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0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layout2.xml" ContentType="application/vnd.openxmlformats-officedocument.drawingml.diagramLayout+xml"/>
  <Override PartName="/ppt/diagrams/drawing3.xml" ContentType="application/vnd.ms-office.drawingml.diagramDrawing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322" r:id="rId2"/>
    <p:sldId id="342" r:id="rId3"/>
    <p:sldId id="346" r:id="rId4"/>
    <p:sldId id="323" r:id="rId5"/>
    <p:sldId id="324" r:id="rId6"/>
    <p:sldId id="328" r:id="rId7"/>
    <p:sldId id="348" r:id="rId8"/>
    <p:sldId id="283" r:id="rId9"/>
    <p:sldId id="340" r:id="rId10"/>
    <p:sldId id="284" r:id="rId11"/>
    <p:sldId id="326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329" r:id="rId22"/>
    <p:sldId id="294" r:id="rId23"/>
    <p:sldId id="330" r:id="rId24"/>
    <p:sldId id="331" r:id="rId25"/>
    <p:sldId id="332" r:id="rId26"/>
    <p:sldId id="327" r:id="rId27"/>
    <p:sldId id="334" r:id="rId28"/>
    <p:sldId id="335" r:id="rId29"/>
    <p:sldId id="333" r:id="rId30"/>
    <p:sldId id="336" r:id="rId31"/>
    <p:sldId id="296" r:id="rId32"/>
    <p:sldId id="337" r:id="rId33"/>
    <p:sldId id="338" r:id="rId34"/>
    <p:sldId id="297" r:id="rId35"/>
    <p:sldId id="295" r:id="rId36"/>
    <p:sldId id="298" r:id="rId37"/>
    <p:sldId id="274" r:id="rId38"/>
    <p:sldId id="300" r:id="rId39"/>
    <p:sldId id="301" r:id="rId40"/>
    <p:sldId id="276" r:id="rId41"/>
    <p:sldId id="277" r:id="rId42"/>
    <p:sldId id="278" r:id="rId43"/>
    <p:sldId id="409" r:id="rId4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70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82" autoAdjust="0"/>
    <p:restoredTop sz="92329" autoAdjust="0"/>
  </p:normalViewPr>
  <p:slideViewPr>
    <p:cSldViewPr snapToGrid="0">
      <p:cViewPr varScale="1">
        <p:scale>
          <a:sx n="121" d="100"/>
          <a:sy n="121" d="100"/>
        </p:scale>
        <p:origin x="121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F49473-0306-47B9-916C-376CD251BDD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B23C2BDD-0D90-422B-87FB-114B1A95C67A}">
      <dgm:prSet phldrT="[Testo]"/>
      <dgm:spPr/>
      <dgm:t>
        <a:bodyPr/>
        <a:lstStyle/>
        <a:p>
          <a:r>
            <a:rPr lang="it-IT" dirty="0"/>
            <a:t>Modello di Cura</a:t>
          </a:r>
        </a:p>
      </dgm:t>
    </dgm:pt>
    <dgm:pt modelId="{CEE75423-5E0A-4BA8-BFE9-518BE21BFF58}" type="parTrans" cxnId="{E4C13DE4-4A2C-4B77-94B2-AB66DCB385A2}">
      <dgm:prSet/>
      <dgm:spPr/>
      <dgm:t>
        <a:bodyPr/>
        <a:lstStyle/>
        <a:p>
          <a:endParaRPr lang="it-IT"/>
        </a:p>
      </dgm:t>
    </dgm:pt>
    <dgm:pt modelId="{54F59134-F7CA-4C4D-A3B4-1E08F8C6B523}" type="sibTrans" cxnId="{E4C13DE4-4A2C-4B77-94B2-AB66DCB385A2}">
      <dgm:prSet/>
      <dgm:spPr/>
      <dgm:t>
        <a:bodyPr/>
        <a:lstStyle/>
        <a:p>
          <a:endParaRPr lang="it-IT"/>
        </a:p>
      </dgm:t>
    </dgm:pt>
    <dgm:pt modelId="{D4170203-66B1-4D45-9C4A-852A7D86E940}">
      <dgm:prSet phldrT="[Testo]" custT="1"/>
      <dgm:spPr/>
      <dgm:t>
        <a:bodyPr/>
        <a:lstStyle/>
        <a:p>
          <a:pPr>
            <a:buNone/>
          </a:pPr>
          <a:r>
            <a:rPr lang="en-US" sz="1600" dirty="0" err="1"/>
            <a:t>Artefatto</a:t>
          </a:r>
          <a:r>
            <a:rPr lang="en-US" sz="1600" dirty="0"/>
            <a:t> logico-</a:t>
          </a:r>
          <a:r>
            <a:rPr lang="en-US" sz="1600" dirty="0" err="1"/>
            <a:t>razionale</a:t>
          </a:r>
          <a:r>
            <a:rPr lang="en-US" sz="1600" dirty="0"/>
            <a:t> </a:t>
          </a:r>
          <a:r>
            <a:rPr lang="en-US" sz="1600" dirty="0" err="1"/>
            <a:t>che</a:t>
          </a:r>
          <a:r>
            <a:rPr lang="en-US" sz="1600" dirty="0"/>
            <a:t> </a:t>
          </a:r>
          <a:r>
            <a:rPr lang="en-US" sz="1600" dirty="0" err="1"/>
            <a:t>definisce</a:t>
          </a:r>
          <a:r>
            <a:rPr lang="en-US" sz="1600" dirty="0"/>
            <a:t> </a:t>
          </a:r>
          <a:r>
            <a:rPr lang="en-US" sz="1600" dirty="0" err="1"/>
            <a:t>i</a:t>
          </a:r>
          <a:r>
            <a:rPr lang="en-US" sz="1600" dirty="0"/>
            <a:t> </a:t>
          </a:r>
          <a:r>
            <a:rPr lang="en-US" sz="1600" dirty="0" err="1"/>
            <a:t>flussi</a:t>
          </a:r>
          <a:r>
            <a:rPr lang="en-US" sz="1600" dirty="0"/>
            <a:t> di </a:t>
          </a:r>
          <a:r>
            <a:rPr lang="en-US" sz="1600" dirty="0" err="1"/>
            <a:t>attività</a:t>
          </a:r>
          <a:r>
            <a:rPr lang="en-US" sz="1600" dirty="0"/>
            <a:t> da </a:t>
          </a:r>
          <a:r>
            <a:rPr lang="en-US" sz="1600" dirty="0" err="1"/>
            <a:t>attuare</a:t>
          </a:r>
          <a:r>
            <a:rPr lang="en-US" sz="1600" dirty="0"/>
            <a:t> e </a:t>
          </a:r>
          <a:r>
            <a:rPr lang="en-US" sz="1600" dirty="0" err="1"/>
            <a:t>i</a:t>
          </a:r>
          <a:r>
            <a:rPr lang="en-US" sz="1600" dirty="0"/>
            <a:t> </a:t>
          </a:r>
          <a:r>
            <a:rPr lang="en-US" sz="1600" dirty="0" err="1"/>
            <a:t>servizi</a:t>
          </a:r>
          <a:r>
            <a:rPr lang="en-US" sz="1600" dirty="0"/>
            <a:t> </a:t>
          </a:r>
          <a:r>
            <a:rPr lang="en-US" sz="1600" dirty="0" err="1"/>
            <a:t>sanitari</a:t>
          </a:r>
          <a:r>
            <a:rPr lang="en-US" sz="1600" dirty="0"/>
            <a:t> da </a:t>
          </a:r>
          <a:r>
            <a:rPr lang="en-US" sz="1600" dirty="0" err="1"/>
            <a:t>erogare</a:t>
          </a:r>
          <a:r>
            <a:rPr lang="en-US" sz="1600" dirty="0"/>
            <a:t> per </a:t>
          </a:r>
          <a:r>
            <a:rPr lang="en-US" sz="1600" dirty="0" err="1"/>
            <a:t>rispondere</a:t>
          </a:r>
          <a:r>
            <a:rPr lang="en-US" sz="1600" dirty="0"/>
            <a:t> </a:t>
          </a:r>
          <a:r>
            <a:rPr lang="en-US" sz="1600" dirty="0" err="1"/>
            <a:t>efficacemente</a:t>
          </a:r>
          <a:r>
            <a:rPr lang="en-US" sz="1600" dirty="0"/>
            <a:t> </a:t>
          </a:r>
          <a:r>
            <a:rPr lang="en-US" sz="1600" dirty="0" err="1"/>
            <a:t>alla</a:t>
          </a:r>
          <a:r>
            <a:rPr lang="en-US" sz="1600" dirty="0"/>
            <a:t> </a:t>
          </a:r>
          <a:r>
            <a:rPr lang="en-US" sz="1600" dirty="0" err="1"/>
            <a:t>domanda</a:t>
          </a:r>
          <a:r>
            <a:rPr lang="en-US" sz="1600" dirty="0"/>
            <a:t> di tutela </a:t>
          </a:r>
          <a:r>
            <a:rPr lang="en-US" sz="1600" dirty="0" err="1"/>
            <a:t>della</a:t>
          </a:r>
          <a:r>
            <a:rPr lang="en-US" sz="1600" dirty="0"/>
            <a:t> salute.</a:t>
          </a:r>
          <a:endParaRPr lang="it-IT" sz="1600" dirty="0"/>
        </a:p>
      </dgm:t>
    </dgm:pt>
    <dgm:pt modelId="{C604AF40-44E7-4729-AE86-907E4D6A3FA2}" type="parTrans" cxnId="{0FBD08E0-A6EC-46F1-AA45-17ECB9E0D6E0}">
      <dgm:prSet/>
      <dgm:spPr/>
      <dgm:t>
        <a:bodyPr/>
        <a:lstStyle/>
        <a:p>
          <a:endParaRPr lang="it-IT"/>
        </a:p>
      </dgm:t>
    </dgm:pt>
    <dgm:pt modelId="{699D8A74-004B-4E12-8F67-DDC4565521F8}" type="sibTrans" cxnId="{0FBD08E0-A6EC-46F1-AA45-17ECB9E0D6E0}">
      <dgm:prSet/>
      <dgm:spPr/>
      <dgm:t>
        <a:bodyPr/>
        <a:lstStyle/>
        <a:p>
          <a:endParaRPr lang="it-IT"/>
        </a:p>
      </dgm:t>
    </dgm:pt>
    <dgm:pt modelId="{4F481A45-9ADD-499D-B3EE-1C261145D5DC}">
      <dgm:prSet phldrT="[Testo]"/>
      <dgm:spPr/>
      <dgm:t>
        <a:bodyPr/>
        <a:lstStyle/>
        <a:p>
          <a:r>
            <a:rPr lang="it-IT" dirty="0"/>
            <a:t>Modello Organizzativo</a:t>
          </a:r>
        </a:p>
      </dgm:t>
    </dgm:pt>
    <dgm:pt modelId="{2BBFED0F-20A8-4C6A-B8B4-86D0179A7659}" type="parTrans" cxnId="{11F41DE8-1489-43DB-8A40-936230B6DFF7}">
      <dgm:prSet/>
      <dgm:spPr/>
      <dgm:t>
        <a:bodyPr/>
        <a:lstStyle/>
        <a:p>
          <a:endParaRPr lang="it-IT"/>
        </a:p>
      </dgm:t>
    </dgm:pt>
    <dgm:pt modelId="{29637440-29D0-4CD1-BC94-9E05D8272497}" type="sibTrans" cxnId="{11F41DE8-1489-43DB-8A40-936230B6DFF7}">
      <dgm:prSet/>
      <dgm:spPr/>
      <dgm:t>
        <a:bodyPr/>
        <a:lstStyle/>
        <a:p>
          <a:endParaRPr lang="it-IT"/>
        </a:p>
      </dgm:t>
    </dgm:pt>
    <dgm:pt modelId="{217E8B72-29A5-4EEC-BD84-FA364F930912}">
      <dgm:prSet phldrT="[Testo]" custT="1"/>
      <dgm:spPr/>
      <dgm:t>
        <a:bodyPr/>
        <a:lstStyle/>
        <a:p>
          <a:pPr>
            <a:buClr>
              <a:srgbClr val="0084D1"/>
            </a:buClr>
            <a:buNone/>
          </a:pPr>
          <a:r>
            <a:rPr lang="en-US" sz="1600" dirty="0" err="1"/>
            <a:t>L’architettura</a:t>
          </a:r>
          <a:r>
            <a:rPr lang="en-US" sz="1600" dirty="0"/>
            <a:t> </a:t>
          </a:r>
          <a:r>
            <a:rPr lang="en-US" sz="1600" dirty="0" err="1"/>
            <a:t>organizzativa</a:t>
          </a:r>
          <a:r>
            <a:rPr lang="en-US" sz="1600" dirty="0"/>
            <a:t> e le </a:t>
          </a:r>
          <a:r>
            <a:rPr lang="en-US" sz="1600" dirty="0" err="1"/>
            <a:t>risorse</a:t>
          </a:r>
          <a:r>
            <a:rPr lang="en-US" sz="1600" dirty="0"/>
            <a:t> </a:t>
          </a:r>
          <a:r>
            <a:rPr lang="en-US" sz="1600" dirty="0" err="1"/>
            <a:t>necessarie</a:t>
          </a:r>
          <a:r>
            <a:rPr lang="en-US" sz="1600" dirty="0"/>
            <a:t> per </a:t>
          </a:r>
          <a:r>
            <a:rPr lang="en-US" sz="1600" dirty="0" err="1"/>
            <a:t>produrre</a:t>
          </a:r>
          <a:r>
            <a:rPr lang="en-US" sz="1600" dirty="0"/>
            <a:t> ed </a:t>
          </a:r>
          <a:r>
            <a:rPr lang="en-US" sz="1600" dirty="0" err="1"/>
            <a:t>erogare</a:t>
          </a:r>
          <a:r>
            <a:rPr lang="en-US" sz="1600" dirty="0"/>
            <a:t> </a:t>
          </a:r>
          <a:r>
            <a:rPr lang="en-US" sz="1600" dirty="0" err="1"/>
            <a:t>i</a:t>
          </a:r>
          <a:r>
            <a:rPr lang="en-US" sz="1600" dirty="0"/>
            <a:t> </a:t>
          </a:r>
          <a:r>
            <a:rPr lang="en-US" sz="1600" dirty="0" err="1"/>
            <a:t>servizi</a:t>
          </a:r>
          <a:r>
            <a:rPr lang="en-US" sz="1600" dirty="0"/>
            <a:t> </a:t>
          </a:r>
          <a:r>
            <a:rPr lang="en-US" sz="1600" dirty="0" err="1"/>
            <a:t>sanitari</a:t>
          </a:r>
          <a:r>
            <a:rPr lang="en-US" sz="1600" dirty="0"/>
            <a:t> </a:t>
          </a:r>
          <a:r>
            <a:rPr lang="en-US" sz="1600" dirty="0" err="1"/>
            <a:t>previsti</a:t>
          </a:r>
          <a:r>
            <a:rPr lang="en-US" sz="1600" dirty="0"/>
            <a:t> </a:t>
          </a:r>
          <a:r>
            <a:rPr lang="en-US" sz="1600" dirty="0" err="1"/>
            <a:t>dai</a:t>
          </a:r>
          <a:r>
            <a:rPr lang="en-US" sz="1600" dirty="0"/>
            <a:t> </a:t>
          </a:r>
          <a:r>
            <a:rPr lang="en-US" sz="1600" dirty="0" err="1"/>
            <a:t>relativi</a:t>
          </a:r>
          <a:r>
            <a:rPr lang="en-US" sz="1600" dirty="0"/>
            <a:t> </a:t>
          </a:r>
          <a:r>
            <a:rPr lang="en-US" sz="1600" dirty="0" err="1"/>
            <a:t>modelli</a:t>
          </a:r>
          <a:r>
            <a:rPr lang="en-US" sz="1600" dirty="0"/>
            <a:t> di </a:t>
          </a:r>
          <a:r>
            <a:rPr lang="en-US" sz="1600" dirty="0" err="1"/>
            <a:t>cura</a:t>
          </a:r>
          <a:r>
            <a:rPr lang="en-US" sz="1600" dirty="0"/>
            <a:t>.</a:t>
          </a:r>
          <a:endParaRPr lang="it-IT" sz="1600" dirty="0"/>
        </a:p>
      </dgm:t>
    </dgm:pt>
    <dgm:pt modelId="{9E174141-6765-435F-B6B5-808EF4C9067F}" type="parTrans" cxnId="{7C0D5BC7-D8FE-476C-AEC5-55271E77AD53}">
      <dgm:prSet/>
      <dgm:spPr/>
      <dgm:t>
        <a:bodyPr/>
        <a:lstStyle/>
        <a:p>
          <a:endParaRPr lang="it-IT"/>
        </a:p>
      </dgm:t>
    </dgm:pt>
    <dgm:pt modelId="{8AF3A9AD-A2CF-403F-B52D-80535844171E}" type="sibTrans" cxnId="{7C0D5BC7-D8FE-476C-AEC5-55271E77AD53}">
      <dgm:prSet/>
      <dgm:spPr/>
      <dgm:t>
        <a:bodyPr/>
        <a:lstStyle/>
        <a:p>
          <a:endParaRPr lang="it-IT"/>
        </a:p>
      </dgm:t>
    </dgm:pt>
    <dgm:pt modelId="{A540AB79-C63E-41A4-8942-01F4141B27CC}">
      <dgm:prSet phldrT="[Testo]"/>
      <dgm:spPr/>
      <dgm:t>
        <a:bodyPr/>
        <a:lstStyle/>
        <a:p>
          <a:pPr>
            <a:buClr>
              <a:srgbClr val="0084D1"/>
            </a:buClr>
            <a:buNone/>
          </a:pPr>
          <a:r>
            <a:rPr lang="it-IT" dirty="0"/>
            <a:t>Gestione delle Risorse</a:t>
          </a:r>
        </a:p>
      </dgm:t>
    </dgm:pt>
    <dgm:pt modelId="{5FC8AE9E-49C9-457D-B1B7-C91017487F30}" type="parTrans" cxnId="{B3527E87-CCE7-4BB9-826C-900139D22EED}">
      <dgm:prSet/>
      <dgm:spPr/>
      <dgm:t>
        <a:bodyPr/>
        <a:lstStyle/>
        <a:p>
          <a:endParaRPr lang="it-IT"/>
        </a:p>
      </dgm:t>
    </dgm:pt>
    <dgm:pt modelId="{258FF93D-197F-489A-9328-05F69B7F8E0C}" type="sibTrans" cxnId="{B3527E87-CCE7-4BB9-826C-900139D22EED}">
      <dgm:prSet/>
      <dgm:spPr/>
      <dgm:t>
        <a:bodyPr/>
        <a:lstStyle/>
        <a:p>
          <a:endParaRPr lang="it-IT"/>
        </a:p>
      </dgm:t>
    </dgm:pt>
    <dgm:pt modelId="{E47723F9-CF3C-4367-99BA-5940FD042215}">
      <dgm:prSet phldrT="[Testo]" custT="1"/>
      <dgm:spPr/>
      <dgm:t>
        <a:bodyPr/>
        <a:lstStyle/>
        <a:p>
          <a:pPr>
            <a:buClr>
              <a:srgbClr val="0084D1"/>
            </a:buClr>
            <a:buNone/>
          </a:pPr>
          <a:r>
            <a:rPr lang="en-US" sz="1600" dirty="0"/>
            <a:t>Le </a:t>
          </a:r>
          <a:r>
            <a:rPr lang="en-US" sz="1600" dirty="0" err="1"/>
            <a:t>tecniche</a:t>
          </a:r>
          <a:r>
            <a:rPr lang="en-US" sz="1600" dirty="0"/>
            <a:t> e </a:t>
          </a:r>
          <a:r>
            <a:rPr lang="en-US" sz="1600" dirty="0" err="1"/>
            <a:t>gli</a:t>
          </a:r>
          <a:r>
            <a:rPr lang="en-US" sz="1600" dirty="0"/>
            <a:t> </a:t>
          </a:r>
          <a:r>
            <a:rPr lang="en-US" sz="1600" dirty="0" err="1"/>
            <a:t>strumenti</a:t>
          </a:r>
          <a:r>
            <a:rPr lang="en-US" sz="1600" dirty="0"/>
            <a:t> per </a:t>
          </a:r>
          <a:r>
            <a:rPr lang="en-US" sz="1600" dirty="0" err="1"/>
            <a:t>pianificare</a:t>
          </a:r>
          <a:r>
            <a:rPr lang="en-US" sz="1600" dirty="0"/>
            <a:t> e </a:t>
          </a:r>
          <a:r>
            <a:rPr lang="en-US" sz="1600" dirty="0" err="1"/>
            <a:t>gestire</a:t>
          </a:r>
          <a:r>
            <a:rPr lang="en-US" sz="1600" dirty="0"/>
            <a:t> </a:t>
          </a:r>
          <a:r>
            <a:rPr lang="en-US" sz="1600" dirty="0" err="1"/>
            <a:t>l’uso</a:t>
          </a:r>
          <a:r>
            <a:rPr lang="en-US" sz="1600" dirty="0"/>
            <a:t> </a:t>
          </a:r>
          <a:r>
            <a:rPr lang="en-US" sz="1600" dirty="0" err="1"/>
            <a:t>delle</a:t>
          </a:r>
          <a:r>
            <a:rPr lang="en-US" sz="1600" dirty="0"/>
            <a:t> </a:t>
          </a:r>
          <a:r>
            <a:rPr lang="en-US" sz="1600" dirty="0" err="1"/>
            <a:t>risorse</a:t>
          </a:r>
          <a:r>
            <a:rPr lang="en-US" sz="1600" dirty="0"/>
            <a:t> </a:t>
          </a:r>
          <a:r>
            <a:rPr lang="en-US" sz="1600" dirty="0" err="1"/>
            <a:t>sanitarie</a:t>
          </a:r>
          <a:r>
            <a:rPr lang="en-US" sz="1600" dirty="0"/>
            <a:t>.</a:t>
          </a:r>
          <a:endParaRPr lang="it-IT" sz="1600" dirty="0"/>
        </a:p>
      </dgm:t>
    </dgm:pt>
    <dgm:pt modelId="{D01C6857-EA62-4628-A5B8-DD8CA3F7E6A5}" type="parTrans" cxnId="{1A0D72A8-FC40-42C0-9E0E-061365B45B51}">
      <dgm:prSet/>
      <dgm:spPr/>
      <dgm:t>
        <a:bodyPr/>
        <a:lstStyle/>
        <a:p>
          <a:endParaRPr lang="it-IT"/>
        </a:p>
      </dgm:t>
    </dgm:pt>
    <dgm:pt modelId="{C05A2678-E6F2-47D6-930B-ADA91D58226F}" type="sibTrans" cxnId="{1A0D72A8-FC40-42C0-9E0E-061365B45B51}">
      <dgm:prSet/>
      <dgm:spPr/>
      <dgm:t>
        <a:bodyPr/>
        <a:lstStyle/>
        <a:p>
          <a:endParaRPr lang="it-IT"/>
        </a:p>
      </dgm:t>
    </dgm:pt>
    <dgm:pt modelId="{8457A8CF-FCBD-4188-9E3A-4DF700769463}">
      <dgm:prSet phldrT="[Testo]"/>
      <dgm:spPr/>
      <dgm:t>
        <a:bodyPr/>
        <a:lstStyle/>
        <a:p>
          <a:pPr>
            <a:buClr>
              <a:srgbClr val="0084D1"/>
            </a:buClr>
            <a:buNone/>
          </a:pPr>
          <a:r>
            <a:rPr lang="it-IT" dirty="0"/>
            <a:t>Servizi Digitali</a:t>
          </a:r>
        </a:p>
      </dgm:t>
    </dgm:pt>
    <dgm:pt modelId="{5AFB7719-5D5A-4350-91F2-12482A2E398F}" type="parTrans" cxnId="{9A878586-B8F8-49D5-B158-4EB964EC84B6}">
      <dgm:prSet/>
      <dgm:spPr/>
      <dgm:t>
        <a:bodyPr/>
        <a:lstStyle/>
        <a:p>
          <a:endParaRPr lang="it-IT"/>
        </a:p>
      </dgm:t>
    </dgm:pt>
    <dgm:pt modelId="{87A44DD6-5495-43E6-A1A3-B2367285D070}" type="sibTrans" cxnId="{9A878586-B8F8-49D5-B158-4EB964EC84B6}">
      <dgm:prSet/>
      <dgm:spPr/>
      <dgm:t>
        <a:bodyPr/>
        <a:lstStyle/>
        <a:p>
          <a:endParaRPr lang="it-IT"/>
        </a:p>
      </dgm:t>
    </dgm:pt>
    <dgm:pt modelId="{970E41F6-DB42-4720-A38A-43345B1FD463}">
      <dgm:prSet phldrT="[Testo]" custT="1"/>
      <dgm:spPr/>
      <dgm:t>
        <a:bodyPr/>
        <a:lstStyle/>
        <a:p>
          <a:pPr>
            <a:buClr>
              <a:srgbClr val="0084D1"/>
            </a:buClr>
            <a:buNone/>
          </a:pPr>
          <a:r>
            <a:rPr lang="en-US" sz="1600" dirty="0" err="1"/>
            <a:t>Piattaforme</a:t>
          </a:r>
          <a:r>
            <a:rPr lang="en-US" sz="1600" dirty="0"/>
            <a:t> </a:t>
          </a:r>
          <a:r>
            <a:rPr lang="en-US" sz="1600" dirty="0" err="1"/>
            <a:t>tecnologiche</a:t>
          </a:r>
          <a:r>
            <a:rPr lang="en-US" sz="1600" dirty="0"/>
            <a:t> con </a:t>
          </a:r>
          <a:r>
            <a:rPr lang="en-US" sz="1600" dirty="0" err="1"/>
            <a:t>funzionalità</a:t>
          </a:r>
          <a:r>
            <a:rPr lang="en-US" sz="1600" dirty="0"/>
            <a:t> di </a:t>
          </a:r>
          <a:r>
            <a:rPr lang="en-US" sz="1600" dirty="0" err="1"/>
            <a:t>supporto</a:t>
          </a:r>
          <a:r>
            <a:rPr lang="en-US" sz="1600" dirty="0"/>
            <a:t> </a:t>
          </a:r>
          <a:r>
            <a:rPr lang="en-US" sz="1600" dirty="0" err="1"/>
            <a:t>informativo</a:t>
          </a:r>
          <a:r>
            <a:rPr lang="en-US" sz="1600" dirty="0"/>
            <a:t> e </a:t>
          </a:r>
          <a:r>
            <a:rPr lang="en-US" sz="1600" dirty="0" err="1"/>
            <a:t>decisionale</a:t>
          </a:r>
          <a:r>
            <a:rPr lang="en-US" sz="1600" dirty="0"/>
            <a:t> </a:t>
          </a:r>
          <a:r>
            <a:rPr lang="en-US" sz="1600" dirty="0" err="1"/>
            <a:t>basate</a:t>
          </a:r>
          <a:r>
            <a:rPr lang="en-US" sz="1600" dirty="0"/>
            <a:t> </a:t>
          </a:r>
          <a:r>
            <a:rPr lang="en-US" sz="1600" dirty="0" err="1"/>
            <a:t>sulla</a:t>
          </a:r>
          <a:r>
            <a:rPr lang="en-US" sz="1600" dirty="0"/>
            <a:t> </a:t>
          </a:r>
          <a:r>
            <a:rPr lang="en-US" sz="1600" dirty="0" err="1"/>
            <a:t>rappresentazione</a:t>
          </a:r>
          <a:r>
            <a:rPr lang="en-US" sz="1600" dirty="0"/>
            <a:t> ed </a:t>
          </a:r>
          <a:r>
            <a:rPr lang="en-US" sz="1600" dirty="0" err="1"/>
            <a:t>elaborazione</a:t>
          </a:r>
          <a:r>
            <a:rPr lang="en-US" sz="1600" dirty="0"/>
            <a:t> di </a:t>
          </a:r>
          <a:r>
            <a:rPr lang="en-US" sz="1600" dirty="0" err="1"/>
            <a:t>dati</a:t>
          </a:r>
          <a:r>
            <a:rPr lang="en-US" sz="1600" dirty="0"/>
            <a:t>, </a:t>
          </a:r>
          <a:r>
            <a:rPr lang="en-US" sz="1600" dirty="0" err="1"/>
            <a:t>informazione</a:t>
          </a:r>
          <a:r>
            <a:rPr lang="en-US" sz="1600" dirty="0"/>
            <a:t> e </a:t>
          </a:r>
          <a:r>
            <a:rPr lang="en-US" sz="1600" dirty="0" err="1"/>
            <a:t>conoscenza</a:t>
          </a:r>
          <a:r>
            <a:rPr lang="en-US" sz="1600" dirty="0"/>
            <a:t> del </a:t>
          </a:r>
          <a:r>
            <a:rPr lang="en-US" sz="1600" dirty="0" err="1"/>
            <a:t>dominio</a:t>
          </a:r>
          <a:r>
            <a:rPr lang="en-US" sz="1600" dirty="0"/>
            <a:t> di </a:t>
          </a:r>
          <a:r>
            <a:rPr lang="en-US" sz="1600" dirty="0" err="1"/>
            <a:t>riferimento</a:t>
          </a:r>
          <a:r>
            <a:rPr lang="en-US" sz="1600" dirty="0"/>
            <a:t>. </a:t>
          </a:r>
          <a:endParaRPr lang="it-IT" sz="1600" dirty="0"/>
        </a:p>
      </dgm:t>
    </dgm:pt>
    <dgm:pt modelId="{662B772A-A430-422E-9E3C-8C8708414587}" type="parTrans" cxnId="{A48A17CB-F507-41F1-8D77-0586B63B4665}">
      <dgm:prSet/>
      <dgm:spPr/>
      <dgm:t>
        <a:bodyPr/>
        <a:lstStyle/>
        <a:p>
          <a:endParaRPr lang="it-IT"/>
        </a:p>
      </dgm:t>
    </dgm:pt>
    <dgm:pt modelId="{D03E1266-F204-441C-853D-E1444C6DE2F4}" type="sibTrans" cxnId="{A48A17CB-F507-41F1-8D77-0586B63B4665}">
      <dgm:prSet/>
      <dgm:spPr/>
      <dgm:t>
        <a:bodyPr/>
        <a:lstStyle/>
        <a:p>
          <a:endParaRPr lang="it-IT"/>
        </a:p>
      </dgm:t>
    </dgm:pt>
    <dgm:pt modelId="{36EED1AB-AC12-423C-B687-413415FDAD68}" type="pres">
      <dgm:prSet presAssocID="{EDF49473-0306-47B9-916C-376CD251BDD1}" presName="linear" presStyleCnt="0">
        <dgm:presLayoutVars>
          <dgm:animLvl val="lvl"/>
          <dgm:resizeHandles val="exact"/>
        </dgm:presLayoutVars>
      </dgm:prSet>
      <dgm:spPr/>
    </dgm:pt>
    <dgm:pt modelId="{849925FC-50AF-400E-AC09-9A36F480FDEC}" type="pres">
      <dgm:prSet presAssocID="{B23C2BDD-0D90-422B-87FB-114B1A95C67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F83333-5F28-4EE1-8E02-C8E7BD4833DD}" type="pres">
      <dgm:prSet presAssocID="{B23C2BDD-0D90-422B-87FB-114B1A95C67A}" presName="childText" presStyleLbl="revTx" presStyleIdx="0" presStyleCnt="4">
        <dgm:presLayoutVars>
          <dgm:bulletEnabled val="1"/>
        </dgm:presLayoutVars>
      </dgm:prSet>
      <dgm:spPr/>
    </dgm:pt>
    <dgm:pt modelId="{9DFAB285-A818-40C9-878D-6A404FB016AF}" type="pres">
      <dgm:prSet presAssocID="{4F481A45-9ADD-499D-B3EE-1C261145D5D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46ACB9A-7910-40A2-86B2-1DD552E7E818}" type="pres">
      <dgm:prSet presAssocID="{4F481A45-9ADD-499D-B3EE-1C261145D5DC}" presName="childText" presStyleLbl="revTx" presStyleIdx="1" presStyleCnt="4">
        <dgm:presLayoutVars>
          <dgm:bulletEnabled val="1"/>
        </dgm:presLayoutVars>
      </dgm:prSet>
      <dgm:spPr/>
    </dgm:pt>
    <dgm:pt modelId="{98A18058-C4B0-464A-9E97-094FECF3B4A8}" type="pres">
      <dgm:prSet presAssocID="{A540AB79-C63E-41A4-8942-01F4141B27C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7C043D1-BAC6-4300-BE1F-D460A7D6C5A0}" type="pres">
      <dgm:prSet presAssocID="{A540AB79-C63E-41A4-8942-01F4141B27CC}" presName="childText" presStyleLbl="revTx" presStyleIdx="2" presStyleCnt="4">
        <dgm:presLayoutVars>
          <dgm:bulletEnabled val="1"/>
        </dgm:presLayoutVars>
      </dgm:prSet>
      <dgm:spPr/>
    </dgm:pt>
    <dgm:pt modelId="{48987522-DF34-4F12-BA60-F4E76618D12E}" type="pres">
      <dgm:prSet presAssocID="{8457A8CF-FCBD-4188-9E3A-4DF70076946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3995D58-D4C6-42D0-8E6B-AF91F30EE0B2}" type="pres">
      <dgm:prSet presAssocID="{8457A8CF-FCBD-4188-9E3A-4DF700769463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34E5013A-410C-4DAC-BA97-0B911EEBE74F}" type="presOf" srcId="{217E8B72-29A5-4EEC-BD84-FA364F930912}" destId="{646ACB9A-7910-40A2-86B2-1DD552E7E818}" srcOrd="0" destOrd="0" presId="urn:microsoft.com/office/officeart/2005/8/layout/vList2"/>
    <dgm:cxn modelId="{86F4E86A-5F29-4FB0-8356-9A5775BB6ED4}" type="presOf" srcId="{B23C2BDD-0D90-422B-87FB-114B1A95C67A}" destId="{849925FC-50AF-400E-AC09-9A36F480FDEC}" srcOrd="0" destOrd="0" presId="urn:microsoft.com/office/officeart/2005/8/layout/vList2"/>
    <dgm:cxn modelId="{6877F34C-4F14-495D-9D71-297D5EE00680}" type="presOf" srcId="{4F481A45-9ADD-499D-B3EE-1C261145D5DC}" destId="{9DFAB285-A818-40C9-878D-6A404FB016AF}" srcOrd="0" destOrd="0" presId="urn:microsoft.com/office/officeart/2005/8/layout/vList2"/>
    <dgm:cxn modelId="{616FB873-5CFD-4F08-B157-67FA9F057789}" type="presOf" srcId="{A540AB79-C63E-41A4-8942-01F4141B27CC}" destId="{98A18058-C4B0-464A-9E97-094FECF3B4A8}" srcOrd="0" destOrd="0" presId="urn:microsoft.com/office/officeart/2005/8/layout/vList2"/>
    <dgm:cxn modelId="{6443E881-2E06-48EA-B7CA-1854DFB18654}" type="presOf" srcId="{E47723F9-CF3C-4367-99BA-5940FD042215}" destId="{A7C043D1-BAC6-4300-BE1F-D460A7D6C5A0}" srcOrd="0" destOrd="0" presId="urn:microsoft.com/office/officeart/2005/8/layout/vList2"/>
    <dgm:cxn modelId="{9A878586-B8F8-49D5-B158-4EB964EC84B6}" srcId="{EDF49473-0306-47B9-916C-376CD251BDD1}" destId="{8457A8CF-FCBD-4188-9E3A-4DF700769463}" srcOrd="3" destOrd="0" parTransId="{5AFB7719-5D5A-4350-91F2-12482A2E398F}" sibTransId="{87A44DD6-5495-43E6-A1A3-B2367285D070}"/>
    <dgm:cxn modelId="{B3527E87-CCE7-4BB9-826C-900139D22EED}" srcId="{EDF49473-0306-47B9-916C-376CD251BDD1}" destId="{A540AB79-C63E-41A4-8942-01F4141B27CC}" srcOrd="2" destOrd="0" parTransId="{5FC8AE9E-49C9-457D-B1B7-C91017487F30}" sibTransId="{258FF93D-197F-489A-9328-05F69B7F8E0C}"/>
    <dgm:cxn modelId="{7B0AC294-F55A-4C09-81DE-03595C92C28D}" type="presOf" srcId="{EDF49473-0306-47B9-916C-376CD251BDD1}" destId="{36EED1AB-AC12-423C-B687-413415FDAD68}" srcOrd="0" destOrd="0" presId="urn:microsoft.com/office/officeart/2005/8/layout/vList2"/>
    <dgm:cxn modelId="{DB5D2FA6-053C-4C2D-9445-A1FCDD06F595}" type="presOf" srcId="{8457A8CF-FCBD-4188-9E3A-4DF700769463}" destId="{48987522-DF34-4F12-BA60-F4E76618D12E}" srcOrd="0" destOrd="0" presId="urn:microsoft.com/office/officeart/2005/8/layout/vList2"/>
    <dgm:cxn modelId="{1A0D72A8-FC40-42C0-9E0E-061365B45B51}" srcId="{A540AB79-C63E-41A4-8942-01F4141B27CC}" destId="{E47723F9-CF3C-4367-99BA-5940FD042215}" srcOrd="0" destOrd="0" parTransId="{D01C6857-EA62-4628-A5B8-DD8CA3F7E6A5}" sibTransId="{C05A2678-E6F2-47D6-930B-ADA91D58226F}"/>
    <dgm:cxn modelId="{9C42D4A8-F662-4A73-BCA7-2D7501DBBF38}" type="presOf" srcId="{D4170203-66B1-4D45-9C4A-852A7D86E940}" destId="{FFF83333-5F28-4EE1-8E02-C8E7BD4833DD}" srcOrd="0" destOrd="0" presId="urn:microsoft.com/office/officeart/2005/8/layout/vList2"/>
    <dgm:cxn modelId="{7C0D5BC7-D8FE-476C-AEC5-55271E77AD53}" srcId="{4F481A45-9ADD-499D-B3EE-1C261145D5DC}" destId="{217E8B72-29A5-4EEC-BD84-FA364F930912}" srcOrd="0" destOrd="0" parTransId="{9E174141-6765-435F-B6B5-808EF4C9067F}" sibTransId="{8AF3A9AD-A2CF-403F-B52D-80535844171E}"/>
    <dgm:cxn modelId="{A48A17CB-F507-41F1-8D77-0586B63B4665}" srcId="{8457A8CF-FCBD-4188-9E3A-4DF700769463}" destId="{970E41F6-DB42-4720-A38A-43345B1FD463}" srcOrd="0" destOrd="0" parTransId="{662B772A-A430-422E-9E3C-8C8708414587}" sibTransId="{D03E1266-F204-441C-853D-E1444C6DE2F4}"/>
    <dgm:cxn modelId="{0FBD08E0-A6EC-46F1-AA45-17ECB9E0D6E0}" srcId="{B23C2BDD-0D90-422B-87FB-114B1A95C67A}" destId="{D4170203-66B1-4D45-9C4A-852A7D86E940}" srcOrd="0" destOrd="0" parTransId="{C604AF40-44E7-4729-AE86-907E4D6A3FA2}" sibTransId="{699D8A74-004B-4E12-8F67-DDC4565521F8}"/>
    <dgm:cxn modelId="{E4C13DE4-4A2C-4B77-94B2-AB66DCB385A2}" srcId="{EDF49473-0306-47B9-916C-376CD251BDD1}" destId="{B23C2BDD-0D90-422B-87FB-114B1A95C67A}" srcOrd="0" destOrd="0" parTransId="{CEE75423-5E0A-4BA8-BFE9-518BE21BFF58}" sibTransId="{54F59134-F7CA-4C4D-A3B4-1E08F8C6B523}"/>
    <dgm:cxn modelId="{11F41DE8-1489-43DB-8A40-936230B6DFF7}" srcId="{EDF49473-0306-47B9-916C-376CD251BDD1}" destId="{4F481A45-9ADD-499D-B3EE-1C261145D5DC}" srcOrd="1" destOrd="0" parTransId="{2BBFED0F-20A8-4C6A-B8B4-86D0179A7659}" sibTransId="{29637440-29D0-4CD1-BC94-9E05D8272497}"/>
    <dgm:cxn modelId="{5F3E78FA-8EAB-45F6-99A9-725ABA3523BE}" type="presOf" srcId="{970E41F6-DB42-4720-A38A-43345B1FD463}" destId="{C3995D58-D4C6-42D0-8E6B-AF91F30EE0B2}" srcOrd="0" destOrd="0" presId="urn:microsoft.com/office/officeart/2005/8/layout/vList2"/>
    <dgm:cxn modelId="{BBB3CF40-0606-464E-9CF1-2093F9F49DC8}" type="presParOf" srcId="{36EED1AB-AC12-423C-B687-413415FDAD68}" destId="{849925FC-50AF-400E-AC09-9A36F480FDEC}" srcOrd="0" destOrd="0" presId="urn:microsoft.com/office/officeart/2005/8/layout/vList2"/>
    <dgm:cxn modelId="{19782DF7-D1E1-4AC6-9329-55120FD01295}" type="presParOf" srcId="{36EED1AB-AC12-423C-B687-413415FDAD68}" destId="{FFF83333-5F28-4EE1-8E02-C8E7BD4833DD}" srcOrd="1" destOrd="0" presId="urn:microsoft.com/office/officeart/2005/8/layout/vList2"/>
    <dgm:cxn modelId="{3E290794-1690-43BC-B030-C05C64F9426F}" type="presParOf" srcId="{36EED1AB-AC12-423C-B687-413415FDAD68}" destId="{9DFAB285-A818-40C9-878D-6A404FB016AF}" srcOrd="2" destOrd="0" presId="urn:microsoft.com/office/officeart/2005/8/layout/vList2"/>
    <dgm:cxn modelId="{3ABD0CDE-D52A-4AB9-B237-424D6E4092CA}" type="presParOf" srcId="{36EED1AB-AC12-423C-B687-413415FDAD68}" destId="{646ACB9A-7910-40A2-86B2-1DD552E7E818}" srcOrd="3" destOrd="0" presId="urn:microsoft.com/office/officeart/2005/8/layout/vList2"/>
    <dgm:cxn modelId="{AF65D357-0592-4C23-9F81-83173EA69847}" type="presParOf" srcId="{36EED1AB-AC12-423C-B687-413415FDAD68}" destId="{98A18058-C4B0-464A-9E97-094FECF3B4A8}" srcOrd="4" destOrd="0" presId="urn:microsoft.com/office/officeart/2005/8/layout/vList2"/>
    <dgm:cxn modelId="{5DD52708-465E-4739-8221-0AA6747EBE35}" type="presParOf" srcId="{36EED1AB-AC12-423C-B687-413415FDAD68}" destId="{A7C043D1-BAC6-4300-BE1F-D460A7D6C5A0}" srcOrd="5" destOrd="0" presId="urn:microsoft.com/office/officeart/2005/8/layout/vList2"/>
    <dgm:cxn modelId="{1721E2F8-55A6-4AEC-9103-E2F126908420}" type="presParOf" srcId="{36EED1AB-AC12-423C-B687-413415FDAD68}" destId="{48987522-DF34-4F12-BA60-F4E76618D12E}" srcOrd="6" destOrd="0" presId="urn:microsoft.com/office/officeart/2005/8/layout/vList2"/>
    <dgm:cxn modelId="{ACF7405B-D2E4-4F60-8B7A-D5E16687578A}" type="presParOf" srcId="{36EED1AB-AC12-423C-B687-413415FDAD68}" destId="{C3995D58-D4C6-42D0-8E6B-AF91F30EE0B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E787C1-71C8-4BB6-990C-671A8EEB0BA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40828F00-F91F-4924-A7E2-2570ACA734F3}">
      <dgm:prSet phldrT="[Testo]"/>
      <dgm:spPr/>
      <dgm:t>
        <a:bodyPr/>
        <a:lstStyle/>
        <a:p>
          <a:r>
            <a:rPr lang="it-IT" dirty="0"/>
            <a:t>Prevenzione</a:t>
          </a:r>
        </a:p>
      </dgm:t>
    </dgm:pt>
    <dgm:pt modelId="{C05F3AE3-B96C-47F0-A311-E7AEF00E967B}" type="parTrans" cxnId="{43056B08-1BE5-41D0-B6A8-C31CA49A9AE6}">
      <dgm:prSet/>
      <dgm:spPr/>
      <dgm:t>
        <a:bodyPr/>
        <a:lstStyle/>
        <a:p>
          <a:endParaRPr lang="it-IT"/>
        </a:p>
      </dgm:t>
    </dgm:pt>
    <dgm:pt modelId="{C2F6E9FB-F209-4596-B110-3651DC86CDC4}" type="sibTrans" cxnId="{43056B08-1BE5-41D0-B6A8-C31CA49A9AE6}">
      <dgm:prSet/>
      <dgm:spPr/>
      <dgm:t>
        <a:bodyPr/>
        <a:lstStyle/>
        <a:p>
          <a:endParaRPr lang="it-IT"/>
        </a:p>
      </dgm:t>
    </dgm:pt>
    <dgm:pt modelId="{544A3D04-512E-4283-A41E-878442482AE9}">
      <dgm:prSet phldrT="[Testo]" custT="1"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it-IT" sz="2000" dirty="0">
              <a:latin typeface="Calibri" panose="020F0502020204030204" pitchFamily="34" charset="0"/>
              <a:ea typeface="Arial MT"/>
              <a:cs typeface="Arial MT"/>
            </a:rPr>
            <a:t>Attuazione di misure atte a prevenire e/o ritardare la comparsa di SC.</a:t>
          </a:r>
        </a:p>
      </dgm:t>
    </dgm:pt>
    <dgm:pt modelId="{1EC04099-A6F2-4D8C-8A38-FC8B9D3BE6C8}" type="parTrans" cxnId="{6369251B-D735-4670-A2AB-2A2D9BC323CC}">
      <dgm:prSet/>
      <dgm:spPr/>
      <dgm:t>
        <a:bodyPr/>
        <a:lstStyle/>
        <a:p>
          <a:endParaRPr lang="it-IT"/>
        </a:p>
      </dgm:t>
    </dgm:pt>
    <dgm:pt modelId="{0F9D4BE4-8B17-4AF8-B202-180A61EBE882}" type="sibTrans" cxnId="{6369251B-D735-4670-A2AB-2A2D9BC323CC}">
      <dgm:prSet/>
      <dgm:spPr/>
      <dgm:t>
        <a:bodyPr/>
        <a:lstStyle/>
        <a:p>
          <a:endParaRPr lang="it-IT"/>
        </a:p>
      </dgm:t>
    </dgm:pt>
    <dgm:pt modelId="{880E19C0-D44F-4DFC-A238-46A9718A7E6B}">
      <dgm:prSet phldrT="[Testo]"/>
      <dgm:spPr/>
      <dgm:t>
        <a:bodyPr/>
        <a:lstStyle/>
        <a:p>
          <a:r>
            <a:rPr lang="it-IT" dirty="0"/>
            <a:t>Presa in carico</a:t>
          </a:r>
        </a:p>
      </dgm:t>
    </dgm:pt>
    <dgm:pt modelId="{D50A58CD-DB91-4BD2-8724-8FDEC5B86F49}" type="parTrans" cxnId="{4BD25DCD-6D27-4D35-B645-9971BED689DB}">
      <dgm:prSet/>
      <dgm:spPr/>
      <dgm:t>
        <a:bodyPr/>
        <a:lstStyle/>
        <a:p>
          <a:endParaRPr lang="it-IT"/>
        </a:p>
      </dgm:t>
    </dgm:pt>
    <dgm:pt modelId="{FB5BDABE-542A-46C9-82C0-CA1EED9B9880}" type="sibTrans" cxnId="{4BD25DCD-6D27-4D35-B645-9971BED689DB}">
      <dgm:prSet/>
      <dgm:spPr/>
      <dgm:t>
        <a:bodyPr/>
        <a:lstStyle/>
        <a:p>
          <a:endParaRPr lang="it-IT"/>
        </a:p>
      </dgm:t>
    </dgm:pt>
    <dgm:pt modelId="{02F7C461-1171-4F78-8DEB-8F3497A224A9}">
      <dgm:prSet phldrT="[Testo]" custT="1"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it-IT" sz="2000" dirty="0">
              <a:latin typeface="Calibri" panose="020F0502020204030204" pitchFamily="34" charset="0"/>
              <a:ea typeface="Arial MT"/>
              <a:cs typeface="Arial MT"/>
            </a:rPr>
            <a:t>Presa in carico dei pazienti cronici di SC o in condizioni di rischio di sviluppo della patologia.</a:t>
          </a:r>
        </a:p>
      </dgm:t>
    </dgm:pt>
    <dgm:pt modelId="{8A7FCE62-264C-415B-9D54-C806108781E0}" type="parTrans" cxnId="{15FF0364-7E43-4B1D-B86B-54E042B590CC}">
      <dgm:prSet/>
      <dgm:spPr/>
      <dgm:t>
        <a:bodyPr/>
        <a:lstStyle/>
        <a:p>
          <a:endParaRPr lang="it-IT"/>
        </a:p>
      </dgm:t>
    </dgm:pt>
    <dgm:pt modelId="{995BF049-1FBF-4148-AF4A-191E7992BBBA}" type="sibTrans" cxnId="{15FF0364-7E43-4B1D-B86B-54E042B590CC}">
      <dgm:prSet/>
      <dgm:spPr/>
      <dgm:t>
        <a:bodyPr/>
        <a:lstStyle/>
        <a:p>
          <a:endParaRPr lang="it-IT"/>
        </a:p>
      </dgm:t>
    </dgm:pt>
    <dgm:pt modelId="{3E02770C-4C11-4581-ACCA-9A9F660AEFE4}">
      <dgm:prSet phldrT="[Testo]"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it-IT" dirty="0"/>
            <a:t>Appropriatezza</a:t>
          </a:r>
        </a:p>
      </dgm:t>
    </dgm:pt>
    <dgm:pt modelId="{A458EB08-331E-4EA9-BC83-2A1878240F19}" type="parTrans" cxnId="{11814E09-544A-4131-8273-F4BD70D635A1}">
      <dgm:prSet/>
      <dgm:spPr/>
      <dgm:t>
        <a:bodyPr/>
        <a:lstStyle/>
        <a:p>
          <a:endParaRPr lang="it-IT"/>
        </a:p>
      </dgm:t>
    </dgm:pt>
    <dgm:pt modelId="{59717C17-0ABD-4870-A11E-A58307972666}" type="sibTrans" cxnId="{11814E09-544A-4131-8273-F4BD70D635A1}">
      <dgm:prSet/>
      <dgm:spPr/>
      <dgm:t>
        <a:bodyPr/>
        <a:lstStyle/>
        <a:p>
          <a:endParaRPr lang="it-IT"/>
        </a:p>
      </dgm:t>
    </dgm:pt>
    <dgm:pt modelId="{0DC1C44E-76F3-4F55-9B0A-E0311084C50E}">
      <dgm:prSet phldrT="[Testo]"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it-IT" dirty="0"/>
            <a:t>Integrazione</a:t>
          </a:r>
        </a:p>
      </dgm:t>
    </dgm:pt>
    <dgm:pt modelId="{AA0D0034-743F-469D-B366-E36A53F61138}" type="parTrans" cxnId="{25C12997-EB4B-4B25-B260-89221CA31CA6}">
      <dgm:prSet/>
      <dgm:spPr/>
      <dgm:t>
        <a:bodyPr/>
        <a:lstStyle/>
        <a:p>
          <a:endParaRPr lang="it-IT"/>
        </a:p>
      </dgm:t>
    </dgm:pt>
    <dgm:pt modelId="{0D8150E0-7D15-4791-9D53-4E87F09BC59F}" type="sibTrans" cxnId="{25C12997-EB4B-4B25-B260-89221CA31CA6}">
      <dgm:prSet/>
      <dgm:spPr/>
      <dgm:t>
        <a:bodyPr/>
        <a:lstStyle/>
        <a:p>
          <a:endParaRPr lang="it-IT"/>
        </a:p>
      </dgm:t>
    </dgm:pt>
    <dgm:pt modelId="{84663655-BC55-44B0-A4CF-49C31A3FB92D}">
      <dgm:prSet phldrT="[Testo]" custT="1"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it-IT" sz="2000" dirty="0">
              <a:latin typeface="Calibri" panose="020F0502020204030204" pitchFamily="34" charset="0"/>
              <a:ea typeface="Arial MT"/>
              <a:cs typeface="Arial MT"/>
            </a:rPr>
            <a:t>Integrazione dei setting assistenziali e dei livelli di assistenza e cura: medicina di base,</a:t>
          </a:r>
        </a:p>
      </dgm:t>
    </dgm:pt>
    <dgm:pt modelId="{B849FA41-E5DB-4DD5-B75B-35BD8DE7EB90}" type="parTrans" cxnId="{EBAFEADF-7499-4033-A894-B456E402FFCC}">
      <dgm:prSet/>
      <dgm:spPr/>
      <dgm:t>
        <a:bodyPr/>
        <a:lstStyle/>
        <a:p>
          <a:endParaRPr lang="it-IT"/>
        </a:p>
      </dgm:t>
    </dgm:pt>
    <dgm:pt modelId="{8EC16E1B-59E0-49C7-9C32-A871704F3FBB}" type="sibTrans" cxnId="{EBAFEADF-7499-4033-A894-B456E402FFCC}">
      <dgm:prSet/>
      <dgm:spPr/>
      <dgm:t>
        <a:bodyPr/>
        <a:lstStyle/>
        <a:p>
          <a:endParaRPr lang="it-IT"/>
        </a:p>
      </dgm:t>
    </dgm:pt>
    <dgm:pt modelId="{493DF952-E607-4DF8-ACBC-5744018B92EC}">
      <dgm:prSet phldrT="[Testo]" custT="1"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it-IT" sz="2000" dirty="0">
              <a:latin typeface="Calibri" panose="020F0502020204030204" pitchFamily="34" charset="0"/>
              <a:ea typeface="Arial MT"/>
              <a:cs typeface="Arial MT"/>
            </a:rPr>
            <a:t>Attuazione di percorsi diagnostici e terapeutici che consentono di gestire in modo appropriato la progressione della malattia, riducendo le ospedalizzazioni e i ricoveri ripetuti.</a:t>
          </a:r>
        </a:p>
      </dgm:t>
    </dgm:pt>
    <dgm:pt modelId="{4BA8809D-3647-4A71-B240-C10B61C8946F}" type="parTrans" cxnId="{F81CD982-5DEF-4C32-B8F0-9A9EFE37DB69}">
      <dgm:prSet/>
      <dgm:spPr/>
      <dgm:t>
        <a:bodyPr/>
        <a:lstStyle/>
        <a:p>
          <a:endParaRPr lang="it-IT"/>
        </a:p>
      </dgm:t>
    </dgm:pt>
    <dgm:pt modelId="{18D99828-E4FE-4B98-9702-1AAF4CD91D99}" type="sibTrans" cxnId="{F81CD982-5DEF-4C32-B8F0-9A9EFE37DB69}">
      <dgm:prSet/>
      <dgm:spPr/>
      <dgm:t>
        <a:bodyPr/>
        <a:lstStyle/>
        <a:p>
          <a:endParaRPr lang="it-IT"/>
        </a:p>
      </dgm:t>
    </dgm:pt>
    <dgm:pt modelId="{93DD33B3-F70B-4A8C-AD52-ECCDC2CEF60C}">
      <dgm:prSet phldrT="[Testo]" custT="1"/>
      <dgm:spPr/>
      <dgm:t>
        <a:bodyPr/>
        <a:lstStyle/>
        <a:p>
          <a:pPr>
            <a:buFont typeface="Symbol" panose="05050102010706020507" pitchFamily="18" charset="2"/>
            <a:buNone/>
          </a:pPr>
          <a:r>
            <a:rPr lang="it-IT" sz="2000" dirty="0">
              <a:latin typeface="Calibri" panose="020F0502020204030204" pitchFamily="34" charset="0"/>
              <a:ea typeface="Arial MT"/>
              <a:cs typeface="Arial MT"/>
            </a:rPr>
            <a:t>cardiologia specialistica ambulatoriale territoriale, cardiologia ospedaliera. </a:t>
          </a:r>
        </a:p>
      </dgm:t>
    </dgm:pt>
    <dgm:pt modelId="{FF6384D8-B69F-4CC1-BE3C-3F6C4FFBBB95}" type="parTrans" cxnId="{68F620D7-8947-4D1D-B496-BF8B370938E8}">
      <dgm:prSet/>
      <dgm:spPr/>
      <dgm:t>
        <a:bodyPr/>
        <a:lstStyle/>
        <a:p>
          <a:endParaRPr lang="it-IT"/>
        </a:p>
      </dgm:t>
    </dgm:pt>
    <dgm:pt modelId="{ABC86CA8-7223-421D-99D7-97539CF90A29}" type="sibTrans" cxnId="{68F620D7-8947-4D1D-B496-BF8B370938E8}">
      <dgm:prSet/>
      <dgm:spPr/>
      <dgm:t>
        <a:bodyPr/>
        <a:lstStyle/>
        <a:p>
          <a:endParaRPr lang="it-IT"/>
        </a:p>
      </dgm:t>
    </dgm:pt>
    <dgm:pt modelId="{45BA8E44-2A9D-4424-A76A-AC0009861299}" type="pres">
      <dgm:prSet presAssocID="{CCE787C1-71C8-4BB6-990C-671A8EEB0BA4}" presName="linear" presStyleCnt="0">
        <dgm:presLayoutVars>
          <dgm:animLvl val="lvl"/>
          <dgm:resizeHandles val="exact"/>
        </dgm:presLayoutVars>
      </dgm:prSet>
      <dgm:spPr/>
    </dgm:pt>
    <dgm:pt modelId="{C34ED0FB-4DDE-404A-8784-EDB6ACA35580}" type="pres">
      <dgm:prSet presAssocID="{40828F00-F91F-4924-A7E2-2570ACA734F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FF87A5-5A9F-4B67-82AE-E8237EA190C8}" type="pres">
      <dgm:prSet presAssocID="{40828F00-F91F-4924-A7E2-2570ACA734F3}" presName="childText" presStyleLbl="revTx" presStyleIdx="0" presStyleCnt="4">
        <dgm:presLayoutVars>
          <dgm:bulletEnabled val="1"/>
        </dgm:presLayoutVars>
      </dgm:prSet>
      <dgm:spPr/>
    </dgm:pt>
    <dgm:pt modelId="{27FB25F9-362B-4517-9DA7-16CE7F63CADE}" type="pres">
      <dgm:prSet presAssocID="{880E19C0-D44F-4DFC-A238-46A9718A7E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C4A2EB2-4EB0-4C77-B123-C2F80DB4A78F}" type="pres">
      <dgm:prSet presAssocID="{880E19C0-D44F-4DFC-A238-46A9718A7E6B}" presName="childText" presStyleLbl="revTx" presStyleIdx="1" presStyleCnt="4">
        <dgm:presLayoutVars>
          <dgm:bulletEnabled val="1"/>
        </dgm:presLayoutVars>
      </dgm:prSet>
      <dgm:spPr/>
    </dgm:pt>
    <dgm:pt modelId="{AD8187DE-CC1E-429F-9CC7-03D6D3B536E3}" type="pres">
      <dgm:prSet presAssocID="{3E02770C-4C11-4581-ACCA-9A9F660AEF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0C93164-BBF6-4C77-A5BC-418C335F8F38}" type="pres">
      <dgm:prSet presAssocID="{3E02770C-4C11-4581-ACCA-9A9F660AEFE4}" presName="childText" presStyleLbl="revTx" presStyleIdx="2" presStyleCnt="4">
        <dgm:presLayoutVars>
          <dgm:bulletEnabled val="1"/>
        </dgm:presLayoutVars>
      </dgm:prSet>
      <dgm:spPr/>
    </dgm:pt>
    <dgm:pt modelId="{FB7B3916-A19E-4276-8FF3-87AAA02BD4E6}" type="pres">
      <dgm:prSet presAssocID="{0DC1C44E-76F3-4F55-9B0A-E0311084C50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9E7ECA8-405E-4956-9DF4-6713CE8F8773}" type="pres">
      <dgm:prSet presAssocID="{0DC1C44E-76F3-4F55-9B0A-E0311084C50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43056B08-1BE5-41D0-B6A8-C31CA49A9AE6}" srcId="{CCE787C1-71C8-4BB6-990C-671A8EEB0BA4}" destId="{40828F00-F91F-4924-A7E2-2570ACA734F3}" srcOrd="0" destOrd="0" parTransId="{C05F3AE3-B96C-47F0-A311-E7AEF00E967B}" sibTransId="{C2F6E9FB-F209-4596-B110-3651DC86CDC4}"/>
    <dgm:cxn modelId="{11814E09-544A-4131-8273-F4BD70D635A1}" srcId="{CCE787C1-71C8-4BB6-990C-671A8EEB0BA4}" destId="{3E02770C-4C11-4581-ACCA-9A9F660AEFE4}" srcOrd="2" destOrd="0" parTransId="{A458EB08-331E-4EA9-BC83-2A1878240F19}" sibTransId="{59717C17-0ABD-4870-A11E-A58307972666}"/>
    <dgm:cxn modelId="{6369251B-D735-4670-A2AB-2A2D9BC323CC}" srcId="{40828F00-F91F-4924-A7E2-2570ACA734F3}" destId="{544A3D04-512E-4283-A41E-878442482AE9}" srcOrd="0" destOrd="0" parTransId="{1EC04099-A6F2-4D8C-8A38-FC8B9D3BE6C8}" sibTransId="{0F9D4BE4-8B17-4AF8-B202-180A61EBE882}"/>
    <dgm:cxn modelId="{96BCFC29-0759-4356-B9C1-6C3B449925EA}" type="presOf" srcId="{CCE787C1-71C8-4BB6-990C-671A8EEB0BA4}" destId="{45BA8E44-2A9D-4424-A76A-AC0009861299}" srcOrd="0" destOrd="0" presId="urn:microsoft.com/office/officeart/2005/8/layout/vList2"/>
    <dgm:cxn modelId="{C824E730-23BC-4A48-A2A0-25C0B95D489A}" type="presOf" srcId="{493DF952-E607-4DF8-ACBC-5744018B92EC}" destId="{30C93164-BBF6-4C77-A5BC-418C335F8F38}" srcOrd="0" destOrd="0" presId="urn:microsoft.com/office/officeart/2005/8/layout/vList2"/>
    <dgm:cxn modelId="{1FF9F261-29A2-4E7B-A14B-A1D877948DBA}" type="presOf" srcId="{40828F00-F91F-4924-A7E2-2570ACA734F3}" destId="{C34ED0FB-4DDE-404A-8784-EDB6ACA35580}" srcOrd="0" destOrd="0" presId="urn:microsoft.com/office/officeart/2005/8/layout/vList2"/>
    <dgm:cxn modelId="{15FF0364-7E43-4B1D-B86B-54E042B590CC}" srcId="{880E19C0-D44F-4DFC-A238-46A9718A7E6B}" destId="{02F7C461-1171-4F78-8DEB-8F3497A224A9}" srcOrd="0" destOrd="0" parTransId="{8A7FCE62-264C-415B-9D54-C806108781E0}" sibTransId="{995BF049-1FBF-4148-AF4A-191E7992BBBA}"/>
    <dgm:cxn modelId="{7E06DA79-269A-4334-84E8-292F07C44AED}" type="presOf" srcId="{84663655-BC55-44B0-A4CF-49C31A3FB92D}" destId="{49E7ECA8-405E-4956-9DF4-6713CE8F8773}" srcOrd="0" destOrd="0" presId="urn:microsoft.com/office/officeart/2005/8/layout/vList2"/>
    <dgm:cxn modelId="{F81CD982-5DEF-4C32-B8F0-9A9EFE37DB69}" srcId="{3E02770C-4C11-4581-ACCA-9A9F660AEFE4}" destId="{493DF952-E607-4DF8-ACBC-5744018B92EC}" srcOrd="0" destOrd="0" parTransId="{4BA8809D-3647-4A71-B240-C10B61C8946F}" sibTransId="{18D99828-E4FE-4B98-9702-1AAF4CD91D99}"/>
    <dgm:cxn modelId="{587B6884-2837-4F67-9220-D95A6092B178}" type="presOf" srcId="{880E19C0-D44F-4DFC-A238-46A9718A7E6B}" destId="{27FB25F9-362B-4517-9DA7-16CE7F63CADE}" srcOrd="0" destOrd="0" presId="urn:microsoft.com/office/officeart/2005/8/layout/vList2"/>
    <dgm:cxn modelId="{25C12997-EB4B-4B25-B260-89221CA31CA6}" srcId="{CCE787C1-71C8-4BB6-990C-671A8EEB0BA4}" destId="{0DC1C44E-76F3-4F55-9B0A-E0311084C50E}" srcOrd="3" destOrd="0" parTransId="{AA0D0034-743F-469D-B366-E36A53F61138}" sibTransId="{0D8150E0-7D15-4791-9D53-4E87F09BC59F}"/>
    <dgm:cxn modelId="{BD1E73A3-178B-4DA7-B04D-A77B50A25EA0}" type="presOf" srcId="{544A3D04-512E-4283-A41E-878442482AE9}" destId="{01FF87A5-5A9F-4B67-82AE-E8237EA190C8}" srcOrd="0" destOrd="0" presId="urn:microsoft.com/office/officeart/2005/8/layout/vList2"/>
    <dgm:cxn modelId="{DE50F2B6-09D4-4192-B2E3-B70E78929909}" type="presOf" srcId="{3E02770C-4C11-4581-ACCA-9A9F660AEFE4}" destId="{AD8187DE-CC1E-429F-9CC7-03D6D3B536E3}" srcOrd="0" destOrd="0" presId="urn:microsoft.com/office/officeart/2005/8/layout/vList2"/>
    <dgm:cxn modelId="{4BD25DCD-6D27-4D35-B645-9971BED689DB}" srcId="{CCE787C1-71C8-4BB6-990C-671A8EEB0BA4}" destId="{880E19C0-D44F-4DFC-A238-46A9718A7E6B}" srcOrd="1" destOrd="0" parTransId="{D50A58CD-DB91-4BD2-8724-8FDEC5B86F49}" sibTransId="{FB5BDABE-542A-46C9-82C0-CA1EED9B9880}"/>
    <dgm:cxn modelId="{68F620D7-8947-4D1D-B496-BF8B370938E8}" srcId="{0DC1C44E-76F3-4F55-9B0A-E0311084C50E}" destId="{93DD33B3-F70B-4A8C-AD52-ECCDC2CEF60C}" srcOrd="1" destOrd="0" parTransId="{FF6384D8-B69F-4CC1-BE3C-3F6C4FFBBB95}" sibTransId="{ABC86CA8-7223-421D-99D7-97539CF90A29}"/>
    <dgm:cxn modelId="{91ADB1D7-1A21-4700-8703-5CC5FF1520C9}" type="presOf" srcId="{93DD33B3-F70B-4A8C-AD52-ECCDC2CEF60C}" destId="{49E7ECA8-405E-4956-9DF4-6713CE8F8773}" srcOrd="0" destOrd="1" presId="urn:microsoft.com/office/officeart/2005/8/layout/vList2"/>
    <dgm:cxn modelId="{EBAFEADF-7499-4033-A894-B456E402FFCC}" srcId="{0DC1C44E-76F3-4F55-9B0A-E0311084C50E}" destId="{84663655-BC55-44B0-A4CF-49C31A3FB92D}" srcOrd="0" destOrd="0" parTransId="{B849FA41-E5DB-4DD5-B75B-35BD8DE7EB90}" sibTransId="{8EC16E1B-59E0-49C7-9C32-A871704F3FBB}"/>
    <dgm:cxn modelId="{E7F7FAEE-AAF8-48C3-AFEC-5C3B4E52CCD8}" type="presOf" srcId="{0DC1C44E-76F3-4F55-9B0A-E0311084C50E}" destId="{FB7B3916-A19E-4276-8FF3-87AAA02BD4E6}" srcOrd="0" destOrd="0" presId="urn:microsoft.com/office/officeart/2005/8/layout/vList2"/>
    <dgm:cxn modelId="{BBEAA6FB-1181-4A0D-88F5-4A2E991AA7E3}" type="presOf" srcId="{02F7C461-1171-4F78-8DEB-8F3497A224A9}" destId="{AC4A2EB2-4EB0-4C77-B123-C2F80DB4A78F}" srcOrd="0" destOrd="0" presId="urn:microsoft.com/office/officeart/2005/8/layout/vList2"/>
    <dgm:cxn modelId="{07D869F9-A390-45F3-BF78-E23E36EEC0B3}" type="presParOf" srcId="{45BA8E44-2A9D-4424-A76A-AC0009861299}" destId="{C34ED0FB-4DDE-404A-8784-EDB6ACA35580}" srcOrd="0" destOrd="0" presId="urn:microsoft.com/office/officeart/2005/8/layout/vList2"/>
    <dgm:cxn modelId="{FF55EB98-AAEF-4AD6-8323-0B5CF08D747B}" type="presParOf" srcId="{45BA8E44-2A9D-4424-A76A-AC0009861299}" destId="{01FF87A5-5A9F-4B67-82AE-E8237EA190C8}" srcOrd="1" destOrd="0" presId="urn:microsoft.com/office/officeart/2005/8/layout/vList2"/>
    <dgm:cxn modelId="{47B32C35-3830-4FA0-BF70-16DF27E7E971}" type="presParOf" srcId="{45BA8E44-2A9D-4424-A76A-AC0009861299}" destId="{27FB25F9-362B-4517-9DA7-16CE7F63CADE}" srcOrd="2" destOrd="0" presId="urn:microsoft.com/office/officeart/2005/8/layout/vList2"/>
    <dgm:cxn modelId="{CE73E08F-0D8B-4D80-9DD8-9F524C0E3ADC}" type="presParOf" srcId="{45BA8E44-2A9D-4424-A76A-AC0009861299}" destId="{AC4A2EB2-4EB0-4C77-B123-C2F80DB4A78F}" srcOrd="3" destOrd="0" presId="urn:microsoft.com/office/officeart/2005/8/layout/vList2"/>
    <dgm:cxn modelId="{DA515F72-318C-46A6-8806-F12E49D35F74}" type="presParOf" srcId="{45BA8E44-2A9D-4424-A76A-AC0009861299}" destId="{AD8187DE-CC1E-429F-9CC7-03D6D3B536E3}" srcOrd="4" destOrd="0" presId="urn:microsoft.com/office/officeart/2005/8/layout/vList2"/>
    <dgm:cxn modelId="{7003CAAB-5C02-4744-9B49-AB523B7F5149}" type="presParOf" srcId="{45BA8E44-2A9D-4424-A76A-AC0009861299}" destId="{30C93164-BBF6-4C77-A5BC-418C335F8F38}" srcOrd="5" destOrd="0" presId="urn:microsoft.com/office/officeart/2005/8/layout/vList2"/>
    <dgm:cxn modelId="{18374860-A797-4141-8C60-47EA42D1DEB6}" type="presParOf" srcId="{45BA8E44-2A9D-4424-A76A-AC0009861299}" destId="{FB7B3916-A19E-4276-8FF3-87AAA02BD4E6}" srcOrd="6" destOrd="0" presId="urn:microsoft.com/office/officeart/2005/8/layout/vList2"/>
    <dgm:cxn modelId="{4AD1D0E2-56B0-449E-8682-BD2535C27E58}" type="presParOf" srcId="{45BA8E44-2A9D-4424-A76A-AC0009861299}" destId="{49E7ECA8-405E-4956-9DF4-6713CE8F877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63ABEF-5A44-49F3-BEEE-10AC707ED0A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EF40EC3A-F3C7-4773-8E7A-143F7948D760}">
      <dgm:prSet phldrT="[Testo]"/>
      <dgm:spPr/>
      <dgm:t>
        <a:bodyPr/>
        <a:lstStyle/>
        <a:p>
          <a:r>
            <a:rPr lang="it-IT" dirty="0"/>
            <a:t>Screening</a:t>
          </a:r>
        </a:p>
      </dgm:t>
    </dgm:pt>
    <dgm:pt modelId="{1954FC5B-14E3-4DD4-B72D-785DFA440C3F}" type="parTrans" cxnId="{33847F33-204F-4200-8568-2EEA6EF0538E}">
      <dgm:prSet/>
      <dgm:spPr/>
      <dgm:t>
        <a:bodyPr/>
        <a:lstStyle/>
        <a:p>
          <a:endParaRPr lang="it-IT"/>
        </a:p>
      </dgm:t>
    </dgm:pt>
    <dgm:pt modelId="{42A6C9BA-7B46-4FC9-9751-CF5F547F8086}" type="sibTrans" cxnId="{33847F33-204F-4200-8568-2EEA6EF0538E}">
      <dgm:prSet/>
      <dgm:spPr/>
      <dgm:t>
        <a:bodyPr/>
        <a:lstStyle/>
        <a:p>
          <a:endParaRPr lang="it-IT"/>
        </a:p>
      </dgm:t>
    </dgm:pt>
    <dgm:pt modelId="{7C36F16E-8749-4DA8-B8E4-04DC9046FE46}">
      <dgm:prSet phldrT="[Testo]" custT="1"/>
      <dgm:spPr/>
      <dgm:t>
        <a:bodyPr/>
        <a:lstStyle/>
        <a:p>
          <a:r>
            <a:rPr lang="it-IT" sz="1800" dirty="0"/>
            <a:t>La fase di </a:t>
          </a:r>
          <a:r>
            <a:rPr lang="it-IT" sz="1800" i="1" dirty="0"/>
            <a:t>screening </a:t>
          </a:r>
          <a:r>
            <a:rPr lang="it-IT" sz="1800" dirty="0"/>
            <a:t>identifica gli individui che presentano fattori di rischio per l’insorgenza di SC. L’obiettivo è di identificare precocemente e tempestivamente gli individui affetti dalla patologia.</a:t>
          </a:r>
        </a:p>
      </dgm:t>
    </dgm:pt>
    <dgm:pt modelId="{CD9952ED-3864-4A22-B75E-95A92E10C1E4}" type="parTrans" cxnId="{D3F99D0C-CF8B-4C68-9086-07BC8CB12FE5}">
      <dgm:prSet/>
      <dgm:spPr/>
      <dgm:t>
        <a:bodyPr/>
        <a:lstStyle/>
        <a:p>
          <a:endParaRPr lang="it-IT"/>
        </a:p>
      </dgm:t>
    </dgm:pt>
    <dgm:pt modelId="{1E39E9B4-4C29-4347-B63C-74B6E2A40299}" type="sibTrans" cxnId="{D3F99D0C-CF8B-4C68-9086-07BC8CB12FE5}">
      <dgm:prSet/>
      <dgm:spPr/>
      <dgm:t>
        <a:bodyPr/>
        <a:lstStyle/>
        <a:p>
          <a:endParaRPr lang="it-IT"/>
        </a:p>
      </dgm:t>
    </dgm:pt>
    <dgm:pt modelId="{5ACFC0FD-4F27-4EC2-8E65-2FA19B057B1D}">
      <dgm:prSet phldrT="[Testo]"/>
      <dgm:spPr/>
      <dgm:t>
        <a:bodyPr/>
        <a:lstStyle/>
        <a:p>
          <a:r>
            <a:rPr lang="it-IT" dirty="0"/>
            <a:t>Diagnosi</a:t>
          </a:r>
        </a:p>
      </dgm:t>
    </dgm:pt>
    <dgm:pt modelId="{AE733DB5-746C-4D91-9A2E-1DE136A16A15}" type="parTrans" cxnId="{9633F945-CD2A-4283-A9FC-97219251A6A1}">
      <dgm:prSet/>
      <dgm:spPr/>
      <dgm:t>
        <a:bodyPr/>
        <a:lstStyle/>
        <a:p>
          <a:endParaRPr lang="it-IT"/>
        </a:p>
      </dgm:t>
    </dgm:pt>
    <dgm:pt modelId="{3376DF5E-BE17-4259-A46F-AC5E856BA1C2}" type="sibTrans" cxnId="{9633F945-CD2A-4283-A9FC-97219251A6A1}">
      <dgm:prSet/>
      <dgm:spPr/>
      <dgm:t>
        <a:bodyPr/>
        <a:lstStyle/>
        <a:p>
          <a:endParaRPr lang="it-IT"/>
        </a:p>
      </dgm:t>
    </dgm:pt>
    <dgm:pt modelId="{1064055B-7A9C-4D19-8B31-E71F66E3C7BC}">
      <dgm:prSet phldrT="[Testo]" custT="1"/>
      <dgm:spPr/>
      <dgm:t>
        <a:bodyPr/>
        <a:lstStyle/>
        <a:p>
          <a:r>
            <a:rPr lang="it-IT" sz="1800" dirty="0"/>
            <a:t>La fase della diagnosi rappresenta il primo momento del percorso nei casi in cui l’individuo manifesti la comparsa di segni e sintomi della patologia. La prima diagnosi può essere fatta in un qualsiasi setting ambulatoriale.</a:t>
          </a:r>
        </a:p>
      </dgm:t>
    </dgm:pt>
    <dgm:pt modelId="{BBA3ED2E-879E-42E3-BD18-EB833C38705B}" type="parTrans" cxnId="{C703F35A-F8F1-4E11-B53D-75F04F13D369}">
      <dgm:prSet/>
      <dgm:spPr/>
      <dgm:t>
        <a:bodyPr/>
        <a:lstStyle/>
        <a:p>
          <a:endParaRPr lang="it-IT"/>
        </a:p>
      </dgm:t>
    </dgm:pt>
    <dgm:pt modelId="{80B7CEA0-8669-4659-BE09-A5CE232B3F8F}" type="sibTrans" cxnId="{C703F35A-F8F1-4E11-B53D-75F04F13D369}">
      <dgm:prSet/>
      <dgm:spPr/>
      <dgm:t>
        <a:bodyPr/>
        <a:lstStyle/>
        <a:p>
          <a:endParaRPr lang="it-IT"/>
        </a:p>
      </dgm:t>
    </dgm:pt>
    <dgm:pt modelId="{2C1B69F0-B19F-4C89-AD1E-5213259F049E}">
      <dgm:prSet phldrT="[Testo]"/>
      <dgm:spPr/>
      <dgm:t>
        <a:bodyPr/>
        <a:lstStyle/>
        <a:p>
          <a:r>
            <a:rPr lang="it-IT" dirty="0"/>
            <a:t>Presa in carico</a:t>
          </a:r>
        </a:p>
      </dgm:t>
    </dgm:pt>
    <dgm:pt modelId="{B8361A6A-8F68-4334-8DF2-231CF3283161}" type="parTrans" cxnId="{368C58B4-188B-4781-B76D-A51E54113D3C}">
      <dgm:prSet/>
      <dgm:spPr/>
      <dgm:t>
        <a:bodyPr/>
        <a:lstStyle/>
        <a:p>
          <a:endParaRPr lang="it-IT"/>
        </a:p>
      </dgm:t>
    </dgm:pt>
    <dgm:pt modelId="{C8E9F395-E49E-4B0F-BBDC-F7DA3A76F1DF}" type="sibTrans" cxnId="{368C58B4-188B-4781-B76D-A51E54113D3C}">
      <dgm:prSet/>
      <dgm:spPr/>
      <dgm:t>
        <a:bodyPr/>
        <a:lstStyle/>
        <a:p>
          <a:endParaRPr lang="it-IT"/>
        </a:p>
      </dgm:t>
    </dgm:pt>
    <dgm:pt modelId="{CAB9FB8C-E8E2-4941-A2BE-E91A125061C8}">
      <dgm:prSet phldrT="[Testo]"/>
      <dgm:spPr/>
      <dgm:t>
        <a:bodyPr/>
        <a:lstStyle/>
        <a:p>
          <a:r>
            <a:rPr lang="it-IT" dirty="0"/>
            <a:t>Terapia e follow up</a:t>
          </a:r>
        </a:p>
      </dgm:t>
    </dgm:pt>
    <dgm:pt modelId="{80AFB036-C3D7-40FF-A3B7-CEFF7D5B5F24}" type="parTrans" cxnId="{DB0F7EF7-05F7-41DF-87A9-38E4FE4F9CEC}">
      <dgm:prSet/>
      <dgm:spPr/>
      <dgm:t>
        <a:bodyPr/>
        <a:lstStyle/>
        <a:p>
          <a:endParaRPr lang="it-IT"/>
        </a:p>
      </dgm:t>
    </dgm:pt>
    <dgm:pt modelId="{86C40AB0-1129-4095-80C4-897579BB3D53}" type="sibTrans" cxnId="{DB0F7EF7-05F7-41DF-87A9-38E4FE4F9CEC}">
      <dgm:prSet/>
      <dgm:spPr/>
      <dgm:t>
        <a:bodyPr/>
        <a:lstStyle/>
        <a:p>
          <a:endParaRPr lang="it-IT"/>
        </a:p>
      </dgm:t>
    </dgm:pt>
    <dgm:pt modelId="{DAE4FC1F-4B2F-44BD-A8E6-D86AEB77E702}">
      <dgm:prSet phldrT="[Testo]" custT="1"/>
      <dgm:spPr/>
      <dgm:t>
        <a:bodyPr/>
        <a:lstStyle/>
        <a:p>
          <a:r>
            <a:rPr lang="it-IT" sz="1800" dirty="0"/>
            <a:t>La presa in carico è l’attività gestionale finalizzata ad assicurare la continuità delle cure del paziente nei setting appropriati da definirsi al momento della diagnosi o della rivalutazione.</a:t>
          </a:r>
        </a:p>
      </dgm:t>
    </dgm:pt>
    <dgm:pt modelId="{F65DB3F7-D372-47A9-84EF-31892398D75A}" type="parTrans" cxnId="{E72F26F4-24D6-4EEA-AEC4-C2E5FDD2B362}">
      <dgm:prSet/>
      <dgm:spPr/>
      <dgm:t>
        <a:bodyPr/>
        <a:lstStyle/>
        <a:p>
          <a:endParaRPr lang="it-IT"/>
        </a:p>
      </dgm:t>
    </dgm:pt>
    <dgm:pt modelId="{2C7B5DAE-D215-4317-9EA5-A60116B31022}" type="sibTrans" cxnId="{E72F26F4-24D6-4EEA-AEC4-C2E5FDD2B362}">
      <dgm:prSet/>
      <dgm:spPr/>
      <dgm:t>
        <a:bodyPr/>
        <a:lstStyle/>
        <a:p>
          <a:endParaRPr lang="it-IT"/>
        </a:p>
      </dgm:t>
    </dgm:pt>
    <dgm:pt modelId="{9866EA0C-A778-4BAC-AC0F-4CED78326804}">
      <dgm:prSet phldrT="[Testo]" custT="1"/>
      <dgm:spPr/>
      <dgm:t>
        <a:bodyPr/>
        <a:lstStyle/>
        <a:p>
          <a:r>
            <a:rPr lang="it-IT" sz="1800" dirty="0"/>
            <a:t>La terapia e il follow up riguarda le fondamentali fasi di cura e gestione assistenziale del paziente basate sulla stratificazione prognostica e la gestione integrata multi-specialistica.  </a:t>
          </a:r>
        </a:p>
      </dgm:t>
    </dgm:pt>
    <dgm:pt modelId="{29815F83-4347-44DC-8DB4-BD32848D14B3}" type="parTrans" cxnId="{12372B2B-99AE-4200-8701-B7FE2AF89291}">
      <dgm:prSet/>
      <dgm:spPr/>
      <dgm:t>
        <a:bodyPr/>
        <a:lstStyle/>
        <a:p>
          <a:endParaRPr lang="it-IT"/>
        </a:p>
      </dgm:t>
    </dgm:pt>
    <dgm:pt modelId="{3F3334C7-3F29-4506-9176-1131ABC9A03D}" type="sibTrans" cxnId="{12372B2B-99AE-4200-8701-B7FE2AF89291}">
      <dgm:prSet/>
      <dgm:spPr/>
      <dgm:t>
        <a:bodyPr/>
        <a:lstStyle/>
        <a:p>
          <a:endParaRPr lang="it-IT"/>
        </a:p>
      </dgm:t>
    </dgm:pt>
    <dgm:pt modelId="{18CCCB61-9E41-4827-BF92-DA5F3A6958E5}" type="pres">
      <dgm:prSet presAssocID="{C263ABEF-5A44-49F3-BEEE-10AC707ED0A5}" presName="linear" presStyleCnt="0">
        <dgm:presLayoutVars>
          <dgm:animLvl val="lvl"/>
          <dgm:resizeHandles val="exact"/>
        </dgm:presLayoutVars>
      </dgm:prSet>
      <dgm:spPr/>
    </dgm:pt>
    <dgm:pt modelId="{FE998BF3-05F2-41FD-BA19-68359DDF1391}" type="pres">
      <dgm:prSet presAssocID="{EF40EC3A-F3C7-4773-8E7A-143F7948D76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E99FC7D-E15B-4349-933A-E781977F9C51}" type="pres">
      <dgm:prSet presAssocID="{EF40EC3A-F3C7-4773-8E7A-143F7948D760}" presName="childText" presStyleLbl="revTx" presStyleIdx="0" presStyleCnt="4">
        <dgm:presLayoutVars>
          <dgm:bulletEnabled val="1"/>
        </dgm:presLayoutVars>
      </dgm:prSet>
      <dgm:spPr/>
    </dgm:pt>
    <dgm:pt modelId="{5F90E9C6-FB4F-47E3-B75F-C470FBEA681F}" type="pres">
      <dgm:prSet presAssocID="{5ACFC0FD-4F27-4EC2-8E65-2FA19B057B1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A88B86D-A2CD-4C0E-8F64-B14F28EEB089}" type="pres">
      <dgm:prSet presAssocID="{5ACFC0FD-4F27-4EC2-8E65-2FA19B057B1D}" presName="childText" presStyleLbl="revTx" presStyleIdx="1" presStyleCnt="4">
        <dgm:presLayoutVars>
          <dgm:bulletEnabled val="1"/>
        </dgm:presLayoutVars>
      </dgm:prSet>
      <dgm:spPr/>
    </dgm:pt>
    <dgm:pt modelId="{ABC96585-A916-48A0-8675-E1F9C544EC36}" type="pres">
      <dgm:prSet presAssocID="{2C1B69F0-B19F-4C89-AD1E-5213259F049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667E688-4274-4317-BE63-5FFDAC3EDB27}" type="pres">
      <dgm:prSet presAssocID="{2C1B69F0-B19F-4C89-AD1E-5213259F049E}" presName="childText" presStyleLbl="revTx" presStyleIdx="2" presStyleCnt="4">
        <dgm:presLayoutVars>
          <dgm:bulletEnabled val="1"/>
        </dgm:presLayoutVars>
      </dgm:prSet>
      <dgm:spPr/>
    </dgm:pt>
    <dgm:pt modelId="{EAE646F2-286B-46F9-8BD7-735A9DADDD88}" type="pres">
      <dgm:prSet presAssocID="{CAB9FB8C-E8E2-4941-A2BE-E91A125061C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7E040CB-C1FF-4DB7-9382-85C3BB123C69}" type="pres">
      <dgm:prSet presAssocID="{CAB9FB8C-E8E2-4941-A2BE-E91A125061C8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4309D504-DE4E-4C56-9E5A-B5188F8124F6}" type="presOf" srcId="{C263ABEF-5A44-49F3-BEEE-10AC707ED0A5}" destId="{18CCCB61-9E41-4827-BF92-DA5F3A6958E5}" srcOrd="0" destOrd="0" presId="urn:microsoft.com/office/officeart/2005/8/layout/vList2"/>
    <dgm:cxn modelId="{D3F99D0C-CF8B-4C68-9086-07BC8CB12FE5}" srcId="{EF40EC3A-F3C7-4773-8E7A-143F7948D760}" destId="{7C36F16E-8749-4DA8-B8E4-04DC9046FE46}" srcOrd="0" destOrd="0" parTransId="{CD9952ED-3864-4A22-B75E-95A92E10C1E4}" sibTransId="{1E39E9B4-4C29-4347-B63C-74B6E2A40299}"/>
    <dgm:cxn modelId="{12372B2B-99AE-4200-8701-B7FE2AF89291}" srcId="{CAB9FB8C-E8E2-4941-A2BE-E91A125061C8}" destId="{9866EA0C-A778-4BAC-AC0F-4CED78326804}" srcOrd="0" destOrd="0" parTransId="{29815F83-4347-44DC-8DB4-BD32848D14B3}" sibTransId="{3F3334C7-3F29-4506-9176-1131ABC9A03D}"/>
    <dgm:cxn modelId="{33847F33-204F-4200-8568-2EEA6EF0538E}" srcId="{C263ABEF-5A44-49F3-BEEE-10AC707ED0A5}" destId="{EF40EC3A-F3C7-4773-8E7A-143F7948D760}" srcOrd="0" destOrd="0" parTransId="{1954FC5B-14E3-4DD4-B72D-785DFA440C3F}" sibTransId="{42A6C9BA-7B46-4FC9-9751-CF5F547F8086}"/>
    <dgm:cxn modelId="{14A52160-B5E0-4E13-8DAC-D8D8504F5742}" type="presOf" srcId="{1064055B-7A9C-4D19-8B31-E71F66E3C7BC}" destId="{FA88B86D-A2CD-4C0E-8F64-B14F28EEB089}" srcOrd="0" destOrd="0" presId="urn:microsoft.com/office/officeart/2005/8/layout/vList2"/>
    <dgm:cxn modelId="{9633F945-CD2A-4283-A9FC-97219251A6A1}" srcId="{C263ABEF-5A44-49F3-BEEE-10AC707ED0A5}" destId="{5ACFC0FD-4F27-4EC2-8E65-2FA19B057B1D}" srcOrd="1" destOrd="0" parTransId="{AE733DB5-746C-4D91-9A2E-1DE136A16A15}" sibTransId="{3376DF5E-BE17-4259-A46F-AC5E856BA1C2}"/>
    <dgm:cxn modelId="{11CAB84B-9F1B-4AA0-BC1F-B0E3D0524199}" type="presOf" srcId="{7C36F16E-8749-4DA8-B8E4-04DC9046FE46}" destId="{CE99FC7D-E15B-4349-933A-E781977F9C51}" srcOrd="0" destOrd="0" presId="urn:microsoft.com/office/officeart/2005/8/layout/vList2"/>
    <dgm:cxn modelId="{98F1AB50-3032-426E-AA42-9D6BAE41D330}" type="presOf" srcId="{EF40EC3A-F3C7-4773-8E7A-143F7948D760}" destId="{FE998BF3-05F2-41FD-BA19-68359DDF1391}" srcOrd="0" destOrd="0" presId="urn:microsoft.com/office/officeart/2005/8/layout/vList2"/>
    <dgm:cxn modelId="{A8970778-3324-4CCD-99FE-CC6614190278}" type="presOf" srcId="{DAE4FC1F-4B2F-44BD-A8E6-D86AEB77E702}" destId="{B667E688-4274-4317-BE63-5FFDAC3EDB27}" srcOrd="0" destOrd="0" presId="urn:microsoft.com/office/officeart/2005/8/layout/vList2"/>
    <dgm:cxn modelId="{C703F35A-F8F1-4E11-B53D-75F04F13D369}" srcId="{5ACFC0FD-4F27-4EC2-8E65-2FA19B057B1D}" destId="{1064055B-7A9C-4D19-8B31-E71F66E3C7BC}" srcOrd="0" destOrd="0" parTransId="{BBA3ED2E-879E-42E3-BD18-EB833C38705B}" sibTransId="{80B7CEA0-8669-4659-BE09-A5CE232B3F8F}"/>
    <dgm:cxn modelId="{2AD0B19B-03A2-426F-86E8-EEE4137E878A}" type="presOf" srcId="{CAB9FB8C-E8E2-4941-A2BE-E91A125061C8}" destId="{EAE646F2-286B-46F9-8BD7-735A9DADDD88}" srcOrd="0" destOrd="0" presId="urn:microsoft.com/office/officeart/2005/8/layout/vList2"/>
    <dgm:cxn modelId="{368C58B4-188B-4781-B76D-A51E54113D3C}" srcId="{C263ABEF-5A44-49F3-BEEE-10AC707ED0A5}" destId="{2C1B69F0-B19F-4C89-AD1E-5213259F049E}" srcOrd="2" destOrd="0" parTransId="{B8361A6A-8F68-4334-8DF2-231CF3283161}" sibTransId="{C8E9F395-E49E-4B0F-BBDC-F7DA3A76F1DF}"/>
    <dgm:cxn modelId="{B9FDBAC2-F4A0-4506-A802-741E2F04F129}" type="presOf" srcId="{5ACFC0FD-4F27-4EC2-8E65-2FA19B057B1D}" destId="{5F90E9C6-FB4F-47E3-B75F-C470FBEA681F}" srcOrd="0" destOrd="0" presId="urn:microsoft.com/office/officeart/2005/8/layout/vList2"/>
    <dgm:cxn modelId="{69C9E0C8-0F70-4C32-9113-2F3F6D3D71C2}" type="presOf" srcId="{9866EA0C-A778-4BAC-AC0F-4CED78326804}" destId="{77E040CB-C1FF-4DB7-9382-85C3BB123C69}" srcOrd="0" destOrd="0" presId="urn:microsoft.com/office/officeart/2005/8/layout/vList2"/>
    <dgm:cxn modelId="{E72F26F4-24D6-4EEA-AEC4-C2E5FDD2B362}" srcId="{2C1B69F0-B19F-4C89-AD1E-5213259F049E}" destId="{DAE4FC1F-4B2F-44BD-A8E6-D86AEB77E702}" srcOrd="0" destOrd="0" parTransId="{F65DB3F7-D372-47A9-84EF-31892398D75A}" sibTransId="{2C7B5DAE-D215-4317-9EA5-A60116B31022}"/>
    <dgm:cxn modelId="{DB0F7EF7-05F7-41DF-87A9-38E4FE4F9CEC}" srcId="{C263ABEF-5A44-49F3-BEEE-10AC707ED0A5}" destId="{CAB9FB8C-E8E2-4941-A2BE-E91A125061C8}" srcOrd="3" destOrd="0" parTransId="{80AFB036-C3D7-40FF-A3B7-CEFF7D5B5F24}" sibTransId="{86C40AB0-1129-4095-80C4-897579BB3D53}"/>
    <dgm:cxn modelId="{FC662CF8-02FD-4FDE-8359-3639C9FF8FD2}" type="presOf" srcId="{2C1B69F0-B19F-4C89-AD1E-5213259F049E}" destId="{ABC96585-A916-48A0-8675-E1F9C544EC36}" srcOrd="0" destOrd="0" presId="urn:microsoft.com/office/officeart/2005/8/layout/vList2"/>
    <dgm:cxn modelId="{7C5804F0-9F5F-4FAC-BD11-574E408866A5}" type="presParOf" srcId="{18CCCB61-9E41-4827-BF92-DA5F3A6958E5}" destId="{FE998BF3-05F2-41FD-BA19-68359DDF1391}" srcOrd="0" destOrd="0" presId="urn:microsoft.com/office/officeart/2005/8/layout/vList2"/>
    <dgm:cxn modelId="{56CDBAE5-5977-41BC-8E0A-2A58C7CB9EF3}" type="presParOf" srcId="{18CCCB61-9E41-4827-BF92-DA5F3A6958E5}" destId="{CE99FC7D-E15B-4349-933A-E781977F9C51}" srcOrd="1" destOrd="0" presId="urn:microsoft.com/office/officeart/2005/8/layout/vList2"/>
    <dgm:cxn modelId="{2129E619-C203-455A-95A1-2EE77B46BD19}" type="presParOf" srcId="{18CCCB61-9E41-4827-BF92-DA5F3A6958E5}" destId="{5F90E9C6-FB4F-47E3-B75F-C470FBEA681F}" srcOrd="2" destOrd="0" presId="urn:microsoft.com/office/officeart/2005/8/layout/vList2"/>
    <dgm:cxn modelId="{114F8B51-7563-4F8B-95B6-95406E4C11EF}" type="presParOf" srcId="{18CCCB61-9E41-4827-BF92-DA5F3A6958E5}" destId="{FA88B86D-A2CD-4C0E-8F64-B14F28EEB089}" srcOrd="3" destOrd="0" presId="urn:microsoft.com/office/officeart/2005/8/layout/vList2"/>
    <dgm:cxn modelId="{FD2E5607-57C5-4115-B8A4-3FB77AA20140}" type="presParOf" srcId="{18CCCB61-9E41-4827-BF92-DA5F3A6958E5}" destId="{ABC96585-A916-48A0-8675-E1F9C544EC36}" srcOrd="4" destOrd="0" presId="urn:microsoft.com/office/officeart/2005/8/layout/vList2"/>
    <dgm:cxn modelId="{A0B4069E-2E64-45AD-B925-FE7AEC394774}" type="presParOf" srcId="{18CCCB61-9E41-4827-BF92-DA5F3A6958E5}" destId="{B667E688-4274-4317-BE63-5FFDAC3EDB27}" srcOrd="5" destOrd="0" presId="urn:microsoft.com/office/officeart/2005/8/layout/vList2"/>
    <dgm:cxn modelId="{40F08505-7140-498F-820C-5CD14BABE2FE}" type="presParOf" srcId="{18CCCB61-9E41-4827-BF92-DA5F3A6958E5}" destId="{EAE646F2-286B-46F9-8BD7-735A9DADDD88}" srcOrd="6" destOrd="0" presId="urn:microsoft.com/office/officeart/2005/8/layout/vList2"/>
    <dgm:cxn modelId="{83A19D2C-5E89-48D3-9010-3A5ADB33582B}" type="presParOf" srcId="{18CCCB61-9E41-4827-BF92-DA5F3A6958E5}" destId="{77E040CB-C1FF-4DB7-9382-85C3BB123C6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925FC-50AF-400E-AC09-9A36F480FDEC}">
      <dsp:nvSpPr>
        <dsp:cNvPr id="0" name=""/>
        <dsp:cNvSpPr/>
      </dsp:nvSpPr>
      <dsp:spPr>
        <a:xfrm>
          <a:off x="0" y="46190"/>
          <a:ext cx="10141526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Modello di Cura</a:t>
          </a:r>
        </a:p>
      </dsp:txBody>
      <dsp:txXfrm>
        <a:off x="37467" y="83657"/>
        <a:ext cx="10066592" cy="692586"/>
      </dsp:txXfrm>
    </dsp:sp>
    <dsp:sp modelId="{FFF83333-5F28-4EE1-8E02-C8E7BD4833DD}">
      <dsp:nvSpPr>
        <dsp:cNvPr id="0" name=""/>
        <dsp:cNvSpPr/>
      </dsp:nvSpPr>
      <dsp:spPr>
        <a:xfrm>
          <a:off x="0" y="813710"/>
          <a:ext cx="10141526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993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600" kern="1200" dirty="0" err="1"/>
            <a:t>Artefatto</a:t>
          </a:r>
          <a:r>
            <a:rPr lang="en-US" sz="1600" kern="1200" dirty="0"/>
            <a:t> logico-</a:t>
          </a:r>
          <a:r>
            <a:rPr lang="en-US" sz="1600" kern="1200" dirty="0" err="1"/>
            <a:t>razionale</a:t>
          </a:r>
          <a:r>
            <a:rPr lang="en-US" sz="1600" kern="1200" dirty="0"/>
            <a:t> </a:t>
          </a:r>
          <a:r>
            <a:rPr lang="en-US" sz="1600" kern="1200" dirty="0" err="1"/>
            <a:t>che</a:t>
          </a:r>
          <a:r>
            <a:rPr lang="en-US" sz="1600" kern="1200" dirty="0"/>
            <a:t> </a:t>
          </a:r>
          <a:r>
            <a:rPr lang="en-US" sz="1600" kern="1200" dirty="0" err="1"/>
            <a:t>definisce</a:t>
          </a:r>
          <a:r>
            <a:rPr lang="en-US" sz="1600" kern="1200" dirty="0"/>
            <a:t> </a:t>
          </a:r>
          <a:r>
            <a:rPr lang="en-US" sz="1600" kern="1200" dirty="0" err="1"/>
            <a:t>i</a:t>
          </a:r>
          <a:r>
            <a:rPr lang="en-US" sz="1600" kern="1200" dirty="0"/>
            <a:t> </a:t>
          </a:r>
          <a:r>
            <a:rPr lang="en-US" sz="1600" kern="1200" dirty="0" err="1"/>
            <a:t>flussi</a:t>
          </a:r>
          <a:r>
            <a:rPr lang="en-US" sz="1600" kern="1200" dirty="0"/>
            <a:t> di </a:t>
          </a:r>
          <a:r>
            <a:rPr lang="en-US" sz="1600" kern="1200" dirty="0" err="1"/>
            <a:t>attività</a:t>
          </a:r>
          <a:r>
            <a:rPr lang="en-US" sz="1600" kern="1200" dirty="0"/>
            <a:t> da </a:t>
          </a:r>
          <a:r>
            <a:rPr lang="en-US" sz="1600" kern="1200" dirty="0" err="1"/>
            <a:t>attuare</a:t>
          </a:r>
          <a:r>
            <a:rPr lang="en-US" sz="1600" kern="1200" dirty="0"/>
            <a:t> e </a:t>
          </a:r>
          <a:r>
            <a:rPr lang="en-US" sz="1600" kern="1200" dirty="0" err="1"/>
            <a:t>i</a:t>
          </a:r>
          <a:r>
            <a:rPr lang="en-US" sz="1600" kern="1200" dirty="0"/>
            <a:t> </a:t>
          </a:r>
          <a:r>
            <a:rPr lang="en-US" sz="1600" kern="1200" dirty="0" err="1"/>
            <a:t>servizi</a:t>
          </a:r>
          <a:r>
            <a:rPr lang="en-US" sz="1600" kern="1200" dirty="0"/>
            <a:t> </a:t>
          </a:r>
          <a:r>
            <a:rPr lang="en-US" sz="1600" kern="1200" dirty="0" err="1"/>
            <a:t>sanitari</a:t>
          </a:r>
          <a:r>
            <a:rPr lang="en-US" sz="1600" kern="1200" dirty="0"/>
            <a:t> da </a:t>
          </a:r>
          <a:r>
            <a:rPr lang="en-US" sz="1600" kern="1200" dirty="0" err="1"/>
            <a:t>erogare</a:t>
          </a:r>
          <a:r>
            <a:rPr lang="en-US" sz="1600" kern="1200" dirty="0"/>
            <a:t> per </a:t>
          </a:r>
          <a:r>
            <a:rPr lang="en-US" sz="1600" kern="1200" dirty="0" err="1"/>
            <a:t>rispondere</a:t>
          </a:r>
          <a:r>
            <a:rPr lang="en-US" sz="1600" kern="1200" dirty="0"/>
            <a:t> </a:t>
          </a:r>
          <a:r>
            <a:rPr lang="en-US" sz="1600" kern="1200" dirty="0" err="1"/>
            <a:t>efficacemente</a:t>
          </a:r>
          <a:r>
            <a:rPr lang="en-US" sz="1600" kern="1200" dirty="0"/>
            <a:t> </a:t>
          </a:r>
          <a:r>
            <a:rPr lang="en-US" sz="1600" kern="1200" dirty="0" err="1"/>
            <a:t>alla</a:t>
          </a:r>
          <a:r>
            <a:rPr lang="en-US" sz="1600" kern="1200" dirty="0"/>
            <a:t> </a:t>
          </a:r>
          <a:r>
            <a:rPr lang="en-US" sz="1600" kern="1200" dirty="0" err="1"/>
            <a:t>domanda</a:t>
          </a:r>
          <a:r>
            <a:rPr lang="en-US" sz="1600" kern="1200" dirty="0"/>
            <a:t> di tutela </a:t>
          </a:r>
          <a:r>
            <a:rPr lang="en-US" sz="1600" kern="1200" dirty="0" err="1"/>
            <a:t>della</a:t>
          </a:r>
          <a:r>
            <a:rPr lang="en-US" sz="1600" kern="1200" dirty="0"/>
            <a:t> salute.</a:t>
          </a:r>
          <a:endParaRPr lang="it-IT" sz="1600" kern="1200" dirty="0"/>
        </a:p>
      </dsp:txBody>
      <dsp:txXfrm>
        <a:off x="0" y="813710"/>
        <a:ext cx="10141526" cy="529920"/>
      </dsp:txXfrm>
    </dsp:sp>
    <dsp:sp modelId="{9DFAB285-A818-40C9-878D-6A404FB016AF}">
      <dsp:nvSpPr>
        <dsp:cNvPr id="0" name=""/>
        <dsp:cNvSpPr/>
      </dsp:nvSpPr>
      <dsp:spPr>
        <a:xfrm>
          <a:off x="0" y="1343630"/>
          <a:ext cx="10141526" cy="76752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Modello Organizzativo</a:t>
          </a:r>
        </a:p>
      </dsp:txBody>
      <dsp:txXfrm>
        <a:off x="37467" y="1381097"/>
        <a:ext cx="10066592" cy="692586"/>
      </dsp:txXfrm>
    </dsp:sp>
    <dsp:sp modelId="{646ACB9A-7910-40A2-86B2-1DD552E7E818}">
      <dsp:nvSpPr>
        <dsp:cNvPr id="0" name=""/>
        <dsp:cNvSpPr/>
      </dsp:nvSpPr>
      <dsp:spPr>
        <a:xfrm>
          <a:off x="0" y="2111151"/>
          <a:ext cx="10141526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993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rgbClr val="0084D1"/>
            </a:buClr>
            <a:buNone/>
          </a:pPr>
          <a:r>
            <a:rPr lang="en-US" sz="1600" kern="1200" dirty="0" err="1"/>
            <a:t>L’architettura</a:t>
          </a:r>
          <a:r>
            <a:rPr lang="en-US" sz="1600" kern="1200" dirty="0"/>
            <a:t> </a:t>
          </a:r>
          <a:r>
            <a:rPr lang="en-US" sz="1600" kern="1200" dirty="0" err="1"/>
            <a:t>organizzativa</a:t>
          </a:r>
          <a:r>
            <a:rPr lang="en-US" sz="1600" kern="1200" dirty="0"/>
            <a:t> e le </a:t>
          </a:r>
          <a:r>
            <a:rPr lang="en-US" sz="1600" kern="1200" dirty="0" err="1"/>
            <a:t>risorse</a:t>
          </a:r>
          <a:r>
            <a:rPr lang="en-US" sz="1600" kern="1200" dirty="0"/>
            <a:t> </a:t>
          </a:r>
          <a:r>
            <a:rPr lang="en-US" sz="1600" kern="1200" dirty="0" err="1"/>
            <a:t>necessarie</a:t>
          </a:r>
          <a:r>
            <a:rPr lang="en-US" sz="1600" kern="1200" dirty="0"/>
            <a:t> per </a:t>
          </a:r>
          <a:r>
            <a:rPr lang="en-US" sz="1600" kern="1200" dirty="0" err="1"/>
            <a:t>produrre</a:t>
          </a:r>
          <a:r>
            <a:rPr lang="en-US" sz="1600" kern="1200" dirty="0"/>
            <a:t> ed </a:t>
          </a:r>
          <a:r>
            <a:rPr lang="en-US" sz="1600" kern="1200" dirty="0" err="1"/>
            <a:t>erogare</a:t>
          </a:r>
          <a:r>
            <a:rPr lang="en-US" sz="1600" kern="1200" dirty="0"/>
            <a:t> </a:t>
          </a:r>
          <a:r>
            <a:rPr lang="en-US" sz="1600" kern="1200" dirty="0" err="1"/>
            <a:t>i</a:t>
          </a:r>
          <a:r>
            <a:rPr lang="en-US" sz="1600" kern="1200" dirty="0"/>
            <a:t> </a:t>
          </a:r>
          <a:r>
            <a:rPr lang="en-US" sz="1600" kern="1200" dirty="0" err="1"/>
            <a:t>servizi</a:t>
          </a:r>
          <a:r>
            <a:rPr lang="en-US" sz="1600" kern="1200" dirty="0"/>
            <a:t> </a:t>
          </a:r>
          <a:r>
            <a:rPr lang="en-US" sz="1600" kern="1200" dirty="0" err="1"/>
            <a:t>sanitari</a:t>
          </a:r>
          <a:r>
            <a:rPr lang="en-US" sz="1600" kern="1200" dirty="0"/>
            <a:t> </a:t>
          </a:r>
          <a:r>
            <a:rPr lang="en-US" sz="1600" kern="1200" dirty="0" err="1"/>
            <a:t>previsti</a:t>
          </a:r>
          <a:r>
            <a:rPr lang="en-US" sz="1600" kern="1200" dirty="0"/>
            <a:t> </a:t>
          </a:r>
          <a:r>
            <a:rPr lang="en-US" sz="1600" kern="1200" dirty="0" err="1"/>
            <a:t>dai</a:t>
          </a:r>
          <a:r>
            <a:rPr lang="en-US" sz="1600" kern="1200" dirty="0"/>
            <a:t> </a:t>
          </a:r>
          <a:r>
            <a:rPr lang="en-US" sz="1600" kern="1200" dirty="0" err="1"/>
            <a:t>relativi</a:t>
          </a:r>
          <a:r>
            <a:rPr lang="en-US" sz="1600" kern="1200" dirty="0"/>
            <a:t> </a:t>
          </a:r>
          <a:r>
            <a:rPr lang="en-US" sz="1600" kern="1200" dirty="0" err="1"/>
            <a:t>modelli</a:t>
          </a:r>
          <a:r>
            <a:rPr lang="en-US" sz="1600" kern="1200" dirty="0"/>
            <a:t> di </a:t>
          </a:r>
          <a:r>
            <a:rPr lang="en-US" sz="1600" kern="1200" dirty="0" err="1"/>
            <a:t>cura</a:t>
          </a:r>
          <a:r>
            <a:rPr lang="en-US" sz="1600" kern="1200" dirty="0"/>
            <a:t>.</a:t>
          </a:r>
          <a:endParaRPr lang="it-IT" sz="1600" kern="1200" dirty="0"/>
        </a:p>
      </dsp:txBody>
      <dsp:txXfrm>
        <a:off x="0" y="2111151"/>
        <a:ext cx="10141526" cy="529920"/>
      </dsp:txXfrm>
    </dsp:sp>
    <dsp:sp modelId="{98A18058-C4B0-464A-9E97-094FECF3B4A8}">
      <dsp:nvSpPr>
        <dsp:cNvPr id="0" name=""/>
        <dsp:cNvSpPr/>
      </dsp:nvSpPr>
      <dsp:spPr>
        <a:xfrm>
          <a:off x="0" y="2641071"/>
          <a:ext cx="10141526" cy="76752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84D1"/>
            </a:buClr>
            <a:buNone/>
          </a:pPr>
          <a:r>
            <a:rPr lang="it-IT" sz="3200" kern="1200" dirty="0"/>
            <a:t>Gestione delle Risorse</a:t>
          </a:r>
        </a:p>
      </dsp:txBody>
      <dsp:txXfrm>
        <a:off x="37467" y="2678538"/>
        <a:ext cx="10066592" cy="692586"/>
      </dsp:txXfrm>
    </dsp:sp>
    <dsp:sp modelId="{A7C043D1-BAC6-4300-BE1F-D460A7D6C5A0}">
      <dsp:nvSpPr>
        <dsp:cNvPr id="0" name=""/>
        <dsp:cNvSpPr/>
      </dsp:nvSpPr>
      <dsp:spPr>
        <a:xfrm>
          <a:off x="0" y="3408591"/>
          <a:ext cx="10141526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993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rgbClr val="0084D1"/>
            </a:buClr>
            <a:buNone/>
          </a:pPr>
          <a:r>
            <a:rPr lang="en-US" sz="1600" kern="1200" dirty="0"/>
            <a:t>Le </a:t>
          </a:r>
          <a:r>
            <a:rPr lang="en-US" sz="1600" kern="1200" dirty="0" err="1"/>
            <a:t>tecniche</a:t>
          </a:r>
          <a:r>
            <a:rPr lang="en-US" sz="1600" kern="1200" dirty="0"/>
            <a:t> e </a:t>
          </a:r>
          <a:r>
            <a:rPr lang="en-US" sz="1600" kern="1200" dirty="0" err="1"/>
            <a:t>gli</a:t>
          </a:r>
          <a:r>
            <a:rPr lang="en-US" sz="1600" kern="1200" dirty="0"/>
            <a:t> </a:t>
          </a:r>
          <a:r>
            <a:rPr lang="en-US" sz="1600" kern="1200" dirty="0" err="1"/>
            <a:t>strumenti</a:t>
          </a:r>
          <a:r>
            <a:rPr lang="en-US" sz="1600" kern="1200" dirty="0"/>
            <a:t> per </a:t>
          </a:r>
          <a:r>
            <a:rPr lang="en-US" sz="1600" kern="1200" dirty="0" err="1"/>
            <a:t>pianificare</a:t>
          </a:r>
          <a:r>
            <a:rPr lang="en-US" sz="1600" kern="1200" dirty="0"/>
            <a:t> e </a:t>
          </a:r>
          <a:r>
            <a:rPr lang="en-US" sz="1600" kern="1200" dirty="0" err="1"/>
            <a:t>gestire</a:t>
          </a:r>
          <a:r>
            <a:rPr lang="en-US" sz="1600" kern="1200" dirty="0"/>
            <a:t> </a:t>
          </a:r>
          <a:r>
            <a:rPr lang="en-US" sz="1600" kern="1200" dirty="0" err="1"/>
            <a:t>l’uso</a:t>
          </a:r>
          <a:r>
            <a:rPr lang="en-US" sz="1600" kern="1200" dirty="0"/>
            <a:t> </a:t>
          </a:r>
          <a:r>
            <a:rPr lang="en-US" sz="1600" kern="1200" dirty="0" err="1"/>
            <a:t>delle</a:t>
          </a:r>
          <a:r>
            <a:rPr lang="en-US" sz="1600" kern="1200" dirty="0"/>
            <a:t> </a:t>
          </a:r>
          <a:r>
            <a:rPr lang="en-US" sz="1600" kern="1200" dirty="0" err="1"/>
            <a:t>risorse</a:t>
          </a:r>
          <a:r>
            <a:rPr lang="en-US" sz="1600" kern="1200" dirty="0"/>
            <a:t> </a:t>
          </a:r>
          <a:r>
            <a:rPr lang="en-US" sz="1600" kern="1200" dirty="0" err="1"/>
            <a:t>sanitarie</a:t>
          </a:r>
          <a:r>
            <a:rPr lang="en-US" sz="1600" kern="1200" dirty="0"/>
            <a:t>.</a:t>
          </a:r>
          <a:endParaRPr lang="it-IT" sz="1600" kern="1200" dirty="0"/>
        </a:p>
      </dsp:txBody>
      <dsp:txXfrm>
        <a:off x="0" y="3408591"/>
        <a:ext cx="10141526" cy="529920"/>
      </dsp:txXfrm>
    </dsp:sp>
    <dsp:sp modelId="{48987522-DF34-4F12-BA60-F4E76618D12E}">
      <dsp:nvSpPr>
        <dsp:cNvPr id="0" name=""/>
        <dsp:cNvSpPr/>
      </dsp:nvSpPr>
      <dsp:spPr>
        <a:xfrm>
          <a:off x="0" y="3938511"/>
          <a:ext cx="10141526" cy="76752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84D1"/>
            </a:buClr>
            <a:buNone/>
          </a:pPr>
          <a:r>
            <a:rPr lang="it-IT" sz="3200" kern="1200" dirty="0"/>
            <a:t>Servizi Digitali</a:t>
          </a:r>
        </a:p>
      </dsp:txBody>
      <dsp:txXfrm>
        <a:off x="37467" y="3975978"/>
        <a:ext cx="10066592" cy="692586"/>
      </dsp:txXfrm>
    </dsp:sp>
    <dsp:sp modelId="{C3995D58-D4C6-42D0-8E6B-AF91F30EE0B2}">
      <dsp:nvSpPr>
        <dsp:cNvPr id="0" name=""/>
        <dsp:cNvSpPr/>
      </dsp:nvSpPr>
      <dsp:spPr>
        <a:xfrm>
          <a:off x="0" y="4706031"/>
          <a:ext cx="10141526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993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rgbClr val="0084D1"/>
            </a:buClr>
            <a:buNone/>
          </a:pPr>
          <a:r>
            <a:rPr lang="en-US" sz="1600" kern="1200" dirty="0" err="1"/>
            <a:t>Piattaforme</a:t>
          </a:r>
          <a:r>
            <a:rPr lang="en-US" sz="1600" kern="1200" dirty="0"/>
            <a:t> </a:t>
          </a:r>
          <a:r>
            <a:rPr lang="en-US" sz="1600" kern="1200" dirty="0" err="1"/>
            <a:t>tecnologiche</a:t>
          </a:r>
          <a:r>
            <a:rPr lang="en-US" sz="1600" kern="1200" dirty="0"/>
            <a:t> con </a:t>
          </a:r>
          <a:r>
            <a:rPr lang="en-US" sz="1600" kern="1200" dirty="0" err="1"/>
            <a:t>funzionalità</a:t>
          </a:r>
          <a:r>
            <a:rPr lang="en-US" sz="1600" kern="1200" dirty="0"/>
            <a:t> di </a:t>
          </a:r>
          <a:r>
            <a:rPr lang="en-US" sz="1600" kern="1200" dirty="0" err="1"/>
            <a:t>supporto</a:t>
          </a:r>
          <a:r>
            <a:rPr lang="en-US" sz="1600" kern="1200" dirty="0"/>
            <a:t> </a:t>
          </a:r>
          <a:r>
            <a:rPr lang="en-US" sz="1600" kern="1200" dirty="0" err="1"/>
            <a:t>informativo</a:t>
          </a:r>
          <a:r>
            <a:rPr lang="en-US" sz="1600" kern="1200" dirty="0"/>
            <a:t> e </a:t>
          </a:r>
          <a:r>
            <a:rPr lang="en-US" sz="1600" kern="1200" dirty="0" err="1"/>
            <a:t>decisionale</a:t>
          </a:r>
          <a:r>
            <a:rPr lang="en-US" sz="1600" kern="1200" dirty="0"/>
            <a:t> </a:t>
          </a:r>
          <a:r>
            <a:rPr lang="en-US" sz="1600" kern="1200" dirty="0" err="1"/>
            <a:t>basate</a:t>
          </a:r>
          <a:r>
            <a:rPr lang="en-US" sz="1600" kern="1200" dirty="0"/>
            <a:t> </a:t>
          </a:r>
          <a:r>
            <a:rPr lang="en-US" sz="1600" kern="1200" dirty="0" err="1"/>
            <a:t>sulla</a:t>
          </a:r>
          <a:r>
            <a:rPr lang="en-US" sz="1600" kern="1200" dirty="0"/>
            <a:t> </a:t>
          </a:r>
          <a:r>
            <a:rPr lang="en-US" sz="1600" kern="1200" dirty="0" err="1"/>
            <a:t>rappresentazione</a:t>
          </a:r>
          <a:r>
            <a:rPr lang="en-US" sz="1600" kern="1200" dirty="0"/>
            <a:t> ed </a:t>
          </a:r>
          <a:r>
            <a:rPr lang="en-US" sz="1600" kern="1200" dirty="0" err="1"/>
            <a:t>elaborazione</a:t>
          </a:r>
          <a:r>
            <a:rPr lang="en-US" sz="1600" kern="1200" dirty="0"/>
            <a:t> di </a:t>
          </a:r>
          <a:r>
            <a:rPr lang="en-US" sz="1600" kern="1200" dirty="0" err="1"/>
            <a:t>dati</a:t>
          </a:r>
          <a:r>
            <a:rPr lang="en-US" sz="1600" kern="1200" dirty="0"/>
            <a:t>, </a:t>
          </a:r>
          <a:r>
            <a:rPr lang="en-US" sz="1600" kern="1200" dirty="0" err="1"/>
            <a:t>informazione</a:t>
          </a:r>
          <a:r>
            <a:rPr lang="en-US" sz="1600" kern="1200" dirty="0"/>
            <a:t> e </a:t>
          </a:r>
          <a:r>
            <a:rPr lang="en-US" sz="1600" kern="1200" dirty="0" err="1"/>
            <a:t>conoscenza</a:t>
          </a:r>
          <a:r>
            <a:rPr lang="en-US" sz="1600" kern="1200" dirty="0"/>
            <a:t> del </a:t>
          </a:r>
          <a:r>
            <a:rPr lang="en-US" sz="1600" kern="1200" dirty="0" err="1"/>
            <a:t>dominio</a:t>
          </a:r>
          <a:r>
            <a:rPr lang="en-US" sz="1600" kern="1200" dirty="0"/>
            <a:t> di </a:t>
          </a:r>
          <a:r>
            <a:rPr lang="en-US" sz="1600" kern="1200" dirty="0" err="1"/>
            <a:t>riferimento</a:t>
          </a:r>
          <a:r>
            <a:rPr lang="en-US" sz="1600" kern="1200" dirty="0"/>
            <a:t>. </a:t>
          </a:r>
          <a:endParaRPr lang="it-IT" sz="1600" kern="1200" dirty="0"/>
        </a:p>
      </dsp:txBody>
      <dsp:txXfrm>
        <a:off x="0" y="4706031"/>
        <a:ext cx="10141526" cy="529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ED0FB-4DDE-404A-8784-EDB6ACA35580}">
      <dsp:nvSpPr>
        <dsp:cNvPr id="0" name=""/>
        <dsp:cNvSpPr/>
      </dsp:nvSpPr>
      <dsp:spPr>
        <a:xfrm>
          <a:off x="0" y="44323"/>
          <a:ext cx="9500258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Prevenzione</a:t>
          </a:r>
        </a:p>
      </dsp:txBody>
      <dsp:txXfrm>
        <a:off x="28100" y="72423"/>
        <a:ext cx="9444058" cy="519439"/>
      </dsp:txXfrm>
    </dsp:sp>
    <dsp:sp modelId="{01FF87A5-5A9F-4B67-82AE-E8237EA190C8}">
      <dsp:nvSpPr>
        <dsp:cNvPr id="0" name=""/>
        <dsp:cNvSpPr/>
      </dsp:nvSpPr>
      <dsp:spPr>
        <a:xfrm>
          <a:off x="0" y="619963"/>
          <a:ext cx="9500258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63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it-IT" sz="2000" kern="1200" dirty="0">
              <a:latin typeface="Calibri" panose="020F0502020204030204" pitchFamily="34" charset="0"/>
              <a:ea typeface="Arial MT"/>
              <a:cs typeface="Arial MT"/>
            </a:rPr>
            <a:t>Attuazione di misure atte a prevenire e/o ritardare la comparsa di SC.</a:t>
          </a:r>
        </a:p>
      </dsp:txBody>
      <dsp:txXfrm>
        <a:off x="0" y="619963"/>
        <a:ext cx="9500258" cy="397440"/>
      </dsp:txXfrm>
    </dsp:sp>
    <dsp:sp modelId="{27FB25F9-362B-4517-9DA7-16CE7F63CADE}">
      <dsp:nvSpPr>
        <dsp:cNvPr id="0" name=""/>
        <dsp:cNvSpPr/>
      </dsp:nvSpPr>
      <dsp:spPr>
        <a:xfrm>
          <a:off x="0" y="1017403"/>
          <a:ext cx="9500258" cy="57563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Presa in carico</a:t>
          </a:r>
        </a:p>
      </dsp:txBody>
      <dsp:txXfrm>
        <a:off x="28100" y="1045503"/>
        <a:ext cx="9444058" cy="519439"/>
      </dsp:txXfrm>
    </dsp:sp>
    <dsp:sp modelId="{AC4A2EB2-4EB0-4C77-B123-C2F80DB4A78F}">
      <dsp:nvSpPr>
        <dsp:cNvPr id="0" name=""/>
        <dsp:cNvSpPr/>
      </dsp:nvSpPr>
      <dsp:spPr>
        <a:xfrm>
          <a:off x="0" y="1593043"/>
          <a:ext cx="9500258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63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it-IT" sz="2000" kern="1200" dirty="0">
              <a:latin typeface="Calibri" panose="020F0502020204030204" pitchFamily="34" charset="0"/>
              <a:ea typeface="Arial MT"/>
              <a:cs typeface="Arial MT"/>
            </a:rPr>
            <a:t>Presa in carico dei pazienti cronici di SC o in condizioni di rischio di sviluppo della patologia.</a:t>
          </a:r>
        </a:p>
      </dsp:txBody>
      <dsp:txXfrm>
        <a:off x="0" y="1593043"/>
        <a:ext cx="9500258" cy="621000"/>
      </dsp:txXfrm>
    </dsp:sp>
    <dsp:sp modelId="{AD8187DE-CC1E-429F-9CC7-03D6D3B536E3}">
      <dsp:nvSpPr>
        <dsp:cNvPr id="0" name=""/>
        <dsp:cNvSpPr/>
      </dsp:nvSpPr>
      <dsp:spPr>
        <a:xfrm>
          <a:off x="0" y="2214043"/>
          <a:ext cx="9500258" cy="57563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it-IT" sz="2400" kern="1200" dirty="0"/>
            <a:t>Appropriatezza</a:t>
          </a:r>
        </a:p>
      </dsp:txBody>
      <dsp:txXfrm>
        <a:off x="28100" y="2242143"/>
        <a:ext cx="9444058" cy="519439"/>
      </dsp:txXfrm>
    </dsp:sp>
    <dsp:sp modelId="{30C93164-BBF6-4C77-A5BC-418C335F8F38}">
      <dsp:nvSpPr>
        <dsp:cNvPr id="0" name=""/>
        <dsp:cNvSpPr/>
      </dsp:nvSpPr>
      <dsp:spPr>
        <a:xfrm>
          <a:off x="0" y="2789683"/>
          <a:ext cx="9500258" cy="894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63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it-IT" sz="2000" kern="1200" dirty="0">
              <a:latin typeface="Calibri" panose="020F0502020204030204" pitchFamily="34" charset="0"/>
              <a:ea typeface="Arial MT"/>
              <a:cs typeface="Arial MT"/>
            </a:rPr>
            <a:t>Attuazione di percorsi diagnostici e terapeutici che consentono di gestire in modo appropriato la progressione della malattia, riducendo le ospedalizzazioni e i ricoveri ripetuti.</a:t>
          </a:r>
        </a:p>
      </dsp:txBody>
      <dsp:txXfrm>
        <a:off x="0" y="2789683"/>
        <a:ext cx="9500258" cy="894240"/>
      </dsp:txXfrm>
    </dsp:sp>
    <dsp:sp modelId="{FB7B3916-A19E-4276-8FF3-87AAA02BD4E6}">
      <dsp:nvSpPr>
        <dsp:cNvPr id="0" name=""/>
        <dsp:cNvSpPr/>
      </dsp:nvSpPr>
      <dsp:spPr>
        <a:xfrm>
          <a:off x="0" y="3683923"/>
          <a:ext cx="9500258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it-IT" sz="2400" kern="1200" dirty="0"/>
            <a:t>Integrazione</a:t>
          </a:r>
        </a:p>
      </dsp:txBody>
      <dsp:txXfrm>
        <a:off x="28100" y="3712023"/>
        <a:ext cx="9444058" cy="519439"/>
      </dsp:txXfrm>
    </dsp:sp>
    <dsp:sp modelId="{49E7ECA8-405E-4956-9DF4-6713CE8F8773}">
      <dsp:nvSpPr>
        <dsp:cNvPr id="0" name=""/>
        <dsp:cNvSpPr/>
      </dsp:nvSpPr>
      <dsp:spPr>
        <a:xfrm>
          <a:off x="0" y="4259563"/>
          <a:ext cx="9500258" cy="68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163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it-IT" sz="2000" kern="1200" dirty="0">
              <a:latin typeface="Calibri" panose="020F0502020204030204" pitchFamily="34" charset="0"/>
              <a:ea typeface="Arial MT"/>
              <a:cs typeface="Arial MT"/>
            </a:rPr>
            <a:t>Integrazione dei setting assistenziali e dei livelli di assistenza e cura: medicina di base,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Symbol" panose="05050102010706020507" pitchFamily="18" charset="2"/>
            <a:buNone/>
          </a:pPr>
          <a:r>
            <a:rPr lang="it-IT" sz="2000" kern="1200" dirty="0">
              <a:latin typeface="Calibri" panose="020F0502020204030204" pitchFamily="34" charset="0"/>
              <a:ea typeface="Arial MT"/>
              <a:cs typeface="Arial MT"/>
            </a:rPr>
            <a:t>cardiologia specialistica ambulatoriale territoriale, cardiologia ospedaliera. </a:t>
          </a:r>
        </a:p>
      </dsp:txBody>
      <dsp:txXfrm>
        <a:off x="0" y="4259563"/>
        <a:ext cx="9500258" cy="683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98BF3-05F2-41FD-BA19-68359DDF1391}">
      <dsp:nvSpPr>
        <dsp:cNvPr id="0" name=""/>
        <dsp:cNvSpPr/>
      </dsp:nvSpPr>
      <dsp:spPr>
        <a:xfrm>
          <a:off x="0" y="38276"/>
          <a:ext cx="10972800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Screening</a:t>
          </a:r>
        </a:p>
      </dsp:txBody>
      <dsp:txXfrm>
        <a:off x="26930" y="65206"/>
        <a:ext cx="10918940" cy="497795"/>
      </dsp:txXfrm>
    </dsp:sp>
    <dsp:sp modelId="{CE99FC7D-E15B-4349-933A-E781977F9C51}">
      <dsp:nvSpPr>
        <dsp:cNvPr id="0" name=""/>
        <dsp:cNvSpPr/>
      </dsp:nvSpPr>
      <dsp:spPr>
        <a:xfrm>
          <a:off x="0" y="589931"/>
          <a:ext cx="10972800" cy="55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kern="1200" dirty="0"/>
            <a:t>La fase di </a:t>
          </a:r>
          <a:r>
            <a:rPr lang="it-IT" sz="1800" i="1" kern="1200" dirty="0"/>
            <a:t>screening </a:t>
          </a:r>
          <a:r>
            <a:rPr lang="it-IT" sz="1800" kern="1200" dirty="0"/>
            <a:t>identifica gli individui che presentano fattori di rischio per l’insorgenza di SC. L’obiettivo è di identificare precocemente e tempestivamente gli individui affetti dalla patologia.</a:t>
          </a:r>
        </a:p>
      </dsp:txBody>
      <dsp:txXfrm>
        <a:off x="0" y="589931"/>
        <a:ext cx="10972800" cy="559417"/>
      </dsp:txXfrm>
    </dsp:sp>
    <dsp:sp modelId="{5F90E9C6-FB4F-47E3-B75F-C470FBEA681F}">
      <dsp:nvSpPr>
        <dsp:cNvPr id="0" name=""/>
        <dsp:cNvSpPr/>
      </dsp:nvSpPr>
      <dsp:spPr>
        <a:xfrm>
          <a:off x="0" y="1149348"/>
          <a:ext cx="10972800" cy="551655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Diagnosi</a:t>
          </a:r>
        </a:p>
      </dsp:txBody>
      <dsp:txXfrm>
        <a:off x="26930" y="1176278"/>
        <a:ext cx="10918940" cy="497795"/>
      </dsp:txXfrm>
    </dsp:sp>
    <dsp:sp modelId="{FA88B86D-A2CD-4C0E-8F64-B14F28EEB089}">
      <dsp:nvSpPr>
        <dsp:cNvPr id="0" name=""/>
        <dsp:cNvSpPr/>
      </dsp:nvSpPr>
      <dsp:spPr>
        <a:xfrm>
          <a:off x="0" y="1701003"/>
          <a:ext cx="10972800" cy="809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kern="1200" dirty="0"/>
            <a:t>La fase della diagnosi rappresenta il primo momento del percorso nei casi in cui l’individuo manifesti la comparsa di segni e sintomi della patologia. La prima diagnosi può essere fatta in un qualsiasi setting ambulatoriale.</a:t>
          </a:r>
        </a:p>
      </dsp:txBody>
      <dsp:txXfrm>
        <a:off x="0" y="1701003"/>
        <a:ext cx="10972800" cy="809370"/>
      </dsp:txXfrm>
    </dsp:sp>
    <dsp:sp modelId="{ABC96585-A916-48A0-8675-E1F9C544EC36}">
      <dsp:nvSpPr>
        <dsp:cNvPr id="0" name=""/>
        <dsp:cNvSpPr/>
      </dsp:nvSpPr>
      <dsp:spPr>
        <a:xfrm>
          <a:off x="0" y="2510373"/>
          <a:ext cx="10972800" cy="551655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Presa in carico</a:t>
          </a:r>
        </a:p>
      </dsp:txBody>
      <dsp:txXfrm>
        <a:off x="26930" y="2537303"/>
        <a:ext cx="10918940" cy="497795"/>
      </dsp:txXfrm>
    </dsp:sp>
    <dsp:sp modelId="{B667E688-4274-4317-BE63-5FFDAC3EDB27}">
      <dsp:nvSpPr>
        <dsp:cNvPr id="0" name=""/>
        <dsp:cNvSpPr/>
      </dsp:nvSpPr>
      <dsp:spPr>
        <a:xfrm>
          <a:off x="0" y="3062028"/>
          <a:ext cx="10972800" cy="55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kern="1200" dirty="0"/>
            <a:t>La presa in carico è l’attività gestionale finalizzata ad assicurare la continuità delle cure del paziente nei setting appropriati da definirsi al momento della diagnosi o della rivalutazione.</a:t>
          </a:r>
        </a:p>
      </dsp:txBody>
      <dsp:txXfrm>
        <a:off x="0" y="3062028"/>
        <a:ext cx="10972800" cy="559417"/>
      </dsp:txXfrm>
    </dsp:sp>
    <dsp:sp modelId="{EAE646F2-286B-46F9-8BD7-735A9DADDD88}">
      <dsp:nvSpPr>
        <dsp:cNvPr id="0" name=""/>
        <dsp:cNvSpPr/>
      </dsp:nvSpPr>
      <dsp:spPr>
        <a:xfrm>
          <a:off x="0" y="3621446"/>
          <a:ext cx="10972800" cy="55165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Terapia e follow up</a:t>
          </a:r>
        </a:p>
      </dsp:txBody>
      <dsp:txXfrm>
        <a:off x="26930" y="3648376"/>
        <a:ext cx="10918940" cy="497795"/>
      </dsp:txXfrm>
    </dsp:sp>
    <dsp:sp modelId="{77E040CB-C1FF-4DB7-9382-85C3BB123C69}">
      <dsp:nvSpPr>
        <dsp:cNvPr id="0" name=""/>
        <dsp:cNvSpPr/>
      </dsp:nvSpPr>
      <dsp:spPr>
        <a:xfrm>
          <a:off x="0" y="4173101"/>
          <a:ext cx="10972800" cy="55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1800" kern="1200" dirty="0"/>
            <a:t>La terapia e il follow up riguarda le fondamentali fasi di cura e gestione assistenziale del paziente basate sulla stratificazione prognostica e la gestione integrata multi-specialistica.  </a:t>
          </a:r>
        </a:p>
      </dsp:txBody>
      <dsp:txXfrm>
        <a:off x="0" y="4173101"/>
        <a:ext cx="10972800" cy="559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E1702-4C56-40D2-9FBA-1663D064659E}" type="datetimeFigureOut">
              <a:rPr lang="it-IT" smtClean="0"/>
              <a:t>20/12/2023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4105E-E976-45B3-9FD1-0CE984214B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86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F9B3-86C7-42AC-B309-D2171F31C3F3}" type="datetime1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20/12/2023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0" y="0"/>
            <a:ext cx="252413" cy="6858000"/>
          </a:xfrm>
          <a:prstGeom prst="rect">
            <a:avLst/>
          </a:prstGeom>
          <a:solidFill>
            <a:srgbClr val="0084D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0" name="Connettore 1 9"/>
          <p:cNvCxnSpPr/>
          <p:nvPr userDrawn="1"/>
        </p:nvCxnSpPr>
        <p:spPr>
          <a:xfrm>
            <a:off x="554591" y="1456800"/>
            <a:ext cx="10972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99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9F90E-9D25-481C-A9D6-34E8F995C07F}" type="datetime1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20/12/2023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9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8882-445C-4E77-81AF-D140DF80B11B}" type="datetime1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20/12/2023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3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0BEE-9ED6-4DC9-A8A9-471B2A9B9F2C}" type="datetime1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20/12/2023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65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82149-281E-45E2-87D8-90909D3A609F}" type="datetime1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20/12/2023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1E5DB-91E5-4CF2-B007-F9D745495A82}" type="datetime1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20/12/2023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96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7B50-9DBE-429D-829C-64ADF357ADB0}" type="datetime1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20/12/2023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40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E325D-454B-4536-B724-D48B007811B9}" type="datetime1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20/12/2023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26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4F57-3F22-43FA-84EB-9BC1870542F5}" type="datetime1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20/12/2023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3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DA08-C401-43A9-83F3-4CEA22C0D831}" type="datetime1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20/12/2023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09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0" y="237600"/>
            <a:ext cx="1958400" cy="81492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6324136"/>
            <a:ext cx="1292464" cy="493819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1" y="0"/>
            <a:ext cx="252413" cy="6858000"/>
          </a:xfrm>
          <a:prstGeom prst="rect">
            <a:avLst/>
          </a:prstGeom>
          <a:solidFill>
            <a:srgbClr val="0084D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31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C7B-0D8F-4059-BD92-84B8AAE3E676}" type="datetime1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20/12/2023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54591" y="313800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0084D1"/>
                </a:solidFill>
              </a:defRPr>
            </a:lvl1pPr>
          </a:lstStyle>
          <a:p>
            <a:pPr lvl="0"/>
            <a:r>
              <a:rPr lang="it-IT" dirty="0"/>
              <a:t>Fare clic per modificare lo stile del titolo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554591" y="1782697"/>
            <a:ext cx="10972800" cy="352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84D1"/>
              </a:buClr>
              <a:defRPr sz="3200"/>
            </a:lvl1pPr>
            <a:lvl2pPr>
              <a:buClr>
                <a:srgbClr val="0084D1"/>
              </a:buClr>
              <a:defRPr sz="2800"/>
            </a:lvl2pPr>
            <a:lvl3pPr>
              <a:buClr>
                <a:srgbClr val="0084D1"/>
              </a:buClr>
              <a:defRPr sz="2400"/>
            </a:lvl3pPr>
            <a:lvl4pPr>
              <a:buClr>
                <a:srgbClr val="0084D1"/>
              </a:buClr>
              <a:defRPr sz="2000"/>
            </a:lvl4pPr>
            <a:lvl5pPr>
              <a:buClr>
                <a:srgbClr val="0084D1"/>
              </a:buClr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960" y="481248"/>
            <a:ext cx="1942006" cy="808104"/>
          </a:xfrm>
          <a:prstGeom prst="rect">
            <a:avLst/>
          </a:prstGeom>
        </p:spPr>
      </p:pic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1" y="0"/>
            <a:ext cx="252413" cy="6858000"/>
          </a:xfrm>
          <a:prstGeom prst="rect">
            <a:avLst/>
          </a:prstGeom>
          <a:solidFill>
            <a:srgbClr val="0084D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2" name="Connettore 1 11"/>
          <p:cNvCxnSpPr/>
          <p:nvPr userDrawn="1"/>
        </p:nvCxnSpPr>
        <p:spPr>
          <a:xfrm>
            <a:off x="554591" y="1456800"/>
            <a:ext cx="10972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6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29F7A-6688-4D62-9335-28DB8A5EA37C}" type="datetime1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20/12/2023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3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AA2C3-6D9E-418C-B75A-201D3E86A451}" type="datetime1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20/12/2023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‹N›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88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560076"/>
            <a:ext cx="9144000" cy="943412"/>
          </a:xfrm>
        </p:spPr>
        <p:txBody>
          <a:bodyPr>
            <a:normAutofit/>
          </a:bodyPr>
          <a:lstStyle/>
          <a:p>
            <a:r>
              <a:rPr lang="it-IT" sz="4400" b="1" dirty="0">
                <a:solidFill>
                  <a:srgbClr val="FF0000"/>
                </a:solidFill>
                <a:latin typeface="Arial Black" panose="020B0A04020102020204" pitchFamily="34" charset="0"/>
              </a:rPr>
              <a:t>PDTA Scompenso Cardiaco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996966" y="2683685"/>
            <a:ext cx="8229600" cy="1274762"/>
          </a:xfrm>
        </p:spPr>
        <p:txBody>
          <a:bodyPr>
            <a:normAutofit/>
          </a:bodyPr>
          <a:lstStyle/>
          <a:p>
            <a:r>
              <a:rPr lang="it-IT" sz="2800" b="1" i="1" dirty="0">
                <a:solidFill>
                  <a:srgbClr val="D970F6"/>
                </a:solidFill>
              </a:rPr>
              <a:t>Percorsi di Assistenza e Cura con processi integrati Territorio – Ospedale basati sull’evidenza scientifica (Linee Guida ESC 2021)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601" y="147145"/>
            <a:ext cx="3099198" cy="1232734"/>
          </a:xfrm>
          <a:prstGeom prst="rect">
            <a:avLst/>
          </a:prstGeom>
        </p:spPr>
      </p:pic>
      <p:pic>
        <p:nvPicPr>
          <p:cNvPr id="6" name="Immagine 5" descr="unic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0201" y="367862"/>
            <a:ext cx="4147616" cy="1012017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140372" y="4234310"/>
            <a:ext cx="991125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i="1" dirty="0"/>
              <a:t>Mimmo Conforti</a:t>
            </a:r>
          </a:p>
          <a:p>
            <a:pPr algn="ctr"/>
            <a:r>
              <a:rPr lang="it-IT" sz="2400" b="1" dirty="0">
                <a:solidFill>
                  <a:srgbClr val="C00000"/>
                </a:solidFill>
              </a:rPr>
              <a:t>Università della Calabria</a:t>
            </a:r>
          </a:p>
          <a:p>
            <a:pPr algn="ctr"/>
            <a:r>
              <a:rPr lang="it-IT" sz="2400" b="1" dirty="0" err="1">
                <a:solidFill>
                  <a:srgbClr val="0070C0"/>
                </a:solidFill>
              </a:rPr>
              <a:t>de_Health</a:t>
            </a:r>
            <a:r>
              <a:rPr lang="it-IT" sz="2400" b="1" dirty="0">
                <a:solidFill>
                  <a:srgbClr val="0070C0"/>
                </a:solidFill>
              </a:rPr>
              <a:t> Lab – DIMEG </a:t>
            </a:r>
            <a:r>
              <a:rPr lang="it-IT" sz="2400" b="1" dirty="0" err="1">
                <a:solidFill>
                  <a:srgbClr val="0070C0"/>
                </a:solidFill>
              </a:rPr>
              <a:t>Dip</a:t>
            </a:r>
            <a:r>
              <a:rPr lang="it-IT" sz="2400" b="1" dirty="0">
                <a:solidFill>
                  <a:srgbClr val="0070C0"/>
                </a:solidFill>
              </a:rPr>
              <a:t> Ingegneria Meccanica, Energetica, Gestionale</a:t>
            </a:r>
          </a:p>
          <a:p>
            <a:pPr algn="ctr"/>
            <a:r>
              <a:rPr lang="it-IT" sz="2400" b="1" dirty="0">
                <a:solidFill>
                  <a:srgbClr val="FF0000"/>
                </a:solidFill>
              </a:rPr>
              <a:t>Corso di Studio in Medicina e Tecnologie Digitali</a:t>
            </a:r>
          </a:p>
        </p:txBody>
      </p:sp>
    </p:spTree>
    <p:extLst>
      <p:ext uri="{BB962C8B-B14F-4D97-AF65-F5344CB8AC3E}">
        <p14:creationId xmlns:p14="http://schemas.microsoft.com/office/powerpoint/2010/main" val="138581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Screening</a:t>
            </a:r>
          </a:p>
        </p:txBody>
      </p:sp>
      <p:grpSp>
        <p:nvGrpSpPr>
          <p:cNvPr id="45" name="Group 884">
            <a:extLst>
              <a:ext uri="{FF2B5EF4-FFF2-40B4-BE49-F238E27FC236}">
                <a16:creationId xmlns:a16="http://schemas.microsoft.com/office/drawing/2014/main" id="{CF6E5241-5DF7-45D8-937C-81C2D52F7DB0}"/>
              </a:ext>
            </a:extLst>
          </p:cNvPr>
          <p:cNvGrpSpPr>
            <a:grpSpLocks/>
          </p:cNvGrpSpPr>
          <p:nvPr/>
        </p:nvGrpSpPr>
        <p:grpSpPr bwMode="auto">
          <a:xfrm>
            <a:off x="925403" y="1541417"/>
            <a:ext cx="8471147" cy="4986974"/>
            <a:chOff x="1580" y="65"/>
            <a:chExt cx="10166" cy="6478"/>
          </a:xfrm>
        </p:grpSpPr>
        <p:sp>
          <p:nvSpPr>
            <p:cNvPr id="46" name="AutoShape 930">
              <a:extLst>
                <a:ext uri="{FF2B5EF4-FFF2-40B4-BE49-F238E27FC236}">
                  <a16:creationId xmlns:a16="http://schemas.microsoft.com/office/drawing/2014/main" id="{ED34A323-45B3-4C6D-AD07-2A11E5C59B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210" y="375"/>
              <a:ext cx="55" cy="6142"/>
            </a:xfrm>
            <a:custGeom>
              <a:avLst/>
              <a:gdLst>
                <a:gd name="T0" fmla="+- 0 6210 6178"/>
                <a:gd name="T1" fmla="*/ T0 w 33"/>
                <a:gd name="T2" fmla="+- 0 3299 521"/>
                <a:gd name="T3" fmla="*/ 3299 h 5757"/>
                <a:gd name="T4" fmla="+- 0 6178 6178"/>
                <a:gd name="T5" fmla="*/ T4 w 33"/>
                <a:gd name="T6" fmla="+- 0 3171 521"/>
                <a:gd name="T7" fmla="*/ 3171 h 5757"/>
                <a:gd name="T8" fmla="+- 0 6178 6178"/>
                <a:gd name="T9" fmla="*/ T8 w 33"/>
                <a:gd name="T10" fmla="+- 0 2948 521"/>
                <a:gd name="T11" fmla="*/ 2948 h 5757"/>
                <a:gd name="T12" fmla="+- 0 6210 6178"/>
                <a:gd name="T13" fmla="*/ T12 w 33"/>
                <a:gd name="T14" fmla="+- 0 2820 521"/>
                <a:gd name="T15" fmla="*/ 2820 h 5757"/>
                <a:gd name="T16" fmla="+- 0 6210 6178"/>
                <a:gd name="T17" fmla="*/ T16 w 33"/>
                <a:gd name="T18" fmla="+- 0 2820 521"/>
                <a:gd name="T19" fmla="*/ 2820 h 5757"/>
                <a:gd name="T20" fmla="+- 0 6210 6178"/>
                <a:gd name="T21" fmla="*/ T20 w 33"/>
                <a:gd name="T22" fmla="+- 0 2788 521"/>
                <a:gd name="T23" fmla="*/ 2788 h 5757"/>
                <a:gd name="T24" fmla="+- 0 6178 6178"/>
                <a:gd name="T25" fmla="*/ T24 w 33"/>
                <a:gd name="T26" fmla="+- 0 2660 521"/>
                <a:gd name="T27" fmla="*/ 2660 h 5757"/>
                <a:gd name="T28" fmla="+- 0 6178 6178"/>
                <a:gd name="T29" fmla="*/ T28 w 33"/>
                <a:gd name="T30" fmla="+- 0 2437 521"/>
                <a:gd name="T31" fmla="*/ 2437 h 5757"/>
                <a:gd name="T32" fmla="+- 0 6210 6178"/>
                <a:gd name="T33" fmla="*/ T32 w 33"/>
                <a:gd name="T34" fmla="+- 0 2309 521"/>
                <a:gd name="T35" fmla="*/ 2309 h 5757"/>
                <a:gd name="T36" fmla="+- 0 6210 6178"/>
                <a:gd name="T37" fmla="*/ T36 w 33"/>
                <a:gd name="T38" fmla="+- 0 2309 521"/>
                <a:gd name="T39" fmla="*/ 2309 h 5757"/>
                <a:gd name="T40" fmla="+- 0 6210 6178"/>
                <a:gd name="T41" fmla="*/ T40 w 33"/>
                <a:gd name="T42" fmla="+- 0 2277 521"/>
                <a:gd name="T43" fmla="*/ 2277 h 5757"/>
                <a:gd name="T44" fmla="+- 0 6178 6178"/>
                <a:gd name="T45" fmla="*/ T44 w 33"/>
                <a:gd name="T46" fmla="+- 0 2149 521"/>
                <a:gd name="T47" fmla="*/ 2149 h 5757"/>
                <a:gd name="T48" fmla="+- 0 6178 6178"/>
                <a:gd name="T49" fmla="*/ T48 w 33"/>
                <a:gd name="T50" fmla="+- 0 1926 521"/>
                <a:gd name="T51" fmla="*/ 1926 h 5757"/>
                <a:gd name="T52" fmla="+- 0 6210 6178"/>
                <a:gd name="T53" fmla="*/ T52 w 33"/>
                <a:gd name="T54" fmla="+- 0 1798 521"/>
                <a:gd name="T55" fmla="*/ 1798 h 5757"/>
                <a:gd name="T56" fmla="+- 0 6210 6178"/>
                <a:gd name="T57" fmla="*/ T56 w 33"/>
                <a:gd name="T58" fmla="+- 0 1798 521"/>
                <a:gd name="T59" fmla="*/ 1798 h 5757"/>
                <a:gd name="T60" fmla="+- 0 6210 6178"/>
                <a:gd name="T61" fmla="*/ T60 w 33"/>
                <a:gd name="T62" fmla="+- 0 1766 521"/>
                <a:gd name="T63" fmla="*/ 1766 h 5757"/>
                <a:gd name="T64" fmla="+- 0 6178 6178"/>
                <a:gd name="T65" fmla="*/ T64 w 33"/>
                <a:gd name="T66" fmla="+- 0 1639 521"/>
                <a:gd name="T67" fmla="*/ 1639 h 5757"/>
                <a:gd name="T68" fmla="+- 0 6178 6178"/>
                <a:gd name="T69" fmla="*/ T68 w 33"/>
                <a:gd name="T70" fmla="+- 0 1415 521"/>
                <a:gd name="T71" fmla="*/ 1415 h 5757"/>
                <a:gd name="T72" fmla="+- 0 6210 6178"/>
                <a:gd name="T73" fmla="*/ T72 w 33"/>
                <a:gd name="T74" fmla="+- 0 1287 521"/>
                <a:gd name="T75" fmla="*/ 1287 h 5757"/>
                <a:gd name="T76" fmla="+- 0 6210 6178"/>
                <a:gd name="T77" fmla="*/ T76 w 33"/>
                <a:gd name="T78" fmla="+- 0 1287 521"/>
                <a:gd name="T79" fmla="*/ 1287 h 5757"/>
                <a:gd name="T80" fmla="+- 0 6210 6178"/>
                <a:gd name="T81" fmla="*/ T80 w 33"/>
                <a:gd name="T82" fmla="+- 0 1255 521"/>
                <a:gd name="T83" fmla="*/ 1255 h 5757"/>
                <a:gd name="T84" fmla="+- 0 6178 6178"/>
                <a:gd name="T85" fmla="*/ T84 w 33"/>
                <a:gd name="T86" fmla="+- 0 1128 521"/>
                <a:gd name="T87" fmla="*/ 1128 h 5757"/>
                <a:gd name="T88" fmla="+- 0 6178 6178"/>
                <a:gd name="T89" fmla="*/ T88 w 33"/>
                <a:gd name="T90" fmla="+- 0 904 521"/>
                <a:gd name="T91" fmla="*/ 904 h 5757"/>
                <a:gd name="T92" fmla="+- 0 6210 6178"/>
                <a:gd name="T93" fmla="*/ T92 w 33"/>
                <a:gd name="T94" fmla="+- 0 776 521"/>
                <a:gd name="T95" fmla="*/ 776 h 5757"/>
                <a:gd name="T96" fmla="+- 0 6210 6178"/>
                <a:gd name="T97" fmla="*/ T96 w 33"/>
                <a:gd name="T98" fmla="+- 0 776 521"/>
                <a:gd name="T99" fmla="*/ 776 h 5757"/>
                <a:gd name="T100" fmla="+- 0 6210 6178"/>
                <a:gd name="T101" fmla="*/ T100 w 33"/>
                <a:gd name="T102" fmla="+- 0 744 521"/>
                <a:gd name="T103" fmla="*/ 744 h 5757"/>
                <a:gd name="T104" fmla="+- 0 6178 6178"/>
                <a:gd name="T105" fmla="*/ T104 w 33"/>
                <a:gd name="T106" fmla="+- 0 617 521"/>
                <a:gd name="T107" fmla="*/ 617 h 5757"/>
                <a:gd name="T108" fmla="+- 0 6178 6178"/>
                <a:gd name="T109" fmla="*/ T108 w 33"/>
                <a:gd name="T110" fmla="+- 0 6269 521"/>
                <a:gd name="T111" fmla="*/ 6269 h 5757"/>
                <a:gd name="T112" fmla="+- 0 6210 6178"/>
                <a:gd name="T113" fmla="*/ T112 w 33"/>
                <a:gd name="T114" fmla="+- 0 6141 521"/>
                <a:gd name="T115" fmla="*/ 6141 h 5757"/>
                <a:gd name="T116" fmla="+- 0 6210 6178"/>
                <a:gd name="T117" fmla="*/ T116 w 33"/>
                <a:gd name="T118" fmla="+- 0 6141 521"/>
                <a:gd name="T119" fmla="*/ 6141 h 5757"/>
                <a:gd name="T120" fmla="+- 0 6210 6178"/>
                <a:gd name="T121" fmla="*/ T120 w 33"/>
                <a:gd name="T122" fmla="+- 0 6109 521"/>
                <a:gd name="T123" fmla="*/ 6109 h 5757"/>
                <a:gd name="T124" fmla="+- 0 6178 6178"/>
                <a:gd name="T125" fmla="*/ T124 w 33"/>
                <a:gd name="T126" fmla="+- 0 5982 521"/>
                <a:gd name="T127" fmla="*/ 5982 h 5757"/>
                <a:gd name="T128" fmla="+- 0 6178 6178"/>
                <a:gd name="T129" fmla="*/ T128 w 33"/>
                <a:gd name="T130" fmla="+- 0 5758 521"/>
                <a:gd name="T131" fmla="*/ 5758 h 5757"/>
                <a:gd name="T132" fmla="+- 0 6210 6178"/>
                <a:gd name="T133" fmla="*/ T132 w 33"/>
                <a:gd name="T134" fmla="+- 0 5630 521"/>
                <a:gd name="T135" fmla="*/ 5630 h 5757"/>
                <a:gd name="T136" fmla="+- 0 6210 6178"/>
                <a:gd name="T137" fmla="*/ T136 w 33"/>
                <a:gd name="T138" fmla="+- 0 5630 521"/>
                <a:gd name="T139" fmla="*/ 5630 h 5757"/>
                <a:gd name="T140" fmla="+- 0 6210 6178"/>
                <a:gd name="T141" fmla="*/ T140 w 33"/>
                <a:gd name="T142" fmla="+- 0 5598 521"/>
                <a:gd name="T143" fmla="*/ 5598 h 5757"/>
                <a:gd name="T144" fmla="+- 0 6178 6178"/>
                <a:gd name="T145" fmla="*/ T144 w 33"/>
                <a:gd name="T146" fmla="+- 0 5471 521"/>
                <a:gd name="T147" fmla="*/ 5471 h 5757"/>
                <a:gd name="T148" fmla="+- 0 6178 6178"/>
                <a:gd name="T149" fmla="*/ T148 w 33"/>
                <a:gd name="T150" fmla="+- 0 5247 521"/>
                <a:gd name="T151" fmla="*/ 5247 h 5757"/>
                <a:gd name="T152" fmla="+- 0 6210 6178"/>
                <a:gd name="T153" fmla="*/ T152 w 33"/>
                <a:gd name="T154" fmla="+- 0 5119 521"/>
                <a:gd name="T155" fmla="*/ 5119 h 5757"/>
                <a:gd name="T156" fmla="+- 0 6210 6178"/>
                <a:gd name="T157" fmla="*/ T156 w 33"/>
                <a:gd name="T158" fmla="+- 0 5119 521"/>
                <a:gd name="T159" fmla="*/ 5119 h 5757"/>
                <a:gd name="T160" fmla="+- 0 6210 6178"/>
                <a:gd name="T161" fmla="*/ T160 w 33"/>
                <a:gd name="T162" fmla="+- 0 5087 521"/>
                <a:gd name="T163" fmla="*/ 5087 h 5757"/>
                <a:gd name="T164" fmla="+- 0 6178 6178"/>
                <a:gd name="T165" fmla="*/ T164 w 33"/>
                <a:gd name="T166" fmla="+- 0 4960 521"/>
                <a:gd name="T167" fmla="*/ 4960 h 5757"/>
                <a:gd name="T168" fmla="+- 0 6178 6178"/>
                <a:gd name="T169" fmla="*/ T168 w 33"/>
                <a:gd name="T170" fmla="+- 0 4736 521"/>
                <a:gd name="T171" fmla="*/ 4736 h 5757"/>
                <a:gd name="T172" fmla="+- 0 6210 6178"/>
                <a:gd name="T173" fmla="*/ T172 w 33"/>
                <a:gd name="T174" fmla="+- 0 4608 521"/>
                <a:gd name="T175" fmla="*/ 4608 h 5757"/>
                <a:gd name="T176" fmla="+- 0 6210 6178"/>
                <a:gd name="T177" fmla="*/ T176 w 33"/>
                <a:gd name="T178" fmla="+- 0 4608 521"/>
                <a:gd name="T179" fmla="*/ 4608 h 5757"/>
                <a:gd name="T180" fmla="+- 0 6210 6178"/>
                <a:gd name="T181" fmla="*/ T180 w 33"/>
                <a:gd name="T182" fmla="+- 0 4576 521"/>
                <a:gd name="T183" fmla="*/ 4576 h 5757"/>
                <a:gd name="T184" fmla="+- 0 6178 6178"/>
                <a:gd name="T185" fmla="*/ T184 w 33"/>
                <a:gd name="T186" fmla="+- 0 4449 521"/>
                <a:gd name="T187" fmla="*/ 4449 h 5757"/>
                <a:gd name="T188" fmla="+- 0 6178 6178"/>
                <a:gd name="T189" fmla="*/ T188 w 33"/>
                <a:gd name="T190" fmla="+- 0 4225 521"/>
                <a:gd name="T191" fmla="*/ 4225 h 5757"/>
                <a:gd name="T192" fmla="+- 0 6210 6178"/>
                <a:gd name="T193" fmla="*/ T192 w 33"/>
                <a:gd name="T194" fmla="+- 0 4097 521"/>
                <a:gd name="T195" fmla="*/ 4097 h 5757"/>
                <a:gd name="T196" fmla="+- 0 6210 6178"/>
                <a:gd name="T197" fmla="*/ T196 w 33"/>
                <a:gd name="T198" fmla="+- 0 4097 521"/>
                <a:gd name="T199" fmla="*/ 4097 h 5757"/>
                <a:gd name="T200" fmla="+- 0 6210 6178"/>
                <a:gd name="T201" fmla="*/ T200 w 33"/>
                <a:gd name="T202" fmla="+- 0 4065 521"/>
                <a:gd name="T203" fmla="*/ 4065 h 5757"/>
                <a:gd name="T204" fmla="+- 0 6178 6178"/>
                <a:gd name="T205" fmla="*/ T204 w 33"/>
                <a:gd name="T206" fmla="+- 0 3938 521"/>
                <a:gd name="T207" fmla="*/ 3938 h 5757"/>
                <a:gd name="T208" fmla="+- 0 6178 6178"/>
                <a:gd name="T209" fmla="*/ T208 w 33"/>
                <a:gd name="T210" fmla="+- 0 3714 521"/>
                <a:gd name="T211" fmla="*/ 3714 h 5757"/>
                <a:gd name="T212" fmla="+- 0 6210 6178"/>
                <a:gd name="T213" fmla="*/ T212 w 33"/>
                <a:gd name="T214" fmla="+- 0 3586 521"/>
                <a:gd name="T215" fmla="*/ 3586 h 5757"/>
                <a:gd name="T216" fmla="+- 0 6210 6178"/>
                <a:gd name="T217" fmla="*/ T216 w 33"/>
                <a:gd name="T218" fmla="+- 0 3586 521"/>
                <a:gd name="T219" fmla="*/ 3586 h 5757"/>
                <a:gd name="T220" fmla="+- 0 6210 6178"/>
                <a:gd name="T221" fmla="*/ T220 w 33"/>
                <a:gd name="T222" fmla="+- 0 3555 521"/>
                <a:gd name="T223" fmla="*/ 3555 h 5757"/>
                <a:gd name="T224" fmla="+- 0 6178 6178"/>
                <a:gd name="T225" fmla="*/ T224 w 33"/>
                <a:gd name="T226" fmla="+- 0 3331 521"/>
                <a:gd name="T227" fmla="*/ 3331 h 575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3" h="5757">
                  <a:moveTo>
                    <a:pt x="32" y="2682"/>
                  </a:moveTo>
                  <a:lnTo>
                    <a:pt x="0" y="2682"/>
                  </a:lnTo>
                  <a:lnTo>
                    <a:pt x="0" y="2778"/>
                  </a:lnTo>
                  <a:lnTo>
                    <a:pt x="32" y="2778"/>
                  </a:lnTo>
                  <a:lnTo>
                    <a:pt x="32" y="2682"/>
                  </a:lnTo>
                  <a:close/>
                  <a:moveTo>
                    <a:pt x="32" y="2555"/>
                  </a:moveTo>
                  <a:lnTo>
                    <a:pt x="0" y="2555"/>
                  </a:lnTo>
                  <a:lnTo>
                    <a:pt x="0" y="2650"/>
                  </a:lnTo>
                  <a:lnTo>
                    <a:pt x="32" y="2650"/>
                  </a:lnTo>
                  <a:lnTo>
                    <a:pt x="32" y="2555"/>
                  </a:lnTo>
                  <a:close/>
                  <a:moveTo>
                    <a:pt x="32" y="2427"/>
                  </a:moveTo>
                  <a:lnTo>
                    <a:pt x="0" y="2427"/>
                  </a:lnTo>
                  <a:lnTo>
                    <a:pt x="0" y="2523"/>
                  </a:lnTo>
                  <a:lnTo>
                    <a:pt x="32" y="2523"/>
                  </a:lnTo>
                  <a:lnTo>
                    <a:pt x="32" y="2427"/>
                  </a:lnTo>
                  <a:close/>
                  <a:moveTo>
                    <a:pt x="32" y="2299"/>
                  </a:moveTo>
                  <a:lnTo>
                    <a:pt x="0" y="2299"/>
                  </a:lnTo>
                  <a:lnTo>
                    <a:pt x="0" y="2395"/>
                  </a:lnTo>
                  <a:lnTo>
                    <a:pt x="32" y="2395"/>
                  </a:lnTo>
                  <a:lnTo>
                    <a:pt x="32" y="2299"/>
                  </a:lnTo>
                  <a:close/>
                  <a:moveTo>
                    <a:pt x="32" y="2171"/>
                  </a:moveTo>
                  <a:lnTo>
                    <a:pt x="0" y="2171"/>
                  </a:lnTo>
                  <a:lnTo>
                    <a:pt x="0" y="2267"/>
                  </a:lnTo>
                  <a:lnTo>
                    <a:pt x="32" y="2267"/>
                  </a:lnTo>
                  <a:lnTo>
                    <a:pt x="32" y="2171"/>
                  </a:lnTo>
                  <a:close/>
                  <a:moveTo>
                    <a:pt x="32" y="2044"/>
                  </a:moveTo>
                  <a:lnTo>
                    <a:pt x="0" y="2044"/>
                  </a:lnTo>
                  <a:lnTo>
                    <a:pt x="0" y="2139"/>
                  </a:lnTo>
                  <a:lnTo>
                    <a:pt x="32" y="2139"/>
                  </a:lnTo>
                  <a:lnTo>
                    <a:pt x="32" y="2044"/>
                  </a:lnTo>
                  <a:close/>
                  <a:moveTo>
                    <a:pt x="32" y="1916"/>
                  </a:moveTo>
                  <a:lnTo>
                    <a:pt x="0" y="1916"/>
                  </a:lnTo>
                  <a:lnTo>
                    <a:pt x="0" y="2012"/>
                  </a:lnTo>
                  <a:lnTo>
                    <a:pt x="32" y="2012"/>
                  </a:lnTo>
                  <a:lnTo>
                    <a:pt x="32" y="1916"/>
                  </a:lnTo>
                  <a:close/>
                  <a:moveTo>
                    <a:pt x="32" y="1788"/>
                  </a:moveTo>
                  <a:lnTo>
                    <a:pt x="0" y="1788"/>
                  </a:lnTo>
                  <a:lnTo>
                    <a:pt x="0" y="1884"/>
                  </a:lnTo>
                  <a:lnTo>
                    <a:pt x="32" y="1884"/>
                  </a:lnTo>
                  <a:lnTo>
                    <a:pt x="32" y="1788"/>
                  </a:lnTo>
                  <a:close/>
                  <a:moveTo>
                    <a:pt x="32" y="1660"/>
                  </a:moveTo>
                  <a:lnTo>
                    <a:pt x="0" y="1660"/>
                  </a:lnTo>
                  <a:lnTo>
                    <a:pt x="0" y="1756"/>
                  </a:lnTo>
                  <a:lnTo>
                    <a:pt x="32" y="1756"/>
                  </a:lnTo>
                  <a:lnTo>
                    <a:pt x="32" y="1660"/>
                  </a:lnTo>
                  <a:close/>
                  <a:moveTo>
                    <a:pt x="32" y="1533"/>
                  </a:moveTo>
                  <a:lnTo>
                    <a:pt x="0" y="1533"/>
                  </a:lnTo>
                  <a:lnTo>
                    <a:pt x="0" y="1628"/>
                  </a:lnTo>
                  <a:lnTo>
                    <a:pt x="32" y="1628"/>
                  </a:lnTo>
                  <a:lnTo>
                    <a:pt x="32" y="1533"/>
                  </a:lnTo>
                  <a:close/>
                  <a:moveTo>
                    <a:pt x="32" y="1405"/>
                  </a:moveTo>
                  <a:lnTo>
                    <a:pt x="0" y="1405"/>
                  </a:lnTo>
                  <a:lnTo>
                    <a:pt x="0" y="1501"/>
                  </a:lnTo>
                  <a:lnTo>
                    <a:pt x="32" y="1501"/>
                  </a:lnTo>
                  <a:lnTo>
                    <a:pt x="32" y="1405"/>
                  </a:lnTo>
                  <a:close/>
                  <a:moveTo>
                    <a:pt x="32" y="1277"/>
                  </a:moveTo>
                  <a:lnTo>
                    <a:pt x="0" y="1277"/>
                  </a:lnTo>
                  <a:lnTo>
                    <a:pt x="0" y="1373"/>
                  </a:lnTo>
                  <a:lnTo>
                    <a:pt x="32" y="1373"/>
                  </a:lnTo>
                  <a:lnTo>
                    <a:pt x="32" y="1277"/>
                  </a:lnTo>
                  <a:close/>
                  <a:moveTo>
                    <a:pt x="32" y="1149"/>
                  </a:moveTo>
                  <a:lnTo>
                    <a:pt x="0" y="1149"/>
                  </a:lnTo>
                  <a:lnTo>
                    <a:pt x="0" y="1245"/>
                  </a:lnTo>
                  <a:lnTo>
                    <a:pt x="32" y="1245"/>
                  </a:lnTo>
                  <a:lnTo>
                    <a:pt x="32" y="1149"/>
                  </a:lnTo>
                  <a:close/>
                  <a:moveTo>
                    <a:pt x="32" y="1022"/>
                  </a:moveTo>
                  <a:lnTo>
                    <a:pt x="0" y="1022"/>
                  </a:lnTo>
                  <a:lnTo>
                    <a:pt x="0" y="1118"/>
                  </a:lnTo>
                  <a:lnTo>
                    <a:pt x="32" y="1118"/>
                  </a:lnTo>
                  <a:lnTo>
                    <a:pt x="32" y="1022"/>
                  </a:lnTo>
                  <a:close/>
                  <a:moveTo>
                    <a:pt x="32" y="894"/>
                  </a:moveTo>
                  <a:lnTo>
                    <a:pt x="0" y="894"/>
                  </a:lnTo>
                  <a:lnTo>
                    <a:pt x="0" y="990"/>
                  </a:lnTo>
                  <a:lnTo>
                    <a:pt x="32" y="990"/>
                  </a:lnTo>
                  <a:lnTo>
                    <a:pt x="32" y="894"/>
                  </a:lnTo>
                  <a:close/>
                  <a:moveTo>
                    <a:pt x="32" y="766"/>
                  </a:moveTo>
                  <a:lnTo>
                    <a:pt x="0" y="766"/>
                  </a:lnTo>
                  <a:lnTo>
                    <a:pt x="0" y="862"/>
                  </a:lnTo>
                  <a:lnTo>
                    <a:pt x="32" y="862"/>
                  </a:lnTo>
                  <a:lnTo>
                    <a:pt x="32" y="766"/>
                  </a:lnTo>
                  <a:close/>
                  <a:moveTo>
                    <a:pt x="32" y="639"/>
                  </a:moveTo>
                  <a:lnTo>
                    <a:pt x="0" y="639"/>
                  </a:lnTo>
                  <a:lnTo>
                    <a:pt x="0" y="734"/>
                  </a:lnTo>
                  <a:lnTo>
                    <a:pt x="32" y="734"/>
                  </a:lnTo>
                  <a:lnTo>
                    <a:pt x="32" y="639"/>
                  </a:lnTo>
                  <a:close/>
                  <a:moveTo>
                    <a:pt x="32" y="511"/>
                  </a:moveTo>
                  <a:lnTo>
                    <a:pt x="0" y="511"/>
                  </a:lnTo>
                  <a:lnTo>
                    <a:pt x="0" y="607"/>
                  </a:lnTo>
                  <a:lnTo>
                    <a:pt x="32" y="607"/>
                  </a:lnTo>
                  <a:lnTo>
                    <a:pt x="32" y="511"/>
                  </a:lnTo>
                  <a:close/>
                  <a:moveTo>
                    <a:pt x="32" y="383"/>
                  </a:moveTo>
                  <a:lnTo>
                    <a:pt x="0" y="383"/>
                  </a:lnTo>
                  <a:lnTo>
                    <a:pt x="0" y="479"/>
                  </a:lnTo>
                  <a:lnTo>
                    <a:pt x="32" y="479"/>
                  </a:lnTo>
                  <a:lnTo>
                    <a:pt x="32" y="383"/>
                  </a:lnTo>
                  <a:close/>
                  <a:moveTo>
                    <a:pt x="32" y="255"/>
                  </a:moveTo>
                  <a:lnTo>
                    <a:pt x="0" y="255"/>
                  </a:lnTo>
                  <a:lnTo>
                    <a:pt x="0" y="351"/>
                  </a:lnTo>
                  <a:lnTo>
                    <a:pt x="32" y="351"/>
                  </a:lnTo>
                  <a:lnTo>
                    <a:pt x="32" y="255"/>
                  </a:lnTo>
                  <a:close/>
                  <a:moveTo>
                    <a:pt x="32" y="128"/>
                  </a:moveTo>
                  <a:lnTo>
                    <a:pt x="0" y="128"/>
                  </a:lnTo>
                  <a:lnTo>
                    <a:pt x="0" y="223"/>
                  </a:lnTo>
                  <a:lnTo>
                    <a:pt x="32" y="223"/>
                  </a:lnTo>
                  <a:lnTo>
                    <a:pt x="32" y="128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32" y="96"/>
                  </a:lnTo>
                  <a:lnTo>
                    <a:pt x="32" y="0"/>
                  </a:lnTo>
                  <a:close/>
                  <a:moveTo>
                    <a:pt x="32" y="5748"/>
                  </a:moveTo>
                  <a:lnTo>
                    <a:pt x="0" y="5748"/>
                  </a:lnTo>
                  <a:lnTo>
                    <a:pt x="0" y="5756"/>
                  </a:lnTo>
                  <a:lnTo>
                    <a:pt x="32" y="5756"/>
                  </a:lnTo>
                  <a:lnTo>
                    <a:pt x="32" y="5748"/>
                  </a:lnTo>
                  <a:close/>
                  <a:moveTo>
                    <a:pt x="32" y="5620"/>
                  </a:moveTo>
                  <a:lnTo>
                    <a:pt x="0" y="5620"/>
                  </a:lnTo>
                  <a:lnTo>
                    <a:pt x="0" y="5716"/>
                  </a:lnTo>
                  <a:lnTo>
                    <a:pt x="32" y="5716"/>
                  </a:lnTo>
                  <a:lnTo>
                    <a:pt x="32" y="5620"/>
                  </a:lnTo>
                  <a:close/>
                  <a:moveTo>
                    <a:pt x="32" y="5492"/>
                  </a:moveTo>
                  <a:lnTo>
                    <a:pt x="0" y="5492"/>
                  </a:lnTo>
                  <a:lnTo>
                    <a:pt x="0" y="5588"/>
                  </a:lnTo>
                  <a:lnTo>
                    <a:pt x="32" y="5588"/>
                  </a:lnTo>
                  <a:lnTo>
                    <a:pt x="32" y="5492"/>
                  </a:lnTo>
                  <a:close/>
                  <a:moveTo>
                    <a:pt x="32" y="5365"/>
                  </a:moveTo>
                  <a:lnTo>
                    <a:pt x="0" y="5365"/>
                  </a:lnTo>
                  <a:lnTo>
                    <a:pt x="0" y="5461"/>
                  </a:lnTo>
                  <a:lnTo>
                    <a:pt x="32" y="5461"/>
                  </a:lnTo>
                  <a:lnTo>
                    <a:pt x="32" y="5365"/>
                  </a:lnTo>
                  <a:close/>
                  <a:moveTo>
                    <a:pt x="32" y="5237"/>
                  </a:moveTo>
                  <a:lnTo>
                    <a:pt x="0" y="5237"/>
                  </a:lnTo>
                  <a:lnTo>
                    <a:pt x="0" y="5333"/>
                  </a:lnTo>
                  <a:lnTo>
                    <a:pt x="32" y="5333"/>
                  </a:lnTo>
                  <a:lnTo>
                    <a:pt x="32" y="5237"/>
                  </a:lnTo>
                  <a:close/>
                  <a:moveTo>
                    <a:pt x="32" y="5109"/>
                  </a:moveTo>
                  <a:lnTo>
                    <a:pt x="0" y="5109"/>
                  </a:lnTo>
                  <a:lnTo>
                    <a:pt x="0" y="5205"/>
                  </a:lnTo>
                  <a:lnTo>
                    <a:pt x="32" y="5205"/>
                  </a:lnTo>
                  <a:lnTo>
                    <a:pt x="32" y="5109"/>
                  </a:lnTo>
                  <a:close/>
                  <a:moveTo>
                    <a:pt x="32" y="4982"/>
                  </a:moveTo>
                  <a:lnTo>
                    <a:pt x="0" y="4982"/>
                  </a:lnTo>
                  <a:lnTo>
                    <a:pt x="0" y="5077"/>
                  </a:lnTo>
                  <a:lnTo>
                    <a:pt x="32" y="5077"/>
                  </a:lnTo>
                  <a:lnTo>
                    <a:pt x="32" y="4982"/>
                  </a:lnTo>
                  <a:close/>
                  <a:moveTo>
                    <a:pt x="32" y="4854"/>
                  </a:moveTo>
                  <a:lnTo>
                    <a:pt x="0" y="4854"/>
                  </a:lnTo>
                  <a:lnTo>
                    <a:pt x="0" y="4950"/>
                  </a:lnTo>
                  <a:lnTo>
                    <a:pt x="32" y="4950"/>
                  </a:lnTo>
                  <a:lnTo>
                    <a:pt x="32" y="4854"/>
                  </a:lnTo>
                  <a:close/>
                  <a:moveTo>
                    <a:pt x="32" y="4726"/>
                  </a:moveTo>
                  <a:lnTo>
                    <a:pt x="0" y="4726"/>
                  </a:lnTo>
                  <a:lnTo>
                    <a:pt x="0" y="4822"/>
                  </a:lnTo>
                  <a:lnTo>
                    <a:pt x="32" y="4822"/>
                  </a:lnTo>
                  <a:lnTo>
                    <a:pt x="32" y="4726"/>
                  </a:lnTo>
                  <a:close/>
                  <a:moveTo>
                    <a:pt x="32" y="4598"/>
                  </a:moveTo>
                  <a:lnTo>
                    <a:pt x="0" y="4598"/>
                  </a:lnTo>
                  <a:lnTo>
                    <a:pt x="0" y="4694"/>
                  </a:lnTo>
                  <a:lnTo>
                    <a:pt x="32" y="4694"/>
                  </a:lnTo>
                  <a:lnTo>
                    <a:pt x="32" y="4598"/>
                  </a:lnTo>
                  <a:close/>
                  <a:moveTo>
                    <a:pt x="32" y="4471"/>
                  </a:moveTo>
                  <a:lnTo>
                    <a:pt x="0" y="4471"/>
                  </a:lnTo>
                  <a:lnTo>
                    <a:pt x="0" y="4566"/>
                  </a:lnTo>
                  <a:lnTo>
                    <a:pt x="32" y="4566"/>
                  </a:lnTo>
                  <a:lnTo>
                    <a:pt x="32" y="4471"/>
                  </a:lnTo>
                  <a:close/>
                  <a:moveTo>
                    <a:pt x="32" y="4343"/>
                  </a:moveTo>
                  <a:lnTo>
                    <a:pt x="0" y="4343"/>
                  </a:lnTo>
                  <a:lnTo>
                    <a:pt x="0" y="4439"/>
                  </a:lnTo>
                  <a:lnTo>
                    <a:pt x="32" y="4439"/>
                  </a:lnTo>
                  <a:lnTo>
                    <a:pt x="32" y="4343"/>
                  </a:lnTo>
                  <a:close/>
                  <a:moveTo>
                    <a:pt x="32" y="4215"/>
                  </a:moveTo>
                  <a:lnTo>
                    <a:pt x="0" y="4215"/>
                  </a:lnTo>
                  <a:lnTo>
                    <a:pt x="0" y="4311"/>
                  </a:lnTo>
                  <a:lnTo>
                    <a:pt x="32" y="4311"/>
                  </a:lnTo>
                  <a:lnTo>
                    <a:pt x="32" y="4215"/>
                  </a:lnTo>
                  <a:close/>
                  <a:moveTo>
                    <a:pt x="32" y="4087"/>
                  </a:moveTo>
                  <a:lnTo>
                    <a:pt x="0" y="4087"/>
                  </a:lnTo>
                  <a:lnTo>
                    <a:pt x="0" y="4183"/>
                  </a:lnTo>
                  <a:lnTo>
                    <a:pt x="32" y="4183"/>
                  </a:lnTo>
                  <a:lnTo>
                    <a:pt x="32" y="4087"/>
                  </a:lnTo>
                  <a:close/>
                  <a:moveTo>
                    <a:pt x="32" y="3960"/>
                  </a:moveTo>
                  <a:lnTo>
                    <a:pt x="0" y="3960"/>
                  </a:lnTo>
                  <a:lnTo>
                    <a:pt x="0" y="4055"/>
                  </a:lnTo>
                  <a:lnTo>
                    <a:pt x="32" y="4055"/>
                  </a:lnTo>
                  <a:lnTo>
                    <a:pt x="32" y="3960"/>
                  </a:lnTo>
                  <a:close/>
                  <a:moveTo>
                    <a:pt x="32" y="3832"/>
                  </a:moveTo>
                  <a:lnTo>
                    <a:pt x="0" y="3832"/>
                  </a:lnTo>
                  <a:lnTo>
                    <a:pt x="0" y="3928"/>
                  </a:lnTo>
                  <a:lnTo>
                    <a:pt x="32" y="3928"/>
                  </a:lnTo>
                  <a:lnTo>
                    <a:pt x="32" y="3832"/>
                  </a:lnTo>
                  <a:close/>
                  <a:moveTo>
                    <a:pt x="32" y="3704"/>
                  </a:moveTo>
                  <a:lnTo>
                    <a:pt x="0" y="3704"/>
                  </a:lnTo>
                  <a:lnTo>
                    <a:pt x="0" y="3800"/>
                  </a:lnTo>
                  <a:lnTo>
                    <a:pt x="32" y="3800"/>
                  </a:lnTo>
                  <a:lnTo>
                    <a:pt x="32" y="3704"/>
                  </a:lnTo>
                  <a:close/>
                  <a:moveTo>
                    <a:pt x="32" y="3576"/>
                  </a:moveTo>
                  <a:lnTo>
                    <a:pt x="0" y="3576"/>
                  </a:lnTo>
                  <a:lnTo>
                    <a:pt x="0" y="3672"/>
                  </a:lnTo>
                  <a:lnTo>
                    <a:pt x="32" y="3672"/>
                  </a:lnTo>
                  <a:lnTo>
                    <a:pt x="32" y="3576"/>
                  </a:lnTo>
                  <a:close/>
                  <a:moveTo>
                    <a:pt x="32" y="3449"/>
                  </a:moveTo>
                  <a:lnTo>
                    <a:pt x="0" y="3449"/>
                  </a:lnTo>
                  <a:lnTo>
                    <a:pt x="0" y="3544"/>
                  </a:lnTo>
                  <a:lnTo>
                    <a:pt x="32" y="3544"/>
                  </a:lnTo>
                  <a:lnTo>
                    <a:pt x="32" y="3449"/>
                  </a:lnTo>
                  <a:close/>
                  <a:moveTo>
                    <a:pt x="32" y="3321"/>
                  </a:moveTo>
                  <a:lnTo>
                    <a:pt x="0" y="3321"/>
                  </a:lnTo>
                  <a:lnTo>
                    <a:pt x="0" y="3417"/>
                  </a:lnTo>
                  <a:lnTo>
                    <a:pt x="32" y="3417"/>
                  </a:lnTo>
                  <a:lnTo>
                    <a:pt x="32" y="3321"/>
                  </a:lnTo>
                  <a:close/>
                  <a:moveTo>
                    <a:pt x="32" y="3193"/>
                  </a:moveTo>
                  <a:lnTo>
                    <a:pt x="0" y="3193"/>
                  </a:lnTo>
                  <a:lnTo>
                    <a:pt x="0" y="3289"/>
                  </a:lnTo>
                  <a:lnTo>
                    <a:pt x="32" y="3289"/>
                  </a:lnTo>
                  <a:lnTo>
                    <a:pt x="32" y="3193"/>
                  </a:lnTo>
                  <a:close/>
                  <a:moveTo>
                    <a:pt x="32" y="3065"/>
                  </a:moveTo>
                  <a:lnTo>
                    <a:pt x="0" y="3065"/>
                  </a:lnTo>
                  <a:lnTo>
                    <a:pt x="0" y="3161"/>
                  </a:lnTo>
                  <a:lnTo>
                    <a:pt x="32" y="3161"/>
                  </a:lnTo>
                  <a:lnTo>
                    <a:pt x="32" y="3065"/>
                  </a:lnTo>
                  <a:close/>
                  <a:moveTo>
                    <a:pt x="32" y="2938"/>
                  </a:moveTo>
                  <a:lnTo>
                    <a:pt x="0" y="2938"/>
                  </a:lnTo>
                  <a:lnTo>
                    <a:pt x="0" y="3034"/>
                  </a:lnTo>
                  <a:lnTo>
                    <a:pt x="32" y="3034"/>
                  </a:lnTo>
                  <a:lnTo>
                    <a:pt x="32" y="2938"/>
                  </a:lnTo>
                  <a:close/>
                  <a:moveTo>
                    <a:pt x="32" y="2906"/>
                  </a:moveTo>
                  <a:lnTo>
                    <a:pt x="32" y="2810"/>
                  </a:lnTo>
                  <a:lnTo>
                    <a:pt x="0" y="2810"/>
                  </a:lnTo>
                  <a:lnTo>
                    <a:pt x="0" y="2906"/>
                  </a:lnTo>
                  <a:lnTo>
                    <a:pt x="32" y="2906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47" name="Picture 929">
              <a:extLst>
                <a:ext uri="{FF2B5EF4-FFF2-40B4-BE49-F238E27FC236}">
                  <a16:creationId xmlns:a16="http://schemas.microsoft.com/office/drawing/2014/main" id="{227E6204-01E0-4F73-80C1-7929E0B338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" y="67"/>
              <a:ext cx="7394" cy="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AutoShape 927">
              <a:extLst>
                <a:ext uri="{FF2B5EF4-FFF2-40B4-BE49-F238E27FC236}">
                  <a16:creationId xmlns:a16="http://schemas.microsoft.com/office/drawing/2014/main" id="{DC16DEF9-DB0D-4024-9D17-4BD65F803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2" y="407"/>
              <a:ext cx="55" cy="6110"/>
            </a:xfrm>
            <a:custGeom>
              <a:avLst/>
              <a:gdLst>
                <a:gd name="T0" fmla="+- 0 3897 3866"/>
                <a:gd name="T1" fmla="*/ T0 w 32"/>
                <a:gd name="T2" fmla="+- 0 1520 914"/>
                <a:gd name="T3" fmla="*/ 1520 h 5373"/>
                <a:gd name="T4" fmla="+- 0 3866 3866"/>
                <a:gd name="T5" fmla="*/ T4 w 32"/>
                <a:gd name="T6" fmla="+- 0 1393 914"/>
                <a:gd name="T7" fmla="*/ 1393 h 5373"/>
                <a:gd name="T8" fmla="+- 0 3866 3866"/>
                <a:gd name="T9" fmla="*/ T8 w 32"/>
                <a:gd name="T10" fmla="+- 0 1169 914"/>
                <a:gd name="T11" fmla="*/ 1169 h 5373"/>
                <a:gd name="T12" fmla="+- 0 3897 3866"/>
                <a:gd name="T13" fmla="*/ T12 w 32"/>
                <a:gd name="T14" fmla="+- 0 1041 914"/>
                <a:gd name="T15" fmla="*/ 1041 h 5373"/>
                <a:gd name="T16" fmla="+- 0 3897 3866"/>
                <a:gd name="T17" fmla="*/ T16 w 32"/>
                <a:gd name="T18" fmla="+- 0 1041 914"/>
                <a:gd name="T19" fmla="*/ 1041 h 5373"/>
                <a:gd name="T20" fmla="+- 0 3897 3866"/>
                <a:gd name="T21" fmla="*/ T20 w 32"/>
                <a:gd name="T22" fmla="+- 0 1009 914"/>
                <a:gd name="T23" fmla="*/ 1009 h 5373"/>
                <a:gd name="T24" fmla="+- 0 3866 3866"/>
                <a:gd name="T25" fmla="*/ T24 w 32"/>
                <a:gd name="T26" fmla="+- 0 6287 914"/>
                <a:gd name="T27" fmla="*/ 6287 h 5373"/>
                <a:gd name="T28" fmla="+- 0 3866 3866"/>
                <a:gd name="T29" fmla="*/ T28 w 32"/>
                <a:gd name="T30" fmla="+- 0 6151 914"/>
                <a:gd name="T31" fmla="*/ 6151 h 5373"/>
                <a:gd name="T32" fmla="+- 0 3898 3866"/>
                <a:gd name="T33" fmla="*/ T32 w 32"/>
                <a:gd name="T34" fmla="+- 0 6023 914"/>
                <a:gd name="T35" fmla="*/ 6023 h 5373"/>
                <a:gd name="T36" fmla="+- 0 3898 3866"/>
                <a:gd name="T37" fmla="*/ T36 w 32"/>
                <a:gd name="T38" fmla="+- 0 6023 914"/>
                <a:gd name="T39" fmla="*/ 6023 h 5373"/>
                <a:gd name="T40" fmla="+- 0 3898 3866"/>
                <a:gd name="T41" fmla="*/ T40 w 32"/>
                <a:gd name="T42" fmla="+- 0 5991 914"/>
                <a:gd name="T43" fmla="*/ 5991 h 5373"/>
                <a:gd name="T44" fmla="+- 0 3866 3866"/>
                <a:gd name="T45" fmla="*/ T44 w 32"/>
                <a:gd name="T46" fmla="+- 0 5863 914"/>
                <a:gd name="T47" fmla="*/ 5863 h 5373"/>
                <a:gd name="T48" fmla="+- 0 3866 3866"/>
                <a:gd name="T49" fmla="*/ T48 w 32"/>
                <a:gd name="T50" fmla="+- 0 5640 914"/>
                <a:gd name="T51" fmla="*/ 5640 h 5373"/>
                <a:gd name="T52" fmla="+- 0 3898 3866"/>
                <a:gd name="T53" fmla="*/ T52 w 32"/>
                <a:gd name="T54" fmla="+- 0 5512 914"/>
                <a:gd name="T55" fmla="*/ 5512 h 5373"/>
                <a:gd name="T56" fmla="+- 0 3898 3866"/>
                <a:gd name="T57" fmla="*/ T56 w 32"/>
                <a:gd name="T58" fmla="+- 0 5512 914"/>
                <a:gd name="T59" fmla="*/ 5512 h 5373"/>
                <a:gd name="T60" fmla="+- 0 3898 3866"/>
                <a:gd name="T61" fmla="*/ T60 w 32"/>
                <a:gd name="T62" fmla="+- 0 5480 914"/>
                <a:gd name="T63" fmla="*/ 5480 h 5373"/>
                <a:gd name="T64" fmla="+- 0 3866 3866"/>
                <a:gd name="T65" fmla="*/ T64 w 32"/>
                <a:gd name="T66" fmla="+- 0 5352 914"/>
                <a:gd name="T67" fmla="*/ 5352 h 5373"/>
                <a:gd name="T68" fmla="+- 0 3866 3866"/>
                <a:gd name="T69" fmla="*/ T68 w 32"/>
                <a:gd name="T70" fmla="+- 0 5129 914"/>
                <a:gd name="T71" fmla="*/ 5129 h 5373"/>
                <a:gd name="T72" fmla="+- 0 3898 3866"/>
                <a:gd name="T73" fmla="*/ T72 w 32"/>
                <a:gd name="T74" fmla="+- 0 5001 914"/>
                <a:gd name="T75" fmla="*/ 5001 h 5373"/>
                <a:gd name="T76" fmla="+- 0 3898 3866"/>
                <a:gd name="T77" fmla="*/ T76 w 32"/>
                <a:gd name="T78" fmla="+- 0 5001 914"/>
                <a:gd name="T79" fmla="*/ 5001 h 5373"/>
                <a:gd name="T80" fmla="+- 0 3898 3866"/>
                <a:gd name="T81" fmla="*/ T80 w 32"/>
                <a:gd name="T82" fmla="+- 0 4969 914"/>
                <a:gd name="T83" fmla="*/ 4969 h 5373"/>
                <a:gd name="T84" fmla="+- 0 3866 3866"/>
                <a:gd name="T85" fmla="*/ T84 w 32"/>
                <a:gd name="T86" fmla="+- 0 4841 914"/>
                <a:gd name="T87" fmla="*/ 4841 h 5373"/>
                <a:gd name="T88" fmla="+- 0 3866 3866"/>
                <a:gd name="T89" fmla="*/ T88 w 32"/>
                <a:gd name="T90" fmla="+- 0 4618 914"/>
                <a:gd name="T91" fmla="*/ 4618 h 5373"/>
                <a:gd name="T92" fmla="+- 0 3898 3866"/>
                <a:gd name="T93" fmla="*/ T92 w 32"/>
                <a:gd name="T94" fmla="+- 0 4490 914"/>
                <a:gd name="T95" fmla="*/ 4490 h 5373"/>
                <a:gd name="T96" fmla="+- 0 3898 3866"/>
                <a:gd name="T97" fmla="*/ T96 w 32"/>
                <a:gd name="T98" fmla="+- 0 4490 914"/>
                <a:gd name="T99" fmla="*/ 4490 h 5373"/>
                <a:gd name="T100" fmla="+- 0 3898 3866"/>
                <a:gd name="T101" fmla="*/ T100 w 32"/>
                <a:gd name="T102" fmla="+- 0 4458 914"/>
                <a:gd name="T103" fmla="*/ 4458 h 5373"/>
                <a:gd name="T104" fmla="+- 0 3866 3866"/>
                <a:gd name="T105" fmla="*/ T104 w 32"/>
                <a:gd name="T106" fmla="+- 0 4331 914"/>
                <a:gd name="T107" fmla="*/ 4331 h 5373"/>
                <a:gd name="T108" fmla="+- 0 3866 3866"/>
                <a:gd name="T109" fmla="*/ T108 w 32"/>
                <a:gd name="T110" fmla="+- 0 4107 914"/>
                <a:gd name="T111" fmla="*/ 4107 h 5373"/>
                <a:gd name="T112" fmla="+- 0 3898 3866"/>
                <a:gd name="T113" fmla="*/ T112 w 32"/>
                <a:gd name="T114" fmla="+- 0 3979 914"/>
                <a:gd name="T115" fmla="*/ 3979 h 5373"/>
                <a:gd name="T116" fmla="+- 0 3898 3866"/>
                <a:gd name="T117" fmla="*/ T116 w 32"/>
                <a:gd name="T118" fmla="+- 0 3979 914"/>
                <a:gd name="T119" fmla="*/ 3979 h 5373"/>
                <a:gd name="T120" fmla="+- 0 3898 3866"/>
                <a:gd name="T121" fmla="*/ T120 w 32"/>
                <a:gd name="T122" fmla="+- 0 3947 914"/>
                <a:gd name="T123" fmla="*/ 3947 h 5373"/>
                <a:gd name="T124" fmla="+- 0 3866 3866"/>
                <a:gd name="T125" fmla="*/ T124 w 32"/>
                <a:gd name="T126" fmla="+- 0 3820 914"/>
                <a:gd name="T127" fmla="*/ 3820 h 5373"/>
                <a:gd name="T128" fmla="+- 0 3866 3866"/>
                <a:gd name="T129" fmla="*/ T128 w 32"/>
                <a:gd name="T130" fmla="+- 0 3596 914"/>
                <a:gd name="T131" fmla="*/ 3596 h 5373"/>
                <a:gd name="T132" fmla="+- 0 3898 3866"/>
                <a:gd name="T133" fmla="*/ T132 w 32"/>
                <a:gd name="T134" fmla="+- 0 3468 914"/>
                <a:gd name="T135" fmla="*/ 3468 h 5373"/>
                <a:gd name="T136" fmla="+- 0 3898 3866"/>
                <a:gd name="T137" fmla="*/ T136 w 32"/>
                <a:gd name="T138" fmla="+- 0 3468 914"/>
                <a:gd name="T139" fmla="*/ 3468 h 5373"/>
                <a:gd name="T140" fmla="+- 0 3898 3866"/>
                <a:gd name="T141" fmla="*/ T140 w 32"/>
                <a:gd name="T142" fmla="+- 0 3436 914"/>
                <a:gd name="T143" fmla="*/ 3436 h 5373"/>
                <a:gd name="T144" fmla="+- 0 3866 3866"/>
                <a:gd name="T145" fmla="*/ T144 w 32"/>
                <a:gd name="T146" fmla="+- 0 3309 914"/>
                <a:gd name="T147" fmla="*/ 3309 h 5373"/>
                <a:gd name="T148" fmla="+- 0 3866 3866"/>
                <a:gd name="T149" fmla="*/ T148 w 32"/>
                <a:gd name="T150" fmla="+- 0 3085 914"/>
                <a:gd name="T151" fmla="*/ 3085 h 5373"/>
                <a:gd name="T152" fmla="+- 0 3898 3866"/>
                <a:gd name="T153" fmla="*/ T152 w 32"/>
                <a:gd name="T154" fmla="+- 0 2957 914"/>
                <a:gd name="T155" fmla="*/ 2957 h 5373"/>
                <a:gd name="T156" fmla="+- 0 3898 3866"/>
                <a:gd name="T157" fmla="*/ T156 w 32"/>
                <a:gd name="T158" fmla="+- 0 2957 914"/>
                <a:gd name="T159" fmla="*/ 2957 h 5373"/>
                <a:gd name="T160" fmla="+- 0 3898 3866"/>
                <a:gd name="T161" fmla="*/ T160 w 32"/>
                <a:gd name="T162" fmla="+- 0 2925 914"/>
                <a:gd name="T163" fmla="*/ 2925 h 5373"/>
                <a:gd name="T164" fmla="+- 0 3866 3866"/>
                <a:gd name="T165" fmla="*/ T164 w 32"/>
                <a:gd name="T166" fmla="+- 0 2798 914"/>
                <a:gd name="T167" fmla="*/ 2798 h 5373"/>
                <a:gd name="T168" fmla="+- 0 3866 3866"/>
                <a:gd name="T169" fmla="*/ T168 w 32"/>
                <a:gd name="T170" fmla="+- 0 2574 914"/>
                <a:gd name="T171" fmla="*/ 2574 h 5373"/>
                <a:gd name="T172" fmla="+- 0 3898 3866"/>
                <a:gd name="T173" fmla="*/ T172 w 32"/>
                <a:gd name="T174" fmla="+- 0 2446 914"/>
                <a:gd name="T175" fmla="*/ 2446 h 5373"/>
                <a:gd name="T176" fmla="+- 0 3898 3866"/>
                <a:gd name="T177" fmla="*/ T176 w 32"/>
                <a:gd name="T178" fmla="+- 0 2446 914"/>
                <a:gd name="T179" fmla="*/ 2446 h 5373"/>
                <a:gd name="T180" fmla="+- 0 3898 3866"/>
                <a:gd name="T181" fmla="*/ T180 w 32"/>
                <a:gd name="T182" fmla="+- 0 2415 914"/>
                <a:gd name="T183" fmla="*/ 2415 h 5373"/>
                <a:gd name="T184" fmla="+- 0 3866 3866"/>
                <a:gd name="T185" fmla="*/ T184 w 32"/>
                <a:gd name="T186" fmla="+- 0 2287 914"/>
                <a:gd name="T187" fmla="*/ 2287 h 5373"/>
                <a:gd name="T188" fmla="+- 0 3866 3866"/>
                <a:gd name="T189" fmla="*/ T188 w 32"/>
                <a:gd name="T190" fmla="+- 0 2063 914"/>
                <a:gd name="T191" fmla="*/ 2063 h 5373"/>
                <a:gd name="T192" fmla="+- 0 3898 3866"/>
                <a:gd name="T193" fmla="*/ T192 w 32"/>
                <a:gd name="T194" fmla="+- 0 1936 914"/>
                <a:gd name="T195" fmla="*/ 1936 h 5373"/>
                <a:gd name="T196" fmla="+- 0 3898 3866"/>
                <a:gd name="T197" fmla="*/ T196 w 32"/>
                <a:gd name="T198" fmla="+- 0 1936 914"/>
                <a:gd name="T199" fmla="*/ 1936 h 5373"/>
                <a:gd name="T200" fmla="+- 0 3898 3866"/>
                <a:gd name="T201" fmla="*/ T200 w 32"/>
                <a:gd name="T202" fmla="+- 0 1904 914"/>
                <a:gd name="T203" fmla="*/ 1904 h 5373"/>
                <a:gd name="T204" fmla="+- 0 3866 3866"/>
                <a:gd name="T205" fmla="*/ T204 w 32"/>
                <a:gd name="T206" fmla="+- 0 1776 914"/>
                <a:gd name="T207" fmla="*/ 1776 h 5373"/>
                <a:gd name="T208" fmla="+- 0 3866 3866"/>
                <a:gd name="T209" fmla="*/ T208 w 32"/>
                <a:gd name="T210" fmla="+- 0 1552 914"/>
                <a:gd name="T211" fmla="*/ 1552 h 537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</a:cxnLst>
              <a:rect l="0" t="0" r="r" b="b"/>
              <a:pathLst>
                <a:path w="32" h="5373">
                  <a:moveTo>
                    <a:pt x="31" y="511"/>
                  </a:moveTo>
                  <a:lnTo>
                    <a:pt x="0" y="511"/>
                  </a:lnTo>
                  <a:lnTo>
                    <a:pt x="0" y="606"/>
                  </a:lnTo>
                  <a:lnTo>
                    <a:pt x="31" y="606"/>
                  </a:lnTo>
                  <a:lnTo>
                    <a:pt x="31" y="511"/>
                  </a:lnTo>
                  <a:close/>
                  <a:moveTo>
                    <a:pt x="31" y="383"/>
                  </a:moveTo>
                  <a:lnTo>
                    <a:pt x="0" y="383"/>
                  </a:lnTo>
                  <a:lnTo>
                    <a:pt x="0" y="479"/>
                  </a:lnTo>
                  <a:lnTo>
                    <a:pt x="31" y="479"/>
                  </a:lnTo>
                  <a:lnTo>
                    <a:pt x="31" y="383"/>
                  </a:lnTo>
                  <a:close/>
                  <a:moveTo>
                    <a:pt x="31" y="255"/>
                  </a:moveTo>
                  <a:lnTo>
                    <a:pt x="0" y="255"/>
                  </a:lnTo>
                  <a:lnTo>
                    <a:pt x="0" y="351"/>
                  </a:lnTo>
                  <a:lnTo>
                    <a:pt x="31" y="351"/>
                  </a:lnTo>
                  <a:lnTo>
                    <a:pt x="31" y="255"/>
                  </a:lnTo>
                  <a:close/>
                  <a:moveTo>
                    <a:pt x="31" y="127"/>
                  </a:moveTo>
                  <a:lnTo>
                    <a:pt x="0" y="127"/>
                  </a:lnTo>
                  <a:lnTo>
                    <a:pt x="0" y="223"/>
                  </a:lnTo>
                  <a:lnTo>
                    <a:pt x="31" y="223"/>
                  </a:lnTo>
                  <a:lnTo>
                    <a:pt x="31" y="127"/>
                  </a:lnTo>
                  <a:close/>
                  <a:moveTo>
                    <a:pt x="31" y="0"/>
                  </a:moveTo>
                  <a:lnTo>
                    <a:pt x="0" y="0"/>
                  </a:lnTo>
                  <a:lnTo>
                    <a:pt x="0" y="95"/>
                  </a:lnTo>
                  <a:lnTo>
                    <a:pt x="31" y="95"/>
                  </a:lnTo>
                  <a:lnTo>
                    <a:pt x="31" y="0"/>
                  </a:lnTo>
                  <a:close/>
                  <a:moveTo>
                    <a:pt x="32" y="5364"/>
                  </a:moveTo>
                  <a:lnTo>
                    <a:pt x="0" y="5364"/>
                  </a:lnTo>
                  <a:lnTo>
                    <a:pt x="0" y="5373"/>
                  </a:lnTo>
                  <a:lnTo>
                    <a:pt x="32" y="5373"/>
                  </a:lnTo>
                  <a:lnTo>
                    <a:pt x="32" y="5364"/>
                  </a:lnTo>
                  <a:close/>
                  <a:moveTo>
                    <a:pt x="32" y="5237"/>
                  </a:moveTo>
                  <a:lnTo>
                    <a:pt x="0" y="5237"/>
                  </a:lnTo>
                  <a:lnTo>
                    <a:pt x="0" y="5333"/>
                  </a:lnTo>
                  <a:lnTo>
                    <a:pt x="32" y="5333"/>
                  </a:lnTo>
                  <a:lnTo>
                    <a:pt x="32" y="5237"/>
                  </a:lnTo>
                  <a:close/>
                  <a:moveTo>
                    <a:pt x="32" y="5109"/>
                  </a:moveTo>
                  <a:lnTo>
                    <a:pt x="0" y="5109"/>
                  </a:lnTo>
                  <a:lnTo>
                    <a:pt x="0" y="5205"/>
                  </a:lnTo>
                  <a:lnTo>
                    <a:pt x="32" y="5205"/>
                  </a:lnTo>
                  <a:lnTo>
                    <a:pt x="32" y="5109"/>
                  </a:lnTo>
                  <a:close/>
                  <a:moveTo>
                    <a:pt x="32" y="4981"/>
                  </a:moveTo>
                  <a:lnTo>
                    <a:pt x="0" y="4981"/>
                  </a:lnTo>
                  <a:lnTo>
                    <a:pt x="0" y="5077"/>
                  </a:lnTo>
                  <a:lnTo>
                    <a:pt x="32" y="5077"/>
                  </a:lnTo>
                  <a:lnTo>
                    <a:pt x="32" y="4981"/>
                  </a:lnTo>
                  <a:close/>
                  <a:moveTo>
                    <a:pt x="32" y="4854"/>
                  </a:moveTo>
                  <a:lnTo>
                    <a:pt x="0" y="4854"/>
                  </a:lnTo>
                  <a:lnTo>
                    <a:pt x="0" y="4949"/>
                  </a:lnTo>
                  <a:lnTo>
                    <a:pt x="32" y="4949"/>
                  </a:lnTo>
                  <a:lnTo>
                    <a:pt x="32" y="4854"/>
                  </a:lnTo>
                  <a:close/>
                  <a:moveTo>
                    <a:pt x="32" y="4726"/>
                  </a:moveTo>
                  <a:lnTo>
                    <a:pt x="0" y="4726"/>
                  </a:lnTo>
                  <a:lnTo>
                    <a:pt x="0" y="4822"/>
                  </a:lnTo>
                  <a:lnTo>
                    <a:pt x="32" y="4822"/>
                  </a:lnTo>
                  <a:lnTo>
                    <a:pt x="32" y="4726"/>
                  </a:lnTo>
                  <a:close/>
                  <a:moveTo>
                    <a:pt x="32" y="4598"/>
                  </a:moveTo>
                  <a:lnTo>
                    <a:pt x="0" y="4598"/>
                  </a:lnTo>
                  <a:lnTo>
                    <a:pt x="0" y="4694"/>
                  </a:lnTo>
                  <a:lnTo>
                    <a:pt x="32" y="4694"/>
                  </a:lnTo>
                  <a:lnTo>
                    <a:pt x="32" y="4598"/>
                  </a:lnTo>
                  <a:close/>
                  <a:moveTo>
                    <a:pt x="32" y="4470"/>
                  </a:moveTo>
                  <a:lnTo>
                    <a:pt x="0" y="4470"/>
                  </a:lnTo>
                  <a:lnTo>
                    <a:pt x="0" y="4566"/>
                  </a:lnTo>
                  <a:lnTo>
                    <a:pt x="32" y="4566"/>
                  </a:lnTo>
                  <a:lnTo>
                    <a:pt x="32" y="4470"/>
                  </a:lnTo>
                  <a:close/>
                  <a:moveTo>
                    <a:pt x="32" y="4343"/>
                  </a:moveTo>
                  <a:lnTo>
                    <a:pt x="0" y="4343"/>
                  </a:lnTo>
                  <a:lnTo>
                    <a:pt x="0" y="4438"/>
                  </a:lnTo>
                  <a:lnTo>
                    <a:pt x="32" y="4438"/>
                  </a:lnTo>
                  <a:lnTo>
                    <a:pt x="32" y="4343"/>
                  </a:lnTo>
                  <a:close/>
                  <a:moveTo>
                    <a:pt x="32" y="4215"/>
                  </a:moveTo>
                  <a:lnTo>
                    <a:pt x="0" y="4215"/>
                  </a:lnTo>
                  <a:lnTo>
                    <a:pt x="0" y="4311"/>
                  </a:lnTo>
                  <a:lnTo>
                    <a:pt x="32" y="4311"/>
                  </a:lnTo>
                  <a:lnTo>
                    <a:pt x="32" y="4215"/>
                  </a:lnTo>
                  <a:close/>
                  <a:moveTo>
                    <a:pt x="32" y="4087"/>
                  </a:moveTo>
                  <a:lnTo>
                    <a:pt x="0" y="4087"/>
                  </a:lnTo>
                  <a:lnTo>
                    <a:pt x="0" y="4183"/>
                  </a:lnTo>
                  <a:lnTo>
                    <a:pt x="32" y="4183"/>
                  </a:lnTo>
                  <a:lnTo>
                    <a:pt x="32" y="4087"/>
                  </a:lnTo>
                  <a:close/>
                  <a:moveTo>
                    <a:pt x="32" y="3959"/>
                  </a:moveTo>
                  <a:lnTo>
                    <a:pt x="0" y="3959"/>
                  </a:lnTo>
                  <a:lnTo>
                    <a:pt x="0" y="4055"/>
                  </a:lnTo>
                  <a:lnTo>
                    <a:pt x="32" y="4055"/>
                  </a:lnTo>
                  <a:lnTo>
                    <a:pt x="32" y="3959"/>
                  </a:lnTo>
                  <a:close/>
                  <a:moveTo>
                    <a:pt x="32" y="3832"/>
                  </a:moveTo>
                  <a:lnTo>
                    <a:pt x="0" y="3832"/>
                  </a:lnTo>
                  <a:lnTo>
                    <a:pt x="0" y="3927"/>
                  </a:lnTo>
                  <a:lnTo>
                    <a:pt x="32" y="3927"/>
                  </a:lnTo>
                  <a:lnTo>
                    <a:pt x="32" y="3832"/>
                  </a:lnTo>
                  <a:close/>
                  <a:moveTo>
                    <a:pt x="32" y="3704"/>
                  </a:moveTo>
                  <a:lnTo>
                    <a:pt x="0" y="3704"/>
                  </a:lnTo>
                  <a:lnTo>
                    <a:pt x="0" y="3800"/>
                  </a:lnTo>
                  <a:lnTo>
                    <a:pt x="32" y="3800"/>
                  </a:lnTo>
                  <a:lnTo>
                    <a:pt x="32" y="3704"/>
                  </a:lnTo>
                  <a:close/>
                  <a:moveTo>
                    <a:pt x="32" y="3576"/>
                  </a:moveTo>
                  <a:lnTo>
                    <a:pt x="0" y="3576"/>
                  </a:lnTo>
                  <a:lnTo>
                    <a:pt x="0" y="3672"/>
                  </a:lnTo>
                  <a:lnTo>
                    <a:pt x="32" y="3672"/>
                  </a:lnTo>
                  <a:lnTo>
                    <a:pt x="32" y="3576"/>
                  </a:lnTo>
                  <a:close/>
                  <a:moveTo>
                    <a:pt x="32" y="3448"/>
                  </a:moveTo>
                  <a:lnTo>
                    <a:pt x="0" y="3448"/>
                  </a:lnTo>
                  <a:lnTo>
                    <a:pt x="0" y="3544"/>
                  </a:lnTo>
                  <a:lnTo>
                    <a:pt x="32" y="3544"/>
                  </a:lnTo>
                  <a:lnTo>
                    <a:pt x="32" y="3448"/>
                  </a:lnTo>
                  <a:close/>
                  <a:moveTo>
                    <a:pt x="32" y="3321"/>
                  </a:moveTo>
                  <a:lnTo>
                    <a:pt x="0" y="3321"/>
                  </a:lnTo>
                  <a:lnTo>
                    <a:pt x="0" y="3417"/>
                  </a:lnTo>
                  <a:lnTo>
                    <a:pt x="32" y="3417"/>
                  </a:lnTo>
                  <a:lnTo>
                    <a:pt x="32" y="3321"/>
                  </a:lnTo>
                  <a:close/>
                  <a:moveTo>
                    <a:pt x="32" y="3193"/>
                  </a:moveTo>
                  <a:lnTo>
                    <a:pt x="0" y="3193"/>
                  </a:lnTo>
                  <a:lnTo>
                    <a:pt x="0" y="3289"/>
                  </a:lnTo>
                  <a:lnTo>
                    <a:pt x="32" y="3289"/>
                  </a:lnTo>
                  <a:lnTo>
                    <a:pt x="32" y="3193"/>
                  </a:lnTo>
                  <a:close/>
                  <a:moveTo>
                    <a:pt x="32" y="3065"/>
                  </a:moveTo>
                  <a:lnTo>
                    <a:pt x="0" y="3065"/>
                  </a:lnTo>
                  <a:lnTo>
                    <a:pt x="0" y="3161"/>
                  </a:lnTo>
                  <a:lnTo>
                    <a:pt x="32" y="3161"/>
                  </a:lnTo>
                  <a:lnTo>
                    <a:pt x="32" y="3065"/>
                  </a:lnTo>
                  <a:close/>
                  <a:moveTo>
                    <a:pt x="32" y="2938"/>
                  </a:moveTo>
                  <a:lnTo>
                    <a:pt x="0" y="2938"/>
                  </a:lnTo>
                  <a:lnTo>
                    <a:pt x="0" y="3033"/>
                  </a:lnTo>
                  <a:lnTo>
                    <a:pt x="32" y="3033"/>
                  </a:lnTo>
                  <a:lnTo>
                    <a:pt x="32" y="2938"/>
                  </a:lnTo>
                  <a:close/>
                  <a:moveTo>
                    <a:pt x="32" y="2810"/>
                  </a:moveTo>
                  <a:lnTo>
                    <a:pt x="0" y="2810"/>
                  </a:lnTo>
                  <a:lnTo>
                    <a:pt x="0" y="2906"/>
                  </a:lnTo>
                  <a:lnTo>
                    <a:pt x="32" y="2906"/>
                  </a:lnTo>
                  <a:lnTo>
                    <a:pt x="32" y="2810"/>
                  </a:lnTo>
                  <a:close/>
                  <a:moveTo>
                    <a:pt x="32" y="2682"/>
                  </a:moveTo>
                  <a:lnTo>
                    <a:pt x="0" y="2682"/>
                  </a:lnTo>
                  <a:lnTo>
                    <a:pt x="0" y="2778"/>
                  </a:lnTo>
                  <a:lnTo>
                    <a:pt x="32" y="2778"/>
                  </a:lnTo>
                  <a:lnTo>
                    <a:pt x="32" y="2682"/>
                  </a:lnTo>
                  <a:close/>
                  <a:moveTo>
                    <a:pt x="32" y="2554"/>
                  </a:moveTo>
                  <a:lnTo>
                    <a:pt x="0" y="2554"/>
                  </a:lnTo>
                  <a:lnTo>
                    <a:pt x="0" y="2650"/>
                  </a:lnTo>
                  <a:lnTo>
                    <a:pt x="32" y="2650"/>
                  </a:lnTo>
                  <a:lnTo>
                    <a:pt x="32" y="2554"/>
                  </a:lnTo>
                  <a:close/>
                  <a:moveTo>
                    <a:pt x="32" y="2427"/>
                  </a:moveTo>
                  <a:lnTo>
                    <a:pt x="0" y="2427"/>
                  </a:lnTo>
                  <a:lnTo>
                    <a:pt x="0" y="2522"/>
                  </a:lnTo>
                  <a:lnTo>
                    <a:pt x="32" y="2522"/>
                  </a:lnTo>
                  <a:lnTo>
                    <a:pt x="32" y="2427"/>
                  </a:lnTo>
                  <a:close/>
                  <a:moveTo>
                    <a:pt x="32" y="2299"/>
                  </a:moveTo>
                  <a:lnTo>
                    <a:pt x="0" y="2299"/>
                  </a:lnTo>
                  <a:lnTo>
                    <a:pt x="0" y="2395"/>
                  </a:lnTo>
                  <a:lnTo>
                    <a:pt x="32" y="2395"/>
                  </a:lnTo>
                  <a:lnTo>
                    <a:pt x="32" y="2299"/>
                  </a:lnTo>
                  <a:close/>
                  <a:moveTo>
                    <a:pt x="32" y="2171"/>
                  </a:moveTo>
                  <a:lnTo>
                    <a:pt x="0" y="2171"/>
                  </a:lnTo>
                  <a:lnTo>
                    <a:pt x="0" y="2267"/>
                  </a:lnTo>
                  <a:lnTo>
                    <a:pt x="32" y="2267"/>
                  </a:lnTo>
                  <a:lnTo>
                    <a:pt x="32" y="2171"/>
                  </a:lnTo>
                  <a:close/>
                  <a:moveTo>
                    <a:pt x="32" y="2043"/>
                  </a:moveTo>
                  <a:lnTo>
                    <a:pt x="0" y="2043"/>
                  </a:lnTo>
                  <a:lnTo>
                    <a:pt x="0" y="2139"/>
                  </a:lnTo>
                  <a:lnTo>
                    <a:pt x="32" y="2139"/>
                  </a:lnTo>
                  <a:lnTo>
                    <a:pt x="32" y="2043"/>
                  </a:lnTo>
                  <a:close/>
                  <a:moveTo>
                    <a:pt x="32" y="1916"/>
                  </a:moveTo>
                  <a:lnTo>
                    <a:pt x="0" y="1916"/>
                  </a:lnTo>
                  <a:lnTo>
                    <a:pt x="0" y="2011"/>
                  </a:lnTo>
                  <a:lnTo>
                    <a:pt x="32" y="2011"/>
                  </a:lnTo>
                  <a:lnTo>
                    <a:pt x="32" y="1916"/>
                  </a:lnTo>
                  <a:close/>
                  <a:moveTo>
                    <a:pt x="32" y="1788"/>
                  </a:moveTo>
                  <a:lnTo>
                    <a:pt x="0" y="1788"/>
                  </a:lnTo>
                  <a:lnTo>
                    <a:pt x="0" y="1884"/>
                  </a:lnTo>
                  <a:lnTo>
                    <a:pt x="32" y="1884"/>
                  </a:lnTo>
                  <a:lnTo>
                    <a:pt x="32" y="1788"/>
                  </a:lnTo>
                  <a:close/>
                  <a:moveTo>
                    <a:pt x="32" y="1660"/>
                  </a:moveTo>
                  <a:lnTo>
                    <a:pt x="0" y="1660"/>
                  </a:lnTo>
                  <a:lnTo>
                    <a:pt x="0" y="1756"/>
                  </a:lnTo>
                  <a:lnTo>
                    <a:pt x="32" y="1756"/>
                  </a:lnTo>
                  <a:lnTo>
                    <a:pt x="32" y="1660"/>
                  </a:lnTo>
                  <a:close/>
                  <a:moveTo>
                    <a:pt x="32" y="1532"/>
                  </a:moveTo>
                  <a:lnTo>
                    <a:pt x="0" y="1532"/>
                  </a:lnTo>
                  <a:lnTo>
                    <a:pt x="0" y="1628"/>
                  </a:lnTo>
                  <a:lnTo>
                    <a:pt x="32" y="1628"/>
                  </a:lnTo>
                  <a:lnTo>
                    <a:pt x="32" y="1532"/>
                  </a:lnTo>
                  <a:close/>
                  <a:moveTo>
                    <a:pt x="32" y="1405"/>
                  </a:moveTo>
                  <a:lnTo>
                    <a:pt x="0" y="1405"/>
                  </a:lnTo>
                  <a:lnTo>
                    <a:pt x="0" y="1501"/>
                  </a:lnTo>
                  <a:lnTo>
                    <a:pt x="32" y="1501"/>
                  </a:lnTo>
                  <a:lnTo>
                    <a:pt x="32" y="1405"/>
                  </a:lnTo>
                  <a:close/>
                  <a:moveTo>
                    <a:pt x="32" y="1277"/>
                  </a:moveTo>
                  <a:lnTo>
                    <a:pt x="0" y="1277"/>
                  </a:lnTo>
                  <a:lnTo>
                    <a:pt x="0" y="1373"/>
                  </a:lnTo>
                  <a:lnTo>
                    <a:pt x="32" y="1373"/>
                  </a:lnTo>
                  <a:lnTo>
                    <a:pt x="32" y="1277"/>
                  </a:lnTo>
                  <a:close/>
                  <a:moveTo>
                    <a:pt x="32" y="1149"/>
                  </a:moveTo>
                  <a:lnTo>
                    <a:pt x="0" y="1149"/>
                  </a:lnTo>
                  <a:lnTo>
                    <a:pt x="0" y="1245"/>
                  </a:lnTo>
                  <a:lnTo>
                    <a:pt x="32" y="1245"/>
                  </a:lnTo>
                  <a:lnTo>
                    <a:pt x="32" y="1149"/>
                  </a:lnTo>
                  <a:close/>
                  <a:moveTo>
                    <a:pt x="32" y="1022"/>
                  </a:moveTo>
                  <a:lnTo>
                    <a:pt x="0" y="1022"/>
                  </a:lnTo>
                  <a:lnTo>
                    <a:pt x="0" y="1117"/>
                  </a:lnTo>
                  <a:lnTo>
                    <a:pt x="32" y="1117"/>
                  </a:lnTo>
                  <a:lnTo>
                    <a:pt x="32" y="1022"/>
                  </a:lnTo>
                  <a:close/>
                  <a:moveTo>
                    <a:pt x="32" y="894"/>
                  </a:moveTo>
                  <a:lnTo>
                    <a:pt x="0" y="894"/>
                  </a:lnTo>
                  <a:lnTo>
                    <a:pt x="0" y="990"/>
                  </a:lnTo>
                  <a:lnTo>
                    <a:pt x="32" y="990"/>
                  </a:lnTo>
                  <a:lnTo>
                    <a:pt x="32" y="894"/>
                  </a:lnTo>
                  <a:close/>
                  <a:moveTo>
                    <a:pt x="32" y="766"/>
                  </a:moveTo>
                  <a:lnTo>
                    <a:pt x="0" y="766"/>
                  </a:lnTo>
                  <a:lnTo>
                    <a:pt x="0" y="862"/>
                  </a:lnTo>
                  <a:lnTo>
                    <a:pt x="32" y="862"/>
                  </a:lnTo>
                  <a:lnTo>
                    <a:pt x="32" y="766"/>
                  </a:lnTo>
                  <a:close/>
                  <a:moveTo>
                    <a:pt x="32" y="638"/>
                  </a:moveTo>
                  <a:lnTo>
                    <a:pt x="0" y="638"/>
                  </a:lnTo>
                  <a:lnTo>
                    <a:pt x="0" y="734"/>
                  </a:lnTo>
                  <a:lnTo>
                    <a:pt x="32" y="734"/>
                  </a:lnTo>
                  <a:lnTo>
                    <a:pt x="32" y="638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0" name="Freeform 926">
              <a:extLst>
                <a:ext uri="{FF2B5EF4-FFF2-40B4-BE49-F238E27FC236}">
                  <a16:creationId xmlns:a16="http://schemas.microsoft.com/office/drawing/2014/main" id="{83371FF9-2332-4AC1-BC6B-187DAF38D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153"/>
              <a:ext cx="1177" cy="1177"/>
            </a:xfrm>
            <a:custGeom>
              <a:avLst/>
              <a:gdLst>
                <a:gd name="T0" fmla="+- 0 4427 4427"/>
                <a:gd name="T1" fmla="*/ T0 w 1177"/>
                <a:gd name="T2" fmla="+- 0 2741 2153"/>
                <a:gd name="T3" fmla="*/ 2741 h 1177"/>
                <a:gd name="T4" fmla="+- 0 5015 4427"/>
                <a:gd name="T5" fmla="*/ T4 w 1177"/>
                <a:gd name="T6" fmla="+- 0 2153 2153"/>
                <a:gd name="T7" fmla="*/ 2153 h 1177"/>
                <a:gd name="T8" fmla="+- 0 5603 4427"/>
                <a:gd name="T9" fmla="*/ T8 w 1177"/>
                <a:gd name="T10" fmla="+- 0 2741 2153"/>
                <a:gd name="T11" fmla="*/ 2741 h 1177"/>
                <a:gd name="T12" fmla="+- 0 5015 4427"/>
                <a:gd name="T13" fmla="*/ T12 w 1177"/>
                <a:gd name="T14" fmla="+- 0 3329 2153"/>
                <a:gd name="T15" fmla="*/ 3329 h 1177"/>
                <a:gd name="T16" fmla="+- 0 4427 4427"/>
                <a:gd name="T17" fmla="*/ T16 w 1177"/>
                <a:gd name="T18" fmla="+- 0 2741 2153"/>
                <a:gd name="T19" fmla="*/ 2741 h 117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177" h="1177">
                  <a:moveTo>
                    <a:pt x="0" y="588"/>
                  </a:moveTo>
                  <a:lnTo>
                    <a:pt x="588" y="0"/>
                  </a:lnTo>
                  <a:lnTo>
                    <a:pt x="1176" y="588"/>
                  </a:lnTo>
                  <a:lnTo>
                    <a:pt x="588" y="1176"/>
                  </a:lnTo>
                  <a:lnTo>
                    <a:pt x="0" y="588"/>
                  </a:lnTo>
                  <a:close/>
                </a:path>
              </a:pathLst>
            </a:custGeom>
            <a:noFill/>
            <a:ln w="10138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 dirty="0"/>
            </a:p>
          </p:txBody>
        </p:sp>
        <p:sp>
          <p:nvSpPr>
            <p:cNvPr id="51" name="AutoShape 925">
              <a:extLst>
                <a:ext uri="{FF2B5EF4-FFF2-40B4-BE49-F238E27FC236}">
                  <a16:creationId xmlns:a16="http://schemas.microsoft.com/office/drawing/2014/main" id="{C36FFB1B-6C86-4040-9FB4-A5BC783B7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4" y="1436"/>
              <a:ext cx="1935" cy="5099"/>
            </a:xfrm>
            <a:custGeom>
              <a:avLst/>
              <a:gdLst>
                <a:gd name="T0" fmla="+- 0 4105 4105"/>
                <a:gd name="T1" fmla="*/ T0 w 1935"/>
                <a:gd name="T2" fmla="+- 0 1519 1436"/>
                <a:gd name="T3" fmla="*/ 1519 h 5099"/>
                <a:gd name="T4" fmla="+- 0 4111 4105"/>
                <a:gd name="T5" fmla="*/ T4 w 1935"/>
                <a:gd name="T6" fmla="+- 0 1487 1436"/>
                <a:gd name="T7" fmla="*/ 1487 h 5099"/>
                <a:gd name="T8" fmla="+- 0 4129 4105"/>
                <a:gd name="T9" fmla="*/ T8 w 1935"/>
                <a:gd name="T10" fmla="+- 0 1461 1436"/>
                <a:gd name="T11" fmla="*/ 1461 h 5099"/>
                <a:gd name="T12" fmla="+- 0 4155 4105"/>
                <a:gd name="T13" fmla="*/ T12 w 1935"/>
                <a:gd name="T14" fmla="+- 0 1443 1436"/>
                <a:gd name="T15" fmla="*/ 1443 h 5099"/>
                <a:gd name="T16" fmla="+- 0 4188 4105"/>
                <a:gd name="T17" fmla="*/ T16 w 1935"/>
                <a:gd name="T18" fmla="+- 0 1436 1436"/>
                <a:gd name="T19" fmla="*/ 1436 h 5099"/>
                <a:gd name="T20" fmla="+- 0 5832 4105"/>
                <a:gd name="T21" fmla="*/ T20 w 1935"/>
                <a:gd name="T22" fmla="+- 0 1436 1436"/>
                <a:gd name="T23" fmla="*/ 1436 h 5099"/>
                <a:gd name="T24" fmla="+- 0 5864 4105"/>
                <a:gd name="T25" fmla="*/ T24 w 1935"/>
                <a:gd name="T26" fmla="+- 0 1443 1436"/>
                <a:gd name="T27" fmla="*/ 1443 h 5099"/>
                <a:gd name="T28" fmla="+- 0 5891 4105"/>
                <a:gd name="T29" fmla="*/ T28 w 1935"/>
                <a:gd name="T30" fmla="+- 0 1461 1436"/>
                <a:gd name="T31" fmla="*/ 1461 h 5099"/>
                <a:gd name="T32" fmla="+- 0 5909 4105"/>
                <a:gd name="T33" fmla="*/ T32 w 1935"/>
                <a:gd name="T34" fmla="+- 0 1487 1436"/>
                <a:gd name="T35" fmla="*/ 1487 h 5099"/>
                <a:gd name="T36" fmla="+- 0 5915 4105"/>
                <a:gd name="T37" fmla="*/ T36 w 1935"/>
                <a:gd name="T38" fmla="+- 0 1519 1436"/>
                <a:gd name="T39" fmla="*/ 1519 h 5099"/>
                <a:gd name="T40" fmla="+- 0 5915 4105"/>
                <a:gd name="T41" fmla="*/ T40 w 1935"/>
                <a:gd name="T42" fmla="+- 0 1852 1436"/>
                <a:gd name="T43" fmla="*/ 1852 h 5099"/>
                <a:gd name="T44" fmla="+- 0 5909 4105"/>
                <a:gd name="T45" fmla="*/ T44 w 1935"/>
                <a:gd name="T46" fmla="+- 0 1884 1436"/>
                <a:gd name="T47" fmla="*/ 1884 h 5099"/>
                <a:gd name="T48" fmla="+- 0 5891 4105"/>
                <a:gd name="T49" fmla="*/ T48 w 1935"/>
                <a:gd name="T50" fmla="+- 0 1910 1436"/>
                <a:gd name="T51" fmla="*/ 1910 h 5099"/>
                <a:gd name="T52" fmla="+- 0 5864 4105"/>
                <a:gd name="T53" fmla="*/ T52 w 1935"/>
                <a:gd name="T54" fmla="+- 0 1928 1436"/>
                <a:gd name="T55" fmla="*/ 1928 h 5099"/>
                <a:gd name="T56" fmla="+- 0 5832 4105"/>
                <a:gd name="T57" fmla="*/ T56 w 1935"/>
                <a:gd name="T58" fmla="+- 0 1935 1436"/>
                <a:gd name="T59" fmla="*/ 1935 h 5099"/>
                <a:gd name="T60" fmla="+- 0 4188 4105"/>
                <a:gd name="T61" fmla="*/ T60 w 1935"/>
                <a:gd name="T62" fmla="+- 0 1935 1436"/>
                <a:gd name="T63" fmla="*/ 1935 h 5099"/>
                <a:gd name="T64" fmla="+- 0 4155 4105"/>
                <a:gd name="T65" fmla="*/ T64 w 1935"/>
                <a:gd name="T66" fmla="+- 0 1928 1436"/>
                <a:gd name="T67" fmla="*/ 1928 h 5099"/>
                <a:gd name="T68" fmla="+- 0 4129 4105"/>
                <a:gd name="T69" fmla="*/ T68 w 1935"/>
                <a:gd name="T70" fmla="+- 0 1910 1436"/>
                <a:gd name="T71" fmla="*/ 1910 h 5099"/>
                <a:gd name="T72" fmla="+- 0 4111 4105"/>
                <a:gd name="T73" fmla="*/ T72 w 1935"/>
                <a:gd name="T74" fmla="+- 0 1884 1436"/>
                <a:gd name="T75" fmla="*/ 1884 h 5099"/>
                <a:gd name="T76" fmla="+- 0 4105 4105"/>
                <a:gd name="T77" fmla="*/ T76 w 1935"/>
                <a:gd name="T78" fmla="+- 0 1852 1436"/>
                <a:gd name="T79" fmla="*/ 1852 h 5099"/>
                <a:gd name="T80" fmla="+- 0 4105 4105"/>
                <a:gd name="T81" fmla="*/ T80 w 1935"/>
                <a:gd name="T82" fmla="+- 0 1519 1436"/>
                <a:gd name="T83" fmla="*/ 1519 h 5099"/>
                <a:gd name="T84" fmla="+- 0 4229 4105"/>
                <a:gd name="T85" fmla="*/ T84 w 1935"/>
                <a:gd name="T86" fmla="+- 0 6120 1436"/>
                <a:gd name="T87" fmla="*/ 6120 h 5099"/>
                <a:gd name="T88" fmla="+- 0 4236 4105"/>
                <a:gd name="T89" fmla="*/ T88 w 1935"/>
                <a:gd name="T90" fmla="+- 0 6087 1436"/>
                <a:gd name="T91" fmla="*/ 6087 h 5099"/>
                <a:gd name="T92" fmla="+- 0 4254 4105"/>
                <a:gd name="T93" fmla="*/ T92 w 1935"/>
                <a:gd name="T94" fmla="+- 0 6061 1436"/>
                <a:gd name="T95" fmla="*/ 6061 h 5099"/>
                <a:gd name="T96" fmla="+- 0 4280 4105"/>
                <a:gd name="T97" fmla="*/ T96 w 1935"/>
                <a:gd name="T98" fmla="+- 0 6043 1436"/>
                <a:gd name="T99" fmla="*/ 6043 h 5099"/>
                <a:gd name="T100" fmla="+- 0 4312 4105"/>
                <a:gd name="T101" fmla="*/ T100 w 1935"/>
                <a:gd name="T102" fmla="+- 0 6037 1436"/>
                <a:gd name="T103" fmla="*/ 6037 h 5099"/>
                <a:gd name="T104" fmla="+- 0 5957 4105"/>
                <a:gd name="T105" fmla="*/ T104 w 1935"/>
                <a:gd name="T106" fmla="+- 0 6037 1436"/>
                <a:gd name="T107" fmla="*/ 6037 h 5099"/>
                <a:gd name="T108" fmla="+- 0 5989 4105"/>
                <a:gd name="T109" fmla="*/ T108 w 1935"/>
                <a:gd name="T110" fmla="+- 0 6043 1436"/>
                <a:gd name="T111" fmla="*/ 6043 h 5099"/>
                <a:gd name="T112" fmla="+- 0 6015 4105"/>
                <a:gd name="T113" fmla="*/ T112 w 1935"/>
                <a:gd name="T114" fmla="+- 0 6061 1436"/>
                <a:gd name="T115" fmla="*/ 6061 h 5099"/>
                <a:gd name="T116" fmla="+- 0 6033 4105"/>
                <a:gd name="T117" fmla="*/ T116 w 1935"/>
                <a:gd name="T118" fmla="+- 0 6087 1436"/>
                <a:gd name="T119" fmla="*/ 6087 h 5099"/>
                <a:gd name="T120" fmla="+- 0 6040 4105"/>
                <a:gd name="T121" fmla="*/ T120 w 1935"/>
                <a:gd name="T122" fmla="+- 0 6120 1436"/>
                <a:gd name="T123" fmla="*/ 6120 h 5099"/>
                <a:gd name="T124" fmla="+- 0 6040 4105"/>
                <a:gd name="T125" fmla="*/ T124 w 1935"/>
                <a:gd name="T126" fmla="+- 0 6452 1436"/>
                <a:gd name="T127" fmla="*/ 6452 h 5099"/>
                <a:gd name="T128" fmla="+- 0 6033 4105"/>
                <a:gd name="T129" fmla="*/ T128 w 1935"/>
                <a:gd name="T130" fmla="+- 0 6484 1436"/>
                <a:gd name="T131" fmla="*/ 6484 h 5099"/>
                <a:gd name="T132" fmla="+- 0 6015 4105"/>
                <a:gd name="T133" fmla="*/ T132 w 1935"/>
                <a:gd name="T134" fmla="+- 0 6511 1436"/>
                <a:gd name="T135" fmla="*/ 6511 h 5099"/>
                <a:gd name="T136" fmla="+- 0 5989 4105"/>
                <a:gd name="T137" fmla="*/ T136 w 1935"/>
                <a:gd name="T138" fmla="+- 0 6528 1436"/>
                <a:gd name="T139" fmla="*/ 6528 h 5099"/>
                <a:gd name="T140" fmla="+- 0 5957 4105"/>
                <a:gd name="T141" fmla="*/ T140 w 1935"/>
                <a:gd name="T142" fmla="+- 0 6535 1436"/>
                <a:gd name="T143" fmla="*/ 6535 h 5099"/>
                <a:gd name="T144" fmla="+- 0 4312 4105"/>
                <a:gd name="T145" fmla="*/ T144 w 1935"/>
                <a:gd name="T146" fmla="+- 0 6535 1436"/>
                <a:gd name="T147" fmla="*/ 6535 h 5099"/>
                <a:gd name="T148" fmla="+- 0 4280 4105"/>
                <a:gd name="T149" fmla="*/ T148 w 1935"/>
                <a:gd name="T150" fmla="+- 0 6528 1436"/>
                <a:gd name="T151" fmla="*/ 6528 h 5099"/>
                <a:gd name="T152" fmla="+- 0 4254 4105"/>
                <a:gd name="T153" fmla="*/ T152 w 1935"/>
                <a:gd name="T154" fmla="+- 0 6511 1436"/>
                <a:gd name="T155" fmla="*/ 6511 h 5099"/>
                <a:gd name="T156" fmla="+- 0 4236 4105"/>
                <a:gd name="T157" fmla="*/ T156 w 1935"/>
                <a:gd name="T158" fmla="+- 0 6484 1436"/>
                <a:gd name="T159" fmla="*/ 6484 h 5099"/>
                <a:gd name="T160" fmla="+- 0 4229 4105"/>
                <a:gd name="T161" fmla="*/ T160 w 1935"/>
                <a:gd name="T162" fmla="+- 0 6452 1436"/>
                <a:gd name="T163" fmla="*/ 6452 h 5099"/>
                <a:gd name="T164" fmla="+- 0 4229 4105"/>
                <a:gd name="T165" fmla="*/ T164 w 1935"/>
                <a:gd name="T166" fmla="+- 0 6120 1436"/>
                <a:gd name="T167" fmla="*/ 6120 h 50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</a:cxnLst>
              <a:rect l="0" t="0" r="r" b="b"/>
              <a:pathLst>
                <a:path w="1935" h="5099">
                  <a:moveTo>
                    <a:pt x="0" y="83"/>
                  </a:moveTo>
                  <a:lnTo>
                    <a:pt x="6" y="51"/>
                  </a:lnTo>
                  <a:lnTo>
                    <a:pt x="24" y="25"/>
                  </a:lnTo>
                  <a:lnTo>
                    <a:pt x="50" y="7"/>
                  </a:lnTo>
                  <a:lnTo>
                    <a:pt x="83" y="0"/>
                  </a:lnTo>
                  <a:lnTo>
                    <a:pt x="1727" y="0"/>
                  </a:lnTo>
                  <a:lnTo>
                    <a:pt x="1759" y="7"/>
                  </a:lnTo>
                  <a:lnTo>
                    <a:pt x="1786" y="25"/>
                  </a:lnTo>
                  <a:lnTo>
                    <a:pt x="1804" y="51"/>
                  </a:lnTo>
                  <a:lnTo>
                    <a:pt x="1810" y="83"/>
                  </a:lnTo>
                  <a:lnTo>
                    <a:pt x="1810" y="416"/>
                  </a:lnTo>
                  <a:lnTo>
                    <a:pt x="1804" y="448"/>
                  </a:lnTo>
                  <a:lnTo>
                    <a:pt x="1786" y="474"/>
                  </a:lnTo>
                  <a:lnTo>
                    <a:pt x="1759" y="492"/>
                  </a:lnTo>
                  <a:lnTo>
                    <a:pt x="1727" y="499"/>
                  </a:lnTo>
                  <a:lnTo>
                    <a:pt x="83" y="499"/>
                  </a:lnTo>
                  <a:lnTo>
                    <a:pt x="50" y="492"/>
                  </a:lnTo>
                  <a:lnTo>
                    <a:pt x="24" y="474"/>
                  </a:lnTo>
                  <a:lnTo>
                    <a:pt x="6" y="448"/>
                  </a:lnTo>
                  <a:lnTo>
                    <a:pt x="0" y="416"/>
                  </a:lnTo>
                  <a:lnTo>
                    <a:pt x="0" y="83"/>
                  </a:lnTo>
                  <a:close/>
                  <a:moveTo>
                    <a:pt x="124" y="4684"/>
                  </a:moveTo>
                  <a:lnTo>
                    <a:pt x="131" y="4651"/>
                  </a:lnTo>
                  <a:lnTo>
                    <a:pt x="149" y="4625"/>
                  </a:lnTo>
                  <a:lnTo>
                    <a:pt x="175" y="4607"/>
                  </a:lnTo>
                  <a:lnTo>
                    <a:pt x="207" y="4601"/>
                  </a:lnTo>
                  <a:lnTo>
                    <a:pt x="1852" y="4601"/>
                  </a:lnTo>
                  <a:lnTo>
                    <a:pt x="1884" y="4607"/>
                  </a:lnTo>
                  <a:lnTo>
                    <a:pt x="1910" y="4625"/>
                  </a:lnTo>
                  <a:lnTo>
                    <a:pt x="1928" y="4651"/>
                  </a:lnTo>
                  <a:lnTo>
                    <a:pt x="1935" y="4684"/>
                  </a:lnTo>
                  <a:lnTo>
                    <a:pt x="1935" y="5016"/>
                  </a:lnTo>
                  <a:lnTo>
                    <a:pt x="1928" y="5048"/>
                  </a:lnTo>
                  <a:lnTo>
                    <a:pt x="1910" y="5075"/>
                  </a:lnTo>
                  <a:lnTo>
                    <a:pt x="1884" y="5092"/>
                  </a:lnTo>
                  <a:lnTo>
                    <a:pt x="1852" y="5099"/>
                  </a:lnTo>
                  <a:lnTo>
                    <a:pt x="207" y="5099"/>
                  </a:lnTo>
                  <a:lnTo>
                    <a:pt x="175" y="5092"/>
                  </a:lnTo>
                  <a:lnTo>
                    <a:pt x="149" y="5075"/>
                  </a:lnTo>
                  <a:lnTo>
                    <a:pt x="131" y="5048"/>
                  </a:lnTo>
                  <a:lnTo>
                    <a:pt x="124" y="5016"/>
                  </a:lnTo>
                  <a:lnTo>
                    <a:pt x="124" y="4684"/>
                  </a:lnTo>
                  <a:close/>
                </a:path>
              </a:pathLst>
            </a:custGeom>
            <a:noFill/>
            <a:ln w="760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2" name="AutoShape 924">
              <a:extLst>
                <a:ext uri="{FF2B5EF4-FFF2-40B4-BE49-F238E27FC236}">
                  <a16:creationId xmlns:a16="http://schemas.microsoft.com/office/drawing/2014/main" id="{14A598F3-F3CC-441D-9159-E245242C5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1" y="995"/>
              <a:ext cx="1260" cy="5298"/>
            </a:xfrm>
            <a:custGeom>
              <a:avLst/>
              <a:gdLst>
                <a:gd name="T0" fmla="+- 0 4229 3802"/>
                <a:gd name="T1" fmla="*/ T0 w 1260"/>
                <a:gd name="T2" fmla="+- 0 6277 996"/>
                <a:gd name="T3" fmla="*/ 6277 h 5298"/>
                <a:gd name="T4" fmla="+- 0 3818 3802"/>
                <a:gd name="T5" fmla="*/ T4 w 1260"/>
                <a:gd name="T6" fmla="+- 0 6277 996"/>
                <a:gd name="T7" fmla="*/ 6277 h 5298"/>
                <a:gd name="T8" fmla="+- 0 3818 3802"/>
                <a:gd name="T9" fmla="*/ T8 w 1260"/>
                <a:gd name="T10" fmla="+- 0 1052 996"/>
                <a:gd name="T11" fmla="*/ 1052 h 5298"/>
                <a:gd name="T12" fmla="+- 0 4001 3802"/>
                <a:gd name="T13" fmla="*/ T12 w 1260"/>
                <a:gd name="T14" fmla="+- 0 1052 996"/>
                <a:gd name="T15" fmla="*/ 1052 h 5298"/>
                <a:gd name="T16" fmla="+- 0 4001 3802"/>
                <a:gd name="T17" fmla="*/ T16 w 1260"/>
                <a:gd name="T18" fmla="+- 0 1092 996"/>
                <a:gd name="T19" fmla="*/ 1092 h 5298"/>
                <a:gd name="T20" fmla="+- 0 4081 3802"/>
                <a:gd name="T21" fmla="*/ T20 w 1260"/>
                <a:gd name="T22" fmla="+- 0 1052 996"/>
                <a:gd name="T23" fmla="*/ 1052 h 5298"/>
                <a:gd name="T24" fmla="+- 0 4097 3802"/>
                <a:gd name="T25" fmla="*/ T24 w 1260"/>
                <a:gd name="T26" fmla="+- 0 1044 996"/>
                <a:gd name="T27" fmla="*/ 1044 h 5298"/>
                <a:gd name="T28" fmla="+- 0 4081 3802"/>
                <a:gd name="T29" fmla="*/ T28 w 1260"/>
                <a:gd name="T30" fmla="+- 0 1036 996"/>
                <a:gd name="T31" fmla="*/ 1036 h 5298"/>
                <a:gd name="T32" fmla="+- 0 4001 3802"/>
                <a:gd name="T33" fmla="*/ T32 w 1260"/>
                <a:gd name="T34" fmla="+- 0 996 996"/>
                <a:gd name="T35" fmla="*/ 996 h 5298"/>
                <a:gd name="T36" fmla="+- 0 4001 3802"/>
                <a:gd name="T37" fmla="*/ T36 w 1260"/>
                <a:gd name="T38" fmla="+- 0 1036 996"/>
                <a:gd name="T39" fmla="*/ 1036 h 5298"/>
                <a:gd name="T40" fmla="+- 0 3802 3802"/>
                <a:gd name="T41" fmla="*/ T40 w 1260"/>
                <a:gd name="T42" fmla="+- 0 1036 996"/>
                <a:gd name="T43" fmla="*/ 1036 h 5298"/>
                <a:gd name="T44" fmla="+- 0 3802 3802"/>
                <a:gd name="T45" fmla="*/ T44 w 1260"/>
                <a:gd name="T46" fmla="+- 0 6293 996"/>
                <a:gd name="T47" fmla="*/ 6293 h 5298"/>
                <a:gd name="T48" fmla="+- 0 4229 3802"/>
                <a:gd name="T49" fmla="*/ T48 w 1260"/>
                <a:gd name="T50" fmla="+- 0 6293 996"/>
                <a:gd name="T51" fmla="*/ 6293 h 5298"/>
                <a:gd name="T52" fmla="+- 0 4229 3802"/>
                <a:gd name="T53" fmla="*/ T52 w 1260"/>
                <a:gd name="T54" fmla="+- 0 6285 996"/>
                <a:gd name="T55" fmla="*/ 6285 h 5298"/>
                <a:gd name="T56" fmla="+- 0 4229 3802"/>
                <a:gd name="T57" fmla="*/ T56 w 1260"/>
                <a:gd name="T58" fmla="+- 0 6277 996"/>
                <a:gd name="T59" fmla="*/ 6277 h 5298"/>
                <a:gd name="T60" fmla="+- 0 5061 3802"/>
                <a:gd name="T61" fmla="*/ T60 w 1260"/>
                <a:gd name="T62" fmla="+- 0 2056 996"/>
                <a:gd name="T63" fmla="*/ 2056 h 5298"/>
                <a:gd name="T64" fmla="+- 0 5021 3802"/>
                <a:gd name="T65" fmla="*/ T64 w 1260"/>
                <a:gd name="T66" fmla="+- 0 2057 996"/>
                <a:gd name="T67" fmla="*/ 2057 h 5298"/>
                <a:gd name="T68" fmla="+- 0 5019 3802"/>
                <a:gd name="T69" fmla="*/ T68 w 1260"/>
                <a:gd name="T70" fmla="+- 0 1934 996"/>
                <a:gd name="T71" fmla="*/ 1934 h 5298"/>
                <a:gd name="T72" fmla="+- 0 5003 3802"/>
                <a:gd name="T73" fmla="*/ T72 w 1260"/>
                <a:gd name="T74" fmla="+- 0 1935 996"/>
                <a:gd name="T75" fmla="*/ 1935 h 5298"/>
                <a:gd name="T76" fmla="+- 0 5006 3802"/>
                <a:gd name="T77" fmla="*/ T76 w 1260"/>
                <a:gd name="T78" fmla="+- 0 2057 996"/>
                <a:gd name="T79" fmla="*/ 2057 h 5298"/>
                <a:gd name="T80" fmla="+- 0 4966 3802"/>
                <a:gd name="T81" fmla="*/ T80 w 1260"/>
                <a:gd name="T82" fmla="+- 0 2058 996"/>
                <a:gd name="T83" fmla="*/ 2058 h 5298"/>
                <a:gd name="T84" fmla="+- 0 5015 3802"/>
                <a:gd name="T85" fmla="*/ T84 w 1260"/>
                <a:gd name="T86" fmla="+- 0 2153 996"/>
                <a:gd name="T87" fmla="*/ 2153 h 5298"/>
                <a:gd name="T88" fmla="+- 0 5053 3802"/>
                <a:gd name="T89" fmla="*/ T88 w 1260"/>
                <a:gd name="T90" fmla="+- 0 2073 996"/>
                <a:gd name="T91" fmla="*/ 2073 h 5298"/>
                <a:gd name="T92" fmla="+- 0 5061 3802"/>
                <a:gd name="T93" fmla="*/ T92 w 1260"/>
                <a:gd name="T94" fmla="+- 0 2056 996"/>
                <a:gd name="T95" fmla="*/ 2056 h 529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</a:cxnLst>
              <a:rect l="0" t="0" r="r" b="b"/>
              <a:pathLst>
                <a:path w="1260" h="5298">
                  <a:moveTo>
                    <a:pt x="427" y="5281"/>
                  </a:moveTo>
                  <a:lnTo>
                    <a:pt x="16" y="5281"/>
                  </a:lnTo>
                  <a:lnTo>
                    <a:pt x="16" y="56"/>
                  </a:lnTo>
                  <a:lnTo>
                    <a:pt x="199" y="56"/>
                  </a:lnTo>
                  <a:lnTo>
                    <a:pt x="199" y="96"/>
                  </a:lnTo>
                  <a:lnTo>
                    <a:pt x="279" y="56"/>
                  </a:lnTo>
                  <a:lnTo>
                    <a:pt x="295" y="48"/>
                  </a:lnTo>
                  <a:lnTo>
                    <a:pt x="279" y="40"/>
                  </a:lnTo>
                  <a:lnTo>
                    <a:pt x="199" y="0"/>
                  </a:lnTo>
                  <a:lnTo>
                    <a:pt x="199" y="40"/>
                  </a:lnTo>
                  <a:lnTo>
                    <a:pt x="0" y="40"/>
                  </a:lnTo>
                  <a:lnTo>
                    <a:pt x="0" y="5297"/>
                  </a:lnTo>
                  <a:lnTo>
                    <a:pt x="427" y="5297"/>
                  </a:lnTo>
                  <a:lnTo>
                    <a:pt x="427" y="5289"/>
                  </a:lnTo>
                  <a:lnTo>
                    <a:pt x="427" y="5281"/>
                  </a:lnTo>
                  <a:close/>
                  <a:moveTo>
                    <a:pt x="1259" y="1060"/>
                  </a:moveTo>
                  <a:lnTo>
                    <a:pt x="1219" y="1061"/>
                  </a:lnTo>
                  <a:lnTo>
                    <a:pt x="1217" y="938"/>
                  </a:lnTo>
                  <a:lnTo>
                    <a:pt x="1201" y="939"/>
                  </a:lnTo>
                  <a:lnTo>
                    <a:pt x="1204" y="1061"/>
                  </a:lnTo>
                  <a:lnTo>
                    <a:pt x="1164" y="1062"/>
                  </a:lnTo>
                  <a:lnTo>
                    <a:pt x="1213" y="1157"/>
                  </a:lnTo>
                  <a:lnTo>
                    <a:pt x="1251" y="1077"/>
                  </a:lnTo>
                  <a:lnTo>
                    <a:pt x="1259" y="106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3" name="Freeform 923">
              <a:extLst>
                <a:ext uri="{FF2B5EF4-FFF2-40B4-BE49-F238E27FC236}">
                  <a16:creationId xmlns:a16="http://schemas.microsoft.com/office/drawing/2014/main" id="{5480EE5E-BD43-4D63-B342-3BB340F60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" y="794"/>
              <a:ext cx="1811" cy="499"/>
            </a:xfrm>
            <a:custGeom>
              <a:avLst/>
              <a:gdLst>
                <a:gd name="T0" fmla="+- 0 5824 4097"/>
                <a:gd name="T1" fmla="*/ T0 w 1811"/>
                <a:gd name="T2" fmla="+- 0 795 795"/>
                <a:gd name="T3" fmla="*/ 795 h 499"/>
                <a:gd name="T4" fmla="+- 0 4180 4097"/>
                <a:gd name="T5" fmla="*/ T4 w 1811"/>
                <a:gd name="T6" fmla="+- 0 795 795"/>
                <a:gd name="T7" fmla="*/ 795 h 499"/>
                <a:gd name="T8" fmla="+- 0 4121 4097"/>
                <a:gd name="T9" fmla="*/ T8 w 1811"/>
                <a:gd name="T10" fmla="+- 0 819 795"/>
                <a:gd name="T11" fmla="*/ 819 h 499"/>
                <a:gd name="T12" fmla="+- 0 4097 4097"/>
                <a:gd name="T13" fmla="*/ T12 w 1811"/>
                <a:gd name="T14" fmla="+- 0 878 795"/>
                <a:gd name="T15" fmla="*/ 878 h 499"/>
                <a:gd name="T16" fmla="+- 0 4097 4097"/>
                <a:gd name="T17" fmla="*/ T16 w 1811"/>
                <a:gd name="T18" fmla="+- 0 1210 795"/>
                <a:gd name="T19" fmla="*/ 1210 h 499"/>
                <a:gd name="T20" fmla="+- 0 4104 4097"/>
                <a:gd name="T21" fmla="*/ T20 w 1811"/>
                <a:gd name="T22" fmla="+- 0 1242 795"/>
                <a:gd name="T23" fmla="*/ 1242 h 499"/>
                <a:gd name="T24" fmla="+- 0 4121 4097"/>
                <a:gd name="T25" fmla="*/ T24 w 1811"/>
                <a:gd name="T26" fmla="+- 0 1268 795"/>
                <a:gd name="T27" fmla="*/ 1268 h 499"/>
                <a:gd name="T28" fmla="+- 0 4148 4097"/>
                <a:gd name="T29" fmla="*/ T28 w 1811"/>
                <a:gd name="T30" fmla="+- 0 1286 795"/>
                <a:gd name="T31" fmla="*/ 1286 h 499"/>
                <a:gd name="T32" fmla="+- 0 4180 4097"/>
                <a:gd name="T33" fmla="*/ T32 w 1811"/>
                <a:gd name="T34" fmla="+- 0 1293 795"/>
                <a:gd name="T35" fmla="*/ 1293 h 499"/>
                <a:gd name="T36" fmla="+- 0 5824 4097"/>
                <a:gd name="T37" fmla="*/ T36 w 1811"/>
                <a:gd name="T38" fmla="+- 0 1293 795"/>
                <a:gd name="T39" fmla="*/ 1293 h 499"/>
                <a:gd name="T40" fmla="+- 0 5857 4097"/>
                <a:gd name="T41" fmla="*/ T40 w 1811"/>
                <a:gd name="T42" fmla="+- 0 1286 795"/>
                <a:gd name="T43" fmla="*/ 1286 h 499"/>
                <a:gd name="T44" fmla="+- 0 5883 4097"/>
                <a:gd name="T45" fmla="*/ T44 w 1811"/>
                <a:gd name="T46" fmla="+- 0 1268 795"/>
                <a:gd name="T47" fmla="*/ 1268 h 499"/>
                <a:gd name="T48" fmla="+- 0 5901 4097"/>
                <a:gd name="T49" fmla="*/ T48 w 1811"/>
                <a:gd name="T50" fmla="+- 0 1242 795"/>
                <a:gd name="T51" fmla="*/ 1242 h 499"/>
                <a:gd name="T52" fmla="+- 0 5908 4097"/>
                <a:gd name="T53" fmla="*/ T52 w 1811"/>
                <a:gd name="T54" fmla="+- 0 1210 795"/>
                <a:gd name="T55" fmla="*/ 1210 h 499"/>
                <a:gd name="T56" fmla="+- 0 5908 4097"/>
                <a:gd name="T57" fmla="*/ T56 w 1811"/>
                <a:gd name="T58" fmla="+- 0 878 795"/>
                <a:gd name="T59" fmla="*/ 878 h 499"/>
                <a:gd name="T60" fmla="+- 0 5901 4097"/>
                <a:gd name="T61" fmla="*/ T60 w 1811"/>
                <a:gd name="T62" fmla="+- 0 845 795"/>
                <a:gd name="T63" fmla="*/ 845 h 499"/>
                <a:gd name="T64" fmla="+- 0 5883 4097"/>
                <a:gd name="T65" fmla="*/ T64 w 1811"/>
                <a:gd name="T66" fmla="+- 0 819 795"/>
                <a:gd name="T67" fmla="*/ 819 h 499"/>
                <a:gd name="T68" fmla="+- 0 5857 4097"/>
                <a:gd name="T69" fmla="*/ T68 w 1811"/>
                <a:gd name="T70" fmla="+- 0 801 795"/>
                <a:gd name="T71" fmla="*/ 801 h 499"/>
                <a:gd name="T72" fmla="+- 0 5824 4097"/>
                <a:gd name="T73" fmla="*/ T72 w 1811"/>
                <a:gd name="T74" fmla="+- 0 795 795"/>
                <a:gd name="T75" fmla="*/ 795 h 4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1811" h="499">
                  <a:moveTo>
                    <a:pt x="1727" y="0"/>
                  </a:moveTo>
                  <a:lnTo>
                    <a:pt x="83" y="0"/>
                  </a:lnTo>
                  <a:lnTo>
                    <a:pt x="24" y="24"/>
                  </a:lnTo>
                  <a:lnTo>
                    <a:pt x="0" y="83"/>
                  </a:lnTo>
                  <a:lnTo>
                    <a:pt x="0" y="415"/>
                  </a:lnTo>
                  <a:lnTo>
                    <a:pt x="7" y="447"/>
                  </a:lnTo>
                  <a:lnTo>
                    <a:pt x="24" y="473"/>
                  </a:lnTo>
                  <a:lnTo>
                    <a:pt x="51" y="491"/>
                  </a:lnTo>
                  <a:lnTo>
                    <a:pt x="83" y="498"/>
                  </a:lnTo>
                  <a:lnTo>
                    <a:pt x="1727" y="498"/>
                  </a:lnTo>
                  <a:lnTo>
                    <a:pt x="1760" y="491"/>
                  </a:lnTo>
                  <a:lnTo>
                    <a:pt x="1786" y="473"/>
                  </a:lnTo>
                  <a:lnTo>
                    <a:pt x="1804" y="447"/>
                  </a:lnTo>
                  <a:lnTo>
                    <a:pt x="1811" y="415"/>
                  </a:lnTo>
                  <a:lnTo>
                    <a:pt x="1811" y="83"/>
                  </a:lnTo>
                  <a:lnTo>
                    <a:pt x="1804" y="50"/>
                  </a:lnTo>
                  <a:lnTo>
                    <a:pt x="1786" y="24"/>
                  </a:lnTo>
                  <a:lnTo>
                    <a:pt x="1760" y="6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4" name="Freeform 922">
              <a:extLst>
                <a:ext uri="{FF2B5EF4-FFF2-40B4-BE49-F238E27FC236}">
                  <a16:creationId xmlns:a16="http://schemas.microsoft.com/office/drawing/2014/main" id="{70DEE092-DDD8-4897-80B0-ED86B9D36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7" y="794"/>
              <a:ext cx="1811" cy="499"/>
            </a:xfrm>
            <a:custGeom>
              <a:avLst/>
              <a:gdLst>
                <a:gd name="T0" fmla="+- 0 4097 4097"/>
                <a:gd name="T1" fmla="*/ T0 w 1811"/>
                <a:gd name="T2" fmla="+- 0 878 795"/>
                <a:gd name="T3" fmla="*/ 878 h 499"/>
                <a:gd name="T4" fmla="+- 0 4121 4097"/>
                <a:gd name="T5" fmla="*/ T4 w 1811"/>
                <a:gd name="T6" fmla="+- 0 819 795"/>
                <a:gd name="T7" fmla="*/ 819 h 499"/>
                <a:gd name="T8" fmla="+- 0 4180 4097"/>
                <a:gd name="T9" fmla="*/ T8 w 1811"/>
                <a:gd name="T10" fmla="+- 0 795 795"/>
                <a:gd name="T11" fmla="*/ 795 h 499"/>
                <a:gd name="T12" fmla="+- 0 5824 4097"/>
                <a:gd name="T13" fmla="*/ T12 w 1811"/>
                <a:gd name="T14" fmla="+- 0 795 795"/>
                <a:gd name="T15" fmla="*/ 795 h 499"/>
                <a:gd name="T16" fmla="+- 0 5857 4097"/>
                <a:gd name="T17" fmla="*/ T16 w 1811"/>
                <a:gd name="T18" fmla="+- 0 801 795"/>
                <a:gd name="T19" fmla="*/ 801 h 499"/>
                <a:gd name="T20" fmla="+- 0 5883 4097"/>
                <a:gd name="T21" fmla="*/ T20 w 1811"/>
                <a:gd name="T22" fmla="+- 0 819 795"/>
                <a:gd name="T23" fmla="*/ 819 h 499"/>
                <a:gd name="T24" fmla="+- 0 5901 4097"/>
                <a:gd name="T25" fmla="*/ T24 w 1811"/>
                <a:gd name="T26" fmla="+- 0 845 795"/>
                <a:gd name="T27" fmla="*/ 845 h 499"/>
                <a:gd name="T28" fmla="+- 0 5908 4097"/>
                <a:gd name="T29" fmla="*/ T28 w 1811"/>
                <a:gd name="T30" fmla="+- 0 878 795"/>
                <a:gd name="T31" fmla="*/ 878 h 499"/>
                <a:gd name="T32" fmla="+- 0 5908 4097"/>
                <a:gd name="T33" fmla="*/ T32 w 1811"/>
                <a:gd name="T34" fmla="+- 0 1210 795"/>
                <a:gd name="T35" fmla="*/ 1210 h 499"/>
                <a:gd name="T36" fmla="+- 0 5901 4097"/>
                <a:gd name="T37" fmla="*/ T36 w 1811"/>
                <a:gd name="T38" fmla="+- 0 1242 795"/>
                <a:gd name="T39" fmla="*/ 1242 h 499"/>
                <a:gd name="T40" fmla="+- 0 5883 4097"/>
                <a:gd name="T41" fmla="*/ T40 w 1811"/>
                <a:gd name="T42" fmla="+- 0 1268 795"/>
                <a:gd name="T43" fmla="*/ 1268 h 499"/>
                <a:gd name="T44" fmla="+- 0 5857 4097"/>
                <a:gd name="T45" fmla="*/ T44 w 1811"/>
                <a:gd name="T46" fmla="+- 0 1286 795"/>
                <a:gd name="T47" fmla="*/ 1286 h 499"/>
                <a:gd name="T48" fmla="+- 0 5824 4097"/>
                <a:gd name="T49" fmla="*/ T48 w 1811"/>
                <a:gd name="T50" fmla="+- 0 1293 795"/>
                <a:gd name="T51" fmla="*/ 1293 h 499"/>
                <a:gd name="T52" fmla="+- 0 4180 4097"/>
                <a:gd name="T53" fmla="*/ T52 w 1811"/>
                <a:gd name="T54" fmla="+- 0 1293 795"/>
                <a:gd name="T55" fmla="*/ 1293 h 499"/>
                <a:gd name="T56" fmla="+- 0 4148 4097"/>
                <a:gd name="T57" fmla="*/ T56 w 1811"/>
                <a:gd name="T58" fmla="+- 0 1286 795"/>
                <a:gd name="T59" fmla="*/ 1286 h 499"/>
                <a:gd name="T60" fmla="+- 0 4121 4097"/>
                <a:gd name="T61" fmla="*/ T60 w 1811"/>
                <a:gd name="T62" fmla="+- 0 1268 795"/>
                <a:gd name="T63" fmla="*/ 1268 h 499"/>
                <a:gd name="T64" fmla="+- 0 4104 4097"/>
                <a:gd name="T65" fmla="*/ T64 w 1811"/>
                <a:gd name="T66" fmla="+- 0 1242 795"/>
                <a:gd name="T67" fmla="*/ 1242 h 499"/>
                <a:gd name="T68" fmla="+- 0 4097 4097"/>
                <a:gd name="T69" fmla="*/ T68 w 1811"/>
                <a:gd name="T70" fmla="+- 0 1210 795"/>
                <a:gd name="T71" fmla="*/ 1210 h 499"/>
                <a:gd name="T72" fmla="+- 0 4097 4097"/>
                <a:gd name="T73" fmla="*/ T72 w 1811"/>
                <a:gd name="T74" fmla="+- 0 878 795"/>
                <a:gd name="T75" fmla="*/ 878 h 4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1811" h="499">
                  <a:moveTo>
                    <a:pt x="0" y="83"/>
                  </a:moveTo>
                  <a:lnTo>
                    <a:pt x="24" y="24"/>
                  </a:lnTo>
                  <a:lnTo>
                    <a:pt x="83" y="0"/>
                  </a:lnTo>
                  <a:lnTo>
                    <a:pt x="1727" y="0"/>
                  </a:lnTo>
                  <a:lnTo>
                    <a:pt x="1760" y="6"/>
                  </a:lnTo>
                  <a:lnTo>
                    <a:pt x="1786" y="24"/>
                  </a:lnTo>
                  <a:lnTo>
                    <a:pt x="1804" y="50"/>
                  </a:lnTo>
                  <a:lnTo>
                    <a:pt x="1811" y="83"/>
                  </a:lnTo>
                  <a:lnTo>
                    <a:pt x="1811" y="415"/>
                  </a:lnTo>
                  <a:lnTo>
                    <a:pt x="1804" y="447"/>
                  </a:lnTo>
                  <a:lnTo>
                    <a:pt x="1786" y="473"/>
                  </a:lnTo>
                  <a:lnTo>
                    <a:pt x="1760" y="491"/>
                  </a:lnTo>
                  <a:lnTo>
                    <a:pt x="1727" y="498"/>
                  </a:lnTo>
                  <a:lnTo>
                    <a:pt x="83" y="498"/>
                  </a:lnTo>
                  <a:lnTo>
                    <a:pt x="51" y="491"/>
                  </a:lnTo>
                  <a:lnTo>
                    <a:pt x="24" y="473"/>
                  </a:lnTo>
                  <a:lnTo>
                    <a:pt x="7" y="447"/>
                  </a:lnTo>
                  <a:lnTo>
                    <a:pt x="0" y="415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760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5" name="AutoShape 921">
              <a:extLst>
                <a:ext uri="{FF2B5EF4-FFF2-40B4-BE49-F238E27FC236}">
                  <a16:creationId xmlns:a16="http://schemas.microsoft.com/office/drawing/2014/main" id="{4482E42A-FD76-4ADA-9194-1475591F0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6" y="1292"/>
              <a:ext cx="96" cy="146"/>
            </a:xfrm>
            <a:custGeom>
              <a:avLst/>
              <a:gdLst>
                <a:gd name="T0" fmla="+- 0 4996 4957"/>
                <a:gd name="T1" fmla="*/ T0 w 96"/>
                <a:gd name="T2" fmla="+- 0 1342 1292"/>
                <a:gd name="T3" fmla="*/ 1342 h 146"/>
                <a:gd name="T4" fmla="+- 0 4957 4957"/>
                <a:gd name="T5" fmla="*/ T4 w 96"/>
                <a:gd name="T6" fmla="+- 0 1345 1292"/>
                <a:gd name="T7" fmla="*/ 1345 h 146"/>
                <a:gd name="T8" fmla="+- 0 5010 4957"/>
                <a:gd name="T9" fmla="*/ T8 w 96"/>
                <a:gd name="T10" fmla="+- 0 1438 1292"/>
                <a:gd name="T11" fmla="*/ 1438 h 146"/>
                <a:gd name="T12" fmla="+- 0 5044 4957"/>
                <a:gd name="T13" fmla="*/ T12 w 96"/>
                <a:gd name="T14" fmla="+- 0 1358 1292"/>
                <a:gd name="T15" fmla="*/ 1358 h 146"/>
                <a:gd name="T16" fmla="+- 0 4997 4957"/>
                <a:gd name="T17" fmla="*/ T16 w 96"/>
                <a:gd name="T18" fmla="+- 0 1358 1292"/>
                <a:gd name="T19" fmla="*/ 1358 h 146"/>
                <a:gd name="T20" fmla="+- 0 4996 4957"/>
                <a:gd name="T21" fmla="*/ T20 w 96"/>
                <a:gd name="T22" fmla="+- 0 1342 1292"/>
                <a:gd name="T23" fmla="*/ 1342 h 146"/>
                <a:gd name="T24" fmla="+- 0 5012 4957"/>
                <a:gd name="T25" fmla="*/ T24 w 96"/>
                <a:gd name="T26" fmla="+- 0 1341 1292"/>
                <a:gd name="T27" fmla="*/ 1341 h 146"/>
                <a:gd name="T28" fmla="+- 0 4996 4957"/>
                <a:gd name="T29" fmla="*/ T28 w 96"/>
                <a:gd name="T30" fmla="+- 0 1342 1292"/>
                <a:gd name="T31" fmla="*/ 1342 h 146"/>
                <a:gd name="T32" fmla="+- 0 4997 4957"/>
                <a:gd name="T33" fmla="*/ T32 w 96"/>
                <a:gd name="T34" fmla="+- 0 1358 1292"/>
                <a:gd name="T35" fmla="*/ 1358 h 146"/>
                <a:gd name="T36" fmla="+- 0 5013 4957"/>
                <a:gd name="T37" fmla="*/ T36 w 96"/>
                <a:gd name="T38" fmla="+- 0 1357 1292"/>
                <a:gd name="T39" fmla="*/ 1357 h 146"/>
                <a:gd name="T40" fmla="+- 0 5012 4957"/>
                <a:gd name="T41" fmla="*/ T40 w 96"/>
                <a:gd name="T42" fmla="+- 0 1341 1292"/>
                <a:gd name="T43" fmla="*/ 1341 h 146"/>
                <a:gd name="T44" fmla="+- 0 5052 4957"/>
                <a:gd name="T45" fmla="*/ T44 w 96"/>
                <a:gd name="T46" fmla="+- 0 1339 1292"/>
                <a:gd name="T47" fmla="*/ 1339 h 146"/>
                <a:gd name="T48" fmla="+- 0 5012 4957"/>
                <a:gd name="T49" fmla="*/ T48 w 96"/>
                <a:gd name="T50" fmla="+- 0 1341 1292"/>
                <a:gd name="T51" fmla="*/ 1341 h 146"/>
                <a:gd name="T52" fmla="+- 0 5013 4957"/>
                <a:gd name="T53" fmla="*/ T52 w 96"/>
                <a:gd name="T54" fmla="+- 0 1357 1292"/>
                <a:gd name="T55" fmla="*/ 1357 h 146"/>
                <a:gd name="T56" fmla="+- 0 4997 4957"/>
                <a:gd name="T57" fmla="*/ T56 w 96"/>
                <a:gd name="T58" fmla="+- 0 1358 1292"/>
                <a:gd name="T59" fmla="*/ 1358 h 146"/>
                <a:gd name="T60" fmla="+- 0 5044 4957"/>
                <a:gd name="T61" fmla="*/ T60 w 96"/>
                <a:gd name="T62" fmla="+- 0 1358 1292"/>
                <a:gd name="T63" fmla="*/ 1358 h 146"/>
                <a:gd name="T64" fmla="+- 0 5052 4957"/>
                <a:gd name="T65" fmla="*/ T64 w 96"/>
                <a:gd name="T66" fmla="+- 0 1339 1292"/>
                <a:gd name="T67" fmla="*/ 1339 h 146"/>
                <a:gd name="T68" fmla="+- 0 5009 4957"/>
                <a:gd name="T69" fmla="*/ T68 w 96"/>
                <a:gd name="T70" fmla="+- 0 1292 1292"/>
                <a:gd name="T71" fmla="*/ 1292 h 146"/>
                <a:gd name="T72" fmla="+- 0 4993 4957"/>
                <a:gd name="T73" fmla="*/ T72 w 96"/>
                <a:gd name="T74" fmla="+- 0 1293 1292"/>
                <a:gd name="T75" fmla="*/ 1293 h 146"/>
                <a:gd name="T76" fmla="+- 0 4996 4957"/>
                <a:gd name="T77" fmla="*/ T76 w 96"/>
                <a:gd name="T78" fmla="+- 0 1342 1292"/>
                <a:gd name="T79" fmla="*/ 1342 h 146"/>
                <a:gd name="T80" fmla="+- 0 5012 4957"/>
                <a:gd name="T81" fmla="*/ T80 w 96"/>
                <a:gd name="T82" fmla="+- 0 1341 1292"/>
                <a:gd name="T83" fmla="*/ 1341 h 146"/>
                <a:gd name="T84" fmla="+- 0 5009 4957"/>
                <a:gd name="T85" fmla="*/ T84 w 96"/>
                <a:gd name="T86" fmla="+- 0 1292 1292"/>
                <a:gd name="T87" fmla="*/ 1292 h 1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</a:cxnLst>
              <a:rect l="0" t="0" r="r" b="b"/>
              <a:pathLst>
                <a:path w="96" h="146">
                  <a:moveTo>
                    <a:pt x="39" y="50"/>
                  </a:moveTo>
                  <a:lnTo>
                    <a:pt x="0" y="53"/>
                  </a:lnTo>
                  <a:lnTo>
                    <a:pt x="53" y="146"/>
                  </a:lnTo>
                  <a:lnTo>
                    <a:pt x="87" y="66"/>
                  </a:lnTo>
                  <a:lnTo>
                    <a:pt x="40" y="66"/>
                  </a:lnTo>
                  <a:lnTo>
                    <a:pt x="39" y="50"/>
                  </a:lnTo>
                  <a:close/>
                  <a:moveTo>
                    <a:pt x="55" y="49"/>
                  </a:moveTo>
                  <a:lnTo>
                    <a:pt x="39" y="50"/>
                  </a:lnTo>
                  <a:lnTo>
                    <a:pt x="40" y="66"/>
                  </a:lnTo>
                  <a:lnTo>
                    <a:pt x="56" y="65"/>
                  </a:lnTo>
                  <a:lnTo>
                    <a:pt x="55" y="49"/>
                  </a:lnTo>
                  <a:close/>
                  <a:moveTo>
                    <a:pt x="95" y="47"/>
                  </a:moveTo>
                  <a:lnTo>
                    <a:pt x="55" y="49"/>
                  </a:lnTo>
                  <a:lnTo>
                    <a:pt x="56" y="65"/>
                  </a:lnTo>
                  <a:lnTo>
                    <a:pt x="40" y="66"/>
                  </a:lnTo>
                  <a:lnTo>
                    <a:pt x="87" y="66"/>
                  </a:lnTo>
                  <a:lnTo>
                    <a:pt x="95" y="47"/>
                  </a:lnTo>
                  <a:close/>
                  <a:moveTo>
                    <a:pt x="52" y="0"/>
                  </a:moveTo>
                  <a:lnTo>
                    <a:pt x="36" y="1"/>
                  </a:lnTo>
                  <a:lnTo>
                    <a:pt x="39" y="50"/>
                  </a:lnTo>
                  <a:lnTo>
                    <a:pt x="55" y="4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6" name="AutoShape 920">
              <a:extLst>
                <a:ext uri="{FF2B5EF4-FFF2-40B4-BE49-F238E27FC236}">
                  <a16:creationId xmlns:a16="http://schemas.microsoft.com/office/drawing/2014/main" id="{FFEA187E-D153-4301-BEA3-4CDE06A53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" y="65"/>
              <a:ext cx="2739" cy="320"/>
            </a:xfrm>
            <a:custGeom>
              <a:avLst/>
              <a:gdLst>
                <a:gd name="T0" fmla="+- 0 9009 9008"/>
                <a:gd name="T1" fmla="*/ T0 w 2739"/>
                <a:gd name="T2" fmla="+- 0 114 65"/>
                <a:gd name="T3" fmla="*/ 114 h 320"/>
                <a:gd name="T4" fmla="+- 0 9056 9008"/>
                <a:gd name="T5" fmla="*/ T4 w 2739"/>
                <a:gd name="T6" fmla="+- 0 383 65"/>
                <a:gd name="T7" fmla="*/ 383 h 320"/>
                <a:gd name="T8" fmla="+- 0 9065 9008"/>
                <a:gd name="T9" fmla="*/ T8 w 2739"/>
                <a:gd name="T10" fmla="+- 0 360 65"/>
                <a:gd name="T11" fmla="*/ 360 h 320"/>
                <a:gd name="T12" fmla="+- 0 9049 9008"/>
                <a:gd name="T13" fmla="*/ T12 w 2739"/>
                <a:gd name="T14" fmla="+- 0 355 65"/>
                <a:gd name="T15" fmla="*/ 355 h 320"/>
                <a:gd name="T16" fmla="+- 0 9038 9008"/>
                <a:gd name="T17" fmla="*/ T16 w 2739"/>
                <a:gd name="T18" fmla="+- 0 343 65"/>
                <a:gd name="T19" fmla="*/ 343 h 320"/>
                <a:gd name="T20" fmla="+- 0 9032 9008"/>
                <a:gd name="T21" fmla="*/ T20 w 2739"/>
                <a:gd name="T22" fmla="+- 0 329 65"/>
                <a:gd name="T23" fmla="*/ 329 h 320"/>
                <a:gd name="T24" fmla="+- 0 9034 9008"/>
                <a:gd name="T25" fmla="*/ T24 w 2739"/>
                <a:gd name="T26" fmla="+- 0 113 65"/>
                <a:gd name="T27" fmla="*/ 113 h 320"/>
                <a:gd name="T28" fmla="+- 0 9043 9008"/>
                <a:gd name="T29" fmla="*/ T28 w 2739"/>
                <a:gd name="T30" fmla="+- 0 99 65"/>
                <a:gd name="T31" fmla="*/ 99 h 320"/>
                <a:gd name="T32" fmla="+- 0 9056 9008"/>
                <a:gd name="T33" fmla="*/ T32 w 2739"/>
                <a:gd name="T34" fmla="+- 0 91 65"/>
                <a:gd name="T35" fmla="*/ 91 h 320"/>
                <a:gd name="T36" fmla="+- 0 11709 9008"/>
                <a:gd name="T37" fmla="*/ T36 w 2739"/>
                <a:gd name="T38" fmla="+- 0 70 65"/>
                <a:gd name="T39" fmla="*/ 70 h 320"/>
                <a:gd name="T40" fmla="+- 0 9060 9008"/>
                <a:gd name="T41" fmla="*/ T40 w 2739"/>
                <a:gd name="T42" fmla="+- 0 359 65"/>
                <a:gd name="T43" fmla="*/ 359 h 320"/>
                <a:gd name="T44" fmla="+- 0 11692 9008"/>
                <a:gd name="T45" fmla="*/ T44 w 2739"/>
                <a:gd name="T46" fmla="+- 0 359 65"/>
                <a:gd name="T47" fmla="*/ 359 h 320"/>
                <a:gd name="T48" fmla="+- 0 9060 9008"/>
                <a:gd name="T49" fmla="*/ T48 w 2739"/>
                <a:gd name="T50" fmla="+- 0 359 65"/>
                <a:gd name="T51" fmla="*/ 359 h 320"/>
                <a:gd name="T52" fmla="+- 0 11700 9008"/>
                <a:gd name="T53" fmla="*/ T52 w 2739"/>
                <a:gd name="T54" fmla="+- 0 357 65"/>
                <a:gd name="T55" fmla="*/ 357 h 320"/>
                <a:gd name="T56" fmla="+- 0 11700 9008"/>
                <a:gd name="T57" fmla="*/ T56 w 2739"/>
                <a:gd name="T58" fmla="+- 0 357 65"/>
                <a:gd name="T59" fmla="*/ 357 h 320"/>
                <a:gd name="T60" fmla="+- 0 11736 9008"/>
                <a:gd name="T61" fmla="*/ T60 w 2739"/>
                <a:gd name="T62" fmla="+- 0 357 65"/>
                <a:gd name="T63" fmla="*/ 357 h 320"/>
                <a:gd name="T64" fmla="+- 0 11737 9008"/>
                <a:gd name="T65" fmla="*/ T64 w 2739"/>
                <a:gd name="T66" fmla="+- 0 355 65"/>
                <a:gd name="T67" fmla="*/ 355 h 320"/>
                <a:gd name="T68" fmla="+- 0 9049 9008"/>
                <a:gd name="T69" fmla="*/ T68 w 2739"/>
                <a:gd name="T70" fmla="+- 0 355 65"/>
                <a:gd name="T71" fmla="*/ 355 h 320"/>
                <a:gd name="T72" fmla="+- 0 11737 9008"/>
                <a:gd name="T73" fmla="*/ T72 w 2739"/>
                <a:gd name="T74" fmla="+- 0 355 65"/>
                <a:gd name="T75" fmla="*/ 355 h 320"/>
                <a:gd name="T76" fmla="+- 0 11738 9008"/>
                <a:gd name="T77" fmla="*/ T76 w 2739"/>
                <a:gd name="T78" fmla="+- 0 353 65"/>
                <a:gd name="T79" fmla="*/ 353 h 320"/>
                <a:gd name="T80" fmla="+- 0 9043 9008"/>
                <a:gd name="T81" fmla="*/ T80 w 2739"/>
                <a:gd name="T82" fmla="+- 0 350 65"/>
                <a:gd name="T83" fmla="*/ 350 h 320"/>
                <a:gd name="T84" fmla="+- 0 11711 9008"/>
                <a:gd name="T85" fmla="*/ T84 w 2739"/>
                <a:gd name="T86" fmla="+- 0 350 65"/>
                <a:gd name="T87" fmla="*/ 350 h 320"/>
                <a:gd name="T88" fmla="+- 0 11712 9008"/>
                <a:gd name="T89" fmla="*/ T88 w 2739"/>
                <a:gd name="T90" fmla="+- 0 349 65"/>
                <a:gd name="T91" fmla="*/ 349 h 320"/>
                <a:gd name="T92" fmla="+- 0 9037 9008"/>
                <a:gd name="T93" fmla="*/ T92 w 2739"/>
                <a:gd name="T94" fmla="+- 0 343 65"/>
                <a:gd name="T95" fmla="*/ 343 h 320"/>
                <a:gd name="T96" fmla="+- 0 11743 9008"/>
                <a:gd name="T97" fmla="*/ T96 w 2739"/>
                <a:gd name="T98" fmla="+- 0 343 65"/>
                <a:gd name="T99" fmla="*/ 343 h 320"/>
                <a:gd name="T100" fmla="+- 0 11745 9008"/>
                <a:gd name="T101" fmla="*/ T100 w 2739"/>
                <a:gd name="T102" fmla="+- 0 336 65"/>
                <a:gd name="T103" fmla="*/ 336 h 320"/>
                <a:gd name="T104" fmla="+- 0 9035 9008"/>
                <a:gd name="T105" fmla="*/ T104 w 2739"/>
                <a:gd name="T106" fmla="+- 0 339 65"/>
                <a:gd name="T107" fmla="*/ 339 h 320"/>
                <a:gd name="T108" fmla="+- 0 11719 9008"/>
                <a:gd name="T109" fmla="*/ T108 w 2739"/>
                <a:gd name="T110" fmla="+- 0 339 65"/>
                <a:gd name="T111" fmla="*/ 339 h 320"/>
                <a:gd name="T112" fmla="+- 0 9034 9008"/>
                <a:gd name="T113" fmla="*/ T112 w 2739"/>
                <a:gd name="T114" fmla="+- 0 336 65"/>
                <a:gd name="T115" fmla="*/ 336 h 320"/>
                <a:gd name="T116" fmla="+- 0 9032 9008"/>
                <a:gd name="T117" fmla="*/ T116 w 2739"/>
                <a:gd name="T118" fmla="+- 0 329 65"/>
                <a:gd name="T119" fmla="*/ 329 h 320"/>
                <a:gd name="T120" fmla="+- 0 11721 9008"/>
                <a:gd name="T121" fmla="*/ T120 w 2739"/>
                <a:gd name="T122" fmla="+- 0 330 65"/>
                <a:gd name="T123" fmla="*/ 330 h 320"/>
                <a:gd name="T124" fmla="+- 0 9032 9008"/>
                <a:gd name="T125" fmla="*/ T124 w 2739"/>
                <a:gd name="T126" fmla="+- 0 329 65"/>
                <a:gd name="T127" fmla="*/ 329 h 320"/>
                <a:gd name="T128" fmla="+- 0 11746 9008"/>
                <a:gd name="T129" fmla="*/ T128 w 2739"/>
                <a:gd name="T130" fmla="+- 0 329 65"/>
                <a:gd name="T131" fmla="*/ 329 h 320"/>
                <a:gd name="T132" fmla="+- 0 11722 9008"/>
                <a:gd name="T133" fmla="*/ T132 w 2739"/>
                <a:gd name="T134" fmla="+- 0 323 65"/>
                <a:gd name="T135" fmla="*/ 323 h 320"/>
                <a:gd name="T136" fmla="+- 0 11721 9008"/>
                <a:gd name="T137" fmla="*/ T136 w 2739"/>
                <a:gd name="T138" fmla="+- 0 120 65"/>
                <a:gd name="T139" fmla="*/ 120 h 320"/>
                <a:gd name="T140" fmla="+- 0 11745 9008"/>
                <a:gd name="T141" fmla="*/ T140 w 2739"/>
                <a:gd name="T142" fmla="+- 0 117 65"/>
                <a:gd name="T143" fmla="*/ 117 h 320"/>
                <a:gd name="T144" fmla="+- 0 11721 9008"/>
                <a:gd name="T145" fmla="*/ T144 w 2739"/>
                <a:gd name="T146" fmla="+- 0 117 65"/>
                <a:gd name="T147" fmla="*/ 117 h 320"/>
                <a:gd name="T148" fmla="+- 0 11721 9008"/>
                <a:gd name="T149" fmla="*/ T148 w 2739"/>
                <a:gd name="T150" fmla="+- 0 119 65"/>
                <a:gd name="T151" fmla="*/ 119 h 320"/>
                <a:gd name="T152" fmla="+- 0 9035 9008"/>
                <a:gd name="T153" fmla="*/ T152 w 2739"/>
                <a:gd name="T154" fmla="+- 0 112 65"/>
                <a:gd name="T155" fmla="*/ 112 h 320"/>
                <a:gd name="T156" fmla="+- 0 11719 9008"/>
                <a:gd name="T157" fmla="*/ T156 w 2739"/>
                <a:gd name="T158" fmla="+- 0 111 65"/>
                <a:gd name="T159" fmla="*/ 111 h 320"/>
                <a:gd name="T160" fmla="+- 0 9035 9008"/>
                <a:gd name="T161" fmla="*/ T160 w 2739"/>
                <a:gd name="T162" fmla="+- 0 111 65"/>
                <a:gd name="T163" fmla="*/ 111 h 320"/>
                <a:gd name="T164" fmla="+- 0 9038 9008"/>
                <a:gd name="T165" fmla="*/ T164 w 2739"/>
                <a:gd name="T166" fmla="+- 0 104 65"/>
                <a:gd name="T167" fmla="*/ 104 h 320"/>
                <a:gd name="T168" fmla="+- 0 11716 9008"/>
                <a:gd name="T169" fmla="*/ T168 w 2739"/>
                <a:gd name="T170" fmla="+- 0 106 65"/>
                <a:gd name="T171" fmla="*/ 106 h 320"/>
                <a:gd name="T172" fmla="+- 0 9038 9008"/>
                <a:gd name="T173" fmla="*/ T172 w 2739"/>
                <a:gd name="T174" fmla="+- 0 106 65"/>
                <a:gd name="T175" fmla="*/ 106 h 320"/>
                <a:gd name="T176" fmla="+- 0 11741 9008"/>
                <a:gd name="T177" fmla="*/ T176 w 2739"/>
                <a:gd name="T178" fmla="+- 0 102 65"/>
                <a:gd name="T179" fmla="*/ 102 h 320"/>
                <a:gd name="T180" fmla="+- 0 9042 9008"/>
                <a:gd name="T181" fmla="*/ T180 w 2739"/>
                <a:gd name="T182" fmla="+- 0 100 65"/>
                <a:gd name="T183" fmla="*/ 100 h 320"/>
                <a:gd name="T184" fmla="+- 0 9044 9008"/>
                <a:gd name="T185" fmla="*/ T184 w 2739"/>
                <a:gd name="T186" fmla="+- 0 99 65"/>
                <a:gd name="T187" fmla="*/ 99 h 320"/>
                <a:gd name="T188" fmla="+- 0 11707 9008"/>
                <a:gd name="T189" fmla="*/ T188 w 2739"/>
                <a:gd name="T190" fmla="+- 0 96 65"/>
                <a:gd name="T191" fmla="*/ 96 h 320"/>
                <a:gd name="T192" fmla="+- 0 9048 9008"/>
                <a:gd name="T193" fmla="*/ T192 w 2739"/>
                <a:gd name="T194" fmla="+- 0 96 65"/>
                <a:gd name="T195" fmla="*/ 96 h 320"/>
                <a:gd name="T196" fmla="+- 0 11737 9008"/>
                <a:gd name="T197" fmla="*/ T196 w 2739"/>
                <a:gd name="T198" fmla="+- 0 95 65"/>
                <a:gd name="T199" fmla="*/ 95 h 320"/>
                <a:gd name="T200" fmla="+- 0 11736 9008"/>
                <a:gd name="T201" fmla="*/ T200 w 2739"/>
                <a:gd name="T202" fmla="+- 0 92 65"/>
                <a:gd name="T203" fmla="*/ 92 h 320"/>
                <a:gd name="T204" fmla="+- 0 9054 9008"/>
                <a:gd name="T205" fmla="*/ T204 w 2739"/>
                <a:gd name="T206" fmla="+- 0 92 65"/>
                <a:gd name="T207" fmla="*/ 92 h 320"/>
                <a:gd name="T208" fmla="+- 0 11736 9008"/>
                <a:gd name="T209" fmla="*/ T208 w 2739"/>
                <a:gd name="T210" fmla="+- 0 92 65"/>
                <a:gd name="T211" fmla="*/ 92 h 320"/>
                <a:gd name="T212" fmla="+- 0 11698 9008"/>
                <a:gd name="T213" fmla="*/ T212 w 2739"/>
                <a:gd name="T214" fmla="+- 0 91 65"/>
                <a:gd name="T215" fmla="*/ 91 h 320"/>
                <a:gd name="T216" fmla="+- 0 9061 9008"/>
                <a:gd name="T217" fmla="*/ T216 w 2739"/>
                <a:gd name="T218" fmla="+- 0 90 65"/>
                <a:gd name="T219" fmla="*/ 90 h 320"/>
                <a:gd name="T220" fmla="+- 0 11691 9008"/>
                <a:gd name="T221" fmla="*/ T220 w 2739"/>
                <a:gd name="T222" fmla="+- 0 89 65"/>
                <a:gd name="T223" fmla="*/ 89 h 320"/>
                <a:gd name="T224" fmla="+- 0 11733 9008"/>
                <a:gd name="T225" fmla="*/ T224 w 2739"/>
                <a:gd name="T226" fmla="+- 0 89 65"/>
                <a:gd name="T227" fmla="*/ 89 h 320"/>
                <a:gd name="T228" fmla="+- 0 11684 9008"/>
                <a:gd name="T229" fmla="*/ T228 w 2739"/>
                <a:gd name="T230" fmla="+- 0 89 65"/>
                <a:gd name="T231" fmla="*/ 89 h 3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2739" h="320">
                  <a:moveTo>
                    <a:pt x="2677" y="0"/>
                  </a:moveTo>
                  <a:lnTo>
                    <a:pt x="60" y="0"/>
                  </a:lnTo>
                  <a:lnTo>
                    <a:pt x="48" y="1"/>
                  </a:lnTo>
                  <a:lnTo>
                    <a:pt x="37" y="5"/>
                  </a:lnTo>
                  <a:lnTo>
                    <a:pt x="27" y="11"/>
                  </a:lnTo>
                  <a:lnTo>
                    <a:pt x="17" y="18"/>
                  </a:lnTo>
                  <a:lnTo>
                    <a:pt x="10" y="27"/>
                  </a:lnTo>
                  <a:lnTo>
                    <a:pt x="4" y="37"/>
                  </a:lnTo>
                  <a:lnTo>
                    <a:pt x="1" y="49"/>
                  </a:lnTo>
                  <a:lnTo>
                    <a:pt x="0" y="61"/>
                  </a:lnTo>
                  <a:lnTo>
                    <a:pt x="0" y="259"/>
                  </a:lnTo>
                  <a:lnTo>
                    <a:pt x="1" y="270"/>
                  </a:lnTo>
                  <a:lnTo>
                    <a:pt x="4" y="282"/>
                  </a:lnTo>
                  <a:lnTo>
                    <a:pt x="10" y="292"/>
                  </a:lnTo>
                  <a:lnTo>
                    <a:pt x="17" y="301"/>
                  </a:lnTo>
                  <a:lnTo>
                    <a:pt x="27" y="309"/>
                  </a:lnTo>
                  <a:lnTo>
                    <a:pt x="37" y="314"/>
                  </a:lnTo>
                  <a:lnTo>
                    <a:pt x="48" y="318"/>
                  </a:lnTo>
                  <a:lnTo>
                    <a:pt x="60" y="319"/>
                  </a:lnTo>
                  <a:lnTo>
                    <a:pt x="2677" y="319"/>
                  </a:lnTo>
                  <a:lnTo>
                    <a:pt x="2689" y="318"/>
                  </a:lnTo>
                  <a:lnTo>
                    <a:pt x="2701" y="314"/>
                  </a:lnTo>
                  <a:lnTo>
                    <a:pt x="2711" y="309"/>
                  </a:lnTo>
                  <a:lnTo>
                    <a:pt x="2720" y="301"/>
                  </a:lnTo>
                  <a:lnTo>
                    <a:pt x="2725" y="295"/>
                  </a:lnTo>
                  <a:lnTo>
                    <a:pt x="62" y="295"/>
                  </a:lnTo>
                  <a:lnTo>
                    <a:pt x="57" y="295"/>
                  </a:lnTo>
                  <a:lnTo>
                    <a:pt x="54" y="295"/>
                  </a:lnTo>
                  <a:lnTo>
                    <a:pt x="52" y="294"/>
                  </a:lnTo>
                  <a:lnTo>
                    <a:pt x="53" y="294"/>
                  </a:lnTo>
                  <a:lnTo>
                    <a:pt x="48" y="293"/>
                  </a:lnTo>
                  <a:lnTo>
                    <a:pt x="47" y="293"/>
                  </a:lnTo>
                  <a:lnTo>
                    <a:pt x="45" y="292"/>
                  </a:lnTo>
                  <a:lnTo>
                    <a:pt x="46" y="292"/>
                  </a:lnTo>
                  <a:lnTo>
                    <a:pt x="41" y="290"/>
                  </a:lnTo>
                  <a:lnTo>
                    <a:pt x="39" y="288"/>
                  </a:lnTo>
                  <a:lnTo>
                    <a:pt x="36" y="285"/>
                  </a:lnTo>
                  <a:lnTo>
                    <a:pt x="35" y="285"/>
                  </a:lnTo>
                  <a:lnTo>
                    <a:pt x="34" y="284"/>
                  </a:lnTo>
                  <a:lnTo>
                    <a:pt x="31" y="280"/>
                  </a:lnTo>
                  <a:lnTo>
                    <a:pt x="30" y="280"/>
                  </a:lnTo>
                  <a:lnTo>
                    <a:pt x="30" y="278"/>
                  </a:lnTo>
                  <a:lnTo>
                    <a:pt x="29" y="278"/>
                  </a:lnTo>
                  <a:lnTo>
                    <a:pt x="27" y="274"/>
                  </a:lnTo>
                  <a:lnTo>
                    <a:pt x="26" y="271"/>
                  </a:lnTo>
                  <a:lnTo>
                    <a:pt x="25" y="267"/>
                  </a:lnTo>
                  <a:lnTo>
                    <a:pt x="24" y="264"/>
                  </a:lnTo>
                  <a:lnTo>
                    <a:pt x="24" y="259"/>
                  </a:lnTo>
                  <a:lnTo>
                    <a:pt x="24" y="258"/>
                  </a:lnTo>
                  <a:lnTo>
                    <a:pt x="24" y="61"/>
                  </a:lnTo>
                  <a:lnTo>
                    <a:pt x="24" y="55"/>
                  </a:lnTo>
                  <a:lnTo>
                    <a:pt x="25" y="52"/>
                  </a:lnTo>
                  <a:lnTo>
                    <a:pt x="26" y="48"/>
                  </a:lnTo>
                  <a:lnTo>
                    <a:pt x="27" y="46"/>
                  </a:lnTo>
                  <a:lnTo>
                    <a:pt x="29" y="41"/>
                  </a:lnTo>
                  <a:lnTo>
                    <a:pt x="30" y="39"/>
                  </a:lnTo>
                  <a:lnTo>
                    <a:pt x="31" y="39"/>
                  </a:lnTo>
                  <a:lnTo>
                    <a:pt x="34" y="36"/>
                  </a:lnTo>
                  <a:lnTo>
                    <a:pt x="35" y="34"/>
                  </a:lnTo>
                  <a:lnTo>
                    <a:pt x="36" y="34"/>
                  </a:lnTo>
                  <a:lnTo>
                    <a:pt x="39" y="31"/>
                  </a:lnTo>
                  <a:lnTo>
                    <a:pt x="41" y="30"/>
                  </a:lnTo>
                  <a:lnTo>
                    <a:pt x="46" y="27"/>
                  </a:lnTo>
                  <a:lnTo>
                    <a:pt x="45" y="27"/>
                  </a:lnTo>
                  <a:lnTo>
                    <a:pt x="47" y="26"/>
                  </a:lnTo>
                  <a:lnTo>
                    <a:pt x="48" y="26"/>
                  </a:lnTo>
                  <a:lnTo>
                    <a:pt x="53" y="25"/>
                  </a:lnTo>
                  <a:lnTo>
                    <a:pt x="52" y="25"/>
                  </a:lnTo>
                  <a:lnTo>
                    <a:pt x="54" y="24"/>
                  </a:lnTo>
                  <a:lnTo>
                    <a:pt x="57" y="24"/>
                  </a:lnTo>
                  <a:lnTo>
                    <a:pt x="62" y="24"/>
                  </a:lnTo>
                  <a:lnTo>
                    <a:pt x="2725" y="24"/>
                  </a:lnTo>
                  <a:lnTo>
                    <a:pt x="2720" y="18"/>
                  </a:lnTo>
                  <a:lnTo>
                    <a:pt x="2711" y="11"/>
                  </a:lnTo>
                  <a:lnTo>
                    <a:pt x="2701" y="5"/>
                  </a:lnTo>
                  <a:lnTo>
                    <a:pt x="2689" y="1"/>
                  </a:lnTo>
                  <a:lnTo>
                    <a:pt x="2677" y="0"/>
                  </a:lnTo>
                  <a:close/>
                  <a:moveTo>
                    <a:pt x="2685" y="294"/>
                  </a:moveTo>
                  <a:lnTo>
                    <a:pt x="2676" y="295"/>
                  </a:lnTo>
                  <a:lnTo>
                    <a:pt x="2725" y="295"/>
                  </a:lnTo>
                  <a:lnTo>
                    <a:pt x="2726" y="295"/>
                  </a:lnTo>
                  <a:lnTo>
                    <a:pt x="2683" y="295"/>
                  </a:lnTo>
                  <a:lnTo>
                    <a:pt x="2685" y="294"/>
                  </a:lnTo>
                  <a:close/>
                  <a:moveTo>
                    <a:pt x="52" y="294"/>
                  </a:moveTo>
                  <a:lnTo>
                    <a:pt x="54" y="295"/>
                  </a:lnTo>
                  <a:lnTo>
                    <a:pt x="53" y="294"/>
                  </a:lnTo>
                  <a:lnTo>
                    <a:pt x="52" y="294"/>
                  </a:lnTo>
                  <a:close/>
                  <a:moveTo>
                    <a:pt x="53" y="294"/>
                  </a:moveTo>
                  <a:lnTo>
                    <a:pt x="54" y="295"/>
                  </a:lnTo>
                  <a:lnTo>
                    <a:pt x="57" y="295"/>
                  </a:lnTo>
                  <a:lnTo>
                    <a:pt x="53" y="294"/>
                  </a:lnTo>
                  <a:close/>
                  <a:moveTo>
                    <a:pt x="2686" y="294"/>
                  </a:moveTo>
                  <a:lnTo>
                    <a:pt x="2684" y="294"/>
                  </a:lnTo>
                  <a:lnTo>
                    <a:pt x="2683" y="295"/>
                  </a:lnTo>
                  <a:lnTo>
                    <a:pt x="2686" y="294"/>
                  </a:lnTo>
                  <a:close/>
                  <a:moveTo>
                    <a:pt x="2726" y="294"/>
                  </a:moveTo>
                  <a:lnTo>
                    <a:pt x="2686" y="294"/>
                  </a:lnTo>
                  <a:lnTo>
                    <a:pt x="2683" y="295"/>
                  </a:lnTo>
                  <a:lnTo>
                    <a:pt x="2726" y="295"/>
                  </a:lnTo>
                  <a:lnTo>
                    <a:pt x="2726" y="294"/>
                  </a:lnTo>
                  <a:close/>
                  <a:moveTo>
                    <a:pt x="53" y="294"/>
                  </a:moveTo>
                  <a:lnTo>
                    <a:pt x="52" y="294"/>
                  </a:lnTo>
                  <a:lnTo>
                    <a:pt x="53" y="294"/>
                  </a:lnTo>
                  <a:close/>
                  <a:moveTo>
                    <a:pt x="2692" y="292"/>
                  </a:moveTo>
                  <a:lnTo>
                    <a:pt x="2685" y="294"/>
                  </a:lnTo>
                  <a:lnTo>
                    <a:pt x="2686" y="294"/>
                  </a:lnTo>
                  <a:lnTo>
                    <a:pt x="2726" y="294"/>
                  </a:lnTo>
                  <a:lnTo>
                    <a:pt x="2727" y="293"/>
                  </a:lnTo>
                  <a:lnTo>
                    <a:pt x="2690" y="293"/>
                  </a:lnTo>
                  <a:lnTo>
                    <a:pt x="2692" y="292"/>
                  </a:lnTo>
                  <a:close/>
                  <a:moveTo>
                    <a:pt x="45" y="292"/>
                  </a:moveTo>
                  <a:lnTo>
                    <a:pt x="47" y="293"/>
                  </a:lnTo>
                  <a:lnTo>
                    <a:pt x="46" y="292"/>
                  </a:lnTo>
                  <a:lnTo>
                    <a:pt x="45" y="292"/>
                  </a:lnTo>
                  <a:close/>
                  <a:moveTo>
                    <a:pt x="46" y="292"/>
                  </a:moveTo>
                  <a:lnTo>
                    <a:pt x="47" y="293"/>
                  </a:lnTo>
                  <a:lnTo>
                    <a:pt x="48" y="293"/>
                  </a:lnTo>
                  <a:lnTo>
                    <a:pt x="46" y="292"/>
                  </a:lnTo>
                  <a:close/>
                  <a:moveTo>
                    <a:pt x="2692" y="292"/>
                  </a:moveTo>
                  <a:lnTo>
                    <a:pt x="2692" y="292"/>
                  </a:lnTo>
                  <a:lnTo>
                    <a:pt x="2690" y="293"/>
                  </a:lnTo>
                  <a:lnTo>
                    <a:pt x="2692" y="292"/>
                  </a:lnTo>
                  <a:close/>
                  <a:moveTo>
                    <a:pt x="2728" y="292"/>
                  </a:moveTo>
                  <a:lnTo>
                    <a:pt x="2692" y="292"/>
                  </a:lnTo>
                  <a:lnTo>
                    <a:pt x="2690" y="293"/>
                  </a:lnTo>
                  <a:lnTo>
                    <a:pt x="2727" y="293"/>
                  </a:lnTo>
                  <a:lnTo>
                    <a:pt x="2728" y="292"/>
                  </a:lnTo>
                  <a:close/>
                  <a:moveTo>
                    <a:pt x="46" y="292"/>
                  </a:moveTo>
                  <a:lnTo>
                    <a:pt x="45" y="292"/>
                  </a:lnTo>
                  <a:lnTo>
                    <a:pt x="46" y="292"/>
                  </a:lnTo>
                  <a:close/>
                  <a:moveTo>
                    <a:pt x="2698" y="289"/>
                  </a:moveTo>
                  <a:lnTo>
                    <a:pt x="2692" y="292"/>
                  </a:lnTo>
                  <a:lnTo>
                    <a:pt x="2728" y="292"/>
                  </a:lnTo>
                  <a:lnTo>
                    <a:pt x="2729" y="290"/>
                  </a:lnTo>
                  <a:lnTo>
                    <a:pt x="2697" y="290"/>
                  </a:lnTo>
                  <a:lnTo>
                    <a:pt x="2698" y="289"/>
                  </a:lnTo>
                  <a:close/>
                  <a:moveTo>
                    <a:pt x="39" y="288"/>
                  </a:moveTo>
                  <a:lnTo>
                    <a:pt x="41" y="290"/>
                  </a:lnTo>
                  <a:lnTo>
                    <a:pt x="40" y="289"/>
                  </a:lnTo>
                  <a:lnTo>
                    <a:pt x="39" y="288"/>
                  </a:lnTo>
                  <a:close/>
                  <a:moveTo>
                    <a:pt x="40" y="289"/>
                  </a:moveTo>
                  <a:lnTo>
                    <a:pt x="41" y="290"/>
                  </a:lnTo>
                  <a:lnTo>
                    <a:pt x="40" y="289"/>
                  </a:lnTo>
                  <a:close/>
                  <a:moveTo>
                    <a:pt x="2699" y="288"/>
                  </a:moveTo>
                  <a:lnTo>
                    <a:pt x="2698" y="289"/>
                  </a:lnTo>
                  <a:lnTo>
                    <a:pt x="2697" y="290"/>
                  </a:lnTo>
                  <a:lnTo>
                    <a:pt x="2699" y="288"/>
                  </a:lnTo>
                  <a:close/>
                  <a:moveTo>
                    <a:pt x="2730" y="288"/>
                  </a:moveTo>
                  <a:lnTo>
                    <a:pt x="2699" y="288"/>
                  </a:lnTo>
                  <a:lnTo>
                    <a:pt x="2697" y="290"/>
                  </a:lnTo>
                  <a:lnTo>
                    <a:pt x="2729" y="290"/>
                  </a:lnTo>
                  <a:lnTo>
                    <a:pt x="2730" y="288"/>
                  </a:lnTo>
                  <a:close/>
                  <a:moveTo>
                    <a:pt x="39" y="288"/>
                  </a:moveTo>
                  <a:lnTo>
                    <a:pt x="39" y="288"/>
                  </a:lnTo>
                  <a:lnTo>
                    <a:pt x="40" y="289"/>
                  </a:lnTo>
                  <a:lnTo>
                    <a:pt x="39" y="288"/>
                  </a:lnTo>
                  <a:close/>
                  <a:moveTo>
                    <a:pt x="2703" y="284"/>
                  </a:moveTo>
                  <a:lnTo>
                    <a:pt x="2698" y="289"/>
                  </a:lnTo>
                  <a:lnTo>
                    <a:pt x="2699" y="288"/>
                  </a:lnTo>
                  <a:lnTo>
                    <a:pt x="2730" y="288"/>
                  </a:lnTo>
                  <a:lnTo>
                    <a:pt x="2732" y="285"/>
                  </a:lnTo>
                  <a:lnTo>
                    <a:pt x="2703" y="285"/>
                  </a:lnTo>
                  <a:lnTo>
                    <a:pt x="2703" y="284"/>
                  </a:lnTo>
                  <a:close/>
                  <a:moveTo>
                    <a:pt x="34" y="284"/>
                  </a:moveTo>
                  <a:lnTo>
                    <a:pt x="35" y="285"/>
                  </a:lnTo>
                  <a:lnTo>
                    <a:pt x="35" y="284"/>
                  </a:lnTo>
                  <a:lnTo>
                    <a:pt x="34" y="284"/>
                  </a:lnTo>
                  <a:close/>
                  <a:moveTo>
                    <a:pt x="35" y="284"/>
                  </a:moveTo>
                  <a:lnTo>
                    <a:pt x="35" y="285"/>
                  </a:lnTo>
                  <a:lnTo>
                    <a:pt x="36" y="285"/>
                  </a:lnTo>
                  <a:lnTo>
                    <a:pt x="35" y="284"/>
                  </a:lnTo>
                  <a:close/>
                  <a:moveTo>
                    <a:pt x="2704" y="284"/>
                  </a:moveTo>
                  <a:lnTo>
                    <a:pt x="2703" y="284"/>
                  </a:lnTo>
                  <a:lnTo>
                    <a:pt x="2703" y="285"/>
                  </a:lnTo>
                  <a:lnTo>
                    <a:pt x="2704" y="284"/>
                  </a:lnTo>
                  <a:close/>
                  <a:moveTo>
                    <a:pt x="2732" y="284"/>
                  </a:moveTo>
                  <a:lnTo>
                    <a:pt x="2704" y="284"/>
                  </a:lnTo>
                  <a:lnTo>
                    <a:pt x="2703" y="285"/>
                  </a:lnTo>
                  <a:lnTo>
                    <a:pt x="2732" y="285"/>
                  </a:lnTo>
                  <a:lnTo>
                    <a:pt x="2732" y="284"/>
                  </a:lnTo>
                  <a:close/>
                  <a:moveTo>
                    <a:pt x="34" y="284"/>
                  </a:moveTo>
                  <a:lnTo>
                    <a:pt x="34" y="284"/>
                  </a:lnTo>
                  <a:lnTo>
                    <a:pt x="35" y="284"/>
                  </a:lnTo>
                  <a:lnTo>
                    <a:pt x="34" y="284"/>
                  </a:lnTo>
                  <a:close/>
                  <a:moveTo>
                    <a:pt x="2708" y="278"/>
                  </a:moveTo>
                  <a:lnTo>
                    <a:pt x="2703" y="284"/>
                  </a:lnTo>
                  <a:lnTo>
                    <a:pt x="2704" y="284"/>
                  </a:lnTo>
                  <a:lnTo>
                    <a:pt x="2732" y="284"/>
                  </a:lnTo>
                  <a:lnTo>
                    <a:pt x="2733" y="282"/>
                  </a:lnTo>
                  <a:lnTo>
                    <a:pt x="2734" y="280"/>
                  </a:lnTo>
                  <a:lnTo>
                    <a:pt x="2707" y="280"/>
                  </a:lnTo>
                  <a:lnTo>
                    <a:pt x="2708" y="278"/>
                  </a:lnTo>
                  <a:close/>
                  <a:moveTo>
                    <a:pt x="29" y="278"/>
                  </a:moveTo>
                  <a:lnTo>
                    <a:pt x="30" y="280"/>
                  </a:lnTo>
                  <a:lnTo>
                    <a:pt x="30" y="278"/>
                  </a:lnTo>
                  <a:lnTo>
                    <a:pt x="29" y="278"/>
                  </a:lnTo>
                  <a:close/>
                  <a:moveTo>
                    <a:pt x="30" y="278"/>
                  </a:moveTo>
                  <a:lnTo>
                    <a:pt x="30" y="280"/>
                  </a:lnTo>
                  <a:lnTo>
                    <a:pt x="31" y="280"/>
                  </a:lnTo>
                  <a:lnTo>
                    <a:pt x="30" y="278"/>
                  </a:lnTo>
                  <a:close/>
                  <a:moveTo>
                    <a:pt x="2708" y="278"/>
                  </a:moveTo>
                  <a:lnTo>
                    <a:pt x="2708" y="278"/>
                  </a:lnTo>
                  <a:lnTo>
                    <a:pt x="2707" y="280"/>
                  </a:lnTo>
                  <a:lnTo>
                    <a:pt x="2708" y="278"/>
                  </a:lnTo>
                  <a:close/>
                  <a:moveTo>
                    <a:pt x="2735" y="278"/>
                  </a:moveTo>
                  <a:lnTo>
                    <a:pt x="2708" y="278"/>
                  </a:lnTo>
                  <a:lnTo>
                    <a:pt x="2707" y="280"/>
                  </a:lnTo>
                  <a:lnTo>
                    <a:pt x="2734" y="280"/>
                  </a:lnTo>
                  <a:lnTo>
                    <a:pt x="2735" y="278"/>
                  </a:lnTo>
                  <a:close/>
                  <a:moveTo>
                    <a:pt x="29" y="278"/>
                  </a:moveTo>
                  <a:lnTo>
                    <a:pt x="29" y="278"/>
                  </a:lnTo>
                  <a:lnTo>
                    <a:pt x="30" y="278"/>
                  </a:lnTo>
                  <a:lnTo>
                    <a:pt x="29" y="278"/>
                  </a:lnTo>
                  <a:close/>
                  <a:moveTo>
                    <a:pt x="2737" y="271"/>
                  </a:moveTo>
                  <a:lnTo>
                    <a:pt x="2712" y="271"/>
                  </a:lnTo>
                  <a:lnTo>
                    <a:pt x="2711" y="274"/>
                  </a:lnTo>
                  <a:lnTo>
                    <a:pt x="2708" y="278"/>
                  </a:lnTo>
                  <a:lnTo>
                    <a:pt x="2735" y="278"/>
                  </a:lnTo>
                  <a:lnTo>
                    <a:pt x="2737" y="271"/>
                  </a:lnTo>
                  <a:close/>
                  <a:moveTo>
                    <a:pt x="26" y="271"/>
                  </a:moveTo>
                  <a:lnTo>
                    <a:pt x="27" y="274"/>
                  </a:lnTo>
                  <a:lnTo>
                    <a:pt x="27" y="273"/>
                  </a:lnTo>
                  <a:lnTo>
                    <a:pt x="26" y="271"/>
                  </a:lnTo>
                  <a:close/>
                  <a:moveTo>
                    <a:pt x="27" y="273"/>
                  </a:moveTo>
                  <a:lnTo>
                    <a:pt x="27" y="274"/>
                  </a:lnTo>
                  <a:lnTo>
                    <a:pt x="27" y="273"/>
                  </a:lnTo>
                  <a:close/>
                  <a:moveTo>
                    <a:pt x="2711" y="273"/>
                  </a:moveTo>
                  <a:lnTo>
                    <a:pt x="2711" y="274"/>
                  </a:lnTo>
                  <a:lnTo>
                    <a:pt x="2711" y="273"/>
                  </a:lnTo>
                  <a:close/>
                  <a:moveTo>
                    <a:pt x="2712" y="271"/>
                  </a:moveTo>
                  <a:lnTo>
                    <a:pt x="2711" y="273"/>
                  </a:lnTo>
                  <a:lnTo>
                    <a:pt x="2711" y="274"/>
                  </a:lnTo>
                  <a:lnTo>
                    <a:pt x="2712" y="271"/>
                  </a:lnTo>
                  <a:close/>
                  <a:moveTo>
                    <a:pt x="26" y="271"/>
                  </a:moveTo>
                  <a:lnTo>
                    <a:pt x="26" y="271"/>
                  </a:lnTo>
                  <a:lnTo>
                    <a:pt x="27" y="273"/>
                  </a:lnTo>
                  <a:lnTo>
                    <a:pt x="26" y="271"/>
                  </a:lnTo>
                  <a:close/>
                  <a:moveTo>
                    <a:pt x="2713" y="265"/>
                  </a:moveTo>
                  <a:lnTo>
                    <a:pt x="2711" y="273"/>
                  </a:lnTo>
                  <a:lnTo>
                    <a:pt x="2712" y="271"/>
                  </a:lnTo>
                  <a:lnTo>
                    <a:pt x="2737" y="271"/>
                  </a:lnTo>
                  <a:lnTo>
                    <a:pt x="2737" y="270"/>
                  </a:lnTo>
                  <a:lnTo>
                    <a:pt x="2737" y="267"/>
                  </a:lnTo>
                  <a:lnTo>
                    <a:pt x="2713" y="267"/>
                  </a:lnTo>
                  <a:lnTo>
                    <a:pt x="2713" y="265"/>
                  </a:lnTo>
                  <a:close/>
                  <a:moveTo>
                    <a:pt x="24" y="264"/>
                  </a:moveTo>
                  <a:lnTo>
                    <a:pt x="25" y="267"/>
                  </a:lnTo>
                  <a:lnTo>
                    <a:pt x="24" y="265"/>
                  </a:lnTo>
                  <a:lnTo>
                    <a:pt x="24" y="264"/>
                  </a:lnTo>
                  <a:close/>
                  <a:moveTo>
                    <a:pt x="24" y="265"/>
                  </a:moveTo>
                  <a:lnTo>
                    <a:pt x="25" y="267"/>
                  </a:lnTo>
                  <a:lnTo>
                    <a:pt x="24" y="265"/>
                  </a:lnTo>
                  <a:close/>
                  <a:moveTo>
                    <a:pt x="2714" y="264"/>
                  </a:moveTo>
                  <a:lnTo>
                    <a:pt x="2713" y="265"/>
                  </a:lnTo>
                  <a:lnTo>
                    <a:pt x="2713" y="267"/>
                  </a:lnTo>
                  <a:lnTo>
                    <a:pt x="2714" y="264"/>
                  </a:lnTo>
                  <a:close/>
                  <a:moveTo>
                    <a:pt x="2738" y="264"/>
                  </a:moveTo>
                  <a:lnTo>
                    <a:pt x="2714" y="264"/>
                  </a:lnTo>
                  <a:lnTo>
                    <a:pt x="2713" y="267"/>
                  </a:lnTo>
                  <a:lnTo>
                    <a:pt x="2737" y="267"/>
                  </a:lnTo>
                  <a:lnTo>
                    <a:pt x="2738" y="264"/>
                  </a:lnTo>
                  <a:close/>
                  <a:moveTo>
                    <a:pt x="24" y="264"/>
                  </a:moveTo>
                  <a:lnTo>
                    <a:pt x="24" y="264"/>
                  </a:lnTo>
                  <a:lnTo>
                    <a:pt x="24" y="265"/>
                  </a:lnTo>
                  <a:lnTo>
                    <a:pt x="24" y="264"/>
                  </a:lnTo>
                  <a:close/>
                  <a:moveTo>
                    <a:pt x="2738" y="61"/>
                  </a:moveTo>
                  <a:lnTo>
                    <a:pt x="2714" y="61"/>
                  </a:lnTo>
                  <a:lnTo>
                    <a:pt x="2714" y="258"/>
                  </a:lnTo>
                  <a:lnTo>
                    <a:pt x="2714" y="259"/>
                  </a:lnTo>
                  <a:lnTo>
                    <a:pt x="2713" y="265"/>
                  </a:lnTo>
                  <a:lnTo>
                    <a:pt x="2714" y="264"/>
                  </a:lnTo>
                  <a:lnTo>
                    <a:pt x="2738" y="264"/>
                  </a:lnTo>
                  <a:lnTo>
                    <a:pt x="2738" y="259"/>
                  </a:lnTo>
                  <a:lnTo>
                    <a:pt x="2738" y="61"/>
                  </a:lnTo>
                  <a:close/>
                  <a:moveTo>
                    <a:pt x="24" y="257"/>
                  </a:moveTo>
                  <a:lnTo>
                    <a:pt x="24" y="258"/>
                  </a:lnTo>
                  <a:lnTo>
                    <a:pt x="24" y="257"/>
                  </a:lnTo>
                  <a:close/>
                  <a:moveTo>
                    <a:pt x="2714" y="257"/>
                  </a:moveTo>
                  <a:lnTo>
                    <a:pt x="2714" y="258"/>
                  </a:lnTo>
                  <a:lnTo>
                    <a:pt x="2714" y="257"/>
                  </a:lnTo>
                  <a:close/>
                  <a:moveTo>
                    <a:pt x="24" y="61"/>
                  </a:moveTo>
                  <a:lnTo>
                    <a:pt x="24" y="61"/>
                  </a:lnTo>
                  <a:lnTo>
                    <a:pt x="24" y="62"/>
                  </a:lnTo>
                  <a:lnTo>
                    <a:pt x="24" y="61"/>
                  </a:lnTo>
                  <a:close/>
                  <a:moveTo>
                    <a:pt x="2737" y="52"/>
                  </a:moveTo>
                  <a:lnTo>
                    <a:pt x="2713" y="52"/>
                  </a:lnTo>
                  <a:lnTo>
                    <a:pt x="2714" y="55"/>
                  </a:lnTo>
                  <a:lnTo>
                    <a:pt x="2713" y="55"/>
                  </a:lnTo>
                  <a:lnTo>
                    <a:pt x="2714" y="62"/>
                  </a:lnTo>
                  <a:lnTo>
                    <a:pt x="2714" y="61"/>
                  </a:lnTo>
                  <a:lnTo>
                    <a:pt x="2738" y="61"/>
                  </a:lnTo>
                  <a:lnTo>
                    <a:pt x="2738" y="55"/>
                  </a:lnTo>
                  <a:lnTo>
                    <a:pt x="2714" y="55"/>
                  </a:lnTo>
                  <a:lnTo>
                    <a:pt x="2713" y="54"/>
                  </a:lnTo>
                  <a:lnTo>
                    <a:pt x="2737" y="54"/>
                  </a:lnTo>
                  <a:lnTo>
                    <a:pt x="2737" y="52"/>
                  </a:lnTo>
                  <a:close/>
                  <a:moveTo>
                    <a:pt x="25" y="52"/>
                  </a:moveTo>
                  <a:lnTo>
                    <a:pt x="24" y="55"/>
                  </a:lnTo>
                  <a:lnTo>
                    <a:pt x="24" y="54"/>
                  </a:lnTo>
                  <a:lnTo>
                    <a:pt x="25" y="52"/>
                  </a:lnTo>
                  <a:close/>
                  <a:moveTo>
                    <a:pt x="24" y="54"/>
                  </a:moveTo>
                  <a:lnTo>
                    <a:pt x="24" y="55"/>
                  </a:lnTo>
                  <a:lnTo>
                    <a:pt x="24" y="54"/>
                  </a:lnTo>
                  <a:close/>
                  <a:moveTo>
                    <a:pt x="2713" y="52"/>
                  </a:moveTo>
                  <a:lnTo>
                    <a:pt x="2713" y="54"/>
                  </a:lnTo>
                  <a:lnTo>
                    <a:pt x="2714" y="55"/>
                  </a:lnTo>
                  <a:lnTo>
                    <a:pt x="2713" y="52"/>
                  </a:lnTo>
                  <a:close/>
                  <a:moveTo>
                    <a:pt x="25" y="52"/>
                  </a:moveTo>
                  <a:lnTo>
                    <a:pt x="25" y="52"/>
                  </a:lnTo>
                  <a:lnTo>
                    <a:pt x="24" y="54"/>
                  </a:lnTo>
                  <a:lnTo>
                    <a:pt x="25" y="52"/>
                  </a:lnTo>
                  <a:close/>
                  <a:moveTo>
                    <a:pt x="2711" y="47"/>
                  </a:moveTo>
                  <a:lnTo>
                    <a:pt x="2713" y="54"/>
                  </a:lnTo>
                  <a:lnTo>
                    <a:pt x="2713" y="52"/>
                  </a:lnTo>
                  <a:lnTo>
                    <a:pt x="2737" y="52"/>
                  </a:lnTo>
                  <a:lnTo>
                    <a:pt x="2737" y="49"/>
                  </a:lnTo>
                  <a:lnTo>
                    <a:pt x="2737" y="48"/>
                  </a:lnTo>
                  <a:lnTo>
                    <a:pt x="2712" y="48"/>
                  </a:lnTo>
                  <a:lnTo>
                    <a:pt x="2711" y="47"/>
                  </a:lnTo>
                  <a:close/>
                  <a:moveTo>
                    <a:pt x="27" y="46"/>
                  </a:moveTo>
                  <a:lnTo>
                    <a:pt x="26" y="48"/>
                  </a:lnTo>
                  <a:lnTo>
                    <a:pt x="27" y="47"/>
                  </a:lnTo>
                  <a:lnTo>
                    <a:pt x="27" y="46"/>
                  </a:lnTo>
                  <a:close/>
                  <a:moveTo>
                    <a:pt x="27" y="47"/>
                  </a:moveTo>
                  <a:lnTo>
                    <a:pt x="26" y="48"/>
                  </a:lnTo>
                  <a:lnTo>
                    <a:pt x="27" y="47"/>
                  </a:lnTo>
                  <a:close/>
                  <a:moveTo>
                    <a:pt x="2711" y="46"/>
                  </a:moveTo>
                  <a:lnTo>
                    <a:pt x="2711" y="47"/>
                  </a:lnTo>
                  <a:lnTo>
                    <a:pt x="2712" y="48"/>
                  </a:lnTo>
                  <a:lnTo>
                    <a:pt x="2711" y="46"/>
                  </a:lnTo>
                  <a:close/>
                  <a:moveTo>
                    <a:pt x="2736" y="46"/>
                  </a:moveTo>
                  <a:lnTo>
                    <a:pt x="2711" y="46"/>
                  </a:lnTo>
                  <a:lnTo>
                    <a:pt x="2712" y="48"/>
                  </a:lnTo>
                  <a:lnTo>
                    <a:pt x="2737" y="48"/>
                  </a:lnTo>
                  <a:lnTo>
                    <a:pt x="2736" y="46"/>
                  </a:lnTo>
                  <a:close/>
                  <a:moveTo>
                    <a:pt x="27" y="46"/>
                  </a:moveTo>
                  <a:lnTo>
                    <a:pt x="27" y="46"/>
                  </a:lnTo>
                  <a:lnTo>
                    <a:pt x="27" y="47"/>
                  </a:lnTo>
                  <a:lnTo>
                    <a:pt x="27" y="46"/>
                  </a:lnTo>
                  <a:close/>
                  <a:moveTo>
                    <a:pt x="2734" y="39"/>
                  </a:moveTo>
                  <a:lnTo>
                    <a:pt x="2707" y="39"/>
                  </a:lnTo>
                  <a:lnTo>
                    <a:pt x="2708" y="41"/>
                  </a:lnTo>
                  <a:lnTo>
                    <a:pt x="2711" y="47"/>
                  </a:lnTo>
                  <a:lnTo>
                    <a:pt x="2711" y="46"/>
                  </a:lnTo>
                  <a:lnTo>
                    <a:pt x="2736" y="46"/>
                  </a:lnTo>
                  <a:lnTo>
                    <a:pt x="2734" y="39"/>
                  </a:lnTo>
                  <a:close/>
                  <a:moveTo>
                    <a:pt x="30" y="39"/>
                  </a:moveTo>
                  <a:lnTo>
                    <a:pt x="29" y="41"/>
                  </a:lnTo>
                  <a:lnTo>
                    <a:pt x="30" y="41"/>
                  </a:lnTo>
                  <a:lnTo>
                    <a:pt x="30" y="39"/>
                  </a:lnTo>
                  <a:close/>
                  <a:moveTo>
                    <a:pt x="30" y="41"/>
                  </a:moveTo>
                  <a:lnTo>
                    <a:pt x="29" y="41"/>
                  </a:lnTo>
                  <a:lnTo>
                    <a:pt x="30" y="41"/>
                  </a:lnTo>
                  <a:close/>
                  <a:moveTo>
                    <a:pt x="2708" y="41"/>
                  </a:moveTo>
                  <a:lnTo>
                    <a:pt x="2708" y="41"/>
                  </a:lnTo>
                  <a:close/>
                  <a:moveTo>
                    <a:pt x="2707" y="39"/>
                  </a:moveTo>
                  <a:lnTo>
                    <a:pt x="2708" y="41"/>
                  </a:lnTo>
                  <a:lnTo>
                    <a:pt x="2707" y="39"/>
                  </a:lnTo>
                  <a:close/>
                  <a:moveTo>
                    <a:pt x="31" y="39"/>
                  </a:moveTo>
                  <a:lnTo>
                    <a:pt x="30" y="39"/>
                  </a:lnTo>
                  <a:lnTo>
                    <a:pt x="30" y="41"/>
                  </a:lnTo>
                  <a:lnTo>
                    <a:pt x="31" y="39"/>
                  </a:lnTo>
                  <a:close/>
                  <a:moveTo>
                    <a:pt x="2732" y="34"/>
                  </a:moveTo>
                  <a:lnTo>
                    <a:pt x="2703" y="34"/>
                  </a:lnTo>
                  <a:lnTo>
                    <a:pt x="2704" y="36"/>
                  </a:lnTo>
                  <a:lnTo>
                    <a:pt x="2708" y="41"/>
                  </a:lnTo>
                  <a:lnTo>
                    <a:pt x="2707" y="39"/>
                  </a:lnTo>
                  <a:lnTo>
                    <a:pt x="2734" y="39"/>
                  </a:lnTo>
                  <a:lnTo>
                    <a:pt x="2733" y="37"/>
                  </a:lnTo>
                  <a:lnTo>
                    <a:pt x="2732" y="34"/>
                  </a:lnTo>
                  <a:close/>
                  <a:moveTo>
                    <a:pt x="35" y="34"/>
                  </a:moveTo>
                  <a:lnTo>
                    <a:pt x="34" y="36"/>
                  </a:lnTo>
                  <a:lnTo>
                    <a:pt x="34" y="35"/>
                  </a:lnTo>
                  <a:lnTo>
                    <a:pt x="35" y="34"/>
                  </a:lnTo>
                  <a:close/>
                  <a:moveTo>
                    <a:pt x="34" y="35"/>
                  </a:moveTo>
                  <a:lnTo>
                    <a:pt x="34" y="36"/>
                  </a:lnTo>
                  <a:lnTo>
                    <a:pt x="34" y="35"/>
                  </a:lnTo>
                  <a:close/>
                  <a:moveTo>
                    <a:pt x="2704" y="35"/>
                  </a:moveTo>
                  <a:lnTo>
                    <a:pt x="2704" y="36"/>
                  </a:lnTo>
                  <a:lnTo>
                    <a:pt x="2704" y="35"/>
                  </a:lnTo>
                  <a:close/>
                  <a:moveTo>
                    <a:pt x="2703" y="34"/>
                  </a:moveTo>
                  <a:lnTo>
                    <a:pt x="2704" y="35"/>
                  </a:lnTo>
                  <a:lnTo>
                    <a:pt x="2704" y="36"/>
                  </a:lnTo>
                  <a:lnTo>
                    <a:pt x="2703" y="34"/>
                  </a:lnTo>
                  <a:close/>
                  <a:moveTo>
                    <a:pt x="36" y="34"/>
                  </a:moveTo>
                  <a:lnTo>
                    <a:pt x="35" y="34"/>
                  </a:lnTo>
                  <a:lnTo>
                    <a:pt x="34" y="35"/>
                  </a:lnTo>
                  <a:lnTo>
                    <a:pt x="36" y="34"/>
                  </a:lnTo>
                  <a:close/>
                  <a:moveTo>
                    <a:pt x="2698" y="31"/>
                  </a:moveTo>
                  <a:lnTo>
                    <a:pt x="2704" y="35"/>
                  </a:lnTo>
                  <a:lnTo>
                    <a:pt x="2703" y="34"/>
                  </a:lnTo>
                  <a:lnTo>
                    <a:pt x="2732" y="34"/>
                  </a:lnTo>
                  <a:lnTo>
                    <a:pt x="2730" y="31"/>
                  </a:lnTo>
                  <a:lnTo>
                    <a:pt x="2699" y="31"/>
                  </a:lnTo>
                  <a:lnTo>
                    <a:pt x="2698" y="31"/>
                  </a:lnTo>
                  <a:close/>
                  <a:moveTo>
                    <a:pt x="41" y="30"/>
                  </a:moveTo>
                  <a:lnTo>
                    <a:pt x="39" y="31"/>
                  </a:lnTo>
                  <a:lnTo>
                    <a:pt x="40" y="31"/>
                  </a:lnTo>
                  <a:lnTo>
                    <a:pt x="41" y="30"/>
                  </a:lnTo>
                  <a:close/>
                  <a:moveTo>
                    <a:pt x="40" y="31"/>
                  </a:moveTo>
                  <a:lnTo>
                    <a:pt x="39" y="31"/>
                  </a:lnTo>
                  <a:lnTo>
                    <a:pt x="40" y="31"/>
                  </a:lnTo>
                  <a:close/>
                  <a:moveTo>
                    <a:pt x="2697" y="30"/>
                  </a:moveTo>
                  <a:lnTo>
                    <a:pt x="2698" y="31"/>
                  </a:lnTo>
                  <a:lnTo>
                    <a:pt x="2699" y="31"/>
                  </a:lnTo>
                  <a:lnTo>
                    <a:pt x="2697" y="30"/>
                  </a:lnTo>
                  <a:close/>
                  <a:moveTo>
                    <a:pt x="2729" y="30"/>
                  </a:moveTo>
                  <a:lnTo>
                    <a:pt x="2697" y="30"/>
                  </a:lnTo>
                  <a:lnTo>
                    <a:pt x="2699" y="31"/>
                  </a:lnTo>
                  <a:lnTo>
                    <a:pt x="2730" y="31"/>
                  </a:lnTo>
                  <a:lnTo>
                    <a:pt x="2729" y="30"/>
                  </a:lnTo>
                  <a:close/>
                  <a:moveTo>
                    <a:pt x="41" y="30"/>
                  </a:moveTo>
                  <a:lnTo>
                    <a:pt x="41" y="30"/>
                  </a:lnTo>
                  <a:lnTo>
                    <a:pt x="40" y="31"/>
                  </a:lnTo>
                  <a:lnTo>
                    <a:pt x="41" y="30"/>
                  </a:lnTo>
                  <a:close/>
                  <a:moveTo>
                    <a:pt x="2692" y="27"/>
                  </a:moveTo>
                  <a:lnTo>
                    <a:pt x="2698" y="31"/>
                  </a:lnTo>
                  <a:lnTo>
                    <a:pt x="2697" y="30"/>
                  </a:lnTo>
                  <a:lnTo>
                    <a:pt x="2729" y="30"/>
                  </a:lnTo>
                  <a:lnTo>
                    <a:pt x="2728" y="27"/>
                  </a:lnTo>
                  <a:lnTo>
                    <a:pt x="2692" y="27"/>
                  </a:lnTo>
                  <a:close/>
                  <a:moveTo>
                    <a:pt x="47" y="26"/>
                  </a:moveTo>
                  <a:lnTo>
                    <a:pt x="45" y="27"/>
                  </a:lnTo>
                  <a:lnTo>
                    <a:pt x="46" y="27"/>
                  </a:lnTo>
                  <a:lnTo>
                    <a:pt x="47" y="26"/>
                  </a:lnTo>
                  <a:close/>
                  <a:moveTo>
                    <a:pt x="46" y="27"/>
                  </a:moveTo>
                  <a:lnTo>
                    <a:pt x="45" y="27"/>
                  </a:lnTo>
                  <a:lnTo>
                    <a:pt x="46" y="27"/>
                  </a:lnTo>
                  <a:close/>
                  <a:moveTo>
                    <a:pt x="2690" y="26"/>
                  </a:moveTo>
                  <a:lnTo>
                    <a:pt x="2692" y="27"/>
                  </a:lnTo>
                  <a:lnTo>
                    <a:pt x="2690" y="26"/>
                  </a:lnTo>
                  <a:close/>
                  <a:moveTo>
                    <a:pt x="2727" y="26"/>
                  </a:moveTo>
                  <a:lnTo>
                    <a:pt x="2690" y="26"/>
                  </a:lnTo>
                  <a:lnTo>
                    <a:pt x="2692" y="27"/>
                  </a:lnTo>
                  <a:lnTo>
                    <a:pt x="2728" y="27"/>
                  </a:lnTo>
                  <a:lnTo>
                    <a:pt x="2727" y="26"/>
                  </a:lnTo>
                  <a:close/>
                  <a:moveTo>
                    <a:pt x="48" y="26"/>
                  </a:moveTo>
                  <a:lnTo>
                    <a:pt x="47" y="26"/>
                  </a:lnTo>
                  <a:lnTo>
                    <a:pt x="46" y="27"/>
                  </a:lnTo>
                  <a:lnTo>
                    <a:pt x="48" y="26"/>
                  </a:lnTo>
                  <a:close/>
                  <a:moveTo>
                    <a:pt x="2685" y="25"/>
                  </a:moveTo>
                  <a:lnTo>
                    <a:pt x="2692" y="27"/>
                  </a:lnTo>
                  <a:lnTo>
                    <a:pt x="2690" y="26"/>
                  </a:lnTo>
                  <a:lnTo>
                    <a:pt x="2727" y="26"/>
                  </a:lnTo>
                  <a:lnTo>
                    <a:pt x="2726" y="25"/>
                  </a:lnTo>
                  <a:lnTo>
                    <a:pt x="2686" y="25"/>
                  </a:lnTo>
                  <a:lnTo>
                    <a:pt x="2685" y="25"/>
                  </a:lnTo>
                  <a:close/>
                  <a:moveTo>
                    <a:pt x="54" y="24"/>
                  </a:moveTo>
                  <a:lnTo>
                    <a:pt x="52" y="25"/>
                  </a:lnTo>
                  <a:lnTo>
                    <a:pt x="53" y="25"/>
                  </a:lnTo>
                  <a:lnTo>
                    <a:pt x="54" y="24"/>
                  </a:lnTo>
                  <a:close/>
                  <a:moveTo>
                    <a:pt x="53" y="25"/>
                  </a:moveTo>
                  <a:lnTo>
                    <a:pt x="52" y="25"/>
                  </a:lnTo>
                  <a:lnTo>
                    <a:pt x="53" y="25"/>
                  </a:lnTo>
                  <a:close/>
                  <a:moveTo>
                    <a:pt x="2683" y="24"/>
                  </a:moveTo>
                  <a:lnTo>
                    <a:pt x="2685" y="25"/>
                  </a:lnTo>
                  <a:lnTo>
                    <a:pt x="2686" y="25"/>
                  </a:lnTo>
                  <a:lnTo>
                    <a:pt x="2683" y="24"/>
                  </a:lnTo>
                  <a:close/>
                  <a:moveTo>
                    <a:pt x="2726" y="24"/>
                  </a:moveTo>
                  <a:lnTo>
                    <a:pt x="2683" y="24"/>
                  </a:lnTo>
                  <a:lnTo>
                    <a:pt x="2686" y="25"/>
                  </a:lnTo>
                  <a:lnTo>
                    <a:pt x="2726" y="25"/>
                  </a:lnTo>
                  <a:lnTo>
                    <a:pt x="2726" y="24"/>
                  </a:lnTo>
                  <a:close/>
                  <a:moveTo>
                    <a:pt x="2725" y="24"/>
                  </a:moveTo>
                  <a:lnTo>
                    <a:pt x="2676" y="24"/>
                  </a:lnTo>
                  <a:lnTo>
                    <a:pt x="2685" y="25"/>
                  </a:lnTo>
                  <a:lnTo>
                    <a:pt x="2683" y="24"/>
                  </a:lnTo>
                  <a:lnTo>
                    <a:pt x="2726" y="24"/>
                  </a:lnTo>
                  <a:lnTo>
                    <a:pt x="2725" y="24"/>
                  </a:lnTo>
                  <a:close/>
                  <a:moveTo>
                    <a:pt x="57" y="24"/>
                  </a:moveTo>
                  <a:lnTo>
                    <a:pt x="54" y="24"/>
                  </a:lnTo>
                  <a:lnTo>
                    <a:pt x="53" y="25"/>
                  </a:lnTo>
                  <a:lnTo>
                    <a:pt x="57" y="24"/>
                  </a:lnTo>
                  <a:close/>
                  <a:moveTo>
                    <a:pt x="2676" y="24"/>
                  </a:moveTo>
                  <a:lnTo>
                    <a:pt x="62" y="24"/>
                  </a:lnTo>
                  <a:lnTo>
                    <a:pt x="61" y="24"/>
                  </a:lnTo>
                  <a:lnTo>
                    <a:pt x="2677" y="24"/>
                  </a:lnTo>
                  <a:lnTo>
                    <a:pt x="2676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cxnSp>
          <p:nvCxnSpPr>
            <p:cNvPr id="57" name="Line 919">
              <a:extLst>
                <a:ext uri="{FF2B5EF4-FFF2-40B4-BE49-F238E27FC236}">
                  <a16:creationId xmlns:a16="http://schemas.microsoft.com/office/drawing/2014/main" id="{49F8D62E-3505-4787-A89D-EE2FC21C61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989" y="407"/>
              <a:ext cx="0" cy="5843"/>
            </a:xfrm>
            <a:prstGeom prst="line">
              <a:avLst/>
            </a:prstGeom>
            <a:noFill/>
            <a:ln w="20275">
              <a:solidFill>
                <a:srgbClr val="7E7E7E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Rectangle 918">
              <a:extLst>
                <a:ext uri="{FF2B5EF4-FFF2-40B4-BE49-F238E27FC236}">
                  <a16:creationId xmlns:a16="http://schemas.microsoft.com/office/drawing/2014/main" id="{B37A56C1-1A7B-4F6E-AF1B-4E3A855FE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2" y="6282"/>
              <a:ext cx="32" cy="9"/>
            </a:xfrm>
            <a:prstGeom prst="rect">
              <a:avLst/>
            </a:pr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9" name="AutoShape 917">
              <a:extLst>
                <a:ext uri="{FF2B5EF4-FFF2-40B4-BE49-F238E27FC236}">
                  <a16:creationId xmlns:a16="http://schemas.microsoft.com/office/drawing/2014/main" id="{55453C1B-6792-4678-9D18-AF69018DD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1" y="995"/>
              <a:ext cx="626" cy="1754"/>
            </a:xfrm>
            <a:custGeom>
              <a:avLst/>
              <a:gdLst>
                <a:gd name="T0" fmla="+- 0 4001 3802"/>
                <a:gd name="T1" fmla="*/ T0 w 626"/>
                <a:gd name="T2" fmla="+- 0 1036 996"/>
                <a:gd name="T3" fmla="*/ 1036 h 1754"/>
                <a:gd name="T4" fmla="+- 0 3802 3802"/>
                <a:gd name="T5" fmla="*/ T4 w 626"/>
                <a:gd name="T6" fmla="+- 0 1036 996"/>
                <a:gd name="T7" fmla="*/ 1036 h 1754"/>
                <a:gd name="T8" fmla="+- 0 3802 3802"/>
                <a:gd name="T9" fmla="*/ T8 w 626"/>
                <a:gd name="T10" fmla="+- 0 2750 996"/>
                <a:gd name="T11" fmla="*/ 2750 h 1754"/>
                <a:gd name="T12" fmla="+- 0 4427 3802"/>
                <a:gd name="T13" fmla="*/ T12 w 626"/>
                <a:gd name="T14" fmla="+- 0 2750 996"/>
                <a:gd name="T15" fmla="*/ 2750 h 1754"/>
                <a:gd name="T16" fmla="+- 0 4427 3802"/>
                <a:gd name="T17" fmla="*/ T16 w 626"/>
                <a:gd name="T18" fmla="+- 0 2742 996"/>
                <a:gd name="T19" fmla="*/ 2742 h 1754"/>
                <a:gd name="T20" fmla="+- 0 3818 3802"/>
                <a:gd name="T21" fmla="*/ T20 w 626"/>
                <a:gd name="T22" fmla="+- 0 2742 996"/>
                <a:gd name="T23" fmla="*/ 2742 h 1754"/>
                <a:gd name="T24" fmla="+- 0 3810 3802"/>
                <a:gd name="T25" fmla="*/ T24 w 626"/>
                <a:gd name="T26" fmla="+- 0 2734 996"/>
                <a:gd name="T27" fmla="*/ 2734 h 1754"/>
                <a:gd name="T28" fmla="+- 0 3818 3802"/>
                <a:gd name="T29" fmla="*/ T28 w 626"/>
                <a:gd name="T30" fmla="+- 0 2734 996"/>
                <a:gd name="T31" fmla="*/ 2734 h 1754"/>
                <a:gd name="T32" fmla="+- 0 3818 3802"/>
                <a:gd name="T33" fmla="*/ T32 w 626"/>
                <a:gd name="T34" fmla="+- 0 1052 996"/>
                <a:gd name="T35" fmla="*/ 1052 h 1754"/>
                <a:gd name="T36" fmla="+- 0 3810 3802"/>
                <a:gd name="T37" fmla="*/ T36 w 626"/>
                <a:gd name="T38" fmla="+- 0 1052 996"/>
                <a:gd name="T39" fmla="*/ 1052 h 1754"/>
                <a:gd name="T40" fmla="+- 0 3818 3802"/>
                <a:gd name="T41" fmla="*/ T40 w 626"/>
                <a:gd name="T42" fmla="+- 0 1044 996"/>
                <a:gd name="T43" fmla="*/ 1044 h 1754"/>
                <a:gd name="T44" fmla="+- 0 4001 3802"/>
                <a:gd name="T45" fmla="*/ T44 w 626"/>
                <a:gd name="T46" fmla="+- 0 1044 996"/>
                <a:gd name="T47" fmla="*/ 1044 h 1754"/>
                <a:gd name="T48" fmla="+- 0 4001 3802"/>
                <a:gd name="T49" fmla="*/ T48 w 626"/>
                <a:gd name="T50" fmla="+- 0 1036 996"/>
                <a:gd name="T51" fmla="*/ 1036 h 1754"/>
                <a:gd name="T52" fmla="+- 0 3818 3802"/>
                <a:gd name="T53" fmla="*/ T52 w 626"/>
                <a:gd name="T54" fmla="+- 0 2734 996"/>
                <a:gd name="T55" fmla="*/ 2734 h 1754"/>
                <a:gd name="T56" fmla="+- 0 3810 3802"/>
                <a:gd name="T57" fmla="*/ T56 w 626"/>
                <a:gd name="T58" fmla="+- 0 2734 996"/>
                <a:gd name="T59" fmla="*/ 2734 h 1754"/>
                <a:gd name="T60" fmla="+- 0 3818 3802"/>
                <a:gd name="T61" fmla="*/ T60 w 626"/>
                <a:gd name="T62" fmla="+- 0 2742 996"/>
                <a:gd name="T63" fmla="*/ 2742 h 1754"/>
                <a:gd name="T64" fmla="+- 0 3818 3802"/>
                <a:gd name="T65" fmla="*/ T64 w 626"/>
                <a:gd name="T66" fmla="+- 0 2734 996"/>
                <a:gd name="T67" fmla="*/ 2734 h 1754"/>
                <a:gd name="T68" fmla="+- 0 4427 3802"/>
                <a:gd name="T69" fmla="*/ T68 w 626"/>
                <a:gd name="T70" fmla="+- 0 2734 996"/>
                <a:gd name="T71" fmla="*/ 2734 h 1754"/>
                <a:gd name="T72" fmla="+- 0 3818 3802"/>
                <a:gd name="T73" fmla="*/ T72 w 626"/>
                <a:gd name="T74" fmla="+- 0 2734 996"/>
                <a:gd name="T75" fmla="*/ 2734 h 1754"/>
                <a:gd name="T76" fmla="+- 0 3818 3802"/>
                <a:gd name="T77" fmla="*/ T76 w 626"/>
                <a:gd name="T78" fmla="+- 0 2742 996"/>
                <a:gd name="T79" fmla="*/ 2742 h 1754"/>
                <a:gd name="T80" fmla="+- 0 4427 3802"/>
                <a:gd name="T81" fmla="*/ T80 w 626"/>
                <a:gd name="T82" fmla="+- 0 2742 996"/>
                <a:gd name="T83" fmla="*/ 2742 h 1754"/>
                <a:gd name="T84" fmla="+- 0 4427 3802"/>
                <a:gd name="T85" fmla="*/ T84 w 626"/>
                <a:gd name="T86" fmla="+- 0 2734 996"/>
                <a:gd name="T87" fmla="*/ 2734 h 1754"/>
                <a:gd name="T88" fmla="+- 0 4001 3802"/>
                <a:gd name="T89" fmla="*/ T88 w 626"/>
                <a:gd name="T90" fmla="+- 0 996 996"/>
                <a:gd name="T91" fmla="*/ 996 h 1754"/>
                <a:gd name="T92" fmla="+- 0 4001 3802"/>
                <a:gd name="T93" fmla="*/ T92 w 626"/>
                <a:gd name="T94" fmla="+- 0 1092 996"/>
                <a:gd name="T95" fmla="*/ 1092 h 1754"/>
                <a:gd name="T96" fmla="+- 0 4081 3802"/>
                <a:gd name="T97" fmla="*/ T96 w 626"/>
                <a:gd name="T98" fmla="+- 0 1052 996"/>
                <a:gd name="T99" fmla="*/ 1052 h 1754"/>
                <a:gd name="T100" fmla="+- 0 4017 3802"/>
                <a:gd name="T101" fmla="*/ T100 w 626"/>
                <a:gd name="T102" fmla="+- 0 1052 996"/>
                <a:gd name="T103" fmla="*/ 1052 h 1754"/>
                <a:gd name="T104" fmla="+- 0 4017 3802"/>
                <a:gd name="T105" fmla="*/ T104 w 626"/>
                <a:gd name="T106" fmla="+- 0 1036 996"/>
                <a:gd name="T107" fmla="*/ 1036 h 1754"/>
                <a:gd name="T108" fmla="+- 0 4081 3802"/>
                <a:gd name="T109" fmla="*/ T108 w 626"/>
                <a:gd name="T110" fmla="+- 0 1036 996"/>
                <a:gd name="T111" fmla="*/ 1036 h 1754"/>
                <a:gd name="T112" fmla="+- 0 4001 3802"/>
                <a:gd name="T113" fmla="*/ T112 w 626"/>
                <a:gd name="T114" fmla="+- 0 996 996"/>
                <a:gd name="T115" fmla="*/ 996 h 1754"/>
                <a:gd name="T116" fmla="+- 0 3818 3802"/>
                <a:gd name="T117" fmla="*/ T116 w 626"/>
                <a:gd name="T118" fmla="+- 0 1044 996"/>
                <a:gd name="T119" fmla="*/ 1044 h 1754"/>
                <a:gd name="T120" fmla="+- 0 3810 3802"/>
                <a:gd name="T121" fmla="*/ T120 w 626"/>
                <a:gd name="T122" fmla="+- 0 1052 996"/>
                <a:gd name="T123" fmla="*/ 1052 h 1754"/>
                <a:gd name="T124" fmla="+- 0 3818 3802"/>
                <a:gd name="T125" fmla="*/ T124 w 626"/>
                <a:gd name="T126" fmla="+- 0 1052 996"/>
                <a:gd name="T127" fmla="*/ 1052 h 1754"/>
                <a:gd name="T128" fmla="+- 0 3818 3802"/>
                <a:gd name="T129" fmla="*/ T128 w 626"/>
                <a:gd name="T130" fmla="+- 0 1044 996"/>
                <a:gd name="T131" fmla="*/ 1044 h 1754"/>
                <a:gd name="T132" fmla="+- 0 4001 3802"/>
                <a:gd name="T133" fmla="*/ T132 w 626"/>
                <a:gd name="T134" fmla="+- 0 1044 996"/>
                <a:gd name="T135" fmla="*/ 1044 h 1754"/>
                <a:gd name="T136" fmla="+- 0 3818 3802"/>
                <a:gd name="T137" fmla="*/ T136 w 626"/>
                <a:gd name="T138" fmla="+- 0 1044 996"/>
                <a:gd name="T139" fmla="*/ 1044 h 1754"/>
                <a:gd name="T140" fmla="+- 0 3818 3802"/>
                <a:gd name="T141" fmla="*/ T140 w 626"/>
                <a:gd name="T142" fmla="+- 0 1052 996"/>
                <a:gd name="T143" fmla="*/ 1052 h 1754"/>
                <a:gd name="T144" fmla="+- 0 4001 3802"/>
                <a:gd name="T145" fmla="*/ T144 w 626"/>
                <a:gd name="T146" fmla="+- 0 1052 996"/>
                <a:gd name="T147" fmla="*/ 1052 h 1754"/>
                <a:gd name="T148" fmla="+- 0 4001 3802"/>
                <a:gd name="T149" fmla="*/ T148 w 626"/>
                <a:gd name="T150" fmla="+- 0 1044 996"/>
                <a:gd name="T151" fmla="*/ 1044 h 1754"/>
                <a:gd name="T152" fmla="+- 0 4081 3802"/>
                <a:gd name="T153" fmla="*/ T152 w 626"/>
                <a:gd name="T154" fmla="+- 0 1036 996"/>
                <a:gd name="T155" fmla="*/ 1036 h 1754"/>
                <a:gd name="T156" fmla="+- 0 4017 3802"/>
                <a:gd name="T157" fmla="*/ T156 w 626"/>
                <a:gd name="T158" fmla="+- 0 1036 996"/>
                <a:gd name="T159" fmla="*/ 1036 h 1754"/>
                <a:gd name="T160" fmla="+- 0 4017 3802"/>
                <a:gd name="T161" fmla="*/ T160 w 626"/>
                <a:gd name="T162" fmla="+- 0 1052 996"/>
                <a:gd name="T163" fmla="*/ 1052 h 1754"/>
                <a:gd name="T164" fmla="+- 0 4081 3802"/>
                <a:gd name="T165" fmla="*/ T164 w 626"/>
                <a:gd name="T166" fmla="+- 0 1052 996"/>
                <a:gd name="T167" fmla="*/ 1052 h 1754"/>
                <a:gd name="T168" fmla="+- 0 4097 3802"/>
                <a:gd name="T169" fmla="*/ T168 w 626"/>
                <a:gd name="T170" fmla="+- 0 1044 996"/>
                <a:gd name="T171" fmla="*/ 1044 h 1754"/>
                <a:gd name="T172" fmla="+- 0 4081 3802"/>
                <a:gd name="T173" fmla="*/ T172 w 626"/>
                <a:gd name="T174" fmla="+- 0 1036 996"/>
                <a:gd name="T175" fmla="*/ 1036 h 17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</a:cxnLst>
              <a:rect l="0" t="0" r="r" b="b"/>
              <a:pathLst>
                <a:path w="626" h="1754">
                  <a:moveTo>
                    <a:pt x="199" y="40"/>
                  </a:moveTo>
                  <a:lnTo>
                    <a:pt x="0" y="40"/>
                  </a:lnTo>
                  <a:lnTo>
                    <a:pt x="0" y="1754"/>
                  </a:lnTo>
                  <a:lnTo>
                    <a:pt x="625" y="1754"/>
                  </a:lnTo>
                  <a:lnTo>
                    <a:pt x="625" y="1746"/>
                  </a:lnTo>
                  <a:lnTo>
                    <a:pt x="16" y="1746"/>
                  </a:lnTo>
                  <a:lnTo>
                    <a:pt x="8" y="1738"/>
                  </a:lnTo>
                  <a:lnTo>
                    <a:pt x="16" y="1738"/>
                  </a:lnTo>
                  <a:lnTo>
                    <a:pt x="16" y="56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199" y="48"/>
                  </a:lnTo>
                  <a:lnTo>
                    <a:pt x="199" y="40"/>
                  </a:lnTo>
                  <a:close/>
                  <a:moveTo>
                    <a:pt x="16" y="1738"/>
                  </a:moveTo>
                  <a:lnTo>
                    <a:pt x="8" y="1738"/>
                  </a:lnTo>
                  <a:lnTo>
                    <a:pt x="16" y="1746"/>
                  </a:lnTo>
                  <a:lnTo>
                    <a:pt x="16" y="1738"/>
                  </a:lnTo>
                  <a:close/>
                  <a:moveTo>
                    <a:pt x="625" y="1738"/>
                  </a:moveTo>
                  <a:lnTo>
                    <a:pt x="16" y="1738"/>
                  </a:lnTo>
                  <a:lnTo>
                    <a:pt x="16" y="1746"/>
                  </a:lnTo>
                  <a:lnTo>
                    <a:pt x="625" y="1746"/>
                  </a:lnTo>
                  <a:lnTo>
                    <a:pt x="625" y="1738"/>
                  </a:lnTo>
                  <a:close/>
                  <a:moveTo>
                    <a:pt x="199" y="0"/>
                  </a:moveTo>
                  <a:lnTo>
                    <a:pt x="199" y="96"/>
                  </a:lnTo>
                  <a:lnTo>
                    <a:pt x="279" y="56"/>
                  </a:lnTo>
                  <a:lnTo>
                    <a:pt x="215" y="56"/>
                  </a:lnTo>
                  <a:lnTo>
                    <a:pt x="215" y="40"/>
                  </a:lnTo>
                  <a:lnTo>
                    <a:pt x="279" y="40"/>
                  </a:lnTo>
                  <a:lnTo>
                    <a:pt x="199" y="0"/>
                  </a:lnTo>
                  <a:close/>
                  <a:moveTo>
                    <a:pt x="16" y="48"/>
                  </a:moveTo>
                  <a:lnTo>
                    <a:pt x="8" y="56"/>
                  </a:lnTo>
                  <a:lnTo>
                    <a:pt x="16" y="56"/>
                  </a:lnTo>
                  <a:lnTo>
                    <a:pt x="16" y="48"/>
                  </a:lnTo>
                  <a:close/>
                  <a:moveTo>
                    <a:pt x="199" y="48"/>
                  </a:moveTo>
                  <a:lnTo>
                    <a:pt x="16" y="48"/>
                  </a:lnTo>
                  <a:lnTo>
                    <a:pt x="16" y="56"/>
                  </a:lnTo>
                  <a:lnTo>
                    <a:pt x="199" y="56"/>
                  </a:lnTo>
                  <a:lnTo>
                    <a:pt x="199" y="48"/>
                  </a:lnTo>
                  <a:close/>
                  <a:moveTo>
                    <a:pt x="279" y="40"/>
                  </a:moveTo>
                  <a:lnTo>
                    <a:pt x="215" y="40"/>
                  </a:lnTo>
                  <a:lnTo>
                    <a:pt x="215" y="56"/>
                  </a:lnTo>
                  <a:lnTo>
                    <a:pt x="279" y="56"/>
                  </a:lnTo>
                  <a:lnTo>
                    <a:pt x="295" y="48"/>
                  </a:lnTo>
                  <a:lnTo>
                    <a:pt x="279" y="4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0" name="Freeform 916">
              <a:extLst>
                <a:ext uri="{FF2B5EF4-FFF2-40B4-BE49-F238E27FC236}">
                  <a16:creationId xmlns:a16="http://schemas.microsoft.com/office/drawing/2014/main" id="{AF43E26E-A92D-47CA-B03F-E162F42CD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07" y="4513"/>
              <a:ext cx="1177" cy="1177"/>
            </a:xfrm>
            <a:custGeom>
              <a:avLst/>
              <a:gdLst>
                <a:gd name="T0" fmla="+- 0 9808 9808"/>
                <a:gd name="T1" fmla="*/ T0 w 1177"/>
                <a:gd name="T2" fmla="+- 0 5102 4514"/>
                <a:gd name="T3" fmla="*/ 5102 h 1177"/>
                <a:gd name="T4" fmla="+- 0 10396 9808"/>
                <a:gd name="T5" fmla="*/ T4 w 1177"/>
                <a:gd name="T6" fmla="+- 0 4514 4514"/>
                <a:gd name="T7" fmla="*/ 4514 h 1177"/>
                <a:gd name="T8" fmla="+- 0 10984 9808"/>
                <a:gd name="T9" fmla="*/ T8 w 1177"/>
                <a:gd name="T10" fmla="+- 0 5102 4514"/>
                <a:gd name="T11" fmla="*/ 5102 h 1177"/>
                <a:gd name="T12" fmla="+- 0 10396 9808"/>
                <a:gd name="T13" fmla="*/ T12 w 1177"/>
                <a:gd name="T14" fmla="+- 0 5690 4514"/>
                <a:gd name="T15" fmla="*/ 5690 h 1177"/>
                <a:gd name="T16" fmla="+- 0 9808 9808"/>
                <a:gd name="T17" fmla="*/ T16 w 1177"/>
                <a:gd name="T18" fmla="+- 0 5102 4514"/>
                <a:gd name="T19" fmla="*/ 5102 h 117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177" h="1177">
                  <a:moveTo>
                    <a:pt x="0" y="588"/>
                  </a:moveTo>
                  <a:lnTo>
                    <a:pt x="588" y="0"/>
                  </a:lnTo>
                  <a:lnTo>
                    <a:pt x="1176" y="588"/>
                  </a:lnTo>
                  <a:lnTo>
                    <a:pt x="588" y="1176"/>
                  </a:lnTo>
                  <a:lnTo>
                    <a:pt x="0" y="588"/>
                  </a:lnTo>
                  <a:close/>
                </a:path>
              </a:pathLst>
            </a:custGeom>
            <a:noFill/>
            <a:ln w="10138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1" name="Freeform 915">
              <a:extLst>
                <a:ext uri="{FF2B5EF4-FFF2-40B4-BE49-F238E27FC236}">
                  <a16:creationId xmlns:a16="http://schemas.microsoft.com/office/drawing/2014/main" id="{50EA9121-6296-44C9-A494-112B52635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" y="4902"/>
              <a:ext cx="407" cy="407"/>
            </a:xfrm>
            <a:custGeom>
              <a:avLst/>
              <a:gdLst>
                <a:gd name="T0" fmla="+- 0 9313 9110"/>
                <a:gd name="T1" fmla="*/ T0 w 407"/>
                <a:gd name="T2" fmla="+- 0 4902 4902"/>
                <a:gd name="T3" fmla="*/ 4902 h 407"/>
                <a:gd name="T4" fmla="+- 0 9234 9110"/>
                <a:gd name="T5" fmla="*/ T4 w 407"/>
                <a:gd name="T6" fmla="+- 0 4918 4902"/>
                <a:gd name="T7" fmla="*/ 4918 h 407"/>
                <a:gd name="T8" fmla="+- 0 9170 9110"/>
                <a:gd name="T9" fmla="*/ T8 w 407"/>
                <a:gd name="T10" fmla="+- 0 4962 4902"/>
                <a:gd name="T11" fmla="*/ 4962 h 407"/>
                <a:gd name="T12" fmla="+- 0 9126 9110"/>
                <a:gd name="T13" fmla="*/ T12 w 407"/>
                <a:gd name="T14" fmla="+- 0 5027 4902"/>
                <a:gd name="T15" fmla="*/ 5027 h 407"/>
                <a:gd name="T16" fmla="+- 0 9110 9110"/>
                <a:gd name="T17" fmla="*/ T16 w 407"/>
                <a:gd name="T18" fmla="+- 0 5106 4902"/>
                <a:gd name="T19" fmla="*/ 5106 h 407"/>
                <a:gd name="T20" fmla="+- 0 9126 9110"/>
                <a:gd name="T21" fmla="*/ T20 w 407"/>
                <a:gd name="T22" fmla="+- 0 5185 4902"/>
                <a:gd name="T23" fmla="*/ 5185 h 407"/>
                <a:gd name="T24" fmla="+- 0 9170 9110"/>
                <a:gd name="T25" fmla="*/ T24 w 407"/>
                <a:gd name="T26" fmla="+- 0 5249 4902"/>
                <a:gd name="T27" fmla="*/ 5249 h 407"/>
                <a:gd name="T28" fmla="+- 0 9234 9110"/>
                <a:gd name="T29" fmla="*/ T28 w 407"/>
                <a:gd name="T30" fmla="+- 0 5293 4902"/>
                <a:gd name="T31" fmla="*/ 5293 h 407"/>
                <a:gd name="T32" fmla="+- 0 9313 9110"/>
                <a:gd name="T33" fmla="*/ T32 w 407"/>
                <a:gd name="T34" fmla="+- 0 5309 4902"/>
                <a:gd name="T35" fmla="*/ 5309 h 407"/>
                <a:gd name="T36" fmla="+- 0 9393 9110"/>
                <a:gd name="T37" fmla="*/ T36 w 407"/>
                <a:gd name="T38" fmla="+- 0 5293 4902"/>
                <a:gd name="T39" fmla="*/ 5293 h 407"/>
                <a:gd name="T40" fmla="+- 0 9457 9110"/>
                <a:gd name="T41" fmla="*/ T40 w 407"/>
                <a:gd name="T42" fmla="+- 0 5249 4902"/>
                <a:gd name="T43" fmla="*/ 5249 h 407"/>
                <a:gd name="T44" fmla="+- 0 9501 9110"/>
                <a:gd name="T45" fmla="*/ T44 w 407"/>
                <a:gd name="T46" fmla="+- 0 5185 4902"/>
                <a:gd name="T47" fmla="*/ 5185 h 407"/>
                <a:gd name="T48" fmla="+- 0 9517 9110"/>
                <a:gd name="T49" fmla="*/ T48 w 407"/>
                <a:gd name="T50" fmla="+- 0 5106 4902"/>
                <a:gd name="T51" fmla="*/ 5106 h 407"/>
                <a:gd name="T52" fmla="+- 0 9501 9110"/>
                <a:gd name="T53" fmla="*/ T52 w 407"/>
                <a:gd name="T54" fmla="+- 0 5027 4902"/>
                <a:gd name="T55" fmla="*/ 5027 h 407"/>
                <a:gd name="T56" fmla="+- 0 9457 9110"/>
                <a:gd name="T57" fmla="*/ T56 w 407"/>
                <a:gd name="T58" fmla="+- 0 4962 4902"/>
                <a:gd name="T59" fmla="*/ 4962 h 407"/>
                <a:gd name="T60" fmla="+- 0 9393 9110"/>
                <a:gd name="T61" fmla="*/ T60 w 407"/>
                <a:gd name="T62" fmla="+- 0 4918 4902"/>
                <a:gd name="T63" fmla="*/ 4918 h 407"/>
                <a:gd name="T64" fmla="+- 0 9313 9110"/>
                <a:gd name="T65" fmla="*/ T64 w 407"/>
                <a:gd name="T66" fmla="+- 0 4902 4902"/>
                <a:gd name="T67" fmla="*/ 4902 h 40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407" h="407">
                  <a:moveTo>
                    <a:pt x="203" y="0"/>
                  </a:moveTo>
                  <a:lnTo>
                    <a:pt x="124" y="16"/>
                  </a:lnTo>
                  <a:lnTo>
                    <a:pt x="60" y="60"/>
                  </a:lnTo>
                  <a:lnTo>
                    <a:pt x="16" y="125"/>
                  </a:lnTo>
                  <a:lnTo>
                    <a:pt x="0" y="204"/>
                  </a:lnTo>
                  <a:lnTo>
                    <a:pt x="16" y="283"/>
                  </a:lnTo>
                  <a:lnTo>
                    <a:pt x="60" y="347"/>
                  </a:lnTo>
                  <a:lnTo>
                    <a:pt x="124" y="391"/>
                  </a:lnTo>
                  <a:lnTo>
                    <a:pt x="203" y="407"/>
                  </a:lnTo>
                  <a:lnTo>
                    <a:pt x="283" y="391"/>
                  </a:lnTo>
                  <a:lnTo>
                    <a:pt x="347" y="347"/>
                  </a:lnTo>
                  <a:lnTo>
                    <a:pt x="391" y="283"/>
                  </a:lnTo>
                  <a:lnTo>
                    <a:pt x="407" y="204"/>
                  </a:lnTo>
                  <a:lnTo>
                    <a:pt x="391" y="125"/>
                  </a:lnTo>
                  <a:lnTo>
                    <a:pt x="347" y="60"/>
                  </a:lnTo>
                  <a:lnTo>
                    <a:pt x="283" y="16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2" name="Freeform 914">
              <a:extLst>
                <a:ext uri="{FF2B5EF4-FFF2-40B4-BE49-F238E27FC236}">
                  <a16:creationId xmlns:a16="http://schemas.microsoft.com/office/drawing/2014/main" id="{ABC35236-3358-4C38-A7F1-932AE88DB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" y="4902"/>
              <a:ext cx="407" cy="407"/>
            </a:xfrm>
            <a:custGeom>
              <a:avLst/>
              <a:gdLst>
                <a:gd name="T0" fmla="+- 0 9110 9110"/>
                <a:gd name="T1" fmla="*/ T0 w 407"/>
                <a:gd name="T2" fmla="+- 0 5106 4902"/>
                <a:gd name="T3" fmla="*/ 5106 h 407"/>
                <a:gd name="T4" fmla="+- 0 9126 9110"/>
                <a:gd name="T5" fmla="*/ T4 w 407"/>
                <a:gd name="T6" fmla="+- 0 5027 4902"/>
                <a:gd name="T7" fmla="*/ 5027 h 407"/>
                <a:gd name="T8" fmla="+- 0 9170 9110"/>
                <a:gd name="T9" fmla="*/ T8 w 407"/>
                <a:gd name="T10" fmla="+- 0 4962 4902"/>
                <a:gd name="T11" fmla="*/ 4962 h 407"/>
                <a:gd name="T12" fmla="+- 0 9234 9110"/>
                <a:gd name="T13" fmla="*/ T12 w 407"/>
                <a:gd name="T14" fmla="+- 0 4918 4902"/>
                <a:gd name="T15" fmla="*/ 4918 h 407"/>
                <a:gd name="T16" fmla="+- 0 9313 9110"/>
                <a:gd name="T17" fmla="*/ T16 w 407"/>
                <a:gd name="T18" fmla="+- 0 4902 4902"/>
                <a:gd name="T19" fmla="*/ 4902 h 407"/>
                <a:gd name="T20" fmla="+- 0 9393 9110"/>
                <a:gd name="T21" fmla="*/ T20 w 407"/>
                <a:gd name="T22" fmla="+- 0 4918 4902"/>
                <a:gd name="T23" fmla="*/ 4918 h 407"/>
                <a:gd name="T24" fmla="+- 0 9457 9110"/>
                <a:gd name="T25" fmla="*/ T24 w 407"/>
                <a:gd name="T26" fmla="+- 0 4962 4902"/>
                <a:gd name="T27" fmla="*/ 4962 h 407"/>
                <a:gd name="T28" fmla="+- 0 9501 9110"/>
                <a:gd name="T29" fmla="*/ T28 w 407"/>
                <a:gd name="T30" fmla="+- 0 5027 4902"/>
                <a:gd name="T31" fmla="*/ 5027 h 407"/>
                <a:gd name="T32" fmla="+- 0 9517 9110"/>
                <a:gd name="T33" fmla="*/ T32 w 407"/>
                <a:gd name="T34" fmla="+- 0 5106 4902"/>
                <a:gd name="T35" fmla="*/ 5106 h 407"/>
                <a:gd name="T36" fmla="+- 0 9501 9110"/>
                <a:gd name="T37" fmla="*/ T36 w 407"/>
                <a:gd name="T38" fmla="+- 0 5185 4902"/>
                <a:gd name="T39" fmla="*/ 5185 h 407"/>
                <a:gd name="T40" fmla="+- 0 9457 9110"/>
                <a:gd name="T41" fmla="*/ T40 w 407"/>
                <a:gd name="T42" fmla="+- 0 5249 4902"/>
                <a:gd name="T43" fmla="*/ 5249 h 407"/>
                <a:gd name="T44" fmla="+- 0 9393 9110"/>
                <a:gd name="T45" fmla="*/ T44 w 407"/>
                <a:gd name="T46" fmla="+- 0 5293 4902"/>
                <a:gd name="T47" fmla="*/ 5293 h 407"/>
                <a:gd name="T48" fmla="+- 0 9313 9110"/>
                <a:gd name="T49" fmla="*/ T48 w 407"/>
                <a:gd name="T50" fmla="+- 0 5309 4902"/>
                <a:gd name="T51" fmla="*/ 5309 h 407"/>
                <a:gd name="T52" fmla="+- 0 9234 9110"/>
                <a:gd name="T53" fmla="*/ T52 w 407"/>
                <a:gd name="T54" fmla="+- 0 5293 4902"/>
                <a:gd name="T55" fmla="*/ 5293 h 407"/>
                <a:gd name="T56" fmla="+- 0 9170 9110"/>
                <a:gd name="T57" fmla="*/ T56 w 407"/>
                <a:gd name="T58" fmla="+- 0 5249 4902"/>
                <a:gd name="T59" fmla="*/ 5249 h 407"/>
                <a:gd name="T60" fmla="+- 0 9126 9110"/>
                <a:gd name="T61" fmla="*/ T60 w 407"/>
                <a:gd name="T62" fmla="+- 0 5185 4902"/>
                <a:gd name="T63" fmla="*/ 5185 h 407"/>
                <a:gd name="T64" fmla="+- 0 9110 9110"/>
                <a:gd name="T65" fmla="*/ T64 w 407"/>
                <a:gd name="T66" fmla="+- 0 5106 4902"/>
                <a:gd name="T67" fmla="*/ 5106 h 40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407" h="407">
                  <a:moveTo>
                    <a:pt x="0" y="204"/>
                  </a:moveTo>
                  <a:lnTo>
                    <a:pt x="16" y="125"/>
                  </a:lnTo>
                  <a:lnTo>
                    <a:pt x="60" y="60"/>
                  </a:lnTo>
                  <a:lnTo>
                    <a:pt x="124" y="16"/>
                  </a:lnTo>
                  <a:lnTo>
                    <a:pt x="203" y="0"/>
                  </a:lnTo>
                  <a:lnTo>
                    <a:pt x="283" y="16"/>
                  </a:lnTo>
                  <a:lnTo>
                    <a:pt x="347" y="60"/>
                  </a:lnTo>
                  <a:lnTo>
                    <a:pt x="391" y="125"/>
                  </a:lnTo>
                  <a:lnTo>
                    <a:pt x="407" y="204"/>
                  </a:lnTo>
                  <a:lnTo>
                    <a:pt x="391" y="283"/>
                  </a:lnTo>
                  <a:lnTo>
                    <a:pt x="347" y="347"/>
                  </a:lnTo>
                  <a:lnTo>
                    <a:pt x="283" y="391"/>
                  </a:lnTo>
                  <a:lnTo>
                    <a:pt x="203" y="407"/>
                  </a:lnTo>
                  <a:lnTo>
                    <a:pt x="124" y="391"/>
                  </a:lnTo>
                  <a:lnTo>
                    <a:pt x="60" y="347"/>
                  </a:lnTo>
                  <a:lnTo>
                    <a:pt x="16" y="283"/>
                  </a:lnTo>
                  <a:lnTo>
                    <a:pt x="0" y="204"/>
                  </a:lnTo>
                  <a:close/>
                </a:path>
              </a:pathLst>
            </a:custGeom>
            <a:noFill/>
            <a:ln w="760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3" name="AutoShape 913">
              <a:extLst>
                <a:ext uri="{FF2B5EF4-FFF2-40B4-BE49-F238E27FC236}">
                  <a16:creationId xmlns:a16="http://schemas.microsoft.com/office/drawing/2014/main" id="{05F58AFE-D3B3-47E3-BFEB-6DC680552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16" y="5055"/>
              <a:ext cx="290" cy="96"/>
            </a:xfrm>
            <a:custGeom>
              <a:avLst/>
              <a:gdLst>
                <a:gd name="T0" fmla="+- 0 9612 9517"/>
                <a:gd name="T1" fmla="*/ T0 w 290"/>
                <a:gd name="T2" fmla="+- 0 5056 5056"/>
                <a:gd name="T3" fmla="*/ 5056 h 96"/>
                <a:gd name="T4" fmla="+- 0 9517 9517"/>
                <a:gd name="T5" fmla="*/ T4 w 290"/>
                <a:gd name="T6" fmla="+- 0 5105 5056"/>
                <a:gd name="T7" fmla="*/ 5105 h 96"/>
                <a:gd name="T8" fmla="+- 0 9613 9517"/>
                <a:gd name="T9" fmla="*/ T8 w 290"/>
                <a:gd name="T10" fmla="+- 0 5152 5056"/>
                <a:gd name="T11" fmla="*/ 5152 h 96"/>
                <a:gd name="T12" fmla="+- 0 9613 9517"/>
                <a:gd name="T13" fmla="*/ T12 w 290"/>
                <a:gd name="T14" fmla="+- 0 5112 5056"/>
                <a:gd name="T15" fmla="*/ 5112 h 96"/>
                <a:gd name="T16" fmla="+- 0 9597 9517"/>
                <a:gd name="T17" fmla="*/ T16 w 290"/>
                <a:gd name="T18" fmla="+- 0 5112 5056"/>
                <a:gd name="T19" fmla="*/ 5112 h 96"/>
                <a:gd name="T20" fmla="+- 0 9596 9517"/>
                <a:gd name="T21" fmla="*/ T20 w 290"/>
                <a:gd name="T22" fmla="+- 0 5096 5056"/>
                <a:gd name="T23" fmla="*/ 5096 h 96"/>
                <a:gd name="T24" fmla="+- 0 9612 9517"/>
                <a:gd name="T25" fmla="*/ T24 w 290"/>
                <a:gd name="T26" fmla="+- 0 5096 5056"/>
                <a:gd name="T27" fmla="*/ 5096 h 96"/>
                <a:gd name="T28" fmla="+- 0 9612 9517"/>
                <a:gd name="T29" fmla="*/ T28 w 290"/>
                <a:gd name="T30" fmla="+- 0 5056 5056"/>
                <a:gd name="T31" fmla="*/ 5056 h 96"/>
                <a:gd name="T32" fmla="+- 0 9612 9517"/>
                <a:gd name="T33" fmla="*/ T32 w 290"/>
                <a:gd name="T34" fmla="+- 0 5096 5056"/>
                <a:gd name="T35" fmla="*/ 5096 h 96"/>
                <a:gd name="T36" fmla="+- 0 9596 9517"/>
                <a:gd name="T37" fmla="*/ T36 w 290"/>
                <a:gd name="T38" fmla="+- 0 5096 5056"/>
                <a:gd name="T39" fmla="*/ 5096 h 96"/>
                <a:gd name="T40" fmla="+- 0 9597 9517"/>
                <a:gd name="T41" fmla="*/ T40 w 290"/>
                <a:gd name="T42" fmla="+- 0 5112 5056"/>
                <a:gd name="T43" fmla="*/ 5112 h 96"/>
                <a:gd name="T44" fmla="+- 0 9613 9517"/>
                <a:gd name="T45" fmla="*/ T44 w 290"/>
                <a:gd name="T46" fmla="+- 0 5112 5056"/>
                <a:gd name="T47" fmla="*/ 5112 h 96"/>
                <a:gd name="T48" fmla="+- 0 9612 9517"/>
                <a:gd name="T49" fmla="*/ T48 w 290"/>
                <a:gd name="T50" fmla="+- 0 5096 5056"/>
                <a:gd name="T51" fmla="*/ 5096 h 96"/>
                <a:gd name="T52" fmla="+- 0 9613 9517"/>
                <a:gd name="T53" fmla="*/ T52 w 290"/>
                <a:gd name="T54" fmla="+- 0 5112 5056"/>
                <a:gd name="T55" fmla="*/ 5112 h 96"/>
                <a:gd name="T56" fmla="+- 0 9597 9517"/>
                <a:gd name="T57" fmla="*/ T56 w 290"/>
                <a:gd name="T58" fmla="+- 0 5112 5056"/>
                <a:gd name="T59" fmla="*/ 5112 h 96"/>
                <a:gd name="T60" fmla="+- 0 9613 9517"/>
                <a:gd name="T61" fmla="*/ T60 w 290"/>
                <a:gd name="T62" fmla="+- 0 5112 5056"/>
                <a:gd name="T63" fmla="*/ 5112 h 96"/>
                <a:gd name="T64" fmla="+- 0 9613 9517"/>
                <a:gd name="T65" fmla="*/ T64 w 290"/>
                <a:gd name="T66" fmla="+- 0 5112 5056"/>
                <a:gd name="T67" fmla="*/ 5112 h 96"/>
                <a:gd name="T68" fmla="+- 0 9806 9517"/>
                <a:gd name="T69" fmla="*/ T68 w 290"/>
                <a:gd name="T70" fmla="+- 0 5094 5056"/>
                <a:gd name="T71" fmla="*/ 5094 h 96"/>
                <a:gd name="T72" fmla="+- 0 9612 9517"/>
                <a:gd name="T73" fmla="*/ T72 w 290"/>
                <a:gd name="T74" fmla="+- 0 5096 5056"/>
                <a:gd name="T75" fmla="*/ 5096 h 96"/>
                <a:gd name="T76" fmla="+- 0 9613 9517"/>
                <a:gd name="T77" fmla="*/ T76 w 290"/>
                <a:gd name="T78" fmla="+- 0 5112 5056"/>
                <a:gd name="T79" fmla="*/ 5112 h 96"/>
                <a:gd name="T80" fmla="+- 0 9806 9517"/>
                <a:gd name="T81" fmla="*/ T80 w 290"/>
                <a:gd name="T82" fmla="+- 0 5110 5056"/>
                <a:gd name="T83" fmla="*/ 5110 h 96"/>
                <a:gd name="T84" fmla="+- 0 9806 9517"/>
                <a:gd name="T85" fmla="*/ T84 w 290"/>
                <a:gd name="T86" fmla="+- 0 5094 5056"/>
                <a:gd name="T87" fmla="*/ 5094 h 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</a:cxnLst>
              <a:rect l="0" t="0" r="r" b="b"/>
              <a:pathLst>
                <a:path w="290" h="96">
                  <a:moveTo>
                    <a:pt x="95" y="0"/>
                  </a:moveTo>
                  <a:lnTo>
                    <a:pt x="0" y="49"/>
                  </a:lnTo>
                  <a:lnTo>
                    <a:pt x="96" y="96"/>
                  </a:lnTo>
                  <a:lnTo>
                    <a:pt x="96" y="56"/>
                  </a:lnTo>
                  <a:lnTo>
                    <a:pt x="80" y="56"/>
                  </a:lnTo>
                  <a:lnTo>
                    <a:pt x="79" y="40"/>
                  </a:lnTo>
                  <a:lnTo>
                    <a:pt x="95" y="40"/>
                  </a:lnTo>
                  <a:lnTo>
                    <a:pt x="95" y="0"/>
                  </a:lnTo>
                  <a:close/>
                  <a:moveTo>
                    <a:pt x="95" y="40"/>
                  </a:moveTo>
                  <a:lnTo>
                    <a:pt x="79" y="40"/>
                  </a:lnTo>
                  <a:lnTo>
                    <a:pt x="80" y="56"/>
                  </a:lnTo>
                  <a:lnTo>
                    <a:pt x="96" y="56"/>
                  </a:lnTo>
                  <a:lnTo>
                    <a:pt x="95" y="40"/>
                  </a:lnTo>
                  <a:close/>
                  <a:moveTo>
                    <a:pt x="96" y="56"/>
                  </a:moveTo>
                  <a:lnTo>
                    <a:pt x="80" y="56"/>
                  </a:lnTo>
                  <a:lnTo>
                    <a:pt x="96" y="56"/>
                  </a:lnTo>
                  <a:close/>
                  <a:moveTo>
                    <a:pt x="289" y="38"/>
                  </a:moveTo>
                  <a:lnTo>
                    <a:pt x="95" y="40"/>
                  </a:lnTo>
                  <a:lnTo>
                    <a:pt x="96" y="56"/>
                  </a:lnTo>
                  <a:lnTo>
                    <a:pt x="289" y="54"/>
                  </a:lnTo>
                  <a:lnTo>
                    <a:pt x="289" y="38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4" name="Freeform 912">
              <a:extLst>
                <a:ext uri="{FF2B5EF4-FFF2-40B4-BE49-F238E27FC236}">
                  <a16:creationId xmlns:a16="http://schemas.microsoft.com/office/drawing/2014/main" id="{E181D289-EBC8-477B-8BBA-3E4993C1A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9" y="3641"/>
              <a:ext cx="1811" cy="499"/>
            </a:xfrm>
            <a:custGeom>
              <a:avLst/>
              <a:gdLst>
                <a:gd name="T0" fmla="+- 0 9490 9490"/>
                <a:gd name="T1" fmla="*/ T0 w 1811"/>
                <a:gd name="T2" fmla="+- 0 3725 3642"/>
                <a:gd name="T3" fmla="*/ 3725 h 499"/>
                <a:gd name="T4" fmla="+- 0 9514 9490"/>
                <a:gd name="T5" fmla="*/ T4 w 1811"/>
                <a:gd name="T6" fmla="+- 0 3666 3642"/>
                <a:gd name="T7" fmla="*/ 3666 h 499"/>
                <a:gd name="T8" fmla="+- 0 9573 9490"/>
                <a:gd name="T9" fmla="*/ T8 w 1811"/>
                <a:gd name="T10" fmla="+- 0 3642 3642"/>
                <a:gd name="T11" fmla="*/ 3642 h 499"/>
                <a:gd name="T12" fmla="+- 0 11217 9490"/>
                <a:gd name="T13" fmla="*/ T12 w 1811"/>
                <a:gd name="T14" fmla="+- 0 3642 3642"/>
                <a:gd name="T15" fmla="*/ 3642 h 499"/>
                <a:gd name="T16" fmla="+- 0 11249 9490"/>
                <a:gd name="T17" fmla="*/ T16 w 1811"/>
                <a:gd name="T18" fmla="+- 0 3648 3642"/>
                <a:gd name="T19" fmla="*/ 3648 h 499"/>
                <a:gd name="T20" fmla="+- 0 11276 9490"/>
                <a:gd name="T21" fmla="*/ T20 w 1811"/>
                <a:gd name="T22" fmla="+- 0 3666 3642"/>
                <a:gd name="T23" fmla="*/ 3666 h 499"/>
                <a:gd name="T24" fmla="+- 0 11294 9490"/>
                <a:gd name="T25" fmla="*/ T24 w 1811"/>
                <a:gd name="T26" fmla="+- 0 3692 3642"/>
                <a:gd name="T27" fmla="*/ 3692 h 499"/>
                <a:gd name="T28" fmla="+- 0 11300 9490"/>
                <a:gd name="T29" fmla="*/ T28 w 1811"/>
                <a:gd name="T30" fmla="+- 0 3725 3642"/>
                <a:gd name="T31" fmla="*/ 3725 h 499"/>
                <a:gd name="T32" fmla="+- 0 11300 9490"/>
                <a:gd name="T33" fmla="*/ T32 w 1811"/>
                <a:gd name="T34" fmla="+- 0 4057 3642"/>
                <a:gd name="T35" fmla="*/ 4057 h 499"/>
                <a:gd name="T36" fmla="+- 0 11294 9490"/>
                <a:gd name="T37" fmla="*/ T36 w 1811"/>
                <a:gd name="T38" fmla="+- 0 4089 3642"/>
                <a:gd name="T39" fmla="*/ 4089 h 499"/>
                <a:gd name="T40" fmla="+- 0 11276 9490"/>
                <a:gd name="T41" fmla="*/ T40 w 1811"/>
                <a:gd name="T42" fmla="+- 0 4116 3642"/>
                <a:gd name="T43" fmla="*/ 4116 h 499"/>
                <a:gd name="T44" fmla="+- 0 11249 9490"/>
                <a:gd name="T45" fmla="*/ T44 w 1811"/>
                <a:gd name="T46" fmla="+- 0 4133 3642"/>
                <a:gd name="T47" fmla="*/ 4133 h 499"/>
                <a:gd name="T48" fmla="+- 0 11217 9490"/>
                <a:gd name="T49" fmla="*/ T48 w 1811"/>
                <a:gd name="T50" fmla="+- 0 4140 3642"/>
                <a:gd name="T51" fmla="*/ 4140 h 499"/>
                <a:gd name="T52" fmla="+- 0 9573 9490"/>
                <a:gd name="T53" fmla="*/ T52 w 1811"/>
                <a:gd name="T54" fmla="+- 0 4140 3642"/>
                <a:gd name="T55" fmla="*/ 4140 h 499"/>
                <a:gd name="T56" fmla="+- 0 9541 9490"/>
                <a:gd name="T57" fmla="*/ T56 w 1811"/>
                <a:gd name="T58" fmla="+- 0 4133 3642"/>
                <a:gd name="T59" fmla="*/ 4133 h 499"/>
                <a:gd name="T60" fmla="+- 0 9514 9490"/>
                <a:gd name="T61" fmla="*/ T60 w 1811"/>
                <a:gd name="T62" fmla="+- 0 4116 3642"/>
                <a:gd name="T63" fmla="*/ 4116 h 499"/>
                <a:gd name="T64" fmla="+- 0 9496 9490"/>
                <a:gd name="T65" fmla="*/ T64 w 1811"/>
                <a:gd name="T66" fmla="+- 0 4089 3642"/>
                <a:gd name="T67" fmla="*/ 4089 h 499"/>
                <a:gd name="T68" fmla="+- 0 9490 9490"/>
                <a:gd name="T69" fmla="*/ T68 w 1811"/>
                <a:gd name="T70" fmla="+- 0 4057 3642"/>
                <a:gd name="T71" fmla="*/ 4057 h 499"/>
                <a:gd name="T72" fmla="+- 0 9490 9490"/>
                <a:gd name="T73" fmla="*/ T72 w 1811"/>
                <a:gd name="T74" fmla="+- 0 3725 3642"/>
                <a:gd name="T75" fmla="*/ 3725 h 4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1811" h="499">
                  <a:moveTo>
                    <a:pt x="0" y="83"/>
                  </a:moveTo>
                  <a:lnTo>
                    <a:pt x="24" y="24"/>
                  </a:lnTo>
                  <a:lnTo>
                    <a:pt x="83" y="0"/>
                  </a:lnTo>
                  <a:lnTo>
                    <a:pt x="1727" y="0"/>
                  </a:lnTo>
                  <a:lnTo>
                    <a:pt x="1759" y="6"/>
                  </a:lnTo>
                  <a:lnTo>
                    <a:pt x="1786" y="24"/>
                  </a:lnTo>
                  <a:lnTo>
                    <a:pt x="1804" y="50"/>
                  </a:lnTo>
                  <a:lnTo>
                    <a:pt x="1810" y="83"/>
                  </a:lnTo>
                  <a:lnTo>
                    <a:pt x="1810" y="415"/>
                  </a:lnTo>
                  <a:lnTo>
                    <a:pt x="1804" y="447"/>
                  </a:lnTo>
                  <a:lnTo>
                    <a:pt x="1786" y="474"/>
                  </a:lnTo>
                  <a:lnTo>
                    <a:pt x="1759" y="491"/>
                  </a:lnTo>
                  <a:lnTo>
                    <a:pt x="1727" y="498"/>
                  </a:lnTo>
                  <a:lnTo>
                    <a:pt x="83" y="498"/>
                  </a:lnTo>
                  <a:lnTo>
                    <a:pt x="51" y="491"/>
                  </a:lnTo>
                  <a:lnTo>
                    <a:pt x="24" y="474"/>
                  </a:lnTo>
                  <a:lnTo>
                    <a:pt x="6" y="447"/>
                  </a:lnTo>
                  <a:lnTo>
                    <a:pt x="0" y="415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760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5" name="AutoShape 911">
              <a:extLst>
                <a:ext uri="{FF2B5EF4-FFF2-40B4-BE49-F238E27FC236}">
                  <a16:creationId xmlns:a16="http://schemas.microsoft.com/office/drawing/2014/main" id="{9AD669BD-5219-48F3-A726-A8F7443F4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7" y="4139"/>
              <a:ext cx="96" cy="374"/>
            </a:xfrm>
            <a:custGeom>
              <a:avLst/>
              <a:gdLst>
                <a:gd name="T0" fmla="+- 0 10388 10348"/>
                <a:gd name="T1" fmla="*/ T0 w 96"/>
                <a:gd name="T2" fmla="+- 0 4418 4140"/>
                <a:gd name="T3" fmla="*/ 4418 h 374"/>
                <a:gd name="T4" fmla="+- 0 10348 10348"/>
                <a:gd name="T5" fmla="*/ T4 w 96"/>
                <a:gd name="T6" fmla="+- 0 4418 4140"/>
                <a:gd name="T7" fmla="*/ 4418 h 374"/>
                <a:gd name="T8" fmla="+- 0 10396 10348"/>
                <a:gd name="T9" fmla="*/ T8 w 96"/>
                <a:gd name="T10" fmla="+- 0 4513 4140"/>
                <a:gd name="T11" fmla="*/ 4513 h 374"/>
                <a:gd name="T12" fmla="+- 0 10436 10348"/>
                <a:gd name="T13" fmla="*/ T12 w 96"/>
                <a:gd name="T14" fmla="+- 0 4434 4140"/>
                <a:gd name="T15" fmla="*/ 4434 h 374"/>
                <a:gd name="T16" fmla="+- 0 10388 10348"/>
                <a:gd name="T17" fmla="*/ T16 w 96"/>
                <a:gd name="T18" fmla="+- 0 4434 4140"/>
                <a:gd name="T19" fmla="*/ 4434 h 374"/>
                <a:gd name="T20" fmla="+- 0 10388 10348"/>
                <a:gd name="T21" fmla="*/ T20 w 96"/>
                <a:gd name="T22" fmla="+- 0 4418 4140"/>
                <a:gd name="T23" fmla="*/ 4418 h 374"/>
                <a:gd name="T24" fmla="+- 0 10404 10348"/>
                <a:gd name="T25" fmla="*/ T24 w 96"/>
                <a:gd name="T26" fmla="+- 0 4140 4140"/>
                <a:gd name="T27" fmla="*/ 4140 h 374"/>
                <a:gd name="T28" fmla="+- 0 10388 10348"/>
                <a:gd name="T29" fmla="*/ T28 w 96"/>
                <a:gd name="T30" fmla="+- 0 4140 4140"/>
                <a:gd name="T31" fmla="*/ 4140 h 374"/>
                <a:gd name="T32" fmla="+- 0 10388 10348"/>
                <a:gd name="T33" fmla="*/ T32 w 96"/>
                <a:gd name="T34" fmla="+- 0 4434 4140"/>
                <a:gd name="T35" fmla="*/ 4434 h 374"/>
                <a:gd name="T36" fmla="+- 0 10404 10348"/>
                <a:gd name="T37" fmla="*/ T36 w 96"/>
                <a:gd name="T38" fmla="+- 0 4434 4140"/>
                <a:gd name="T39" fmla="*/ 4434 h 374"/>
                <a:gd name="T40" fmla="+- 0 10404 10348"/>
                <a:gd name="T41" fmla="*/ T40 w 96"/>
                <a:gd name="T42" fmla="+- 0 4140 4140"/>
                <a:gd name="T43" fmla="*/ 4140 h 374"/>
                <a:gd name="T44" fmla="+- 0 10444 10348"/>
                <a:gd name="T45" fmla="*/ T44 w 96"/>
                <a:gd name="T46" fmla="+- 0 4418 4140"/>
                <a:gd name="T47" fmla="*/ 4418 h 374"/>
                <a:gd name="T48" fmla="+- 0 10404 10348"/>
                <a:gd name="T49" fmla="*/ T48 w 96"/>
                <a:gd name="T50" fmla="+- 0 4418 4140"/>
                <a:gd name="T51" fmla="*/ 4418 h 374"/>
                <a:gd name="T52" fmla="+- 0 10404 10348"/>
                <a:gd name="T53" fmla="*/ T52 w 96"/>
                <a:gd name="T54" fmla="+- 0 4434 4140"/>
                <a:gd name="T55" fmla="*/ 4434 h 374"/>
                <a:gd name="T56" fmla="+- 0 10436 10348"/>
                <a:gd name="T57" fmla="*/ T56 w 96"/>
                <a:gd name="T58" fmla="+- 0 4434 4140"/>
                <a:gd name="T59" fmla="*/ 4434 h 374"/>
                <a:gd name="T60" fmla="+- 0 10444 10348"/>
                <a:gd name="T61" fmla="*/ T60 w 96"/>
                <a:gd name="T62" fmla="+- 0 4418 4140"/>
                <a:gd name="T63" fmla="*/ 4418 h 37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</a:cxnLst>
              <a:rect l="0" t="0" r="r" b="b"/>
              <a:pathLst>
                <a:path w="96" h="374">
                  <a:moveTo>
                    <a:pt x="40" y="278"/>
                  </a:moveTo>
                  <a:lnTo>
                    <a:pt x="0" y="278"/>
                  </a:lnTo>
                  <a:lnTo>
                    <a:pt x="48" y="373"/>
                  </a:lnTo>
                  <a:lnTo>
                    <a:pt x="88" y="294"/>
                  </a:lnTo>
                  <a:lnTo>
                    <a:pt x="40" y="294"/>
                  </a:lnTo>
                  <a:lnTo>
                    <a:pt x="40" y="278"/>
                  </a:lnTo>
                  <a:close/>
                  <a:moveTo>
                    <a:pt x="56" y="0"/>
                  </a:moveTo>
                  <a:lnTo>
                    <a:pt x="40" y="0"/>
                  </a:lnTo>
                  <a:lnTo>
                    <a:pt x="40" y="294"/>
                  </a:lnTo>
                  <a:lnTo>
                    <a:pt x="56" y="294"/>
                  </a:lnTo>
                  <a:lnTo>
                    <a:pt x="56" y="0"/>
                  </a:lnTo>
                  <a:close/>
                  <a:moveTo>
                    <a:pt x="96" y="278"/>
                  </a:moveTo>
                  <a:lnTo>
                    <a:pt x="56" y="278"/>
                  </a:lnTo>
                  <a:lnTo>
                    <a:pt x="56" y="294"/>
                  </a:lnTo>
                  <a:lnTo>
                    <a:pt x="88" y="294"/>
                  </a:lnTo>
                  <a:lnTo>
                    <a:pt x="96" y="278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6" name="Freeform 910">
              <a:extLst>
                <a:ext uri="{FF2B5EF4-FFF2-40B4-BE49-F238E27FC236}">
                  <a16:creationId xmlns:a16="http://schemas.microsoft.com/office/drawing/2014/main" id="{FCB6109C-AC1D-4731-8844-4F31B064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" y="3641"/>
              <a:ext cx="1811" cy="499"/>
            </a:xfrm>
            <a:custGeom>
              <a:avLst/>
              <a:gdLst>
                <a:gd name="T0" fmla="+- 0 5834 4107"/>
                <a:gd name="T1" fmla="*/ T0 w 1811"/>
                <a:gd name="T2" fmla="+- 0 3642 3642"/>
                <a:gd name="T3" fmla="*/ 3642 h 499"/>
                <a:gd name="T4" fmla="+- 0 4190 4107"/>
                <a:gd name="T5" fmla="*/ T4 w 1811"/>
                <a:gd name="T6" fmla="+- 0 3642 3642"/>
                <a:gd name="T7" fmla="*/ 3642 h 499"/>
                <a:gd name="T8" fmla="+- 0 4131 4107"/>
                <a:gd name="T9" fmla="*/ T8 w 1811"/>
                <a:gd name="T10" fmla="+- 0 3666 3642"/>
                <a:gd name="T11" fmla="*/ 3666 h 499"/>
                <a:gd name="T12" fmla="+- 0 4107 4107"/>
                <a:gd name="T13" fmla="*/ T12 w 1811"/>
                <a:gd name="T14" fmla="+- 0 3725 3642"/>
                <a:gd name="T15" fmla="*/ 3725 h 499"/>
                <a:gd name="T16" fmla="+- 0 4107 4107"/>
                <a:gd name="T17" fmla="*/ T16 w 1811"/>
                <a:gd name="T18" fmla="+- 0 4057 3642"/>
                <a:gd name="T19" fmla="*/ 4057 h 499"/>
                <a:gd name="T20" fmla="+- 0 4113 4107"/>
                <a:gd name="T21" fmla="*/ T20 w 1811"/>
                <a:gd name="T22" fmla="+- 0 4089 3642"/>
                <a:gd name="T23" fmla="*/ 4089 h 499"/>
                <a:gd name="T24" fmla="+- 0 4131 4107"/>
                <a:gd name="T25" fmla="*/ T24 w 1811"/>
                <a:gd name="T26" fmla="+- 0 4116 3642"/>
                <a:gd name="T27" fmla="*/ 4116 h 499"/>
                <a:gd name="T28" fmla="+- 0 4157 4107"/>
                <a:gd name="T29" fmla="*/ T28 w 1811"/>
                <a:gd name="T30" fmla="+- 0 4133 3642"/>
                <a:gd name="T31" fmla="*/ 4133 h 499"/>
                <a:gd name="T32" fmla="+- 0 4190 4107"/>
                <a:gd name="T33" fmla="*/ T32 w 1811"/>
                <a:gd name="T34" fmla="+- 0 4140 3642"/>
                <a:gd name="T35" fmla="*/ 4140 h 499"/>
                <a:gd name="T36" fmla="+- 0 5834 4107"/>
                <a:gd name="T37" fmla="*/ T36 w 1811"/>
                <a:gd name="T38" fmla="+- 0 4140 3642"/>
                <a:gd name="T39" fmla="*/ 4140 h 499"/>
                <a:gd name="T40" fmla="+- 0 5866 4107"/>
                <a:gd name="T41" fmla="*/ T40 w 1811"/>
                <a:gd name="T42" fmla="+- 0 4133 3642"/>
                <a:gd name="T43" fmla="*/ 4133 h 499"/>
                <a:gd name="T44" fmla="+- 0 5893 4107"/>
                <a:gd name="T45" fmla="*/ T44 w 1811"/>
                <a:gd name="T46" fmla="+- 0 4116 3642"/>
                <a:gd name="T47" fmla="*/ 4116 h 499"/>
                <a:gd name="T48" fmla="+- 0 5911 4107"/>
                <a:gd name="T49" fmla="*/ T48 w 1811"/>
                <a:gd name="T50" fmla="+- 0 4089 3642"/>
                <a:gd name="T51" fmla="*/ 4089 h 499"/>
                <a:gd name="T52" fmla="+- 0 5917 4107"/>
                <a:gd name="T53" fmla="*/ T52 w 1811"/>
                <a:gd name="T54" fmla="+- 0 4057 3642"/>
                <a:gd name="T55" fmla="*/ 4057 h 499"/>
                <a:gd name="T56" fmla="+- 0 5917 4107"/>
                <a:gd name="T57" fmla="*/ T56 w 1811"/>
                <a:gd name="T58" fmla="+- 0 3725 3642"/>
                <a:gd name="T59" fmla="*/ 3725 h 499"/>
                <a:gd name="T60" fmla="+- 0 5911 4107"/>
                <a:gd name="T61" fmla="*/ T60 w 1811"/>
                <a:gd name="T62" fmla="+- 0 3692 3642"/>
                <a:gd name="T63" fmla="*/ 3692 h 499"/>
                <a:gd name="T64" fmla="+- 0 5893 4107"/>
                <a:gd name="T65" fmla="*/ T64 w 1811"/>
                <a:gd name="T66" fmla="+- 0 3666 3642"/>
                <a:gd name="T67" fmla="*/ 3666 h 499"/>
                <a:gd name="T68" fmla="+- 0 5866 4107"/>
                <a:gd name="T69" fmla="*/ T68 w 1811"/>
                <a:gd name="T70" fmla="+- 0 3648 3642"/>
                <a:gd name="T71" fmla="*/ 3648 h 499"/>
                <a:gd name="T72" fmla="+- 0 5834 4107"/>
                <a:gd name="T73" fmla="*/ T72 w 1811"/>
                <a:gd name="T74" fmla="+- 0 3642 3642"/>
                <a:gd name="T75" fmla="*/ 3642 h 4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1811" h="499">
                  <a:moveTo>
                    <a:pt x="1727" y="0"/>
                  </a:moveTo>
                  <a:lnTo>
                    <a:pt x="83" y="0"/>
                  </a:lnTo>
                  <a:lnTo>
                    <a:pt x="24" y="24"/>
                  </a:lnTo>
                  <a:lnTo>
                    <a:pt x="0" y="83"/>
                  </a:lnTo>
                  <a:lnTo>
                    <a:pt x="0" y="415"/>
                  </a:lnTo>
                  <a:lnTo>
                    <a:pt x="6" y="447"/>
                  </a:lnTo>
                  <a:lnTo>
                    <a:pt x="24" y="474"/>
                  </a:lnTo>
                  <a:lnTo>
                    <a:pt x="50" y="491"/>
                  </a:lnTo>
                  <a:lnTo>
                    <a:pt x="83" y="498"/>
                  </a:lnTo>
                  <a:lnTo>
                    <a:pt x="1727" y="498"/>
                  </a:lnTo>
                  <a:lnTo>
                    <a:pt x="1759" y="491"/>
                  </a:lnTo>
                  <a:lnTo>
                    <a:pt x="1786" y="474"/>
                  </a:lnTo>
                  <a:lnTo>
                    <a:pt x="1804" y="447"/>
                  </a:lnTo>
                  <a:lnTo>
                    <a:pt x="1810" y="415"/>
                  </a:lnTo>
                  <a:lnTo>
                    <a:pt x="1810" y="83"/>
                  </a:lnTo>
                  <a:lnTo>
                    <a:pt x="1804" y="50"/>
                  </a:lnTo>
                  <a:lnTo>
                    <a:pt x="1786" y="24"/>
                  </a:lnTo>
                  <a:lnTo>
                    <a:pt x="1759" y="6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7" name="Freeform 909">
              <a:extLst>
                <a:ext uri="{FF2B5EF4-FFF2-40B4-BE49-F238E27FC236}">
                  <a16:creationId xmlns:a16="http://schemas.microsoft.com/office/drawing/2014/main" id="{28AD4413-F653-4E6E-9385-42C3C52CC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" y="3641"/>
              <a:ext cx="1811" cy="499"/>
            </a:xfrm>
            <a:custGeom>
              <a:avLst/>
              <a:gdLst>
                <a:gd name="T0" fmla="+- 0 4107 4107"/>
                <a:gd name="T1" fmla="*/ T0 w 1811"/>
                <a:gd name="T2" fmla="+- 0 3725 3642"/>
                <a:gd name="T3" fmla="*/ 3725 h 499"/>
                <a:gd name="T4" fmla="+- 0 4131 4107"/>
                <a:gd name="T5" fmla="*/ T4 w 1811"/>
                <a:gd name="T6" fmla="+- 0 3666 3642"/>
                <a:gd name="T7" fmla="*/ 3666 h 499"/>
                <a:gd name="T8" fmla="+- 0 4190 4107"/>
                <a:gd name="T9" fmla="*/ T8 w 1811"/>
                <a:gd name="T10" fmla="+- 0 3642 3642"/>
                <a:gd name="T11" fmla="*/ 3642 h 499"/>
                <a:gd name="T12" fmla="+- 0 5834 4107"/>
                <a:gd name="T13" fmla="*/ T12 w 1811"/>
                <a:gd name="T14" fmla="+- 0 3642 3642"/>
                <a:gd name="T15" fmla="*/ 3642 h 499"/>
                <a:gd name="T16" fmla="+- 0 5866 4107"/>
                <a:gd name="T17" fmla="*/ T16 w 1811"/>
                <a:gd name="T18" fmla="+- 0 3648 3642"/>
                <a:gd name="T19" fmla="*/ 3648 h 499"/>
                <a:gd name="T20" fmla="+- 0 5893 4107"/>
                <a:gd name="T21" fmla="*/ T20 w 1811"/>
                <a:gd name="T22" fmla="+- 0 3666 3642"/>
                <a:gd name="T23" fmla="*/ 3666 h 499"/>
                <a:gd name="T24" fmla="+- 0 5911 4107"/>
                <a:gd name="T25" fmla="*/ T24 w 1811"/>
                <a:gd name="T26" fmla="+- 0 3692 3642"/>
                <a:gd name="T27" fmla="*/ 3692 h 499"/>
                <a:gd name="T28" fmla="+- 0 5917 4107"/>
                <a:gd name="T29" fmla="*/ T28 w 1811"/>
                <a:gd name="T30" fmla="+- 0 3725 3642"/>
                <a:gd name="T31" fmla="*/ 3725 h 499"/>
                <a:gd name="T32" fmla="+- 0 5917 4107"/>
                <a:gd name="T33" fmla="*/ T32 w 1811"/>
                <a:gd name="T34" fmla="+- 0 4057 3642"/>
                <a:gd name="T35" fmla="*/ 4057 h 499"/>
                <a:gd name="T36" fmla="+- 0 5911 4107"/>
                <a:gd name="T37" fmla="*/ T36 w 1811"/>
                <a:gd name="T38" fmla="+- 0 4089 3642"/>
                <a:gd name="T39" fmla="*/ 4089 h 499"/>
                <a:gd name="T40" fmla="+- 0 5893 4107"/>
                <a:gd name="T41" fmla="*/ T40 w 1811"/>
                <a:gd name="T42" fmla="+- 0 4116 3642"/>
                <a:gd name="T43" fmla="*/ 4116 h 499"/>
                <a:gd name="T44" fmla="+- 0 5866 4107"/>
                <a:gd name="T45" fmla="*/ T44 w 1811"/>
                <a:gd name="T46" fmla="+- 0 4133 3642"/>
                <a:gd name="T47" fmla="*/ 4133 h 499"/>
                <a:gd name="T48" fmla="+- 0 5834 4107"/>
                <a:gd name="T49" fmla="*/ T48 w 1811"/>
                <a:gd name="T50" fmla="+- 0 4140 3642"/>
                <a:gd name="T51" fmla="*/ 4140 h 499"/>
                <a:gd name="T52" fmla="+- 0 4190 4107"/>
                <a:gd name="T53" fmla="*/ T52 w 1811"/>
                <a:gd name="T54" fmla="+- 0 4140 3642"/>
                <a:gd name="T55" fmla="*/ 4140 h 499"/>
                <a:gd name="T56" fmla="+- 0 4157 4107"/>
                <a:gd name="T57" fmla="*/ T56 w 1811"/>
                <a:gd name="T58" fmla="+- 0 4133 3642"/>
                <a:gd name="T59" fmla="*/ 4133 h 499"/>
                <a:gd name="T60" fmla="+- 0 4131 4107"/>
                <a:gd name="T61" fmla="*/ T60 w 1811"/>
                <a:gd name="T62" fmla="+- 0 4116 3642"/>
                <a:gd name="T63" fmla="*/ 4116 h 499"/>
                <a:gd name="T64" fmla="+- 0 4113 4107"/>
                <a:gd name="T65" fmla="*/ T64 w 1811"/>
                <a:gd name="T66" fmla="+- 0 4089 3642"/>
                <a:gd name="T67" fmla="*/ 4089 h 499"/>
                <a:gd name="T68" fmla="+- 0 4107 4107"/>
                <a:gd name="T69" fmla="*/ T68 w 1811"/>
                <a:gd name="T70" fmla="+- 0 4057 3642"/>
                <a:gd name="T71" fmla="*/ 4057 h 499"/>
                <a:gd name="T72" fmla="+- 0 4107 4107"/>
                <a:gd name="T73" fmla="*/ T72 w 1811"/>
                <a:gd name="T74" fmla="+- 0 3725 3642"/>
                <a:gd name="T75" fmla="*/ 3725 h 4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1811" h="499">
                  <a:moveTo>
                    <a:pt x="0" y="83"/>
                  </a:moveTo>
                  <a:lnTo>
                    <a:pt x="24" y="24"/>
                  </a:lnTo>
                  <a:lnTo>
                    <a:pt x="83" y="0"/>
                  </a:lnTo>
                  <a:lnTo>
                    <a:pt x="1727" y="0"/>
                  </a:lnTo>
                  <a:lnTo>
                    <a:pt x="1759" y="6"/>
                  </a:lnTo>
                  <a:lnTo>
                    <a:pt x="1786" y="24"/>
                  </a:lnTo>
                  <a:lnTo>
                    <a:pt x="1804" y="50"/>
                  </a:lnTo>
                  <a:lnTo>
                    <a:pt x="1810" y="83"/>
                  </a:lnTo>
                  <a:lnTo>
                    <a:pt x="1810" y="415"/>
                  </a:lnTo>
                  <a:lnTo>
                    <a:pt x="1804" y="447"/>
                  </a:lnTo>
                  <a:lnTo>
                    <a:pt x="1786" y="474"/>
                  </a:lnTo>
                  <a:lnTo>
                    <a:pt x="1759" y="491"/>
                  </a:lnTo>
                  <a:lnTo>
                    <a:pt x="1727" y="498"/>
                  </a:lnTo>
                  <a:lnTo>
                    <a:pt x="83" y="498"/>
                  </a:lnTo>
                  <a:lnTo>
                    <a:pt x="50" y="491"/>
                  </a:lnTo>
                  <a:lnTo>
                    <a:pt x="24" y="474"/>
                  </a:lnTo>
                  <a:lnTo>
                    <a:pt x="6" y="447"/>
                  </a:lnTo>
                  <a:lnTo>
                    <a:pt x="0" y="415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760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8" name="AutoShape 908">
              <a:extLst>
                <a:ext uri="{FF2B5EF4-FFF2-40B4-BE49-F238E27FC236}">
                  <a16:creationId xmlns:a16="http://schemas.microsoft.com/office/drawing/2014/main" id="{88912E98-CF8D-4C78-9549-429228CDE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5" y="5689"/>
              <a:ext cx="5318" cy="346"/>
            </a:xfrm>
            <a:custGeom>
              <a:avLst/>
              <a:gdLst>
                <a:gd name="T0" fmla="+- 0 5126 5086"/>
                <a:gd name="T1" fmla="*/ T0 w 5318"/>
                <a:gd name="T2" fmla="+- 0 5940 5690"/>
                <a:gd name="T3" fmla="*/ 5940 h 346"/>
                <a:gd name="T4" fmla="+- 0 5086 5086"/>
                <a:gd name="T5" fmla="*/ T4 w 5318"/>
                <a:gd name="T6" fmla="+- 0 5940 5690"/>
                <a:gd name="T7" fmla="*/ 5940 h 346"/>
                <a:gd name="T8" fmla="+- 0 5134 5086"/>
                <a:gd name="T9" fmla="*/ T8 w 5318"/>
                <a:gd name="T10" fmla="+- 0 6036 5690"/>
                <a:gd name="T11" fmla="*/ 6036 h 346"/>
                <a:gd name="T12" fmla="+- 0 5173 5086"/>
                <a:gd name="T13" fmla="*/ T12 w 5318"/>
                <a:gd name="T14" fmla="+- 0 5956 5690"/>
                <a:gd name="T15" fmla="*/ 5956 h 346"/>
                <a:gd name="T16" fmla="+- 0 5126 5086"/>
                <a:gd name="T17" fmla="*/ T16 w 5318"/>
                <a:gd name="T18" fmla="+- 0 5956 5690"/>
                <a:gd name="T19" fmla="*/ 5956 h 346"/>
                <a:gd name="T20" fmla="+- 0 5126 5086"/>
                <a:gd name="T21" fmla="*/ T20 w 5318"/>
                <a:gd name="T22" fmla="+- 0 5940 5690"/>
                <a:gd name="T23" fmla="*/ 5940 h 346"/>
                <a:gd name="T24" fmla="+- 0 10387 5086"/>
                <a:gd name="T25" fmla="*/ T24 w 5318"/>
                <a:gd name="T26" fmla="+- 0 5855 5690"/>
                <a:gd name="T27" fmla="*/ 5855 h 346"/>
                <a:gd name="T28" fmla="+- 0 5126 5086"/>
                <a:gd name="T29" fmla="*/ T28 w 5318"/>
                <a:gd name="T30" fmla="+- 0 5855 5690"/>
                <a:gd name="T31" fmla="*/ 5855 h 346"/>
                <a:gd name="T32" fmla="+- 0 5126 5086"/>
                <a:gd name="T33" fmla="*/ T32 w 5318"/>
                <a:gd name="T34" fmla="+- 0 5956 5690"/>
                <a:gd name="T35" fmla="*/ 5956 h 346"/>
                <a:gd name="T36" fmla="+- 0 5142 5086"/>
                <a:gd name="T37" fmla="*/ T36 w 5318"/>
                <a:gd name="T38" fmla="+- 0 5956 5690"/>
                <a:gd name="T39" fmla="*/ 5956 h 346"/>
                <a:gd name="T40" fmla="+- 0 5142 5086"/>
                <a:gd name="T41" fmla="*/ T40 w 5318"/>
                <a:gd name="T42" fmla="+- 0 5871 5690"/>
                <a:gd name="T43" fmla="*/ 5871 h 346"/>
                <a:gd name="T44" fmla="+- 0 5134 5086"/>
                <a:gd name="T45" fmla="*/ T44 w 5318"/>
                <a:gd name="T46" fmla="+- 0 5871 5690"/>
                <a:gd name="T47" fmla="*/ 5871 h 346"/>
                <a:gd name="T48" fmla="+- 0 5142 5086"/>
                <a:gd name="T49" fmla="*/ T48 w 5318"/>
                <a:gd name="T50" fmla="+- 0 5863 5690"/>
                <a:gd name="T51" fmla="*/ 5863 h 346"/>
                <a:gd name="T52" fmla="+- 0 10387 5086"/>
                <a:gd name="T53" fmla="*/ T52 w 5318"/>
                <a:gd name="T54" fmla="+- 0 5863 5690"/>
                <a:gd name="T55" fmla="*/ 5863 h 346"/>
                <a:gd name="T56" fmla="+- 0 10387 5086"/>
                <a:gd name="T57" fmla="*/ T56 w 5318"/>
                <a:gd name="T58" fmla="+- 0 5855 5690"/>
                <a:gd name="T59" fmla="*/ 5855 h 346"/>
                <a:gd name="T60" fmla="+- 0 5181 5086"/>
                <a:gd name="T61" fmla="*/ T60 w 5318"/>
                <a:gd name="T62" fmla="+- 0 5940 5690"/>
                <a:gd name="T63" fmla="*/ 5940 h 346"/>
                <a:gd name="T64" fmla="+- 0 5142 5086"/>
                <a:gd name="T65" fmla="*/ T64 w 5318"/>
                <a:gd name="T66" fmla="+- 0 5940 5690"/>
                <a:gd name="T67" fmla="*/ 5940 h 346"/>
                <a:gd name="T68" fmla="+- 0 5142 5086"/>
                <a:gd name="T69" fmla="*/ T68 w 5318"/>
                <a:gd name="T70" fmla="+- 0 5956 5690"/>
                <a:gd name="T71" fmla="*/ 5956 h 346"/>
                <a:gd name="T72" fmla="+- 0 5173 5086"/>
                <a:gd name="T73" fmla="*/ T72 w 5318"/>
                <a:gd name="T74" fmla="+- 0 5956 5690"/>
                <a:gd name="T75" fmla="*/ 5956 h 346"/>
                <a:gd name="T76" fmla="+- 0 5181 5086"/>
                <a:gd name="T77" fmla="*/ T76 w 5318"/>
                <a:gd name="T78" fmla="+- 0 5940 5690"/>
                <a:gd name="T79" fmla="*/ 5940 h 346"/>
                <a:gd name="T80" fmla="+- 0 5142 5086"/>
                <a:gd name="T81" fmla="*/ T80 w 5318"/>
                <a:gd name="T82" fmla="+- 0 5863 5690"/>
                <a:gd name="T83" fmla="*/ 5863 h 346"/>
                <a:gd name="T84" fmla="+- 0 5134 5086"/>
                <a:gd name="T85" fmla="*/ T84 w 5318"/>
                <a:gd name="T86" fmla="+- 0 5871 5690"/>
                <a:gd name="T87" fmla="*/ 5871 h 346"/>
                <a:gd name="T88" fmla="+- 0 5142 5086"/>
                <a:gd name="T89" fmla="*/ T88 w 5318"/>
                <a:gd name="T90" fmla="+- 0 5871 5690"/>
                <a:gd name="T91" fmla="*/ 5871 h 346"/>
                <a:gd name="T92" fmla="+- 0 5142 5086"/>
                <a:gd name="T93" fmla="*/ T92 w 5318"/>
                <a:gd name="T94" fmla="+- 0 5863 5690"/>
                <a:gd name="T95" fmla="*/ 5863 h 346"/>
                <a:gd name="T96" fmla="+- 0 10403 5086"/>
                <a:gd name="T97" fmla="*/ T96 w 5318"/>
                <a:gd name="T98" fmla="+- 0 5855 5690"/>
                <a:gd name="T99" fmla="*/ 5855 h 346"/>
                <a:gd name="T100" fmla="+- 0 10395 5086"/>
                <a:gd name="T101" fmla="*/ T100 w 5318"/>
                <a:gd name="T102" fmla="+- 0 5855 5690"/>
                <a:gd name="T103" fmla="*/ 5855 h 346"/>
                <a:gd name="T104" fmla="+- 0 10387 5086"/>
                <a:gd name="T105" fmla="*/ T104 w 5318"/>
                <a:gd name="T106" fmla="+- 0 5863 5690"/>
                <a:gd name="T107" fmla="*/ 5863 h 346"/>
                <a:gd name="T108" fmla="+- 0 5142 5086"/>
                <a:gd name="T109" fmla="*/ T108 w 5318"/>
                <a:gd name="T110" fmla="+- 0 5863 5690"/>
                <a:gd name="T111" fmla="*/ 5863 h 346"/>
                <a:gd name="T112" fmla="+- 0 5142 5086"/>
                <a:gd name="T113" fmla="*/ T112 w 5318"/>
                <a:gd name="T114" fmla="+- 0 5871 5690"/>
                <a:gd name="T115" fmla="*/ 5871 h 346"/>
                <a:gd name="T116" fmla="+- 0 10403 5086"/>
                <a:gd name="T117" fmla="*/ T116 w 5318"/>
                <a:gd name="T118" fmla="+- 0 5871 5690"/>
                <a:gd name="T119" fmla="*/ 5871 h 346"/>
                <a:gd name="T120" fmla="+- 0 10403 5086"/>
                <a:gd name="T121" fmla="*/ T120 w 5318"/>
                <a:gd name="T122" fmla="+- 0 5855 5690"/>
                <a:gd name="T123" fmla="*/ 5855 h 346"/>
                <a:gd name="T124" fmla="+- 0 10403 5086"/>
                <a:gd name="T125" fmla="*/ T124 w 5318"/>
                <a:gd name="T126" fmla="+- 0 5690 5690"/>
                <a:gd name="T127" fmla="*/ 5690 h 346"/>
                <a:gd name="T128" fmla="+- 0 10387 5086"/>
                <a:gd name="T129" fmla="*/ T128 w 5318"/>
                <a:gd name="T130" fmla="+- 0 5690 5690"/>
                <a:gd name="T131" fmla="*/ 5690 h 346"/>
                <a:gd name="T132" fmla="+- 0 10387 5086"/>
                <a:gd name="T133" fmla="*/ T132 w 5318"/>
                <a:gd name="T134" fmla="+- 0 5863 5690"/>
                <a:gd name="T135" fmla="*/ 5863 h 346"/>
                <a:gd name="T136" fmla="+- 0 10395 5086"/>
                <a:gd name="T137" fmla="*/ T136 w 5318"/>
                <a:gd name="T138" fmla="+- 0 5855 5690"/>
                <a:gd name="T139" fmla="*/ 5855 h 346"/>
                <a:gd name="T140" fmla="+- 0 10403 5086"/>
                <a:gd name="T141" fmla="*/ T140 w 5318"/>
                <a:gd name="T142" fmla="+- 0 5855 5690"/>
                <a:gd name="T143" fmla="*/ 5855 h 346"/>
                <a:gd name="T144" fmla="+- 0 10403 5086"/>
                <a:gd name="T145" fmla="*/ T144 w 5318"/>
                <a:gd name="T146" fmla="+- 0 5690 5690"/>
                <a:gd name="T147" fmla="*/ 5690 h 3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5318" h="346">
                  <a:moveTo>
                    <a:pt x="40" y="250"/>
                  </a:moveTo>
                  <a:lnTo>
                    <a:pt x="0" y="250"/>
                  </a:lnTo>
                  <a:lnTo>
                    <a:pt x="48" y="346"/>
                  </a:lnTo>
                  <a:lnTo>
                    <a:pt x="87" y="266"/>
                  </a:lnTo>
                  <a:lnTo>
                    <a:pt x="40" y="266"/>
                  </a:lnTo>
                  <a:lnTo>
                    <a:pt x="40" y="250"/>
                  </a:lnTo>
                  <a:close/>
                  <a:moveTo>
                    <a:pt x="5301" y="165"/>
                  </a:moveTo>
                  <a:lnTo>
                    <a:pt x="40" y="165"/>
                  </a:lnTo>
                  <a:lnTo>
                    <a:pt x="40" y="266"/>
                  </a:lnTo>
                  <a:lnTo>
                    <a:pt x="56" y="266"/>
                  </a:lnTo>
                  <a:lnTo>
                    <a:pt x="56" y="181"/>
                  </a:lnTo>
                  <a:lnTo>
                    <a:pt x="48" y="181"/>
                  </a:lnTo>
                  <a:lnTo>
                    <a:pt x="56" y="173"/>
                  </a:lnTo>
                  <a:lnTo>
                    <a:pt x="5301" y="173"/>
                  </a:lnTo>
                  <a:lnTo>
                    <a:pt x="5301" y="165"/>
                  </a:lnTo>
                  <a:close/>
                  <a:moveTo>
                    <a:pt x="95" y="250"/>
                  </a:moveTo>
                  <a:lnTo>
                    <a:pt x="56" y="250"/>
                  </a:lnTo>
                  <a:lnTo>
                    <a:pt x="56" y="266"/>
                  </a:lnTo>
                  <a:lnTo>
                    <a:pt x="87" y="266"/>
                  </a:lnTo>
                  <a:lnTo>
                    <a:pt x="95" y="250"/>
                  </a:lnTo>
                  <a:close/>
                  <a:moveTo>
                    <a:pt x="56" y="173"/>
                  </a:moveTo>
                  <a:lnTo>
                    <a:pt x="48" y="181"/>
                  </a:lnTo>
                  <a:lnTo>
                    <a:pt x="56" y="181"/>
                  </a:lnTo>
                  <a:lnTo>
                    <a:pt x="56" y="173"/>
                  </a:lnTo>
                  <a:close/>
                  <a:moveTo>
                    <a:pt x="5317" y="165"/>
                  </a:moveTo>
                  <a:lnTo>
                    <a:pt x="5309" y="165"/>
                  </a:lnTo>
                  <a:lnTo>
                    <a:pt x="5301" y="173"/>
                  </a:lnTo>
                  <a:lnTo>
                    <a:pt x="56" y="173"/>
                  </a:lnTo>
                  <a:lnTo>
                    <a:pt x="56" y="181"/>
                  </a:lnTo>
                  <a:lnTo>
                    <a:pt x="5317" y="181"/>
                  </a:lnTo>
                  <a:lnTo>
                    <a:pt x="5317" y="165"/>
                  </a:lnTo>
                  <a:close/>
                  <a:moveTo>
                    <a:pt x="5317" y="0"/>
                  </a:moveTo>
                  <a:lnTo>
                    <a:pt x="5301" y="0"/>
                  </a:lnTo>
                  <a:lnTo>
                    <a:pt x="5301" y="173"/>
                  </a:lnTo>
                  <a:lnTo>
                    <a:pt x="5309" y="165"/>
                  </a:lnTo>
                  <a:lnTo>
                    <a:pt x="5317" y="165"/>
                  </a:lnTo>
                  <a:lnTo>
                    <a:pt x="5317" y="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9" name="Freeform 907">
              <a:extLst>
                <a:ext uri="{FF2B5EF4-FFF2-40B4-BE49-F238E27FC236}">
                  <a16:creationId xmlns:a16="http://schemas.microsoft.com/office/drawing/2014/main" id="{0081A49E-615C-4098-A4D3-877B8C7D0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5" y="3641"/>
              <a:ext cx="1811" cy="499"/>
            </a:xfrm>
            <a:custGeom>
              <a:avLst/>
              <a:gdLst>
                <a:gd name="T0" fmla="+- 0 6586 6586"/>
                <a:gd name="T1" fmla="*/ T0 w 1811"/>
                <a:gd name="T2" fmla="+- 0 3725 3642"/>
                <a:gd name="T3" fmla="*/ 3725 h 499"/>
                <a:gd name="T4" fmla="+- 0 6610 6586"/>
                <a:gd name="T5" fmla="*/ T4 w 1811"/>
                <a:gd name="T6" fmla="+- 0 3666 3642"/>
                <a:gd name="T7" fmla="*/ 3666 h 499"/>
                <a:gd name="T8" fmla="+- 0 6669 6586"/>
                <a:gd name="T9" fmla="*/ T8 w 1811"/>
                <a:gd name="T10" fmla="+- 0 3642 3642"/>
                <a:gd name="T11" fmla="*/ 3642 h 499"/>
                <a:gd name="T12" fmla="+- 0 8313 6586"/>
                <a:gd name="T13" fmla="*/ T12 w 1811"/>
                <a:gd name="T14" fmla="+- 0 3642 3642"/>
                <a:gd name="T15" fmla="*/ 3642 h 499"/>
                <a:gd name="T16" fmla="+- 0 8345 6586"/>
                <a:gd name="T17" fmla="*/ T16 w 1811"/>
                <a:gd name="T18" fmla="+- 0 3648 3642"/>
                <a:gd name="T19" fmla="*/ 3648 h 499"/>
                <a:gd name="T20" fmla="+- 0 8372 6586"/>
                <a:gd name="T21" fmla="*/ T20 w 1811"/>
                <a:gd name="T22" fmla="+- 0 3666 3642"/>
                <a:gd name="T23" fmla="*/ 3666 h 499"/>
                <a:gd name="T24" fmla="+- 0 8389 6586"/>
                <a:gd name="T25" fmla="*/ T24 w 1811"/>
                <a:gd name="T26" fmla="+- 0 3692 3642"/>
                <a:gd name="T27" fmla="*/ 3692 h 499"/>
                <a:gd name="T28" fmla="+- 0 8396 6586"/>
                <a:gd name="T29" fmla="*/ T28 w 1811"/>
                <a:gd name="T30" fmla="+- 0 3725 3642"/>
                <a:gd name="T31" fmla="*/ 3725 h 499"/>
                <a:gd name="T32" fmla="+- 0 8396 6586"/>
                <a:gd name="T33" fmla="*/ T32 w 1811"/>
                <a:gd name="T34" fmla="+- 0 4057 3642"/>
                <a:gd name="T35" fmla="*/ 4057 h 499"/>
                <a:gd name="T36" fmla="+- 0 8389 6586"/>
                <a:gd name="T37" fmla="*/ T36 w 1811"/>
                <a:gd name="T38" fmla="+- 0 4089 3642"/>
                <a:gd name="T39" fmla="*/ 4089 h 499"/>
                <a:gd name="T40" fmla="+- 0 8372 6586"/>
                <a:gd name="T41" fmla="*/ T40 w 1811"/>
                <a:gd name="T42" fmla="+- 0 4116 3642"/>
                <a:gd name="T43" fmla="*/ 4116 h 499"/>
                <a:gd name="T44" fmla="+- 0 8345 6586"/>
                <a:gd name="T45" fmla="*/ T44 w 1811"/>
                <a:gd name="T46" fmla="+- 0 4133 3642"/>
                <a:gd name="T47" fmla="*/ 4133 h 499"/>
                <a:gd name="T48" fmla="+- 0 8313 6586"/>
                <a:gd name="T49" fmla="*/ T48 w 1811"/>
                <a:gd name="T50" fmla="+- 0 4140 3642"/>
                <a:gd name="T51" fmla="*/ 4140 h 499"/>
                <a:gd name="T52" fmla="+- 0 6669 6586"/>
                <a:gd name="T53" fmla="*/ T52 w 1811"/>
                <a:gd name="T54" fmla="+- 0 4140 3642"/>
                <a:gd name="T55" fmla="*/ 4140 h 499"/>
                <a:gd name="T56" fmla="+- 0 6636 6586"/>
                <a:gd name="T57" fmla="*/ T56 w 1811"/>
                <a:gd name="T58" fmla="+- 0 4133 3642"/>
                <a:gd name="T59" fmla="*/ 4133 h 499"/>
                <a:gd name="T60" fmla="+- 0 6610 6586"/>
                <a:gd name="T61" fmla="*/ T60 w 1811"/>
                <a:gd name="T62" fmla="+- 0 4116 3642"/>
                <a:gd name="T63" fmla="*/ 4116 h 499"/>
                <a:gd name="T64" fmla="+- 0 6592 6586"/>
                <a:gd name="T65" fmla="*/ T64 w 1811"/>
                <a:gd name="T66" fmla="+- 0 4089 3642"/>
                <a:gd name="T67" fmla="*/ 4089 h 499"/>
                <a:gd name="T68" fmla="+- 0 6586 6586"/>
                <a:gd name="T69" fmla="*/ T68 w 1811"/>
                <a:gd name="T70" fmla="+- 0 4057 3642"/>
                <a:gd name="T71" fmla="*/ 4057 h 499"/>
                <a:gd name="T72" fmla="+- 0 6586 6586"/>
                <a:gd name="T73" fmla="*/ T72 w 1811"/>
                <a:gd name="T74" fmla="+- 0 3725 3642"/>
                <a:gd name="T75" fmla="*/ 3725 h 4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1811" h="499">
                  <a:moveTo>
                    <a:pt x="0" y="83"/>
                  </a:moveTo>
                  <a:lnTo>
                    <a:pt x="24" y="24"/>
                  </a:lnTo>
                  <a:lnTo>
                    <a:pt x="83" y="0"/>
                  </a:lnTo>
                  <a:lnTo>
                    <a:pt x="1727" y="0"/>
                  </a:lnTo>
                  <a:lnTo>
                    <a:pt x="1759" y="6"/>
                  </a:lnTo>
                  <a:lnTo>
                    <a:pt x="1786" y="24"/>
                  </a:lnTo>
                  <a:lnTo>
                    <a:pt x="1803" y="50"/>
                  </a:lnTo>
                  <a:lnTo>
                    <a:pt x="1810" y="83"/>
                  </a:lnTo>
                  <a:lnTo>
                    <a:pt x="1810" y="415"/>
                  </a:lnTo>
                  <a:lnTo>
                    <a:pt x="1803" y="447"/>
                  </a:lnTo>
                  <a:lnTo>
                    <a:pt x="1786" y="474"/>
                  </a:lnTo>
                  <a:lnTo>
                    <a:pt x="1759" y="491"/>
                  </a:lnTo>
                  <a:lnTo>
                    <a:pt x="1727" y="498"/>
                  </a:lnTo>
                  <a:lnTo>
                    <a:pt x="83" y="498"/>
                  </a:lnTo>
                  <a:lnTo>
                    <a:pt x="50" y="491"/>
                  </a:lnTo>
                  <a:lnTo>
                    <a:pt x="24" y="474"/>
                  </a:lnTo>
                  <a:lnTo>
                    <a:pt x="6" y="447"/>
                  </a:lnTo>
                  <a:lnTo>
                    <a:pt x="0" y="415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760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0" name="AutoShape 906">
              <a:extLst>
                <a:ext uri="{FF2B5EF4-FFF2-40B4-BE49-F238E27FC236}">
                  <a16:creationId xmlns:a16="http://schemas.microsoft.com/office/drawing/2014/main" id="{09F48AD1-7F7E-4EC8-AD93-F38AE6DBC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" y="3329"/>
              <a:ext cx="4526" cy="610"/>
            </a:xfrm>
            <a:custGeom>
              <a:avLst/>
              <a:gdLst>
                <a:gd name="T0" fmla="+- 0 5060 4964"/>
                <a:gd name="T1" fmla="*/ T0 w 4526"/>
                <a:gd name="T2" fmla="+- 0 3547 3329"/>
                <a:gd name="T3" fmla="*/ 3547 h 610"/>
                <a:gd name="T4" fmla="+- 0 5020 4964"/>
                <a:gd name="T5" fmla="*/ T4 w 4526"/>
                <a:gd name="T6" fmla="+- 0 3547 3329"/>
                <a:gd name="T7" fmla="*/ 3547 h 610"/>
                <a:gd name="T8" fmla="+- 0 5023 4964"/>
                <a:gd name="T9" fmla="*/ T8 w 4526"/>
                <a:gd name="T10" fmla="+- 0 3330 3329"/>
                <a:gd name="T11" fmla="*/ 3330 h 610"/>
                <a:gd name="T12" fmla="+- 0 5007 4964"/>
                <a:gd name="T13" fmla="*/ T12 w 4526"/>
                <a:gd name="T14" fmla="+- 0 3329 3329"/>
                <a:gd name="T15" fmla="*/ 3329 h 610"/>
                <a:gd name="T16" fmla="+- 0 5004 4964"/>
                <a:gd name="T17" fmla="*/ T16 w 4526"/>
                <a:gd name="T18" fmla="+- 0 3546 3329"/>
                <a:gd name="T19" fmla="*/ 3546 h 610"/>
                <a:gd name="T20" fmla="+- 0 4964 4964"/>
                <a:gd name="T21" fmla="*/ T20 w 4526"/>
                <a:gd name="T22" fmla="+- 0 3546 3329"/>
                <a:gd name="T23" fmla="*/ 3546 h 610"/>
                <a:gd name="T24" fmla="+- 0 5011 4964"/>
                <a:gd name="T25" fmla="*/ T24 w 4526"/>
                <a:gd name="T26" fmla="+- 0 3642 3329"/>
                <a:gd name="T27" fmla="*/ 3642 h 610"/>
                <a:gd name="T28" fmla="+- 0 5052 4964"/>
                <a:gd name="T29" fmla="*/ T28 w 4526"/>
                <a:gd name="T30" fmla="+- 0 3563 3329"/>
                <a:gd name="T31" fmla="*/ 3563 h 610"/>
                <a:gd name="T32" fmla="+- 0 5060 4964"/>
                <a:gd name="T33" fmla="*/ T32 w 4526"/>
                <a:gd name="T34" fmla="+- 0 3547 3329"/>
                <a:gd name="T35" fmla="*/ 3547 h 610"/>
                <a:gd name="T36" fmla="+- 0 6587 4964"/>
                <a:gd name="T37" fmla="*/ T36 w 4526"/>
                <a:gd name="T38" fmla="+- 0 3891 3329"/>
                <a:gd name="T39" fmla="*/ 3891 h 610"/>
                <a:gd name="T40" fmla="+- 0 6571 4964"/>
                <a:gd name="T41" fmla="*/ T40 w 4526"/>
                <a:gd name="T42" fmla="+- 0 3883 3329"/>
                <a:gd name="T43" fmla="*/ 3883 h 610"/>
                <a:gd name="T44" fmla="+- 0 6491 4964"/>
                <a:gd name="T45" fmla="*/ T44 w 4526"/>
                <a:gd name="T46" fmla="+- 0 3843 3329"/>
                <a:gd name="T47" fmla="*/ 3843 h 610"/>
                <a:gd name="T48" fmla="+- 0 6491 4964"/>
                <a:gd name="T49" fmla="*/ T48 w 4526"/>
                <a:gd name="T50" fmla="+- 0 3883 3329"/>
                <a:gd name="T51" fmla="*/ 3883 h 610"/>
                <a:gd name="T52" fmla="+- 0 5917 4964"/>
                <a:gd name="T53" fmla="*/ T52 w 4526"/>
                <a:gd name="T54" fmla="+- 0 3883 3329"/>
                <a:gd name="T55" fmla="*/ 3883 h 610"/>
                <a:gd name="T56" fmla="+- 0 5917 4964"/>
                <a:gd name="T57" fmla="*/ T56 w 4526"/>
                <a:gd name="T58" fmla="+- 0 3899 3329"/>
                <a:gd name="T59" fmla="*/ 3899 h 610"/>
                <a:gd name="T60" fmla="+- 0 6491 4964"/>
                <a:gd name="T61" fmla="*/ T60 w 4526"/>
                <a:gd name="T62" fmla="+- 0 3899 3329"/>
                <a:gd name="T63" fmla="*/ 3899 h 610"/>
                <a:gd name="T64" fmla="+- 0 6491 4964"/>
                <a:gd name="T65" fmla="*/ T64 w 4526"/>
                <a:gd name="T66" fmla="+- 0 3939 3329"/>
                <a:gd name="T67" fmla="*/ 3939 h 610"/>
                <a:gd name="T68" fmla="+- 0 6571 4964"/>
                <a:gd name="T69" fmla="*/ T68 w 4526"/>
                <a:gd name="T70" fmla="+- 0 3899 3329"/>
                <a:gd name="T71" fmla="*/ 3899 h 610"/>
                <a:gd name="T72" fmla="+- 0 6587 4964"/>
                <a:gd name="T73" fmla="*/ T72 w 4526"/>
                <a:gd name="T74" fmla="+- 0 3891 3329"/>
                <a:gd name="T75" fmla="*/ 3891 h 610"/>
                <a:gd name="T76" fmla="+- 0 9490 4964"/>
                <a:gd name="T77" fmla="*/ T76 w 4526"/>
                <a:gd name="T78" fmla="+- 0 3891 3329"/>
                <a:gd name="T79" fmla="*/ 3891 h 610"/>
                <a:gd name="T80" fmla="+- 0 9474 4964"/>
                <a:gd name="T81" fmla="*/ T80 w 4526"/>
                <a:gd name="T82" fmla="+- 0 3883 3329"/>
                <a:gd name="T83" fmla="*/ 3883 h 610"/>
                <a:gd name="T84" fmla="+- 0 9394 4964"/>
                <a:gd name="T85" fmla="*/ T84 w 4526"/>
                <a:gd name="T86" fmla="+- 0 3843 3329"/>
                <a:gd name="T87" fmla="*/ 3843 h 610"/>
                <a:gd name="T88" fmla="+- 0 9394 4964"/>
                <a:gd name="T89" fmla="*/ T88 w 4526"/>
                <a:gd name="T90" fmla="+- 0 3883 3329"/>
                <a:gd name="T91" fmla="*/ 3883 h 610"/>
                <a:gd name="T92" fmla="+- 0 8396 4964"/>
                <a:gd name="T93" fmla="*/ T92 w 4526"/>
                <a:gd name="T94" fmla="+- 0 3883 3329"/>
                <a:gd name="T95" fmla="*/ 3883 h 610"/>
                <a:gd name="T96" fmla="+- 0 8396 4964"/>
                <a:gd name="T97" fmla="*/ T96 w 4526"/>
                <a:gd name="T98" fmla="+- 0 3899 3329"/>
                <a:gd name="T99" fmla="*/ 3899 h 610"/>
                <a:gd name="T100" fmla="+- 0 9394 4964"/>
                <a:gd name="T101" fmla="*/ T100 w 4526"/>
                <a:gd name="T102" fmla="+- 0 3899 3329"/>
                <a:gd name="T103" fmla="*/ 3899 h 610"/>
                <a:gd name="T104" fmla="+- 0 9394 4964"/>
                <a:gd name="T105" fmla="*/ T104 w 4526"/>
                <a:gd name="T106" fmla="+- 0 3939 3329"/>
                <a:gd name="T107" fmla="*/ 3939 h 610"/>
                <a:gd name="T108" fmla="+- 0 9474 4964"/>
                <a:gd name="T109" fmla="*/ T108 w 4526"/>
                <a:gd name="T110" fmla="+- 0 3899 3329"/>
                <a:gd name="T111" fmla="*/ 3899 h 610"/>
                <a:gd name="T112" fmla="+- 0 9490 4964"/>
                <a:gd name="T113" fmla="*/ T112 w 4526"/>
                <a:gd name="T114" fmla="+- 0 3891 3329"/>
                <a:gd name="T115" fmla="*/ 3891 h 61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</a:cxnLst>
              <a:rect l="0" t="0" r="r" b="b"/>
              <a:pathLst>
                <a:path w="4526" h="610">
                  <a:moveTo>
                    <a:pt x="96" y="218"/>
                  </a:moveTo>
                  <a:lnTo>
                    <a:pt x="56" y="218"/>
                  </a:lnTo>
                  <a:lnTo>
                    <a:pt x="59" y="1"/>
                  </a:lnTo>
                  <a:lnTo>
                    <a:pt x="43" y="0"/>
                  </a:lnTo>
                  <a:lnTo>
                    <a:pt x="40" y="217"/>
                  </a:lnTo>
                  <a:lnTo>
                    <a:pt x="0" y="217"/>
                  </a:lnTo>
                  <a:lnTo>
                    <a:pt x="47" y="313"/>
                  </a:lnTo>
                  <a:lnTo>
                    <a:pt x="88" y="234"/>
                  </a:lnTo>
                  <a:lnTo>
                    <a:pt x="96" y="218"/>
                  </a:lnTo>
                  <a:close/>
                  <a:moveTo>
                    <a:pt x="1623" y="562"/>
                  </a:moveTo>
                  <a:lnTo>
                    <a:pt x="1607" y="554"/>
                  </a:lnTo>
                  <a:lnTo>
                    <a:pt x="1527" y="514"/>
                  </a:lnTo>
                  <a:lnTo>
                    <a:pt x="1527" y="554"/>
                  </a:lnTo>
                  <a:lnTo>
                    <a:pt x="953" y="554"/>
                  </a:lnTo>
                  <a:lnTo>
                    <a:pt x="953" y="570"/>
                  </a:lnTo>
                  <a:lnTo>
                    <a:pt x="1527" y="570"/>
                  </a:lnTo>
                  <a:lnTo>
                    <a:pt x="1527" y="610"/>
                  </a:lnTo>
                  <a:lnTo>
                    <a:pt x="1607" y="570"/>
                  </a:lnTo>
                  <a:lnTo>
                    <a:pt x="1623" y="562"/>
                  </a:lnTo>
                  <a:close/>
                  <a:moveTo>
                    <a:pt x="4526" y="562"/>
                  </a:moveTo>
                  <a:lnTo>
                    <a:pt x="4510" y="554"/>
                  </a:lnTo>
                  <a:lnTo>
                    <a:pt x="4430" y="514"/>
                  </a:lnTo>
                  <a:lnTo>
                    <a:pt x="4430" y="554"/>
                  </a:lnTo>
                  <a:lnTo>
                    <a:pt x="3432" y="554"/>
                  </a:lnTo>
                  <a:lnTo>
                    <a:pt x="3432" y="570"/>
                  </a:lnTo>
                  <a:lnTo>
                    <a:pt x="4430" y="570"/>
                  </a:lnTo>
                  <a:lnTo>
                    <a:pt x="4430" y="610"/>
                  </a:lnTo>
                  <a:lnTo>
                    <a:pt x="4510" y="570"/>
                  </a:lnTo>
                  <a:lnTo>
                    <a:pt x="4526" y="562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5" name="Text Box 901">
              <a:extLst>
                <a:ext uri="{FF2B5EF4-FFF2-40B4-BE49-F238E27FC236}">
                  <a16:creationId xmlns:a16="http://schemas.microsoft.com/office/drawing/2014/main" id="{47F35076-E28E-4E34-9A26-AA399A1D1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100"/>
              <a:ext cx="735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Paziente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76" name="Text Box 900">
              <a:extLst>
                <a:ext uri="{FF2B5EF4-FFF2-40B4-BE49-F238E27FC236}">
                  <a16:creationId xmlns:a16="http://schemas.microsoft.com/office/drawing/2014/main" id="{2DB7B6F7-FF53-4F33-8493-9FCC818C0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1" y="100"/>
              <a:ext cx="453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MMG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77" name="Text Box 899">
              <a:extLst>
                <a:ext uri="{FF2B5EF4-FFF2-40B4-BE49-F238E27FC236}">
                  <a16:creationId xmlns:a16="http://schemas.microsoft.com/office/drawing/2014/main" id="{96700A31-43EC-4234-B673-D336DF3C0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7" y="101"/>
              <a:ext cx="39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CUP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78" name="Text Box 898">
              <a:extLst>
                <a:ext uri="{FF2B5EF4-FFF2-40B4-BE49-F238E27FC236}">
                  <a16:creationId xmlns:a16="http://schemas.microsoft.com/office/drawing/2014/main" id="{F2EA55F8-2815-4BFF-BE0F-C4E4392B7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4" y="100"/>
              <a:ext cx="2221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 spc="-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Ambulatorio</a:t>
              </a:r>
              <a:r>
                <a:rPr lang="it-IT" sz="850" b="1" spc="-3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b="1" spc="-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SC</a:t>
              </a:r>
              <a:r>
                <a:rPr lang="it-IT" sz="850" b="1" spc="-3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b="1" spc="-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territoriale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79" name="Text Box 897">
              <a:extLst>
                <a:ext uri="{FF2B5EF4-FFF2-40B4-BE49-F238E27FC236}">
                  <a16:creationId xmlns:a16="http://schemas.microsoft.com/office/drawing/2014/main" id="{4873235C-A404-4CD3-BDF3-1E5481CA6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" y="407"/>
              <a:ext cx="1553" cy="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193040" indent="-193675">
                <a:lnSpc>
                  <a:spcPct val="106000"/>
                </a:lnSpc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Paziente</a:t>
              </a:r>
              <a:r>
                <a:rPr lang="it-IT" sz="700" spc="2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con</a:t>
              </a:r>
              <a:r>
                <a:rPr lang="it-IT" sz="700" spc="3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fattori </a:t>
              </a:r>
              <a:r>
                <a:rPr lang="it-IT" sz="700" spc="-180" dirty="0">
                  <a:effectLst/>
                  <a:latin typeface="Arial MT"/>
                  <a:ea typeface="Arial MT"/>
                  <a:cs typeface="Arial MT"/>
                </a:rPr>
                <a:t> 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di</a:t>
              </a:r>
              <a:r>
                <a:rPr lang="it-IT" sz="700" spc="-2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rischio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80" name="Text Box 896">
              <a:extLst>
                <a:ext uri="{FF2B5EF4-FFF2-40B4-BE49-F238E27FC236}">
                  <a16:creationId xmlns:a16="http://schemas.microsoft.com/office/drawing/2014/main" id="{E1B138C9-A620-456D-BFDF-DAEC94420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3" y="794"/>
              <a:ext cx="1553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R="24765" algn="ctr">
                <a:lnSpc>
                  <a:spcPct val="106000"/>
                </a:lnSpc>
                <a:spcAft>
                  <a:spcPts val="0"/>
                </a:spcAft>
              </a:pPr>
              <a:r>
                <a:rPr lang="it-IT" sz="700" spc="-5" dirty="0">
                  <a:effectLst/>
                  <a:latin typeface="Arial MT"/>
                  <a:ea typeface="Arial MT"/>
                  <a:cs typeface="Arial MT"/>
                </a:rPr>
                <a:t>Valutazione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clinica e</a:t>
              </a:r>
              <a:r>
                <a:rPr lang="it-IT" sz="7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prescrizione</a:t>
              </a:r>
              <a:r>
                <a:rPr lang="it-IT" sz="7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eventuale </a:t>
              </a:r>
              <a:r>
                <a:rPr lang="it-IT" sz="700" spc="-18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terapia</a:t>
              </a:r>
              <a:r>
                <a:rPr lang="it-IT" sz="700" spc="3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farmacologica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82" name="Text Box 894">
              <a:extLst>
                <a:ext uri="{FF2B5EF4-FFF2-40B4-BE49-F238E27FC236}">
                  <a16:creationId xmlns:a16="http://schemas.microsoft.com/office/drawing/2014/main" id="{012B29A9-0E74-492A-AC8E-395B94F05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" y="2539"/>
              <a:ext cx="20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83" name="Text Box 893">
              <a:extLst>
                <a:ext uri="{FF2B5EF4-FFF2-40B4-BE49-F238E27FC236}">
                  <a16:creationId xmlns:a16="http://schemas.microsoft.com/office/drawing/2014/main" id="{A3E52E5B-5544-41C8-A8AA-8BC166D55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4" y="2445"/>
              <a:ext cx="808" cy="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R="11430" indent="-635" algn="ctr">
                <a:lnSpc>
                  <a:spcPct val="102000"/>
                </a:lnSpc>
                <a:spcAft>
                  <a:spcPts val="0"/>
                </a:spcAft>
              </a:pPr>
              <a:r>
                <a:rPr lang="it-IT" sz="650" dirty="0">
                  <a:effectLst/>
                  <a:latin typeface="Arial MT"/>
                  <a:ea typeface="Arial MT"/>
                  <a:cs typeface="Arial MT"/>
                </a:rPr>
                <a:t>Presenti</a:t>
              </a:r>
              <a:r>
                <a:rPr lang="it-IT" sz="65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650" spc="-10" dirty="0">
                  <a:effectLst/>
                  <a:latin typeface="Arial MT"/>
                  <a:ea typeface="Arial MT"/>
                  <a:cs typeface="Arial MT"/>
                </a:rPr>
                <a:t>almeno 2</a:t>
              </a:r>
              <a:r>
                <a:rPr lang="it-IT" sz="650" spc="-170" dirty="0">
                  <a:effectLst/>
                  <a:latin typeface="Arial MT"/>
                  <a:ea typeface="Arial MT"/>
                  <a:cs typeface="Arial MT"/>
                </a:rPr>
                <a:t>     </a:t>
              </a:r>
              <a:r>
                <a:rPr lang="it-IT" sz="650" dirty="0">
                  <a:effectLst/>
                  <a:latin typeface="Arial MT"/>
                  <a:ea typeface="Arial MT"/>
                  <a:cs typeface="Arial MT"/>
                </a:rPr>
                <a:t>fattori o</a:t>
              </a:r>
              <a:r>
                <a:rPr lang="it-IT" sz="65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650" dirty="0">
                  <a:effectLst/>
                  <a:latin typeface="Arial MT"/>
                  <a:ea typeface="Arial MT"/>
                  <a:cs typeface="Arial MT"/>
                </a:rPr>
                <a:t>NYHA III </a:t>
              </a:r>
              <a:r>
                <a:rPr lang="it-IT" sz="650" spc="-17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650" dirty="0">
                  <a:effectLst/>
                  <a:latin typeface="Arial MT"/>
                  <a:ea typeface="Arial MT"/>
                  <a:cs typeface="Arial MT"/>
                </a:rPr>
                <a:t>o</a:t>
              </a:r>
              <a:r>
                <a:rPr lang="it-IT" sz="650" spc="-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650" dirty="0">
                  <a:effectLst/>
                  <a:latin typeface="Arial MT"/>
                  <a:ea typeface="Arial MT"/>
                  <a:cs typeface="Arial MT"/>
                </a:rPr>
                <a:t>IV?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84" name="Text Box 892">
              <a:extLst>
                <a:ext uri="{FF2B5EF4-FFF2-40B4-BE49-F238E27FC236}">
                  <a16:creationId xmlns:a16="http://schemas.microsoft.com/office/drawing/2014/main" id="{497D064E-A107-4F1C-8164-054D2009E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" y="3444"/>
              <a:ext cx="1596" cy="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541655" marR="362585" algn="ctr">
                <a:lnSpc>
                  <a:spcPts val="800"/>
                </a:lnSpc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 marR="11430" indent="1270" algn="ctr">
                <a:lnSpc>
                  <a:spcPct val="106000"/>
                </a:lnSpc>
                <a:spcBef>
                  <a:spcPts val="595"/>
                </a:spcBef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Prescrizione</a:t>
              </a:r>
              <a:r>
                <a:rPr lang="it-IT" sz="700" spc="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ricetta</a:t>
              </a:r>
              <a:r>
                <a:rPr lang="it-IT" sz="700" spc="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per</a:t>
              </a:r>
              <a:r>
                <a:rPr lang="it-IT" sz="7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prima visita</a:t>
              </a:r>
              <a:r>
                <a:rPr lang="it-IT" sz="7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cardiologica,</a:t>
              </a:r>
              <a:r>
                <a:rPr lang="it-IT" sz="700" spc="-18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ECG</a:t>
              </a:r>
              <a:r>
                <a:rPr lang="it-IT" sz="70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e</a:t>
              </a:r>
              <a:r>
                <a:rPr lang="it-IT" sz="700" spc="-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ECO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85" name="Text Box 891">
              <a:extLst>
                <a:ext uri="{FF2B5EF4-FFF2-40B4-BE49-F238E27FC236}">
                  <a16:creationId xmlns:a16="http://schemas.microsoft.com/office/drawing/2014/main" id="{C8D67335-4B44-497F-9B78-E7CDC5402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4" y="3729"/>
              <a:ext cx="1633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5240" indent="-15875">
                <a:lnSpc>
                  <a:spcPct val="106000"/>
                </a:lnSpc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Prenotazione prima</a:t>
              </a:r>
              <a:r>
                <a:rPr lang="it-IT" sz="7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visita</a:t>
              </a:r>
              <a:r>
                <a:rPr lang="it-IT" sz="700" spc="-18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cardiologica,</a:t>
              </a:r>
              <a:r>
                <a:rPr lang="it-IT" sz="700" spc="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ECG</a:t>
              </a:r>
              <a:r>
                <a:rPr lang="it-IT" sz="700" spc="4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e</a:t>
              </a:r>
              <a:r>
                <a:rPr lang="it-IT" sz="700" spc="5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ECO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86" name="Text Box 890">
              <a:extLst>
                <a:ext uri="{FF2B5EF4-FFF2-40B4-BE49-F238E27FC236}">
                  <a16:creationId xmlns:a16="http://schemas.microsoft.com/office/drawing/2014/main" id="{6CA560CF-DAEF-4078-8CBE-217952806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2" y="3729"/>
              <a:ext cx="1567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341630" marR="8890" indent="-342265">
                <a:lnSpc>
                  <a:spcPct val="106000"/>
                </a:lnSpc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Visita</a:t>
              </a:r>
              <a:r>
                <a:rPr lang="it-IT" sz="700" spc="7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cardiologica,</a:t>
              </a:r>
              <a:r>
                <a:rPr lang="it-IT" sz="700" spc="5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ECG</a:t>
              </a:r>
              <a:r>
                <a:rPr lang="it-IT" sz="700" spc="-180" dirty="0">
                  <a:effectLst/>
                  <a:latin typeface="Arial MT"/>
                  <a:ea typeface="Arial MT"/>
                  <a:cs typeface="Arial MT"/>
                </a:rPr>
                <a:t>  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e</a:t>
              </a:r>
              <a:r>
                <a:rPr lang="it-IT" sz="700" spc="-2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ECO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87" name="Text Box 889">
              <a:extLst>
                <a:ext uri="{FF2B5EF4-FFF2-40B4-BE49-F238E27FC236}">
                  <a16:creationId xmlns:a16="http://schemas.microsoft.com/office/drawing/2014/main" id="{0A9E1D10-B175-4B4C-9AE2-5412A206A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18" y="4900"/>
              <a:ext cx="148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88" name="Text Box 888">
              <a:extLst>
                <a:ext uri="{FF2B5EF4-FFF2-40B4-BE49-F238E27FC236}">
                  <a16:creationId xmlns:a16="http://schemas.microsoft.com/office/drawing/2014/main" id="{C87482B8-6E1E-47BC-A710-FACCE47A3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3" y="5029"/>
              <a:ext cx="10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1200" dirty="0">
                  <a:effectLst/>
                  <a:latin typeface="Arial MT"/>
                  <a:ea typeface="Arial MT"/>
                  <a:cs typeface="Arial MT"/>
                </a:rPr>
                <a:t>1</a:t>
              </a:r>
            </a:p>
          </p:txBody>
        </p:sp>
        <p:sp>
          <p:nvSpPr>
            <p:cNvPr id="89" name="Text Box 887">
              <a:extLst>
                <a:ext uri="{FF2B5EF4-FFF2-40B4-BE49-F238E27FC236}">
                  <a16:creationId xmlns:a16="http://schemas.microsoft.com/office/drawing/2014/main" id="{893F569E-ED85-4C3F-93F6-AE573412B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9" y="4781"/>
              <a:ext cx="88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R="2540" indent="72390" algn="ctr">
                <a:lnSpc>
                  <a:spcPct val="105000"/>
                </a:lnSpc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ALVD</a:t>
              </a:r>
              <a:r>
                <a:rPr lang="it-IT" sz="9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(FE&lt;40%)?</a:t>
              </a:r>
            </a:p>
          </p:txBody>
        </p:sp>
        <p:sp>
          <p:nvSpPr>
            <p:cNvPr id="90" name="Text Box 886">
              <a:extLst>
                <a:ext uri="{FF2B5EF4-FFF2-40B4-BE49-F238E27FC236}">
                  <a16:creationId xmlns:a16="http://schemas.microsoft.com/office/drawing/2014/main" id="{8F0B3BF7-A2EE-4DAA-80EA-97E80FB6F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51" y="5658"/>
              <a:ext cx="20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91" name="Text Box 885">
              <a:extLst>
                <a:ext uri="{FF2B5EF4-FFF2-40B4-BE49-F238E27FC236}">
                  <a16:creationId xmlns:a16="http://schemas.microsoft.com/office/drawing/2014/main" id="{DA512859-C05A-4FF7-BD6D-69D8BD6D23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" y="6037"/>
              <a:ext cx="1562" cy="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R="11430" indent="1905" algn="ctr">
                <a:lnSpc>
                  <a:spcPct val="106000"/>
                </a:lnSpc>
                <a:spcAft>
                  <a:spcPts val="0"/>
                </a:spcAft>
              </a:pPr>
              <a:r>
                <a:rPr lang="it-IT" sz="700" spc="-5" dirty="0">
                  <a:effectLst/>
                  <a:latin typeface="Arial MT"/>
                  <a:ea typeface="Arial MT"/>
                  <a:cs typeface="Arial MT"/>
                </a:rPr>
                <a:t>Definizione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modifiche</a:t>
              </a:r>
              <a:r>
                <a:rPr lang="it-IT" sz="7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spc="-5" dirty="0">
                  <a:effectLst/>
                  <a:latin typeface="Arial MT"/>
                  <a:ea typeface="Arial MT"/>
                  <a:cs typeface="Arial MT"/>
                </a:rPr>
                <a:t>stile</a:t>
              </a:r>
              <a:r>
                <a:rPr lang="it-IT" sz="700" spc="-4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spc="-5" dirty="0">
                  <a:effectLst/>
                  <a:latin typeface="Arial MT"/>
                  <a:ea typeface="Arial MT"/>
                  <a:cs typeface="Arial MT"/>
                </a:rPr>
                <a:t>di</a:t>
              </a:r>
              <a:r>
                <a:rPr lang="it-IT" sz="700" spc="-2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spc="-5" dirty="0">
                  <a:effectLst/>
                  <a:latin typeface="Arial MT"/>
                  <a:ea typeface="Arial MT"/>
                  <a:cs typeface="Arial MT"/>
                </a:rPr>
                <a:t>vita</a:t>
              </a:r>
              <a:r>
                <a:rPr lang="it-IT" sz="700" spc="-2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spc="-5" dirty="0">
                  <a:effectLst/>
                  <a:latin typeface="Arial MT"/>
                  <a:ea typeface="Arial MT"/>
                  <a:cs typeface="Arial MT"/>
                </a:rPr>
                <a:t>per</a:t>
              </a:r>
              <a:r>
                <a:rPr lang="it-IT" sz="700" spc="-3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spc="-5" dirty="0">
                  <a:effectLst/>
                  <a:latin typeface="Arial MT"/>
                  <a:ea typeface="Arial MT"/>
                  <a:cs typeface="Arial MT"/>
                </a:rPr>
                <a:t>riduzione </a:t>
              </a:r>
              <a:r>
                <a:rPr lang="it-IT" sz="700" spc="-19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fattori</a:t>
              </a:r>
              <a:r>
                <a:rPr lang="it-IT" sz="700" spc="-3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di</a:t>
              </a:r>
              <a:r>
                <a:rPr lang="it-IT" sz="70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rischio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</p:grpSp>
      <p:sp>
        <p:nvSpPr>
          <p:cNvPr id="122" name="Text Box 881">
            <a:extLst>
              <a:ext uri="{FF2B5EF4-FFF2-40B4-BE49-F238E27FC236}">
                <a16:creationId xmlns:a16="http://schemas.microsoft.com/office/drawing/2014/main" id="{8F91D367-B215-43FF-8760-DC0DFB2F6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9945" y="4677714"/>
            <a:ext cx="2129790" cy="1359174"/>
          </a:xfrm>
          <a:prstGeom prst="rect">
            <a:avLst/>
          </a:pr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73025" marR="79375">
              <a:lnSpc>
                <a:spcPct val="107000"/>
              </a:lnSpc>
              <a:spcBef>
                <a:spcPts val="340"/>
              </a:spcBef>
              <a:spcAft>
                <a:spcPts val="0"/>
              </a:spcAft>
            </a:pP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ALVD:</a:t>
            </a:r>
            <a:r>
              <a:rPr lang="it-IT" sz="850" spc="-4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Disfunzione</a:t>
            </a:r>
            <a:r>
              <a:rPr lang="it-IT" sz="850" spc="-4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ventricolare</a:t>
            </a:r>
            <a:r>
              <a:rPr lang="it-IT" sz="850" spc="-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sinistra</a:t>
            </a:r>
            <a:r>
              <a:rPr lang="it-IT" sz="850" spc="-23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asintomatica</a:t>
            </a:r>
            <a:endParaRPr lang="it-IT" sz="1100" dirty="0">
              <a:latin typeface="Arial MT"/>
              <a:ea typeface="Arial MT"/>
              <a:cs typeface="Arial MT"/>
            </a:endParaRPr>
          </a:p>
          <a:p>
            <a:pPr marL="73025" marR="79375">
              <a:lnSpc>
                <a:spcPct val="107000"/>
              </a:lnSpc>
              <a:spcBef>
                <a:spcPts val="340"/>
              </a:spcBef>
              <a:spcAft>
                <a:spcPts val="0"/>
              </a:spcAft>
            </a:pP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FE:</a:t>
            </a:r>
            <a:r>
              <a:rPr lang="it-IT" sz="850" spc="-6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Frazione</a:t>
            </a:r>
            <a:r>
              <a:rPr lang="it-IT" sz="850" spc="-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di</a:t>
            </a:r>
            <a:r>
              <a:rPr lang="it-IT" sz="850" spc="-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eiezione</a:t>
            </a:r>
            <a:endParaRPr lang="it-IT" sz="1100" dirty="0">
              <a:effectLst/>
              <a:latin typeface="Arial MT"/>
              <a:ea typeface="Arial MT"/>
              <a:cs typeface="Arial MT"/>
            </a:endParaRPr>
          </a:p>
          <a:p>
            <a:pPr marL="73025">
              <a:spcBef>
                <a:spcPts val="560"/>
              </a:spcBef>
              <a:spcAft>
                <a:spcPts val="0"/>
              </a:spcAft>
            </a:pP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Ambulatorio SC risorse sanitarie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:</a:t>
            </a:r>
            <a:endParaRPr lang="it-IT" sz="1100" dirty="0">
              <a:effectLst/>
              <a:latin typeface="Arial MT"/>
              <a:ea typeface="Arial MT"/>
              <a:cs typeface="Arial MT"/>
            </a:endParaRPr>
          </a:p>
          <a:p>
            <a:pPr marL="243840" indent="-171450">
              <a:spcBef>
                <a:spcPts val="75"/>
              </a:spcBef>
              <a:buFont typeface="Arial" panose="020B0604020202020204" pitchFamily="34" charset="0"/>
              <a:buChar char="•"/>
              <a:tabLst>
                <a:tab pos="211455" algn="l"/>
              </a:tabLst>
            </a:pPr>
            <a:r>
              <a:rPr lang="it-IT" sz="850" spc="-5" dirty="0">
                <a:solidFill>
                  <a:srgbClr val="00338D"/>
                </a:solidFill>
                <a:latin typeface="Arial MT"/>
                <a:ea typeface="Arial MT"/>
                <a:cs typeface="Arial MT"/>
              </a:rPr>
              <a:t>Specialista</a:t>
            </a:r>
            <a:r>
              <a:rPr lang="it-IT" sz="850" spc="-45" dirty="0">
                <a:solidFill>
                  <a:srgbClr val="00338D"/>
                </a:solidFill>
                <a:latin typeface="Arial MT"/>
                <a:ea typeface="Arial MT"/>
                <a:cs typeface="Arial MT"/>
              </a:rPr>
              <a:t> </a:t>
            </a:r>
            <a:r>
              <a:rPr lang="it-IT" sz="850" dirty="0">
                <a:solidFill>
                  <a:srgbClr val="00338D"/>
                </a:solidFill>
                <a:latin typeface="Arial MT"/>
                <a:ea typeface="Arial MT"/>
                <a:cs typeface="Arial MT"/>
              </a:rPr>
              <a:t>Cardiologo</a:t>
            </a:r>
            <a:endParaRPr lang="it-IT" sz="1100" dirty="0">
              <a:latin typeface="Arial MT"/>
              <a:ea typeface="Arial MT"/>
              <a:cs typeface="Arial MT"/>
            </a:endParaRPr>
          </a:p>
          <a:p>
            <a:pPr marL="243840" indent="-171450">
              <a:spcBef>
                <a:spcPts val="7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11455" algn="l"/>
              </a:tabLst>
            </a:pP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Ecocardiogramma</a:t>
            </a:r>
            <a:endParaRPr lang="it-IT" sz="1100" dirty="0">
              <a:effectLst/>
              <a:latin typeface="Arial MT"/>
              <a:ea typeface="Arial MT"/>
              <a:cs typeface="Arial MT"/>
            </a:endParaRPr>
          </a:p>
          <a:p>
            <a:pPr marL="243840" indent="-171450">
              <a:spcBef>
                <a:spcPts val="7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11455" algn="l"/>
              </a:tabLst>
            </a:pP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Ecocardiografo</a:t>
            </a:r>
            <a:endParaRPr lang="it-IT" sz="1100" dirty="0">
              <a:effectLst/>
              <a:latin typeface="Arial MT"/>
              <a:ea typeface="Arial MT"/>
              <a:cs typeface="Arial MT"/>
            </a:endParaRPr>
          </a:p>
          <a:p>
            <a:pPr marL="243840" indent="-171450">
              <a:spcBef>
                <a:spcPts val="8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11455" algn="l"/>
              </a:tabLst>
            </a:pPr>
            <a:r>
              <a:rPr lang="it-IT" sz="850" dirty="0" err="1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Saturimetro</a:t>
            </a:r>
            <a:endParaRPr lang="it-IT" sz="1100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BFAE41F-3333-4E43-BEB4-F046AB57BF08}"/>
              </a:ext>
            </a:extLst>
          </p:cNvPr>
          <p:cNvSpPr/>
          <p:nvPr/>
        </p:nvSpPr>
        <p:spPr>
          <a:xfrm>
            <a:off x="9619037" y="1663375"/>
            <a:ext cx="2450086" cy="68518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indent="-43180">
              <a:lnSpc>
                <a:spcPct val="107000"/>
              </a:lnSpc>
              <a:spcBef>
                <a:spcPts val="175"/>
              </a:spcBef>
              <a:spcAft>
                <a:spcPts val="0"/>
              </a:spcAft>
            </a:pPr>
            <a:r>
              <a:rPr lang="it-IT" sz="1200" dirty="0">
                <a:latin typeface="Arial MT"/>
                <a:ea typeface="Arial MT"/>
                <a:cs typeface="Arial MT"/>
              </a:rPr>
              <a:t>Prevenzione assistiti MMG</a:t>
            </a:r>
            <a:br>
              <a:rPr lang="it-IT" sz="1200" dirty="0">
                <a:latin typeface="Arial MT"/>
                <a:ea typeface="Arial MT"/>
                <a:cs typeface="Arial MT"/>
              </a:rPr>
            </a:br>
            <a:r>
              <a:rPr lang="it-IT" sz="1200" spc="-10" dirty="0">
                <a:latin typeface="Arial" panose="020B0604020202020204" pitchFamily="34" charset="0"/>
                <a:ea typeface="Arial MT"/>
                <a:cs typeface="Arial MT"/>
              </a:rPr>
              <a:t>Paziente </a:t>
            </a:r>
            <a:r>
              <a:rPr lang="it-IT" sz="1200" spc="-5" dirty="0">
                <a:latin typeface="Arial" panose="020B0604020202020204" pitchFamily="34" charset="0"/>
                <a:ea typeface="Arial MT"/>
                <a:cs typeface="Arial MT"/>
              </a:rPr>
              <a:t>che presenta fattori</a:t>
            </a:r>
            <a:r>
              <a:rPr lang="it-IT" sz="1200" spc="-235" dirty="0">
                <a:latin typeface="Arial" panose="020B0604020202020204" pitchFamily="34" charset="0"/>
                <a:ea typeface="Arial MT"/>
                <a:cs typeface="Arial MT"/>
              </a:rPr>
              <a:t>  </a:t>
            </a:r>
            <a:r>
              <a:rPr lang="it-IT" sz="1200" dirty="0">
                <a:latin typeface="Arial" panose="020B0604020202020204" pitchFamily="34" charset="0"/>
                <a:ea typeface="Arial MT"/>
                <a:cs typeface="Arial MT"/>
              </a:rPr>
              <a:t>di</a:t>
            </a:r>
            <a:r>
              <a:rPr lang="it-IT" sz="1200" spc="-10" dirty="0"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it-IT" sz="1200" dirty="0">
                <a:latin typeface="Arial" panose="020B0604020202020204" pitchFamily="34" charset="0"/>
                <a:ea typeface="Arial MT"/>
                <a:cs typeface="Arial MT"/>
              </a:rPr>
              <a:t>rischio</a:t>
            </a:r>
            <a:endParaRPr lang="it-IT" sz="1200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ABE08C5-A237-4F66-A21D-D531D3B21CA0}"/>
              </a:ext>
            </a:extLst>
          </p:cNvPr>
          <p:cNvSpPr/>
          <p:nvPr/>
        </p:nvSpPr>
        <p:spPr>
          <a:xfrm>
            <a:off x="3210373" y="2595858"/>
            <a:ext cx="1178752" cy="31265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R="11430" algn="ctr">
              <a:lnSpc>
                <a:spcPct val="106000"/>
              </a:lnSpc>
              <a:spcBef>
                <a:spcPts val="600"/>
              </a:spcBef>
              <a:spcAft>
                <a:spcPts val="0"/>
              </a:spcAft>
            </a:pPr>
            <a:r>
              <a:rPr lang="it-IT" sz="700" dirty="0">
                <a:latin typeface="Arial MT"/>
              </a:rPr>
              <a:t>Identificazione dei fattori di rischio del paziente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049975" y="2306382"/>
            <a:ext cx="17315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800" dirty="0"/>
              <a:t>Familiarità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800" dirty="0"/>
              <a:t>Ipertensione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800" dirty="0"/>
              <a:t>Diabete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800" dirty="0"/>
              <a:t>Precedenti ricoveri in cardiologia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800" dirty="0"/>
              <a:t>Aritmie/Fibrillazione atriale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800" dirty="0"/>
              <a:t>BNP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800" dirty="0" err="1"/>
              <a:t>Vasculopatia</a:t>
            </a:r>
            <a:endParaRPr lang="it-IT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800" dirty="0"/>
              <a:t>Classe NYHA</a:t>
            </a:r>
          </a:p>
        </p:txBody>
      </p:sp>
    </p:spTree>
    <p:extLst>
      <p:ext uri="{BB962C8B-B14F-4D97-AF65-F5344CB8AC3E}">
        <p14:creationId xmlns:p14="http://schemas.microsoft.com/office/powerpoint/2010/main" val="132180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274373" y="3160370"/>
            <a:ext cx="8381437" cy="2236304"/>
            <a:chOff x="438353" y="2490254"/>
            <a:chExt cx="6506845" cy="1762125"/>
          </a:xfrm>
        </p:grpSpPr>
        <p:sp>
          <p:nvSpPr>
            <p:cNvPr id="4" name="object 4"/>
            <p:cNvSpPr/>
            <p:nvPr/>
          </p:nvSpPr>
          <p:spPr>
            <a:xfrm>
              <a:off x="6323994" y="3042319"/>
              <a:ext cx="554990" cy="0"/>
            </a:xfrm>
            <a:custGeom>
              <a:avLst/>
              <a:gdLst/>
              <a:ahLst/>
              <a:cxnLst/>
              <a:rect l="l" t="t" r="r" b="b"/>
              <a:pathLst>
                <a:path w="554990">
                  <a:moveTo>
                    <a:pt x="554926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5" name="object 5"/>
            <p:cNvSpPr/>
            <p:nvPr/>
          </p:nvSpPr>
          <p:spPr>
            <a:xfrm>
              <a:off x="6843957" y="2948377"/>
              <a:ext cx="101600" cy="187960"/>
            </a:xfrm>
            <a:custGeom>
              <a:avLst/>
              <a:gdLst/>
              <a:ahLst/>
              <a:cxnLst/>
              <a:rect l="l" t="t" r="r" b="b"/>
              <a:pathLst>
                <a:path w="101600" h="187960">
                  <a:moveTo>
                    <a:pt x="0" y="0"/>
                  </a:moveTo>
                  <a:lnTo>
                    <a:pt x="0" y="187883"/>
                  </a:lnTo>
                  <a:lnTo>
                    <a:pt x="101041" y="93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680"/>
            </a:solidFill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6" name="object 6"/>
            <p:cNvSpPr/>
            <p:nvPr/>
          </p:nvSpPr>
          <p:spPr>
            <a:xfrm>
              <a:off x="6423000" y="3018318"/>
              <a:ext cx="316865" cy="469900"/>
            </a:xfrm>
            <a:custGeom>
              <a:avLst/>
              <a:gdLst/>
              <a:ahLst/>
              <a:cxnLst/>
              <a:rect l="l" t="t" r="r" b="b"/>
              <a:pathLst>
                <a:path w="316865" h="469900">
                  <a:moveTo>
                    <a:pt x="316598" y="0"/>
                  </a:moveTo>
                  <a:lnTo>
                    <a:pt x="316598" y="321513"/>
                  </a:lnTo>
                  <a:lnTo>
                    <a:pt x="314217" y="407247"/>
                  </a:lnTo>
                  <a:lnTo>
                    <a:pt x="297548" y="451273"/>
                  </a:lnTo>
                  <a:lnTo>
                    <a:pt x="252304" y="467493"/>
                  </a:lnTo>
                  <a:lnTo>
                    <a:pt x="164198" y="469811"/>
                  </a:lnTo>
                  <a:lnTo>
                    <a:pt x="0" y="469811"/>
                  </a:lnTo>
                </a:path>
              </a:pathLst>
            </a:custGeom>
            <a:ln w="381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7" name="object 7"/>
            <p:cNvSpPr/>
            <p:nvPr/>
          </p:nvSpPr>
          <p:spPr>
            <a:xfrm>
              <a:off x="6423000" y="2584190"/>
              <a:ext cx="316865" cy="469900"/>
            </a:xfrm>
            <a:custGeom>
              <a:avLst/>
              <a:gdLst/>
              <a:ahLst/>
              <a:cxnLst/>
              <a:rect l="l" t="t" r="r" b="b"/>
              <a:pathLst>
                <a:path w="316865" h="469900">
                  <a:moveTo>
                    <a:pt x="316598" y="469811"/>
                  </a:moveTo>
                  <a:lnTo>
                    <a:pt x="316598" y="148297"/>
                  </a:lnTo>
                  <a:lnTo>
                    <a:pt x="314217" y="62563"/>
                  </a:lnTo>
                  <a:lnTo>
                    <a:pt x="297548" y="18537"/>
                  </a:lnTo>
                  <a:lnTo>
                    <a:pt x="252304" y="2317"/>
                  </a:lnTo>
                  <a:lnTo>
                    <a:pt x="164198" y="0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8" name="object 8"/>
            <p:cNvSpPr/>
            <p:nvPr/>
          </p:nvSpPr>
          <p:spPr>
            <a:xfrm>
              <a:off x="3864599" y="3096247"/>
              <a:ext cx="0" cy="1071245"/>
            </a:xfrm>
            <a:custGeom>
              <a:avLst/>
              <a:gdLst/>
              <a:ahLst/>
              <a:cxnLst/>
              <a:rect l="l" t="t" r="r" b="b"/>
              <a:pathLst>
                <a:path h="1071245">
                  <a:moveTo>
                    <a:pt x="0" y="0"/>
                  </a:moveTo>
                  <a:lnTo>
                    <a:pt x="0" y="1070757"/>
                  </a:lnTo>
                </a:path>
              </a:pathLst>
            </a:custGeom>
            <a:ln w="381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9" name="object 9"/>
            <p:cNvSpPr/>
            <p:nvPr/>
          </p:nvSpPr>
          <p:spPr>
            <a:xfrm>
              <a:off x="1987400" y="3684320"/>
              <a:ext cx="2646680" cy="469900"/>
            </a:xfrm>
            <a:custGeom>
              <a:avLst/>
              <a:gdLst/>
              <a:ahLst/>
              <a:cxnLst/>
              <a:rect l="l" t="t" r="r" b="b"/>
              <a:pathLst>
                <a:path w="2646679" h="469900">
                  <a:moveTo>
                    <a:pt x="0" y="0"/>
                  </a:moveTo>
                  <a:lnTo>
                    <a:pt x="0" y="321513"/>
                  </a:lnTo>
                  <a:lnTo>
                    <a:pt x="2381" y="407247"/>
                  </a:lnTo>
                  <a:lnTo>
                    <a:pt x="19050" y="451273"/>
                  </a:lnTo>
                  <a:lnTo>
                    <a:pt x="64293" y="467493"/>
                  </a:lnTo>
                  <a:lnTo>
                    <a:pt x="152400" y="469811"/>
                  </a:lnTo>
                  <a:lnTo>
                    <a:pt x="2646324" y="469811"/>
                  </a:lnTo>
                </a:path>
              </a:pathLst>
            </a:custGeom>
            <a:ln w="381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598758" y="4060186"/>
              <a:ext cx="101600" cy="187960"/>
            </a:xfrm>
            <a:custGeom>
              <a:avLst/>
              <a:gdLst/>
              <a:ahLst/>
              <a:cxnLst/>
              <a:rect l="l" t="t" r="r" b="b"/>
              <a:pathLst>
                <a:path w="101600" h="187960">
                  <a:moveTo>
                    <a:pt x="0" y="0"/>
                  </a:moveTo>
                  <a:lnTo>
                    <a:pt x="0" y="187883"/>
                  </a:lnTo>
                  <a:lnTo>
                    <a:pt x="101041" y="93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680"/>
            </a:solidFill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11" name="object 11"/>
            <p:cNvSpPr/>
            <p:nvPr/>
          </p:nvSpPr>
          <p:spPr>
            <a:xfrm>
              <a:off x="1987400" y="2829873"/>
              <a:ext cx="337820" cy="469900"/>
            </a:xfrm>
            <a:custGeom>
              <a:avLst/>
              <a:gdLst/>
              <a:ahLst/>
              <a:cxnLst/>
              <a:rect l="l" t="t" r="r" b="b"/>
              <a:pathLst>
                <a:path w="337819" h="469900">
                  <a:moveTo>
                    <a:pt x="0" y="469811"/>
                  </a:moveTo>
                  <a:lnTo>
                    <a:pt x="0" y="148297"/>
                  </a:lnTo>
                  <a:lnTo>
                    <a:pt x="2381" y="62563"/>
                  </a:lnTo>
                  <a:lnTo>
                    <a:pt x="19050" y="18537"/>
                  </a:lnTo>
                  <a:lnTo>
                    <a:pt x="64293" y="2317"/>
                  </a:lnTo>
                  <a:lnTo>
                    <a:pt x="152400" y="0"/>
                  </a:lnTo>
                  <a:lnTo>
                    <a:pt x="337680" y="0"/>
                  </a:lnTo>
                </a:path>
              </a:pathLst>
            </a:custGeom>
            <a:ln w="381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12" name="object 12"/>
            <p:cNvSpPr/>
            <p:nvPr/>
          </p:nvSpPr>
          <p:spPr>
            <a:xfrm>
              <a:off x="2290112" y="2735936"/>
              <a:ext cx="101600" cy="187960"/>
            </a:xfrm>
            <a:custGeom>
              <a:avLst/>
              <a:gdLst/>
              <a:ahLst/>
              <a:cxnLst/>
              <a:rect l="l" t="t" r="r" b="b"/>
              <a:pathLst>
                <a:path w="101600" h="187960">
                  <a:moveTo>
                    <a:pt x="0" y="0"/>
                  </a:moveTo>
                  <a:lnTo>
                    <a:pt x="0" y="187883"/>
                  </a:lnTo>
                  <a:lnTo>
                    <a:pt x="101041" y="93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680"/>
            </a:solidFill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13" name="object 13"/>
            <p:cNvSpPr/>
            <p:nvPr/>
          </p:nvSpPr>
          <p:spPr>
            <a:xfrm>
              <a:off x="3278657" y="2829601"/>
              <a:ext cx="176530" cy="0"/>
            </a:xfrm>
            <a:custGeom>
              <a:avLst/>
              <a:gdLst/>
              <a:ahLst/>
              <a:cxnLst/>
              <a:rect l="l" t="t" r="r" b="b"/>
              <a:pathLst>
                <a:path w="176529">
                  <a:moveTo>
                    <a:pt x="0" y="0"/>
                  </a:moveTo>
                  <a:lnTo>
                    <a:pt x="176065" y="0"/>
                  </a:lnTo>
                </a:path>
              </a:pathLst>
            </a:custGeom>
            <a:ln w="381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19758" y="2735659"/>
              <a:ext cx="101600" cy="187960"/>
            </a:xfrm>
            <a:custGeom>
              <a:avLst/>
              <a:gdLst/>
              <a:ahLst/>
              <a:cxnLst/>
              <a:rect l="l" t="t" r="r" b="b"/>
              <a:pathLst>
                <a:path w="101600" h="187960">
                  <a:moveTo>
                    <a:pt x="0" y="0"/>
                  </a:moveTo>
                  <a:lnTo>
                    <a:pt x="0" y="187883"/>
                  </a:lnTo>
                  <a:lnTo>
                    <a:pt x="101041" y="93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680"/>
            </a:solidFill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15" name="object 15"/>
            <p:cNvSpPr/>
            <p:nvPr/>
          </p:nvSpPr>
          <p:spPr>
            <a:xfrm>
              <a:off x="4182249" y="2829601"/>
              <a:ext cx="451484" cy="0"/>
            </a:xfrm>
            <a:custGeom>
              <a:avLst/>
              <a:gdLst/>
              <a:ahLst/>
              <a:cxnLst/>
              <a:rect l="l" t="t" r="r" b="b"/>
              <a:pathLst>
                <a:path w="451485">
                  <a:moveTo>
                    <a:pt x="0" y="0"/>
                  </a:moveTo>
                  <a:lnTo>
                    <a:pt x="451473" y="0"/>
                  </a:lnTo>
                </a:path>
              </a:pathLst>
            </a:custGeom>
            <a:ln w="381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98758" y="2735659"/>
              <a:ext cx="101600" cy="187960"/>
            </a:xfrm>
            <a:custGeom>
              <a:avLst/>
              <a:gdLst/>
              <a:ahLst/>
              <a:cxnLst/>
              <a:rect l="l" t="t" r="r" b="b"/>
              <a:pathLst>
                <a:path w="101600" h="187960">
                  <a:moveTo>
                    <a:pt x="0" y="0"/>
                  </a:moveTo>
                  <a:lnTo>
                    <a:pt x="0" y="187883"/>
                  </a:lnTo>
                  <a:lnTo>
                    <a:pt x="101041" y="93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680"/>
            </a:solidFill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17" name="object 17"/>
            <p:cNvSpPr/>
            <p:nvPr/>
          </p:nvSpPr>
          <p:spPr>
            <a:xfrm>
              <a:off x="786000" y="3503989"/>
              <a:ext cx="755015" cy="0"/>
            </a:xfrm>
            <a:custGeom>
              <a:avLst/>
              <a:gdLst/>
              <a:ahLst/>
              <a:cxnLst/>
              <a:rect l="l" t="t" r="r" b="b"/>
              <a:pathLst>
                <a:path w="755015">
                  <a:moveTo>
                    <a:pt x="0" y="0"/>
                  </a:moveTo>
                  <a:lnTo>
                    <a:pt x="754722" y="0"/>
                  </a:lnTo>
                </a:path>
              </a:pathLst>
            </a:custGeom>
            <a:ln w="381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18" name="object 18"/>
            <p:cNvSpPr/>
            <p:nvPr/>
          </p:nvSpPr>
          <p:spPr>
            <a:xfrm>
              <a:off x="438353" y="2826359"/>
              <a:ext cx="1169035" cy="1379855"/>
            </a:xfrm>
            <a:custGeom>
              <a:avLst/>
              <a:gdLst/>
              <a:ahLst/>
              <a:cxnLst/>
              <a:rect l="l" t="t" r="r" b="b"/>
              <a:pathLst>
                <a:path w="1169035" h="1379854">
                  <a:moveTo>
                    <a:pt x="887298" y="0"/>
                  </a:moveTo>
                  <a:lnTo>
                    <a:pt x="0" y="0"/>
                  </a:lnTo>
                  <a:lnTo>
                    <a:pt x="0" y="1379296"/>
                  </a:lnTo>
                  <a:lnTo>
                    <a:pt x="887298" y="1379296"/>
                  </a:lnTo>
                  <a:lnTo>
                    <a:pt x="887298" y="0"/>
                  </a:lnTo>
                  <a:close/>
                </a:path>
                <a:path w="1169035" h="1379854">
                  <a:moveTo>
                    <a:pt x="1168438" y="677633"/>
                  </a:moveTo>
                  <a:lnTo>
                    <a:pt x="1067396" y="583692"/>
                  </a:lnTo>
                  <a:lnTo>
                    <a:pt x="1067396" y="771575"/>
                  </a:lnTo>
                  <a:lnTo>
                    <a:pt x="1168438" y="677633"/>
                  </a:lnTo>
                  <a:close/>
                </a:path>
              </a:pathLst>
            </a:custGeom>
            <a:solidFill>
              <a:srgbClr val="124680"/>
            </a:solidFill>
          </p:spPr>
          <p:txBody>
            <a:bodyPr wrap="square" lIns="0" tIns="0" rIns="0" bIns="0" rtlCol="0"/>
            <a:lstStyle/>
            <a:p>
              <a:endParaRPr sz="2284"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5568000" y="4158001"/>
              <a:ext cx="1302385" cy="0"/>
            </a:xfrm>
            <a:custGeom>
              <a:avLst/>
              <a:gdLst/>
              <a:ahLst/>
              <a:cxnLst/>
              <a:rect l="l" t="t" r="r" b="b"/>
              <a:pathLst>
                <a:path w="1302384">
                  <a:moveTo>
                    <a:pt x="0" y="0"/>
                  </a:moveTo>
                  <a:lnTo>
                    <a:pt x="1301927" y="0"/>
                  </a:lnTo>
                </a:path>
              </a:pathLst>
            </a:custGeom>
            <a:ln w="381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20" name="object 20"/>
            <p:cNvSpPr/>
            <p:nvPr/>
          </p:nvSpPr>
          <p:spPr>
            <a:xfrm>
              <a:off x="6834958" y="4064059"/>
              <a:ext cx="101600" cy="187960"/>
            </a:xfrm>
            <a:custGeom>
              <a:avLst/>
              <a:gdLst/>
              <a:ahLst/>
              <a:cxnLst/>
              <a:rect l="l" t="t" r="r" b="b"/>
              <a:pathLst>
                <a:path w="101600" h="187960">
                  <a:moveTo>
                    <a:pt x="0" y="0"/>
                  </a:moveTo>
                  <a:lnTo>
                    <a:pt x="0" y="187883"/>
                  </a:lnTo>
                  <a:lnTo>
                    <a:pt x="101041" y="93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680"/>
            </a:solidFill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21" name="object 21"/>
            <p:cNvSpPr/>
            <p:nvPr/>
          </p:nvSpPr>
          <p:spPr>
            <a:xfrm>
              <a:off x="5157000" y="3042319"/>
              <a:ext cx="789305" cy="0"/>
            </a:xfrm>
            <a:custGeom>
              <a:avLst/>
              <a:gdLst/>
              <a:ahLst/>
              <a:cxnLst/>
              <a:rect l="l" t="t" r="r" b="b"/>
              <a:pathLst>
                <a:path w="789304">
                  <a:moveTo>
                    <a:pt x="0" y="0"/>
                  </a:moveTo>
                  <a:lnTo>
                    <a:pt x="788924" y="0"/>
                  </a:lnTo>
                </a:path>
              </a:pathLst>
            </a:custGeom>
            <a:ln w="381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22" name="object 22"/>
            <p:cNvSpPr/>
            <p:nvPr/>
          </p:nvSpPr>
          <p:spPr>
            <a:xfrm>
              <a:off x="5910959" y="2948377"/>
              <a:ext cx="101600" cy="187960"/>
            </a:xfrm>
            <a:custGeom>
              <a:avLst/>
              <a:gdLst/>
              <a:ahLst/>
              <a:cxnLst/>
              <a:rect l="l" t="t" r="r" b="b"/>
              <a:pathLst>
                <a:path w="101600" h="187960">
                  <a:moveTo>
                    <a:pt x="0" y="0"/>
                  </a:moveTo>
                  <a:lnTo>
                    <a:pt x="0" y="187883"/>
                  </a:lnTo>
                  <a:lnTo>
                    <a:pt x="101041" y="93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680"/>
            </a:solidFill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23" name="object 23"/>
            <p:cNvSpPr/>
            <p:nvPr/>
          </p:nvSpPr>
          <p:spPr>
            <a:xfrm>
              <a:off x="5731400" y="3018318"/>
              <a:ext cx="216535" cy="469900"/>
            </a:xfrm>
            <a:custGeom>
              <a:avLst/>
              <a:gdLst/>
              <a:ahLst/>
              <a:cxnLst/>
              <a:rect l="l" t="t" r="r" b="b"/>
              <a:pathLst>
                <a:path w="216535" h="469900">
                  <a:moveTo>
                    <a:pt x="0" y="0"/>
                  </a:moveTo>
                  <a:lnTo>
                    <a:pt x="0" y="321513"/>
                  </a:lnTo>
                  <a:lnTo>
                    <a:pt x="2381" y="407247"/>
                  </a:lnTo>
                  <a:lnTo>
                    <a:pt x="19050" y="451273"/>
                  </a:lnTo>
                  <a:lnTo>
                    <a:pt x="64293" y="467493"/>
                  </a:lnTo>
                  <a:lnTo>
                    <a:pt x="152400" y="469811"/>
                  </a:lnTo>
                  <a:lnTo>
                    <a:pt x="216496" y="469811"/>
                  </a:lnTo>
                </a:path>
              </a:pathLst>
            </a:custGeom>
            <a:ln w="381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24" name="object 24"/>
            <p:cNvSpPr/>
            <p:nvPr/>
          </p:nvSpPr>
          <p:spPr>
            <a:xfrm>
              <a:off x="5912935" y="3394184"/>
              <a:ext cx="101600" cy="187960"/>
            </a:xfrm>
            <a:custGeom>
              <a:avLst/>
              <a:gdLst/>
              <a:ahLst/>
              <a:cxnLst/>
              <a:rect l="l" t="t" r="r" b="b"/>
              <a:pathLst>
                <a:path w="101600" h="187960">
                  <a:moveTo>
                    <a:pt x="0" y="0"/>
                  </a:moveTo>
                  <a:lnTo>
                    <a:pt x="0" y="187883"/>
                  </a:lnTo>
                  <a:lnTo>
                    <a:pt x="101041" y="93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680"/>
            </a:solidFill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25" name="object 25"/>
            <p:cNvSpPr/>
            <p:nvPr/>
          </p:nvSpPr>
          <p:spPr>
            <a:xfrm>
              <a:off x="5731400" y="2584190"/>
              <a:ext cx="216535" cy="469900"/>
            </a:xfrm>
            <a:custGeom>
              <a:avLst/>
              <a:gdLst/>
              <a:ahLst/>
              <a:cxnLst/>
              <a:rect l="l" t="t" r="r" b="b"/>
              <a:pathLst>
                <a:path w="216535" h="469900">
                  <a:moveTo>
                    <a:pt x="0" y="469811"/>
                  </a:moveTo>
                  <a:lnTo>
                    <a:pt x="0" y="148297"/>
                  </a:lnTo>
                  <a:lnTo>
                    <a:pt x="2381" y="62563"/>
                  </a:lnTo>
                  <a:lnTo>
                    <a:pt x="19050" y="18537"/>
                  </a:lnTo>
                  <a:lnTo>
                    <a:pt x="64293" y="2317"/>
                  </a:lnTo>
                  <a:lnTo>
                    <a:pt x="152400" y="0"/>
                  </a:lnTo>
                  <a:lnTo>
                    <a:pt x="216496" y="0"/>
                  </a:lnTo>
                </a:path>
              </a:pathLst>
            </a:custGeom>
            <a:ln w="381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26" name="object 26"/>
            <p:cNvSpPr/>
            <p:nvPr/>
          </p:nvSpPr>
          <p:spPr>
            <a:xfrm>
              <a:off x="5912935" y="2490254"/>
              <a:ext cx="101600" cy="187960"/>
            </a:xfrm>
            <a:custGeom>
              <a:avLst/>
              <a:gdLst/>
              <a:ahLst/>
              <a:cxnLst/>
              <a:rect l="l" t="t" r="r" b="b"/>
              <a:pathLst>
                <a:path w="101600" h="187960">
                  <a:moveTo>
                    <a:pt x="0" y="0"/>
                  </a:moveTo>
                  <a:lnTo>
                    <a:pt x="0" y="187883"/>
                  </a:lnTo>
                  <a:lnTo>
                    <a:pt x="101041" y="93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680"/>
            </a:solidFill>
          </p:spPr>
          <p:txBody>
            <a:bodyPr wrap="square" lIns="0" tIns="0" rIns="0" bIns="0" rtlCol="0"/>
            <a:lstStyle/>
            <a:p>
              <a:endParaRPr sz="2284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73823" y="804958"/>
            <a:ext cx="1863990" cy="570273"/>
          </a:xfrm>
          <a:prstGeom prst="rect">
            <a:avLst/>
          </a:prstGeom>
        </p:spPr>
        <p:txBody>
          <a:bodyPr vert="horz" wrap="square" lIns="0" tIns="16118" rIns="0" bIns="0" rtlCol="0">
            <a:spAutoFit/>
          </a:bodyPr>
          <a:lstStyle/>
          <a:p>
            <a:pPr marL="16118">
              <a:spcBef>
                <a:spcPts val="127"/>
              </a:spcBef>
            </a:pPr>
            <a:r>
              <a:rPr lang="it-IT" sz="3600" b="1" spc="-32" dirty="0">
                <a:solidFill>
                  <a:srgbClr val="231F20"/>
                </a:solidFill>
                <a:latin typeface="Trebuchet MS"/>
                <a:cs typeface="Trebuchet MS"/>
              </a:rPr>
              <a:t>Diagnosi</a:t>
            </a:r>
            <a:endParaRPr sz="3600" b="1" spc="-32" dirty="0">
              <a:solidFill>
                <a:srgbClr val="231F20"/>
              </a:solidFill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60756" y="837193"/>
            <a:ext cx="7400862" cy="602333"/>
          </a:xfrm>
          <a:prstGeom prst="rect">
            <a:avLst/>
          </a:prstGeom>
        </p:spPr>
        <p:txBody>
          <a:bodyPr vert="horz" wrap="square" lIns="0" tIns="16118" rIns="0" bIns="0" rtlCol="0">
            <a:spAutoFit/>
          </a:bodyPr>
          <a:lstStyle/>
          <a:p>
            <a:pPr marL="16118">
              <a:spcBef>
                <a:spcPts val="127"/>
              </a:spcBef>
            </a:pPr>
            <a:r>
              <a:rPr sz="1904" dirty="0">
                <a:solidFill>
                  <a:srgbClr val="231F20"/>
                </a:solidFill>
                <a:latin typeface="Trebuchet MS"/>
                <a:cs typeface="Trebuchet MS"/>
              </a:rPr>
              <a:t>Lo scompenso cardiaco è una </a:t>
            </a:r>
            <a:r>
              <a:rPr sz="1904" b="1" dirty="0">
                <a:solidFill>
                  <a:srgbClr val="6D6E71"/>
                </a:solidFill>
                <a:latin typeface="Tahoma"/>
                <a:cs typeface="Tahoma"/>
              </a:rPr>
              <a:t>sindrome clinica </a:t>
            </a:r>
            <a:r>
              <a:rPr sz="1904" dirty="0">
                <a:solidFill>
                  <a:srgbClr val="231F20"/>
                </a:solidFill>
                <a:latin typeface="Trebuchet MS"/>
                <a:cs typeface="Trebuchet MS"/>
              </a:rPr>
              <a:t>caratterizzata da:</a:t>
            </a:r>
            <a:endParaRPr sz="1904" dirty="0">
              <a:latin typeface="Trebuchet MS"/>
              <a:cs typeface="Trebuchet MS"/>
            </a:endParaRPr>
          </a:p>
          <a:p>
            <a:pPr marL="16118">
              <a:spcBef>
                <a:spcPts val="32"/>
              </a:spcBef>
            </a:pPr>
            <a:r>
              <a:rPr sz="1333" dirty="0">
                <a:solidFill>
                  <a:srgbClr val="939598"/>
                </a:solidFill>
                <a:latin typeface="Lucida Sans Unicode"/>
                <a:cs typeface="Lucida Sans Unicode"/>
              </a:rPr>
              <a:t>◥  </a:t>
            </a:r>
            <a:r>
              <a:rPr sz="1904" b="1" dirty="0">
                <a:solidFill>
                  <a:srgbClr val="6D6E71"/>
                </a:solidFill>
                <a:latin typeface="Tahoma"/>
                <a:cs typeface="Tahoma"/>
              </a:rPr>
              <a:t>sintomi tipici </a:t>
            </a:r>
            <a:r>
              <a:rPr sz="1904" dirty="0">
                <a:solidFill>
                  <a:srgbClr val="231F20"/>
                </a:solidFill>
                <a:latin typeface="Trebuchet MS"/>
                <a:cs typeface="Trebuchet MS"/>
              </a:rPr>
              <a:t>(dispnea, edemi declivi ed affaticabilità)</a:t>
            </a:r>
            <a:endParaRPr sz="1904" dirty="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60722" y="1426052"/>
            <a:ext cx="7400862" cy="1372954"/>
          </a:xfrm>
          <a:prstGeom prst="rect">
            <a:avLst/>
          </a:prstGeom>
        </p:spPr>
        <p:txBody>
          <a:bodyPr vert="horz" wrap="square" lIns="0" tIns="51576" rIns="0" bIns="0" rtlCol="0">
            <a:spAutoFit/>
          </a:bodyPr>
          <a:lstStyle/>
          <a:p>
            <a:pPr marL="290116" marR="1271676" indent="-274805">
              <a:lnSpc>
                <a:spcPts val="2031"/>
              </a:lnSpc>
              <a:spcBef>
                <a:spcPts val="406"/>
              </a:spcBef>
            </a:pPr>
            <a:r>
              <a:rPr sz="1333" spc="-133" dirty="0">
                <a:solidFill>
                  <a:srgbClr val="939598"/>
                </a:solidFill>
                <a:latin typeface="Lucida Sans Unicode"/>
                <a:cs typeface="Lucida Sans Unicode"/>
              </a:rPr>
              <a:t>◥ </a:t>
            </a:r>
            <a:r>
              <a:rPr sz="1333" spc="140" dirty="0">
                <a:solidFill>
                  <a:srgbClr val="939598"/>
                </a:solidFill>
                <a:latin typeface="Lucida Sans Unicode"/>
                <a:cs typeface="Lucida Sans Unicode"/>
              </a:rPr>
              <a:t> </a:t>
            </a:r>
            <a:r>
              <a:rPr sz="1904" b="1" dirty="0">
                <a:solidFill>
                  <a:srgbClr val="6D6E71"/>
                </a:solidFill>
                <a:latin typeface="Tahoma"/>
                <a:cs typeface="Tahoma"/>
              </a:rPr>
              <a:t>segni clinici </a:t>
            </a:r>
            <a:r>
              <a:rPr sz="1904" dirty="0">
                <a:solidFill>
                  <a:srgbClr val="231F20"/>
                </a:solidFill>
                <a:latin typeface="Trebuchet MS"/>
                <a:cs typeface="Trebuchet MS"/>
              </a:rPr>
              <a:t>(elevata pressione venosa giugulare,  rantoli polmonari ed edema periferico)</a:t>
            </a:r>
            <a:endParaRPr sz="1904" dirty="0">
              <a:latin typeface="Trebuchet MS"/>
              <a:cs typeface="Trebuchet MS"/>
            </a:endParaRPr>
          </a:p>
          <a:p>
            <a:pPr marL="16118" marR="6447">
              <a:lnSpc>
                <a:spcPts val="2031"/>
              </a:lnSpc>
              <a:spcBef>
                <a:spcPts val="286"/>
              </a:spcBef>
            </a:pPr>
            <a:r>
              <a:rPr sz="1904" dirty="0">
                <a:solidFill>
                  <a:srgbClr val="231F20"/>
                </a:solidFill>
                <a:latin typeface="Trebuchet MS"/>
                <a:cs typeface="Trebuchet MS"/>
              </a:rPr>
              <a:t>Alla base vi sono anomalie cardiache strutturali e/o funzionali  che determinano un </a:t>
            </a:r>
            <a:r>
              <a:rPr sz="1904" b="1" dirty="0">
                <a:solidFill>
                  <a:srgbClr val="6D6E71"/>
                </a:solidFill>
                <a:latin typeface="Tahoma"/>
                <a:cs typeface="Tahoma"/>
              </a:rPr>
              <a:t>aumento delle pressioni intracardiache  e/o una inadeguata portata cardiaca </a:t>
            </a:r>
            <a:r>
              <a:rPr sz="1904" dirty="0">
                <a:solidFill>
                  <a:srgbClr val="231F20"/>
                </a:solidFill>
                <a:latin typeface="Trebuchet MS"/>
                <a:cs typeface="Trebuchet MS"/>
              </a:rPr>
              <a:t>a riposo e/o sotto sforzo.</a:t>
            </a:r>
            <a:endParaRPr sz="1904" dirty="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73823" y="5869695"/>
            <a:ext cx="4429897" cy="452488"/>
          </a:xfrm>
          <a:prstGeom prst="rect">
            <a:avLst/>
          </a:prstGeom>
        </p:spPr>
        <p:txBody>
          <a:bodyPr vert="horz" wrap="square" lIns="0" tIns="29012" rIns="0" bIns="0" rtlCol="0">
            <a:spAutoFit/>
          </a:bodyPr>
          <a:lstStyle/>
          <a:p>
            <a:pPr marL="16118" marR="6447">
              <a:lnSpc>
                <a:spcPts val="1142"/>
              </a:lnSpc>
              <a:spcBef>
                <a:spcPts val="228"/>
              </a:spcBef>
            </a:pP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BNP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peptide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natriuretico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di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tipo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B; 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ECG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elettrocardiogramma;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FEVS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frazione </a:t>
            </a:r>
            <a:r>
              <a:rPr sz="1015" spc="-286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di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eiezione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ventricolare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sinistra;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HFmrEF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scompenso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cardiaco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con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frazione</a:t>
            </a:r>
            <a:endParaRPr sz="1015" dirty="0">
              <a:latin typeface="Trebuchet MS"/>
              <a:cs typeface="Trebuchet MS"/>
            </a:endParaRPr>
          </a:p>
          <a:p>
            <a:pPr marL="16118">
              <a:lnSpc>
                <a:spcPts val="1117"/>
              </a:lnSpc>
            </a:pP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di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eiezione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lievemente</a:t>
            </a:r>
            <a:r>
              <a:rPr sz="1015" spc="-82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ridotta;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HFpEF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82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scompenso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cardiaco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con</a:t>
            </a:r>
            <a:r>
              <a:rPr sz="1015" spc="-82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frazione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di</a:t>
            </a:r>
            <a:endParaRPr sz="1015" dirty="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74372" y="3578859"/>
            <a:ext cx="1409309" cy="1598660"/>
          </a:xfrm>
          <a:prstGeom prst="rect">
            <a:avLst/>
          </a:prstGeom>
        </p:spPr>
        <p:txBody>
          <a:bodyPr vert="horz" wrap="square" lIns="0" tIns="163593" rIns="0" bIns="0" rtlCol="0">
            <a:spAutoFit/>
          </a:bodyPr>
          <a:lstStyle/>
          <a:p>
            <a:pPr marL="124105" marR="114435" indent="-806" algn="ctr">
              <a:lnSpc>
                <a:spcPts val="1396"/>
              </a:lnSpc>
              <a:spcBef>
                <a:spcPts val="1288"/>
              </a:spcBef>
            </a:pPr>
            <a:r>
              <a:rPr sz="1000" b="1" dirty="0">
                <a:solidFill>
                  <a:srgbClr val="FFFFFF"/>
                </a:solidFill>
                <a:latin typeface="Tahoma"/>
                <a:cs typeface="Tahoma"/>
              </a:rPr>
              <a:t>Sospetto  scompenso  cardiaco</a:t>
            </a:r>
            <a:endParaRPr sz="1000" dirty="0">
              <a:latin typeface="Tahoma"/>
              <a:cs typeface="Tahoma"/>
            </a:endParaRPr>
          </a:p>
          <a:p>
            <a:pPr marL="107182">
              <a:lnSpc>
                <a:spcPts val="1193"/>
              </a:lnSpc>
              <a:spcBef>
                <a:spcPts val="133"/>
              </a:spcBef>
            </a:pP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◥ </a:t>
            </a:r>
            <a:r>
              <a:rPr sz="1000" b="1" dirty="0">
                <a:solidFill>
                  <a:srgbClr val="FFFFFF"/>
                </a:solidFill>
                <a:latin typeface="Tahoma"/>
                <a:cs typeface="Tahoma"/>
              </a:rPr>
              <a:t>Fattori</a:t>
            </a:r>
            <a:endParaRPr sz="1000" dirty="0">
              <a:latin typeface="Tahoma"/>
              <a:cs typeface="Tahoma"/>
            </a:endParaRPr>
          </a:p>
          <a:p>
            <a:pPr marL="244181">
              <a:lnSpc>
                <a:spcPts val="1193"/>
              </a:lnSpc>
            </a:pPr>
            <a:r>
              <a:rPr sz="1000" b="1" dirty="0">
                <a:solidFill>
                  <a:srgbClr val="FFFFFF"/>
                </a:solidFill>
                <a:latin typeface="Tahoma"/>
                <a:cs typeface="Tahoma"/>
              </a:rPr>
              <a:t>di rischio</a:t>
            </a:r>
            <a:endParaRPr sz="1000" dirty="0">
              <a:latin typeface="Tahoma"/>
              <a:cs typeface="Tahoma"/>
            </a:endParaRPr>
          </a:p>
          <a:p>
            <a:pPr marL="244181" marR="314293" indent="-137805">
              <a:lnSpc>
                <a:spcPct val="74100"/>
              </a:lnSpc>
              <a:spcBef>
                <a:spcPts val="360"/>
              </a:spcBef>
            </a:pP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◥ </a:t>
            </a:r>
            <a:r>
              <a:rPr sz="1000" b="1" dirty="0">
                <a:solidFill>
                  <a:srgbClr val="FFFFFF"/>
                </a:solidFill>
                <a:latin typeface="Tahoma"/>
                <a:cs typeface="Tahoma"/>
              </a:rPr>
              <a:t>Sintomi  e/o segni</a:t>
            </a:r>
            <a:endParaRPr sz="1000" dirty="0">
              <a:latin typeface="Tahoma"/>
              <a:cs typeface="Tahoma"/>
            </a:endParaRPr>
          </a:p>
          <a:p>
            <a:pPr marL="244181" marR="205499" indent="-137805">
              <a:lnSpc>
                <a:spcPct val="74100"/>
              </a:lnSpc>
              <a:spcBef>
                <a:spcPts val="355"/>
              </a:spcBef>
            </a:pPr>
            <a:r>
              <a:rPr sz="1000" dirty="0">
                <a:solidFill>
                  <a:srgbClr val="FFFFFF"/>
                </a:solidFill>
                <a:latin typeface="Lucida Sans Unicode"/>
                <a:cs typeface="Lucida Sans Unicode"/>
              </a:rPr>
              <a:t>◥ </a:t>
            </a:r>
            <a:r>
              <a:rPr sz="1000" b="1" dirty="0">
                <a:solidFill>
                  <a:srgbClr val="FFFFFF"/>
                </a:solidFill>
                <a:latin typeface="Tahoma"/>
                <a:cs typeface="Tahoma"/>
              </a:rPr>
              <a:t>Alterazioni  </a:t>
            </a:r>
            <a:r>
              <a:rPr sz="1142" b="1" dirty="0">
                <a:solidFill>
                  <a:srgbClr val="FFFFFF"/>
                </a:solidFill>
                <a:latin typeface="Tahoma"/>
                <a:cs typeface="Tahoma"/>
              </a:rPr>
              <a:t>ECG</a:t>
            </a:r>
            <a:endParaRPr sz="1142" dirty="0">
              <a:latin typeface="Tahoma"/>
              <a:cs typeface="Tahom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271270" y="3578860"/>
            <a:ext cx="2636436" cy="1767285"/>
            <a:chOff x="432003" y="2820009"/>
            <a:chExt cx="1909445" cy="1392555"/>
          </a:xfrm>
        </p:grpSpPr>
        <p:sp>
          <p:nvSpPr>
            <p:cNvPr id="34" name="object 34"/>
            <p:cNvSpPr/>
            <p:nvPr/>
          </p:nvSpPr>
          <p:spPr>
            <a:xfrm>
              <a:off x="438353" y="2826359"/>
              <a:ext cx="887730" cy="1379855"/>
            </a:xfrm>
            <a:custGeom>
              <a:avLst/>
              <a:gdLst/>
              <a:ahLst/>
              <a:cxnLst/>
              <a:rect l="l" t="t" r="r" b="b"/>
              <a:pathLst>
                <a:path w="887730" h="1379854">
                  <a:moveTo>
                    <a:pt x="0" y="1379296"/>
                  </a:moveTo>
                  <a:lnTo>
                    <a:pt x="887298" y="1379296"/>
                  </a:lnTo>
                  <a:lnTo>
                    <a:pt x="887298" y="0"/>
                  </a:lnTo>
                  <a:lnTo>
                    <a:pt x="0" y="0"/>
                  </a:lnTo>
                  <a:lnTo>
                    <a:pt x="0" y="1379296"/>
                  </a:lnTo>
                  <a:close/>
                </a:path>
              </a:pathLst>
            </a:custGeom>
            <a:ln w="127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35" name="object 35"/>
            <p:cNvSpPr/>
            <p:nvPr/>
          </p:nvSpPr>
          <p:spPr>
            <a:xfrm>
              <a:off x="1633550" y="3150349"/>
              <a:ext cx="707390" cy="707390"/>
            </a:xfrm>
            <a:custGeom>
              <a:avLst/>
              <a:gdLst/>
              <a:ahLst/>
              <a:cxnLst/>
              <a:rect l="l" t="t" r="r" b="b"/>
              <a:pathLst>
                <a:path w="707389" h="707389">
                  <a:moveTo>
                    <a:pt x="707301" y="0"/>
                  </a:moveTo>
                  <a:lnTo>
                    <a:pt x="0" y="0"/>
                  </a:lnTo>
                  <a:lnTo>
                    <a:pt x="0" y="707301"/>
                  </a:lnTo>
                  <a:lnTo>
                    <a:pt x="707301" y="707301"/>
                  </a:lnTo>
                  <a:lnTo>
                    <a:pt x="707301" y="0"/>
                  </a:lnTo>
                  <a:close/>
                </a:path>
              </a:pathLst>
            </a:custGeom>
            <a:solidFill>
              <a:srgbClr val="EFBED9"/>
            </a:solidFill>
          </p:spPr>
          <p:txBody>
            <a:bodyPr wrap="square" lIns="0" tIns="0" rIns="0" bIns="0" rtlCol="0"/>
            <a:lstStyle/>
            <a:p>
              <a:endParaRPr sz="2284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902115" y="4038331"/>
            <a:ext cx="1004889" cy="772893"/>
          </a:xfrm>
          <a:prstGeom prst="rect">
            <a:avLst/>
          </a:prstGeom>
        </p:spPr>
        <p:txBody>
          <a:bodyPr vert="horz" wrap="square" lIns="0" tIns="16118" rIns="0" bIns="0" rtlCol="0">
            <a:spAutoFit/>
          </a:bodyPr>
          <a:lstStyle/>
          <a:p>
            <a:pPr algn="ctr">
              <a:lnSpc>
                <a:spcPts val="1256"/>
              </a:lnSpc>
              <a:spcBef>
                <a:spcPts val="127"/>
              </a:spcBef>
            </a:pPr>
            <a:r>
              <a:rPr sz="1142" b="1" dirty="0">
                <a:solidFill>
                  <a:srgbClr val="231F20"/>
                </a:solidFill>
                <a:latin typeface="Tahoma"/>
                <a:cs typeface="Tahoma"/>
              </a:rPr>
              <a:t>NT-proBNP</a:t>
            </a:r>
            <a:endParaRPr sz="1142" dirty="0">
              <a:latin typeface="Tahoma"/>
              <a:cs typeface="Tahoma"/>
            </a:endParaRPr>
          </a:p>
          <a:p>
            <a:pPr marL="16118" marR="6447" algn="ctr">
              <a:lnSpc>
                <a:spcPts val="1142"/>
              </a:lnSpc>
              <a:spcBef>
                <a:spcPts val="114"/>
              </a:spcBef>
            </a:pPr>
            <a:r>
              <a:rPr sz="1142" b="1" dirty="0">
                <a:solidFill>
                  <a:srgbClr val="231F20"/>
                </a:solidFill>
                <a:latin typeface="Tahoma"/>
                <a:cs typeface="Tahoma"/>
              </a:rPr>
              <a:t>≥125 pg/ml  o </a:t>
            </a:r>
            <a:endParaRPr lang="it-IT" sz="1142" b="1" dirty="0">
              <a:solidFill>
                <a:srgbClr val="231F20"/>
              </a:solidFill>
              <a:latin typeface="Tahoma"/>
              <a:cs typeface="Tahoma"/>
            </a:endParaRPr>
          </a:p>
          <a:p>
            <a:pPr marL="16118" marR="6447" algn="ctr">
              <a:lnSpc>
                <a:spcPts val="1142"/>
              </a:lnSpc>
              <a:spcBef>
                <a:spcPts val="114"/>
              </a:spcBef>
            </a:pPr>
            <a:r>
              <a:rPr sz="1142" b="1" dirty="0">
                <a:solidFill>
                  <a:srgbClr val="231F20"/>
                </a:solidFill>
                <a:latin typeface="Tahoma"/>
                <a:cs typeface="Tahoma"/>
              </a:rPr>
              <a:t>BNP</a:t>
            </a:r>
            <a:endParaRPr sz="1142" dirty="0">
              <a:latin typeface="Tahoma"/>
              <a:cs typeface="Tahoma"/>
            </a:endParaRPr>
          </a:p>
          <a:p>
            <a:pPr algn="ctr">
              <a:lnSpc>
                <a:spcPts val="1142"/>
              </a:lnSpc>
            </a:pPr>
            <a:r>
              <a:rPr sz="1142" b="1" dirty="0">
                <a:solidFill>
                  <a:srgbClr val="231F20"/>
                </a:solidFill>
                <a:latin typeface="Tahoma"/>
                <a:cs typeface="Tahoma"/>
              </a:rPr>
              <a:t>≥35 pg/ml</a:t>
            </a:r>
            <a:endParaRPr sz="1142" dirty="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914823" y="3998094"/>
            <a:ext cx="5053451" cy="1727733"/>
            <a:chOff x="1633550" y="3150349"/>
            <a:chExt cx="3981932" cy="1361389"/>
          </a:xfrm>
        </p:grpSpPr>
        <p:sp>
          <p:nvSpPr>
            <p:cNvPr id="38" name="object 38"/>
            <p:cNvSpPr/>
            <p:nvPr/>
          </p:nvSpPr>
          <p:spPr>
            <a:xfrm>
              <a:off x="1633550" y="3150349"/>
              <a:ext cx="792008" cy="707390"/>
            </a:xfrm>
            <a:custGeom>
              <a:avLst/>
              <a:gdLst/>
              <a:ahLst/>
              <a:cxnLst/>
              <a:rect l="l" t="t" r="r" b="b"/>
              <a:pathLst>
                <a:path w="707389" h="707389">
                  <a:moveTo>
                    <a:pt x="0" y="707301"/>
                  </a:moveTo>
                  <a:lnTo>
                    <a:pt x="707301" y="707301"/>
                  </a:lnTo>
                  <a:lnTo>
                    <a:pt x="707301" y="0"/>
                  </a:lnTo>
                  <a:lnTo>
                    <a:pt x="0" y="0"/>
                  </a:lnTo>
                  <a:lnTo>
                    <a:pt x="0" y="707301"/>
                  </a:lnTo>
                  <a:close/>
                </a:path>
              </a:pathLst>
            </a:custGeom>
            <a:ln w="12700">
              <a:solidFill>
                <a:srgbClr val="D80B8C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39" name="object 39"/>
            <p:cNvSpPr/>
            <p:nvPr/>
          </p:nvSpPr>
          <p:spPr>
            <a:xfrm>
              <a:off x="4727752" y="3804348"/>
              <a:ext cx="887730" cy="707390"/>
            </a:xfrm>
            <a:custGeom>
              <a:avLst/>
              <a:gdLst/>
              <a:ahLst/>
              <a:cxnLst/>
              <a:rect l="l" t="t" r="r" b="b"/>
              <a:pathLst>
                <a:path w="887729" h="707389">
                  <a:moveTo>
                    <a:pt x="887298" y="0"/>
                  </a:moveTo>
                  <a:lnTo>
                    <a:pt x="0" y="0"/>
                  </a:lnTo>
                  <a:lnTo>
                    <a:pt x="0" y="707301"/>
                  </a:lnTo>
                  <a:lnTo>
                    <a:pt x="887298" y="707301"/>
                  </a:lnTo>
                  <a:lnTo>
                    <a:pt x="887298" y="0"/>
                  </a:lnTo>
                  <a:close/>
                </a:path>
              </a:pathLst>
            </a:custGeom>
            <a:solidFill>
              <a:srgbClr val="124680"/>
            </a:solidFill>
          </p:spPr>
          <p:txBody>
            <a:bodyPr wrap="square" lIns="0" tIns="0" rIns="0" bIns="0" rtlCol="0"/>
            <a:lstStyle/>
            <a:p>
              <a:endParaRPr sz="2284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922232" y="3256428"/>
            <a:ext cx="1080679" cy="432111"/>
          </a:xfrm>
          <a:prstGeom prst="rect">
            <a:avLst/>
          </a:prstGeom>
          <a:solidFill>
            <a:srgbClr val="E5E0DE"/>
          </a:solidFill>
          <a:ln w="12700">
            <a:solidFill>
              <a:srgbClr val="124680"/>
            </a:solidFill>
          </a:ln>
        </p:spPr>
        <p:txBody>
          <a:bodyPr vert="horz" wrap="square" lIns="0" tIns="2418" rIns="0" bIns="0" rtlCol="0">
            <a:spAutoFit/>
          </a:bodyPr>
          <a:lstStyle/>
          <a:p>
            <a:pPr>
              <a:spcBef>
                <a:spcPts val="19"/>
              </a:spcBef>
            </a:pPr>
            <a:endParaRPr sz="1650">
              <a:latin typeface="Times New Roman"/>
              <a:cs typeface="Times New Roman"/>
            </a:endParaRPr>
          </a:p>
          <a:p>
            <a:pPr marL="51576"/>
            <a:r>
              <a:rPr sz="1142" b="1" spc="-89" dirty="0">
                <a:solidFill>
                  <a:srgbClr val="231F20"/>
                </a:solidFill>
                <a:latin typeface="Tahoma"/>
                <a:cs typeface="Tahoma"/>
              </a:rPr>
              <a:t>Ecocardiografia</a:t>
            </a:r>
            <a:endParaRPr sz="1142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43102" y="3260233"/>
            <a:ext cx="806681" cy="492945"/>
          </a:xfrm>
          <a:prstGeom prst="rect">
            <a:avLst/>
          </a:prstGeom>
          <a:solidFill>
            <a:srgbClr val="EFBED9"/>
          </a:solidFill>
          <a:ln w="12700">
            <a:solidFill>
              <a:srgbClr val="D80B8C"/>
            </a:solidFill>
          </a:ln>
        </p:spPr>
        <p:txBody>
          <a:bodyPr vert="horz" wrap="square" lIns="0" tIns="5641" rIns="0" bIns="0" rtlCol="0">
            <a:spAutoFit/>
          </a:bodyPr>
          <a:lstStyle/>
          <a:p>
            <a:pPr>
              <a:spcBef>
                <a:spcPts val="44"/>
              </a:spcBef>
            </a:pPr>
            <a:endParaRPr sz="1333">
              <a:latin typeface="Times New Roman"/>
              <a:cs typeface="Times New Roman"/>
            </a:endParaRPr>
          </a:p>
          <a:p>
            <a:pPr marL="148280" marR="138611" indent="24176">
              <a:lnSpc>
                <a:spcPts val="1142"/>
              </a:lnSpc>
            </a:pPr>
            <a:r>
              <a:rPr sz="1142" b="1" spc="-89" dirty="0">
                <a:solidFill>
                  <a:srgbClr val="231F20"/>
                </a:solidFill>
                <a:latin typeface="Tahoma"/>
                <a:cs typeface="Tahoma"/>
              </a:rPr>
              <a:t>Reperti </a:t>
            </a:r>
            <a:r>
              <a:rPr sz="1142" b="1" spc="-317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142" b="1" spc="-82" dirty="0">
                <a:solidFill>
                  <a:srgbClr val="231F20"/>
                </a:solidFill>
                <a:latin typeface="Tahoma"/>
                <a:cs typeface="Tahoma"/>
              </a:rPr>
              <a:t>anomali</a:t>
            </a:r>
            <a:endParaRPr sz="1142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98833" y="3001059"/>
            <a:ext cx="1208322" cy="1405525"/>
          </a:xfrm>
          <a:prstGeom prst="rect">
            <a:avLst/>
          </a:prstGeom>
          <a:solidFill>
            <a:srgbClr val="124680"/>
          </a:solidFill>
        </p:spPr>
        <p:txBody>
          <a:bodyPr vert="horz" wrap="square" lIns="0" tIns="116852" rIns="0" bIns="0" rtlCol="0">
            <a:spAutoFit/>
          </a:bodyPr>
          <a:lstStyle/>
          <a:p>
            <a:pPr marL="112823" marR="103958" algn="ctr">
              <a:lnSpc>
                <a:spcPct val="86200"/>
              </a:lnSpc>
              <a:spcBef>
                <a:spcPts val="920"/>
              </a:spcBef>
            </a:pPr>
            <a:r>
              <a:rPr sz="1100" b="1" dirty="0">
                <a:solidFill>
                  <a:srgbClr val="FFFFFF"/>
                </a:solidFill>
                <a:latin typeface="Tahoma"/>
                <a:cs typeface="Tahoma"/>
              </a:rPr>
              <a:t>Scompenso  cardiaco  confermato  Definire</a:t>
            </a:r>
            <a:endParaRPr sz="1100" dirty="0">
              <a:latin typeface="Tahoma"/>
              <a:cs typeface="Tahoma"/>
            </a:endParaRPr>
          </a:p>
          <a:p>
            <a:pPr marL="249016" marR="239346" algn="ctr">
              <a:lnSpc>
                <a:spcPts val="1142"/>
              </a:lnSpc>
            </a:pPr>
            <a:r>
              <a:rPr sz="1100" b="1" dirty="0">
                <a:solidFill>
                  <a:srgbClr val="FFFFFF"/>
                </a:solidFill>
                <a:latin typeface="Tahoma"/>
                <a:cs typeface="Tahoma"/>
              </a:rPr>
              <a:t>il fenotipo  dello SC  sulla base  dei valori  di FEVS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32050" y="4972681"/>
            <a:ext cx="945292" cy="411152"/>
          </a:xfrm>
          <a:prstGeom prst="rect">
            <a:avLst/>
          </a:prstGeom>
        </p:spPr>
        <p:txBody>
          <a:bodyPr vert="horz" wrap="square" lIns="0" tIns="51576" rIns="0" bIns="0" rtlCol="0">
            <a:spAutoFit/>
          </a:bodyPr>
          <a:lstStyle/>
          <a:p>
            <a:pPr marL="137805" marR="6447" indent="-122494">
              <a:lnSpc>
                <a:spcPts val="1396"/>
              </a:lnSpc>
              <a:spcBef>
                <a:spcPts val="406"/>
              </a:spcBef>
            </a:pPr>
            <a:r>
              <a:rPr sz="1396" b="1" spc="-127" dirty="0">
                <a:solidFill>
                  <a:srgbClr val="FFFFFF"/>
                </a:solidFill>
                <a:latin typeface="Tahoma"/>
                <a:cs typeface="Tahoma"/>
              </a:rPr>
              <a:t>Sc</a:t>
            </a:r>
            <a:r>
              <a:rPr sz="1396" b="1" spc="-82" dirty="0">
                <a:solidFill>
                  <a:srgbClr val="FFFFFF"/>
                </a:solidFill>
                <a:latin typeface="Tahoma"/>
                <a:cs typeface="Tahoma"/>
              </a:rPr>
              <a:t>omp</a:t>
            </a:r>
            <a:r>
              <a:rPr sz="1396" b="1" spc="-76" dirty="0">
                <a:solidFill>
                  <a:srgbClr val="FFFFFF"/>
                </a:solidFill>
                <a:latin typeface="Tahoma"/>
                <a:cs typeface="Tahoma"/>
              </a:rPr>
              <a:t>enso  </a:t>
            </a:r>
            <a:r>
              <a:rPr sz="1396" b="1" spc="-82" dirty="0">
                <a:solidFill>
                  <a:srgbClr val="FFFFFF"/>
                </a:solidFill>
                <a:latin typeface="Tahoma"/>
                <a:cs typeface="Tahoma"/>
              </a:rPr>
              <a:t>cardiaco</a:t>
            </a:r>
            <a:endParaRPr sz="1396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02620" y="5327266"/>
            <a:ext cx="1004927" cy="231078"/>
          </a:xfrm>
          <a:prstGeom prst="rect">
            <a:avLst/>
          </a:prstGeom>
        </p:spPr>
        <p:txBody>
          <a:bodyPr vert="horz" wrap="square" lIns="0" tIns="16118" rIns="0" bIns="0" rtlCol="0">
            <a:spAutoFit/>
          </a:bodyPr>
          <a:lstStyle/>
          <a:p>
            <a:pPr marL="16118">
              <a:spcBef>
                <a:spcPts val="127"/>
              </a:spcBef>
            </a:pPr>
            <a:r>
              <a:rPr sz="1396" b="1" spc="-70" dirty="0">
                <a:solidFill>
                  <a:srgbClr val="FFFFFF"/>
                </a:solidFill>
                <a:latin typeface="Tahoma"/>
                <a:cs typeface="Tahoma"/>
              </a:rPr>
              <a:t>improbabile</a:t>
            </a:r>
            <a:endParaRPr sz="1396">
              <a:latin typeface="Tahoma"/>
              <a:cs typeface="Tahom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841659" y="4828080"/>
            <a:ext cx="1126614" cy="897745"/>
          </a:xfrm>
          <a:custGeom>
            <a:avLst/>
            <a:gdLst/>
            <a:ahLst/>
            <a:cxnLst/>
            <a:rect l="l" t="t" r="r" b="b"/>
            <a:pathLst>
              <a:path w="887729" h="707389">
                <a:moveTo>
                  <a:pt x="0" y="707301"/>
                </a:moveTo>
                <a:lnTo>
                  <a:pt x="887298" y="707301"/>
                </a:lnTo>
                <a:lnTo>
                  <a:pt x="887298" y="0"/>
                </a:lnTo>
                <a:lnTo>
                  <a:pt x="0" y="0"/>
                </a:lnTo>
                <a:lnTo>
                  <a:pt x="0" y="707301"/>
                </a:lnTo>
                <a:close/>
              </a:path>
            </a:pathLst>
          </a:custGeom>
          <a:ln w="12700">
            <a:solidFill>
              <a:srgbClr val="124680"/>
            </a:solidFill>
          </a:ln>
        </p:spPr>
        <p:txBody>
          <a:bodyPr wrap="square" lIns="0" tIns="0" rIns="0" bIns="0" rtlCol="0"/>
          <a:lstStyle/>
          <a:p>
            <a:endParaRPr sz="2284"/>
          </a:p>
        </p:txBody>
      </p:sp>
      <p:sp>
        <p:nvSpPr>
          <p:cNvPr id="46" name="object 46"/>
          <p:cNvSpPr txBox="1"/>
          <p:nvPr/>
        </p:nvSpPr>
        <p:spPr>
          <a:xfrm>
            <a:off x="9659371" y="3400326"/>
            <a:ext cx="1328281" cy="838580"/>
          </a:xfrm>
          <a:prstGeom prst="rect">
            <a:avLst/>
          </a:prstGeom>
          <a:solidFill>
            <a:srgbClr val="124680"/>
          </a:solidFill>
        </p:spPr>
        <p:txBody>
          <a:bodyPr vert="horz" wrap="square" lIns="0" tIns="119270" rIns="0" bIns="0" rtlCol="0">
            <a:spAutoFit/>
          </a:bodyPr>
          <a:lstStyle/>
          <a:p>
            <a:pPr marL="146670" marR="136999" indent="-806" algn="ctr">
              <a:lnSpc>
                <a:spcPts val="1396"/>
              </a:lnSpc>
              <a:spcBef>
                <a:spcPts val="939"/>
              </a:spcBef>
            </a:pPr>
            <a:r>
              <a:rPr sz="1396" b="1" dirty="0">
                <a:solidFill>
                  <a:srgbClr val="FFFFFF"/>
                </a:solidFill>
                <a:latin typeface="Tahoma"/>
                <a:cs typeface="Tahoma"/>
              </a:rPr>
              <a:t>Stabilire  l’eziologia  e iniziare il</a:t>
            </a:r>
            <a:endParaRPr sz="1396" dirty="0">
              <a:latin typeface="Tahoma"/>
              <a:cs typeface="Tahoma"/>
            </a:endParaRPr>
          </a:p>
          <a:p>
            <a:pPr algn="ctr">
              <a:lnSpc>
                <a:spcPts val="1396"/>
              </a:lnSpc>
            </a:pPr>
            <a:r>
              <a:rPr sz="1396" b="1" dirty="0">
                <a:solidFill>
                  <a:srgbClr val="FFFFFF"/>
                </a:solidFill>
                <a:latin typeface="Tahoma"/>
                <a:cs typeface="Tahoma"/>
              </a:rPr>
              <a:t>trattamento</a:t>
            </a:r>
            <a:endParaRPr sz="1396" dirty="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659371" y="4820022"/>
            <a:ext cx="1449126" cy="753411"/>
          </a:xfrm>
          <a:prstGeom prst="rect">
            <a:avLst/>
          </a:prstGeom>
          <a:solidFill>
            <a:srgbClr val="1246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96" dirty="0">
              <a:latin typeface="Times New Roman"/>
              <a:cs typeface="Times New Roman"/>
            </a:endParaRPr>
          </a:p>
          <a:p>
            <a:pPr marL="95094" marR="85423" algn="ctr">
              <a:lnSpc>
                <a:spcPts val="1396"/>
              </a:lnSpc>
            </a:pPr>
            <a:r>
              <a:rPr sz="1396" b="1" dirty="0">
                <a:solidFill>
                  <a:srgbClr val="FFFFFF"/>
                </a:solidFill>
                <a:latin typeface="Tahoma"/>
                <a:cs typeface="Tahoma"/>
              </a:rPr>
              <a:t>Considerare  altre  diagnosi</a:t>
            </a:r>
            <a:endParaRPr sz="1396" dirty="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614998" y="2809017"/>
            <a:ext cx="1293430" cy="555274"/>
          </a:xfrm>
          <a:prstGeom prst="rect">
            <a:avLst/>
          </a:prstGeom>
        </p:spPr>
        <p:txBody>
          <a:bodyPr vert="horz" wrap="square" lIns="0" tIns="41904" rIns="0" bIns="0" rtlCol="0">
            <a:spAutoFit/>
          </a:bodyPr>
          <a:lstStyle/>
          <a:p>
            <a:pPr marL="16118" marR="244987">
              <a:lnSpc>
                <a:spcPts val="1015"/>
              </a:lnSpc>
              <a:spcBef>
                <a:spcPts val="329"/>
              </a:spcBef>
            </a:pP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caso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di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ele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va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o 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sospet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di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SC</a:t>
            </a:r>
            <a:endParaRPr sz="1015">
              <a:latin typeface="Trebuchet MS"/>
              <a:cs typeface="Trebuchet MS"/>
            </a:endParaRPr>
          </a:p>
          <a:p>
            <a:pPr marL="16118" marR="6447">
              <a:lnSpc>
                <a:spcPts val="1015"/>
              </a:lnSpc>
            </a:pP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in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caso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di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-p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oBNP/  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BNP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non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disponibili</a:t>
            </a:r>
            <a:endParaRPr sz="1015">
              <a:latin typeface="Trebuchet MS"/>
              <a:cs typeface="Trebuchet MS"/>
            </a:endParaRPr>
          </a:p>
        </p:txBody>
      </p:sp>
      <p:pic>
        <p:nvPicPr>
          <p:cNvPr id="49" name="object 4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735" y="3431120"/>
            <a:ext cx="319803" cy="319820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3282492" y="3484256"/>
            <a:ext cx="152309" cy="192029"/>
          </a:xfrm>
          <a:prstGeom prst="rect">
            <a:avLst/>
          </a:prstGeom>
        </p:spPr>
        <p:txBody>
          <a:bodyPr vert="horz" wrap="square" lIns="0" tIns="16118" rIns="0" bIns="0" rtlCol="0">
            <a:spAutoFit/>
          </a:bodyPr>
          <a:lstStyle/>
          <a:p>
            <a:pPr marL="16118">
              <a:spcBef>
                <a:spcPts val="127"/>
              </a:spcBef>
            </a:pPr>
            <a:r>
              <a:rPr sz="1142" b="1" spc="-178" dirty="0">
                <a:solidFill>
                  <a:srgbClr val="FFFFFF"/>
                </a:solidFill>
                <a:latin typeface="Tahoma"/>
                <a:cs typeface="Tahoma"/>
              </a:rPr>
              <a:t>SÌ</a:t>
            </a:r>
            <a:endParaRPr sz="1142">
              <a:latin typeface="Tahoma"/>
              <a:cs typeface="Tahoma"/>
            </a:endParaRPr>
          </a:p>
        </p:txBody>
      </p:sp>
      <p:pic>
        <p:nvPicPr>
          <p:cNvPr id="51" name="object 5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2510" y="3431120"/>
            <a:ext cx="319803" cy="319820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6341264" y="3484256"/>
            <a:ext cx="152309" cy="192029"/>
          </a:xfrm>
          <a:prstGeom prst="rect">
            <a:avLst/>
          </a:prstGeom>
        </p:spPr>
        <p:txBody>
          <a:bodyPr vert="horz" wrap="square" lIns="0" tIns="16118" rIns="0" bIns="0" rtlCol="0">
            <a:spAutoFit/>
          </a:bodyPr>
          <a:lstStyle/>
          <a:p>
            <a:pPr marL="16118">
              <a:spcBef>
                <a:spcPts val="127"/>
              </a:spcBef>
            </a:pPr>
            <a:r>
              <a:rPr sz="1142" b="1" spc="-178" dirty="0">
                <a:solidFill>
                  <a:srgbClr val="FFFFFF"/>
                </a:solidFill>
                <a:latin typeface="Tahoma"/>
                <a:cs typeface="Tahoma"/>
              </a:rPr>
              <a:t>SÌ</a:t>
            </a:r>
            <a:endParaRPr sz="1142">
              <a:latin typeface="Tahoma"/>
              <a:cs typeface="Tahom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513821" y="3617369"/>
            <a:ext cx="669682" cy="440814"/>
          </a:xfrm>
          <a:custGeom>
            <a:avLst/>
            <a:gdLst/>
            <a:ahLst/>
            <a:cxnLst/>
            <a:rect l="l" t="t" r="r" b="b"/>
            <a:pathLst>
              <a:path w="527684" h="347344">
                <a:moveTo>
                  <a:pt x="455294" y="0"/>
                </a:moveTo>
                <a:lnTo>
                  <a:pt x="71996" y="0"/>
                </a:lnTo>
                <a:lnTo>
                  <a:pt x="30373" y="1124"/>
                </a:lnTo>
                <a:lnTo>
                  <a:pt x="8999" y="8999"/>
                </a:lnTo>
                <a:lnTo>
                  <a:pt x="1124" y="30373"/>
                </a:lnTo>
                <a:lnTo>
                  <a:pt x="0" y="71996"/>
                </a:lnTo>
                <a:lnTo>
                  <a:pt x="0" y="275297"/>
                </a:lnTo>
                <a:lnTo>
                  <a:pt x="1124" y="316920"/>
                </a:lnTo>
                <a:lnTo>
                  <a:pt x="8999" y="338294"/>
                </a:lnTo>
                <a:lnTo>
                  <a:pt x="30373" y="346169"/>
                </a:lnTo>
                <a:lnTo>
                  <a:pt x="71996" y="347294"/>
                </a:lnTo>
                <a:lnTo>
                  <a:pt x="455294" y="347294"/>
                </a:lnTo>
                <a:lnTo>
                  <a:pt x="496917" y="346169"/>
                </a:lnTo>
                <a:lnTo>
                  <a:pt x="518291" y="338294"/>
                </a:lnTo>
                <a:lnTo>
                  <a:pt x="526166" y="316920"/>
                </a:lnTo>
                <a:lnTo>
                  <a:pt x="527291" y="275297"/>
                </a:lnTo>
                <a:lnTo>
                  <a:pt x="527291" y="71996"/>
                </a:lnTo>
                <a:lnTo>
                  <a:pt x="526166" y="30373"/>
                </a:lnTo>
                <a:lnTo>
                  <a:pt x="518291" y="8999"/>
                </a:lnTo>
                <a:lnTo>
                  <a:pt x="496917" y="1124"/>
                </a:lnTo>
                <a:lnTo>
                  <a:pt x="455294" y="0"/>
                </a:lnTo>
                <a:close/>
              </a:path>
            </a:pathLst>
          </a:custGeom>
          <a:solidFill>
            <a:srgbClr val="E5E0DE"/>
          </a:solidFill>
        </p:spPr>
        <p:txBody>
          <a:bodyPr wrap="square" lIns="0" tIns="0" rIns="0" bIns="0" rtlCol="0"/>
          <a:lstStyle/>
          <a:p>
            <a:endParaRPr sz="2284"/>
          </a:p>
        </p:txBody>
      </p:sp>
      <p:sp>
        <p:nvSpPr>
          <p:cNvPr id="54" name="object 54"/>
          <p:cNvSpPr txBox="1"/>
          <p:nvPr/>
        </p:nvSpPr>
        <p:spPr>
          <a:xfrm>
            <a:off x="8472202" y="3649024"/>
            <a:ext cx="788955" cy="338592"/>
          </a:xfrm>
          <a:prstGeom prst="rect">
            <a:avLst/>
          </a:prstGeom>
        </p:spPr>
        <p:txBody>
          <a:bodyPr vert="horz" wrap="square" lIns="0" tIns="45935" rIns="0" bIns="0" rtlCol="0">
            <a:spAutoFit/>
          </a:bodyPr>
          <a:lstStyle/>
          <a:p>
            <a:pPr marL="16118" marR="6447" indent="53994">
              <a:lnSpc>
                <a:spcPts val="1129"/>
              </a:lnSpc>
              <a:spcBef>
                <a:spcPts val="362"/>
              </a:spcBef>
            </a:pPr>
            <a:r>
              <a:rPr sz="1142" b="1" dirty="0">
                <a:solidFill>
                  <a:srgbClr val="231F20"/>
                </a:solidFill>
                <a:latin typeface="Tahoma"/>
                <a:cs typeface="Tahoma"/>
              </a:rPr>
              <a:t>41-49%  (HFmrEF)</a:t>
            </a:r>
            <a:endParaRPr sz="1142" dirty="0">
              <a:latin typeface="Tahoma"/>
              <a:cs typeface="Tahom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8455729" y="3609309"/>
            <a:ext cx="735833" cy="1042803"/>
            <a:chOff x="6039003" y="2844002"/>
            <a:chExt cx="540385" cy="821690"/>
          </a:xfrm>
        </p:grpSpPr>
        <p:sp>
          <p:nvSpPr>
            <p:cNvPr id="56" name="object 56"/>
            <p:cNvSpPr/>
            <p:nvPr/>
          </p:nvSpPr>
          <p:spPr>
            <a:xfrm>
              <a:off x="6045353" y="2850352"/>
              <a:ext cx="527685" cy="347345"/>
            </a:xfrm>
            <a:custGeom>
              <a:avLst/>
              <a:gdLst/>
              <a:ahLst/>
              <a:cxnLst/>
              <a:rect l="l" t="t" r="r" b="b"/>
              <a:pathLst>
                <a:path w="527684" h="347344">
                  <a:moveTo>
                    <a:pt x="71996" y="0"/>
                  </a:moveTo>
                  <a:lnTo>
                    <a:pt x="30373" y="1124"/>
                  </a:lnTo>
                  <a:lnTo>
                    <a:pt x="8999" y="8999"/>
                  </a:lnTo>
                  <a:lnTo>
                    <a:pt x="1124" y="30373"/>
                  </a:lnTo>
                  <a:lnTo>
                    <a:pt x="0" y="71996"/>
                  </a:lnTo>
                  <a:lnTo>
                    <a:pt x="0" y="275297"/>
                  </a:lnTo>
                  <a:lnTo>
                    <a:pt x="1124" y="316920"/>
                  </a:lnTo>
                  <a:lnTo>
                    <a:pt x="8999" y="338294"/>
                  </a:lnTo>
                  <a:lnTo>
                    <a:pt x="30373" y="346169"/>
                  </a:lnTo>
                  <a:lnTo>
                    <a:pt x="71996" y="347294"/>
                  </a:lnTo>
                  <a:lnTo>
                    <a:pt x="455294" y="347294"/>
                  </a:lnTo>
                  <a:lnTo>
                    <a:pt x="496917" y="346169"/>
                  </a:lnTo>
                  <a:lnTo>
                    <a:pt x="518291" y="338294"/>
                  </a:lnTo>
                  <a:lnTo>
                    <a:pt x="526166" y="316920"/>
                  </a:lnTo>
                  <a:lnTo>
                    <a:pt x="527291" y="275297"/>
                  </a:lnTo>
                  <a:lnTo>
                    <a:pt x="527291" y="71996"/>
                  </a:lnTo>
                  <a:lnTo>
                    <a:pt x="526166" y="30373"/>
                  </a:lnTo>
                  <a:lnTo>
                    <a:pt x="518291" y="8999"/>
                  </a:lnTo>
                  <a:lnTo>
                    <a:pt x="496917" y="1124"/>
                  </a:lnTo>
                  <a:lnTo>
                    <a:pt x="455294" y="0"/>
                  </a:lnTo>
                  <a:lnTo>
                    <a:pt x="71996" y="0"/>
                  </a:lnTo>
                  <a:close/>
                </a:path>
              </a:pathLst>
            </a:custGeom>
            <a:ln w="127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57" name="object 57"/>
            <p:cNvSpPr/>
            <p:nvPr/>
          </p:nvSpPr>
          <p:spPr>
            <a:xfrm>
              <a:off x="6045353" y="3318352"/>
              <a:ext cx="527685" cy="347345"/>
            </a:xfrm>
            <a:custGeom>
              <a:avLst/>
              <a:gdLst/>
              <a:ahLst/>
              <a:cxnLst/>
              <a:rect l="l" t="t" r="r" b="b"/>
              <a:pathLst>
                <a:path w="527684" h="347345">
                  <a:moveTo>
                    <a:pt x="455294" y="0"/>
                  </a:moveTo>
                  <a:lnTo>
                    <a:pt x="71996" y="0"/>
                  </a:lnTo>
                  <a:lnTo>
                    <a:pt x="30373" y="1124"/>
                  </a:lnTo>
                  <a:lnTo>
                    <a:pt x="8999" y="8999"/>
                  </a:lnTo>
                  <a:lnTo>
                    <a:pt x="1124" y="30373"/>
                  </a:lnTo>
                  <a:lnTo>
                    <a:pt x="0" y="71996"/>
                  </a:lnTo>
                  <a:lnTo>
                    <a:pt x="0" y="275297"/>
                  </a:lnTo>
                  <a:lnTo>
                    <a:pt x="1124" y="316920"/>
                  </a:lnTo>
                  <a:lnTo>
                    <a:pt x="8999" y="338294"/>
                  </a:lnTo>
                  <a:lnTo>
                    <a:pt x="30373" y="346169"/>
                  </a:lnTo>
                  <a:lnTo>
                    <a:pt x="71996" y="347294"/>
                  </a:lnTo>
                  <a:lnTo>
                    <a:pt x="455294" y="347294"/>
                  </a:lnTo>
                  <a:lnTo>
                    <a:pt x="496917" y="346169"/>
                  </a:lnTo>
                  <a:lnTo>
                    <a:pt x="518291" y="338294"/>
                  </a:lnTo>
                  <a:lnTo>
                    <a:pt x="526166" y="316920"/>
                  </a:lnTo>
                  <a:lnTo>
                    <a:pt x="527291" y="275297"/>
                  </a:lnTo>
                  <a:lnTo>
                    <a:pt x="527291" y="71996"/>
                  </a:lnTo>
                  <a:lnTo>
                    <a:pt x="526166" y="30373"/>
                  </a:lnTo>
                  <a:lnTo>
                    <a:pt x="518291" y="8999"/>
                  </a:lnTo>
                  <a:lnTo>
                    <a:pt x="496917" y="1124"/>
                  </a:lnTo>
                  <a:lnTo>
                    <a:pt x="455294" y="0"/>
                  </a:lnTo>
                  <a:close/>
                </a:path>
              </a:pathLst>
            </a:custGeom>
            <a:solidFill>
              <a:srgbClr val="E5E0DE"/>
            </a:solidFill>
          </p:spPr>
          <p:txBody>
            <a:bodyPr wrap="square" lIns="0" tIns="0" rIns="0" bIns="0" rtlCol="0"/>
            <a:lstStyle/>
            <a:p>
              <a:endParaRPr sz="2284"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8520329" y="4251490"/>
            <a:ext cx="616598" cy="328512"/>
          </a:xfrm>
          <a:prstGeom prst="rect">
            <a:avLst/>
          </a:prstGeom>
        </p:spPr>
        <p:txBody>
          <a:bodyPr vert="horz" wrap="square" lIns="0" tIns="45935" rIns="0" bIns="0" rtlCol="0">
            <a:spAutoFit/>
          </a:bodyPr>
          <a:lstStyle/>
          <a:p>
            <a:pPr marL="16118" marR="7253" indent="63664">
              <a:lnSpc>
                <a:spcPts val="1129"/>
              </a:lnSpc>
              <a:spcBef>
                <a:spcPts val="362"/>
              </a:spcBef>
            </a:pPr>
            <a:r>
              <a:rPr sz="1142" b="1" dirty="0">
                <a:solidFill>
                  <a:srgbClr val="231F20"/>
                </a:solidFill>
                <a:latin typeface="Tahoma"/>
                <a:cs typeface="Tahoma"/>
              </a:rPr>
              <a:t>≥50%  (HFpEF)</a:t>
            </a:r>
            <a:endParaRPr sz="1142" dirty="0">
              <a:latin typeface="Tahoma"/>
              <a:cs typeface="Tahom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8445222" y="3023432"/>
            <a:ext cx="737463" cy="1628687"/>
            <a:chOff x="6045353" y="2382352"/>
            <a:chExt cx="527685" cy="1283345"/>
          </a:xfrm>
        </p:grpSpPr>
        <p:sp>
          <p:nvSpPr>
            <p:cNvPr id="60" name="object 60"/>
            <p:cNvSpPr/>
            <p:nvPr/>
          </p:nvSpPr>
          <p:spPr>
            <a:xfrm>
              <a:off x="6045353" y="3318352"/>
              <a:ext cx="527685" cy="347345"/>
            </a:xfrm>
            <a:custGeom>
              <a:avLst/>
              <a:gdLst/>
              <a:ahLst/>
              <a:cxnLst/>
              <a:rect l="l" t="t" r="r" b="b"/>
              <a:pathLst>
                <a:path w="527684" h="347345">
                  <a:moveTo>
                    <a:pt x="71996" y="0"/>
                  </a:moveTo>
                  <a:lnTo>
                    <a:pt x="30373" y="1124"/>
                  </a:lnTo>
                  <a:lnTo>
                    <a:pt x="8999" y="8999"/>
                  </a:lnTo>
                  <a:lnTo>
                    <a:pt x="1124" y="30373"/>
                  </a:lnTo>
                  <a:lnTo>
                    <a:pt x="0" y="71996"/>
                  </a:lnTo>
                  <a:lnTo>
                    <a:pt x="0" y="275297"/>
                  </a:lnTo>
                  <a:lnTo>
                    <a:pt x="1124" y="316920"/>
                  </a:lnTo>
                  <a:lnTo>
                    <a:pt x="8999" y="338294"/>
                  </a:lnTo>
                  <a:lnTo>
                    <a:pt x="30373" y="346169"/>
                  </a:lnTo>
                  <a:lnTo>
                    <a:pt x="71996" y="347294"/>
                  </a:lnTo>
                  <a:lnTo>
                    <a:pt x="455294" y="347294"/>
                  </a:lnTo>
                  <a:lnTo>
                    <a:pt x="496917" y="346169"/>
                  </a:lnTo>
                  <a:lnTo>
                    <a:pt x="518291" y="338294"/>
                  </a:lnTo>
                  <a:lnTo>
                    <a:pt x="526166" y="316920"/>
                  </a:lnTo>
                  <a:lnTo>
                    <a:pt x="527291" y="275297"/>
                  </a:lnTo>
                  <a:lnTo>
                    <a:pt x="527291" y="71996"/>
                  </a:lnTo>
                  <a:lnTo>
                    <a:pt x="526166" y="30373"/>
                  </a:lnTo>
                  <a:lnTo>
                    <a:pt x="518291" y="8999"/>
                  </a:lnTo>
                  <a:lnTo>
                    <a:pt x="496917" y="1124"/>
                  </a:lnTo>
                  <a:lnTo>
                    <a:pt x="455294" y="0"/>
                  </a:lnTo>
                  <a:lnTo>
                    <a:pt x="71996" y="0"/>
                  </a:lnTo>
                  <a:close/>
                </a:path>
              </a:pathLst>
            </a:custGeom>
            <a:ln w="127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61" name="object 61"/>
            <p:cNvSpPr/>
            <p:nvPr/>
          </p:nvSpPr>
          <p:spPr>
            <a:xfrm>
              <a:off x="6074835" y="2382352"/>
              <a:ext cx="498203" cy="347345"/>
            </a:xfrm>
            <a:custGeom>
              <a:avLst/>
              <a:gdLst/>
              <a:ahLst/>
              <a:cxnLst/>
              <a:rect l="l" t="t" r="r" b="b"/>
              <a:pathLst>
                <a:path w="527684" h="347344">
                  <a:moveTo>
                    <a:pt x="455294" y="0"/>
                  </a:moveTo>
                  <a:lnTo>
                    <a:pt x="71996" y="0"/>
                  </a:lnTo>
                  <a:lnTo>
                    <a:pt x="30373" y="1124"/>
                  </a:lnTo>
                  <a:lnTo>
                    <a:pt x="8999" y="8999"/>
                  </a:lnTo>
                  <a:lnTo>
                    <a:pt x="1124" y="30373"/>
                  </a:lnTo>
                  <a:lnTo>
                    <a:pt x="0" y="71996"/>
                  </a:lnTo>
                  <a:lnTo>
                    <a:pt x="0" y="275297"/>
                  </a:lnTo>
                  <a:lnTo>
                    <a:pt x="1124" y="316920"/>
                  </a:lnTo>
                  <a:lnTo>
                    <a:pt x="8999" y="338294"/>
                  </a:lnTo>
                  <a:lnTo>
                    <a:pt x="30373" y="346169"/>
                  </a:lnTo>
                  <a:lnTo>
                    <a:pt x="71996" y="347294"/>
                  </a:lnTo>
                  <a:lnTo>
                    <a:pt x="455294" y="347294"/>
                  </a:lnTo>
                  <a:lnTo>
                    <a:pt x="496917" y="346169"/>
                  </a:lnTo>
                  <a:lnTo>
                    <a:pt x="518291" y="338294"/>
                  </a:lnTo>
                  <a:lnTo>
                    <a:pt x="526166" y="316920"/>
                  </a:lnTo>
                  <a:lnTo>
                    <a:pt x="527291" y="275297"/>
                  </a:lnTo>
                  <a:lnTo>
                    <a:pt x="527291" y="71996"/>
                  </a:lnTo>
                  <a:lnTo>
                    <a:pt x="526166" y="30373"/>
                  </a:lnTo>
                  <a:lnTo>
                    <a:pt x="518291" y="8999"/>
                  </a:lnTo>
                  <a:lnTo>
                    <a:pt x="496917" y="1124"/>
                  </a:lnTo>
                  <a:lnTo>
                    <a:pt x="455294" y="0"/>
                  </a:lnTo>
                  <a:close/>
                </a:path>
              </a:pathLst>
            </a:custGeom>
            <a:solidFill>
              <a:srgbClr val="E5E0DE"/>
            </a:solidFill>
          </p:spPr>
          <p:txBody>
            <a:bodyPr wrap="square" lIns="0" tIns="0" rIns="0" bIns="0" rtlCol="0"/>
            <a:lstStyle/>
            <a:p>
              <a:endParaRPr sz="2284"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563896" y="3092172"/>
            <a:ext cx="592102" cy="328512"/>
          </a:xfrm>
          <a:prstGeom prst="rect">
            <a:avLst/>
          </a:prstGeom>
        </p:spPr>
        <p:txBody>
          <a:bodyPr vert="horz" wrap="square" lIns="0" tIns="45935" rIns="0" bIns="0" rtlCol="0">
            <a:spAutoFit/>
          </a:bodyPr>
          <a:lstStyle/>
          <a:p>
            <a:pPr marL="16118" marR="6447" indent="44323">
              <a:lnSpc>
                <a:spcPts val="1129"/>
              </a:lnSpc>
              <a:spcBef>
                <a:spcPts val="362"/>
              </a:spcBef>
            </a:pPr>
            <a:r>
              <a:rPr sz="1142" b="1" dirty="0">
                <a:solidFill>
                  <a:srgbClr val="231F20"/>
                </a:solidFill>
                <a:latin typeface="Tahoma"/>
                <a:cs typeface="Tahoma"/>
              </a:rPr>
              <a:t>≤40%  (HFrEF</a:t>
            </a:r>
            <a:r>
              <a:rPr sz="1142" b="1" spc="-133" dirty="0">
                <a:solidFill>
                  <a:srgbClr val="231F20"/>
                </a:solidFill>
                <a:latin typeface="Tahoma"/>
                <a:cs typeface="Tahoma"/>
              </a:rPr>
              <a:t>)</a:t>
            </a:r>
            <a:endParaRPr sz="1142" dirty="0">
              <a:latin typeface="Tahoma"/>
              <a:cs typeface="Tahom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203734" y="3015373"/>
            <a:ext cx="5987655" cy="2406344"/>
            <a:chOff x="1861202" y="2376002"/>
            <a:chExt cx="4718050" cy="1896110"/>
          </a:xfrm>
        </p:grpSpPr>
        <p:sp>
          <p:nvSpPr>
            <p:cNvPr id="64" name="object 64"/>
            <p:cNvSpPr/>
            <p:nvPr/>
          </p:nvSpPr>
          <p:spPr>
            <a:xfrm>
              <a:off x="6045353" y="2382352"/>
              <a:ext cx="527685" cy="347345"/>
            </a:xfrm>
            <a:custGeom>
              <a:avLst/>
              <a:gdLst/>
              <a:ahLst/>
              <a:cxnLst/>
              <a:rect l="l" t="t" r="r" b="b"/>
              <a:pathLst>
                <a:path w="527684" h="347344">
                  <a:moveTo>
                    <a:pt x="71996" y="0"/>
                  </a:moveTo>
                  <a:lnTo>
                    <a:pt x="30373" y="1124"/>
                  </a:lnTo>
                  <a:lnTo>
                    <a:pt x="8999" y="8999"/>
                  </a:lnTo>
                  <a:lnTo>
                    <a:pt x="1124" y="30373"/>
                  </a:lnTo>
                  <a:lnTo>
                    <a:pt x="0" y="71996"/>
                  </a:lnTo>
                  <a:lnTo>
                    <a:pt x="0" y="275297"/>
                  </a:lnTo>
                  <a:lnTo>
                    <a:pt x="1124" y="316920"/>
                  </a:lnTo>
                  <a:lnTo>
                    <a:pt x="8999" y="338294"/>
                  </a:lnTo>
                  <a:lnTo>
                    <a:pt x="30373" y="346169"/>
                  </a:lnTo>
                  <a:lnTo>
                    <a:pt x="71996" y="347294"/>
                  </a:lnTo>
                  <a:lnTo>
                    <a:pt x="455294" y="347294"/>
                  </a:lnTo>
                  <a:lnTo>
                    <a:pt x="496917" y="346169"/>
                  </a:lnTo>
                  <a:lnTo>
                    <a:pt x="518291" y="338294"/>
                  </a:lnTo>
                  <a:lnTo>
                    <a:pt x="526166" y="316920"/>
                  </a:lnTo>
                  <a:lnTo>
                    <a:pt x="527291" y="275297"/>
                  </a:lnTo>
                  <a:lnTo>
                    <a:pt x="527291" y="71996"/>
                  </a:lnTo>
                  <a:lnTo>
                    <a:pt x="526166" y="30373"/>
                  </a:lnTo>
                  <a:lnTo>
                    <a:pt x="518291" y="8999"/>
                  </a:lnTo>
                  <a:lnTo>
                    <a:pt x="496917" y="1124"/>
                  </a:lnTo>
                  <a:lnTo>
                    <a:pt x="455294" y="0"/>
                  </a:lnTo>
                  <a:lnTo>
                    <a:pt x="71996" y="0"/>
                  </a:lnTo>
                  <a:close/>
                </a:path>
              </a:pathLst>
            </a:custGeom>
            <a:ln w="127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1202" y="4019996"/>
              <a:ext cx="251993" cy="252006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3242819" y="5154894"/>
            <a:ext cx="224033" cy="192029"/>
          </a:xfrm>
          <a:prstGeom prst="rect">
            <a:avLst/>
          </a:prstGeom>
        </p:spPr>
        <p:txBody>
          <a:bodyPr vert="horz" wrap="square" lIns="0" tIns="16118" rIns="0" bIns="0" rtlCol="0">
            <a:spAutoFit/>
          </a:bodyPr>
          <a:lstStyle/>
          <a:p>
            <a:pPr marL="16118">
              <a:spcBef>
                <a:spcPts val="127"/>
              </a:spcBef>
            </a:pPr>
            <a:r>
              <a:rPr sz="1142" b="1" spc="-133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endParaRPr sz="1142">
              <a:latin typeface="Tahoma"/>
              <a:cs typeface="Tahoma"/>
            </a:endParaRPr>
          </a:p>
        </p:txBody>
      </p:sp>
      <p:pic>
        <p:nvPicPr>
          <p:cNvPr id="67" name="object 6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86336" y="4111863"/>
            <a:ext cx="319803" cy="319820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5625418" y="4164998"/>
            <a:ext cx="224033" cy="192029"/>
          </a:xfrm>
          <a:prstGeom prst="rect">
            <a:avLst/>
          </a:prstGeom>
        </p:spPr>
        <p:txBody>
          <a:bodyPr vert="horz" wrap="square" lIns="0" tIns="16118" rIns="0" bIns="0" rtlCol="0">
            <a:spAutoFit/>
          </a:bodyPr>
          <a:lstStyle/>
          <a:p>
            <a:pPr marL="16118">
              <a:spcBef>
                <a:spcPts val="127"/>
              </a:spcBef>
            </a:pPr>
            <a:r>
              <a:rPr sz="1142" b="1" spc="-133" dirty="0">
                <a:solidFill>
                  <a:srgbClr val="FFFFFF"/>
                </a:solidFill>
                <a:latin typeface="Tahoma"/>
                <a:cs typeface="Tahoma"/>
              </a:rPr>
              <a:t>NO</a:t>
            </a:r>
            <a:endParaRPr sz="1142">
              <a:latin typeface="Tahoma"/>
              <a:cs typeface="Tahom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216691" y="5869695"/>
            <a:ext cx="4467773" cy="452488"/>
          </a:xfrm>
          <a:prstGeom prst="rect">
            <a:avLst/>
          </a:prstGeom>
        </p:spPr>
        <p:txBody>
          <a:bodyPr vert="horz" wrap="square" lIns="0" tIns="29012" rIns="0" bIns="0" rtlCol="0">
            <a:spAutoFit/>
          </a:bodyPr>
          <a:lstStyle/>
          <a:p>
            <a:pPr marL="16118" marR="6447">
              <a:lnSpc>
                <a:spcPts val="1142"/>
              </a:lnSpc>
              <a:spcBef>
                <a:spcPts val="228"/>
              </a:spcBef>
            </a:pP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eiezione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preservata;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HFrEF</a:t>
            </a:r>
            <a:r>
              <a:rPr sz="1015" spc="-82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scompenso</a:t>
            </a:r>
            <a:r>
              <a:rPr sz="1015" spc="-82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cardiaco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con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frazione</a:t>
            </a:r>
            <a:r>
              <a:rPr sz="1015" spc="-82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di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eiezione</a:t>
            </a:r>
            <a:r>
              <a:rPr sz="1015" spc="-82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ridotta; 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32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015" spc="13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19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19" dirty="0">
                <a:solidFill>
                  <a:srgbClr val="231F20"/>
                </a:solidFill>
                <a:latin typeface="Trebuchet MS"/>
                <a:cs typeface="Trebuchet MS"/>
              </a:rPr>
              <a:t>B</a:t>
            </a:r>
            <a:r>
              <a:rPr sz="1015" spc="25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015" spc="13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44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13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13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13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13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19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13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13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13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ri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13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19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B;</a:t>
            </a:r>
            <a:endParaRPr sz="1015" dirty="0">
              <a:latin typeface="Trebuchet MS"/>
              <a:cs typeface="Trebuchet MS"/>
            </a:endParaRPr>
          </a:p>
          <a:p>
            <a:pPr marL="16118">
              <a:lnSpc>
                <a:spcPts val="1117"/>
              </a:lnSpc>
            </a:pPr>
            <a:r>
              <a:rPr sz="1015" spc="13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-19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13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015" spc="19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cardia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165" dirty="0">
                <a:solidFill>
                  <a:srgbClr val="231F20"/>
                </a:solidFill>
                <a:latin typeface="Trebuchet MS"/>
                <a:cs typeface="Trebuchet MS"/>
              </a:rPr>
              <a:t>.</a:t>
            </a:r>
            <a:endParaRPr sz="1015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00500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554591" y="181188"/>
            <a:ext cx="8056009" cy="1245605"/>
          </a:xfrm>
        </p:spPr>
        <p:txBody>
          <a:bodyPr>
            <a:normAutofit/>
          </a:bodyPr>
          <a:lstStyle/>
          <a:p>
            <a:r>
              <a:rPr lang="it-IT" sz="3600" dirty="0"/>
              <a:t>Diagnosi 1: </a:t>
            </a:r>
            <a:r>
              <a:rPr lang="it-IT" sz="3600" i="1" dirty="0"/>
              <a:t>Accesso paziente con manifestazione sintomatologia</a:t>
            </a:r>
            <a:endParaRPr lang="it-IT" dirty="0"/>
          </a:p>
        </p:txBody>
      </p:sp>
      <p:grpSp>
        <p:nvGrpSpPr>
          <p:cNvPr id="92" name="Group 821">
            <a:extLst>
              <a:ext uri="{FF2B5EF4-FFF2-40B4-BE49-F238E27FC236}">
                <a16:creationId xmlns:a16="http://schemas.microsoft.com/office/drawing/2014/main" id="{7A9C1E81-6ED0-4A59-8ED3-C7899DDD15D5}"/>
              </a:ext>
            </a:extLst>
          </p:cNvPr>
          <p:cNvGrpSpPr>
            <a:grpSpLocks/>
          </p:cNvGrpSpPr>
          <p:nvPr/>
        </p:nvGrpSpPr>
        <p:grpSpPr bwMode="auto">
          <a:xfrm>
            <a:off x="621792" y="1558456"/>
            <a:ext cx="10917936" cy="4797894"/>
            <a:chOff x="1135" y="-6988"/>
            <a:chExt cx="15218" cy="6240"/>
          </a:xfrm>
        </p:grpSpPr>
        <p:sp>
          <p:nvSpPr>
            <p:cNvPr id="93" name="AutoShape 880">
              <a:extLst>
                <a:ext uri="{FF2B5EF4-FFF2-40B4-BE49-F238E27FC236}">
                  <a16:creationId xmlns:a16="http://schemas.microsoft.com/office/drawing/2014/main" id="{237D5772-2860-4097-A6DC-A68BED2A1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" y="-6988"/>
              <a:ext cx="2526" cy="5979"/>
            </a:xfrm>
            <a:custGeom>
              <a:avLst/>
              <a:gdLst>
                <a:gd name="T0" fmla="+- 0 1500 1136"/>
                <a:gd name="T1" fmla="*/ T0 w 2526"/>
                <a:gd name="T2" fmla="+- 0 -1081 -6988"/>
                <a:gd name="T3" fmla="*/ -1081 h 5979"/>
                <a:gd name="T4" fmla="+- 0 1500 1136"/>
                <a:gd name="T5" fmla="*/ T4 w 2526"/>
                <a:gd name="T6" fmla="+- 0 -6598 -6988"/>
                <a:gd name="T7" fmla="*/ -6598 h 5979"/>
                <a:gd name="T8" fmla="+- 0 1500 1136"/>
                <a:gd name="T9" fmla="*/ T8 w 2526"/>
                <a:gd name="T10" fmla="+- 0 -6599 -6988"/>
                <a:gd name="T11" fmla="*/ -6599 h 5979"/>
                <a:gd name="T12" fmla="+- 0 1499 1136"/>
                <a:gd name="T13" fmla="*/ T12 w 2526"/>
                <a:gd name="T14" fmla="+- 0 -1072 -6988"/>
                <a:gd name="T15" fmla="*/ -1072 h 5979"/>
                <a:gd name="T16" fmla="+- 0 1486 1136"/>
                <a:gd name="T17" fmla="*/ T16 w 2526"/>
                <a:gd name="T18" fmla="+- 0 -1047 -6988"/>
                <a:gd name="T19" fmla="*/ -1047 h 5979"/>
                <a:gd name="T20" fmla="+- 0 1461 1136"/>
                <a:gd name="T21" fmla="*/ T20 w 2526"/>
                <a:gd name="T22" fmla="+- 0 -1034 -6988"/>
                <a:gd name="T23" fmla="*/ -1034 h 5979"/>
                <a:gd name="T24" fmla="+- 0 1199 1136"/>
                <a:gd name="T25" fmla="*/ T24 w 2526"/>
                <a:gd name="T26" fmla="+- 0 -1034 -6988"/>
                <a:gd name="T27" fmla="*/ -1034 h 5979"/>
                <a:gd name="T28" fmla="+- 0 1189 1136"/>
                <a:gd name="T29" fmla="*/ T28 w 2526"/>
                <a:gd name="T30" fmla="+- 0 -1037 -6988"/>
                <a:gd name="T31" fmla="*/ -1037 h 5979"/>
                <a:gd name="T32" fmla="+- 0 1174 1136"/>
                <a:gd name="T33" fmla="*/ T32 w 2526"/>
                <a:gd name="T34" fmla="+- 0 -1048 -6988"/>
                <a:gd name="T35" fmla="*/ -1048 h 5979"/>
                <a:gd name="T36" fmla="+- 0 1168 1136"/>
                <a:gd name="T37" fmla="*/ T36 w 2526"/>
                <a:gd name="T38" fmla="+- 0 -1055 -6988"/>
                <a:gd name="T39" fmla="*/ -1055 h 5979"/>
                <a:gd name="T40" fmla="+- 0 1161 1136"/>
                <a:gd name="T41" fmla="*/ T40 w 2526"/>
                <a:gd name="T42" fmla="+- 0 -1070 -6988"/>
                <a:gd name="T43" fmla="*/ -1070 h 5979"/>
                <a:gd name="T44" fmla="+- 0 1160 1136"/>
                <a:gd name="T45" fmla="*/ T44 w 2526"/>
                <a:gd name="T46" fmla="+- 0 -1082 -6988"/>
                <a:gd name="T47" fmla="*/ -1082 h 5979"/>
                <a:gd name="T48" fmla="+- 0 1160 1136"/>
                <a:gd name="T49" fmla="*/ T48 w 2526"/>
                <a:gd name="T50" fmla="+- 0 -6599 -6988"/>
                <a:gd name="T51" fmla="*/ -6599 h 5979"/>
                <a:gd name="T52" fmla="+- 0 1161 1136"/>
                <a:gd name="T53" fmla="*/ T52 w 2526"/>
                <a:gd name="T54" fmla="+- 0 -6609 -6988"/>
                <a:gd name="T55" fmla="*/ -6609 h 5979"/>
                <a:gd name="T56" fmla="+- 0 1164 1136"/>
                <a:gd name="T57" fmla="*/ T56 w 2526"/>
                <a:gd name="T58" fmla="+- 0 -6618 -6988"/>
                <a:gd name="T59" fmla="*/ -6618 h 5979"/>
                <a:gd name="T60" fmla="+- 0 1174 1136"/>
                <a:gd name="T61" fmla="*/ T60 w 2526"/>
                <a:gd name="T62" fmla="+- 0 -6634 -6988"/>
                <a:gd name="T63" fmla="*/ -6634 h 5979"/>
                <a:gd name="T64" fmla="+- 0 1190 1136"/>
                <a:gd name="T65" fmla="*/ T64 w 2526"/>
                <a:gd name="T66" fmla="+- 0 -6644 -6988"/>
                <a:gd name="T67" fmla="*/ -6644 h 5979"/>
                <a:gd name="T68" fmla="+- 0 1210 1136"/>
                <a:gd name="T69" fmla="*/ T68 w 2526"/>
                <a:gd name="T70" fmla="+- 0 -6648 -6988"/>
                <a:gd name="T71" fmla="*/ -6648 h 5979"/>
                <a:gd name="T72" fmla="+- 0 1478 1136"/>
                <a:gd name="T73" fmla="*/ T72 w 2526"/>
                <a:gd name="T74" fmla="+- 0 -6640 -6988"/>
                <a:gd name="T75" fmla="*/ -6640 h 5979"/>
                <a:gd name="T76" fmla="+- 0 1499 1136"/>
                <a:gd name="T77" fmla="*/ T76 w 2526"/>
                <a:gd name="T78" fmla="+- 0 -6609 -6988"/>
                <a:gd name="T79" fmla="*/ -6609 h 5979"/>
                <a:gd name="T80" fmla="+- 0 1519 1136"/>
                <a:gd name="T81" fmla="*/ T80 w 2526"/>
                <a:gd name="T82" fmla="+- 0 -6626 -6988"/>
                <a:gd name="T83" fmla="*/ -6626 h 5979"/>
                <a:gd name="T84" fmla="+- 0 1512 1136"/>
                <a:gd name="T85" fmla="*/ T84 w 2526"/>
                <a:gd name="T86" fmla="+- 0 -6640 -6988"/>
                <a:gd name="T87" fmla="*/ -6640 h 5979"/>
                <a:gd name="T88" fmla="+- 0 1505 1136"/>
                <a:gd name="T89" fmla="*/ T88 w 2526"/>
                <a:gd name="T90" fmla="+- 0 -6648 -6988"/>
                <a:gd name="T91" fmla="*/ -6648 h 5979"/>
                <a:gd name="T92" fmla="+- 0 1208 1136"/>
                <a:gd name="T93" fmla="*/ T92 w 2526"/>
                <a:gd name="T94" fmla="+- 0 -6672 -6988"/>
                <a:gd name="T95" fmla="*/ -6672 h 5979"/>
                <a:gd name="T96" fmla="+- 0 1142 1136"/>
                <a:gd name="T97" fmla="*/ T96 w 2526"/>
                <a:gd name="T98" fmla="+- 0 -6628 -6988"/>
                <a:gd name="T99" fmla="*/ -6628 h 5979"/>
                <a:gd name="T100" fmla="+- 0 1148 1136"/>
                <a:gd name="T101" fmla="*/ T100 w 2526"/>
                <a:gd name="T102" fmla="+- 0 -1041 -6988"/>
                <a:gd name="T103" fmla="*/ -1041 h 5979"/>
                <a:gd name="T104" fmla="+- 0 1452 1136"/>
                <a:gd name="T105" fmla="*/ T104 w 2526"/>
                <a:gd name="T106" fmla="+- 0 -1009 -6988"/>
                <a:gd name="T107" fmla="*/ -1009 h 5979"/>
                <a:gd name="T108" fmla="+- 0 1505 1136"/>
                <a:gd name="T109" fmla="*/ T108 w 2526"/>
                <a:gd name="T110" fmla="+- 0 -1033 -6988"/>
                <a:gd name="T111" fmla="*/ -1033 h 5979"/>
                <a:gd name="T112" fmla="+- 0 1512 1136"/>
                <a:gd name="T113" fmla="*/ T112 w 2526"/>
                <a:gd name="T114" fmla="+- 0 -1041 -6988"/>
                <a:gd name="T115" fmla="*/ -1041 h 5979"/>
                <a:gd name="T116" fmla="+- 0 1521 1136"/>
                <a:gd name="T117" fmla="*/ T116 w 2526"/>
                <a:gd name="T118" fmla="+- 0 -1061 -6988"/>
                <a:gd name="T119" fmla="*/ -1061 h 5979"/>
                <a:gd name="T120" fmla="+- 0 1524 1136"/>
                <a:gd name="T121" fmla="*/ T120 w 2526"/>
                <a:gd name="T122" fmla="+- 0 -1083 -6988"/>
                <a:gd name="T123" fmla="*/ -1083 h 5979"/>
                <a:gd name="T124" fmla="+- 0 1615 1136"/>
                <a:gd name="T125" fmla="*/ T124 w 2526"/>
                <a:gd name="T126" fmla="+- 0 -6730 -6988"/>
                <a:gd name="T127" fmla="*/ -6730 h 5979"/>
                <a:gd name="T128" fmla="+- 0 3638 1136"/>
                <a:gd name="T129" fmla="*/ T128 w 2526"/>
                <a:gd name="T130" fmla="+- 0 -6731 -6988"/>
                <a:gd name="T131" fmla="*/ -6731 h 5979"/>
                <a:gd name="T132" fmla="+- 0 3631 1136"/>
                <a:gd name="T133" fmla="*/ T132 w 2526"/>
                <a:gd name="T134" fmla="+- 0 -6710 -6988"/>
                <a:gd name="T135" fmla="*/ -6710 h 5979"/>
                <a:gd name="T136" fmla="+- 0 1653 1136"/>
                <a:gd name="T137" fmla="*/ T136 w 2526"/>
                <a:gd name="T138" fmla="+- 0 -6693 -6988"/>
                <a:gd name="T139" fmla="*/ -6693 h 5979"/>
                <a:gd name="T140" fmla="+- 0 1636 1136"/>
                <a:gd name="T141" fmla="*/ T140 w 2526"/>
                <a:gd name="T142" fmla="+- 0 -6696 -6988"/>
                <a:gd name="T143" fmla="*/ -6696 h 5979"/>
                <a:gd name="T144" fmla="+- 0 1625 1136"/>
                <a:gd name="T145" fmla="*/ T144 w 2526"/>
                <a:gd name="T146" fmla="+- 0 -6705 -6988"/>
                <a:gd name="T147" fmla="*/ -6705 h 5979"/>
                <a:gd name="T148" fmla="+- 0 1617 1136"/>
                <a:gd name="T149" fmla="*/ T148 w 2526"/>
                <a:gd name="T150" fmla="+- 0 -6717 -6988"/>
                <a:gd name="T151" fmla="*/ -6717 h 5979"/>
                <a:gd name="T152" fmla="+- 0 1614 1136"/>
                <a:gd name="T153" fmla="*/ T152 w 2526"/>
                <a:gd name="T154" fmla="+- 0 -6731 -6988"/>
                <a:gd name="T155" fmla="*/ -6731 h 5979"/>
                <a:gd name="T156" fmla="+- 0 1614 1136"/>
                <a:gd name="T157" fmla="*/ T156 w 2526"/>
                <a:gd name="T158" fmla="+- 0 -6926 -6988"/>
                <a:gd name="T159" fmla="*/ -6926 h 5979"/>
                <a:gd name="T160" fmla="+- 0 1617 1136"/>
                <a:gd name="T161" fmla="*/ T160 w 2526"/>
                <a:gd name="T162" fmla="+- 0 -6940 -6988"/>
                <a:gd name="T163" fmla="*/ -6940 h 5979"/>
                <a:gd name="T164" fmla="+- 0 1625 1136"/>
                <a:gd name="T165" fmla="*/ T164 w 2526"/>
                <a:gd name="T166" fmla="+- 0 -6952 -6988"/>
                <a:gd name="T167" fmla="*/ -6952 h 5979"/>
                <a:gd name="T168" fmla="+- 0 1637 1136"/>
                <a:gd name="T169" fmla="*/ T168 w 2526"/>
                <a:gd name="T170" fmla="+- 0 -6960 -6988"/>
                <a:gd name="T171" fmla="*/ -6960 h 5979"/>
                <a:gd name="T172" fmla="+- 0 1653 1136"/>
                <a:gd name="T173" fmla="*/ T172 w 2526"/>
                <a:gd name="T174" fmla="+- 0 -6964 -6988"/>
                <a:gd name="T175" fmla="*/ -6964 h 5979"/>
                <a:gd name="T176" fmla="+- 0 3622 1136"/>
                <a:gd name="T177" fmla="*/ T176 w 2526"/>
                <a:gd name="T178" fmla="+- 0 -6957 -6988"/>
                <a:gd name="T179" fmla="*/ -6957 h 5979"/>
                <a:gd name="T180" fmla="+- 0 3637 1136"/>
                <a:gd name="T181" fmla="*/ T180 w 2526"/>
                <a:gd name="T182" fmla="+- 0 -6934 -6988"/>
                <a:gd name="T183" fmla="*/ -6934 h 5979"/>
                <a:gd name="T184" fmla="+- 0 3658 1136"/>
                <a:gd name="T185" fmla="*/ T184 w 2526"/>
                <a:gd name="T186" fmla="+- 0 -6948 -6988"/>
                <a:gd name="T187" fmla="*/ -6948 h 5979"/>
                <a:gd name="T188" fmla="+- 0 3651 1136"/>
                <a:gd name="T189" fmla="*/ T188 w 2526"/>
                <a:gd name="T190" fmla="+- 0 -6960 -6988"/>
                <a:gd name="T191" fmla="*/ -6960 h 5979"/>
                <a:gd name="T192" fmla="+- 0 3644 1136"/>
                <a:gd name="T193" fmla="*/ T192 w 2526"/>
                <a:gd name="T194" fmla="+- 0 -6970 -6988"/>
                <a:gd name="T195" fmla="*/ -6970 h 5979"/>
                <a:gd name="T196" fmla="+- 0 1639 1136"/>
                <a:gd name="T197" fmla="*/ T196 w 2526"/>
                <a:gd name="T198" fmla="+- 0 -6987 -6988"/>
                <a:gd name="T199" fmla="*/ -6987 h 5979"/>
                <a:gd name="T200" fmla="+- 0 1592 1136"/>
                <a:gd name="T201" fmla="*/ T200 w 2526"/>
                <a:gd name="T202" fmla="+- 0 -6939 -6988"/>
                <a:gd name="T203" fmla="*/ -6939 h 5979"/>
                <a:gd name="T204" fmla="+- 0 1608 1136"/>
                <a:gd name="T205" fmla="*/ T204 w 2526"/>
                <a:gd name="T206" fmla="+- 0 -6687 -6988"/>
                <a:gd name="T207" fmla="*/ -6687 h 5979"/>
                <a:gd name="T208" fmla="+- 0 3613 1136"/>
                <a:gd name="T209" fmla="*/ T208 w 2526"/>
                <a:gd name="T210" fmla="+- 0 -6670 -6988"/>
                <a:gd name="T211" fmla="*/ -6670 h 5979"/>
                <a:gd name="T212" fmla="+- 0 3650 1136"/>
                <a:gd name="T213" fmla="*/ T212 w 2526"/>
                <a:gd name="T214" fmla="+- 0 -6694 -6988"/>
                <a:gd name="T215" fmla="*/ -6694 h 5979"/>
                <a:gd name="T216" fmla="+- 0 3655 1136"/>
                <a:gd name="T217" fmla="*/ T216 w 2526"/>
                <a:gd name="T218" fmla="+- 0 -6703 -6988"/>
                <a:gd name="T219" fmla="*/ -6703 h 5979"/>
                <a:gd name="T220" fmla="+- 0 3660 1136"/>
                <a:gd name="T221" fmla="*/ T220 w 2526"/>
                <a:gd name="T222" fmla="+- 0 -6717 -6988"/>
                <a:gd name="T223" fmla="*/ -6717 h 5979"/>
                <a:gd name="T224" fmla="+- 0 3662 1136"/>
                <a:gd name="T225" fmla="*/ T224 w 2526"/>
                <a:gd name="T226" fmla="+- 0 -6927 -6988"/>
                <a:gd name="T227" fmla="*/ -6927 h 59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2526" h="5979">
                  <a:moveTo>
                    <a:pt x="24" y="5907"/>
                  </a:moveTo>
                  <a:lnTo>
                    <a:pt x="24" y="5906"/>
                  </a:lnTo>
                  <a:lnTo>
                    <a:pt x="24" y="5907"/>
                  </a:lnTo>
                  <a:close/>
                  <a:moveTo>
                    <a:pt x="364" y="5906"/>
                  </a:moveTo>
                  <a:lnTo>
                    <a:pt x="364" y="5907"/>
                  </a:lnTo>
                  <a:lnTo>
                    <a:pt x="364" y="5906"/>
                  </a:lnTo>
                  <a:close/>
                  <a:moveTo>
                    <a:pt x="364" y="390"/>
                  </a:moveTo>
                  <a:lnTo>
                    <a:pt x="364" y="389"/>
                  </a:lnTo>
                  <a:lnTo>
                    <a:pt x="364" y="390"/>
                  </a:lnTo>
                  <a:close/>
                  <a:moveTo>
                    <a:pt x="388" y="388"/>
                  </a:moveTo>
                  <a:lnTo>
                    <a:pt x="387" y="380"/>
                  </a:lnTo>
                  <a:lnTo>
                    <a:pt x="363" y="380"/>
                  </a:lnTo>
                  <a:lnTo>
                    <a:pt x="364" y="389"/>
                  </a:lnTo>
                  <a:lnTo>
                    <a:pt x="364" y="390"/>
                  </a:lnTo>
                  <a:lnTo>
                    <a:pt x="364" y="5906"/>
                  </a:lnTo>
                  <a:lnTo>
                    <a:pt x="364" y="5905"/>
                  </a:lnTo>
                  <a:lnTo>
                    <a:pt x="364" y="5907"/>
                  </a:lnTo>
                  <a:lnTo>
                    <a:pt x="363" y="5916"/>
                  </a:lnTo>
                  <a:lnTo>
                    <a:pt x="360" y="5925"/>
                  </a:lnTo>
                  <a:lnTo>
                    <a:pt x="356" y="5934"/>
                  </a:lnTo>
                  <a:lnTo>
                    <a:pt x="350" y="5941"/>
                  </a:lnTo>
                  <a:lnTo>
                    <a:pt x="342" y="5947"/>
                  </a:lnTo>
                  <a:lnTo>
                    <a:pt x="334" y="5951"/>
                  </a:lnTo>
                  <a:lnTo>
                    <a:pt x="325" y="5954"/>
                  </a:lnTo>
                  <a:lnTo>
                    <a:pt x="314" y="5955"/>
                  </a:lnTo>
                  <a:lnTo>
                    <a:pt x="315" y="5955"/>
                  </a:lnTo>
                  <a:lnTo>
                    <a:pt x="73" y="5955"/>
                  </a:lnTo>
                  <a:lnTo>
                    <a:pt x="67" y="5955"/>
                  </a:lnTo>
                  <a:lnTo>
                    <a:pt x="63" y="5954"/>
                  </a:lnTo>
                  <a:lnTo>
                    <a:pt x="64" y="5955"/>
                  </a:lnTo>
                  <a:lnTo>
                    <a:pt x="63" y="5954"/>
                  </a:lnTo>
                  <a:lnTo>
                    <a:pt x="62" y="5954"/>
                  </a:lnTo>
                  <a:lnTo>
                    <a:pt x="55" y="5952"/>
                  </a:lnTo>
                  <a:lnTo>
                    <a:pt x="54" y="5951"/>
                  </a:lnTo>
                  <a:lnTo>
                    <a:pt x="53" y="5951"/>
                  </a:lnTo>
                  <a:lnTo>
                    <a:pt x="47" y="5948"/>
                  </a:lnTo>
                  <a:lnTo>
                    <a:pt x="45" y="5947"/>
                  </a:lnTo>
                  <a:lnTo>
                    <a:pt x="45" y="5946"/>
                  </a:lnTo>
                  <a:lnTo>
                    <a:pt x="39" y="5942"/>
                  </a:lnTo>
                  <a:lnTo>
                    <a:pt x="38" y="5941"/>
                  </a:lnTo>
                  <a:lnTo>
                    <a:pt x="38" y="5940"/>
                  </a:lnTo>
                  <a:lnTo>
                    <a:pt x="33" y="5935"/>
                  </a:lnTo>
                  <a:lnTo>
                    <a:pt x="32" y="5934"/>
                  </a:lnTo>
                  <a:lnTo>
                    <a:pt x="33" y="5935"/>
                  </a:lnTo>
                  <a:lnTo>
                    <a:pt x="32" y="5934"/>
                  </a:lnTo>
                  <a:lnTo>
                    <a:pt x="32" y="5933"/>
                  </a:lnTo>
                  <a:lnTo>
                    <a:pt x="28" y="5927"/>
                  </a:lnTo>
                  <a:lnTo>
                    <a:pt x="28" y="5925"/>
                  </a:lnTo>
                  <a:lnTo>
                    <a:pt x="28" y="5924"/>
                  </a:lnTo>
                  <a:lnTo>
                    <a:pt x="25" y="5918"/>
                  </a:lnTo>
                  <a:lnTo>
                    <a:pt x="25" y="5916"/>
                  </a:lnTo>
                  <a:lnTo>
                    <a:pt x="25" y="5918"/>
                  </a:lnTo>
                  <a:lnTo>
                    <a:pt x="25" y="5916"/>
                  </a:lnTo>
                  <a:lnTo>
                    <a:pt x="25" y="5915"/>
                  </a:lnTo>
                  <a:lnTo>
                    <a:pt x="24" y="5907"/>
                  </a:lnTo>
                  <a:lnTo>
                    <a:pt x="24" y="5906"/>
                  </a:lnTo>
                  <a:lnTo>
                    <a:pt x="24" y="5905"/>
                  </a:lnTo>
                  <a:lnTo>
                    <a:pt x="24" y="390"/>
                  </a:lnTo>
                  <a:lnTo>
                    <a:pt x="24" y="389"/>
                  </a:lnTo>
                  <a:lnTo>
                    <a:pt x="25" y="380"/>
                  </a:lnTo>
                  <a:lnTo>
                    <a:pt x="25" y="379"/>
                  </a:lnTo>
                  <a:lnTo>
                    <a:pt x="25" y="378"/>
                  </a:lnTo>
                  <a:lnTo>
                    <a:pt x="25" y="379"/>
                  </a:lnTo>
                  <a:lnTo>
                    <a:pt x="25" y="378"/>
                  </a:lnTo>
                  <a:lnTo>
                    <a:pt x="28" y="371"/>
                  </a:lnTo>
                  <a:lnTo>
                    <a:pt x="28" y="370"/>
                  </a:lnTo>
                  <a:lnTo>
                    <a:pt x="27" y="371"/>
                  </a:lnTo>
                  <a:lnTo>
                    <a:pt x="28" y="370"/>
                  </a:lnTo>
                  <a:lnTo>
                    <a:pt x="28" y="369"/>
                  </a:lnTo>
                  <a:lnTo>
                    <a:pt x="32" y="362"/>
                  </a:lnTo>
                  <a:lnTo>
                    <a:pt x="33" y="360"/>
                  </a:lnTo>
                  <a:lnTo>
                    <a:pt x="38" y="355"/>
                  </a:lnTo>
                  <a:lnTo>
                    <a:pt x="38" y="354"/>
                  </a:lnTo>
                  <a:lnTo>
                    <a:pt x="39" y="353"/>
                  </a:lnTo>
                  <a:lnTo>
                    <a:pt x="45" y="349"/>
                  </a:lnTo>
                  <a:lnTo>
                    <a:pt x="45" y="348"/>
                  </a:lnTo>
                  <a:lnTo>
                    <a:pt x="47" y="348"/>
                  </a:lnTo>
                  <a:lnTo>
                    <a:pt x="53" y="344"/>
                  </a:lnTo>
                  <a:lnTo>
                    <a:pt x="54" y="344"/>
                  </a:lnTo>
                  <a:lnTo>
                    <a:pt x="55" y="343"/>
                  </a:lnTo>
                  <a:lnTo>
                    <a:pt x="62" y="341"/>
                  </a:lnTo>
                  <a:lnTo>
                    <a:pt x="63" y="341"/>
                  </a:lnTo>
                  <a:lnTo>
                    <a:pt x="66" y="341"/>
                  </a:lnTo>
                  <a:lnTo>
                    <a:pt x="74" y="340"/>
                  </a:lnTo>
                  <a:lnTo>
                    <a:pt x="73" y="340"/>
                  </a:lnTo>
                  <a:lnTo>
                    <a:pt x="315" y="340"/>
                  </a:lnTo>
                  <a:lnTo>
                    <a:pt x="314" y="340"/>
                  </a:lnTo>
                  <a:lnTo>
                    <a:pt x="325" y="341"/>
                  </a:lnTo>
                  <a:lnTo>
                    <a:pt x="334" y="344"/>
                  </a:lnTo>
                  <a:lnTo>
                    <a:pt x="342" y="348"/>
                  </a:lnTo>
                  <a:lnTo>
                    <a:pt x="350" y="354"/>
                  </a:lnTo>
                  <a:lnTo>
                    <a:pt x="355" y="361"/>
                  </a:lnTo>
                  <a:lnTo>
                    <a:pt x="360" y="370"/>
                  </a:lnTo>
                  <a:lnTo>
                    <a:pt x="363" y="379"/>
                  </a:lnTo>
                  <a:lnTo>
                    <a:pt x="387" y="379"/>
                  </a:lnTo>
                  <a:lnTo>
                    <a:pt x="387" y="378"/>
                  </a:lnTo>
                  <a:lnTo>
                    <a:pt x="387" y="374"/>
                  </a:lnTo>
                  <a:lnTo>
                    <a:pt x="386" y="371"/>
                  </a:lnTo>
                  <a:lnTo>
                    <a:pt x="385" y="369"/>
                  </a:lnTo>
                  <a:lnTo>
                    <a:pt x="383" y="362"/>
                  </a:lnTo>
                  <a:lnTo>
                    <a:pt x="382" y="360"/>
                  </a:lnTo>
                  <a:lnTo>
                    <a:pt x="379" y="355"/>
                  </a:lnTo>
                  <a:lnTo>
                    <a:pt x="379" y="353"/>
                  </a:lnTo>
                  <a:lnTo>
                    <a:pt x="376" y="349"/>
                  </a:lnTo>
                  <a:lnTo>
                    <a:pt x="376" y="348"/>
                  </a:lnTo>
                  <a:lnTo>
                    <a:pt x="375" y="348"/>
                  </a:lnTo>
                  <a:lnTo>
                    <a:pt x="373" y="344"/>
                  </a:lnTo>
                  <a:lnTo>
                    <a:pt x="372" y="343"/>
                  </a:lnTo>
                  <a:lnTo>
                    <a:pt x="370" y="341"/>
                  </a:lnTo>
                  <a:lnTo>
                    <a:pt x="369" y="340"/>
                  </a:lnTo>
                  <a:lnTo>
                    <a:pt x="367" y="337"/>
                  </a:lnTo>
                  <a:lnTo>
                    <a:pt x="356" y="328"/>
                  </a:lnTo>
                  <a:lnTo>
                    <a:pt x="344" y="322"/>
                  </a:lnTo>
                  <a:lnTo>
                    <a:pt x="330" y="317"/>
                  </a:lnTo>
                  <a:lnTo>
                    <a:pt x="316" y="316"/>
                  </a:lnTo>
                  <a:lnTo>
                    <a:pt x="72" y="316"/>
                  </a:lnTo>
                  <a:lnTo>
                    <a:pt x="58" y="317"/>
                  </a:lnTo>
                  <a:lnTo>
                    <a:pt x="44" y="322"/>
                  </a:lnTo>
                  <a:lnTo>
                    <a:pt x="32" y="328"/>
                  </a:lnTo>
                  <a:lnTo>
                    <a:pt x="21" y="337"/>
                  </a:lnTo>
                  <a:lnTo>
                    <a:pt x="12" y="348"/>
                  </a:lnTo>
                  <a:lnTo>
                    <a:pt x="6" y="360"/>
                  </a:lnTo>
                  <a:lnTo>
                    <a:pt x="1" y="374"/>
                  </a:lnTo>
                  <a:lnTo>
                    <a:pt x="0" y="388"/>
                  </a:lnTo>
                  <a:lnTo>
                    <a:pt x="0" y="5907"/>
                  </a:lnTo>
                  <a:lnTo>
                    <a:pt x="1" y="5921"/>
                  </a:lnTo>
                  <a:lnTo>
                    <a:pt x="6" y="5935"/>
                  </a:lnTo>
                  <a:lnTo>
                    <a:pt x="12" y="5947"/>
                  </a:lnTo>
                  <a:lnTo>
                    <a:pt x="21" y="5958"/>
                  </a:lnTo>
                  <a:lnTo>
                    <a:pt x="32" y="5967"/>
                  </a:lnTo>
                  <a:lnTo>
                    <a:pt x="44" y="5974"/>
                  </a:lnTo>
                  <a:lnTo>
                    <a:pt x="58" y="5978"/>
                  </a:lnTo>
                  <a:lnTo>
                    <a:pt x="72" y="5979"/>
                  </a:lnTo>
                  <a:lnTo>
                    <a:pt x="316" y="5979"/>
                  </a:lnTo>
                  <a:lnTo>
                    <a:pt x="330" y="5978"/>
                  </a:lnTo>
                  <a:lnTo>
                    <a:pt x="344" y="5974"/>
                  </a:lnTo>
                  <a:lnTo>
                    <a:pt x="356" y="5967"/>
                  </a:lnTo>
                  <a:lnTo>
                    <a:pt x="367" y="5958"/>
                  </a:lnTo>
                  <a:lnTo>
                    <a:pt x="369" y="5955"/>
                  </a:lnTo>
                  <a:lnTo>
                    <a:pt x="370" y="5955"/>
                  </a:lnTo>
                  <a:lnTo>
                    <a:pt x="370" y="5954"/>
                  </a:lnTo>
                  <a:lnTo>
                    <a:pt x="372" y="5952"/>
                  </a:lnTo>
                  <a:lnTo>
                    <a:pt x="373" y="5951"/>
                  </a:lnTo>
                  <a:lnTo>
                    <a:pt x="375" y="5948"/>
                  </a:lnTo>
                  <a:lnTo>
                    <a:pt x="376" y="5947"/>
                  </a:lnTo>
                  <a:lnTo>
                    <a:pt x="376" y="5946"/>
                  </a:lnTo>
                  <a:lnTo>
                    <a:pt x="379" y="5942"/>
                  </a:lnTo>
                  <a:lnTo>
                    <a:pt x="379" y="5940"/>
                  </a:lnTo>
                  <a:lnTo>
                    <a:pt x="382" y="5935"/>
                  </a:lnTo>
                  <a:lnTo>
                    <a:pt x="383" y="5933"/>
                  </a:lnTo>
                  <a:lnTo>
                    <a:pt x="385" y="5927"/>
                  </a:lnTo>
                  <a:lnTo>
                    <a:pt x="386" y="5924"/>
                  </a:lnTo>
                  <a:lnTo>
                    <a:pt x="387" y="5921"/>
                  </a:lnTo>
                  <a:lnTo>
                    <a:pt x="387" y="5918"/>
                  </a:lnTo>
                  <a:lnTo>
                    <a:pt x="387" y="5915"/>
                  </a:lnTo>
                  <a:lnTo>
                    <a:pt x="388" y="5907"/>
                  </a:lnTo>
                  <a:lnTo>
                    <a:pt x="388" y="5905"/>
                  </a:lnTo>
                  <a:lnTo>
                    <a:pt x="388" y="389"/>
                  </a:lnTo>
                  <a:lnTo>
                    <a:pt x="388" y="388"/>
                  </a:lnTo>
                  <a:close/>
                  <a:moveTo>
                    <a:pt x="479" y="258"/>
                  </a:moveTo>
                  <a:lnTo>
                    <a:pt x="478" y="257"/>
                  </a:lnTo>
                  <a:lnTo>
                    <a:pt x="478" y="258"/>
                  </a:lnTo>
                  <a:lnTo>
                    <a:pt x="479" y="258"/>
                  </a:lnTo>
                  <a:close/>
                  <a:moveTo>
                    <a:pt x="2526" y="61"/>
                  </a:moveTo>
                  <a:lnTo>
                    <a:pt x="2525" y="55"/>
                  </a:lnTo>
                  <a:lnTo>
                    <a:pt x="2501" y="55"/>
                  </a:lnTo>
                  <a:lnTo>
                    <a:pt x="2502" y="63"/>
                  </a:lnTo>
                  <a:lnTo>
                    <a:pt x="2502" y="257"/>
                  </a:lnTo>
                  <a:lnTo>
                    <a:pt x="2501" y="258"/>
                  </a:lnTo>
                  <a:lnTo>
                    <a:pt x="2502" y="258"/>
                  </a:lnTo>
                  <a:lnTo>
                    <a:pt x="2501" y="258"/>
                  </a:lnTo>
                  <a:lnTo>
                    <a:pt x="2501" y="265"/>
                  </a:lnTo>
                  <a:lnTo>
                    <a:pt x="2499" y="272"/>
                  </a:lnTo>
                  <a:lnTo>
                    <a:pt x="2495" y="278"/>
                  </a:lnTo>
                  <a:lnTo>
                    <a:pt x="2491" y="284"/>
                  </a:lnTo>
                  <a:lnTo>
                    <a:pt x="2485" y="289"/>
                  </a:lnTo>
                  <a:lnTo>
                    <a:pt x="2479" y="292"/>
                  </a:lnTo>
                  <a:lnTo>
                    <a:pt x="2472" y="294"/>
                  </a:lnTo>
                  <a:lnTo>
                    <a:pt x="2463" y="295"/>
                  </a:lnTo>
                  <a:lnTo>
                    <a:pt x="517" y="295"/>
                  </a:lnTo>
                  <a:lnTo>
                    <a:pt x="512" y="294"/>
                  </a:lnTo>
                  <a:lnTo>
                    <a:pt x="508" y="294"/>
                  </a:lnTo>
                  <a:lnTo>
                    <a:pt x="503" y="292"/>
                  </a:lnTo>
                  <a:lnTo>
                    <a:pt x="501" y="292"/>
                  </a:lnTo>
                  <a:lnTo>
                    <a:pt x="500" y="292"/>
                  </a:lnTo>
                  <a:lnTo>
                    <a:pt x="496" y="289"/>
                  </a:lnTo>
                  <a:lnTo>
                    <a:pt x="495" y="289"/>
                  </a:lnTo>
                  <a:lnTo>
                    <a:pt x="494" y="288"/>
                  </a:lnTo>
                  <a:lnTo>
                    <a:pt x="490" y="285"/>
                  </a:lnTo>
                  <a:lnTo>
                    <a:pt x="490" y="284"/>
                  </a:lnTo>
                  <a:lnTo>
                    <a:pt x="489" y="283"/>
                  </a:lnTo>
                  <a:lnTo>
                    <a:pt x="486" y="279"/>
                  </a:lnTo>
                  <a:lnTo>
                    <a:pt x="485" y="278"/>
                  </a:lnTo>
                  <a:lnTo>
                    <a:pt x="484" y="278"/>
                  </a:lnTo>
                  <a:lnTo>
                    <a:pt x="482" y="273"/>
                  </a:lnTo>
                  <a:lnTo>
                    <a:pt x="481" y="272"/>
                  </a:lnTo>
                  <a:lnTo>
                    <a:pt x="481" y="271"/>
                  </a:lnTo>
                  <a:lnTo>
                    <a:pt x="480" y="266"/>
                  </a:lnTo>
                  <a:lnTo>
                    <a:pt x="479" y="265"/>
                  </a:lnTo>
                  <a:lnTo>
                    <a:pt x="479" y="264"/>
                  </a:lnTo>
                  <a:lnTo>
                    <a:pt x="479" y="258"/>
                  </a:lnTo>
                  <a:lnTo>
                    <a:pt x="478" y="258"/>
                  </a:lnTo>
                  <a:lnTo>
                    <a:pt x="478" y="257"/>
                  </a:lnTo>
                  <a:lnTo>
                    <a:pt x="478" y="63"/>
                  </a:lnTo>
                  <a:lnTo>
                    <a:pt x="478" y="62"/>
                  </a:lnTo>
                  <a:lnTo>
                    <a:pt x="479" y="61"/>
                  </a:lnTo>
                  <a:lnTo>
                    <a:pt x="479" y="55"/>
                  </a:lnTo>
                  <a:lnTo>
                    <a:pt x="479" y="54"/>
                  </a:lnTo>
                  <a:lnTo>
                    <a:pt x="480" y="53"/>
                  </a:lnTo>
                  <a:lnTo>
                    <a:pt x="481" y="48"/>
                  </a:lnTo>
                  <a:lnTo>
                    <a:pt x="481" y="47"/>
                  </a:lnTo>
                  <a:lnTo>
                    <a:pt x="482" y="46"/>
                  </a:lnTo>
                  <a:lnTo>
                    <a:pt x="484" y="42"/>
                  </a:lnTo>
                  <a:lnTo>
                    <a:pt x="485" y="41"/>
                  </a:lnTo>
                  <a:lnTo>
                    <a:pt x="486" y="40"/>
                  </a:lnTo>
                  <a:lnTo>
                    <a:pt x="489" y="36"/>
                  </a:lnTo>
                  <a:lnTo>
                    <a:pt x="489" y="35"/>
                  </a:lnTo>
                  <a:lnTo>
                    <a:pt x="491" y="34"/>
                  </a:lnTo>
                  <a:lnTo>
                    <a:pt x="494" y="31"/>
                  </a:lnTo>
                  <a:lnTo>
                    <a:pt x="495" y="31"/>
                  </a:lnTo>
                  <a:lnTo>
                    <a:pt x="496" y="30"/>
                  </a:lnTo>
                  <a:lnTo>
                    <a:pt x="501" y="28"/>
                  </a:lnTo>
                  <a:lnTo>
                    <a:pt x="501" y="27"/>
                  </a:lnTo>
                  <a:lnTo>
                    <a:pt x="503" y="27"/>
                  </a:lnTo>
                  <a:lnTo>
                    <a:pt x="508" y="25"/>
                  </a:lnTo>
                  <a:lnTo>
                    <a:pt x="512" y="25"/>
                  </a:lnTo>
                  <a:lnTo>
                    <a:pt x="517" y="24"/>
                  </a:lnTo>
                  <a:lnTo>
                    <a:pt x="516" y="24"/>
                  </a:lnTo>
                  <a:lnTo>
                    <a:pt x="2464" y="24"/>
                  </a:lnTo>
                  <a:lnTo>
                    <a:pt x="2463" y="24"/>
                  </a:lnTo>
                  <a:lnTo>
                    <a:pt x="2472" y="25"/>
                  </a:lnTo>
                  <a:lnTo>
                    <a:pt x="2479" y="27"/>
                  </a:lnTo>
                  <a:lnTo>
                    <a:pt x="2486" y="31"/>
                  </a:lnTo>
                  <a:lnTo>
                    <a:pt x="2490" y="35"/>
                  </a:lnTo>
                  <a:lnTo>
                    <a:pt x="2495" y="41"/>
                  </a:lnTo>
                  <a:lnTo>
                    <a:pt x="2496" y="42"/>
                  </a:lnTo>
                  <a:lnTo>
                    <a:pt x="2499" y="47"/>
                  </a:lnTo>
                  <a:lnTo>
                    <a:pt x="2501" y="54"/>
                  </a:lnTo>
                  <a:lnTo>
                    <a:pt x="2525" y="54"/>
                  </a:lnTo>
                  <a:lnTo>
                    <a:pt x="2525" y="53"/>
                  </a:lnTo>
                  <a:lnTo>
                    <a:pt x="2525" y="49"/>
                  </a:lnTo>
                  <a:lnTo>
                    <a:pt x="2524" y="48"/>
                  </a:lnTo>
                  <a:lnTo>
                    <a:pt x="2523" y="46"/>
                  </a:lnTo>
                  <a:lnTo>
                    <a:pt x="2522" y="40"/>
                  </a:lnTo>
                  <a:lnTo>
                    <a:pt x="2521" y="38"/>
                  </a:lnTo>
                  <a:lnTo>
                    <a:pt x="2520" y="36"/>
                  </a:lnTo>
                  <a:lnTo>
                    <a:pt x="2519" y="34"/>
                  </a:lnTo>
                  <a:lnTo>
                    <a:pt x="2517" y="31"/>
                  </a:lnTo>
                  <a:lnTo>
                    <a:pt x="2517" y="30"/>
                  </a:lnTo>
                  <a:lnTo>
                    <a:pt x="2515" y="28"/>
                  </a:lnTo>
                  <a:lnTo>
                    <a:pt x="2515" y="27"/>
                  </a:lnTo>
                  <a:lnTo>
                    <a:pt x="2513" y="25"/>
                  </a:lnTo>
                  <a:lnTo>
                    <a:pt x="2513" y="24"/>
                  </a:lnTo>
                  <a:lnTo>
                    <a:pt x="2508" y="18"/>
                  </a:lnTo>
                  <a:lnTo>
                    <a:pt x="2499" y="11"/>
                  </a:lnTo>
                  <a:lnTo>
                    <a:pt x="2488" y="5"/>
                  </a:lnTo>
                  <a:lnTo>
                    <a:pt x="2477" y="1"/>
                  </a:lnTo>
                  <a:lnTo>
                    <a:pt x="2465" y="0"/>
                  </a:lnTo>
                  <a:lnTo>
                    <a:pt x="515" y="0"/>
                  </a:lnTo>
                  <a:lnTo>
                    <a:pt x="503" y="1"/>
                  </a:lnTo>
                  <a:lnTo>
                    <a:pt x="492" y="5"/>
                  </a:lnTo>
                  <a:lnTo>
                    <a:pt x="481" y="11"/>
                  </a:lnTo>
                  <a:lnTo>
                    <a:pt x="472" y="18"/>
                  </a:lnTo>
                  <a:lnTo>
                    <a:pt x="465" y="27"/>
                  </a:lnTo>
                  <a:lnTo>
                    <a:pt x="459" y="38"/>
                  </a:lnTo>
                  <a:lnTo>
                    <a:pt x="456" y="49"/>
                  </a:lnTo>
                  <a:lnTo>
                    <a:pt x="454" y="61"/>
                  </a:lnTo>
                  <a:lnTo>
                    <a:pt x="454" y="258"/>
                  </a:lnTo>
                  <a:lnTo>
                    <a:pt x="456" y="270"/>
                  </a:lnTo>
                  <a:lnTo>
                    <a:pt x="459" y="282"/>
                  </a:lnTo>
                  <a:lnTo>
                    <a:pt x="465" y="292"/>
                  </a:lnTo>
                  <a:lnTo>
                    <a:pt x="472" y="301"/>
                  </a:lnTo>
                  <a:lnTo>
                    <a:pt x="481" y="309"/>
                  </a:lnTo>
                  <a:lnTo>
                    <a:pt x="492" y="314"/>
                  </a:lnTo>
                  <a:lnTo>
                    <a:pt x="503" y="318"/>
                  </a:lnTo>
                  <a:lnTo>
                    <a:pt x="515" y="319"/>
                  </a:lnTo>
                  <a:lnTo>
                    <a:pt x="2465" y="319"/>
                  </a:lnTo>
                  <a:lnTo>
                    <a:pt x="2477" y="318"/>
                  </a:lnTo>
                  <a:lnTo>
                    <a:pt x="2488" y="314"/>
                  </a:lnTo>
                  <a:lnTo>
                    <a:pt x="2499" y="309"/>
                  </a:lnTo>
                  <a:lnTo>
                    <a:pt x="2508" y="301"/>
                  </a:lnTo>
                  <a:lnTo>
                    <a:pt x="2513" y="295"/>
                  </a:lnTo>
                  <a:lnTo>
                    <a:pt x="2513" y="294"/>
                  </a:lnTo>
                  <a:lnTo>
                    <a:pt x="2514" y="294"/>
                  </a:lnTo>
                  <a:lnTo>
                    <a:pt x="2515" y="292"/>
                  </a:lnTo>
                  <a:lnTo>
                    <a:pt x="2517" y="289"/>
                  </a:lnTo>
                  <a:lnTo>
                    <a:pt x="2517" y="288"/>
                  </a:lnTo>
                  <a:lnTo>
                    <a:pt x="2519" y="285"/>
                  </a:lnTo>
                  <a:lnTo>
                    <a:pt x="2520" y="283"/>
                  </a:lnTo>
                  <a:lnTo>
                    <a:pt x="2521" y="282"/>
                  </a:lnTo>
                  <a:lnTo>
                    <a:pt x="2522" y="279"/>
                  </a:lnTo>
                  <a:lnTo>
                    <a:pt x="2522" y="278"/>
                  </a:lnTo>
                  <a:lnTo>
                    <a:pt x="2523" y="273"/>
                  </a:lnTo>
                  <a:lnTo>
                    <a:pt x="2524" y="271"/>
                  </a:lnTo>
                  <a:lnTo>
                    <a:pt x="2525" y="270"/>
                  </a:lnTo>
                  <a:lnTo>
                    <a:pt x="2525" y="266"/>
                  </a:lnTo>
                  <a:lnTo>
                    <a:pt x="2525" y="264"/>
                  </a:lnTo>
                  <a:lnTo>
                    <a:pt x="2526" y="258"/>
                  </a:lnTo>
                  <a:lnTo>
                    <a:pt x="2526" y="61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94" name="Freeform 879">
              <a:extLst>
                <a:ext uri="{FF2B5EF4-FFF2-40B4-BE49-F238E27FC236}">
                  <a16:creationId xmlns:a16="http://schemas.microsoft.com/office/drawing/2014/main" id="{62B27BB2-2415-4BD4-BBB4-D0B1D40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-6556"/>
              <a:ext cx="1820" cy="501"/>
            </a:xfrm>
            <a:custGeom>
              <a:avLst/>
              <a:gdLst>
                <a:gd name="T0" fmla="+- 0 2704 1794"/>
                <a:gd name="T1" fmla="*/ T0 w 1820"/>
                <a:gd name="T2" fmla="+- 0 -6555 -6555"/>
                <a:gd name="T3" fmla="*/ -6555 h 501"/>
                <a:gd name="T4" fmla="+- 0 2590 1794"/>
                <a:gd name="T5" fmla="*/ T4 w 1820"/>
                <a:gd name="T6" fmla="+- 0 -6553 -6555"/>
                <a:gd name="T7" fmla="*/ -6553 h 501"/>
                <a:gd name="T8" fmla="+- 0 2480 1794"/>
                <a:gd name="T9" fmla="*/ T8 w 1820"/>
                <a:gd name="T10" fmla="+- 0 -6547 -6555"/>
                <a:gd name="T11" fmla="*/ -6547 h 501"/>
                <a:gd name="T12" fmla="+- 0 2375 1794"/>
                <a:gd name="T13" fmla="*/ T12 w 1820"/>
                <a:gd name="T14" fmla="+- 0 -6538 -6555"/>
                <a:gd name="T15" fmla="*/ -6538 h 501"/>
                <a:gd name="T16" fmla="+- 0 2276 1794"/>
                <a:gd name="T17" fmla="*/ T16 w 1820"/>
                <a:gd name="T18" fmla="+- 0 -6526 -6555"/>
                <a:gd name="T19" fmla="*/ -6526 h 501"/>
                <a:gd name="T20" fmla="+- 0 2184 1794"/>
                <a:gd name="T21" fmla="*/ T20 w 1820"/>
                <a:gd name="T22" fmla="+- 0 -6510 -6555"/>
                <a:gd name="T23" fmla="*/ -6510 h 501"/>
                <a:gd name="T24" fmla="+- 0 2100 1794"/>
                <a:gd name="T25" fmla="*/ T24 w 1820"/>
                <a:gd name="T26" fmla="+- 0 -6492 -6555"/>
                <a:gd name="T27" fmla="*/ -6492 h 501"/>
                <a:gd name="T28" fmla="+- 0 2024 1794"/>
                <a:gd name="T29" fmla="*/ T28 w 1820"/>
                <a:gd name="T30" fmla="+- 0 -6471 -6555"/>
                <a:gd name="T31" fmla="*/ -6471 h 501"/>
                <a:gd name="T32" fmla="+- 0 1957 1794"/>
                <a:gd name="T33" fmla="*/ T32 w 1820"/>
                <a:gd name="T34" fmla="+- 0 -6448 -6555"/>
                <a:gd name="T35" fmla="*/ -6448 h 501"/>
                <a:gd name="T36" fmla="+- 0 1901 1794"/>
                <a:gd name="T37" fmla="*/ T36 w 1820"/>
                <a:gd name="T38" fmla="+- 0 -6422 -6555"/>
                <a:gd name="T39" fmla="*/ -6422 h 501"/>
                <a:gd name="T40" fmla="+- 0 1822 1794"/>
                <a:gd name="T41" fmla="*/ T40 w 1820"/>
                <a:gd name="T42" fmla="+- 0 -6366 -6555"/>
                <a:gd name="T43" fmla="*/ -6366 h 501"/>
                <a:gd name="T44" fmla="+- 0 1794 1794"/>
                <a:gd name="T45" fmla="*/ T44 w 1820"/>
                <a:gd name="T46" fmla="+- 0 -6305 -6555"/>
                <a:gd name="T47" fmla="*/ -6305 h 501"/>
                <a:gd name="T48" fmla="+- 0 1801 1794"/>
                <a:gd name="T49" fmla="*/ T48 w 1820"/>
                <a:gd name="T50" fmla="+- 0 -6273 -6555"/>
                <a:gd name="T51" fmla="*/ -6273 h 501"/>
                <a:gd name="T52" fmla="+- 0 1855 1794"/>
                <a:gd name="T53" fmla="*/ T52 w 1820"/>
                <a:gd name="T54" fmla="+- 0 -6214 -6555"/>
                <a:gd name="T55" fmla="*/ -6214 h 501"/>
                <a:gd name="T56" fmla="+- 0 1957 1794"/>
                <a:gd name="T57" fmla="*/ T56 w 1820"/>
                <a:gd name="T58" fmla="+- 0 -6162 -6555"/>
                <a:gd name="T59" fmla="*/ -6162 h 501"/>
                <a:gd name="T60" fmla="+- 0 2024 1794"/>
                <a:gd name="T61" fmla="*/ T60 w 1820"/>
                <a:gd name="T62" fmla="+- 0 -6139 -6555"/>
                <a:gd name="T63" fmla="*/ -6139 h 501"/>
                <a:gd name="T64" fmla="+- 0 2100 1794"/>
                <a:gd name="T65" fmla="*/ T64 w 1820"/>
                <a:gd name="T66" fmla="+- 0 -6118 -6555"/>
                <a:gd name="T67" fmla="*/ -6118 h 501"/>
                <a:gd name="T68" fmla="+- 0 2184 1794"/>
                <a:gd name="T69" fmla="*/ T68 w 1820"/>
                <a:gd name="T70" fmla="+- 0 -6099 -6555"/>
                <a:gd name="T71" fmla="*/ -6099 h 501"/>
                <a:gd name="T72" fmla="+- 0 2276 1794"/>
                <a:gd name="T73" fmla="*/ T72 w 1820"/>
                <a:gd name="T74" fmla="+- 0 -6084 -6555"/>
                <a:gd name="T75" fmla="*/ -6084 h 501"/>
                <a:gd name="T76" fmla="+- 0 2375 1794"/>
                <a:gd name="T77" fmla="*/ T76 w 1820"/>
                <a:gd name="T78" fmla="+- 0 -6071 -6555"/>
                <a:gd name="T79" fmla="*/ -6071 h 501"/>
                <a:gd name="T80" fmla="+- 0 2480 1794"/>
                <a:gd name="T81" fmla="*/ T80 w 1820"/>
                <a:gd name="T82" fmla="+- 0 -6062 -6555"/>
                <a:gd name="T83" fmla="*/ -6062 h 501"/>
                <a:gd name="T84" fmla="+- 0 2590 1794"/>
                <a:gd name="T85" fmla="*/ T84 w 1820"/>
                <a:gd name="T86" fmla="+- 0 -6057 -6555"/>
                <a:gd name="T87" fmla="*/ -6057 h 501"/>
                <a:gd name="T88" fmla="+- 0 2704 1794"/>
                <a:gd name="T89" fmla="*/ T88 w 1820"/>
                <a:gd name="T90" fmla="+- 0 -6055 -6555"/>
                <a:gd name="T91" fmla="*/ -6055 h 501"/>
                <a:gd name="T92" fmla="+- 0 2818 1794"/>
                <a:gd name="T93" fmla="*/ T92 w 1820"/>
                <a:gd name="T94" fmla="+- 0 -6057 -6555"/>
                <a:gd name="T95" fmla="*/ -6057 h 501"/>
                <a:gd name="T96" fmla="+- 0 2928 1794"/>
                <a:gd name="T97" fmla="*/ T96 w 1820"/>
                <a:gd name="T98" fmla="+- 0 -6062 -6555"/>
                <a:gd name="T99" fmla="*/ -6062 h 501"/>
                <a:gd name="T100" fmla="+- 0 3033 1794"/>
                <a:gd name="T101" fmla="*/ T100 w 1820"/>
                <a:gd name="T102" fmla="+- 0 -6071 -6555"/>
                <a:gd name="T103" fmla="*/ -6071 h 501"/>
                <a:gd name="T104" fmla="+- 0 3132 1794"/>
                <a:gd name="T105" fmla="*/ T104 w 1820"/>
                <a:gd name="T106" fmla="+- 0 -6084 -6555"/>
                <a:gd name="T107" fmla="*/ -6084 h 501"/>
                <a:gd name="T108" fmla="+- 0 3224 1794"/>
                <a:gd name="T109" fmla="*/ T108 w 1820"/>
                <a:gd name="T110" fmla="+- 0 -6099 -6555"/>
                <a:gd name="T111" fmla="*/ -6099 h 501"/>
                <a:gd name="T112" fmla="+- 0 3308 1794"/>
                <a:gd name="T113" fmla="*/ T112 w 1820"/>
                <a:gd name="T114" fmla="+- 0 -6118 -6555"/>
                <a:gd name="T115" fmla="*/ -6118 h 501"/>
                <a:gd name="T116" fmla="+- 0 3384 1794"/>
                <a:gd name="T117" fmla="*/ T116 w 1820"/>
                <a:gd name="T118" fmla="+- 0 -6139 -6555"/>
                <a:gd name="T119" fmla="*/ -6139 h 501"/>
                <a:gd name="T120" fmla="+- 0 3451 1794"/>
                <a:gd name="T121" fmla="*/ T120 w 1820"/>
                <a:gd name="T122" fmla="+- 0 -6162 -6555"/>
                <a:gd name="T123" fmla="*/ -6162 h 501"/>
                <a:gd name="T124" fmla="+- 0 3507 1794"/>
                <a:gd name="T125" fmla="*/ T124 w 1820"/>
                <a:gd name="T126" fmla="+- 0 -6187 -6555"/>
                <a:gd name="T127" fmla="*/ -6187 h 501"/>
                <a:gd name="T128" fmla="+- 0 3586 1794"/>
                <a:gd name="T129" fmla="*/ T128 w 1820"/>
                <a:gd name="T130" fmla="+- 0 -6243 -6555"/>
                <a:gd name="T131" fmla="*/ -6243 h 501"/>
                <a:gd name="T132" fmla="+- 0 3614 1794"/>
                <a:gd name="T133" fmla="*/ T132 w 1820"/>
                <a:gd name="T134" fmla="+- 0 -6305 -6555"/>
                <a:gd name="T135" fmla="*/ -6305 h 501"/>
                <a:gd name="T136" fmla="+- 0 3607 1794"/>
                <a:gd name="T137" fmla="*/ T136 w 1820"/>
                <a:gd name="T138" fmla="+- 0 -6336 -6555"/>
                <a:gd name="T139" fmla="*/ -6336 h 501"/>
                <a:gd name="T140" fmla="+- 0 3553 1794"/>
                <a:gd name="T141" fmla="*/ T140 w 1820"/>
                <a:gd name="T142" fmla="+- 0 -6395 -6555"/>
                <a:gd name="T143" fmla="*/ -6395 h 501"/>
                <a:gd name="T144" fmla="+- 0 3451 1794"/>
                <a:gd name="T145" fmla="*/ T144 w 1820"/>
                <a:gd name="T146" fmla="+- 0 -6448 -6555"/>
                <a:gd name="T147" fmla="*/ -6448 h 501"/>
                <a:gd name="T148" fmla="+- 0 3384 1794"/>
                <a:gd name="T149" fmla="*/ T148 w 1820"/>
                <a:gd name="T150" fmla="+- 0 -6471 -6555"/>
                <a:gd name="T151" fmla="*/ -6471 h 501"/>
                <a:gd name="T152" fmla="+- 0 3308 1794"/>
                <a:gd name="T153" fmla="*/ T152 w 1820"/>
                <a:gd name="T154" fmla="+- 0 -6492 -6555"/>
                <a:gd name="T155" fmla="*/ -6492 h 501"/>
                <a:gd name="T156" fmla="+- 0 3224 1794"/>
                <a:gd name="T157" fmla="*/ T156 w 1820"/>
                <a:gd name="T158" fmla="+- 0 -6510 -6555"/>
                <a:gd name="T159" fmla="*/ -6510 h 501"/>
                <a:gd name="T160" fmla="+- 0 3132 1794"/>
                <a:gd name="T161" fmla="*/ T160 w 1820"/>
                <a:gd name="T162" fmla="+- 0 -6526 -6555"/>
                <a:gd name="T163" fmla="*/ -6526 h 501"/>
                <a:gd name="T164" fmla="+- 0 3033 1794"/>
                <a:gd name="T165" fmla="*/ T164 w 1820"/>
                <a:gd name="T166" fmla="+- 0 -6538 -6555"/>
                <a:gd name="T167" fmla="*/ -6538 h 501"/>
                <a:gd name="T168" fmla="+- 0 2928 1794"/>
                <a:gd name="T169" fmla="*/ T168 w 1820"/>
                <a:gd name="T170" fmla="+- 0 -6547 -6555"/>
                <a:gd name="T171" fmla="*/ -6547 h 501"/>
                <a:gd name="T172" fmla="+- 0 2818 1794"/>
                <a:gd name="T173" fmla="*/ T172 w 1820"/>
                <a:gd name="T174" fmla="+- 0 -6553 -6555"/>
                <a:gd name="T175" fmla="*/ -6553 h 501"/>
                <a:gd name="T176" fmla="+- 0 2704 1794"/>
                <a:gd name="T177" fmla="*/ T176 w 1820"/>
                <a:gd name="T178" fmla="+- 0 -6555 -6555"/>
                <a:gd name="T179" fmla="*/ -6555 h 50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1820" h="501">
                  <a:moveTo>
                    <a:pt x="910" y="0"/>
                  </a:moveTo>
                  <a:lnTo>
                    <a:pt x="796" y="2"/>
                  </a:lnTo>
                  <a:lnTo>
                    <a:pt x="686" y="8"/>
                  </a:lnTo>
                  <a:lnTo>
                    <a:pt x="581" y="17"/>
                  </a:lnTo>
                  <a:lnTo>
                    <a:pt x="482" y="29"/>
                  </a:lnTo>
                  <a:lnTo>
                    <a:pt x="390" y="45"/>
                  </a:lnTo>
                  <a:lnTo>
                    <a:pt x="306" y="63"/>
                  </a:lnTo>
                  <a:lnTo>
                    <a:pt x="230" y="84"/>
                  </a:lnTo>
                  <a:lnTo>
                    <a:pt x="163" y="107"/>
                  </a:lnTo>
                  <a:lnTo>
                    <a:pt x="107" y="133"/>
                  </a:lnTo>
                  <a:lnTo>
                    <a:pt x="28" y="189"/>
                  </a:lnTo>
                  <a:lnTo>
                    <a:pt x="0" y="250"/>
                  </a:lnTo>
                  <a:lnTo>
                    <a:pt x="7" y="282"/>
                  </a:lnTo>
                  <a:lnTo>
                    <a:pt x="61" y="341"/>
                  </a:lnTo>
                  <a:lnTo>
                    <a:pt x="163" y="393"/>
                  </a:lnTo>
                  <a:lnTo>
                    <a:pt x="230" y="416"/>
                  </a:lnTo>
                  <a:lnTo>
                    <a:pt x="306" y="437"/>
                  </a:lnTo>
                  <a:lnTo>
                    <a:pt x="390" y="456"/>
                  </a:lnTo>
                  <a:lnTo>
                    <a:pt x="482" y="471"/>
                  </a:lnTo>
                  <a:lnTo>
                    <a:pt x="581" y="484"/>
                  </a:lnTo>
                  <a:lnTo>
                    <a:pt x="686" y="493"/>
                  </a:lnTo>
                  <a:lnTo>
                    <a:pt x="796" y="498"/>
                  </a:lnTo>
                  <a:lnTo>
                    <a:pt x="910" y="500"/>
                  </a:lnTo>
                  <a:lnTo>
                    <a:pt x="1024" y="498"/>
                  </a:lnTo>
                  <a:lnTo>
                    <a:pt x="1134" y="493"/>
                  </a:lnTo>
                  <a:lnTo>
                    <a:pt x="1239" y="484"/>
                  </a:lnTo>
                  <a:lnTo>
                    <a:pt x="1338" y="471"/>
                  </a:lnTo>
                  <a:lnTo>
                    <a:pt x="1430" y="456"/>
                  </a:lnTo>
                  <a:lnTo>
                    <a:pt x="1514" y="437"/>
                  </a:lnTo>
                  <a:lnTo>
                    <a:pt x="1590" y="416"/>
                  </a:lnTo>
                  <a:lnTo>
                    <a:pt x="1657" y="393"/>
                  </a:lnTo>
                  <a:lnTo>
                    <a:pt x="1713" y="368"/>
                  </a:lnTo>
                  <a:lnTo>
                    <a:pt x="1792" y="312"/>
                  </a:lnTo>
                  <a:lnTo>
                    <a:pt x="1820" y="250"/>
                  </a:lnTo>
                  <a:lnTo>
                    <a:pt x="1813" y="219"/>
                  </a:lnTo>
                  <a:lnTo>
                    <a:pt x="1759" y="160"/>
                  </a:lnTo>
                  <a:lnTo>
                    <a:pt x="1657" y="107"/>
                  </a:lnTo>
                  <a:lnTo>
                    <a:pt x="1590" y="84"/>
                  </a:lnTo>
                  <a:lnTo>
                    <a:pt x="1514" y="63"/>
                  </a:lnTo>
                  <a:lnTo>
                    <a:pt x="1430" y="45"/>
                  </a:lnTo>
                  <a:lnTo>
                    <a:pt x="1338" y="29"/>
                  </a:lnTo>
                  <a:lnTo>
                    <a:pt x="1239" y="17"/>
                  </a:lnTo>
                  <a:lnTo>
                    <a:pt x="1134" y="8"/>
                  </a:lnTo>
                  <a:lnTo>
                    <a:pt x="1024" y="2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95" name="Freeform 878">
              <a:extLst>
                <a:ext uri="{FF2B5EF4-FFF2-40B4-BE49-F238E27FC236}">
                  <a16:creationId xmlns:a16="http://schemas.microsoft.com/office/drawing/2014/main" id="{124156FE-1717-4E19-940C-480B2DFD6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-6556"/>
              <a:ext cx="1820" cy="501"/>
            </a:xfrm>
            <a:custGeom>
              <a:avLst/>
              <a:gdLst>
                <a:gd name="T0" fmla="+- 0 1794 1794"/>
                <a:gd name="T1" fmla="*/ T0 w 1820"/>
                <a:gd name="T2" fmla="+- 0 -6305 -6555"/>
                <a:gd name="T3" fmla="*/ -6305 h 501"/>
                <a:gd name="T4" fmla="+- 0 1822 1794"/>
                <a:gd name="T5" fmla="*/ T4 w 1820"/>
                <a:gd name="T6" fmla="+- 0 -6366 -6555"/>
                <a:gd name="T7" fmla="*/ -6366 h 501"/>
                <a:gd name="T8" fmla="+- 0 1901 1794"/>
                <a:gd name="T9" fmla="*/ T8 w 1820"/>
                <a:gd name="T10" fmla="+- 0 -6422 -6555"/>
                <a:gd name="T11" fmla="*/ -6422 h 501"/>
                <a:gd name="T12" fmla="+- 0 1957 1794"/>
                <a:gd name="T13" fmla="*/ T12 w 1820"/>
                <a:gd name="T14" fmla="+- 0 -6448 -6555"/>
                <a:gd name="T15" fmla="*/ -6448 h 501"/>
                <a:gd name="T16" fmla="+- 0 2024 1794"/>
                <a:gd name="T17" fmla="*/ T16 w 1820"/>
                <a:gd name="T18" fmla="+- 0 -6471 -6555"/>
                <a:gd name="T19" fmla="*/ -6471 h 501"/>
                <a:gd name="T20" fmla="+- 0 2100 1794"/>
                <a:gd name="T21" fmla="*/ T20 w 1820"/>
                <a:gd name="T22" fmla="+- 0 -6492 -6555"/>
                <a:gd name="T23" fmla="*/ -6492 h 501"/>
                <a:gd name="T24" fmla="+- 0 2184 1794"/>
                <a:gd name="T25" fmla="*/ T24 w 1820"/>
                <a:gd name="T26" fmla="+- 0 -6510 -6555"/>
                <a:gd name="T27" fmla="*/ -6510 h 501"/>
                <a:gd name="T28" fmla="+- 0 2276 1794"/>
                <a:gd name="T29" fmla="*/ T28 w 1820"/>
                <a:gd name="T30" fmla="+- 0 -6526 -6555"/>
                <a:gd name="T31" fmla="*/ -6526 h 501"/>
                <a:gd name="T32" fmla="+- 0 2375 1794"/>
                <a:gd name="T33" fmla="*/ T32 w 1820"/>
                <a:gd name="T34" fmla="+- 0 -6538 -6555"/>
                <a:gd name="T35" fmla="*/ -6538 h 501"/>
                <a:gd name="T36" fmla="+- 0 2480 1794"/>
                <a:gd name="T37" fmla="*/ T36 w 1820"/>
                <a:gd name="T38" fmla="+- 0 -6547 -6555"/>
                <a:gd name="T39" fmla="*/ -6547 h 501"/>
                <a:gd name="T40" fmla="+- 0 2590 1794"/>
                <a:gd name="T41" fmla="*/ T40 w 1820"/>
                <a:gd name="T42" fmla="+- 0 -6553 -6555"/>
                <a:gd name="T43" fmla="*/ -6553 h 501"/>
                <a:gd name="T44" fmla="+- 0 2704 1794"/>
                <a:gd name="T45" fmla="*/ T44 w 1820"/>
                <a:gd name="T46" fmla="+- 0 -6555 -6555"/>
                <a:gd name="T47" fmla="*/ -6555 h 501"/>
                <a:gd name="T48" fmla="+- 0 2818 1794"/>
                <a:gd name="T49" fmla="*/ T48 w 1820"/>
                <a:gd name="T50" fmla="+- 0 -6553 -6555"/>
                <a:gd name="T51" fmla="*/ -6553 h 501"/>
                <a:gd name="T52" fmla="+- 0 2928 1794"/>
                <a:gd name="T53" fmla="*/ T52 w 1820"/>
                <a:gd name="T54" fmla="+- 0 -6547 -6555"/>
                <a:gd name="T55" fmla="*/ -6547 h 501"/>
                <a:gd name="T56" fmla="+- 0 3033 1794"/>
                <a:gd name="T57" fmla="*/ T56 w 1820"/>
                <a:gd name="T58" fmla="+- 0 -6538 -6555"/>
                <a:gd name="T59" fmla="*/ -6538 h 501"/>
                <a:gd name="T60" fmla="+- 0 3132 1794"/>
                <a:gd name="T61" fmla="*/ T60 w 1820"/>
                <a:gd name="T62" fmla="+- 0 -6526 -6555"/>
                <a:gd name="T63" fmla="*/ -6526 h 501"/>
                <a:gd name="T64" fmla="+- 0 3224 1794"/>
                <a:gd name="T65" fmla="*/ T64 w 1820"/>
                <a:gd name="T66" fmla="+- 0 -6510 -6555"/>
                <a:gd name="T67" fmla="*/ -6510 h 501"/>
                <a:gd name="T68" fmla="+- 0 3308 1794"/>
                <a:gd name="T69" fmla="*/ T68 w 1820"/>
                <a:gd name="T70" fmla="+- 0 -6492 -6555"/>
                <a:gd name="T71" fmla="*/ -6492 h 501"/>
                <a:gd name="T72" fmla="+- 0 3384 1794"/>
                <a:gd name="T73" fmla="*/ T72 w 1820"/>
                <a:gd name="T74" fmla="+- 0 -6471 -6555"/>
                <a:gd name="T75" fmla="*/ -6471 h 501"/>
                <a:gd name="T76" fmla="+- 0 3451 1794"/>
                <a:gd name="T77" fmla="*/ T76 w 1820"/>
                <a:gd name="T78" fmla="+- 0 -6448 -6555"/>
                <a:gd name="T79" fmla="*/ -6448 h 501"/>
                <a:gd name="T80" fmla="+- 0 3507 1794"/>
                <a:gd name="T81" fmla="*/ T80 w 1820"/>
                <a:gd name="T82" fmla="+- 0 -6422 -6555"/>
                <a:gd name="T83" fmla="*/ -6422 h 501"/>
                <a:gd name="T84" fmla="+- 0 3586 1794"/>
                <a:gd name="T85" fmla="*/ T84 w 1820"/>
                <a:gd name="T86" fmla="+- 0 -6366 -6555"/>
                <a:gd name="T87" fmla="*/ -6366 h 501"/>
                <a:gd name="T88" fmla="+- 0 3614 1794"/>
                <a:gd name="T89" fmla="*/ T88 w 1820"/>
                <a:gd name="T90" fmla="+- 0 -6305 -6555"/>
                <a:gd name="T91" fmla="*/ -6305 h 501"/>
                <a:gd name="T92" fmla="+- 0 3607 1794"/>
                <a:gd name="T93" fmla="*/ T92 w 1820"/>
                <a:gd name="T94" fmla="+- 0 -6273 -6555"/>
                <a:gd name="T95" fmla="*/ -6273 h 501"/>
                <a:gd name="T96" fmla="+- 0 3553 1794"/>
                <a:gd name="T97" fmla="*/ T96 w 1820"/>
                <a:gd name="T98" fmla="+- 0 -6214 -6555"/>
                <a:gd name="T99" fmla="*/ -6214 h 501"/>
                <a:gd name="T100" fmla="+- 0 3451 1794"/>
                <a:gd name="T101" fmla="*/ T100 w 1820"/>
                <a:gd name="T102" fmla="+- 0 -6162 -6555"/>
                <a:gd name="T103" fmla="*/ -6162 h 501"/>
                <a:gd name="T104" fmla="+- 0 3384 1794"/>
                <a:gd name="T105" fmla="*/ T104 w 1820"/>
                <a:gd name="T106" fmla="+- 0 -6139 -6555"/>
                <a:gd name="T107" fmla="*/ -6139 h 501"/>
                <a:gd name="T108" fmla="+- 0 3308 1794"/>
                <a:gd name="T109" fmla="*/ T108 w 1820"/>
                <a:gd name="T110" fmla="+- 0 -6118 -6555"/>
                <a:gd name="T111" fmla="*/ -6118 h 501"/>
                <a:gd name="T112" fmla="+- 0 3224 1794"/>
                <a:gd name="T113" fmla="*/ T112 w 1820"/>
                <a:gd name="T114" fmla="+- 0 -6099 -6555"/>
                <a:gd name="T115" fmla="*/ -6099 h 501"/>
                <a:gd name="T116" fmla="+- 0 3132 1794"/>
                <a:gd name="T117" fmla="*/ T116 w 1820"/>
                <a:gd name="T118" fmla="+- 0 -6084 -6555"/>
                <a:gd name="T119" fmla="*/ -6084 h 501"/>
                <a:gd name="T120" fmla="+- 0 3033 1794"/>
                <a:gd name="T121" fmla="*/ T120 w 1820"/>
                <a:gd name="T122" fmla="+- 0 -6071 -6555"/>
                <a:gd name="T123" fmla="*/ -6071 h 501"/>
                <a:gd name="T124" fmla="+- 0 2928 1794"/>
                <a:gd name="T125" fmla="*/ T124 w 1820"/>
                <a:gd name="T126" fmla="+- 0 -6062 -6555"/>
                <a:gd name="T127" fmla="*/ -6062 h 501"/>
                <a:gd name="T128" fmla="+- 0 2818 1794"/>
                <a:gd name="T129" fmla="*/ T128 w 1820"/>
                <a:gd name="T130" fmla="+- 0 -6057 -6555"/>
                <a:gd name="T131" fmla="*/ -6057 h 501"/>
                <a:gd name="T132" fmla="+- 0 2704 1794"/>
                <a:gd name="T133" fmla="*/ T132 w 1820"/>
                <a:gd name="T134" fmla="+- 0 -6055 -6555"/>
                <a:gd name="T135" fmla="*/ -6055 h 501"/>
                <a:gd name="T136" fmla="+- 0 2590 1794"/>
                <a:gd name="T137" fmla="*/ T136 w 1820"/>
                <a:gd name="T138" fmla="+- 0 -6057 -6555"/>
                <a:gd name="T139" fmla="*/ -6057 h 501"/>
                <a:gd name="T140" fmla="+- 0 2480 1794"/>
                <a:gd name="T141" fmla="*/ T140 w 1820"/>
                <a:gd name="T142" fmla="+- 0 -6062 -6555"/>
                <a:gd name="T143" fmla="*/ -6062 h 501"/>
                <a:gd name="T144" fmla="+- 0 2375 1794"/>
                <a:gd name="T145" fmla="*/ T144 w 1820"/>
                <a:gd name="T146" fmla="+- 0 -6071 -6555"/>
                <a:gd name="T147" fmla="*/ -6071 h 501"/>
                <a:gd name="T148" fmla="+- 0 2276 1794"/>
                <a:gd name="T149" fmla="*/ T148 w 1820"/>
                <a:gd name="T150" fmla="+- 0 -6084 -6555"/>
                <a:gd name="T151" fmla="*/ -6084 h 501"/>
                <a:gd name="T152" fmla="+- 0 2184 1794"/>
                <a:gd name="T153" fmla="*/ T152 w 1820"/>
                <a:gd name="T154" fmla="+- 0 -6099 -6555"/>
                <a:gd name="T155" fmla="*/ -6099 h 501"/>
                <a:gd name="T156" fmla="+- 0 2100 1794"/>
                <a:gd name="T157" fmla="*/ T156 w 1820"/>
                <a:gd name="T158" fmla="+- 0 -6118 -6555"/>
                <a:gd name="T159" fmla="*/ -6118 h 501"/>
                <a:gd name="T160" fmla="+- 0 2024 1794"/>
                <a:gd name="T161" fmla="*/ T160 w 1820"/>
                <a:gd name="T162" fmla="+- 0 -6139 -6555"/>
                <a:gd name="T163" fmla="*/ -6139 h 501"/>
                <a:gd name="T164" fmla="+- 0 1957 1794"/>
                <a:gd name="T165" fmla="*/ T164 w 1820"/>
                <a:gd name="T166" fmla="+- 0 -6162 -6555"/>
                <a:gd name="T167" fmla="*/ -6162 h 501"/>
                <a:gd name="T168" fmla="+- 0 1901 1794"/>
                <a:gd name="T169" fmla="*/ T168 w 1820"/>
                <a:gd name="T170" fmla="+- 0 -6187 -6555"/>
                <a:gd name="T171" fmla="*/ -6187 h 501"/>
                <a:gd name="T172" fmla="+- 0 1822 1794"/>
                <a:gd name="T173" fmla="*/ T172 w 1820"/>
                <a:gd name="T174" fmla="+- 0 -6243 -6555"/>
                <a:gd name="T175" fmla="*/ -6243 h 501"/>
                <a:gd name="T176" fmla="+- 0 1794 1794"/>
                <a:gd name="T177" fmla="*/ T176 w 1820"/>
                <a:gd name="T178" fmla="+- 0 -6305 -6555"/>
                <a:gd name="T179" fmla="*/ -6305 h 50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1820" h="501">
                  <a:moveTo>
                    <a:pt x="0" y="250"/>
                  </a:moveTo>
                  <a:lnTo>
                    <a:pt x="28" y="189"/>
                  </a:lnTo>
                  <a:lnTo>
                    <a:pt x="107" y="133"/>
                  </a:lnTo>
                  <a:lnTo>
                    <a:pt x="163" y="107"/>
                  </a:lnTo>
                  <a:lnTo>
                    <a:pt x="230" y="84"/>
                  </a:lnTo>
                  <a:lnTo>
                    <a:pt x="306" y="63"/>
                  </a:lnTo>
                  <a:lnTo>
                    <a:pt x="390" y="45"/>
                  </a:lnTo>
                  <a:lnTo>
                    <a:pt x="482" y="29"/>
                  </a:lnTo>
                  <a:lnTo>
                    <a:pt x="581" y="17"/>
                  </a:lnTo>
                  <a:lnTo>
                    <a:pt x="686" y="8"/>
                  </a:lnTo>
                  <a:lnTo>
                    <a:pt x="796" y="2"/>
                  </a:lnTo>
                  <a:lnTo>
                    <a:pt x="910" y="0"/>
                  </a:lnTo>
                  <a:lnTo>
                    <a:pt x="1024" y="2"/>
                  </a:lnTo>
                  <a:lnTo>
                    <a:pt x="1134" y="8"/>
                  </a:lnTo>
                  <a:lnTo>
                    <a:pt x="1239" y="17"/>
                  </a:lnTo>
                  <a:lnTo>
                    <a:pt x="1338" y="29"/>
                  </a:lnTo>
                  <a:lnTo>
                    <a:pt x="1430" y="45"/>
                  </a:lnTo>
                  <a:lnTo>
                    <a:pt x="1514" y="63"/>
                  </a:lnTo>
                  <a:lnTo>
                    <a:pt x="1590" y="84"/>
                  </a:lnTo>
                  <a:lnTo>
                    <a:pt x="1657" y="107"/>
                  </a:lnTo>
                  <a:lnTo>
                    <a:pt x="1713" y="133"/>
                  </a:lnTo>
                  <a:lnTo>
                    <a:pt x="1792" y="189"/>
                  </a:lnTo>
                  <a:lnTo>
                    <a:pt x="1820" y="250"/>
                  </a:lnTo>
                  <a:lnTo>
                    <a:pt x="1813" y="282"/>
                  </a:lnTo>
                  <a:lnTo>
                    <a:pt x="1759" y="341"/>
                  </a:lnTo>
                  <a:lnTo>
                    <a:pt x="1657" y="393"/>
                  </a:lnTo>
                  <a:lnTo>
                    <a:pt x="1590" y="416"/>
                  </a:lnTo>
                  <a:lnTo>
                    <a:pt x="1514" y="437"/>
                  </a:lnTo>
                  <a:lnTo>
                    <a:pt x="1430" y="456"/>
                  </a:lnTo>
                  <a:lnTo>
                    <a:pt x="1338" y="471"/>
                  </a:lnTo>
                  <a:lnTo>
                    <a:pt x="1239" y="484"/>
                  </a:lnTo>
                  <a:lnTo>
                    <a:pt x="1134" y="493"/>
                  </a:lnTo>
                  <a:lnTo>
                    <a:pt x="1024" y="498"/>
                  </a:lnTo>
                  <a:lnTo>
                    <a:pt x="910" y="500"/>
                  </a:lnTo>
                  <a:lnTo>
                    <a:pt x="796" y="498"/>
                  </a:lnTo>
                  <a:lnTo>
                    <a:pt x="686" y="493"/>
                  </a:lnTo>
                  <a:lnTo>
                    <a:pt x="581" y="484"/>
                  </a:lnTo>
                  <a:lnTo>
                    <a:pt x="482" y="471"/>
                  </a:lnTo>
                  <a:lnTo>
                    <a:pt x="390" y="456"/>
                  </a:lnTo>
                  <a:lnTo>
                    <a:pt x="306" y="437"/>
                  </a:lnTo>
                  <a:lnTo>
                    <a:pt x="230" y="416"/>
                  </a:lnTo>
                  <a:lnTo>
                    <a:pt x="163" y="393"/>
                  </a:lnTo>
                  <a:lnTo>
                    <a:pt x="107" y="368"/>
                  </a:lnTo>
                  <a:lnTo>
                    <a:pt x="28" y="312"/>
                  </a:lnTo>
                  <a:lnTo>
                    <a:pt x="0" y="250"/>
                  </a:lnTo>
                  <a:close/>
                </a:path>
              </a:pathLst>
            </a:custGeom>
            <a:noFill/>
            <a:ln w="10188">
              <a:solidFill>
                <a:srgbClr val="0D0D0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96" name="AutoShape 877">
              <a:extLst>
                <a:ext uri="{FF2B5EF4-FFF2-40B4-BE49-F238E27FC236}">
                  <a16:creationId xmlns:a16="http://schemas.microsoft.com/office/drawing/2014/main" id="{95613D83-EE0A-448E-B15D-290AB5DB7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2" y="-6532"/>
              <a:ext cx="33" cy="5784"/>
            </a:xfrm>
            <a:custGeom>
              <a:avLst/>
              <a:gdLst>
                <a:gd name="T0" fmla="+- 0 5805 5773"/>
                <a:gd name="T1" fmla="*/ T0 w 33"/>
                <a:gd name="T2" fmla="+- 0 -3740 -6532"/>
                <a:gd name="T3" fmla="*/ -3740 h 5784"/>
                <a:gd name="T4" fmla="+- 0 5773 5773"/>
                <a:gd name="T5" fmla="*/ T4 w 33"/>
                <a:gd name="T6" fmla="+- 0 -3868 -6532"/>
                <a:gd name="T7" fmla="*/ -3868 h 5784"/>
                <a:gd name="T8" fmla="+- 0 5773 5773"/>
                <a:gd name="T9" fmla="*/ T8 w 33"/>
                <a:gd name="T10" fmla="+- 0 -4093 -6532"/>
                <a:gd name="T11" fmla="*/ -4093 h 5784"/>
                <a:gd name="T12" fmla="+- 0 5805 5773"/>
                <a:gd name="T13" fmla="*/ T12 w 33"/>
                <a:gd name="T14" fmla="+- 0 -4221 -6532"/>
                <a:gd name="T15" fmla="*/ -4221 h 5784"/>
                <a:gd name="T16" fmla="+- 0 5805 5773"/>
                <a:gd name="T17" fmla="*/ T16 w 33"/>
                <a:gd name="T18" fmla="+- 0 -4221 -6532"/>
                <a:gd name="T19" fmla="*/ -4221 h 5784"/>
                <a:gd name="T20" fmla="+- 0 5805 5773"/>
                <a:gd name="T21" fmla="*/ T20 w 33"/>
                <a:gd name="T22" fmla="+- 0 -4253 -6532"/>
                <a:gd name="T23" fmla="*/ -4253 h 5784"/>
                <a:gd name="T24" fmla="+- 0 5773 5773"/>
                <a:gd name="T25" fmla="*/ T24 w 33"/>
                <a:gd name="T26" fmla="+- 0 -4382 -6532"/>
                <a:gd name="T27" fmla="*/ -4382 h 5784"/>
                <a:gd name="T28" fmla="+- 0 5773 5773"/>
                <a:gd name="T29" fmla="*/ T28 w 33"/>
                <a:gd name="T30" fmla="+- 0 -4606 -6532"/>
                <a:gd name="T31" fmla="*/ -4606 h 5784"/>
                <a:gd name="T32" fmla="+- 0 5805 5773"/>
                <a:gd name="T33" fmla="*/ T32 w 33"/>
                <a:gd name="T34" fmla="+- 0 -4735 -6532"/>
                <a:gd name="T35" fmla="*/ -4735 h 5784"/>
                <a:gd name="T36" fmla="+- 0 5805 5773"/>
                <a:gd name="T37" fmla="*/ T36 w 33"/>
                <a:gd name="T38" fmla="+- 0 -4735 -6532"/>
                <a:gd name="T39" fmla="*/ -4735 h 5784"/>
                <a:gd name="T40" fmla="+- 0 5805 5773"/>
                <a:gd name="T41" fmla="*/ T40 w 33"/>
                <a:gd name="T42" fmla="+- 0 -4767 -6532"/>
                <a:gd name="T43" fmla="*/ -4767 h 5784"/>
                <a:gd name="T44" fmla="+- 0 5773 5773"/>
                <a:gd name="T45" fmla="*/ T44 w 33"/>
                <a:gd name="T46" fmla="+- 0 -4895 -6532"/>
                <a:gd name="T47" fmla="*/ -4895 h 5784"/>
                <a:gd name="T48" fmla="+- 0 5773 5773"/>
                <a:gd name="T49" fmla="*/ T48 w 33"/>
                <a:gd name="T50" fmla="+- 0 -5120 -6532"/>
                <a:gd name="T51" fmla="*/ -5120 h 5784"/>
                <a:gd name="T52" fmla="+- 0 5805 5773"/>
                <a:gd name="T53" fmla="*/ T52 w 33"/>
                <a:gd name="T54" fmla="+- 0 -5248 -6532"/>
                <a:gd name="T55" fmla="*/ -5248 h 5784"/>
                <a:gd name="T56" fmla="+- 0 5805 5773"/>
                <a:gd name="T57" fmla="*/ T56 w 33"/>
                <a:gd name="T58" fmla="+- 0 -5248 -6532"/>
                <a:gd name="T59" fmla="*/ -5248 h 5784"/>
                <a:gd name="T60" fmla="+- 0 5805 5773"/>
                <a:gd name="T61" fmla="*/ T60 w 33"/>
                <a:gd name="T62" fmla="+- 0 -5280 -6532"/>
                <a:gd name="T63" fmla="*/ -5280 h 5784"/>
                <a:gd name="T64" fmla="+- 0 5773 5773"/>
                <a:gd name="T65" fmla="*/ T64 w 33"/>
                <a:gd name="T66" fmla="+- 0 -5409 -6532"/>
                <a:gd name="T67" fmla="*/ -5409 h 5784"/>
                <a:gd name="T68" fmla="+- 0 5773 5773"/>
                <a:gd name="T69" fmla="*/ T68 w 33"/>
                <a:gd name="T70" fmla="+- 0 -5633 -6532"/>
                <a:gd name="T71" fmla="*/ -5633 h 5784"/>
                <a:gd name="T72" fmla="+- 0 5805 5773"/>
                <a:gd name="T73" fmla="*/ T72 w 33"/>
                <a:gd name="T74" fmla="+- 0 -5762 -6532"/>
                <a:gd name="T75" fmla="*/ -5762 h 5784"/>
                <a:gd name="T76" fmla="+- 0 5805 5773"/>
                <a:gd name="T77" fmla="*/ T76 w 33"/>
                <a:gd name="T78" fmla="+- 0 -5762 -6532"/>
                <a:gd name="T79" fmla="*/ -5762 h 5784"/>
                <a:gd name="T80" fmla="+- 0 5805 5773"/>
                <a:gd name="T81" fmla="*/ T80 w 33"/>
                <a:gd name="T82" fmla="+- 0 -5794 -6532"/>
                <a:gd name="T83" fmla="*/ -5794 h 5784"/>
                <a:gd name="T84" fmla="+- 0 5773 5773"/>
                <a:gd name="T85" fmla="*/ T84 w 33"/>
                <a:gd name="T86" fmla="+- 0 -5922 -6532"/>
                <a:gd name="T87" fmla="*/ -5922 h 5784"/>
                <a:gd name="T88" fmla="+- 0 5773 5773"/>
                <a:gd name="T89" fmla="*/ T88 w 33"/>
                <a:gd name="T90" fmla="+- 0 -6147 -6532"/>
                <a:gd name="T91" fmla="*/ -6147 h 5784"/>
                <a:gd name="T92" fmla="+- 0 5805 5773"/>
                <a:gd name="T93" fmla="*/ T92 w 33"/>
                <a:gd name="T94" fmla="+- 0 -6275 -6532"/>
                <a:gd name="T95" fmla="*/ -6275 h 5784"/>
                <a:gd name="T96" fmla="+- 0 5805 5773"/>
                <a:gd name="T97" fmla="*/ T96 w 33"/>
                <a:gd name="T98" fmla="+- 0 -6275 -6532"/>
                <a:gd name="T99" fmla="*/ -6275 h 5784"/>
                <a:gd name="T100" fmla="+- 0 5805 5773"/>
                <a:gd name="T101" fmla="*/ T100 w 33"/>
                <a:gd name="T102" fmla="+- 0 -6307 -6532"/>
                <a:gd name="T103" fmla="*/ -6307 h 5784"/>
                <a:gd name="T104" fmla="+- 0 5773 5773"/>
                <a:gd name="T105" fmla="*/ T104 w 33"/>
                <a:gd name="T106" fmla="+- 0 -6435 -6532"/>
                <a:gd name="T107" fmla="*/ -6435 h 5784"/>
                <a:gd name="T108" fmla="+- 0 5773 5773"/>
                <a:gd name="T109" fmla="*/ T108 w 33"/>
                <a:gd name="T110" fmla="+- 0 -756 -6532"/>
                <a:gd name="T111" fmla="*/ -756 h 5784"/>
                <a:gd name="T112" fmla="+- 0 5805 5773"/>
                <a:gd name="T113" fmla="*/ T112 w 33"/>
                <a:gd name="T114" fmla="+- 0 -884 -6532"/>
                <a:gd name="T115" fmla="*/ -884 h 5784"/>
                <a:gd name="T116" fmla="+- 0 5805 5773"/>
                <a:gd name="T117" fmla="*/ T116 w 33"/>
                <a:gd name="T118" fmla="+- 0 -884 -6532"/>
                <a:gd name="T119" fmla="*/ -884 h 5784"/>
                <a:gd name="T120" fmla="+- 0 5805 5773"/>
                <a:gd name="T121" fmla="*/ T120 w 33"/>
                <a:gd name="T122" fmla="+- 0 -916 -6532"/>
                <a:gd name="T123" fmla="*/ -916 h 5784"/>
                <a:gd name="T124" fmla="+- 0 5773 5773"/>
                <a:gd name="T125" fmla="*/ T124 w 33"/>
                <a:gd name="T126" fmla="+- 0 -1045 -6532"/>
                <a:gd name="T127" fmla="*/ -1045 h 5784"/>
                <a:gd name="T128" fmla="+- 0 5773 5773"/>
                <a:gd name="T129" fmla="*/ T128 w 33"/>
                <a:gd name="T130" fmla="+- 0 -1269 -6532"/>
                <a:gd name="T131" fmla="*/ -1269 h 5784"/>
                <a:gd name="T132" fmla="+- 0 5805 5773"/>
                <a:gd name="T133" fmla="*/ T132 w 33"/>
                <a:gd name="T134" fmla="+- 0 -1398 -6532"/>
                <a:gd name="T135" fmla="*/ -1398 h 5784"/>
                <a:gd name="T136" fmla="+- 0 5805 5773"/>
                <a:gd name="T137" fmla="*/ T136 w 33"/>
                <a:gd name="T138" fmla="+- 0 -1398 -6532"/>
                <a:gd name="T139" fmla="*/ -1398 h 5784"/>
                <a:gd name="T140" fmla="+- 0 5805 5773"/>
                <a:gd name="T141" fmla="*/ T140 w 33"/>
                <a:gd name="T142" fmla="+- 0 -1430 -6532"/>
                <a:gd name="T143" fmla="*/ -1430 h 5784"/>
                <a:gd name="T144" fmla="+- 0 5773 5773"/>
                <a:gd name="T145" fmla="*/ T144 w 33"/>
                <a:gd name="T146" fmla="+- 0 -1558 -6532"/>
                <a:gd name="T147" fmla="*/ -1558 h 5784"/>
                <a:gd name="T148" fmla="+- 0 5773 5773"/>
                <a:gd name="T149" fmla="*/ T148 w 33"/>
                <a:gd name="T150" fmla="+- 0 -1783 -6532"/>
                <a:gd name="T151" fmla="*/ -1783 h 5784"/>
                <a:gd name="T152" fmla="+- 0 5805 5773"/>
                <a:gd name="T153" fmla="*/ T152 w 33"/>
                <a:gd name="T154" fmla="+- 0 -1911 -6532"/>
                <a:gd name="T155" fmla="*/ -1911 h 5784"/>
                <a:gd name="T156" fmla="+- 0 5805 5773"/>
                <a:gd name="T157" fmla="*/ T156 w 33"/>
                <a:gd name="T158" fmla="+- 0 -1911 -6532"/>
                <a:gd name="T159" fmla="*/ -1911 h 5784"/>
                <a:gd name="T160" fmla="+- 0 5805 5773"/>
                <a:gd name="T161" fmla="*/ T160 w 33"/>
                <a:gd name="T162" fmla="+- 0 -1943 -6532"/>
                <a:gd name="T163" fmla="*/ -1943 h 5784"/>
                <a:gd name="T164" fmla="+- 0 5773 5773"/>
                <a:gd name="T165" fmla="*/ T164 w 33"/>
                <a:gd name="T166" fmla="+- 0 -2071 -6532"/>
                <a:gd name="T167" fmla="*/ -2071 h 5784"/>
                <a:gd name="T168" fmla="+- 0 5773 5773"/>
                <a:gd name="T169" fmla="*/ T168 w 33"/>
                <a:gd name="T170" fmla="+- 0 -2296 -6532"/>
                <a:gd name="T171" fmla="*/ -2296 h 5784"/>
                <a:gd name="T172" fmla="+- 0 5805 5773"/>
                <a:gd name="T173" fmla="*/ T172 w 33"/>
                <a:gd name="T174" fmla="+- 0 -2424 -6532"/>
                <a:gd name="T175" fmla="*/ -2424 h 5784"/>
                <a:gd name="T176" fmla="+- 0 5805 5773"/>
                <a:gd name="T177" fmla="*/ T176 w 33"/>
                <a:gd name="T178" fmla="+- 0 -2424 -6532"/>
                <a:gd name="T179" fmla="*/ -2424 h 5784"/>
                <a:gd name="T180" fmla="+- 0 5805 5773"/>
                <a:gd name="T181" fmla="*/ T180 w 33"/>
                <a:gd name="T182" fmla="+- 0 -2457 -6532"/>
                <a:gd name="T183" fmla="*/ -2457 h 5784"/>
                <a:gd name="T184" fmla="+- 0 5773 5773"/>
                <a:gd name="T185" fmla="*/ T184 w 33"/>
                <a:gd name="T186" fmla="+- 0 -2585 -6532"/>
                <a:gd name="T187" fmla="*/ -2585 h 5784"/>
                <a:gd name="T188" fmla="+- 0 5773 5773"/>
                <a:gd name="T189" fmla="*/ T188 w 33"/>
                <a:gd name="T190" fmla="+- 0 -2810 -6532"/>
                <a:gd name="T191" fmla="*/ -2810 h 5784"/>
                <a:gd name="T192" fmla="+- 0 5805 5773"/>
                <a:gd name="T193" fmla="*/ T192 w 33"/>
                <a:gd name="T194" fmla="+- 0 -2938 -6532"/>
                <a:gd name="T195" fmla="*/ -2938 h 5784"/>
                <a:gd name="T196" fmla="+- 0 5805 5773"/>
                <a:gd name="T197" fmla="*/ T196 w 33"/>
                <a:gd name="T198" fmla="+- 0 -2938 -6532"/>
                <a:gd name="T199" fmla="*/ -2938 h 5784"/>
                <a:gd name="T200" fmla="+- 0 5805 5773"/>
                <a:gd name="T201" fmla="*/ T200 w 33"/>
                <a:gd name="T202" fmla="+- 0 -2970 -6532"/>
                <a:gd name="T203" fmla="*/ -2970 h 5784"/>
                <a:gd name="T204" fmla="+- 0 5773 5773"/>
                <a:gd name="T205" fmla="*/ T204 w 33"/>
                <a:gd name="T206" fmla="+- 0 -3098 -6532"/>
                <a:gd name="T207" fmla="*/ -3098 h 5784"/>
                <a:gd name="T208" fmla="+- 0 5773 5773"/>
                <a:gd name="T209" fmla="*/ T208 w 33"/>
                <a:gd name="T210" fmla="+- 0 -3323 -6532"/>
                <a:gd name="T211" fmla="*/ -3323 h 5784"/>
                <a:gd name="T212" fmla="+- 0 5805 5773"/>
                <a:gd name="T213" fmla="*/ T212 w 33"/>
                <a:gd name="T214" fmla="+- 0 -3451 -6532"/>
                <a:gd name="T215" fmla="*/ -3451 h 5784"/>
                <a:gd name="T216" fmla="+- 0 5805 5773"/>
                <a:gd name="T217" fmla="*/ T216 w 33"/>
                <a:gd name="T218" fmla="+- 0 -3451 -6532"/>
                <a:gd name="T219" fmla="*/ -3451 h 5784"/>
                <a:gd name="T220" fmla="+- 0 5805 5773"/>
                <a:gd name="T221" fmla="*/ T220 w 33"/>
                <a:gd name="T222" fmla="+- 0 -3483 -6532"/>
                <a:gd name="T223" fmla="*/ -3483 h 5784"/>
                <a:gd name="T224" fmla="+- 0 5773 5773"/>
                <a:gd name="T225" fmla="*/ T224 w 33"/>
                <a:gd name="T226" fmla="+- 0 -3708 -6532"/>
                <a:gd name="T227" fmla="*/ -3708 h 57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3" h="5784">
                  <a:moveTo>
                    <a:pt x="32" y="2696"/>
                  </a:moveTo>
                  <a:lnTo>
                    <a:pt x="0" y="2696"/>
                  </a:lnTo>
                  <a:lnTo>
                    <a:pt x="0" y="2792"/>
                  </a:lnTo>
                  <a:lnTo>
                    <a:pt x="32" y="2792"/>
                  </a:lnTo>
                  <a:lnTo>
                    <a:pt x="32" y="2696"/>
                  </a:lnTo>
                  <a:close/>
                  <a:moveTo>
                    <a:pt x="32" y="2567"/>
                  </a:moveTo>
                  <a:lnTo>
                    <a:pt x="0" y="2567"/>
                  </a:lnTo>
                  <a:lnTo>
                    <a:pt x="0" y="2664"/>
                  </a:lnTo>
                  <a:lnTo>
                    <a:pt x="32" y="2664"/>
                  </a:lnTo>
                  <a:lnTo>
                    <a:pt x="32" y="2567"/>
                  </a:lnTo>
                  <a:close/>
                  <a:moveTo>
                    <a:pt x="32" y="2439"/>
                  </a:moveTo>
                  <a:lnTo>
                    <a:pt x="0" y="2439"/>
                  </a:lnTo>
                  <a:lnTo>
                    <a:pt x="0" y="2535"/>
                  </a:lnTo>
                  <a:lnTo>
                    <a:pt x="32" y="2535"/>
                  </a:lnTo>
                  <a:lnTo>
                    <a:pt x="32" y="2439"/>
                  </a:lnTo>
                  <a:close/>
                  <a:moveTo>
                    <a:pt x="32" y="2311"/>
                  </a:moveTo>
                  <a:lnTo>
                    <a:pt x="0" y="2311"/>
                  </a:lnTo>
                  <a:lnTo>
                    <a:pt x="0" y="2407"/>
                  </a:lnTo>
                  <a:lnTo>
                    <a:pt x="32" y="2407"/>
                  </a:lnTo>
                  <a:lnTo>
                    <a:pt x="32" y="2311"/>
                  </a:lnTo>
                  <a:close/>
                  <a:moveTo>
                    <a:pt x="32" y="2182"/>
                  </a:moveTo>
                  <a:lnTo>
                    <a:pt x="0" y="2182"/>
                  </a:lnTo>
                  <a:lnTo>
                    <a:pt x="0" y="2279"/>
                  </a:lnTo>
                  <a:lnTo>
                    <a:pt x="32" y="2279"/>
                  </a:lnTo>
                  <a:lnTo>
                    <a:pt x="32" y="2182"/>
                  </a:lnTo>
                  <a:close/>
                  <a:moveTo>
                    <a:pt x="32" y="2054"/>
                  </a:moveTo>
                  <a:lnTo>
                    <a:pt x="0" y="2054"/>
                  </a:lnTo>
                  <a:lnTo>
                    <a:pt x="0" y="2150"/>
                  </a:lnTo>
                  <a:lnTo>
                    <a:pt x="32" y="2150"/>
                  </a:lnTo>
                  <a:lnTo>
                    <a:pt x="32" y="2054"/>
                  </a:lnTo>
                  <a:close/>
                  <a:moveTo>
                    <a:pt x="32" y="1926"/>
                  </a:moveTo>
                  <a:lnTo>
                    <a:pt x="0" y="1926"/>
                  </a:lnTo>
                  <a:lnTo>
                    <a:pt x="0" y="2022"/>
                  </a:lnTo>
                  <a:lnTo>
                    <a:pt x="32" y="2022"/>
                  </a:lnTo>
                  <a:lnTo>
                    <a:pt x="32" y="1926"/>
                  </a:lnTo>
                  <a:close/>
                  <a:moveTo>
                    <a:pt x="32" y="1797"/>
                  </a:moveTo>
                  <a:lnTo>
                    <a:pt x="0" y="1797"/>
                  </a:lnTo>
                  <a:lnTo>
                    <a:pt x="0" y="1893"/>
                  </a:lnTo>
                  <a:lnTo>
                    <a:pt x="32" y="1893"/>
                  </a:lnTo>
                  <a:lnTo>
                    <a:pt x="32" y="1797"/>
                  </a:lnTo>
                  <a:close/>
                  <a:moveTo>
                    <a:pt x="32" y="1669"/>
                  </a:moveTo>
                  <a:lnTo>
                    <a:pt x="0" y="1669"/>
                  </a:lnTo>
                  <a:lnTo>
                    <a:pt x="0" y="1765"/>
                  </a:lnTo>
                  <a:lnTo>
                    <a:pt x="32" y="1765"/>
                  </a:lnTo>
                  <a:lnTo>
                    <a:pt x="32" y="1669"/>
                  </a:lnTo>
                  <a:close/>
                  <a:moveTo>
                    <a:pt x="32" y="1541"/>
                  </a:moveTo>
                  <a:lnTo>
                    <a:pt x="0" y="1541"/>
                  </a:lnTo>
                  <a:lnTo>
                    <a:pt x="0" y="1637"/>
                  </a:lnTo>
                  <a:lnTo>
                    <a:pt x="32" y="1637"/>
                  </a:lnTo>
                  <a:lnTo>
                    <a:pt x="32" y="1541"/>
                  </a:lnTo>
                  <a:close/>
                  <a:moveTo>
                    <a:pt x="32" y="1412"/>
                  </a:moveTo>
                  <a:lnTo>
                    <a:pt x="0" y="1412"/>
                  </a:lnTo>
                  <a:lnTo>
                    <a:pt x="0" y="1508"/>
                  </a:lnTo>
                  <a:lnTo>
                    <a:pt x="32" y="1508"/>
                  </a:lnTo>
                  <a:lnTo>
                    <a:pt x="32" y="1412"/>
                  </a:lnTo>
                  <a:close/>
                  <a:moveTo>
                    <a:pt x="32" y="1284"/>
                  </a:moveTo>
                  <a:lnTo>
                    <a:pt x="0" y="1284"/>
                  </a:lnTo>
                  <a:lnTo>
                    <a:pt x="0" y="1380"/>
                  </a:lnTo>
                  <a:lnTo>
                    <a:pt x="32" y="1380"/>
                  </a:lnTo>
                  <a:lnTo>
                    <a:pt x="32" y="1284"/>
                  </a:lnTo>
                  <a:close/>
                  <a:moveTo>
                    <a:pt x="32" y="1155"/>
                  </a:moveTo>
                  <a:lnTo>
                    <a:pt x="0" y="1155"/>
                  </a:lnTo>
                  <a:lnTo>
                    <a:pt x="0" y="1252"/>
                  </a:lnTo>
                  <a:lnTo>
                    <a:pt x="32" y="1252"/>
                  </a:lnTo>
                  <a:lnTo>
                    <a:pt x="32" y="1155"/>
                  </a:lnTo>
                  <a:close/>
                  <a:moveTo>
                    <a:pt x="32" y="1027"/>
                  </a:moveTo>
                  <a:lnTo>
                    <a:pt x="0" y="1027"/>
                  </a:lnTo>
                  <a:lnTo>
                    <a:pt x="0" y="1123"/>
                  </a:lnTo>
                  <a:lnTo>
                    <a:pt x="32" y="1123"/>
                  </a:lnTo>
                  <a:lnTo>
                    <a:pt x="32" y="1027"/>
                  </a:lnTo>
                  <a:close/>
                  <a:moveTo>
                    <a:pt x="32" y="899"/>
                  </a:moveTo>
                  <a:lnTo>
                    <a:pt x="0" y="899"/>
                  </a:lnTo>
                  <a:lnTo>
                    <a:pt x="0" y="995"/>
                  </a:lnTo>
                  <a:lnTo>
                    <a:pt x="32" y="995"/>
                  </a:lnTo>
                  <a:lnTo>
                    <a:pt x="32" y="899"/>
                  </a:lnTo>
                  <a:close/>
                  <a:moveTo>
                    <a:pt x="32" y="770"/>
                  </a:moveTo>
                  <a:lnTo>
                    <a:pt x="0" y="770"/>
                  </a:lnTo>
                  <a:lnTo>
                    <a:pt x="0" y="867"/>
                  </a:lnTo>
                  <a:lnTo>
                    <a:pt x="32" y="867"/>
                  </a:lnTo>
                  <a:lnTo>
                    <a:pt x="32" y="770"/>
                  </a:lnTo>
                  <a:close/>
                  <a:moveTo>
                    <a:pt x="32" y="642"/>
                  </a:moveTo>
                  <a:lnTo>
                    <a:pt x="0" y="642"/>
                  </a:lnTo>
                  <a:lnTo>
                    <a:pt x="0" y="738"/>
                  </a:lnTo>
                  <a:lnTo>
                    <a:pt x="32" y="738"/>
                  </a:lnTo>
                  <a:lnTo>
                    <a:pt x="32" y="642"/>
                  </a:lnTo>
                  <a:close/>
                  <a:moveTo>
                    <a:pt x="32" y="514"/>
                  </a:moveTo>
                  <a:lnTo>
                    <a:pt x="0" y="514"/>
                  </a:lnTo>
                  <a:lnTo>
                    <a:pt x="0" y="610"/>
                  </a:lnTo>
                  <a:lnTo>
                    <a:pt x="32" y="610"/>
                  </a:lnTo>
                  <a:lnTo>
                    <a:pt x="32" y="514"/>
                  </a:lnTo>
                  <a:close/>
                  <a:moveTo>
                    <a:pt x="32" y="385"/>
                  </a:moveTo>
                  <a:lnTo>
                    <a:pt x="0" y="385"/>
                  </a:lnTo>
                  <a:lnTo>
                    <a:pt x="0" y="482"/>
                  </a:lnTo>
                  <a:lnTo>
                    <a:pt x="32" y="482"/>
                  </a:lnTo>
                  <a:lnTo>
                    <a:pt x="32" y="385"/>
                  </a:lnTo>
                  <a:close/>
                  <a:moveTo>
                    <a:pt x="32" y="257"/>
                  </a:moveTo>
                  <a:lnTo>
                    <a:pt x="0" y="257"/>
                  </a:lnTo>
                  <a:lnTo>
                    <a:pt x="0" y="353"/>
                  </a:lnTo>
                  <a:lnTo>
                    <a:pt x="32" y="353"/>
                  </a:lnTo>
                  <a:lnTo>
                    <a:pt x="32" y="257"/>
                  </a:lnTo>
                  <a:close/>
                  <a:moveTo>
                    <a:pt x="32" y="129"/>
                  </a:moveTo>
                  <a:lnTo>
                    <a:pt x="0" y="129"/>
                  </a:lnTo>
                  <a:lnTo>
                    <a:pt x="0" y="225"/>
                  </a:lnTo>
                  <a:lnTo>
                    <a:pt x="32" y="225"/>
                  </a:lnTo>
                  <a:lnTo>
                    <a:pt x="32" y="129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97"/>
                  </a:lnTo>
                  <a:lnTo>
                    <a:pt x="32" y="97"/>
                  </a:lnTo>
                  <a:lnTo>
                    <a:pt x="32" y="0"/>
                  </a:lnTo>
                  <a:close/>
                  <a:moveTo>
                    <a:pt x="32" y="5776"/>
                  </a:moveTo>
                  <a:lnTo>
                    <a:pt x="0" y="5776"/>
                  </a:lnTo>
                  <a:lnTo>
                    <a:pt x="0" y="5784"/>
                  </a:lnTo>
                  <a:lnTo>
                    <a:pt x="32" y="5784"/>
                  </a:lnTo>
                  <a:lnTo>
                    <a:pt x="32" y="5776"/>
                  </a:lnTo>
                  <a:close/>
                  <a:moveTo>
                    <a:pt x="32" y="5648"/>
                  </a:moveTo>
                  <a:lnTo>
                    <a:pt x="0" y="5648"/>
                  </a:lnTo>
                  <a:lnTo>
                    <a:pt x="0" y="5744"/>
                  </a:lnTo>
                  <a:lnTo>
                    <a:pt x="32" y="5744"/>
                  </a:lnTo>
                  <a:lnTo>
                    <a:pt x="32" y="5648"/>
                  </a:lnTo>
                  <a:close/>
                  <a:moveTo>
                    <a:pt x="32" y="5519"/>
                  </a:moveTo>
                  <a:lnTo>
                    <a:pt x="0" y="5519"/>
                  </a:lnTo>
                  <a:lnTo>
                    <a:pt x="0" y="5616"/>
                  </a:lnTo>
                  <a:lnTo>
                    <a:pt x="32" y="5616"/>
                  </a:lnTo>
                  <a:lnTo>
                    <a:pt x="32" y="5519"/>
                  </a:lnTo>
                  <a:close/>
                  <a:moveTo>
                    <a:pt x="32" y="5391"/>
                  </a:moveTo>
                  <a:lnTo>
                    <a:pt x="0" y="5391"/>
                  </a:lnTo>
                  <a:lnTo>
                    <a:pt x="0" y="5487"/>
                  </a:lnTo>
                  <a:lnTo>
                    <a:pt x="32" y="5487"/>
                  </a:lnTo>
                  <a:lnTo>
                    <a:pt x="32" y="5391"/>
                  </a:lnTo>
                  <a:close/>
                  <a:moveTo>
                    <a:pt x="32" y="5263"/>
                  </a:moveTo>
                  <a:lnTo>
                    <a:pt x="0" y="5263"/>
                  </a:lnTo>
                  <a:lnTo>
                    <a:pt x="0" y="5359"/>
                  </a:lnTo>
                  <a:lnTo>
                    <a:pt x="32" y="5359"/>
                  </a:lnTo>
                  <a:lnTo>
                    <a:pt x="32" y="5263"/>
                  </a:lnTo>
                  <a:close/>
                  <a:moveTo>
                    <a:pt x="32" y="5134"/>
                  </a:moveTo>
                  <a:lnTo>
                    <a:pt x="0" y="5134"/>
                  </a:lnTo>
                  <a:lnTo>
                    <a:pt x="0" y="5231"/>
                  </a:lnTo>
                  <a:lnTo>
                    <a:pt x="32" y="5231"/>
                  </a:lnTo>
                  <a:lnTo>
                    <a:pt x="32" y="5134"/>
                  </a:lnTo>
                  <a:close/>
                  <a:moveTo>
                    <a:pt x="32" y="5006"/>
                  </a:moveTo>
                  <a:lnTo>
                    <a:pt x="0" y="5006"/>
                  </a:lnTo>
                  <a:lnTo>
                    <a:pt x="0" y="5102"/>
                  </a:lnTo>
                  <a:lnTo>
                    <a:pt x="32" y="5102"/>
                  </a:lnTo>
                  <a:lnTo>
                    <a:pt x="32" y="5006"/>
                  </a:lnTo>
                  <a:close/>
                  <a:moveTo>
                    <a:pt x="32" y="4878"/>
                  </a:moveTo>
                  <a:lnTo>
                    <a:pt x="0" y="4878"/>
                  </a:lnTo>
                  <a:lnTo>
                    <a:pt x="0" y="4974"/>
                  </a:lnTo>
                  <a:lnTo>
                    <a:pt x="32" y="4974"/>
                  </a:lnTo>
                  <a:lnTo>
                    <a:pt x="32" y="4878"/>
                  </a:lnTo>
                  <a:close/>
                  <a:moveTo>
                    <a:pt x="32" y="4749"/>
                  </a:moveTo>
                  <a:lnTo>
                    <a:pt x="0" y="4749"/>
                  </a:lnTo>
                  <a:lnTo>
                    <a:pt x="0" y="4846"/>
                  </a:lnTo>
                  <a:lnTo>
                    <a:pt x="32" y="4846"/>
                  </a:lnTo>
                  <a:lnTo>
                    <a:pt x="32" y="4749"/>
                  </a:lnTo>
                  <a:close/>
                  <a:moveTo>
                    <a:pt x="32" y="4621"/>
                  </a:moveTo>
                  <a:lnTo>
                    <a:pt x="0" y="4621"/>
                  </a:lnTo>
                  <a:lnTo>
                    <a:pt x="0" y="4717"/>
                  </a:lnTo>
                  <a:lnTo>
                    <a:pt x="32" y="4717"/>
                  </a:lnTo>
                  <a:lnTo>
                    <a:pt x="32" y="4621"/>
                  </a:lnTo>
                  <a:close/>
                  <a:moveTo>
                    <a:pt x="32" y="4493"/>
                  </a:moveTo>
                  <a:lnTo>
                    <a:pt x="0" y="4493"/>
                  </a:lnTo>
                  <a:lnTo>
                    <a:pt x="0" y="4589"/>
                  </a:lnTo>
                  <a:lnTo>
                    <a:pt x="32" y="4589"/>
                  </a:lnTo>
                  <a:lnTo>
                    <a:pt x="32" y="4493"/>
                  </a:lnTo>
                  <a:close/>
                  <a:moveTo>
                    <a:pt x="32" y="4364"/>
                  </a:moveTo>
                  <a:lnTo>
                    <a:pt x="0" y="4364"/>
                  </a:lnTo>
                  <a:lnTo>
                    <a:pt x="0" y="4461"/>
                  </a:lnTo>
                  <a:lnTo>
                    <a:pt x="32" y="4461"/>
                  </a:lnTo>
                  <a:lnTo>
                    <a:pt x="32" y="4364"/>
                  </a:lnTo>
                  <a:close/>
                  <a:moveTo>
                    <a:pt x="32" y="4236"/>
                  </a:moveTo>
                  <a:lnTo>
                    <a:pt x="0" y="4236"/>
                  </a:lnTo>
                  <a:lnTo>
                    <a:pt x="0" y="4332"/>
                  </a:lnTo>
                  <a:lnTo>
                    <a:pt x="32" y="4332"/>
                  </a:lnTo>
                  <a:lnTo>
                    <a:pt x="32" y="4236"/>
                  </a:lnTo>
                  <a:close/>
                  <a:moveTo>
                    <a:pt x="32" y="4108"/>
                  </a:moveTo>
                  <a:lnTo>
                    <a:pt x="0" y="4108"/>
                  </a:lnTo>
                  <a:lnTo>
                    <a:pt x="0" y="4204"/>
                  </a:lnTo>
                  <a:lnTo>
                    <a:pt x="32" y="4204"/>
                  </a:lnTo>
                  <a:lnTo>
                    <a:pt x="32" y="4108"/>
                  </a:lnTo>
                  <a:close/>
                  <a:moveTo>
                    <a:pt x="32" y="3979"/>
                  </a:moveTo>
                  <a:lnTo>
                    <a:pt x="0" y="3979"/>
                  </a:lnTo>
                  <a:lnTo>
                    <a:pt x="0" y="4075"/>
                  </a:lnTo>
                  <a:lnTo>
                    <a:pt x="32" y="4075"/>
                  </a:lnTo>
                  <a:lnTo>
                    <a:pt x="32" y="3979"/>
                  </a:lnTo>
                  <a:close/>
                  <a:moveTo>
                    <a:pt x="32" y="3851"/>
                  </a:moveTo>
                  <a:lnTo>
                    <a:pt x="0" y="3851"/>
                  </a:lnTo>
                  <a:lnTo>
                    <a:pt x="0" y="3947"/>
                  </a:lnTo>
                  <a:lnTo>
                    <a:pt x="32" y="3947"/>
                  </a:lnTo>
                  <a:lnTo>
                    <a:pt x="32" y="3851"/>
                  </a:lnTo>
                  <a:close/>
                  <a:moveTo>
                    <a:pt x="32" y="3722"/>
                  </a:moveTo>
                  <a:lnTo>
                    <a:pt x="0" y="3722"/>
                  </a:lnTo>
                  <a:lnTo>
                    <a:pt x="0" y="3819"/>
                  </a:lnTo>
                  <a:lnTo>
                    <a:pt x="32" y="3819"/>
                  </a:lnTo>
                  <a:lnTo>
                    <a:pt x="32" y="3722"/>
                  </a:lnTo>
                  <a:close/>
                  <a:moveTo>
                    <a:pt x="32" y="3594"/>
                  </a:moveTo>
                  <a:lnTo>
                    <a:pt x="0" y="3594"/>
                  </a:lnTo>
                  <a:lnTo>
                    <a:pt x="0" y="3690"/>
                  </a:lnTo>
                  <a:lnTo>
                    <a:pt x="32" y="3690"/>
                  </a:lnTo>
                  <a:lnTo>
                    <a:pt x="32" y="3594"/>
                  </a:lnTo>
                  <a:close/>
                  <a:moveTo>
                    <a:pt x="32" y="3466"/>
                  </a:moveTo>
                  <a:lnTo>
                    <a:pt x="0" y="3466"/>
                  </a:lnTo>
                  <a:lnTo>
                    <a:pt x="0" y="3562"/>
                  </a:lnTo>
                  <a:lnTo>
                    <a:pt x="32" y="3562"/>
                  </a:lnTo>
                  <a:lnTo>
                    <a:pt x="32" y="3466"/>
                  </a:lnTo>
                  <a:close/>
                  <a:moveTo>
                    <a:pt x="32" y="3337"/>
                  </a:moveTo>
                  <a:lnTo>
                    <a:pt x="0" y="3337"/>
                  </a:lnTo>
                  <a:lnTo>
                    <a:pt x="0" y="3434"/>
                  </a:lnTo>
                  <a:lnTo>
                    <a:pt x="32" y="3434"/>
                  </a:lnTo>
                  <a:lnTo>
                    <a:pt x="32" y="3337"/>
                  </a:lnTo>
                  <a:close/>
                  <a:moveTo>
                    <a:pt x="32" y="3209"/>
                  </a:moveTo>
                  <a:lnTo>
                    <a:pt x="0" y="3209"/>
                  </a:lnTo>
                  <a:lnTo>
                    <a:pt x="0" y="3305"/>
                  </a:lnTo>
                  <a:lnTo>
                    <a:pt x="32" y="3305"/>
                  </a:lnTo>
                  <a:lnTo>
                    <a:pt x="32" y="3209"/>
                  </a:lnTo>
                  <a:close/>
                  <a:moveTo>
                    <a:pt x="32" y="3081"/>
                  </a:moveTo>
                  <a:lnTo>
                    <a:pt x="0" y="3081"/>
                  </a:lnTo>
                  <a:lnTo>
                    <a:pt x="0" y="3177"/>
                  </a:lnTo>
                  <a:lnTo>
                    <a:pt x="32" y="3177"/>
                  </a:lnTo>
                  <a:lnTo>
                    <a:pt x="32" y="3081"/>
                  </a:lnTo>
                  <a:close/>
                  <a:moveTo>
                    <a:pt x="32" y="2952"/>
                  </a:moveTo>
                  <a:lnTo>
                    <a:pt x="0" y="2952"/>
                  </a:lnTo>
                  <a:lnTo>
                    <a:pt x="0" y="3049"/>
                  </a:lnTo>
                  <a:lnTo>
                    <a:pt x="32" y="3049"/>
                  </a:lnTo>
                  <a:lnTo>
                    <a:pt x="32" y="2952"/>
                  </a:lnTo>
                  <a:close/>
                  <a:moveTo>
                    <a:pt x="32" y="2920"/>
                  </a:moveTo>
                  <a:lnTo>
                    <a:pt x="32" y="2824"/>
                  </a:lnTo>
                  <a:lnTo>
                    <a:pt x="0" y="2824"/>
                  </a:lnTo>
                  <a:lnTo>
                    <a:pt x="0" y="2920"/>
                  </a:lnTo>
                  <a:lnTo>
                    <a:pt x="32" y="2920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97" name="Picture 876">
              <a:extLst>
                <a:ext uri="{FF2B5EF4-FFF2-40B4-BE49-F238E27FC236}">
                  <a16:creationId xmlns:a16="http://schemas.microsoft.com/office/drawing/2014/main" id="{852B6503-E4FD-4C59-BA77-019C6EC65C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8" y="-6988"/>
              <a:ext cx="4198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AutoShape 875">
              <a:extLst>
                <a:ext uri="{FF2B5EF4-FFF2-40B4-BE49-F238E27FC236}">
                  <a16:creationId xmlns:a16="http://schemas.microsoft.com/office/drawing/2014/main" id="{5E022532-BEBA-417B-9BD6-8879FF397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9" y="-6678"/>
              <a:ext cx="33" cy="5913"/>
            </a:xfrm>
            <a:custGeom>
              <a:avLst/>
              <a:gdLst>
                <a:gd name="T0" fmla="+- 0 3712 3680"/>
                <a:gd name="T1" fmla="*/ T0 w 33"/>
                <a:gd name="T2" fmla="+- 0 -6324 -6677"/>
                <a:gd name="T3" fmla="*/ -6324 h 5913"/>
                <a:gd name="T4" fmla="+- 0 3680 3680"/>
                <a:gd name="T5" fmla="*/ T4 w 33"/>
                <a:gd name="T6" fmla="+- 0 -6453 -6677"/>
                <a:gd name="T7" fmla="*/ -6453 h 5913"/>
                <a:gd name="T8" fmla="+- 0 3680 3680"/>
                <a:gd name="T9" fmla="*/ T8 w 33"/>
                <a:gd name="T10" fmla="+- 0 -6677 -6677"/>
                <a:gd name="T11" fmla="*/ -6677 h 5913"/>
                <a:gd name="T12" fmla="+- 0 3712 3680"/>
                <a:gd name="T13" fmla="*/ T12 w 33"/>
                <a:gd name="T14" fmla="+- 0 -773 -6677"/>
                <a:gd name="T15" fmla="*/ -773 h 5913"/>
                <a:gd name="T16" fmla="+- 0 3712 3680"/>
                <a:gd name="T17" fmla="*/ T16 w 33"/>
                <a:gd name="T18" fmla="+- 0 -773 -6677"/>
                <a:gd name="T19" fmla="*/ -773 h 5913"/>
                <a:gd name="T20" fmla="+- 0 3712 3680"/>
                <a:gd name="T21" fmla="*/ T20 w 33"/>
                <a:gd name="T22" fmla="+- 0 -805 -6677"/>
                <a:gd name="T23" fmla="*/ -805 h 5913"/>
                <a:gd name="T24" fmla="+- 0 3680 3680"/>
                <a:gd name="T25" fmla="*/ T24 w 33"/>
                <a:gd name="T26" fmla="+- 0 -934 -6677"/>
                <a:gd name="T27" fmla="*/ -934 h 5913"/>
                <a:gd name="T28" fmla="+- 0 3680 3680"/>
                <a:gd name="T29" fmla="*/ T28 w 33"/>
                <a:gd name="T30" fmla="+- 0 -1158 -6677"/>
                <a:gd name="T31" fmla="*/ -1158 h 5913"/>
                <a:gd name="T32" fmla="+- 0 3712 3680"/>
                <a:gd name="T33" fmla="*/ T32 w 33"/>
                <a:gd name="T34" fmla="+- 0 -1287 -6677"/>
                <a:gd name="T35" fmla="*/ -1287 h 5913"/>
                <a:gd name="T36" fmla="+- 0 3712 3680"/>
                <a:gd name="T37" fmla="*/ T36 w 33"/>
                <a:gd name="T38" fmla="+- 0 -1287 -6677"/>
                <a:gd name="T39" fmla="*/ -1287 h 5913"/>
                <a:gd name="T40" fmla="+- 0 3712 3680"/>
                <a:gd name="T41" fmla="*/ T40 w 33"/>
                <a:gd name="T42" fmla="+- 0 -1319 -6677"/>
                <a:gd name="T43" fmla="*/ -1319 h 5913"/>
                <a:gd name="T44" fmla="+- 0 3680 3680"/>
                <a:gd name="T45" fmla="*/ T44 w 33"/>
                <a:gd name="T46" fmla="+- 0 -1447 -6677"/>
                <a:gd name="T47" fmla="*/ -1447 h 5913"/>
                <a:gd name="T48" fmla="+- 0 3680 3680"/>
                <a:gd name="T49" fmla="*/ T48 w 33"/>
                <a:gd name="T50" fmla="+- 0 -1672 -6677"/>
                <a:gd name="T51" fmla="*/ -1672 h 5913"/>
                <a:gd name="T52" fmla="+- 0 3712 3680"/>
                <a:gd name="T53" fmla="*/ T52 w 33"/>
                <a:gd name="T54" fmla="+- 0 -1800 -6677"/>
                <a:gd name="T55" fmla="*/ -1800 h 5913"/>
                <a:gd name="T56" fmla="+- 0 3712 3680"/>
                <a:gd name="T57" fmla="*/ T56 w 33"/>
                <a:gd name="T58" fmla="+- 0 -1800 -6677"/>
                <a:gd name="T59" fmla="*/ -1800 h 5913"/>
                <a:gd name="T60" fmla="+- 0 3712 3680"/>
                <a:gd name="T61" fmla="*/ T60 w 33"/>
                <a:gd name="T62" fmla="+- 0 -1832 -6677"/>
                <a:gd name="T63" fmla="*/ -1832 h 5913"/>
                <a:gd name="T64" fmla="+- 0 3680 3680"/>
                <a:gd name="T65" fmla="*/ T64 w 33"/>
                <a:gd name="T66" fmla="+- 0 -1960 -6677"/>
                <a:gd name="T67" fmla="*/ -1960 h 5913"/>
                <a:gd name="T68" fmla="+- 0 3680 3680"/>
                <a:gd name="T69" fmla="*/ T68 w 33"/>
                <a:gd name="T70" fmla="+- 0 -2185 -6677"/>
                <a:gd name="T71" fmla="*/ -2185 h 5913"/>
                <a:gd name="T72" fmla="+- 0 3712 3680"/>
                <a:gd name="T73" fmla="*/ T72 w 33"/>
                <a:gd name="T74" fmla="+- 0 -2313 -6677"/>
                <a:gd name="T75" fmla="*/ -2313 h 5913"/>
                <a:gd name="T76" fmla="+- 0 3712 3680"/>
                <a:gd name="T77" fmla="*/ T76 w 33"/>
                <a:gd name="T78" fmla="+- 0 -2313 -6677"/>
                <a:gd name="T79" fmla="*/ -2313 h 5913"/>
                <a:gd name="T80" fmla="+- 0 3712 3680"/>
                <a:gd name="T81" fmla="*/ T80 w 33"/>
                <a:gd name="T82" fmla="+- 0 -2346 -6677"/>
                <a:gd name="T83" fmla="*/ -2346 h 5913"/>
                <a:gd name="T84" fmla="+- 0 3680 3680"/>
                <a:gd name="T85" fmla="*/ T84 w 33"/>
                <a:gd name="T86" fmla="+- 0 -2474 -6677"/>
                <a:gd name="T87" fmla="*/ -2474 h 5913"/>
                <a:gd name="T88" fmla="+- 0 3680 3680"/>
                <a:gd name="T89" fmla="*/ T88 w 33"/>
                <a:gd name="T90" fmla="+- 0 -2698 -6677"/>
                <a:gd name="T91" fmla="*/ -2698 h 5913"/>
                <a:gd name="T92" fmla="+- 0 3712 3680"/>
                <a:gd name="T93" fmla="*/ T92 w 33"/>
                <a:gd name="T94" fmla="+- 0 -2827 -6677"/>
                <a:gd name="T95" fmla="*/ -2827 h 5913"/>
                <a:gd name="T96" fmla="+- 0 3712 3680"/>
                <a:gd name="T97" fmla="*/ T96 w 33"/>
                <a:gd name="T98" fmla="+- 0 -2827 -6677"/>
                <a:gd name="T99" fmla="*/ -2827 h 5913"/>
                <a:gd name="T100" fmla="+- 0 3712 3680"/>
                <a:gd name="T101" fmla="*/ T100 w 33"/>
                <a:gd name="T102" fmla="+- 0 -2859 -6677"/>
                <a:gd name="T103" fmla="*/ -2859 h 5913"/>
                <a:gd name="T104" fmla="+- 0 3680 3680"/>
                <a:gd name="T105" fmla="*/ T104 w 33"/>
                <a:gd name="T106" fmla="+- 0 -2987 -6677"/>
                <a:gd name="T107" fmla="*/ -2987 h 5913"/>
                <a:gd name="T108" fmla="+- 0 3680 3680"/>
                <a:gd name="T109" fmla="*/ T108 w 33"/>
                <a:gd name="T110" fmla="+- 0 -3212 -6677"/>
                <a:gd name="T111" fmla="*/ -3212 h 5913"/>
                <a:gd name="T112" fmla="+- 0 3712 3680"/>
                <a:gd name="T113" fmla="*/ T112 w 33"/>
                <a:gd name="T114" fmla="+- 0 -3340 -6677"/>
                <a:gd name="T115" fmla="*/ -3340 h 5913"/>
                <a:gd name="T116" fmla="+- 0 3712 3680"/>
                <a:gd name="T117" fmla="*/ T116 w 33"/>
                <a:gd name="T118" fmla="+- 0 -3340 -6677"/>
                <a:gd name="T119" fmla="*/ -3340 h 5913"/>
                <a:gd name="T120" fmla="+- 0 3712 3680"/>
                <a:gd name="T121" fmla="*/ T120 w 33"/>
                <a:gd name="T122" fmla="+- 0 -3372 -6677"/>
                <a:gd name="T123" fmla="*/ -3372 h 5913"/>
                <a:gd name="T124" fmla="+- 0 3680 3680"/>
                <a:gd name="T125" fmla="*/ T124 w 33"/>
                <a:gd name="T126" fmla="+- 0 -3501 -6677"/>
                <a:gd name="T127" fmla="*/ -3501 h 5913"/>
                <a:gd name="T128" fmla="+- 0 3680 3680"/>
                <a:gd name="T129" fmla="*/ T128 w 33"/>
                <a:gd name="T130" fmla="+- 0 -3725 -6677"/>
                <a:gd name="T131" fmla="*/ -3725 h 5913"/>
                <a:gd name="T132" fmla="+- 0 3712 3680"/>
                <a:gd name="T133" fmla="*/ T132 w 33"/>
                <a:gd name="T134" fmla="+- 0 -3854 -6677"/>
                <a:gd name="T135" fmla="*/ -3854 h 5913"/>
                <a:gd name="T136" fmla="+- 0 3712 3680"/>
                <a:gd name="T137" fmla="*/ T136 w 33"/>
                <a:gd name="T138" fmla="+- 0 -3854 -6677"/>
                <a:gd name="T139" fmla="*/ -3854 h 5913"/>
                <a:gd name="T140" fmla="+- 0 3712 3680"/>
                <a:gd name="T141" fmla="*/ T140 w 33"/>
                <a:gd name="T142" fmla="+- 0 -3886 -6677"/>
                <a:gd name="T143" fmla="*/ -3886 h 5913"/>
                <a:gd name="T144" fmla="+- 0 3680 3680"/>
                <a:gd name="T145" fmla="*/ T144 w 33"/>
                <a:gd name="T146" fmla="+- 0 -4014 -6677"/>
                <a:gd name="T147" fmla="*/ -4014 h 5913"/>
                <a:gd name="T148" fmla="+- 0 3680 3680"/>
                <a:gd name="T149" fmla="*/ T148 w 33"/>
                <a:gd name="T150" fmla="+- 0 -4239 -6677"/>
                <a:gd name="T151" fmla="*/ -4239 h 5913"/>
                <a:gd name="T152" fmla="+- 0 3712 3680"/>
                <a:gd name="T153" fmla="*/ T152 w 33"/>
                <a:gd name="T154" fmla="+- 0 -4367 -6677"/>
                <a:gd name="T155" fmla="*/ -4367 h 5913"/>
                <a:gd name="T156" fmla="+- 0 3712 3680"/>
                <a:gd name="T157" fmla="*/ T156 w 33"/>
                <a:gd name="T158" fmla="+- 0 -4367 -6677"/>
                <a:gd name="T159" fmla="*/ -4367 h 5913"/>
                <a:gd name="T160" fmla="+- 0 3712 3680"/>
                <a:gd name="T161" fmla="*/ T160 w 33"/>
                <a:gd name="T162" fmla="+- 0 -4399 -6677"/>
                <a:gd name="T163" fmla="*/ -4399 h 5913"/>
                <a:gd name="T164" fmla="+- 0 3680 3680"/>
                <a:gd name="T165" fmla="*/ T164 w 33"/>
                <a:gd name="T166" fmla="+- 0 -4528 -6677"/>
                <a:gd name="T167" fmla="*/ -4528 h 5913"/>
                <a:gd name="T168" fmla="+- 0 3680 3680"/>
                <a:gd name="T169" fmla="*/ T168 w 33"/>
                <a:gd name="T170" fmla="+- 0 -4752 -6677"/>
                <a:gd name="T171" fmla="*/ -4752 h 5913"/>
                <a:gd name="T172" fmla="+- 0 3712 3680"/>
                <a:gd name="T173" fmla="*/ T172 w 33"/>
                <a:gd name="T174" fmla="+- 0 -4880 -6677"/>
                <a:gd name="T175" fmla="*/ -4880 h 5913"/>
                <a:gd name="T176" fmla="+- 0 3712 3680"/>
                <a:gd name="T177" fmla="*/ T176 w 33"/>
                <a:gd name="T178" fmla="+- 0 -4880 -6677"/>
                <a:gd name="T179" fmla="*/ -4880 h 5913"/>
                <a:gd name="T180" fmla="+- 0 3712 3680"/>
                <a:gd name="T181" fmla="*/ T180 w 33"/>
                <a:gd name="T182" fmla="+- 0 -4913 -6677"/>
                <a:gd name="T183" fmla="*/ -4913 h 5913"/>
                <a:gd name="T184" fmla="+- 0 3680 3680"/>
                <a:gd name="T185" fmla="*/ T184 w 33"/>
                <a:gd name="T186" fmla="+- 0 -5041 -6677"/>
                <a:gd name="T187" fmla="*/ -5041 h 5913"/>
                <a:gd name="T188" fmla="+- 0 3680 3680"/>
                <a:gd name="T189" fmla="*/ T188 w 33"/>
                <a:gd name="T190" fmla="+- 0 -5266 -6677"/>
                <a:gd name="T191" fmla="*/ -5266 h 5913"/>
                <a:gd name="T192" fmla="+- 0 3712 3680"/>
                <a:gd name="T193" fmla="*/ T192 w 33"/>
                <a:gd name="T194" fmla="+- 0 -5394 -6677"/>
                <a:gd name="T195" fmla="*/ -5394 h 5913"/>
                <a:gd name="T196" fmla="+- 0 3712 3680"/>
                <a:gd name="T197" fmla="*/ T196 w 33"/>
                <a:gd name="T198" fmla="+- 0 -5394 -6677"/>
                <a:gd name="T199" fmla="*/ -5394 h 5913"/>
                <a:gd name="T200" fmla="+- 0 3712 3680"/>
                <a:gd name="T201" fmla="*/ T200 w 33"/>
                <a:gd name="T202" fmla="+- 0 -5426 -6677"/>
                <a:gd name="T203" fmla="*/ -5426 h 5913"/>
                <a:gd name="T204" fmla="+- 0 3680 3680"/>
                <a:gd name="T205" fmla="*/ T204 w 33"/>
                <a:gd name="T206" fmla="+- 0 -5554 -6677"/>
                <a:gd name="T207" fmla="*/ -5554 h 5913"/>
                <a:gd name="T208" fmla="+- 0 3680 3680"/>
                <a:gd name="T209" fmla="*/ T208 w 33"/>
                <a:gd name="T210" fmla="+- 0 -5779 -6677"/>
                <a:gd name="T211" fmla="*/ -5779 h 5913"/>
                <a:gd name="T212" fmla="+- 0 3712 3680"/>
                <a:gd name="T213" fmla="*/ T212 w 33"/>
                <a:gd name="T214" fmla="+- 0 -5907 -6677"/>
                <a:gd name="T215" fmla="*/ -5907 h 5913"/>
                <a:gd name="T216" fmla="+- 0 3712 3680"/>
                <a:gd name="T217" fmla="*/ T216 w 33"/>
                <a:gd name="T218" fmla="+- 0 -5907 -6677"/>
                <a:gd name="T219" fmla="*/ -5907 h 5913"/>
                <a:gd name="T220" fmla="+- 0 3712 3680"/>
                <a:gd name="T221" fmla="*/ T220 w 33"/>
                <a:gd name="T222" fmla="+- 0 -5939 -6677"/>
                <a:gd name="T223" fmla="*/ -5939 h 5913"/>
                <a:gd name="T224" fmla="+- 0 3680 3680"/>
                <a:gd name="T225" fmla="*/ T224 w 33"/>
                <a:gd name="T226" fmla="+- 0 -6068 -6677"/>
                <a:gd name="T227" fmla="*/ -6068 h 5913"/>
                <a:gd name="T228" fmla="+- 0 3712 3680"/>
                <a:gd name="T229" fmla="*/ T228 w 33"/>
                <a:gd name="T230" fmla="+- 0 -6292 -6677"/>
                <a:gd name="T231" fmla="*/ -6292 h 591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33" h="5913">
                  <a:moveTo>
                    <a:pt x="32" y="256"/>
                  </a:moveTo>
                  <a:lnTo>
                    <a:pt x="0" y="256"/>
                  </a:lnTo>
                  <a:lnTo>
                    <a:pt x="0" y="353"/>
                  </a:lnTo>
                  <a:lnTo>
                    <a:pt x="32" y="353"/>
                  </a:lnTo>
                  <a:lnTo>
                    <a:pt x="32" y="256"/>
                  </a:lnTo>
                  <a:close/>
                  <a:moveTo>
                    <a:pt x="32" y="128"/>
                  </a:moveTo>
                  <a:lnTo>
                    <a:pt x="0" y="128"/>
                  </a:lnTo>
                  <a:lnTo>
                    <a:pt x="0" y="224"/>
                  </a:lnTo>
                  <a:lnTo>
                    <a:pt x="32" y="224"/>
                  </a:lnTo>
                  <a:lnTo>
                    <a:pt x="32" y="128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32" y="96"/>
                  </a:lnTo>
                  <a:lnTo>
                    <a:pt x="32" y="0"/>
                  </a:lnTo>
                  <a:close/>
                  <a:moveTo>
                    <a:pt x="32" y="5904"/>
                  </a:moveTo>
                  <a:lnTo>
                    <a:pt x="0" y="5904"/>
                  </a:lnTo>
                  <a:lnTo>
                    <a:pt x="0" y="5912"/>
                  </a:lnTo>
                  <a:lnTo>
                    <a:pt x="32" y="5912"/>
                  </a:lnTo>
                  <a:lnTo>
                    <a:pt x="32" y="5904"/>
                  </a:lnTo>
                  <a:close/>
                  <a:moveTo>
                    <a:pt x="32" y="5775"/>
                  </a:moveTo>
                  <a:lnTo>
                    <a:pt x="0" y="5775"/>
                  </a:lnTo>
                  <a:lnTo>
                    <a:pt x="0" y="5872"/>
                  </a:lnTo>
                  <a:lnTo>
                    <a:pt x="32" y="5872"/>
                  </a:lnTo>
                  <a:lnTo>
                    <a:pt x="32" y="5775"/>
                  </a:lnTo>
                  <a:close/>
                  <a:moveTo>
                    <a:pt x="32" y="5647"/>
                  </a:moveTo>
                  <a:lnTo>
                    <a:pt x="0" y="5647"/>
                  </a:lnTo>
                  <a:lnTo>
                    <a:pt x="0" y="5743"/>
                  </a:lnTo>
                  <a:lnTo>
                    <a:pt x="32" y="5743"/>
                  </a:lnTo>
                  <a:lnTo>
                    <a:pt x="32" y="5647"/>
                  </a:lnTo>
                  <a:close/>
                  <a:moveTo>
                    <a:pt x="32" y="5519"/>
                  </a:moveTo>
                  <a:lnTo>
                    <a:pt x="0" y="5519"/>
                  </a:lnTo>
                  <a:lnTo>
                    <a:pt x="0" y="5615"/>
                  </a:lnTo>
                  <a:lnTo>
                    <a:pt x="32" y="5615"/>
                  </a:lnTo>
                  <a:lnTo>
                    <a:pt x="32" y="5519"/>
                  </a:lnTo>
                  <a:close/>
                  <a:moveTo>
                    <a:pt x="32" y="5390"/>
                  </a:moveTo>
                  <a:lnTo>
                    <a:pt x="0" y="5390"/>
                  </a:lnTo>
                  <a:lnTo>
                    <a:pt x="0" y="5487"/>
                  </a:lnTo>
                  <a:lnTo>
                    <a:pt x="32" y="5487"/>
                  </a:lnTo>
                  <a:lnTo>
                    <a:pt x="32" y="5390"/>
                  </a:lnTo>
                  <a:close/>
                  <a:moveTo>
                    <a:pt x="32" y="5262"/>
                  </a:moveTo>
                  <a:lnTo>
                    <a:pt x="0" y="5262"/>
                  </a:lnTo>
                  <a:lnTo>
                    <a:pt x="0" y="5358"/>
                  </a:lnTo>
                  <a:lnTo>
                    <a:pt x="32" y="5358"/>
                  </a:lnTo>
                  <a:lnTo>
                    <a:pt x="32" y="5262"/>
                  </a:lnTo>
                  <a:close/>
                  <a:moveTo>
                    <a:pt x="32" y="5134"/>
                  </a:moveTo>
                  <a:lnTo>
                    <a:pt x="0" y="5134"/>
                  </a:lnTo>
                  <a:lnTo>
                    <a:pt x="0" y="5230"/>
                  </a:lnTo>
                  <a:lnTo>
                    <a:pt x="32" y="5230"/>
                  </a:lnTo>
                  <a:lnTo>
                    <a:pt x="32" y="5134"/>
                  </a:lnTo>
                  <a:close/>
                  <a:moveTo>
                    <a:pt x="32" y="5005"/>
                  </a:moveTo>
                  <a:lnTo>
                    <a:pt x="0" y="5005"/>
                  </a:lnTo>
                  <a:lnTo>
                    <a:pt x="0" y="5102"/>
                  </a:lnTo>
                  <a:lnTo>
                    <a:pt x="32" y="5102"/>
                  </a:lnTo>
                  <a:lnTo>
                    <a:pt x="32" y="5005"/>
                  </a:lnTo>
                  <a:close/>
                  <a:moveTo>
                    <a:pt x="32" y="4877"/>
                  </a:moveTo>
                  <a:lnTo>
                    <a:pt x="0" y="4877"/>
                  </a:lnTo>
                  <a:lnTo>
                    <a:pt x="0" y="4973"/>
                  </a:lnTo>
                  <a:lnTo>
                    <a:pt x="32" y="4973"/>
                  </a:lnTo>
                  <a:lnTo>
                    <a:pt x="32" y="4877"/>
                  </a:lnTo>
                  <a:close/>
                  <a:moveTo>
                    <a:pt x="32" y="4749"/>
                  </a:moveTo>
                  <a:lnTo>
                    <a:pt x="0" y="4749"/>
                  </a:lnTo>
                  <a:lnTo>
                    <a:pt x="0" y="4845"/>
                  </a:lnTo>
                  <a:lnTo>
                    <a:pt x="32" y="4845"/>
                  </a:lnTo>
                  <a:lnTo>
                    <a:pt x="32" y="4749"/>
                  </a:lnTo>
                  <a:close/>
                  <a:moveTo>
                    <a:pt x="32" y="4620"/>
                  </a:moveTo>
                  <a:lnTo>
                    <a:pt x="0" y="4620"/>
                  </a:lnTo>
                  <a:lnTo>
                    <a:pt x="0" y="4717"/>
                  </a:lnTo>
                  <a:lnTo>
                    <a:pt x="32" y="4717"/>
                  </a:lnTo>
                  <a:lnTo>
                    <a:pt x="32" y="4620"/>
                  </a:lnTo>
                  <a:close/>
                  <a:moveTo>
                    <a:pt x="32" y="4492"/>
                  </a:moveTo>
                  <a:lnTo>
                    <a:pt x="0" y="4492"/>
                  </a:lnTo>
                  <a:lnTo>
                    <a:pt x="0" y="4588"/>
                  </a:lnTo>
                  <a:lnTo>
                    <a:pt x="32" y="4588"/>
                  </a:lnTo>
                  <a:lnTo>
                    <a:pt x="32" y="4492"/>
                  </a:lnTo>
                  <a:close/>
                  <a:moveTo>
                    <a:pt x="32" y="4364"/>
                  </a:moveTo>
                  <a:lnTo>
                    <a:pt x="0" y="4364"/>
                  </a:lnTo>
                  <a:lnTo>
                    <a:pt x="0" y="4460"/>
                  </a:lnTo>
                  <a:lnTo>
                    <a:pt x="32" y="4460"/>
                  </a:lnTo>
                  <a:lnTo>
                    <a:pt x="32" y="4364"/>
                  </a:lnTo>
                  <a:close/>
                  <a:moveTo>
                    <a:pt x="32" y="4235"/>
                  </a:moveTo>
                  <a:lnTo>
                    <a:pt x="0" y="4235"/>
                  </a:lnTo>
                  <a:lnTo>
                    <a:pt x="0" y="4331"/>
                  </a:lnTo>
                  <a:lnTo>
                    <a:pt x="32" y="4331"/>
                  </a:lnTo>
                  <a:lnTo>
                    <a:pt x="32" y="4235"/>
                  </a:lnTo>
                  <a:close/>
                  <a:moveTo>
                    <a:pt x="32" y="4107"/>
                  </a:moveTo>
                  <a:lnTo>
                    <a:pt x="0" y="4107"/>
                  </a:lnTo>
                  <a:lnTo>
                    <a:pt x="0" y="4203"/>
                  </a:lnTo>
                  <a:lnTo>
                    <a:pt x="32" y="4203"/>
                  </a:lnTo>
                  <a:lnTo>
                    <a:pt x="32" y="4107"/>
                  </a:lnTo>
                  <a:close/>
                  <a:moveTo>
                    <a:pt x="32" y="3979"/>
                  </a:moveTo>
                  <a:lnTo>
                    <a:pt x="0" y="3979"/>
                  </a:lnTo>
                  <a:lnTo>
                    <a:pt x="0" y="4075"/>
                  </a:lnTo>
                  <a:lnTo>
                    <a:pt x="32" y="4075"/>
                  </a:lnTo>
                  <a:lnTo>
                    <a:pt x="32" y="3979"/>
                  </a:lnTo>
                  <a:close/>
                  <a:moveTo>
                    <a:pt x="32" y="3850"/>
                  </a:moveTo>
                  <a:lnTo>
                    <a:pt x="0" y="3850"/>
                  </a:lnTo>
                  <a:lnTo>
                    <a:pt x="0" y="3946"/>
                  </a:lnTo>
                  <a:lnTo>
                    <a:pt x="32" y="3946"/>
                  </a:lnTo>
                  <a:lnTo>
                    <a:pt x="32" y="3850"/>
                  </a:lnTo>
                  <a:close/>
                  <a:moveTo>
                    <a:pt x="32" y="3722"/>
                  </a:moveTo>
                  <a:lnTo>
                    <a:pt x="0" y="3722"/>
                  </a:lnTo>
                  <a:lnTo>
                    <a:pt x="0" y="3818"/>
                  </a:lnTo>
                  <a:lnTo>
                    <a:pt x="32" y="3818"/>
                  </a:lnTo>
                  <a:lnTo>
                    <a:pt x="32" y="3722"/>
                  </a:lnTo>
                  <a:close/>
                  <a:moveTo>
                    <a:pt x="32" y="3593"/>
                  </a:moveTo>
                  <a:lnTo>
                    <a:pt x="0" y="3593"/>
                  </a:lnTo>
                  <a:lnTo>
                    <a:pt x="0" y="3690"/>
                  </a:lnTo>
                  <a:lnTo>
                    <a:pt x="32" y="3690"/>
                  </a:lnTo>
                  <a:lnTo>
                    <a:pt x="32" y="3593"/>
                  </a:lnTo>
                  <a:close/>
                  <a:moveTo>
                    <a:pt x="32" y="3465"/>
                  </a:moveTo>
                  <a:lnTo>
                    <a:pt x="0" y="3465"/>
                  </a:lnTo>
                  <a:lnTo>
                    <a:pt x="0" y="3561"/>
                  </a:lnTo>
                  <a:lnTo>
                    <a:pt x="32" y="3561"/>
                  </a:lnTo>
                  <a:lnTo>
                    <a:pt x="32" y="3465"/>
                  </a:lnTo>
                  <a:close/>
                  <a:moveTo>
                    <a:pt x="32" y="3337"/>
                  </a:moveTo>
                  <a:lnTo>
                    <a:pt x="0" y="3337"/>
                  </a:lnTo>
                  <a:lnTo>
                    <a:pt x="0" y="3433"/>
                  </a:lnTo>
                  <a:lnTo>
                    <a:pt x="32" y="3433"/>
                  </a:lnTo>
                  <a:lnTo>
                    <a:pt x="32" y="3337"/>
                  </a:lnTo>
                  <a:close/>
                  <a:moveTo>
                    <a:pt x="32" y="3208"/>
                  </a:moveTo>
                  <a:lnTo>
                    <a:pt x="0" y="3208"/>
                  </a:lnTo>
                  <a:lnTo>
                    <a:pt x="0" y="3305"/>
                  </a:lnTo>
                  <a:lnTo>
                    <a:pt x="32" y="3305"/>
                  </a:lnTo>
                  <a:lnTo>
                    <a:pt x="32" y="3208"/>
                  </a:lnTo>
                  <a:close/>
                  <a:moveTo>
                    <a:pt x="32" y="3080"/>
                  </a:moveTo>
                  <a:lnTo>
                    <a:pt x="0" y="3080"/>
                  </a:lnTo>
                  <a:lnTo>
                    <a:pt x="0" y="3176"/>
                  </a:lnTo>
                  <a:lnTo>
                    <a:pt x="32" y="3176"/>
                  </a:lnTo>
                  <a:lnTo>
                    <a:pt x="32" y="3080"/>
                  </a:lnTo>
                  <a:close/>
                  <a:moveTo>
                    <a:pt x="32" y="2952"/>
                  </a:moveTo>
                  <a:lnTo>
                    <a:pt x="0" y="2952"/>
                  </a:lnTo>
                  <a:lnTo>
                    <a:pt x="0" y="3048"/>
                  </a:lnTo>
                  <a:lnTo>
                    <a:pt x="32" y="3048"/>
                  </a:lnTo>
                  <a:lnTo>
                    <a:pt x="32" y="2952"/>
                  </a:lnTo>
                  <a:close/>
                  <a:moveTo>
                    <a:pt x="32" y="2823"/>
                  </a:moveTo>
                  <a:lnTo>
                    <a:pt x="0" y="2823"/>
                  </a:lnTo>
                  <a:lnTo>
                    <a:pt x="0" y="2920"/>
                  </a:lnTo>
                  <a:lnTo>
                    <a:pt x="32" y="2920"/>
                  </a:lnTo>
                  <a:lnTo>
                    <a:pt x="32" y="2823"/>
                  </a:lnTo>
                  <a:close/>
                  <a:moveTo>
                    <a:pt x="32" y="2695"/>
                  </a:moveTo>
                  <a:lnTo>
                    <a:pt x="0" y="2695"/>
                  </a:lnTo>
                  <a:lnTo>
                    <a:pt x="0" y="2791"/>
                  </a:lnTo>
                  <a:lnTo>
                    <a:pt x="32" y="2791"/>
                  </a:lnTo>
                  <a:lnTo>
                    <a:pt x="32" y="2695"/>
                  </a:lnTo>
                  <a:close/>
                  <a:moveTo>
                    <a:pt x="32" y="2567"/>
                  </a:moveTo>
                  <a:lnTo>
                    <a:pt x="0" y="2567"/>
                  </a:lnTo>
                  <a:lnTo>
                    <a:pt x="0" y="2663"/>
                  </a:lnTo>
                  <a:lnTo>
                    <a:pt x="32" y="2663"/>
                  </a:lnTo>
                  <a:lnTo>
                    <a:pt x="32" y="2567"/>
                  </a:lnTo>
                  <a:close/>
                  <a:moveTo>
                    <a:pt x="32" y="2438"/>
                  </a:moveTo>
                  <a:lnTo>
                    <a:pt x="0" y="2438"/>
                  </a:lnTo>
                  <a:lnTo>
                    <a:pt x="0" y="2535"/>
                  </a:lnTo>
                  <a:lnTo>
                    <a:pt x="32" y="2535"/>
                  </a:lnTo>
                  <a:lnTo>
                    <a:pt x="32" y="2438"/>
                  </a:lnTo>
                  <a:close/>
                  <a:moveTo>
                    <a:pt x="32" y="2310"/>
                  </a:moveTo>
                  <a:lnTo>
                    <a:pt x="0" y="2310"/>
                  </a:lnTo>
                  <a:lnTo>
                    <a:pt x="0" y="2406"/>
                  </a:lnTo>
                  <a:lnTo>
                    <a:pt x="32" y="2406"/>
                  </a:lnTo>
                  <a:lnTo>
                    <a:pt x="32" y="2310"/>
                  </a:lnTo>
                  <a:close/>
                  <a:moveTo>
                    <a:pt x="32" y="2182"/>
                  </a:moveTo>
                  <a:lnTo>
                    <a:pt x="0" y="2182"/>
                  </a:lnTo>
                  <a:lnTo>
                    <a:pt x="0" y="2278"/>
                  </a:lnTo>
                  <a:lnTo>
                    <a:pt x="32" y="2278"/>
                  </a:lnTo>
                  <a:lnTo>
                    <a:pt x="32" y="2182"/>
                  </a:lnTo>
                  <a:close/>
                  <a:moveTo>
                    <a:pt x="32" y="2053"/>
                  </a:moveTo>
                  <a:lnTo>
                    <a:pt x="0" y="2053"/>
                  </a:lnTo>
                  <a:lnTo>
                    <a:pt x="0" y="2149"/>
                  </a:lnTo>
                  <a:lnTo>
                    <a:pt x="32" y="2149"/>
                  </a:lnTo>
                  <a:lnTo>
                    <a:pt x="32" y="2053"/>
                  </a:lnTo>
                  <a:close/>
                  <a:moveTo>
                    <a:pt x="32" y="1925"/>
                  </a:moveTo>
                  <a:lnTo>
                    <a:pt x="0" y="1925"/>
                  </a:lnTo>
                  <a:lnTo>
                    <a:pt x="0" y="2021"/>
                  </a:lnTo>
                  <a:lnTo>
                    <a:pt x="32" y="2021"/>
                  </a:lnTo>
                  <a:lnTo>
                    <a:pt x="32" y="1925"/>
                  </a:lnTo>
                  <a:close/>
                  <a:moveTo>
                    <a:pt x="32" y="1797"/>
                  </a:moveTo>
                  <a:lnTo>
                    <a:pt x="0" y="1797"/>
                  </a:lnTo>
                  <a:lnTo>
                    <a:pt x="0" y="1893"/>
                  </a:lnTo>
                  <a:lnTo>
                    <a:pt x="32" y="1893"/>
                  </a:lnTo>
                  <a:lnTo>
                    <a:pt x="32" y="1797"/>
                  </a:lnTo>
                  <a:close/>
                  <a:moveTo>
                    <a:pt x="32" y="1668"/>
                  </a:moveTo>
                  <a:lnTo>
                    <a:pt x="0" y="1668"/>
                  </a:lnTo>
                  <a:lnTo>
                    <a:pt x="0" y="1764"/>
                  </a:lnTo>
                  <a:lnTo>
                    <a:pt x="32" y="1764"/>
                  </a:lnTo>
                  <a:lnTo>
                    <a:pt x="32" y="1668"/>
                  </a:lnTo>
                  <a:close/>
                  <a:moveTo>
                    <a:pt x="32" y="1540"/>
                  </a:moveTo>
                  <a:lnTo>
                    <a:pt x="0" y="1540"/>
                  </a:lnTo>
                  <a:lnTo>
                    <a:pt x="0" y="1636"/>
                  </a:lnTo>
                  <a:lnTo>
                    <a:pt x="32" y="1636"/>
                  </a:lnTo>
                  <a:lnTo>
                    <a:pt x="32" y="1540"/>
                  </a:lnTo>
                  <a:close/>
                  <a:moveTo>
                    <a:pt x="32" y="1411"/>
                  </a:moveTo>
                  <a:lnTo>
                    <a:pt x="0" y="1411"/>
                  </a:lnTo>
                  <a:lnTo>
                    <a:pt x="0" y="1508"/>
                  </a:lnTo>
                  <a:lnTo>
                    <a:pt x="32" y="1508"/>
                  </a:lnTo>
                  <a:lnTo>
                    <a:pt x="32" y="1411"/>
                  </a:lnTo>
                  <a:close/>
                  <a:moveTo>
                    <a:pt x="32" y="1283"/>
                  </a:moveTo>
                  <a:lnTo>
                    <a:pt x="0" y="1283"/>
                  </a:lnTo>
                  <a:lnTo>
                    <a:pt x="0" y="1379"/>
                  </a:lnTo>
                  <a:lnTo>
                    <a:pt x="32" y="1379"/>
                  </a:lnTo>
                  <a:lnTo>
                    <a:pt x="32" y="1283"/>
                  </a:lnTo>
                  <a:close/>
                  <a:moveTo>
                    <a:pt x="32" y="1155"/>
                  </a:moveTo>
                  <a:lnTo>
                    <a:pt x="0" y="1155"/>
                  </a:lnTo>
                  <a:lnTo>
                    <a:pt x="0" y="1251"/>
                  </a:lnTo>
                  <a:lnTo>
                    <a:pt x="32" y="1251"/>
                  </a:lnTo>
                  <a:lnTo>
                    <a:pt x="32" y="1155"/>
                  </a:lnTo>
                  <a:close/>
                  <a:moveTo>
                    <a:pt x="32" y="1026"/>
                  </a:moveTo>
                  <a:lnTo>
                    <a:pt x="0" y="1026"/>
                  </a:lnTo>
                  <a:lnTo>
                    <a:pt x="0" y="1123"/>
                  </a:lnTo>
                  <a:lnTo>
                    <a:pt x="32" y="1123"/>
                  </a:lnTo>
                  <a:lnTo>
                    <a:pt x="32" y="1026"/>
                  </a:lnTo>
                  <a:close/>
                  <a:moveTo>
                    <a:pt x="32" y="898"/>
                  </a:moveTo>
                  <a:lnTo>
                    <a:pt x="0" y="898"/>
                  </a:lnTo>
                  <a:lnTo>
                    <a:pt x="0" y="994"/>
                  </a:lnTo>
                  <a:lnTo>
                    <a:pt x="32" y="994"/>
                  </a:lnTo>
                  <a:lnTo>
                    <a:pt x="32" y="898"/>
                  </a:lnTo>
                  <a:close/>
                  <a:moveTo>
                    <a:pt x="32" y="770"/>
                  </a:moveTo>
                  <a:lnTo>
                    <a:pt x="0" y="770"/>
                  </a:lnTo>
                  <a:lnTo>
                    <a:pt x="0" y="866"/>
                  </a:lnTo>
                  <a:lnTo>
                    <a:pt x="32" y="866"/>
                  </a:lnTo>
                  <a:lnTo>
                    <a:pt x="32" y="770"/>
                  </a:lnTo>
                  <a:close/>
                  <a:moveTo>
                    <a:pt x="32" y="641"/>
                  </a:moveTo>
                  <a:lnTo>
                    <a:pt x="0" y="641"/>
                  </a:lnTo>
                  <a:lnTo>
                    <a:pt x="0" y="738"/>
                  </a:lnTo>
                  <a:lnTo>
                    <a:pt x="32" y="738"/>
                  </a:lnTo>
                  <a:lnTo>
                    <a:pt x="32" y="641"/>
                  </a:lnTo>
                  <a:close/>
                  <a:moveTo>
                    <a:pt x="32" y="513"/>
                  </a:moveTo>
                  <a:lnTo>
                    <a:pt x="0" y="513"/>
                  </a:lnTo>
                  <a:lnTo>
                    <a:pt x="0" y="609"/>
                  </a:lnTo>
                  <a:lnTo>
                    <a:pt x="32" y="609"/>
                  </a:lnTo>
                  <a:lnTo>
                    <a:pt x="32" y="513"/>
                  </a:lnTo>
                  <a:close/>
                  <a:moveTo>
                    <a:pt x="32" y="481"/>
                  </a:moveTo>
                  <a:lnTo>
                    <a:pt x="32" y="385"/>
                  </a:lnTo>
                  <a:lnTo>
                    <a:pt x="0" y="385"/>
                  </a:lnTo>
                  <a:lnTo>
                    <a:pt x="0" y="481"/>
                  </a:lnTo>
                  <a:lnTo>
                    <a:pt x="32" y="481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99" name="Freeform 874">
              <a:extLst>
                <a:ext uri="{FF2B5EF4-FFF2-40B4-BE49-F238E27FC236}">
                  <a16:creationId xmlns:a16="http://schemas.microsoft.com/office/drawing/2014/main" id="{664B11AB-D626-4CF0-B527-07E91CF54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" y="-3466"/>
              <a:ext cx="411" cy="409"/>
            </a:xfrm>
            <a:custGeom>
              <a:avLst/>
              <a:gdLst>
                <a:gd name="T0" fmla="+- 0 4587 4382"/>
                <a:gd name="T1" fmla="*/ T0 w 411"/>
                <a:gd name="T2" fmla="+- 0 -3465 -3465"/>
                <a:gd name="T3" fmla="*/ -3465 h 409"/>
                <a:gd name="T4" fmla="+- 0 4508 4382"/>
                <a:gd name="T5" fmla="*/ T4 w 411"/>
                <a:gd name="T6" fmla="+- 0 -3449 -3465"/>
                <a:gd name="T7" fmla="*/ -3449 h 409"/>
                <a:gd name="T8" fmla="+- 0 4442 4382"/>
                <a:gd name="T9" fmla="*/ T8 w 411"/>
                <a:gd name="T10" fmla="+- 0 -3405 -3465"/>
                <a:gd name="T11" fmla="*/ -3405 h 409"/>
                <a:gd name="T12" fmla="+- 0 4398 4382"/>
                <a:gd name="T13" fmla="*/ T12 w 411"/>
                <a:gd name="T14" fmla="+- 0 -3340 -3465"/>
                <a:gd name="T15" fmla="*/ -3340 h 409"/>
                <a:gd name="T16" fmla="+- 0 4382 4382"/>
                <a:gd name="T17" fmla="*/ T16 w 411"/>
                <a:gd name="T18" fmla="+- 0 -3261 -3465"/>
                <a:gd name="T19" fmla="*/ -3261 h 409"/>
                <a:gd name="T20" fmla="+- 0 4398 4382"/>
                <a:gd name="T21" fmla="*/ T20 w 411"/>
                <a:gd name="T22" fmla="+- 0 -3182 -3465"/>
                <a:gd name="T23" fmla="*/ -3182 h 409"/>
                <a:gd name="T24" fmla="+- 0 4442 4382"/>
                <a:gd name="T25" fmla="*/ T24 w 411"/>
                <a:gd name="T26" fmla="+- 0 -3117 -3465"/>
                <a:gd name="T27" fmla="*/ -3117 h 409"/>
                <a:gd name="T28" fmla="+- 0 4508 4382"/>
                <a:gd name="T29" fmla="*/ T28 w 411"/>
                <a:gd name="T30" fmla="+- 0 -3073 -3465"/>
                <a:gd name="T31" fmla="*/ -3073 h 409"/>
                <a:gd name="T32" fmla="+- 0 4587 4382"/>
                <a:gd name="T33" fmla="*/ T32 w 411"/>
                <a:gd name="T34" fmla="+- 0 -3057 -3465"/>
                <a:gd name="T35" fmla="*/ -3057 h 409"/>
                <a:gd name="T36" fmla="+- 0 4667 4382"/>
                <a:gd name="T37" fmla="*/ T36 w 411"/>
                <a:gd name="T38" fmla="+- 0 -3073 -3465"/>
                <a:gd name="T39" fmla="*/ -3073 h 409"/>
                <a:gd name="T40" fmla="+- 0 4732 4382"/>
                <a:gd name="T41" fmla="*/ T40 w 411"/>
                <a:gd name="T42" fmla="+- 0 -3117 -3465"/>
                <a:gd name="T43" fmla="*/ -3117 h 409"/>
                <a:gd name="T44" fmla="+- 0 4776 4382"/>
                <a:gd name="T45" fmla="*/ T44 w 411"/>
                <a:gd name="T46" fmla="+- 0 -3182 -3465"/>
                <a:gd name="T47" fmla="*/ -3182 h 409"/>
                <a:gd name="T48" fmla="+- 0 4793 4382"/>
                <a:gd name="T49" fmla="*/ T48 w 411"/>
                <a:gd name="T50" fmla="+- 0 -3261 -3465"/>
                <a:gd name="T51" fmla="*/ -3261 h 409"/>
                <a:gd name="T52" fmla="+- 0 4776 4382"/>
                <a:gd name="T53" fmla="*/ T52 w 411"/>
                <a:gd name="T54" fmla="+- 0 -3340 -3465"/>
                <a:gd name="T55" fmla="*/ -3340 h 409"/>
                <a:gd name="T56" fmla="+- 0 4732 4382"/>
                <a:gd name="T57" fmla="*/ T56 w 411"/>
                <a:gd name="T58" fmla="+- 0 -3405 -3465"/>
                <a:gd name="T59" fmla="*/ -3405 h 409"/>
                <a:gd name="T60" fmla="+- 0 4667 4382"/>
                <a:gd name="T61" fmla="*/ T60 w 411"/>
                <a:gd name="T62" fmla="+- 0 -3449 -3465"/>
                <a:gd name="T63" fmla="*/ -3449 h 409"/>
                <a:gd name="T64" fmla="+- 0 4587 4382"/>
                <a:gd name="T65" fmla="*/ T64 w 411"/>
                <a:gd name="T66" fmla="+- 0 -3465 -3465"/>
                <a:gd name="T67" fmla="*/ -3465 h 4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411" h="409">
                  <a:moveTo>
                    <a:pt x="205" y="0"/>
                  </a:moveTo>
                  <a:lnTo>
                    <a:pt x="126" y="16"/>
                  </a:lnTo>
                  <a:lnTo>
                    <a:pt x="60" y="60"/>
                  </a:lnTo>
                  <a:lnTo>
                    <a:pt x="16" y="125"/>
                  </a:lnTo>
                  <a:lnTo>
                    <a:pt x="0" y="204"/>
                  </a:lnTo>
                  <a:lnTo>
                    <a:pt x="16" y="283"/>
                  </a:lnTo>
                  <a:lnTo>
                    <a:pt x="60" y="348"/>
                  </a:lnTo>
                  <a:lnTo>
                    <a:pt x="126" y="392"/>
                  </a:lnTo>
                  <a:lnTo>
                    <a:pt x="205" y="408"/>
                  </a:lnTo>
                  <a:lnTo>
                    <a:pt x="285" y="392"/>
                  </a:lnTo>
                  <a:lnTo>
                    <a:pt x="350" y="348"/>
                  </a:lnTo>
                  <a:lnTo>
                    <a:pt x="394" y="283"/>
                  </a:lnTo>
                  <a:lnTo>
                    <a:pt x="411" y="204"/>
                  </a:lnTo>
                  <a:lnTo>
                    <a:pt x="394" y="125"/>
                  </a:lnTo>
                  <a:lnTo>
                    <a:pt x="350" y="60"/>
                  </a:lnTo>
                  <a:lnTo>
                    <a:pt x="285" y="1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0" name="Freeform 873">
              <a:extLst>
                <a:ext uri="{FF2B5EF4-FFF2-40B4-BE49-F238E27FC236}">
                  <a16:creationId xmlns:a16="http://schemas.microsoft.com/office/drawing/2014/main" id="{9B4A5DF2-1905-40B2-9142-587FEF42F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2" y="-3466"/>
              <a:ext cx="411" cy="409"/>
            </a:xfrm>
            <a:custGeom>
              <a:avLst/>
              <a:gdLst>
                <a:gd name="T0" fmla="+- 0 4382 4382"/>
                <a:gd name="T1" fmla="*/ T0 w 411"/>
                <a:gd name="T2" fmla="+- 0 -3261 -3465"/>
                <a:gd name="T3" fmla="*/ -3261 h 409"/>
                <a:gd name="T4" fmla="+- 0 4398 4382"/>
                <a:gd name="T5" fmla="*/ T4 w 411"/>
                <a:gd name="T6" fmla="+- 0 -3340 -3465"/>
                <a:gd name="T7" fmla="*/ -3340 h 409"/>
                <a:gd name="T8" fmla="+- 0 4442 4382"/>
                <a:gd name="T9" fmla="*/ T8 w 411"/>
                <a:gd name="T10" fmla="+- 0 -3405 -3465"/>
                <a:gd name="T11" fmla="*/ -3405 h 409"/>
                <a:gd name="T12" fmla="+- 0 4508 4382"/>
                <a:gd name="T13" fmla="*/ T12 w 411"/>
                <a:gd name="T14" fmla="+- 0 -3449 -3465"/>
                <a:gd name="T15" fmla="*/ -3449 h 409"/>
                <a:gd name="T16" fmla="+- 0 4587 4382"/>
                <a:gd name="T17" fmla="*/ T16 w 411"/>
                <a:gd name="T18" fmla="+- 0 -3465 -3465"/>
                <a:gd name="T19" fmla="*/ -3465 h 409"/>
                <a:gd name="T20" fmla="+- 0 4667 4382"/>
                <a:gd name="T21" fmla="*/ T20 w 411"/>
                <a:gd name="T22" fmla="+- 0 -3449 -3465"/>
                <a:gd name="T23" fmla="*/ -3449 h 409"/>
                <a:gd name="T24" fmla="+- 0 4732 4382"/>
                <a:gd name="T25" fmla="*/ T24 w 411"/>
                <a:gd name="T26" fmla="+- 0 -3405 -3465"/>
                <a:gd name="T27" fmla="*/ -3405 h 409"/>
                <a:gd name="T28" fmla="+- 0 4776 4382"/>
                <a:gd name="T29" fmla="*/ T28 w 411"/>
                <a:gd name="T30" fmla="+- 0 -3340 -3465"/>
                <a:gd name="T31" fmla="*/ -3340 h 409"/>
                <a:gd name="T32" fmla="+- 0 4793 4382"/>
                <a:gd name="T33" fmla="*/ T32 w 411"/>
                <a:gd name="T34" fmla="+- 0 -3261 -3465"/>
                <a:gd name="T35" fmla="*/ -3261 h 409"/>
                <a:gd name="T36" fmla="+- 0 4776 4382"/>
                <a:gd name="T37" fmla="*/ T36 w 411"/>
                <a:gd name="T38" fmla="+- 0 -3182 -3465"/>
                <a:gd name="T39" fmla="*/ -3182 h 409"/>
                <a:gd name="T40" fmla="+- 0 4732 4382"/>
                <a:gd name="T41" fmla="*/ T40 w 411"/>
                <a:gd name="T42" fmla="+- 0 -3117 -3465"/>
                <a:gd name="T43" fmla="*/ -3117 h 409"/>
                <a:gd name="T44" fmla="+- 0 4667 4382"/>
                <a:gd name="T45" fmla="*/ T44 w 411"/>
                <a:gd name="T46" fmla="+- 0 -3073 -3465"/>
                <a:gd name="T47" fmla="*/ -3073 h 409"/>
                <a:gd name="T48" fmla="+- 0 4587 4382"/>
                <a:gd name="T49" fmla="*/ T48 w 411"/>
                <a:gd name="T50" fmla="+- 0 -3057 -3465"/>
                <a:gd name="T51" fmla="*/ -3057 h 409"/>
                <a:gd name="T52" fmla="+- 0 4508 4382"/>
                <a:gd name="T53" fmla="*/ T52 w 411"/>
                <a:gd name="T54" fmla="+- 0 -3073 -3465"/>
                <a:gd name="T55" fmla="*/ -3073 h 409"/>
                <a:gd name="T56" fmla="+- 0 4442 4382"/>
                <a:gd name="T57" fmla="*/ T56 w 411"/>
                <a:gd name="T58" fmla="+- 0 -3117 -3465"/>
                <a:gd name="T59" fmla="*/ -3117 h 409"/>
                <a:gd name="T60" fmla="+- 0 4398 4382"/>
                <a:gd name="T61" fmla="*/ T60 w 411"/>
                <a:gd name="T62" fmla="+- 0 -3182 -3465"/>
                <a:gd name="T63" fmla="*/ -3182 h 409"/>
                <a:gd name="T64" fmla="+- 0 4382 4382"/>
                <a:gd name="T65" fmla="*/ T64 w 411"/>
                <a:gd name="T66" fmla="+- 0 -3261 -3465"/>
                <a:gd name="T67" fmla="*/ -3261 h 4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411" h="409">
                  <a:moveTo>
                    <a:pt x="0" y="204"/>
                  </a:moveTo>
                  <a:lnTo>
                    <a:pt x="16" y="125"/>
                  </a:lnTo>
                  <a:lnTo>
                    <a:pt x="60" y="60"/>
                  </a:lnTo>
                  <a:lnTo>
                    <a:pt x="126" y="16"/>
                  </a:lnTo>
                  <a:lnTo>
                    <a:pt x="205" y="0"/>
                  </a:lnTo>
                  <a:lnTo>
                    <a:pt x="285" y="16"/>
                  </a:lnTo>
                  <a:lnTo>
                    <a:pt x="350" y="60"/>
                  </a:lnTo>
                  <a:lnTo>
                    <a:pt x="394" y="125"/>
                  </a:lnTo>
                  <a:lnTo>
                    <a:pt x="411" y="204"/>
                  </a:lnTo>
                  <a:lnTo>
                    <a:pt x="394" y="283"/>
                  </a:lnTo>
                  <a:lnTo>
                    <a:pt x="350" y="348"/>
                  </a:lnTo>
                  <a:lnTo>
                    <a:pt x="285" y="392"/>
                  </a:lnTo>
                  <a:lnTo>
                    <a:pt x="205" y="408"/>
                  </a:lnTo>
                  <a:lnTo>
                    <a:pt x="126" y="392"/>
                  </a:lnTo>
                  <a:lnTo>
                    <a:pt x="60" y="348"/>
                  </a:lnTo>
                  <a:lnTo>
                    <a:pt x="16" y="283"/>
                  </a:lnTo>
                  <a:lnTo>
                    <a:pt x="0" y="204"/>
                  </a:lnTo>
                  <a:close/>
                </a:path>
              </a:pathLst>
            </a:custGeom>
            <a:noFill/>
            <a:ln w="764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1" name="AutoShape 872">
              <a:extLst>
                <a:ext uri="{FF2B5EF4-FFF2-40B4-BE49-F238E27FC236}">
                  <a16:creationId xmlns:a16="http://schemas.microsoft.com/office/drawing/2014/main" id="{3F02CDB7-9B85-45DF-844B-172EFC059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" y="-6313"/>
              <a:ext cx="1024" cy="2848"/>
            </a:xfrm>
            <a:custGeom>
              <a:avLst/>
              <a:gdLst>
                <a:gd name="T0" fmla="+- 0 4581 3614"/>
                <a:gd name="T1" fmla="*/ T0 w 1024"/>
                <a:gd name="T2" fmla="+- 0 -3562 -6313"/>
                <a:gd name="T3" fmla="*/ -3562 h 2848"/>
                <a:gd name="T4" fmla="+- 0 4541 3614"/>
                <a:gd name="T5" fmla="*/ T4 w 1024"/>
                <a:gd name="T6" fmla="+- 0 -3562 -6313"/>
                <a:gd name="T7" fmla="*/ -3562 h 2848"/>
                <a:gd name="T8" fmla="+- 0 4589 3614"/>
                <a:gd name="T9" fmla="*/ T8 w 1024"/>
                <a:gd name="T10" fmla="+- 0 -3466 -6313"/>
                <a:gd name="T11" fmla="*/ -3466 h 2848"/>
                <a:gd name="T12" fmla="+- 0 4629 3614"/>
                <a:gd name="T13" fmla="*/ T12 w 1024"/>
                <a:gd name="T14" fmla="+- 0 -3546 -6313"/>
                <a:gd name="T15" fmla="*/ -3546 h 2848"/>
                <a:gd name="T16" fmla="+- 0 4581 3614"/>
                <a:gd name="T17" fmla="*/ T16 w 1024"/>
                <a:gd name="T18" fmla="+- 0 -3546 -6313"/>
                <a:gd name="T19" fmla="*/ -3546 h 2848"/>
                <a:gd name="T20" fmla="+- 0 4581 3614"/>
                <a:gd name="T21" fmla="*/ T20 w 1024"/>
                <a:gd name="T22" fmla="+- 0 -3562 -6313"/>
                <a:gd name="T23" fmla="*/ -3562 h 2848"/>
                <a:gd name="T24" fmla="+- 0 4581 3614"/>
                <a:gd name="T25" fmla="*/ T24 w 1024"/>
                <a:gd name="T26" fmla="+- 0 -6305 -6313"/>
                <a:gd name="T27" fmla="*/ -6305 h 2848"/>
                <a:gd name="T28" fmla="+- 0 4581 3614"/>
                <a:gd name="T29" fmla="*/ T28 w 1024"/>
                <a:gd name="T30" fmla="+- 0 -3546 -6313"/>
                <a:gd name="T31" fmla="*/ -3546 h 2848"/>
                <a:gd name="T32" fmla="+- 0 4597 3614"/>
                <a:gd name="T33" fmla="*/ T32 w 1024"/>
                <a:gd name="T34" fmla="+- 0 -3546 -6313"/>
                <a:gd name="T35" fmla="*/ -3546 h 2848"/>
                <a:gd name="T36" fmla="+- 0 4597 3614"/>
                <a:gd name="T37" fmla="*/ T36 w 1024"/>
                <a:gd name="T38" fmla="+- 0 -6297 -6313"/>
                <a:gd name="T39" fmla="*/ -6297 h 2848"/>
                <a:gd name="T40" fmla="+- 0 4589 3614"/>
                <a:gd name="T41" fmla="*/ T40 w 1024"/>
                <a:gd name="T42" fmla="+- 0 -6297 -6313"/>
                <a:gd name="T43" fmla="*/ -6297 h 2848"/>
                <a:gd name="T44" fmla="+- 0 4581 3614"/>
                <a:gd name="T45" fmla="*/ T44 w 1024"/>
                <a:gd name="T46" fmla="+- 0 -6305 -6313"/>
                <a:gd name="T47" fmla="*/ -6305 h 2848"/>
                <a:gd name="T48" fmla="+- 0 4637 3614"/>
                <a:gd name="T49" fmla="*/ T48 w 1024"/>
                <a:gd name="T50" fmla="+- 0 -3562 -6313"/>
                <a:gd name="T51" fmla="*/ -3562 h 2848"/>
                <a:gd name="T52" fmla="+- 0 4597 3614"/>
                <a:gd name="T53" fmla="*/ T52 w 1024"/>
                <a:gd name="T54" fmla="+- 0 -3562 -6313"/>
                <a:gd name="T55" fmla="*/ -3562 h 2848"/>
                <a:gd name="T56" fmla="+- 0 4597 3614"/>
                <a:gd name="T57" fmla="*/ T56 w 1024"/>
                <a:gd name="T58" fmla="+- 0 -3546 -6313"/>
                <a:gd name="T59" fmla="*/ -3546 h 2848"/>
                <a:gd name="T60" fmla="+- 0 4629 3614"/>
                <a:gd name="T61" fmla="*/ T60 w 1024"/>
                <a:gd name="T62" fmla="+- 0 -3546 -6313"/>
                <a:gd name="T63" fmla="*/ -3546 h 2848"/>
                <a:gd name="T64" fmla="+- 0 4637 3614"/>
                <a:gd name="T65" fmla="*/ T64 w 1024"/>
                <a:gd name="T66" fmla="+- 0 -3562 -6313"/>
                <a:gd name="T67" fmla="*/ -3562 h 2848"/>
                <a:gd name="T68" fmla="+- 0 4597 3614"/>
                <a:gd name="T69" fmla="*/ T68 w 1024"/>
                <a:gd name="T70" fmla="+- 0 -6313 -6313"/>
                <a:gd name="T71" fmla="*/ -6313 h 2848"/>
                <a:gd name="T72" fmla="+- 0 3614 3614"/>
                <a:gd name="T73" fmla="*/ T72 w 1024"/>
                <a:gd name="T74" fmla="+- 0 -6313 -6313"/>
                <a:gd name="T75" fmla="*/ -6313 h 2848"/>
                <a:gd name="T76" fmla="+- 0 3614 3614"/>
                <a:gd name="T77" fmla="*/ T76 w 1024"/>
                <a:gd name="T78" fmla="+- 0 -6297 -6313"/>
                <a:gd name="T79" fmla="*/ -6297 h 2848"/>
                <a:gd name="T80" fmla="+- 0 4581 3614"/>
                <a:gd name="T81" fmla="*/ T80 w 1024"/>
                <a:gd name="T82" fmla="+- 0 -6297 -6313"/>
                <a:gd name="T83" fmla="*/ -6297 h 2848"/>
                <a:gd name="T84" fmla="+- 0 4581 3614"/>
                <a:gd name="T85" fmla="*/ T84 w 1024"/>
                <a:gd name="T86" fmla="+- 0 -6305 -6313"/>
                <a:gd name="T87" fmla="*/ -6305 h 2848"/>
                <a:gd name="T88" fmla="+- 0 4597 3614"/>
                <a:gd name="T89" fmla="*/ T88 w 1024"/>
                <a:gd name="T90" fmla="+- 0 -6305 -6313"/>
                <a:gd name="T91" fmla="*/ -6305 h 2848"/>
                <a:gd name="T92" fmla="+- 0 4597 3614"/>
                <a:gd name="T93" fmla="*/ T92 w 1024"/>
                <a:gd name="T94" fmla="+- 0 -6313 -6313"/>
                <a:gd name="T95" fmla="*/ -6313 h 2848"/>
                <a:gd name="T96" fmla="+- 0 4597 3614"/>
                <a:gd name="T97" fmla="*/ T96 w 1024"/>
                <a:gd name="T98" fmla="+- 0 -6305 -6313"/>
                <a:gd name="T99" fmla="*/ -6305 h 2848"/>
                <a:gd name="T100" fmla="+- 0 4581 3614"/>
                <a:gd name="T101" fmla="*/ T100 w 1024"/>
                <a:gd name="T102" fmla="+- 0 -6305 -6313"/>
                <a:gd name="T103" fmla="*/ -6305 h 2848"/>
                <a:gd name="T104" fmla="+- 0 4589 3614"/>
                <a:gd name="T105" fmla="*/ T104 w 1024"/>
                <a:gd name="T106" fmla="+- 0 -6297 -6313"/>
                <a:gd name="T107" fmla="*/ -6297 h 2848"/>
                <a:gd name="T108" fmla="+- 0 4597 3614"/>
                <a:gd name="T109" fmla="*/ T108 w 1024"/>
                <a:gd name="T110" fmla="+- 0 -6297 -6313"/>
                <a:gd name="T111" fmla="*/ -6297 h 2848"/>
                <a:gd name="T112" fmla="+- 0 4597 3614"/>
                <a:gd name="T113" fmla="*/ T112 w 1024"/>
                <a:gd name="T114" fmla="+- 0 -6305 -6313"/>
                <a:gd name="T115" fmla="*/ -6305 h 28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</a:cxnLst>
              <a:rect l="0" t="0" r="r" b="b"/>
              <a:pathLst>
                <a:path w="1024" h="2848">
                  <a:moveTo>
                    <a:pt x="967" y="2751"/>
                  </a:moveTo>
                  <a:lnTo>
                    <a:pt x="927" y="2751"/>
                  </a:lnTo>
                  <a:lnTo>
                    <a:pt x="975" y="2847"/>
                  </a:lnTo>
                  <a:lnTo>
                    <a:pt x="1015" y="2767"/>
                  </a:lnTo>
                  <a:lnTo>
                    <a:pt x="967" y="2767"/>
                  </a:lnTo>
                  <a:lnTo>
                    <a:pt x="967" y="2751"/>
                  </a:lnTo>
                  <a:close/>
                  <a:moveTo>
                    <a:pt x="967" y="8"/>
                  </a:moveTo>
                  <a:lnTo>
                    <a:pt x="967" y="2767"/>
                  </a:lnTo>
                  <a:lnTo>
                    <a:pt x="983" y="2767"/>
                  </a:lnTo>
                  <a:lnTo>
                    <a:pt x="983" y="16"/>
                  </a:lnTo>
                  <a:lnTo>
                    <a:pt x="975" y="16"/>
                  </a:lnTo>
                  <a:lnTo>
                    <a:pt x="967" y="8"/>
                  </a:lnTo>
                  <a:close/>
                  <a:moveTo>
                    <a:pt x="1023" y="2751"/>
                  </a:moveTo>
                  <a:lnTo>
                    <a:pt x="983" y="2751"/>
                  </a:lnTo>
                  <a:lnTo>
                    <a:pt x="983" y="2767"/>
                  </a:lnTo>
                  <a:lnTo>
                    <a:pt x="1015" y="2767"/>
                  </a:lnTo>
                  <a:lnTo>
                    <a:pt x="1023" y="2751"/>
                  </a:lnTo>
                  <a:close/>
                  <a:moveTo>
                    <a:pt x="983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967" y="16"/>
                  </a:lnTo>
                  <a:lnTo>
                    <a:pt x="967" y="8"/>
                  </a:lnTo>
                  <a:lnTo>
                    <a:pt x="983" y="8"/>
                  </a:lnTo>
                  <a:lnTo>
                    <a:pt x="983" y="0"/>
                  </a:lnTo>
                  <a:close/>
                  <a:moveTo>
                    <a:pt x="983" y="8"/>
                  </a:moveTo>
                  <a:lnTo>
                    <a:pt x="967" y="8"/>
                  </a:lnTo>
                  <a:lnTo>
                    <a:pt x="975" y="16"/>
                  </a:lnTo>
                  <a:lnTo>
                    <a:pt x="983" y="16"/>
                  </a:lnTo>
                  <a:lnTo>
                    <a:pt x="983" y="8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2" name="AutoShape 871">
              <a:extLst>
                <a:ext uri="{FF2B5EF4-FFF2-40B4-BE49-F238E27FC236}">
                  <a16:creationId xmlns:a16="http://schemas.microsoft.com/office/drawing/2014/main" id="{5208C25C-69EF-44F4-9325-026938F80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" y="-6988"/>
              <a:ext cx="4207" cy="319"/>
            </a:xfrm>
            <a:custGeom>
              <a:avLst/>
              <a:gdLst>
                <a:gd name="T0" fmla="+- 0 10027 7980"/>
                <a:gd name="T1" fmla="*/ T0 w 4207"/>
                <a:gd name="T2" fmla="+- 0 -6925 -6988"/>
                <a:gd name="T3" fmla="*/ -6925 h 319"/>
                <a:gd name="T4" fmla="+- 0 10027 7980"/>
                <a:gd name="T5" fmla="*/ T4 w 4207"/>
                <a:gd name="T6" fmla="+- 0 -6723 -6988"/>
                <a:gd name="T7" fmla="*/ -6723 h 319"/>
                <a:gd name="T8" fmla="+- 0 10005 7980"/>
                <a:gd name="T9" fmla="*/ T8 w 4207"/>
                <a:gd name="T10" fmla="+- 0 -6696 -6988"/>
                <a:gd name="T11" fmla="*/ -6696 h 319"/>
                <a:gd name="T12" fmla="+- 0 8034 7980"/>
                <a:gd name="T13" fmla="*/ T12 w 4207"/>
                <a:gd name="T14" fmla="+- 0 -6694 -6988"/>
                <a:gd name="T15" fmla="*/ -6694 h 319"/>
                <a:gd name="T16" fmla="+- 0 8022 7980"/>
                <a:gd name="T17" fmla="*/ T16 w 4207"/>
                <a:gd name="T18" fmla="+- 0 -6699 -6988"/>
                <a:gd name="T19" fmla="*/ -6699 h 319"/>
                <a:gd name="T20" fmla="+- 0 8015 7980"/>
                <a:gd name="T21" fmla="*/ T20 w 4207"/>
                <a:gd name="T22" fmla="+- 0 -6705 -6988"/>
                <a:gd name="T23" fmla="*/ -6705 h 319"/>
                <a:gd name="T24" fmla="+- 0 8007 7980"/>
                <a:gd name="T25" fmla="*/ T24 w 4207"/>
                <a:gd name="T26" fmla="+- 0 -6716 -6988"/>
                <a:gd name="T27" fmla="*/ -6716 h 319"/>
                <a:gd name="T28" fmla="+- 0 8005 7980"/>
                <a:gd name="T29" fmla="*/ T28 w 4207"/>
                <a:gd name="T30" fmla="+- 0 -6730 -6988"/>
                <a:gd name="T31" fmla="*/ -6730 h 319"/>
                <a:gd name="T32" fmla="+- 0 8004 7980"/>
                <a:gd name="T33" fmla="*/ T32 w 4207"/>
                <a:gd name="T34" fmla="+- 0 -6927 -6988"/>
                <a:gd name="T35" fmla="*/ -6927 h 319"/>
                <a:gd name="T36" fmla="+- 0 8007 7980"/>
                <a:gd name="T37" fmla="*/ T36 w 4207"/>
                <a:gd name="T38" fmla="+- 0 -6941 -6988"/>
                <a:gd name="T39" fmla="*/ -6941 h 319"/>
                <a:gd name="T40" fmla="+- 0 8015 7980"/>
                <a:gd name="T41" fmla="*/ T40 w 4207"/>
                <a:gd name="T42" fmla="+- 0 -6952 -6988"/>
                <a:gd name="T43" fmla="*/ -6952 h 319"/>
                <a:gd name="T44" fmla="+- 0 8022 7980"/>
                <a:gd name="T45" fmla="*/ T44 w 4207"/>
                <a:gd name="T46" fmla="+- 0 -6958 -6988"/>
                <a:gd name="T47" fmla="*/ -6958 h 319"/>
                <a:gd name="T48" fmla="+- 0 8034 7980"/>
                <a:gd name="T49" fmla="*/ T48 w 4207"/>
                <a:gd name="T50" fmla="+- 0 -6963 -6988"/>
                <a:gd name="T51" fmla="*/ -6963 h 319"/>
                <a:gd name="T52" fmla="+- 0 9989 7980"/>
                <a:gd name="T53" fmla="*/ T52 w 4207"/>
                <a:gd name="T54" fmla="+- 0 -6964 -6988"/>
                <a:gd name="T55" fmla="*/ -6964 h 319"/>
                <a:gd name="T56" fmla="+- 0 10021 7980"/>
                <a:gd name="T57" fmla="*/ T56 w 4207"/>
                <a:gd name="T58" fmla="+- 0 -6947 -6988"/>
                <a:gd name="T59" fmla="*/ -6947 h 319"/>
                <a:gd name="T60" fmla="+- 0 10051 7980"/>
                <a:gd name="T61" fmla="*/ T60 w 4207"/>
                <a:gd name="T62" fmla="+- 0 -6934 -6988"/>
                <a:gd name="T63" fmla="*/ -6934 h 319"/>
                <a:gd name="T64" fmla="+- 0 10047 7980"/>
                <a:gd name="T65" fmla="*/ T64 w 4207"/>
                <a:gd name="T66" fmla="+- 0 -6948 -6988"/>
                <a:gd name="T67" fmla="*/ -6948 h 319"/>
                <a:gd name="T68" fmla="+- 0 10043 7980"/>
                <a:gd name="T69" fmla="*/ T68 w 4207"/>
                <a:gd name="T70" fmla="+- 0 -6958 -6988"/>
                <a:gd name="T71" fmla="*/ -6958 h 319"/>
                <a:gd name="T72" fmla="+- 0 10039 7980"/>
                <a:gd name="T73" fmla="*/ T72 w 4207"/>
                <a:gd name="T74" fmla="+- 0 -6963 -6988"/>
                <a:gd name="T75" fmla="*/ -6963 h 319"/>
                <a:gd name="T76" fmla="+- 0 10003 7980"/>
                <a:gd name="T77" fmla="*/ T76 w 4207"/>
                <a:gd name="T78" fmla="+- 0 -6987 -6988"/>
                <a:gd name="T79" fmla="*/ -6987 h 319"/>
                <a:gd name="T80" fmla="+- 0 8007 7980"/>
                <a:gd name="T81" fmla="*/ T80 w 4207"/>
                <a:gd name="T82" fmla="+- 0 -6977 -6988"/>
                <a:gd name="T83" fmla="*/ -6977 h 319"/>
                <a:gd name="T84" fmla="+- 0 7980 7980"/>
                <a:gd name="T85" fmla="*/ T84 w 4207"/>
                <a:gd name="T86" fmla="+- 0 -6927 -6988"/>
                <a:gd name="T87" fmla="*/ -6927 h 319"/>
                <a:gd name="T88" fmla="+- 0 7998 7980"/>
                <a:gd name="T89" fmla="*/ T88 w 4207"/>
                <a:gd name="T90" fmla="+- 0 -6687 -6988"/>
                <a:gd name="T91" fmla="*/ -6687 h 319"/>
                <a:gd name="T92" fmla="+- 0 9991 7980"/>
                <a:gd name="T93" fmla="*/ T92 w 4207"/>
                <a:gd name="T94" fmla="+- 0 -6669 -6988"/>
                <a:gd name="T95" fmla="*/ -6669 h 319"/>
                <a:gd name="T96" fmla="+- 0 10039 7980"/>
                <a:gd name="T97" fmla="*/ T96 w 4207"/>
                <a:gd name="T98" fmla="+- 0 -6693 -6988"/>
                <a:gd name="T99" fmla="*/ -6693 h 319"/>
                <a:gd name="T100" fmla="+- 0 10041 7980"/>
                <a:gd name="T101" fmla="*/ T100 w 4207"/>
                <a:gd name="T102" fmla="+- 0 -6696 -6988"/>
                <a:gd name="T103" fmla="*/ -6696 h 319"/>
                <a:gd name="T104" fmla="+- 0 10047 7980"/>
                <a:gd name="T105" fmla="*/ T104 w 4207"/>
                <a:gd name="T106" fmla="+- 0 -6706 -6988"/>
                <a:gd name="T107" fmla="*/ -6706 h 319"/>
                <a:gd name="T108" fmla="+- 0 10050 7980"/>
                <a:gd name="T109" fmla="*/ T108 w 4207"/>
                <a:gd name="T110" fmla="+- 0 -6718 -6988"/>
                <a:gd name="T111" fmla="*/ -6718 h 319"/>
                <a:gd name="T112" fmla="+- 0 10051 7980"/>
                <a:gd name="T113" fmla="*/ T112 w 4207"/>
                <a:gd name="T114" fmla="+- 0 -6927 -6988"/>
                <a:gd name="T115" fmla="*/ -6927 h 319"/>
                <a:gd name="T116" fmla="+- 0 12163 7980"/>
                <a:gd name="T117" fmla="*/ T116 w 4207"/>
                <a:gd name="T118" fmla="+- 0 -6925 -6988"/>
                <a:gd name="T119" fmla="*/ -6925 h 319"/>
                <a:gd name="T120" fmla="+- 0 12162 7980"/>
                <a:gd name="T121" fmla="*/ T120 w 4207"/>
                <a:gd name="T122" fmla="+- 0 -6723 -6988"/>
                <a:gd name="T123" fmla="*/ -6723 h 319"/>
                <a:gd name="T124" fmla="+- 0 12141 7980"/>
                <a:gd name="T125" fmla="*/ T124 w 4207"/>
                <a:gd name="T126" fmla="+- 0 -6696 -6988"/>
                <a:gd name="T127" fmla="*/ -6696 h 319"/>
                <a:gd name="T128" fmla="+- 0 10170 7980"/>
                <a:gd name="T129" fmla="*/ T128 w 4207"/>
                <a:gd name="T130" fmla="+- 0 -6694 -6988"/>
                <a:gd name="T131" fmla="*/ -6694 h 319"/>
                <a:gd name="T132" fmla="+- 0 10158 7980"/>
                <a:gd name="T133" fmla="*/ T132 w 4207"/>
                <a:gd name="T134" fmla="+- 0 -6699 -6988"/>
                <a:gd name="T135" fmla="*/ -6699 h 319"/>
                <a:gd name="T136" fmla="+- 0 10150 7980"/>
                <a:gd name="T137" fmla="*/ T136 w 4207"/>
                <a:gd name="T138" fmla="+- 0 -6705 -6988"/>
                <a:gd name="T139" fmla="*/ -6705 h 319"/>
                <a:gd name="T140" fmla="+- 0 10143 7980"/>
                <a:gd name="T141" fmla="*/ T140 w 4207"/>
                <a:gd name="T142" fmla="+- 0 -6716 -6988"/>
                <a:gd name="T143" fmla="*/ -6716 h 319"/>
                <a:gd name="T144" fmla="+- 0 10140 7980"/>
                <a:gd name="T145" fmla="*/ T144 w 4207"/>
                <a:gd name="T146" fmla="+- 0 -6730 -6988"/>
                <a:gd name="T147" fmla="*/ -6730 h 319"/>
                <a:gd name="T148" fmla="+- 0 10140 7980"/>
                <a:gd name="T149" fmla="*/ T148 w 4207"/>
                <a:gd name="T150" fmla="+- 0 -6927 -6988"/>
                <a:gd name="T151" fmla="*/ -6927 h 319"/>
                <a:gd name="T152" fmla="+- 0 10143 7980"/>
                <a:gd name="T153" fmla="*/ T152 w 4207"/>
                <a:gd name="T154" fmla="+- 0 -6941 -6988"/>
                <a:gd name="T155" fmla="*/ -6941 h 319"/>
                <a:gd name="T156" fmla="+- 0 10150 7980"/>
                <a:gd name="T157" fmla="*/ T156 w 4207"/>
                <a:gd name="T158" fmla="+- 0 -6952 -6988"/>
                <a:gd name="T159" fmla="*/ -6952 h 319"/>
                <a:gd name="T160" fmla="+- 0 10158 7980"/>
                <a:gd name="T161" fmla="*/ T160 w 4207"/>
                <a:gd name="T162" fmla="+- 0 -6958 -6988"/>
                <a:gd name="T163" fmla="*/ -6958 h 319"/>
                <a:gd name="T164" fmla="+- 0 10170 7980"/>
                <a:gd name="T165" fmla="*/ T164 w 4207"/>
                <a:gd name="T166" fmla="+- 0 -6963 -6988"/>
                <a:gd name="T167" fmla="*/ -6963 h 319"/>
                <a:gd name="T168" fmla="+- 0 12125 7980"/>
                <a:gd name="T169" fmla="*/ T168 w 4207"/>
                <a:gd name="T170" fmla="+- 0 -6964 -6988"/>
                <a:gd name="T171" fmla="*/ -6964 h 319"/>
                <a:gd name="T172" fmla="+- 0 12157 7980"/>
                <a:gd name="T173" fmla="*/ T172 w 4207"/>
                <a:gd name="T174" fmla="+- 0 -6947 -6988"/>
                <a:gd name="T175" fmla="*/ -6947 h 319"/>
                <a:gd name="T176" fmla="+- 0 12187 7980"/>
                <a:gd name="T177" fmla="*/ T176 w 4207"/>
                <a:gd name="T178" fmla="+- 0 -6934 -6988"/>
                <a:gd name="T179" fmla="*/ -6934 h 319"/>
                <a:gd name="T180" fmla="+- 0 12183 7980"/>
                <a:gd name="T181" fmla="*/ T180 w 4207"/>
                <a:gd name="T182" fmla="+- 0 -6948 -6988"/>
                <a:gd name="T183" fmla="*/ -6948 h 319"/>
                <a:gd name="T184" fmla="+- 0 12178 7980"/>
                <a:gd name="T185" fmla="*/ T184 w 4207"/>
                <a:gd name="T186" fmla="+- 0 -6958 -6988"/>
                <a:gd name="T187" fmla="*/ -6958 h 319"/>
                <a:gd name="T188" fmla="+- 0 12175 7980"/>
                <a:gd name="T189" fmla="*/ T188 w 4207"/>
                <a:gd name="T190" fmla="+- 0 -6963 -6988"/>
                <a:gd name="T191" fmla="*/ -6963 h 319"/>
                <a:gd name="T192" fmla="+- 0 12138 7980"/>
                <a:gd name="T193" fmla="*/ T192 w 4207"/>
                <a:gd name="T194" fmla="+- 0 -6987 -6988"/>
                <a:gd name="T195" fmla="*/ -6987 h 319"/>
                <a:gd name="T196" fmla="+- 0 10143 7980"/>
                <a:gd name="T197" fmla="*/ T196 w 4207"/>
                <a:gd name="T198" fmla="+- 0 -6977 -6988"/>
                <a:gd name="T199" fmla="*/ -6977 h 319"/>
                <a:gd name="T200" fmla="+- 0 10116 7980"/>
                <a:gd name="T201" fmla="*/ T200 w 4207"/>
                <a:gd name="T202" fmla="+- 0 -6927 -6988"/>
                <a:gd name="T203" fmla="*/ -6927 h 319"/>
                <a:gd name="T204" fmla="+- 0 10134 7980"/>
                <a:gd name="T205" fmla="*/ T204 w 4207"/>
                <a:gd name="T206" fmla="+- 0 -6687 -6988"/>
                <a:gd name="T207" fmla="*/ -6687 h 319"/>
                <a:gd name="T208" fmla="+- 0 12127 7980"/>
                <a:gd name="T209" fmla="*/ T208 w 4207"/>
                <a:gd name="T210" fmla="+- 0 -6669 -6988"/>
                <a:gd name="T211" fmla="*/ -6669 h 319"/>
                <a:gd name="T212" fmla="+- 0 12174 7980"/>
                <a:gd name="T213" fmla="*/ T212 w 4207"/>
                <a:gd name="T214" fmla="+- 0 -6693 -6988"/>
                <a:gd name="T215" fmla="*/ -6693 h 319"/>
                <a:gd name="T216" fmla="+- 0 12177 7980"/>
                <a:gd name="T217" fmla="*/ T216 w 4207"/>
                <a:gd name="T218" fmla="+- 0 -6696 -6988"/>
                <a:gd name="T219" fmla="*/ -6696 h 319"/>
                <a:gd name="T220" fmla="+- 0 12182 7980"/>
                <a:gd name="T221" fmla="*/ T220 w 4207"/>
                <a:gd name="T222" fmla="+- 0 -6706 -6988"/>
                <a:gd name="T223" fmla="*/ -6706 h 319"/>
                <a:gd name="T224" fmla="+- 0 12186 7980"/>
                <a:gd name="T225" fmla="*/ T224 w 4207"/>
                <a:gd name="T226" fmla="+- 0 -6718 -6988"/>
                <a:gd name="T227" fmla="*/ -6718 h 319"/>
                <a:gd name="T228" fmla="+- 0 12187 7980"/>
                <a:gd name="T229" fmla="*/ T228 w 4207"/>
                <a:gd name="T230" fmla="+- 0 -6927 -6988"/>
                <a:gd name="T231" fmla="*/ -6927 h 31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4207" h="319">
                  <a:moveTo>
                    <a:pt x="2071" y="61"/>
                  </a:moveTo>
                  <a:lnTo>
                    <a:pt x="2071" y="55"/>
                  </a:lnTo>
                  <a:lnTo>
                    <a:pt x="2047" y="55"/>
                  </a:lnTo>
                  <a:lnTo>
                    <a:pt x="2047" y="63"/>
                  </a:lnTo>
                  <a:lnTo>
                    <a:pt x="2047" y="257"/>
                  </a:lnTo>
                  <a:lnTo>
                    <a:pt x="2047" y="258"/>
                  </a:lnTo>
                  <a:lnTo>
                    <a:pt x="2047" y="265"/>
                  </a:lnTo>
                  <a:lnTo>
                    <a:pt x="2044" y="272"/>
                  </a:lnTo>
                  <a:lnTo>
                    <a:pt x="2041" y="278"/>
                  </a:lnTo>
                  <a:lnTo>
                    <a:pt x="2036" y="284"/>
                  </a:lnTo>
                  <a:lnTo>
                    <a:pt x="2031" y="289"/>
                  </a:lnTo>
                  <a:lnTo>
                    <a:pt x="2025" y="292"/>
                  </a:lnTo>
                  <a:lnTo>
                    <a:pt x="2018" y="294"/>
                  </a:lnTo>
                  <a:lnTo>
                    <a:pt x="2009" y="295"/>
                  </a:lnTo>
                  <a:lnTo>
                    <a:pt x="63" y="295"/>
                  </a:lnTo>
                  <a:lnTo>
                    <a:pt x="58" y="294"/>
                  </a:lnTo>
                  <a:lnTo>
                    <a:pt x="54" y="294"/>
                  </a:lnTo>
                  <a:lnTo>
                    <a:pt x="49" y="292"/>
                  </a:lnTo>
                  <a:lnTo>
                    <a:pt x="47" y="292"/>
                  </a:lnTo>
                  <a:lnTo>
                    <a:pt x="46" y="292"/>
                  </a:lnTo>
                  <a:lnTo>
                    <a:pt x="42" y="289"/>
                  </a:lnTo>
                  <a:lnTo>
                    <a:pt x="41" y="289"/>
                  </a:lnTo>
                  <a:lnTo>
                    <a:pt x="40" y="288"/>
                  </a:lnTo>
                  <a:lnTo>
                    <a:pt x="36" y="285"/>
                  </a:lnTo>
                  <a:lnTo>
                    <a:pt x="35" y="284"/>
                  </a:lnTo>
                  <a:lnTo>
                    <a:pt x="35" y="283"/>
                  </a:lnTo>
                  <a:lnTo>
                    <a:pt x="32" y="279"/>
                  </a:lnTo>
                  <a:lnTo>
                    <a:pt x="30" y="278"/>
                  </a:lnTo>
                  <a:lnTo>
                    <a:pt x="28" y="273"/>
                  </a:lnTo>
                  <a:lnTo>
                    <a:pt x="27" y="272"/>
                  </a:lnTo>
                  <a:lnTo>
                    <a:pt x="27" y="271"/>
                  </a:lnTo>
                  <a:lnTo>
                    <a:pt x="26" y="266"/>
                  </a:lnTo>
                  <a:lnTo>
                    <a:pt x="25" y="265"/>
                  </a:lnTo>
                  <a:lnTo>
                    <a:pt x="25" y="264"/>
                  </a:lnTo>
                  <a:lnTo>
                    <a:pt x="25" y="258"/>
                  </a:lnTo>
                  <a:lnTo>
                    <a:pt x="24" y="258"/>
                  </a:lnTo>
                  <a:lnTo>
                    <a:pt x="24" y="257"/>
                  </a:lnTo>
                  <a:lnTo>
                    <a:pt x="24" y="61"/>
                  </a:lnTo>
                  <a:lnTo>
                    <a:pt x="25" y="55"/>
                  </a:lnTo>
                  <a:lnTo>
                    <a:pt x="25" y="54"/>
                  </a:lnTo>
                  <a:lnTo>
                    <a:pt x="26" y="53"/>
                  </a:lnTo>
                  <a:lnTo>
                    <a:pt x="27" y="48"/>
                  </a:lnTo>
                  <a:lnTo>
                    <a:pt x="27" y="47"/>
                  </a:lnTo>
                  <a:lnTo>
                    <a:pt x="28" y="46"/>
                  </a:lnTo>
                  <a:lnTo>
                    <a:pt x="30" y="42"/>
                  </a:lnTo>
                  <a:lnTo>
                    <a:pt x="31" y="41"/>
                  </a:lnTo>
                  <a:lnTo>
                    <a:pt x="32" y="40"/>
                  </a:lnTo>
                  <a:lnTo>
                    <a:pt x="35" y="36"/>
                  </a:lnTo>
                  <a:lnTo>
                    <a:pt x="35" y="35"/>
                  </a:lnTo>
                  <a:lnTo>
                    <a:pt x="37" y="34"/>
                  </a:lnTo>
                  <a:lnTo>
                    <a:pt x="40" y="31"/>
                  </a:lnTo>
                  <a:lnTo>
                    <a:pt x="41" y="31"/>
                  </a:lnTo>
                  <a:lnTo>
                    <a:pt x="42" y="30"/>
                  </a:lnTo>
                  <a:lnTo>
                    <a:pt x="46" y="28"/>
                  </a:lnTo>
                  <a:lnTo>
                    <a:pt x="47" y="27"/>
                  </a:lnTo>
                  <a:lnTo>
                    <a:pt x="49" y="27"/>
                  </a:lnTo>
                  <a:lnTo>
                    <a:pt x="54" y="25"/>
                  </a:lnTo>
                  <a:lnTo>
                    <a:pt x="58" y="25"/>
                  </a:lnTo>
                  <a:lnTo>
                    <a:pt x="63" y="24"/>
                  </a:lnTo>
                  <a:lnTo>
                    <a:pt x="61" y="24"/>
                  </a:lnTo>
                  <a:lnTo>
                    <a:pt x="2010" y="24"/>
                  </a:lnTo>
                  <a:lnTo>
                    <a:pt x="2009" y="24"/>
                  </a:lnTo>
                  <a:lnTo>
                    <a:pt x="2018" y="25"/>
                  </a:lnTo>
                  <a:lnTo>
                    <a:pt x="2025" y="27"/>
                  </a:lnTo>
                  <a:lnTo>
                    <a:pt x="2031" y="31"/>
                  </a:lnTo>
                  <a:lnTo>
                    <a:pt x="2036" y="35"/>
                  </a:lnTo>
                  <a:lnTo>
                    <a:pt x="2041" y="41"/>
                  </a:lnTo>
                  <a:lnTo>
                    <a:pt x="2041" y="42"/>
                  </a:lnTo>
                  <a:lnTo>
                    <a:pt x="2044" y="47"/>
                  </a:lnTo>
                  <a:lnTo>
                    <a:pt x="2047" y="54"/>
                  </a:lnTo>
                  <a:lnTo>
                    <a:pt x="2071" y="54"/>
                  </a:lnTo>
                  <a:lnTo>
                    <a:pt x="2071" y="53"/>
                  </a:lnTo>
                  <a:lnTo>
                    <a:pt x="2070" y="49"/>
                  </a:lnTo>
                  <a:lnTo>
                    <a:pt x="2070" y="48"/>
                  </a:lnTo>
                  <a:lnTo>
                    <a:pt x="2069" y="46"/>
                  </a:lnTo>
                  <a:lnTo>
                    <a:pt x="2067" y="40"/>
                  </a:lnTo>
                  <a:lnTo>
                    <a:pt x="2067" y="38"/>
                  </a:lnTo>
                  <a:lnTo>
                    <a:pt x="2066" y="36"/>
                  </a:lnTo>
                  <a:lnTo>
                    <a:pt x="2065" y="34"/>
                  </a:lnTo>
                  <a:lnTo>
                    <a:pt x="2063" y="31"/>
                  </a:lnTo>
                  <a:lnTo>
                    <a:pt x="2063" y="30"/>
                  </a:lnTo>
                  <a:lnTo>
                    <a:pt x="2061" y="28"/>
                  </a:lnTo>
                  <a:lnTo>
                    <a:pt x="2061" y="27"/>
                  </a:lnTo>
                  <a:lnTo>
                    <a:pt x="2059" y="25"/>
                  </a:lnTo>
                  <a:lnTo>
                    <a:pt x="2059" y="24"/>
                  </a:lnTo>
                  <a:lnTo>
                    <a:pt x="2054" y="18"/>
                  </a:lnTo>
                  <a:lnTo>
                    <a:pt x="2045" y="11"/>
                  </a:lnTo>
                  <a:lnTo>
                    <a:pt x="2034" y="5"/>
                  </a:lnTo>
                  <a:lnTo>
                    <a:pt x="2023" y="1"/>
                  </a:lnTo>
                  <a:lnTo>
                    <a:pt x="2011" y="0"/>
                  </a:lnTo>
                  <a:lnTo>
                    <a:pt x="61" y="0"/>
                  </a:lnTo>
                  <a:lnTo>
                    <a:pt x="49" y="1"/>
                  </a:lnTo>
                  <a:lnTo>
                    <a:pt x="38" y="5"/>
                  </a:lnTo>
                  <a:lnTo>
                    <a:pt x="27" y="11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8"/>
                  </a:lnTo>
                  <a:lnTo>
                    <a:pt x="1" y="49"/>
                  </a:lnTo>
                  <a:lnTo>
                    <a:pt x="0" y="61"/>
                  </a:lnTo>
                  <a:lnTo>
                    <a:pt x="0" y="258"/>
                  </a:lnTo>
                  <a:lnTo>
                    <a:pt x="1" y="270"/>
                  </a:lnTo>
                  <a:lnTo>
                    <a:pt x="5" y="282"/>
                  </a:lnTo>
                  <a:lnTo>
                    <a:pt x="11" y="292"/>
                  </a:lnTo>
                  <a:lnTo>
                    <a:pt x="18" y="301"/>
                  </a:lnTo>
                  <a:lnTo>
                    <a:pt x="27" y="309"/>
                  </a:lnTo>
                  <a:lnTo>
                    <a:pt x="38" y="314"/>
                  </a:lnTo>
                  <a:lnTo>
                    <a:pt x="49" y="318"/>
                  </a:lnTo>
                  <a:lnTo>
                    <a:pt x="61" y="319"/>
                  </a:lnTo>
                  <a:lnTo>
                    <a:pt x="2011" y="319"/>
                  </a:lnTo>
                  <a:lnTo>
                    <a:pt x="2023" y="318"/>
                  </a:lnTo>
                  <a:lnTo>
                    <a:pt x="2034" y="314"/>
                  </a:lnTo>
                  <a:lnTo>
                    <a:pt x="2045" y="309"/>
                  </a:lnTo>
                  <a:lnTo>
                    <a:pt x="2054" y="301"/>
                  </a:lnTo>
                  <a:lnTo>
                    <a:pt x="2059" y="295"/>
                  </a:lnTo>
                  <a:lnTo>
                    <a:pt x="2059" y="294"/>
                  </a:lnTo>
                  <a:lnTo>
                    <a:pt x="2061" y="292"/>
                  </a:lnTo>
                  <a:lnTo>
                    <a:pt x="2063" y="289"/>
                  </a:lnTo>
                  <a:lnTo>
                    <a:pt x="2063" y="288"/>
                  </a:lnTo>
                  <a:lnTo>
                    <a:pt x="2065" y="285"/>
                  </a:lnTo>
                  <a:lnTo>
                    <a:pt x="2066" y="283"/>
                  </a:lnTo>
                  <a:lnTo>
                    <a:pt x="2067" y="282"/>
                  </a:lnTo>
                  <a:lnTo>
                    <a:pt x="2067" y="279"/>
                  </a:lnTo>
                  <a:lnTo>
                    <a:pt x="2068" y="278"/>
                  </a:lnTo>
                  <a:lnTo>
                    <a:pt x="2069" y="273"/>
                  </a:lnTo>
                  <a:lnTo>
                    <a:pt x="2070" y="271"/>
                  </a:lnTo>
                  <a:lnTo>
                    <a:pt x="2070" y="270"/>
                  </a:lnTo>
                  <a:lnTo>
                    <a:pt x="2071" y="266"/>
                  </a:lnTo>
                  <a:lnTo>
                    <a:pt x="2071" y="264"/>
                  </a:lnTo>
                  <a:lnTo>
                    <a:pt x="2071" y="258"/>
                  </a:lnTo>
                  <a:lnTo>
                    <a:pt x="2071" y="61"/>
                  </a:lnTo>
                  <a:close/>
                  <a:moveTo>
                    <a:pt x="4207" y="61"/>
                  </a:moveTo>
                  <a:lnTo>
                    <a:pt x="4207" y="55"/>
                  </a:lnTo>
                  <a:lnTo>
                    <a:pt x="4183" y="55"/>
                  </a:lnTo>
                  <a:lnTo>
                    <a:pt x="4182" y="55"/>
                  </a:lnTo>
                  <a:lnTo>
                    <a:pt x="4183" y="63"/>
                  </a:lnTo>
                  <a:lnTo>
                    <a:pt x="4183" y="257"/>
                  </a:lnTo>
                  <a:lnTo>
                    <a:pt x="4183" y="258"/>
                  </a:lnTo>
                  <a:lnTo>
                    <a:pt x="4182" y="265"/>
                  </a:lnTo>
                  <a:lnTo>
                    <a:pt x="4180" y="272"/>
                  </a:lnTo>
                  <a:lnTo>
                    <a:pt x="4177" y="278"/>
                  </a:lnTo>
                  <a:lnTo>
                    <a:pt x="4172" y="284"/>
                  </a:lnTo>
                  <a:lnTo>
                    <a:pt x="4167" y="289"/>
                  </a:lnTo>
                  <a:lnTo>
                    <a:pt x="4161" y="292"/>
                  </a:lnTo>
                  <a:lnTo>
                    <a:pt x="4153" y="294"/>
                  </a:lnTo>
                  <a:lnTo>
                    <a:pt x="4145" y="295"/>
                  </a:lnTo>
                  <a:lnTo>
                    <a:pt x="2198" y="295"/>
                  </a:lnTo>
                  <a:lnTo>
                    <a:pt x="2193" y="294"/>
                  </a:lnTo>
                  <a:lnTo>
                    <a:pt x="2190" y="294"/>
                  </a:lnTo>
                  <a:lnTo>
                    <a:pt x="2189" y="294"/>
                  </a:lnTo>
                  <a:lnTo>
                    <a:pt x="2185" y="292"/>
                  </a:lnTo>
                  <a:lnTo>
                    <a:pt x="2183" y="292"/>
                  </a:lnTo>
                  <a:lnTo>
                    <a:pt x="2182" y="292"/>
                  </a:lnTo>
                  <a:lnTo>
                    <a:pt x="2178" y="289"/>
                  </a:lnTo>
                  <a:lnTo>
                    <a:pt x="2177" y="289"/>
                  </a:lnTo>
                  <a:lnTo>
                    <a:pt x="2176" y="288"/>
                  </a:lnTo>
                  <a:lnTo>
                    <a:pt x="2172" y="285"/>
                  </a:lnTo>
                  <a:lnTo>
                    <a:pt x="2171" y="284"/>
                  </a:lnTo>
                  <a:lnTo>
                    <a:pt x="2170" y="283"/>
                  </a:lnTo>
                  <a:lnTo>
                    <a:pt x="2167" y="279"/>
                  </a:lnTo>
                  <a:lnTo>
                    <a:pt x="2166" y="278"/>
                  </a:lnTo>
                  <a:lnTo>
                    <a:pt x="2164" y="273"/>
                  </a:lnTo>
                  <a:lnTo>
                    <a:pt x="2163" y="272"/>
                  </a:lnTo>
                  <a:lnTo>
                    <a:pt x="2163" y="271"/>
                  </a:lnTo>
                  <a:lnTo>
                    <a:pt x="2161" y="266"/>
                  </a:lnTo>
                  <a:lnTo>
                    <a:pt x="2161" y="265"/>
                  </a:lnTo>
                  <a:lnTo>
                    <a:pt x="2161" y="264"/>
                  </a:lnTo>
                  <a:lnTo>
                    <a:pt x="2160" y="258"/>
                  </a:lnTo>
                  <a:lnTo>
                    <a:pt x="2160" y="257"/>
                  </a:lnTo>
                  <a:lnTo>
                    <a:pt x="2160" y="61"/>
                  </a:lnTo>
                  <a:lnTo>
                    <a:pt x="2161" y="55"/>
                  </a:lnTo>
                  <a:lnTo>
                    <a:pt x="2161" y="54"/>
                  </a:lnTo>
                  <a:lnTo>
                    <a:pt x="2161" y="53"/>
                  </a:lnTo>
                  <a:lnTo>
                    <a:pt x="2163" y="48"/>
                  </a:lnTo>
                  <a:lnTo>
                    <a:pt x="2163" y="47"/>
                  </a:lnTo>
                  <a:lnTo>
                    <a:pt x="2164" y="46"/>
                  </a:lnTo>
                  <a:lnTo>
                    <a:pt x="2166" y="42"/>
                  </a:lnTo>
                  <a:lnTo>
                    <a:pt x="2166" y="41"/>
                  </a:lnTo>
                  <a:lnTo>
                    <a:pt x="2167" y="40"/>
                  </a:lnTo>
                  <a:lnTo>
                    <a:pt x="2170" y="36"/>
                  </a:lnTo>
                  <a:lnTo>
                    <a:pt x="2171" y="35"/>
                  </a:lnTo>
                  <a:lnTo>
                    <a:pt x="2172" y="34"/>
                  </a:lnTo>
                  <a:lnTo>
                    <a:pt x="2176" y="31"/>
                  </a:lnTo>
                  <a:lnTo>
                    <a:pt x="2177" y="31"/>
                  </a:lnTo>
                  <a:lnTo>
                    <a:pt x="2178" y="30"/>
                  </a:lnTo>
                  <a:lnTo>
                    <a:pt x="2182" y="28"/>
                  </a:lnTo>
                  <a:lnTo>
                    <a:pt x="2183" y="27"/>
                  </a:lnTo>
                  <a:lnTo>
                    <a:pt x="2185" y="27"/>
                  </a:lnTo>
                  <a:lnTo>
                    <a:pt x="2189" y="25"/>
                  </a:lnTo>
                  <a:lnTo>
                    <a:pt x="2190" y="25"/>
                  </a:lnTo>
                  <a:lnTo>
                    <a:pt x="2193" y="25"/>
                  </a:lnTo>
                  <a:lnTo>
                    <a:pt x="2198" y="24"/>
                  </a:lnTo>
                  <a:lnTo>
                    <a:pt x="2197" y="24"/>
                  </a:lnTo>
                  <a:lnTo>
                    <a:pt x="4146" y="24"/>
                  </a:lnTo>
                  <a:lnTo>
                    <a:pt x="4145" y="24"/>
                  </a:lnTo>
                  <a:lnTo>
                    <a:pt x="4153" y="25"/>
                  </a:lnTo>
                  <a:lnTo>
                    <a:pt x="4160" y="27"/>
                  </a:lnTo>
                  <a:lnTo>
                    <a:pt x="4167" y="31"/>
                  </a:lnTo>
                  <a:lnTo>
                    <a:pt x="4172" y="35"/>
                  </a:lnTo>
                  <a:lnTo>
                    <a:pt x="4177" y="41"/>
                  </a:lnTo>
                  <a:lnTo>
                    <a:pt x="4177" y="42"/>
                  </a:lnTo>
                  <a:lnTo>
                    <a:pt x="4180" y="47"/>
                  </a:lnTo>
                  <a:lnTo>
                    <a:pt x="4182" y="54"/>
                  </a:lnTo>
                  <a:lnTo>
                    <a:pt x="4207" y="54"/>
                  </a:lnTo>
                  <a:lnTo>
                    <a:pt x="4206" y="53"/>
                  </a:lnTo>
                  <a:lnTo>
                    <a:pt x="4206" y="49"/>
                  </a:lnTo>
                  <a:lnTo>
                    <a:pt x="4206" y="48"/>
                  </a:lnTo>
                  <a:lnTo>
                    <a:pt x="4205" y="46"/>
                  </a:lnTo>
                  <a:lnTo>
                    <a:pt x="4203" y="40"/>
                  </a:lnTo>
                  <a:lnTo>
                    <a:pt x="4202" y="38"/>
                  </a:lnTo>
                  <a:lnTo>
                    <a:pt x="4202" y="36"/>
                  </a:lnTo>
                  <a:lnTo>
                    <a:pt x="4201" y="34"/>
                  </a:lnTo>
                  <a:lnTo>
                    <a:pt x="4199" y="31"/>
                  </a:lnTo>
                  <a:lnTo>
                    <a:pt x="4198" y="30"/>
                  </a:lnTo>
                  <a:lnTo>
                    <a:pt x="4197" y="28"/>
                  </a:lnTo>
                  <a:lnTo>
                    <a:pt x="4197" y="27"/>
                  </a:lnTo>
                  <a:lnTo>
                    <a:pt x="4196" y="27"/>
                  </a:lnTo>
                  <a:lnTo>
                    <a:pt x="4195" y="25"/>
                  </a:lnTo>
                  <a:lnTo>
                    <a:pt x="4194" y="24"/>
                  </a:lnTo>
                  <a:lnTo>
                    <a:pt x="4189" y="18"/>
                  </a:lnTo>
                  <a:lnTo>
                    <a:pt x="4180" y="11"/>
                  </a:lnTo>
                  <a:lnTo>
                    <a:pt x="4170" y="5"/>
                  </a:lnTo>
                  <a:lnTo>
                    <a:pt x="4158" y="1"/>
                  </a:lnTo>
                  <a:lnTo>
                    <a:pt x="4147" y="0"/>
                  </a:lnTo>
                  <a:lnTo>
                    <a:pt x="2197" y="0"/>
                  </a:lnTo>
                  <a:lnTo>
                    <a:pt x="2185" y="1"/>
                  </a:lnTo>
                  <a:lnTo>
                    <a:pt x="2173" y="5"/>
                  </a:lnTo>
                  <a:lnTo>
                    <a:pt x="2163" y="11"/>
                  </a:lnTo>
                  <a:lnTo>
                    <a:pt x="2154" y="18"/>
                  </a:lnTo>
                  <a:lnTo>
                    <a:pt x="2146" y="27"/>
                  </a:lnTo>
                  <a:lnTo>
                    <a:pt x="2141" y="38"/>
                  </a:lnTo>
                  <a:lnTo>
                    <a:pt x="2137" y="49"/>
                  </a:lnTo>
                  <a:lnTo>
                    <a:pt x="2136" y="61"/>
                  </a:lnTo>
                  <a:lnTo>
                    <a:pt x="2136" y="258"/>
                  </a:lnTo>
                  <a:lnTo>
                    <a:pt x="2137" y="270"/>
                  </a:lnTo>
                  <a:lnTo>
                    <a:pt x="2141" y="282"/>
                  </a:lnTo>
                  <a:lnTo>
                    <a:pt x="2146" y="292"/>
                  </a:lnTo>
                  <a:lnTo>
                    <a:pt x="2154" y="301"/>
                  </a:lnTo>
                  <a:lnTo>
                    <a:pt x="2163" y="309"/>
                  </a:lnTo>
                  <a:lnTo>
                    <a:pt x="2173" y="314"/>
                  </a:lnTo>
                  <a:lnTo>
                    <a:pt x="2185" y="318"/>
                  </a:lnTo>
                  <a:lnTo>
                    <a:pt x="2197" y="319"/>
                  </a:lnTo>
                  <a:lnTo>
                    <a:pt x="4147" y="319"/>
                  </a:lnTo>
                  <a:lnTo>
                    <a:pt x="4158" y="318"/>
                  </a:lnTo>
                  <a:lnTo>
                    <a:pt x="4170" y="314"/>
                  </a:lnTo>
                  <a:lnTo>
                    <a:pt x="4180" y="309"/>
                  </a:lnTo>
                  <a:lnTo>
                    <a:pt x="4189" y="301"/>
                  </a:lnTo>
                  <a:lnTo>
                    <a:pt x="4194" y="295"/>
                  </a:lnTo>
                  <a:lnTo>
                    <a:pt x="4195" y="294"/>
                  </a:lnTo>
                  <a:lnTo>
                    <a:pt x="4196" y="292"/>
                  </a:lnTo>
                  <a:lnTo>
                    <a:pt x="4197" y="292"/>
                  </a:lnTo>
                  <a:lnTo>
                    <a:pt x="4198" y="289"/>
                  </a:lnTo>
                  <a:lnTo>
                    <a:pt x="4199" y="288"/>
                  </a:lnTo>
                  <a:lnTo>
                    <a:pt x="4201" y="285"/>
                  </a:lnTo>
                  <a:lnTo>
                    <a:pt x="4202" y="283"/>
                  </a:lnTo>
                  <a:lnTo>
                    <a:pt x="4202" y="282"/>
                  </a:lnTo>
                  <a:lnTo>
                    <a:pt x="4203" y="279"/>
                  </a:lnTo>
                  <a:lnTo>
                    <a:pt x="4204" y="278"/>
                  </a:lnTo>
                  <a:lnTo>
                    <a:pt x="4205" y="273"/>
                  </a:lnTo>
                  <a:lnTo>
                    <a:pt x="4206" y="271"/>
                  </a:lnTo>
                  <a:lnTo>
                    <a:pt x="4206" y="270"/>
                  </a:lnTo>
                  <a:lnTo>
                    <a:pt x="4206" y="266"/>
                  </a:lnTo>
                  <a:lnTo>
                    <a:pt x="4207" y="264"/>
                  </a:lnTo>
                  <a:lnTo>
                    <a:pt x="4207" y="258"/>
                  </a:lnTo>
                  <a:lnTo>
                    <a:pt x="4207" y="61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3" name="AutoShape 870">
              <a:extLst>
                <a:ext uri="{FF2B5EF4-FFF2-40B4-BE49-F238E27FC236}">
                  <a16:creationId xmlns:a16="http://schemas.microsoft.com/office/drawing/2014/main" id="{A9C22613-A261-424C-99F7-168DDB224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1" y="-5739"/>
              <a:ext cx="3944" cy="501"/>
            </a:xfrm>
            <a:custGeom>
              <a:avLst/>
              <a:gdLst>
                <a:gd name="T0" fmla="+- 0 5971 5971"/>
                <a:gd name="T1" fmla="*/ T0 w 3944"/>
                <a:gd name="T2" fmla="+- 0 -5655 -5739"/>
                <a:gd name="T3" fmla="*/ -5655 h 501"/>
                <a:gd name="T4" fmla="+- 0 5978 5971"/>
                <a:gd name="T5" fmla="*/ T4 w 3944"/>
                <a:gd name="T6" fmla="+- 0 -5688 -5739"/>
                <a:gd name="T7" fmla="*/ -5688 h 501"/>
                <a:gd name="T8" fmla="+- 0 5996 5971"/>
                <a:gd name="T9" fmla="*/ T8 w 3944"/>
                <a:gd name="T10" fmla="+- 0 -5714 -5739"/>
                <a:gd name="T11" fmla="*/ -5714 h 501"/>
                <a:gd name="T12" fmla="+- 0 6022 5971"/>
                <a:gd name="T13" fmla="*/ T12 w 3944"/>
                <a:gd name="T14" fmla="+- 0 -5732 -5739"/>
                <a:gd name="T15" fmla="*/ -5732 h 501"/>
                <a:gd name="T16" fmla="+- 0 6055 5971"/>
                <a:gd name="T17" fmla="*/ T16 w 3944"/>
                <a:gd name="T18" fmla="+- 0 -5739 -5739"/>
                <a:gd name="T19" fmla="*/ -5739 h 501"/>
                <a:gd name="T20" fmla="+- 0 7707 5971"/>
                <a:gd name="T21" fmla="*/ T20 w 3944"/>
                <a:gd name="T22" fmla="+- 0 -5739 -5739"/>
                <a:gd name="T23" fmla="*/ -5739 h 501"/>
                <a:gd name="T24" fmla="+- 0 7740 5971"/>
                <a:gd name="T25" fmla="*/ T24 w 3944"/>
                <a:gd name="T26" fmla="+- 0 -5732 -5739"/>
                <a:gd name="T27" fmla="*/ -5732 h 501"/>
                <a:gd name="T28" fmla="+- 0 7767 5971"/>
                <a:gd name="T29" fmla="*/ T28 w 3944"/>
                <a:gd name="T30" fmla="+- 0 -5714 -5739"/>
                <a:gd name="T31" fmla="*/ -5714 h 501"/>
                <a:gd name="T32" fmla="+- 0 7784 5971"/>
                <a:gd name="T33" fmla="*/ T32 w 3944"/>
                <a:gd name="T34" fmla="+- 0 -5688 -5739"/>
                <a:gd name="T35" fmla="*/ -5688 h 501"/>
                <a:gd name="T36" fmla="+- 0 7791 5971"/>
                <a:gd name="T37" fmla="*/ T36 w 3944"/>
                <a:gd name="T38" fmla="+- 0 -5655 -5739"/>
                <a:gd name="T39" fmla="*/ -5655 h 501"/>
                <a:gd name="T40" fmla="+- 0 7791 5971"/>
                <a:gd name="T41" fmla="*/ T40 w 3944"/>
                <a:gd name="T42" fmla="+- 0 -5322 -5739"/>
                <a:gd name="T43" fmla="*/ -5322 h 501"/>
                <a:gd name="T44" fmla="+- 0 7784 5971"/>
                <a:gd name="T45" fmla="*/ T44 w 3944"/>
                <a:gd name="T46" fmla="+- 0 -5289 -5739"/>
                <a:gd name="T47" fmla="*/ -5289 h 501"/>
                <a:gd name="T48" fmla="+- 0 7767 5971"/>
                <a:gd name="T49" fmla="*/ T48 w 3944"/>
                <a:gd name="T50" fmla="+- 0 -5263 -5739"/>
                <a:gd name="T51" fmla="*/ -5263 h 501"/>
                <a:gd name="T52" fmla="+- 0 7740 5971"/>
                <a:gd name="T53" fmla="*/ T52 w 3944"/>
                <a:gd name="T54" fmla="+- 0 -5245 -5739"/>
                <a:gd name="T55" fmla="*/ -5245 h 501"/>
                <a:gd name="T56" fmla="+- 0 7707 5971"/>
                <a:gd name="T57" fmla="*/ T56 w 3944"/>
                <a:gd name="T58" fmla="+- 0 -5238 -5739"/>
                <a:gd name="T59" fmla="*/ -5238 h 501"/>
                <a:gd name="T60" fmla="+- 0 6055 5971"/>
                <a:gd name="T61" fmla="*/ T60 w 3944"/>
                <a:gd name="T62" fmla="+- 0 -5238 -5739"/>
                <a:gd name="T63" fmla="*/ -5238 h 501"/>
                <a:gd name="T64" fmla="+- 0 6022 5971"/>
                <a:gd name="T65" fmla="*/ T64 w 3944"/>
                <a:gd name="T66" fmla="+- 0 -5245 -5739"/>
                <a:gd name="T67" fmla="*/ -5245 h 501"/>
                <a:gd name="T68" fmla="+- 0 5996 5971"/>
                <a:gd name="T69" fmla="*/ T68 w 3944"/>
                <a:gd name="T70" fmla="+- 0 -5263 -5739"/>
                <a:gd name="T71" fmla="*/ -5263 h 501"/>
                <a:gd name="T72" fmla="+- 0 5978 5971"/>
                <a:gd name="T73" fmla="*/ T72 w 3944"/>
                <a:gd name="T74" fmla="+- 0 -5289 -5739"/>
                <a:gd name="T75" fmla="*/ -5289 h 501"/>
                <a:gd name="T76" fmla="+- 0 5971 5971"/>
                <a:gd name="T77" fmla="*/ T76 w 3944"/>
                <a:gd name="T78" fmla="+- 0 -5322 -5739"/>
                <a:gd name="T79" fmla="*/ -5322 h 501"/>
                <a:gd name="T80" fmla="+- 0 5971 5971"/>
                <a:gd name="T81" fmla="*/ T80 w 3944"/>
                <a:gd name="T82" fmla="+- 0 -5655 -5739"/>
                <a:gd name="T83" fmla="*/ -5655 h 501"/>
                <a:gd name="T84" fmla="+- 0 8095 5971"/>
                <a:gd name="T85" fmla="*/ T84 w 3944"/>
                <a:gd name="T86" fmla="+- 0 -5655 -5739"/>
                <a:gd name="T87" fmla="*/ -5655 h 501"/>
                <a:gd name="T88" fmla="+- 0 8102 5971"/>
                <a:gd name="T89" fmla="*/ T88 w 3944"/>
                <a:gd name="T90" fmla="+- 0 -5688 -5739"/>
                <a:gd name="T91" fmla="*/ -5688 h 501"/>
                <a:gd name="T92" fmla="+- 0 8120 5971"/>
                <a:gd name="T93" fmla="*/ T92 w 3944"/>
                <a:gd name="T94" fmla="+- 0 -5714 -5739"/>
                <a:gd name="T95" fmla="*/ -5714 h 501"/>
                <a:gd name="T96" fmla="+- 0 8146 5971"/>
                <a:gd name="T97" fmla="*/ T96 w 3944"/>
                <a:gd name="T98" fmla="+- 0 -5732 -5739"/>
                <a:gd name="T99" fmla="*/ -5732 h 501"/>
                <a:gd name="T100" fmla="+- 0 8179 5971"/>
                <a:gd name="T101" fmla="*/ T100 w 3944"/>
                <a:gd name="T102" fmla="+- 0 -5739 -5739"/>
                <a:gd name="T103" fmla="*/ -5739 h 501"/>
                <a:gd name="T104" fmla="+- 0 9832 5971"/>
                <a:gd name="T105" fmla="*/ T104 w 3944"/>
                <a:gd name="T106" fmla="+- 0 -5739 -5739"/>
                <a:gd name="T107" fmla="*/ -5739 h 501"/>
                <a:gd name="T108" fmla="+- 0 9864 5971"/>
                <a:gd name="T109" fmla="*/ T108 w 3944"/>
                <a:gd name="T110" fmla="+- 0 -5732 -5739"/>
                <a:gd name="T111" fmla="*/ -5732 h 501"/>
                <a:gd name="T112" fmla="+- 0 9891 5971"/>
                <a:gd name="T113" fmla="*/ T112 w 3944"/>
                <a:gd name="T114" fmla="+- 0 -5714 -5739"/>
                <a:gd name="T115" fmla="*/ -5714 h 501"/>
                <a:gd name="T116" fmla="+- 0 9909 5971"/>
                <a:gd name="T117" fmla="*/ T116 w 3944"/>
                <a:gd name="T118" fmla="+- 0 -5688 -5739"/>
                <a:gd name="T119" fmla="*/ -5688 h 501"/>
                <a:gd name="T120" fmla="+- 0 9915 5971"/>
                <a:gd name="T121" fmla="*/ T120 w 3944"/>
                <a:gd name="T122" fmla="+- 0 -5655 -5739"/>
                <a:gd name="T123" fmla="*/ -5655 h 501"/>
                <a:gd name="T124" fmla="+- 0 9915 5971"/>
                <a:gd name="T125" fmla="*/ T124 w 3944"/>
                <a:gd name="T126" fmla="+- 0 -5322 -5739"/>
                <a:gd name="T127" fmla="*/ -5322 h 501"/>
                <a:gd name="T128" fmla="+- 0 9909 5971"/>
                <a:gd name="T129" fmla="*/ T128 w 3944"/>
                <a:gd name="T130" fmla="+- 0 -5289 -5739"/>
                <a:gd name="T131" fmla="*/ -5289 h 501"/>
                <a:gd name="T132" fmla="+- 0 9891 5971"/>
                <a:gd name="T133" fmla="*/ T132 w 3944"/>
                <a:gd name="T134" fmla="+- 0 -5263 -5739"/>
                <a:gd name="T135" fmla="*/ -5263 h 501"/>
                <a:gd name="T136" fmla="+- 0 9864 5971"/>
                <a:gd name="T137" fmla="*/ T136 w 3944"/>
                <a:gd name="T138" fmla="+- 0 -5245 -5739"/>
                <a:gd name="T139" fmla="*/ -5245 h 501"/>
                <a:gd name="T140" fmla="+- 0 9832 5971"/>
                <a:gd name="T141" fmla="*/ T140 w 3944"/>
                <a:gd name="T142" fmla="+- 0 -5238 -5739"/>
                <a:gd name="T143" fmla="*/ -5238 h 501"/>
                <a:gd name="T144" fmla="+- 0 8179 5971"/>
                <a:gd name="T145" fmla="*/ T144 w 3944"/>
                <a:gd name="T146" fmla="+- 0 -5238 -5739"/>
                <a:gd name="T147" fmla="*/ -5238 h 501"/>
                <a:gd name="T148" fmla="+- 0 8146 5971"/>
                <a:gd name="T149" fmla="*/ T148 w 3944"/>
                <a:gd name="T150" fmla="+- 0 -5245 -5739"/>
                <a:gd name="T151" fmla="*/ -5245 h 501"/>
                <a:gd name="T152" fmla="+- 0 8120 5971"/>
                <a:gd name="T153" fmla="*/ T152 w 3944"/>
                <a:gd name="T154" fmla="+- 0 -5263 -5739"/>
                <a:gd name="T155" fmla="*/ -5263 h 501"/>
                <a:gd name="T156" fmla="+- 0 8102 5971"/>
                <a:gd name="T157" fmla="*/ T156 w 3944"/>
                <a:gd name="T158" fmla="+- 0 -5289 -5739"/>
                <a:gd name="T159" fmla="*/ -5289 h 501"/>
                <a:gd name="T160" fmla="+- 0 8095 5971"/>
                <a:gd name="T161" fmla="*/ T160 w 3944"/>
                <a:gd name="T162" fmla="+- 0 -5322 -5739"/>
                <a:gd name="T163" fmla="*/ -5322 h 501"/>
                <a:gd name="T164" fmla="+- 0 8095 5971"/>
                <a:gd name="T165" fmla="*/ T164 w 3944"/>
                <a:gd name="T166" fmla="+- 0 -5655 -5739"/>
                <a:gd name="T167" fmla="*/ -5655 h 50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</a:cxnLst>
              <a:rect l="0" t="0" r="r" b="b"/>
              <a:pathLst>
                <a:path w="3944" h="501">
                  <a:moveTo>
                    <a:pt x="0" y="84"/>
                  </a:moveTo>
                  <a:lnTo>
                    <a:pt x="7" y="51"/>
                  </a:lnTo>
                  <a:lnTo>
                    <a:pt x="25" y="25"/>
                  </a:lnTo>
                  <a:lnTo>
                    <a:pt x="51" y="7"/>
                  </a:lnTo>
                  <a:lnTo>
                    <a:pt x="84" y="0"/>
                  </a:lnTo>
                  <a:lnTo>
                    <a:pt x="1736" y="0"/>
                  </a:lnTo>
                  <a:lnTo>
                    <a:pt x="1769" y="7"/>
                  </a:lnTo>
                  <a:lnTo>
                    <a:pt x="1796" y="25"/>
                  </a:lnTo>
                  <a:lnTo>
                    <a:pt x="1813" y="51"/>
                  </a:lnTo>
                  <a:lnTo>
                    <a:pt x="1820" y="84"/>
                  </a:lnTo>
                  <a:lnTo>
                    <a:pt x="1820" y="417"/>
                  </a:lnTo>
                  <a:lnTo>
                    <a:pt x="1813" y="450"/>
                  </a:lnTo>
                  <a:lnTo>
                    <a:pt x="1796" y="476"/>
                  </a:lnTo>
                  <a:lnTo>
                    <a:pt x="1769" y="494"/>
                  </a:lnTo>
                  <a:lnTo>
                    <a:pt x="1736" y="501"/>
                  </a:lnTo>
                  <a:lnTo>
                    <a:pt x="84" y="501"/>
                  </a:lnTo>
                  <a:lnTo>
                    <a:pt x="51" y="494"/>
                  </a:lnTo>
                  <a:lnTo>
                    <a:pt x="25" y="476"/>
                  </a:lnTo>
                  <a:lnTo>
                    <a:pt x="7" y="450"/>
                  </a:lnTo>
                  <a:lnTo>
                    <a:pt x="0" y="417"/>
                  </a:lnTo>
                  <a:lnTo>
                    <a:pt x="0" y="84"/>
                  </a:lnTo>
                  <a:close/>
                  <a:moveTo>
                    <a:pt x="2124" y="84"/>
                  </a:moveTo>
                  <a:lnTo>
                    <a:pt x="2131" y="51"/>
                  </a:lnTo>
                  <a:lnTo>
                    <a:pt x="2149" y="25"/>
                  </a:lnTo>
                  <a:lnTo>
                    <a:pt x="2175" y="7"/>
                  </a:lnTo>
                  <a:lnTo>
                    <a:pt x="2208" y="0"/>
                  </a:lnTo>
                  <a:lnTo>
                    <a:pt x="3861" y="0"/>
                  </a:lnTo>
                  <a:lnTo>
                    <a:pt x="3893" y="7"/>
                  </a:lnTo>
                  <a:lnTo>
                    <a:pt x="3920" y="25"/>
                  </a:lnTo>
                  <a:lnTo>
                    <a:pt x="3938" y="51"/>
                  </a:lnTo>
                  <a:lnTo>
                    <a:pt x="3944" y="84"/>
                  </a:lnTo>
                  <a:lnTo>
                    <a:pt x="3944" y="417"/>
                  </a:lnTo>
                  <a:lnTo>
                    <a:pt x="3938" y="450"/>
                  </a:lnTo>
                  <a:lnTo>
                    <a:pt x="3920" y="476"/>
                  </a:lnTo>
                  <a:lnTo>
                    <a:pt x="3893" y="494"/>
                  </a:lnTo>
                  <a:lnTo>
                    <a:pt x="3861" y="501"/>
                  </a:lnTo>
                  <a:lnTo>
                    <a:pt x="2208" y="501"/>
                  </a:lnTo>
                  <a:lnTo>
                    <a:pt x="2175" y="494"/>
                  </a:lnTo>
                  <a:lnTo>
                    <a:pt x="2149" y="476"/>
                  </a:lnTo>
                  <a:lnTo>
                    <a:pt x="2131" y="450"/>
                  </a:lnTo>
                  <a:lnTo>
                    <a:pt x="2124" y="417"/>
                  </a:lnTo>
                  <a:lnTo>
                    <a:pt x="2124" y="84"/>
                  </a:lnTo>
                  <a:close/>
                </a:path>
              </a:pathLst>
            </a:custGeom>
            <a:noFill/>
            <a:ln w="764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4" name="AutoShape 869">
              <a:extLst>
                <a:ext uri="{FF2B5EF4-FFF2-40B4-BE49-F238E27FC236}">
                  <a16:creationId xmlns:a16="http://schemas.microsoft.com/office/drawing/2014/main" id="{DDCF9AB1-B0CA-44B4-9CAE-AC81C7828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0" y="-6676"/>
              <a:ext cx="2159" cy="5913"/>
            </a:xfrm>
            <a:custGeom>
              <a:avLst/>
              <a:gdLst>
                <a:gd name="T0" fmla="+- 0 7952 7920"/>
                <a:gd name="T1" fmla="*/ T0 w 2159"/>
                <a:gd name="T2" fmla="+- 0 -900 -6675"/>
                <a:gd name="T3" fmla="*/ -900 h 5913"/>
                <a:gd name="T4" fmla="+- 0 7920 7920"/>
                <a:gd name="T5" fmla="*/ T4 w 2159"/>
                <a:gd name="T6" fmla="+- 0 -1028 -6675"/>
                <a:gd name="T7" fmla="*/ -1028 h 5913"/>
                <a:gd name="T8" fmla="+- 0 7920 7920"/>
                <a:gd name="T9" fmla="*/ T8 w 2159"/>
                <a:gd name="T10" fmla="+- 0 -1060 -6675"/>
                <a:gd name="T11" fmla="*/ -1060 h 5913"/>
                <a:gd name="T12" fmla="+- 0 7952 7920"/>
                <a:gd name="T13" fmla="*/ T12 w 2159"/>
                <a:gd name="T14" fmla="+- 0 -1188 -6675"/>
                <a:gd name="T15" fmla="*/ -1188 h 5913"/>
                <a:gd name="T16" fmla="+- 0 7952 7920"/>
                <a:gd name="T17" fmla="*/ T16 w 2159"/>
                <a:gd name="T18" fmla="+- 0 -1413 -6675"/>
                <a:gd name="T19" fmla="*/ -1413 h 5913"/>
                <a:gd name="T20" fmla="+- 0 7952 7920"/>
                <a:gd name="T21" fmla="*/ T20 w 2159"/>
                <a:gd name="T22" fmla="+- 0 -1670 -6675"/>
                <a:gd name="T23" fmla="*/ -1670 h 5913"/>
                <a:gd name="T24" fmla="+- 0 7920 7920"/>
                <a:gd name="T25" fmla="*/ T24 w 2159"/>
                <a:gd name="T26" fmla="+- 0 -1798 -6675"/>
                <a:gd name="T27" fmla="*/ -1798 h 5913"/>
                <a:gd name="T28" fmla="+- 0 7920 7920"/>
                <a:gd name="T29" fmla="*/ T28 w 2159"/>
                <a:gd name="T30" fmla="+- 0 -1830 -6675"/>
                <a:gd name="T31" fmla="*/ -1830 h 5913"/>
                <a:gd name="T32" fmla="+- 0 7952 7920"/>
                <a:gd name="T33" fmla="*/ T32 w 2159"/>
                <a:gd name="T34" fmla="+- 0 -1958 -6675"/>
                <a:gd name="T35" fmla="*/ -1958 h 5913"/>
                <a:gd name="T36" fmla="+- 0 7952 7920"/>
                <a:gd name="T37" fmla="*/ T36 w 2159"/>
                <a:gd name="T38" fmla="+- 0 -2183 -6675"/>
                <a:gd name="T39" fmla="*/ -2183 h 5913"/>
                <a:gd name="T40" fmla="+- 0 7952 7920"/>
                <a:gd name="T41" fmla="*/ T40 w 2159"/>
                <a:gd name="T42" fmla="+- 0 -2440 -6675"/>
                <a:gd name="T43" fmla="*/ -2440 h 5913"/>
                <a:gd name="T44" fmla="+- 0 7920 7920"/>
                <a:gd name="T45" fmla="*/ T44 w 2159"/>
                <a:gd name="T46" fmla="+- 0 -2568 -6675"/>
                <a:gd name="T47" fmla="*/ -2568 h 5913"/>
                <a:gd name="T48" fmla="+- 0 7920 7920"/>
                <a:gd name="T49" fmla="*/ T48 w 2159"/>
                <a:gd name="T50" fmla="+- 0 -2600 -6675"/>
                <a:gd name="T51" fmla="*/ -2600 h 5913"/>
                <a:gd name="T52" fmla="+- 0 7952 7920"/>
                <a:gd name="T53" fmla="*/ T52 w 2159"/>
                <a:gd name="T54" fmla="+- 0 -2729 -6675"/>
                <a:gd name="T55" fmla="*/ -2729 h 5913"/>
                <a:gd name="T56" fmla="+- 0 7952 7920"/>
                <a:gd name="T57" fmla="*/ T56 w 2159"/>
                <a:gd name="T58" fmla="+- 0 -2953 -6675"/>
                <a:gd name="T59" fmla="*/ -2953 h 5913"/>
                <a:gd name="T60" fmla="+- 0 7952 7920"/>
                <a:gd name="T61" fmla="*/ T60 w 2159"/>
                <a:gd name="T62" fmla="+- 0 -3210 -6675"/>
                <a:gd name="T63" fmla="*/ -3210 h 5913"/>
                <a:gd name="T64" fmla="+- 0 7920 7920"/>
                <a:gd name="T65" fmla="*/ T64 w 2159"/>
                <a:gd name="T66" fmla="+- 0 -3338 -6675"/>
                <a:gd name="T67" fmla="*/ -3338 h 5913"/>
                <a:gd name="T68" fmla="+- 0 7920 7920"/>
                <a:gd name="T69" fmla="*/ T68 w 2159"/>
                <a:gd name="T70" fmla="+- 0 -3370 -6675"/>
                <a:gd name="T71" fmla="*/ -3370 h 5913"/>
                <a:gd name="T72" fmla="+- 0 7952 7920"/>
                <a:gd name="T73" fmla="*/ T72 w 2159"/>
                <a:gd name="T74" fmla="+- 0 -3499 -6675"/>
                <a:gd name="T75" fmla="*/ -3499 h 5913"/>
                <a:gd name="T76" fmla="+- 0 7952 7920"/>
                <a:gd name="T77" fmla="*/ T76 w 2159"/>
                <a:gd name="T78" fmla="+- 0 -3723 -6675"/>
                <a:gd name="T79" fmla="*/ -3723 h 5913"/>
                <a:gd name="T80" fmla="+- 0 7952 7920"/>
                <a:gd name="T81" fmla="*/ T80 w 2159"/>
                <a:gd name="T82" fmla="+- 0 -3980 -6675"/>
                <a:gd name="T83" fmla="*/ -3980 h 5913"/>
                <a:gd name="T84" fmla="+- 0 7920 7920"/>
                <a:gd name="T85" fmla="*/ T84 w 2159"/>
                <a:gd name="T86" fmla="+- 0 -4108 -6675"/>
                <a:gd name="T87" fmla="*/ -4108 h 5913"/>
                <a:gd name="T88" fmla="+- 0 7920 7920"/>
                <a:gd name="T89" fmla="*/ T88 w 2159"/>
                <a:gd name="T90" fmla="+- 0 -4141 -6675"/>
                <a:gd name="T91" fmla="*/ -4141 h 5913"/>
                <a:gd name="T92" fmla="+- 0 7952 7920"/>
                <a:gd name="T93" fmla="*/ T92 w 2159"/>
                <a:gd name="T94" fmla="+- 0 -4269 -6675"/>
                <a:gd name="T95" fmla="*/ -4269 h 5913"/>
                <a:gd name="T96" fmla="+- 0 7952 7920"/>
                <a:gd name="T97" fmla="*/ T96 w 2159"/>
                <a:gd name="T98" fmla="+- 0 -4493 -6675"/>
                <a:gd name="T99" fmla="*/ -4493 h 5913"/>
                <a:gd name="T100" fmla="+- 0 7952 7920"/>
                <a:gd name="T101" fmla="*/ T100 w 2159"/>
                <a:gd name="T102" fmla="+- 0 -4750 -6675"/>
                <a:gd name="T103" fmla="*/ -4750 h 5913"/>
                <a:gd name="T104" fmla="+- 0 7920 7920"/>
                <a:gd name="T105" fmla="*/ T104 w 2159"/>
                <a:gd name="T106" fmla="+- 0 -4879 -6675"/>
                <a:gd name="T107" fmla="*/ -4879 h 5913"/>
                <a:gd name="T108" fmla="+- 0 7920 7920"/>
                <a:gd name="T109" fmla="*/ T108 w 2159"/>
                <a:gd name="T110" fmla="+- 0 -4911 -6675"/>
                <a:gd name="T111" fmla="*/ -4911 h 5913"/>
                <a:gd name="T112" fmla="+- 0 7952 7920"/>
                <a:gd name="T113" fmla="*/ T112 w 2159"/>
                <a:gd name="T114" fmla="+- 0 -5039 -6675"/>
                <a:gd name="T115" fmla="*/ -5039 h 5913"/>
                <a:gd name="T116" fmla="+- 0 7952 7920"/>
                <a:gd name="T117" fmla="*/ T116 w 2159"/>
                <a:gd name="T118" fmla="+- 0 -5264 -6675"/>
                <a:gd name="T119" fmla="*/ -5264 h 5913"/>
                <a:gd name="T120" fmla="+- 0 7952 7920"/>
                <a:gd name="T121" fmla="*/ T120 w 2159"/>
                <a:gd name="T122" fmla="+- 0 -5520 -6675"/>
                <a:gd name="T123" fmla="*/ -5520 h 5913"/>
                <a:gd name="T124" fmla="+- 0 7920 7920"/>
                <a:gd name="T125" fmla="*/ T124 w 2159"/>
                <a:gd name="T126" fmla="+- 0 -5649 -6675"/>
                <a:gd name="T127" fmla="*/ -5649 h 5913"/>
                <a:gd name="T128" fmla="+- 0 7920 7920"/>
                <a:gd name="T129" fmla="*/ T128 w 2159"/>
                <a:gd name="T130" fmla="+- 0 -5681 -6675"/>
                <a:gd name="T131" fmla="*/ -5681 h 5913"/>
                <a:gd name="T132" fmla="+- 0 7952 7920"/>
                <a:gd name="T133" fmla="*/ T132 w 2159"/>
                <a:gd name="T134" fmla="+- 0 -5809 -6675"/>
                <a:gd name="T135" fmla="*/ -5809 h 5913"/>
                <a:gd name="T136" fmla="+- 0 7952 7920"/>
                <a:gd name="T137" fmla="*/ T136 w 2159"/>
                <a:gd name="T138" fmla="+- 0 -6034 -6675"/>
                <a:gd name="T139" fmla="*/ -6034 h 5913"/>
                <a:gd name="T140" fmla="+- 0 7952 7920"/>
                <a:gd name="T141" fmla="*/ T140 w 2159"/>
                <a:gd name="T142" fmla="+- 0 -6290 -6675"/>
                <a:gd name="T143" fmla="*/ -6290 h 5913"/>
                <a:gd name="T144" fmla="+- 0 7920 7920"/>
                <a:gd name="T145" fmla="*/ T144 w 2159"/>
                <a:gd name="T146" fmla="+- 0 -6419 -6675"/>
                <a:gd name="T147" fmla="*/ -6419 h 5913"/>
                <a:gd name="T148" fmla="+- 0 7920 7920"/>
                <a:gd name="T149" fmla="*/ T148 w 2159"/>
                <a:gd name="T150" fmla="+- 0 -6451 -6675"/>
                <a:gd name="T151" fmla="*/ -6451 h 5913"/>
                <a:gd name="T152" fmla="+- 0 7952 7920"/>
                <a:gd name="T153" fmla="*/ T152 w 2159"/>
                <a:gd name="T154" fmla="+- 0 -6579 -6675"/>
                <a:gd name="T155" fmla="*/ -6579 h 5913"/>
                <a:gd name="T156" fmla="+- 0 10078 7920"/>
                <a:gd name="T157" fmla="*/ T156 w 2159"/>
                <a:gd name="T158" fmla="+- 0 -3718 -6675"/>
                <a:gd name="T159" fmla="*/ -3718 h 5913"/>
                <a:gd name="T160" fmla="+- 0 10078 7920"/>
                <a:gd name="T161" fmla="*/ T160 w 2159"/>
                <a:gd name="T162" fmla="+- 0 -3974 -6675"/>
                <a:gd name="T163" fmla="*/ -3974 h 5913"/>
                <a:gd name="T164" fmla="+- 0 10046 7920"/>
                <a:gd name="T165" fmla="*/ T164 w 2159"/>
                <a:gd name="T166" fmla="+- 0 -4103 -6675"/>
                <a:gd name="T167" fmla="*/ -4103 h 5913"/>
                <a:gd name="T168" fmla="+- 0 10046 7920"/>
                <a:gd name="T169" fmla="*/ T168 w 2159"/>
                <a:gd name="T170" fmla="+- 0 -4135 -6675"/>
                <a:gd name="T171" fmla="*/ -4135 h 5913"/>
                <a:gd name="T172" fmla="+- 0 10078 7920"/>
                <a:gd name="T173" fmla="*/ T172 w 2159"/>
                <a:gd name="T174" fmla="+- 0 -4263 -6675"/>
                <a:gd name="T175" fmla="*/ -4263 h 5913"/>
                <a:gd name="T176" fmla="+- 0 10078 7920"/>
                <a:gd name="T177" fmla="*/ T176 w 2159"/>
                <a:gd name="T178" fmla="+- 0 -4488 -6675"/>
                <a:gd name="T179" fmla="*/ -4488 h 5913"/>
                <a:gd name="T180" fmla="+- 0 10078 7920"/>
                <a:gd name="T181" fmla="*/ T180 w 2159"/>
                <a:gd name="T182" fmla="+- 0 -4744 -6675"/>
                <a:gd name="T183" fmla="*/ -4744 h 5913"/>
                <a:gd name="T184" fmla="+- 0 10046 7920"/>
                <a:gd name="T185" fmla="*/ T184 w 2159"/>
                <a:gd name="T186" fmla="+- 0 -4873 -6675"/>
                <a:gd name="T187" fmla="*/ -4873 h 5913"/>
                <a:gd name="T188" fmla="+- 0 10046 7920"/>
                <a:gd name="T189" fmla="*/ T188 w 2159"/>
                <a:gd name="T190" fmla="+- 0 -4905 -6675"/>
                <a:gd name="T191" fmla="*/ -4905 h 5913"/>
                <a:gd name="T192" fmla="+- 0 10078 7920"/>
                <a:gd name="T193" fmla="*/ T192 w 2159"/>
                <a:gd name="T194" fmla="+- 0 -5033 -6675"/>
                <a:gd name="T195" fmla="*/ -5033 h 5913"/>
                <a:gd name="T196" fmla="+- 0 10078 7920"/>
                <a:gd name="T197" fmla="*/ T196 w 2159"/>
                <a:gd name="T198" fmla="+- 0 -5258 -6675"/>
                <a:gd name="T199" fmla="*/ -5258 h 5913"/>
                <a:gd name="T200" fmla="+- 0 10078 7920"/>
                <a:gd name="T201" fmla="*/ T200 w 2159"/>
                <a:gd name="T202" fmla="+- 0 -5515 -6675"/>
                <a:gd name="T203" fmla="*/ -5515 h 5913"/>
                <a:gd name="T204" fmla="+- 0 10046 7920"/>
                <a:gd name="T205" fmla="*/ T204 w 2159"/>
                <a:gd name="T206" fmla="+- 0 -5643 -6675"/>
                <a:gd name="T207" fmla="*/ -5643 h 5913"/>
                <a:gd name="T208" fmla="+- 0 10046 7920"/>
                <a:gd name="T209" fmla="*/ T208 w 2159"/>
                <a:gd name="T210" fmla="+- 0 -5675 -6675"/>
                <a:gd name="T211" fmla="*/ -5675 h 5913"/>
                <a:gd name="T212" fmla="+- 0 10078 7920"/>
                <a:gd name="T213" fmla="*/ T212 w 2159"/>
                <a:gd name="T214" fmla="+- 0 -5803 -6675"/>
                <a:gd name="T215" fmla="*/ -5803 h 5913"/>
                <a:gd name="T216" fmla="+- 0 10078 7920"/>
                <a:gd name="T217" fmla="*/ T216 w 2159"/>
                <a:gd name="T218" fmla="+- 0 -6028 -6675"/>
                <a:gd name="T219" fmla="*/ -6028 h 5913"/>
                <a:gd name="T220" fmla="+- 0 10078 7920"/>
                <a:gd name="T221" fmla="*/ T220 w 2159"/>
                <a:gd name="T222" fmla="+- 0 -6285 -6675"/>
                <a:gd name="T223" fmla="*/ -6285 h 5913"/>
                <a:gd name="T224" fmla="+- 0 10046 7920"/>
                <a:gd name="T225" fmla="*/ T224 w 2159"/>
                <a:gd name="T226" fmla="+- 0 -6413 -6675"/>
                <a:gd name="T227" fmla="*/ -6413 h 5913"/>
                <a:gd name="T228" fmla="+- 0 10046 7920"/>
                <a:gd name="T229" fmla="*/ T228 w 2159"/>
                <a:gd name="T230" fmla="+- 0 -6445 -6675"/>
                <a:gd name="T231" fmla="*/ -6445 h 5913"/>
                <a:gd name="T232" fmla="+- 0 10078 7920"/>
                <a:gd name="T233" fmla="*/ T232 w 2159"/>
                <a:gd name="T234" fmla="+- 0 -6573 -6675"/>
                <a:gd name="T235" fmla="*/ -6573 h 591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</a:cxnLst>
              <a:rect l="0" t="0" r="r" b="b"/>
              <a:pathLst>
                <a:path w="2159" h="5913">
                  <a:moveTo>
                    <a:pt x="32" y="5904"/>
                  </a:moveTo>
                  <a:lnTo>
                    <a:pt x="0" y="5904"/>
                  </a:lnTo>
                  <a:lnTo>
                    <a:pt x="0" y="5912"/>
                  </a:lnTo>
                  <a:lnTo>
                    <a:pt x="32" y="5912"/>
                  </a:lnTo>
                  <a:lnTo>
                    <a:pt x="32" y="5904"/>
                  </a:lnTo>
                  <a:close/>
                  <a:moveTo>
                    <a:pt x="32" y="5775"/>
                  </a:moveTo>
                  <a:lnTo>
                    <a:pt x="0" y="5775"/>
                  </a:lnTo>
                  <a:lnTo>
                    <a:pt x="0" y="5872"/>
                  </a:lnTo>
                  <a:lnTo>
                    <a:pt x="32" y="5872"/>
                  </a:lnTo>
                  <a:lnTo>
                    <a:pt x="32" y="5775"/>
                  </a:lnTo>
                  <a:close/>
                  <a:moveTo>
                    <a:pt x="32" y="5647"/>
                  </a:moveTo>
                  <a:lnTo>
                    <a:pt x="0" y="5647"/>
                  </a:lnTo>
                  <a:lnTo>
                    <a:pt x="0" y="5743"/>
                  </a:lnTo>
                  <a:lnTo>
                    <a:pt x="32" y="5743"/>
                  </a:lnTo>
                  <a:lnTo>
                    <a:pt x="32" y="5647"/>
                  </a:lnTo>
                  <a:close/>
                  <a:moveTo>
                    <a:pt x="32" y="5519"/>
                  </a:moveTo>
                  <a:lnTo>
                    <a:pt x="0" y="5519"/>
                  </a:lnTo>
                  <a:lnTo>
                    <a:pt x="0" y="5615"/>
                  </a:lnTo>
                  <a:lnTo>
                    <a:pt x="32" y="5615"/>
                  </a:lnTo>
                  <a:lnTo>
                    <a:pt x="32" y="5519"/>
                  </a:lnTo>
                  <a:close/>
                  <a:moveTo>
                    <a:pt x="32" y="5390"/>
                  </a:moveTo>
                  <a:lnTo>
                    <a:pt x="0" y="5390"/>
                  </a:lnTo>
                  <a:lnTo>
                    <a:pt x="0" y="5487"/>
                  </a:lnTo>
                  <a:lnTo>
                    <a:pt x="32" y="5487"/>
                  </a:lnTo>
                  <a:lnTo>
                    <a:pt x="32" y="5390"/>
                  </a:lnTo>
                  <a:close/>
                  <a:moveTo>
                    <a:pt x="32" y="5262"/>
                  </a:moveTo>
                  <a:lnTo>
                    <a:pt x="0" y="5262"/>
                  </a:lnTo>
                  <a:lnTo>
                    <a:pt x="0" y="5358"/>
                  </a:lnTo>
                  <a:lnTo>
                    <a:pt x="32" y="5358"/>
                  </a:lnTo>
                  <a:lnTo>
                    <a:pt x="32" y="5262"/>
                  </a:lnTo>
                  <a:close/>
                  <a:moveTo>
                    <a:pt x="32" y="5134"/>
                  </a:moveTo>
                  <a:lnTo>
                    <a:pt x="0" y="5134"/>
                  </a:lnTo>
                  <a:lnTo>
                    <a:pt x="0" y="5230"/>
                  </a:lnTo>
                  <a:lnTo>
                    <a:pt x="32" y="5230"/>
                  </a:lnTo>
                  <a:lnTo>
                    <a:pt x="32" y="5134"/>
                  </a:lnTo>
                  <a:close/>
                  <a:moveTo>
                    <a:pt x="32" y="5005"/>
                  </a:moveTo>
                  <a:lnTo>
                    <a:pt x="0" y="5005"/>
                  </a:lnTo>
                  <a:lnTo>
                    <a:pt x="0" y="5102"/>
                  </a:lnTo>
                  <a:lnTo>
                    <a:pt x="32" y="5102"/>
                  </a:lnTo>
                  <a:lnTo>
                    <a:pt x="32" y="5005"/>
                  </a:lnTo>
                  <a:close/>
                  <a:moveTo>
                    <a:pt x="32" y="4877"/>
                  </a:moveTo>
                  <a:lnTo>
                    <a:pt x="0" y="4877"/>
                  </a:lnTo>
                  <a:lnTo>
                    <a:pt x="0" y="4973"/>
                  </a:lnTo>
                  <a:lnTo>
                    <a:pt x="32" y="4973"/>
                  </a:lnTo>
                  <a:lnTo>
                    <a:pt x="32" y="4877"/>
                  </a:lnTo>
                  <a:close/>
                  <a:moveTo>
                    <a:pt x="32" y="4749"/>
                  </a:moveTo>
                  <a:lnTo>
                    <a:pt x="0" y="4749"/>
                  </a:lnTo>
                  <a:lnTo>
                    <a:pt x="0" y="4845"/>
                  </a:lnTo>
                  <a:lnTo>
                    <a:pt x="32" y="4845"/>
                  </a:lnTo>
                  <a:lnTo>
                    <a:pt x="32" y="4749"/>
                  </a:lnTo>
                  <a:close/>
                  <a:moveTo>
                    <a:pt x="32" y="4620"/>
                  </a:moveTo>
                  <a:lnTo>
                    <a:pt x="0" y="4620"/>
                  </a:lnTo>
                  <a:lnTo>
                    <a:pt x="0" y="4717"/>
                  </a:lnTo>
                  <a:lnTo>
                    <a:pt x="32" y="4717"/>
                  </a:lnTo>
                  <a:lnTo>
                    <a:pt x="32" y="4620"/>
                  </a:lnTo>
                  <a:close/>
                  <a:moveTo>
                    <a:pt x="32" y="4492"/>
                  </a:moveTo>
                  <a:lnTo>
                    <a:pt x="0" y="4492"/>
                  </a:lnTo>
                  <a:lnTo>
                    <a:pt x="0" y="4588"/>
                  </a:lnTo>
                  <a:lnTo>
                    <a:pt x="32" y="4588"/>
                  </a:lnTo>
                  <a:lnTo>
                    <a:pt x="32" y="4492"/>
                  </a:lnTo>
                  <a:close/>
                  <a:moveTo>
                    <a:pt x="32" y="4364"/>
                  </a:moveTo>
                  <a:lnTo>
                    <a:pt x="0" y="4364"/>
                  </a:lnTo>
                  <a:lnTo>
                    <a:pt x="0" y="4460"/>
                  </a:lnTo>
                  <a:lnTo>
                    <a:pt x="32" y="4460"/>
                  </a:lnTo>
                  <a:lnTo>
                    <a:pt x="32" y="4364"/>
                  </a:lnTo>
                  <a:close/>
                  <a:moveTo>
                    <a:pt x="32" y="4235"/>
                  </a:moveTo>
                  <a:lnTo>
                    <a:pt x="0" y="4235"/>
                  </a:lnTo>
                  <a:lnTo>
                    <a:pt x="0" y="4331"/>
                  </a:lnTo>
                  <a:lnTo>
                    <a:pt x="32" y="4331"/>
                  </a:lnTo>
                  <a:lnTo>
                    <a:pt x="32" y="4235"/>
                  </a:lnTo>
                  <a:close/>
                  <a:moveTo>
                    <a:pt x="32" y="4107"/>
                  </a:moveTo>
                  <a:lnTo>
                    <a:pt x="0" y="4107"/>
                  </a:lnTo>
                  <a:lnTo>
                    <a:pt x="0" y="4203"/>
                  </a:lnTo>
                  <a:lnTo>
                    <a:pt x="32" y="4203"/>
                  </a:lnTo>
                  <a:lnTo>
                    <a:pt x="32" y="4107"/>
                  </a:lnTo>
                  <a:close/>
                  <a:moveTo>
                    <a:pt x="32" y="3978"/>
                  </a:moveTo>
                  <a:lnTo>
                    <a:pt x="0" y="3978"/>
                  </a:lnTo>
                  <a:lnTo>
                    <a:pt x="0" y="4075"/>
                  </a:lnTo>
                  <a:lnTo>
                    <a:pt x="32" y="4075"/>
                  </a:lnTo>
                  <a:lnTo>
                    <a:pt x="32" y="3978"/>
                  </a:lnTo>
                  <a:close/>
                  <a:moveTo>
                    <a:pt x="32" y="3850"/>
                  </a:moveTo>
                  <a:lnTo>
                    <a:pt x="0" y="3850"/>
                  </a:lnTo>
                  <a:lnTo>
                    <a:pt x="0" y="3946"/>
                  </a:lnTo>
                  <a:lnTo>
                    <a:pt x="32" y="3946"/>
                  </a:lnTo>
                  <a:lnTo>
                    <a:pt x="32" y="3850"/>
                  </a:lnTo>
                  <a:close/>
                  <a:moveTo>
                    <a:pt x="32" y="3722"/>
                  </a:moveTo>
                  <a:lnTo>
                    <a:pt x="0" y="3722"/>
                  </a:lnTo>
                  <a:lnTo>
                    <a:pt x="0" y="3818"/>
                  </a:lnTo>
                  <a:lnTo>
                    <a:pt x="32" y="3818"/>
                  </a:lnTo>
                  <a:lnTo>
                    <a:pt x="32" y="3722"/>
                  </a:lnTo>
                  <a:close/>
                  <a:moveTo>
                    <a:pt x="32" y="3593"/>
                  </a:moveTo>
                  <a:lnTo>
                    <a:pt x="0" y="3593"/>
                  </a:lnTo>
                  <a:lnTo>
                    <a:pt x="0" y="3690"/>
                  </a:lnTo>
                  <a:lnTo>
                    <a:pt x="32" y="3690"/>
                  </a:lnTo>
                  <a:lnTo>
                    <a:pt x="32" y="3593"/>
                  </a:lnTo>
                  <a:close/>
                  <a:moveTo>
                    <a:pt x="32" y="3465"/>
                  </a:moveTo>
                  <a:lnTo>
                    <a:pt x="0" y="3465"/>
                  </a:lnTo>
                  <a:lnTo>
                    <a:pt x="0" y="3561"/>
                  </a:lnTo>
                  <a:lnTo>
                    <a:pt x="32" y="3561"/>
                  </a:lnTo>
                  <a:lnTo>
                    <a:pt x="32" y="3465"/>
                  </a:lnTo>
                  <a:close/>
                  <a:moveTo>
                    <a:pt x="32" y="3337"/>
                  </a:moveTo>
                  <a:lnTo>
                    <a:pt x="0" y="3337"/>
                  </a:lnTo>
                  <a:lnTo>
                    <a:pt x="0" y="3433"/>
                  </a:lnTo>
                  <a:lnTo>
                    <a:pt x="32" y="3433"/>
                  </a:lnTo>
                  <a:lnTo>
                    <a:pt x="32" y="3337"/>
                  </a:lnTo>
                  <a:close/>
                  <a:moveTo>
                    <a:pt x="32" y="3208"/>
                  </a:moveTo>
                  <a:lnTo>
                    <a:pt x="0" y="3208"/>
                  </a:lnTo>
                  <a:lnTo>
                    <a:pt x="0" y="3305"/>
                  </a:lnTo>
                  <a:lnTo>
                    <a:pt x="32" y="3305"/>
                  </a:lnTo>
                  <a:lnTo>
                    <a:pt x="32" y="3208"/>
                  </a:lnTo>
                  <a:close/>
                  <a:moveTo>
                    <a:pt x="32" y="3080"/>
                  </a:moveTo>
                  <a:lnTo>
                    <a:pt x="0" y="3080"/>
                  </a:lnTo>
                  <a:lnTo>
                    <a:pt x="0" y="3176"/>
                  </a:lnTo>
                  <a:lnTo>
                    <a:pt x="32" y="3176"/>
                  </a:lnTo>
                  <a:lnTo>
                    <a:pt x="32" y="3080"/>
                  </a:lnTo>
                  <a:close/>
                  <a:moveTo>
                    <a:pt x="32" y="2952"/>
                  </a:moveTo>
                  <a:lnTo>
                    <a:pt x="0" y="2952"/>
                  </a:lnTo>
                  <a:lnTo>
                    <a:pt x="0" y="3048"/>
                  </a:lnTo>
                  <a:lnTo>
                    <a:pt x="32" y="3048"/>
                  </a:lnTo>
                  <a:lnTo>
                    <a:pt x="32" y="2952"/>
                  </a:lnTo>
                  <a:close/>
                  <a:moveTo>
                    <a:pt x="32" y="2823"/>
                  </a:moveTo>
                  <a:lnTo>
                    <a:pt x="0" y="2823"/>
                  </a:lnTo>
                  <a:lnTo>
                    <a:pt x="0" y="2920"/>
                  </a:lnTo>
                  <a:lnTo>
                    <a:pt x="32" y="2920"/>
                  </a:lnTo>
                  <a:lnTo>
                    <a:pt x="32" y="2823"/>
                  </a:lnTo>
                  <a:close/>
                  <a:moveTo>
                    <a:pt x="32" y="2695"/>
                  </a:moveTo>
                  <a:lnTo>
                    <a:pt x="0" y="2695"/>
                  </a:lnTo>
                  <a:lnTo>
                    <a:pt x="0" y="2791"/>
                  </a:lnTo>
                  <a:lnTo>
                    <a:pt x="32" y="2791"/>
                  </a:lnTo>
                  <a:lnTo>
                    <a:pt x="32" y="2695"/>
                  </a:lnTo>
                  <a:close/>
                  <a:moveTo>
                    <a:pt x="32" y="2567"/>
                  </a:moveTo>
                  <a:lnTo>
                    <a:pt x="0" y="2567"/>
                  </a:lnTo>
                  <a:lnTo>
                    <a:pt x="0" y="2663"/>
                  </a:lnTo>
                  <a:lnTo>
                    <a:pt x="32" y="2663"/>
                  </a:lnTo>
                  <a:lnTo>
                    <a:pt x="32" y="2567"/>
                  </a:lnTo>
                  <a:close/>
                  <a:moveTo>
                    <a:pt x="32" y="2438"/>
                  </a:moveTo>
                  <a:lnTo>
                    <a:pt x="0" y="2438"/>
                  </a:lnTo>
                  <a:lnTo>
                    <a:pt x="0" y="2534"/>
                  </a:lnTo>
                  <a:lnTo>
                    <a:pt x="32" y="2534"/>
                  </a:lnTo>
                  <a:lnTo>
                    <a:pt x="32" y="2438"/>
                  </a:lnTo>
                  <a:close/>
                  <a:moveTo>
                    <a:pt x="32" y="2310"/>
                  </a:moveTo>
                  <a:lnTo>
                    <a:pt x="0" y="2310"/>
                  </a:lnTo>
                  <a:lnTo>
                    <a:pt x="0" y="2406"/>
                  </a:lnTo>
                  <a:lnTo>
                    <a:pt x="32" y="2406"/>
                  </a:lnTo>
                  <a:lnTo>
                    <a:pt x="32" y="2310"/>
                  </a:lnTo>
                  <a:close/>
                  <a:moveTo>
                    <a:pt x="32" y="2182"/>
                  </a:moveTo>
                  <a:lnTo>
                    <a:pt x="0" y="2182"/>
                  </a:lnTo>
                  <a:lnTo>
                    <a:pt x="0" y="2278"/>
                  </a:lnTo>
                  <a:lnTo>
                    <a:pt x="32" y="2278"/>
                  </a:lnTo>
                  <a:lnTo>
                    <a:pt x="32" y="2182"/>
                  </a:lnTo>
                  <a:close/>
                  <a:moveTo>
                    <a:pt x="32" y="2053"/>
                  </a:moveTo>
                  <a:lnTo>
                    <a:pt x="0" y="2053"/>
                  </a:lnTo>
                  <a:lnTo>
                    <a:pt x="0" y="2149"/>
                  </a:lnTo>
                  <a:lnTo>
                    <a:pt x="32" y="2149"/>
                  </a:lnTo>
                  <a:lnTo>
                    <a:pt x="32" y="2053"/>
                  </a:lnTo>
                  <a:close/>
                  <a:moveTo>
                    <a:pt x="32" y="1925"/>
                  </a:moveTo>
                  <a:lnTo>
                    <a:pt x="0" y="1925"/>
                  </a:lnTo>
                  <a:lnTo>
                    <a:pt x="0" y="2021"/>
                  </a:lnTo>
                  <a:lnTo>
                    <a:pt x="32" y="2021"/>
                  </a:lnTo>
                  <a:lnTo>
                    <a:pt x="32" y="1925"/>
                  </a:lnTo>
                  <a:close/>
                  <a:moveTo>
                    <a:pt x="32" y="1796"/>
                  </a:moveTo>
                  <a:lnTo>
                    <a:pt x="0" y="1796"/>
                  </a:lnTo>
                  <a:lnTo>
                    <a:pt x="0" y="1893"/>
                  </a:lnTo>
                  <a:lnTo>
                    <a:pt x="32" y="1893"/>
                  </a:lnTo>
                  <a:lnTo>
                    <a:pt x="32" y="1796"/>
                  </a:lnTo>
                  <a:close/>
                  <a:moveTo>
                    <a:pt x="32" y="1668"/>
                  </a:moveTo>
                  <a:lnTo>
                    <a:pt x="0" y="1668"/>
                  </a:lnTo>
                  <a:lnTo>
                    <a:pt x="0" y="1764"/>
                  </a:lnTo>
                  <a:lnTo>
                    <a:pt x="32" y="1764"/>
                  </a:lnTo>
                  <a:lnTo>
                    <a:pt x="32" y="1668"/>
                  </a:lnTo>
                  <a:close/>
                  <a:moveTo>
                    <a:pt x="32" y="1540"/>
                  </a:moveTo>
                  <a:lnTo>
                    <a:pt x="0" y="1540"/>
                  </a:lnTo>
                  <a:lnTo>
                    <a:pt x="0" y="1636"/>
                  </a:lnTo>
                  <a:lnTo>
                    <a:pt x="32" y="1636"/>
                  </a:lnTo>
                  <a:lnTo>
                    <a:pt x="32" y="1540"/>
                  </a:lnTo>
                  <a:close/>
                  <a:moveTo>
                    <a:pt x="32" y="1411"/>
                  </a:moveTo>
                  <a:lnTo>
                    <a:pt x="0" y="1411"/>
                  </a:lnTo>
                  <a:lnTo>
                    <a:pt x="0" y="1508"/>
                  </a:lnTo>
                  <a:lnTo>
                    <a:pt x="32" y="1508"/>
                  </a:lnTo>
                  <a:lnTo>
                    <a:pt x="32" y="1411"/>
                  </a:lnTo>
                  <a:close/>
                  <a:moveTo>
                    <a:pt x="32" y="1283"/>
                  </a:moveTo>
                  <a:lnTo>
                    <a:pt x="0" y="1283"/>
                  </a:lnTo>
                  <a:lnTo>
                    <a:pt x="0" y="1379"/>
                  </a:lnTo>
                  <a:lnTo>
                    <a:pt x="32" y="1379"/>
                  </a:lnTo>
                  <a:lnTo>
                    <a:pt x="32" y="1283"/>
                  </a:lnTo>
                  <a:close/>
                  <a:moveTo>
                    <a:pt x="32" y="1155"/>
                  </a:moveTo>
                  <a:lnTo>
                    <a:pt x="0" y="1155"/>
                  </a:lnTo>
                  <a:lnTo>
                    <a:pt x="0" y="1251"/>
                  </a:lnTo>
                  <a:lnTo>
                    <a:pt x="32" y="1251"/>
                  </a:lnTo>
                  <a:lnTo>
                    <a:pt x="32" y="1155"/>
                  </a:lnTo>
                  <a:close/>
                  <a:moveTo>
                    <a:pt x="32" y="1026"/>
                  </a:moveTo>
                  <a:lnTo>
                    <a:pt x="0" y="1026"/>
                  </a:lnTo>
                  <a:lnTo>
                    <a:pt x="0" y="1123"/>
                  </a:lnTo>
                  <a:lnTo>
                    <a:pt x="32" y="1123"/>
                  </a:lnTo>
                  <a:lnTo>
                    <a:pt x="32" y="1026"/>
                  </a:lnTo>
                  <a:close/>
                  <a:moveTo>
                    <a:pt x="32" y="898"/>
                  </a:moveTo>
                  <a:lnTo>
                    <a:pt x="0" y="898"/>
                  </a:lnTo>
                  <a:lnTo>
                    <a:pt x="0" y="994"/>
                  </a:lnTo>
                  <a:lnTo>
                    <a:pt x="32" y="994"/>
                  </a:lnTo>
                  <a:lnTo>
                    <a:pt x="32" y="898"/>
                  </a:lnTo>
                  <a:close/>
                  <a:moveTo>
                    <a:pt x="32" y="770"/>
                  </a:moveTo>
                  <a:lnTo>
                    <a:pt x="0" y="770"/>
                  </a:lnTo>
                  <a:lnTo>
                    <a:pt x="0" y="866"/>
                  </a:lnTo>
                  <a:lnTo>
                    <a:pt x="32" y="866"/>
                  </a:lnTo>
                  <a:lnTo>
                    <a:pt x="32" y="770"/>
                  </a:lnTo>
                  <a:close/>
                  <a:moveTo>
                    <a:pt x="32" y="641"/>
                  </a:moveTo>
                  <a:lnTo>
                    <a:pt x="0" y="641"/>
                  </a:lnTo>
                  <a:lnTo>
                    <a:pt x="0" y="738"/>
                  </a:lnTo>
                  <a:lnTo>
                    <a:pt x="32" y="738"/>
                  </a:lnTo>
                  <a:lnTo>
                    <a:pt x="32" y="641"/>
                  </a:lnTo>
                  <a:close/>
                  <a:moveTo>
                    <a:pt x="32" y="513"/>
                  </a:moveTo>
                  <a:lnTo>
                    <a:pt x="0" y="513"/>
                  </a:lnTo>
                  <a:lnTo>
                    <a:pt x="0" y="609"/>
                  </a:lnTo>
                  <a:lnTo>
                    <a:pt x="32" y="609"/>
                  </a:lnTo>
                  <a:lnTo>
                    <a:pt x="32" y="513"/>
                  </a:lnTo>
                  <a:close/>
                  <a:moveTo>
                    <a:pt x="32" y="385"/>
                  </a:moveTo>
                  <a:lnTo>
                    <a:pt x="0" y="385"/>
                  </a:lnTo>
                  <a:lnTo>
                    <a:pt x="0" y="481"/>
                  </a:lnTo>
                  <a:lnTo>
                    <a:pt x="32" y="481"/>
                  </a:lnTo>
                  <a:lnTo>
                    <a:pt x="32" y="385"/>
                  </a:lnTo>
                  <a:close/>
                  <a:moveTo>
                    <a:pt x="32" y="256"/>
                  </a:moveTo>
                  <a:lnTo>
                    <a:pt x="0" y="256"/>
                  </a:lnTo>
                  <a:lnTo>
                    <a:pt x="0" y="352"/>
                  </a:lnTo>
                  <a:lnTo>
                    <a:pt x="32" y="352"/>
                  </a:lnTo>
                  <a:lnTo>
                    <a:pt x="32" y="256"/>
                  </a:lnTo>
                  <a:close/>
                  <a:moveTo>
                    <a:pt x="32" y="128"/>
                  </a:moveTo>
                  <a:lnTo>
                    <a:pt x="0" y="128"/>
                  </a:lnTo>
                  <a:lnTo>
                    <a:pt x="0" y="224"/>
                  </a:lnTo>
                  <a:lnTo>
                    <a:pt x="32" y="224"/>
                  </a:lnTo>
                  <a:lnTo>
                    <a:pt x="32" y="128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32" y="96"/>
                  </a:lnTo>
                  <a:lnTo>
                    <a:pt x="32" y="0"/>
                  </a:lnTo>
                  <a:close/>
                  <a:moveTo>
                    <a:pt x="2158" y="2957"/>
                  </a:moveTo>
                  <a:lnTo>
                    <a:pt x="2126" y="2957"/>
                  </a:lnTo>
                  <a:lnTo>
                    <a:pt x="2126" y="3054"/>
                  </a:lnTo>
                  <a:lnTo>
                    <a:pt x="2158" y="3054"/>
                  </a:lnTo>
                  <a:lnTo>
                    <a:pt x="2158" y="2957"/>
                  </a:lnTo>
                  <a:close/>
                  <a:moveTo>
                    <a:pt x="2158" y="2829"/>
                  </a:moveTo>
                  <a:lnTo>
                    <a:pt x="2126" y="2829"/>
                  </a:lnTo>
                  <a:lnTo>
                    <a:pt x="2126" y="2925"/>
                  </a:lnTo>
                  <a:lnTo>
                    <a:pt x="2158" y="2925"/>
                  </a:lnTo>
                  <a:lnTo>
                    <a:pt x="2158" y="2829"/>
                  </a:lnTo>
                  <a:close/>
                  <a:moveTo>
                    <a:pt x="2158" y="2701"/>
                  </a:moveTo>
                  <a:lnTo>
                    <a:pt x="2126" y="2701"/>
                  </a:lnTo>
                  <a:lnTo>
                    <a:pt x="2126" y="2797"/>
                  </a:lnTo>
                  <a:lnTo>
                    <a:pt x="2158" y="2797"/>
                  </a:lnTo>
                  <a:lnTo>
                    <a:pt x="2158" y="2701"/>
                  </a:lnTo>
                  <a:close/>
                  <a:moveTo>
                    <a:pt x="2158" y="2572"/>
                  </a:moveTo>
                  <a:lnTo>
                    <a:pt x="2126" y="2572"/>
                  </a:lnTo>
                  <a:lnTo>
                    <a:pt x="2126" y="2669"/>
                  </a:lnTo>
                  <a:lnTo>
                    <a:pt x="2158" y="2669"/>
                  </a:lnTo>
                  <a:lnTo>
                    <a:pt x="2158" y="2572"/>
                  </a:lnTo>
                  <a:close/>
                  <a:moveTo>
                    <a:pt x="2158" y="2444"/>
                  </a:moveTo>
                  <a:lnTo>
                    <a:pt x="2126" y="2444"/>
                  </a:lnTo>
                  <a:lnTo>
                    <a:pt x="2126" y="2540"/>
                  </a:lnTo>
                  <a:lnTo>
                    <a:pt x="2158" y="2540"/>
                  </a:lnTo>
                  <a:lnTo>
                    <a:pt x="2158" y="2444"/>
                  </a:lnTo>
                  <a:close/>
                  <a:moveTo>
                    <a:pt x="2158" y="2316"/>
                  </a:moveTo>
                  <a:lnTo>
                    <a:pt x="2126" y="2316"/>
                  </a:lnTo>
                  <a:lnTo>
                    <a:pt x="2126" y="2412"/>
                  </a:lnTo>
                  <a:lnTo>
                    <a:pt x="2158" y="2412"/>
                  </a:lnTo>
                  <a:lnTo>
                    <a:pt x="2158" y="2316"/>
                  </a:lnTo>
                  <a:close/>
                  <a:moveTo>
                    <a:pt x="2158" y="2187"/>
                  </a:moveTo>
                  <a:lnTo>
                    <a:pt x="2126" y="2187"/>
                  </a:lnTo>
                  <a:lnTo>
                    <a:pt x="2126" y="2284"/>
                  </a:lnTo>
                  <a:lnTo>
                    <a:pt x="2158" y="2284"/>
                  </a:lnTo>
                  <a:lnTo>
                    <a:pt x="2158" y="2187"/>
                  </a:lnTo>
                  <a:close/>
                  <a:moveTo>
                    <a:pt x="2158" y="2059"/>
                  </a:moveTo>
                  <a:lnTo>
                    <a:pt x="2126" y="2059"/>
                  </a:lnTo>
                  <a:lnTo>
                    <a:pt x="2126" y="2155"/>
                  </a:lnTo>
                  <a:lnTo>
                    <a:pt x="2158" y="2155"/>
                  </a:lnTo>
                  <a:lnTo>
                    <a:pt x="2158" y="2059"/>
                  </a:lnTo>
                  <a:close/>
                  <a:moveTo>
                    <a:pt x="2158" y="1931"/>
                  </a:moveTo>
                  <a:lnTo>
                    <a:pt x="2126" y="1931"/>
                  </a:lnTo>
                  <a:lnTo>
                    <a:pt x="2126" y="2027"/>
                  </a:lnTo>
                  <a:lnTo>
                    <a:pt x="2158" y="2027"/>
                  </a:lnTo>
                  <a:lnTo>
                    <a:pt x="2158" y="1931"/>
                  </a:lnTo>
                  <a:close/>
                  <a:moveTo>
                    <a:pt x="2158" y="1802"/>
                  </a:moveTo>
                  <a:lnTo>
                    <a:pt x="2126" y="1802"/>
                  </a:lnTo>
                  <a:lnTo>
                    <a:pt x="2126" y="1898"/>
                  </a:lnTo>
                  <a:lnTo>
                    <a:pt x="2158" y="1898"/>
                  </a:lnTo>
                  <a:lnTo>
                    <a:pt x="2158" y="1802"/>
                  </a:lnTo>
                  <a:close/>
                  <a:moveTo>
                    <a:pt x="2158" y="1674"/>
                  </a:moveTo>
                  <a:lnTo>
                    <a:pt x="2126" y="1674"/>
                  </a:lnTo>
                  <a:lnTo>
                    <a:pt x="2126" y="1770"/>
                  </a:lnTo>
                  <a:lnTo>
                    <a:pt x="2158" y="1770"/>
                  </a:lnTo>
                  <a:lnTo>
                    <a:pt x="2158" y="1674"/>
                  </a:lnTo>
                  <a:close/>
                  <a:moveTo>
                    <a:pt x="2158" y="1546"/>
                  </a:moveTo>
                  <a:lnTo>
                    <a:pt x="2126" y="1546"/>
                  </a:lnTo>
                  <a:lnTo>
                    <a:pt x="2126" y="1642"/>
                  </a:lnTo>
                  <a:lnTo>
                    <a:pt x="2158" y="1642"/>
                  </a:lnTo>
                  <a:lnTo>
                    <a:pt x="2158" y="1546"/>
                  </a:lnTo>
                  <a:close/>
                  <a:moveTo>
                    <a:pt x="2158" y="1417"/>
                  </a:moveTo>
                  <a:lnTo>
                    <a:pt x="2126" y="1417"/>
                  </a:lnTo>
                  <a:lnTo>
                    <a:pt x="2126" y="1513"/>
                  </a:lnTo>
                  <a:lnTo>
                    <a:pt x="2158" y="1513"/>
                  </a:lnTo>
                  <a:lnTo>
                    <a:pt x="2158" y="1417"/>
                  </a:lnTo>
                  <a:close/>
                  <a:moveTo>
                    <a:pt x="2158" y="1289"/>
                  </a:moveTo>
                  <a:lnTo>
                    <a:pt x="2126" y="1289"/>
                  </a:lnTo>
                  <a:lnTo>
                    <a:pt x="2126" y="1385"/>
                  </a:lnTo>
                  <a:lnTo>
                    <a:pt x="2158" y="1385"/>
                  </a:lnTo>
                  <a:lnTo>
                    <a:pt x="2158" y="1289"/>
                  </a:lnTo>
                  <a:close/>
                  <a:moveTo>
                    <a:pt x="2158" y="1160"/>
                  </a:moveTo>
                  <a:lnTo>
                    <a:pt x="2126" y="1160"/>
                  </a:lnTo>
                  <a:lnTo>
                    <a:pt x="2126" y="1257"/>
                  </a:lnTo>
                  <a:lnTo>
                    <a:pt x="2158" y="1257"/>
                  </a:lnTo>
                  <a:lnTo>
                    <a:pt x="2158" y="1160"/>
                  </a:lnTo>
                  <a:close/>
                  <a:moveTo>
                    <a:pt x="2158" y="1032"/>
                  </a:moveTo>
                  <a:lnTo>
                    <a:pt x="2126" y="1032"/>
                  </a:lnTo>
                  <a:lnTo>
                    <a:pt x="2126" y="1128"/>
                  </a:lnTo>
                  <a:lnTo>
                    <a:pt x="2158" y="1128"/>
                  </a:lnTo>
                  <a:lnTo>
                    <a:pt x="2158" y="1032"/>
                  </a:lnTo>
                  <a:close/>
                  <a:moveTo>
                    <a:pt x="2158" y="904"/>
                  </a:moveTo>
                  <a:lnTo>
                    <a:pt x="2126" y="904"/>
                  </a:lnTo>
                  <a:lnTo>
                    <a:pt x="2126" y="1000"/>
                  </a:lnTo>
                  <a:lnTo>
                    <a:pt x="2158" y="1000"/>
                  </a:lnTo>
                  <a:lnTo>
                    <a:pt x="2158" y="904"/>
                  </a:lnTo>
                  <a:close/>
                  <a:moveTo>
                    <a:pt x="2158" y="775"/>
                  </a:moveTo>
                  <a:lnTo>
                    <a:pt x="2126" y="775"/>
                  </a:lnTo>
                  <a:lnTo>
                    <a:pt x="2126" y="872"/>
                  </a:lnTo>
                  <a:lnTo>
                    <a:pt x="2158" y="872"/>
                  </a:lnTo>
                  <a:lnTo>
                    <a:pt x="2158" y="775"/>
                  </a:lnTo>
                  <a:close/>
                  <a:moveTo>
                    <a:pt x="2158" y="647"/>
                  </a:moveTo>
                  <a:lnTo>
                    <a:pt x="2126" y="647"/>
                  </a:lnTo>
                  <a:lnTo>
                    <a:pt x="2126" y="743"/>
                  </a:lnTo>
                  <a:lnTo>
                    <a:pt x="2158" y="743"/>
                  </a:lnTo>
                  <a:lnTo>
                    <a:pt x="2158" y="647"/>
                  </a:lnTo>
                  <a:close/>
                  <a:moveTo>
                    <a:pt x="2158" y="519"/>
                  </a:moveTo>
                  <a:lnTo>
                    <a:pt x="2126" y="519"/>
                  </a:lnTo>
                  <a:lnTo>
                    <a:pt x="2126" y="615"/>
                  </a:lnTo>
                  <a:lnTo>
                    <a:pt x="2158" y="615"/>
                  </a:lnTo>
                  <a:lnTo>
                    <a:pt x="2158" y="519"/>
                  </a:lnTo>
                  <a:close/>
                  <a:moveTo>
                    <a:pt x="2158" y="390"/>
                  </a:moveTo>
                  <a:lnTo>
                    <a:pt x="2126" y="390"/>
                  </a:lnTo>
                  <a:lnTo>
                    <a:pt x="2126" y="487"/>
                  </a:lnTo>
                  <a:lnTo>
                    <a:pt x="2158" y="487"/>
                  </a:lnTo>
                  <a:lnTo>
                    <a:pt x="2158" y="390"/>
                  </a:lnTo>
                  <a:close/>
                  <a:moveTo>
                    <a:pt x="2158" y="262"/>
                  </a:moveTo>
                  <a:lnTo>
                    <a:pt x="2126" y="262"/>
                  </a:lnTo>
                  <a:lnTo>
                    <a:pt x="2126" y="358"/>
                  </a:lnTo>
                  <a:lnTo>
                    <a:pt x="2158" y="358"/>
                  </a:lnTo>
                  <a:lnTo>
                    <a:pt x="2158" y="262"/>
                  </a:lnTo>
                  <a:close/>
                  <a:moveTo>
                    <a:pt x="2158" y="134"/>
                  </a:moveTo>
                  <a:lnTo>
                    <a:pt x="2126" y="134"/>
                  </a:lnTo>
                  <a:lnTo>
                    <a:pt x="2126" y="230"/>
                  </a:lnTo>
                  <a:lnTo>
                    <a:pt x="2158" y="230"/>
                  </a:lnTo>
                  <a:lnTo>
                    <a:pt x="2158" y="134"/>
                  </a:lnTo>
                  <a:close/>
                  <a:moveTo>
                    <a:pt x="2158" y="5"/>
                  </a:moveTo>
                  <a:lnTo>
                    <a:pt x="2126" y="5"/>
                  </a:lnTo>
                  <a:lnTo>
                    <a:pt x="2126" y="102"/>
                  </a:lnTo>
                  <a:lnTo>
                    <a:pt x="2158" y="102"/>
                  </a:lnTo>
                  <a:lnTo>
                    <a:pt x="2158" y="5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5" name="AutoShape 868">
              <a:extLst>
                <a:ext uri="{FF2B5EF4-FFF2-40B4-BE49-F238E27FC236}">
                  <a16:creationId xmlns:a16="http://schemas.microsoft.com/office/drawing/2014/main" id="{64D6B235-9D62-4666-B2AE-857AEAEAE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6" y="-3718"/>
              <a:ext cx="33" cy="2961"/>
            </a:xfrm>
            <a:custGeom>
              <a:avLst/>
              <a:gdLst>
                <a:gd name="T0" fmla="+- 0 10046 10046"/>
                <a:gd name="T1" fmla="*/ T0 w 33"/>
                <a:gd name="T2" fmla="+- 0 -2049 -3718"/>
                <a:gd name="T3" fmla="*/ -2049 h 2961"/>
                <a:gd name="T4" fmla="+- 0 10078 10046"/>
                <a:gd name="T5" fmla="*/ T4 w 33"/>
                <a:gd name="T6" fmla="+- 0 -1953 -3718"/>
                <a:gd name="T7" fmla="*/ -1953 h 2961"/>
                <a:gd name="T8" fmla="+- 0 10078 10046"/>
                <a:gd name="T9" fmla="*/ T8 w 33"/>
                <a:gd name="T10" fmla="+- 0 -2177 -3718"/>
                <a:gd name="T11" fmla="*/ -2177 h 2961"/>
                <a:gd name="T12" fmla="+- 0 10046 10046"/>
                <a:gd name="T13" fmla="*/ T12 w 33"/>
                <a:gd name="T14" fmla="+- 0 -2081 -3718"/>
                <a:gd name="T15" fmla="*/ -2081 h 2961"/>
                <a:gd name="T16" fmla="+- 0 10078 10046"/>
                <a:gd name="T17" fmla="*/ T16 w 33"/>
                <a:gd name="T18" fmla="+- 0 -2177 -3718"/>
                <a:gd name="T19" fmla="*/ -2177 h 2961"/>
                <a:gd name="T20" fmla="+- 0 10046 10046"/>
                <a:gd name="T21" fmla="*/ T20 w 33"/>
                <a:gd name="T22" fmla="+- 0 -2306 -3718"/>
                <a:gd name="T23" fmla="*/ -2306 h 2961"/>
                <a:gd name="T24" fmla="+- 0 10078 10046"/>
                <a:gd name="T25" fmla="*/ T24 w 33"/>
                <a:gd name="T26" fmla="+- 0 -2209 -3718"/>
                <a:gd name="T27" fmla="*/ -2209 h 2961"/>
                <a:gd name="T28" fmla="+- 0 10078 10046"/>
                <a:gd name="T29" fmla="*/ T28 w 33"/>
                <a:gd name="T30" fmla="+- 0 -2434 -3718"/>
                <a:gd name="T31" fmla="*/ -2434 h 2961"/>
                <a:gd name="T32" fmla="+- 0 10046 10046"/>
                <a:gd name="T33" fmla="*/ T32 w 33"/>
                <a:gd name="T34" fmla="+- 0 -2338 -3718"/>
                <a:gd name="T35" fmla="*/ -2338 h 2961"/>
                <a:gd name="T36" fmla="+- 0 10078 10046"/>
                <a:gd name="T37" fmla="*/ T36 w 33"/>
                <a:gd name="T38" fmla="+- 0 -2434 -3718"/>
                <a:gd name="T39" fmla="*/ -2434 h 2961"/>
                <a:gd name="T40" fmla="+- 0 10046 10046"/>
                <a:gd name="T41" fmla="*/ T40 w 33"/>
                <a:gd name="T42" fmla="+- 0 -2562 -3718"/>
                <a:gd name="T43" fmla="*/ -2562 h 2961"/>
                <a:gd name="T44" fmla="+- 0 10078 10046"/>
                <a:gd name="T45" fmla="*/ T44 w 33"/>
                <a:gd name="T46" fmla="+- 0 -2466 -3718"/>
                <a:gd name="T47" fmla="*/ -2466 h 2961"/>
                <a:gd name="T48" fmla="+- 0 10078 10046"/>
                <a:gd name="T49" fmla="*/ T48 w 33"/>
                <a:gd name="T50" fmla="+- 0 -2691 -3718"/>
                <a:gd name="T51" fmla="*/ -2691 h 2961"/>
                <a:gd name="T52" fmla="+- 0 10046 10046"/>
                <a:gd name="T53" fmla="*/ T52 w 33"/>
                <a:gd name="T54" fmla="+- 0 -2595 -3718"/>
                <a:gd name="T55" fmla="*/ -2595 h 2961"/>
                <a:gd name="T56" fmla="+- 0 10078 10046"/>
                <a:gd name="T57" fmla="*/ T56 w 33"/>
                <a:gd name="T58" fmla="+- 0 -2691 -3718"/>
                <a:gd name="T59" fmla="*/ -2691 h 2961"/>
                <a:gd name="T60" fmla="+- 0 10046 10046"/>
                <a:gd name="T61" fmla="*/ T60 w 33"/>
                <a:gd name="T62" fmla="+- 0 -2819 -3718"/>
                <a:gd name="T63" fmla="*/ -2819 h 2961"/>
                <a:gd name="T64" fmla="+- 0 10078 10046"/>
                <a:gd name="T65" fmla="*/ T64 w 33"/>
                <a:gd name="T66" fmla="+- 0 -2723 -3718"/>
                <a:gd name="T67" fmla="*/ -2723 h 2961"/>
                <a:gd name="T68" fmla="+- 0 10078 10046"/>
                <a:gd name="T69" fmla="*/ T68 w 33"/>
                <a:gd name="T70" fmla="+- 0 -2947 -3718"/>
                <a:gd name="T71" fmla="*/ -2947 h 2961"/>
                <a:gd name="T72" fmla="+- 0 10046 10046"/>
                <a:gd name="T73" fmla="*/ T72 w 33"/>
                <a:gd name="T74" fmla="+- 0 -2851 -3718"/>
                <a:gd name="T75" fmla="*/ -2851 h 2961"/>
                <a:gd name="T76" fmla="+- 0 10078 10046"/>
                <a:gd name="T77" fmla="*/ T76 w 33"/>
                <a:gd name="T78" fmla="+- 0 -2947 -3718"/>
                <a:gd name="T79" fmla="*/ -2947 h 2961"/>
                <a:gd name="T80" fmla="+- 0 10046 10046"/>
                <a:gd name="T81" fmla="*/ T80 w 33"/>
                <a:gd name="T82" fmla="+- 0 -3076 -3718"/>
                <a:gd name="T83" fmla="*/ -3076 h 2961"/>
                <a:gd name="T84" fmla="+- 0 10078 10046"/>
                <a:gd name="T85" fmla="*/ T84 w 33"/>
                <a:gd name="T86" fmla="+- 0 -2980 -3718"/>
                <a:gd name="T87" fmla="*/ -2980 h 2961"/>
                <a:gd name="T88" fmla="+- 0 10078 10046"/>
                <a:gd name="T89" fmla="*/ T88 w 33"/>
                <a:gd name="T90" fmla="+- 0 -3204 -3718"/>
                <a:gd name="T91" fmla="*/ -3204 h 2961"/>
                <a:gd name="T92" fmla="+- 0 10046 10046"/>
                <a:gd name="T93" fmla="*/ T92 w 33"/>
                <a:gd name="T94" fmla="+- 0 -3108 -3718"/>
                <a:gd name="T95" fmla="*/ -3108 h 2961"/>
                <a:gd name="T96" fmla="+- 0 10078 10046"/>
                <a:gd name="T97" fmla="*/ T96 w 33"/>
                <a:gd name="T98" fmla="+- 0 -3204 -3718"/>
                <a:gd name="T99" fmla="*/ -3204 h 2961"/>
                <a:gd name="T100" fmla="+- 0 10046 10046"/>
                <a:gd name="T101" fmla="*/ T100 w 33"/>
                <a:gd name="T102" fmla="+- 0 -3333 -3718"/>
                <a:gd name="T103" fmla="*/ -3333 h 2961"/>
                <a:gd name="T104" fmla="+- 0 10078 10046"/>
                <a:gd name="T105" fmla="*/ T104 w 33"/>
                <a:gd name="T106" fmla="+- 0 -3236 -3718"/>
                <a:gd name="T107" fmla="*/ -3236 h 2961"/>
                <a:gd name="T108" fmla="+- 0 10078 10046"/>
                <a:gd name="T109" fmla="*/ T108 w 33"/>
                <a:gd name="T110" fmla="+- 0 -3461 -3718"/>
                <a:gd name="T111" fmla="*/ -3461 h 2961"/>
                <a:gd name="T112" fmla="+- 0 10046 10046"/>
                <a:gd name="T113" fmla="*/ T112 w 33"/>
                <a:gd name="T114" fmla="+- 0 -3365 -3718"/>
                <a:gd name="T115" fmla="*/ -3365 h 2961"/>
                <a:gd name="T116" fmla="+- 0 10078 10046"/>
                <a:gd name="T117" fmla="*/ T116 w 33"/>
                <a:gd name="T118" fmla="+- 0 -3461 -3718"/>
                <a:gd name="T119" fmla="*/ -3461 h 2961"/>
                <a:gd name="T120" fmla="+- 0 10046 10046"/>
                <a:gd name="T121" fmla="*/ T120 w 33"/>
                <a:gd name="T122" fmla="+- 0 -3589 -3718"/>
                <a:gd name="T123" fmla="*/ -3589 h 2961"/>
                <a:gd name="T124" fmla="+- 0 10078 10046"/>
                <a:gd name="T125" fmla="*/ T124 w 33"/>
                <a:gd name="T126" fmla="+- 0 -3493 -3718"/>
                <a:gd name="T127" fmla="*/ -3493 h 2961"/>
                <a:gd name="T128" fmla="+- 0 10078 10046"/>
                <a:gd name="T129" fmla="*/ T128 w 33"/>
                <a:gd name="T130" fmla="+- 0 -3718 -3718"/>
                <a:gd name="T131" fmla="*/ -3718 h 2961"/>
                <a:gd name="T132" fmla="+- 0 10046 10046"/>
                <a:gd name="T133" fmla="*/ T132 w 33"/>
                <a:gd name="T134" fmla="+- 0 -3621 -3718"/>
                <a:gd name="T135" fmla="*/ -3621 h 2961"/>
                <a:gd name="T136" fmla="+- 0 10078 10046"/>
                <a:gd name="T137" fmla="*/ T136 w 33"/>
                <a:gd name="T138" fmla="+- 0 -3718 -3718"/>
                <a:gd name="T139" fmla="*/ -3718 h 2961"/>
                <a:gd name="T140" fmla="+- 0 10046 10046"/>
                <a:gd name="T141" fmla="*/ T140 w 33"/>
                <a:gd name="T142" fmla="+- 0 -765 -3718"/>
                <a:gd name="T143" fmla="*/ -765 h 2961"/>
                <a:gd name="T144" fmla="+- 0 10078 10046"/>
                <a:gd name="T145" fmla="*/ T144 w 33"/>
                <a:gd name="T146" fmla="+- 0 -757 -3718"/>
                <a:gd name="T147" fmla="*/ -757 h 2961"/>
                <a:gd name="T148" fmla="+- 0 10078 10046"/>
                <a:gd name="T149" fmla="*/ T148 w 33"/>
                <a:gd name="T150" fmla="+- 0 -894 -3718"/>
                <a:gd name="T151" fmla="*/ -894 h 2961"/>
                <a:gd name="T152" fmla="+- 0 10046 10046"/>
                <a:gd name="T153" fmla="*/ T152 w 33"/>
                <a:gd name="T154" fmla="+- 0 -798 -3718"/>
                <a:gd name="T155" fmla="*/ -798 h 2961"/>
                <a:gd name="T156" fmla="+- 0 10078 10046"/>
                <a:gd name="T157" fmla="*/ T156 w 33"/>
                <a:gd name="T158" fmla="+- 0 -894 -3718"/>
                <a:gd name="T159" fmla="*/ -894 h 2961"/>
                <a:gd name="T160" fmla="+- 0 10046 10046"/>
                <a:gd name="T161" fmla="*/ T160 w 33"/>
                <a:gd name="T162" fmla="+- 0 -1022 -3718"/>
                <a:gd name="T163" fmla="*/ -1022 h 2961"/>
                <a:gd name="T164" fmla="+- 0 10078 10046"/>
                <a:gd name="T165" fmla="*/ T164 w 33"/>
                <a:gd name="T166" fmla="+- 0 -926 -3718"/>
                <a:gd name="T167" fmla="*/ -926 h 2961"/>
                <a:gd name="T168" fmla="+- 0 10078 10046"/>
                <a:gd name="T169" fmla="*/ T168 w 33"/>
                <a:gd name="T170" fmla="+- 0 -1151 -3718"/>
                <a:gd name="T171" fmla="*/ -1151 h 2961"/>
                <a:gd name="T172" fmla="+- 0 10046 10046"/>
                <a:gd name="T173" fmla="*/ T172 w 33"/>
                <a:gd name="T174" fmla="+- 0 -1054 -3718"/>
                <a:gd name="T175" fmla="*/ -1054 h 2961"/>
                <a:gd name="T176" fmla="+- 0 10078 10046"/>
                <a:gd name="T177" fmla="*/ T176 w 33"/>
                <a:gd name="T178" fmla="+- 0 -1151 -3718"/>
                <a:gd name="T179" fmla="*/ -1151 h 2961"/>
                <a:gd name="T180" fmla="+- 0 10046 10046"/>
                <a:gd name="T181" fmla="*/ T180 w 33"/>
                <a:gd name="T182" fmla="+- 0 -1279 -3718"/>
                <a:gd name="T183" fmla="*/ -1279 h 2961"/>
                <a:gd name="T184" fmla="+- 0 10078 10046"/>
                <a:gd name="T185" fmla="*/ T184 w 33"/>
                <a:gd name="T186" fmla="+- 0 -1183 -3718"/>
                <a:gd name="T187" fmla="*/ -1183 h 2961"/>
                <a:gd name="T188" fmla="+- 0 10078 10046"/>
                <a:gd name="T189" fmla="*/ T188 w 33"/>
                <a:gd name="T190" fmla="+- 0 -1407 -3718"/>
                <a:gd name="T191" fmla="*/ -1407 h 2961"/>
                <a:gd name="T192" fmla="+- 0 10046 10046"/>
                <a:gd name="T193" fmla="*/ T192 w 33"/>
                <a:gd name="T194" fmla="+- 0 -1311 -3718"/>
                <a:gd name="T195" fmla="*/ -1311 h 2961"/>
                <a:gd name="T196" fmla="+- 0 10078 10046"/>
                <a:gd name="T197" fmla="*/ T196 w 33"/>
                <a:gd name="T198" fmla="+- 0 -1407 -3718"/>
                <a:gd name="T199" fmla="*/ -1407 h 2961"/>
                <a:gd name="T200" fmla="+- 0 10046 10046"/>
                <a:gd name="T201" fmla="*/ T200 w 33"/>
                <a:gd name="T202" fmla="+- 0 -1536 -3718"/>
                <a:gd name="T203" fmla="*/ -1536 h 2961"/>
                <a:gd name="T204" fmla="+- 0 10078 10046"/>
                <a:gd name="T205" fmla="*/ T204 w 33"/>
                <a:gd name="T206" fmla="+- 0 -1439 -3718"/>
                <a:gd name="T207" fmla="*/ -1439 h 2961"/>
                <a:gd name="T208" fmla="+- 0 10078 10046"/>
                <a:gd name="T209" fmla="*/ T208 w 33"/>
                <a:gd name="T210" fmla="+- 0 -1664 -3718"/>
                <a:gd name="T211" fmla="*/ -1664 h 2961"/>
                <a:gd name="T212" fmla="+- 0 10046 10046"/>
                <a:gd name="T213" fmla="*/ T212 w 33"/>
                <a:gd name="T214" fmla="+- 0 -1568 -3718"/>
                <a:gd name="T215" fmla="*/ -1568 h 2961"/>
                <a:gd name="T216" fmla="+- 0 10078 10046"/>
                <a:gd name="T217" fmla="*/ T216 w 33"/>
                <a:gd name="T218" fmla="+- 0 -1664 -3718"/>
                <a:gd name="T219" fmla="*/ -1664 h 2961"/>
                <a:gd name="T220" fmla="+- 0 10046 10046"/>
                <a:gd name="T221" fmla="*/ T220 w 33"/>
                <a:gd name="T222" fmla="+- 0 -1792 -3718"/>
                <a:gd name="T223" fmla="*/ -1792 h 2961"/>
                <a:gd name="T224" fmla="+- 0 10078 10046"/>
                <a:gd name="T225" fmla="*/ T224 w 33"/>
                <a:gd name="T226" fmla="+- 0 -1696 -3718"/>
                <a:gd name="T227" fmla="*/ -1696 h 2961"/>
                <a:gd name="T228" fmla="+- 0 10078 10046"/>
                <a:gd name="T229" fmla="*/ T228 w 33"/>
                <a:gd name="T230" fmla="+- 0 -1921 -3718"/>
                <a:gd name="T231" fmla="*/ -1921 h 2961"/>
                <a:gd name="T232" fmla="+- 0 10046 10046"/>
                <a:gd name="T233" fmla="*/ T232 w 33"/>
                <a:gd name="T234" fmla="+- 0 -1824 -3718"/>
                <a:gd name="T235" fmla="*/ -1824 h 2961"/>
                <a:gd name="T236" fmla="+- 0 10078 10046"/>
                <a:gd name="T237" fmla="*/ T236 w 33"/>
                <a:gd name="T238" fmla="+- 0 -1921 -3718"/>
                <a:gd name="T239" fmla="*/ -1921 h 296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</a:cxnLst>
              <a:rect l="0" t="0" r="r" b="b"/>
              <a:pathLst>
                <a:path w="33" h="2961">
                  <a:moveTo>
                    <a:pt x="32" y="1669"/>
                  </a:moveTo>
                  <a:lnTo>
                    <a:pt x="0" y="1669"/>
                  </a:lnTo>
                  <a:lnTo>
                    <a:pt x="0" y="1765"/>
                  </a:lnTo>
                  <a:lnTo>
                    <a:pt x="32" y="1765"/>
                  </a:lnTo>
                  <a:lnTo>
                    <a:pt x="32" y="1669"/>
                  </a:lnTo>
                  <a:close/>
                  <a:moveTo>
                    <a:pt x="32" y="1541"/>
                  </a:moveTo>
                  <a:lnTo>
                    <a:pt x="0" y="1541"/>
                  </a:lnTo>
                  <a:lnTo>
                    <a:pt x="0" y="1637"/>
                  </a:lnTo>
                  <a:lnTo>
                    <a:pt x="32" y="1637"/>
                  </a:lnTo>
                  <a:lnTo>
                    <a:pt x="32" y="1541"/>
                  </a:lnTo>
                  <a:close/>
                  <a:moveTo>
                    <a:pt x="32" y="1412"/>
                  </a:moveTo>
                  <a:lnTo>
                    <a:pt x="0" y="1412"/>
                  </a:lnTo>
                  <a:lnTo>
                    <a:pt x="0" y="1509"/>
                  </a:lnTo>
                  <a:lnTo>
                    <a:pt x="32" y="1509"/>
                  </a:lnTo>
                  <a:lnTo>
                    <a:pt x="32" y="1412"/>
                  </a:lnTo>
                  <a:close/>
                  <a:moveTo>
                    <a:pt x="32" y="1284"/>
                  </a:moveTo>
                  <a:lnTo>
                    <a:pt x="0" y="1284"/>
                  </a:lnTo>
                  <a:lnTo>
                    <a:pt x="0" y="1380"/>
                  </a:lnTo>
                  <a:lnTo>
                    <a:pt x="32" y="1380"/>
                  </a:lnTo>
                  <a:lnTo>
                    <a:pt x="32" y="1284"/>
                  </a:lnTo>
                  <a:close/>
                  <a:moveTo>
                    <a:pt x="32" y="1156"/>
                  </a:moveTo>
                  <a:lnTo>
                    <a:pt x="0" y="1156"/>
                  </a:lnTo>
                  <a:lnTo>
                    <a:pt x="0" y="1252"/>
                  </a:lnTo>
                  <a:lnTo>
                    <a:pt x="32" y="1252"/>
                  </a:lnTo>
                  <a:lnTo>
                    <a:pt x="32" y="1156"/>
                  </a:lnTo>
                  <a:close/>
                  <a:moveTo>
                    <a:pt x="32" y="1027"/>
                  </a:moveTo>
                  <a:lnTo>
                    <a:pt x="0" y="1027"/>
                  </a:lnTo>
                  <a:lnTo>
                    <a:pt x="0" y="1123"/>
                  </a:lnTo>
                  <a:lnTo>
                    <a:pt x="32" y="1123"/>
                  </a:lnTo>
                  <a:lnTo>
                    <a:pt x="32" y="1027"/>
                  </a:lnTo>
                  <a:close/>
                  <a:moveTo>
                    <a:pt x="32" y="899"/>
                  </a:moveTo>
                  <a:lnTo>
                    <a:pt x="0" y="899"/>
                  </a:lnTo>
                  <a:lnTo>
                    <a:pt x="0" y="995"/>
                  </a:lnTo>
                  <a:lnTo>
                    <a:pt x="32" y="995"/>
                  </a:lnTo>
                  <a:lnTo>
                    <a:pt x="32" y="899"/>
                  </a:lnTo>
                  <a:close/>
                  <a:moveTo>
                    <a:pt x="32" y="771"/>
                  </a:moveTo>
                  <a:lnTo>
                    <a:pt x="0" y="771"/>
                  </a:lnTo>
                  <a:lnTo>
                    <a:pt x="0" y="867"/>
                  </a:lnTo>
                  <a:lnTo>
                    <a:pt x="32" y="867"/>
                  </a:lnTo>
                  <a:lnTo>
                    <a:pt x="32" y="771"/>
                  </a:lnTo>
                  <a:close/>
                  <a:moveTo>
                    <a:pt x="32" y="642"/>
                  </a:moveTo>
                  <a:lnTo>
                    <a:pt x="0" y="642"/>
                  </a:lnTo>
                  <a:lnTo>
                    <a:pt x="0" y="738"/>
                  </a:lnTo>
                  <a:lnTo>
                    <a:pt x="32" y="738"/>
                  </a:lnTo>
                  <a:lnTo>
                    <a:pt x="32" y="642"/>
                  </a:lnTo>
                  <a:close/>
                  <a:moveTo>
                    <a:pt x="32" y="514"/>
                  </a:moveTo>
                  <a:lnTo>
                    <a:pt x="0" y="514"/>
                  </a:lnTo>
                  <a:lnTo>
                    <a:pt x="0" y="610"/>
                  </a:lnTo>
                  <a:lnTo>
                    <a:pt x="32" y="610"/>
                  </a:lnTo>
                  <a:lnTo>
                    <a:pt x="32" y="514"/>
                  </a:lnTo>
                  <a:close/>
                  <a:moveTo>
                    <a:pt x="32" y="385"/>
                  </a:moveTo>
                  <a:lnTo>
                    <a:pt x="0" y="385"/>
                  </a:lnTo>
                  <a:lnTo>
                    <a:pt x="0" y="482"/>
                  </a:lnTo>
                  <a:lnTo>
                    <a:pt x="32" y="482"/>
                  </a:lnTo>
                  <a:lnTo>
                    <a:pt x="32" y="385"/>
                  </a:lnTo>
                  <a:close/>
                  <a:moveTo>
                    <a:pt x="32" y="257"/>
                  </a:moveTo>
                  <a:lnTo>
                    <a:pt x="0" y="257"/>
                  </a:lnTo>
                  <a:lnTo>
                    <a:pt x="0" y="353"/>
                  </a:lnTo>
                  <a:lnTo>
                    <a:pt x="32" y="353"/>
                  </a:lnTo>
                  <a:lnTo>
                    <a:pt x="32" y="257"/>
                  </a:lnTo>
                  <a:close/>
                  <a:moveTo>
                    <a:pt x="32" y="129"/>
                  </a:moveTo>
                  <a:lnTo>
                    <a:pt x="0" y="129"/>
                  </a:lnTo>
                  <a:lnTo>
                    <a:pt x="0" y="225"/>
                  </a:lnTo>
                  <a:lnTo>
                    <a:pt x="32" y="225"/>
                  </a:lnTo>
                  <a:lnTo>
                    <a:pt x="32" y="129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97"/>
                  </a:lnTo>
                  <a:lnTo>
                    <a:pt x="32" y="97"/>
                  </a:lnTo>
                  <a:lnTo>
                    <a:pt x="32" y="0"/>
                  </a:lnTo>
                  <a:close/>
                  <a:moveTo>
                    <a:pt x="32" y="2953"/>
                  </a:moveTo>
                  <a:lnTo>
                    <a:pt x="0" y="2953"/>
                  </a:lnTo>
                  <a:lnTo>
                    <a:pt x="0" y="2961"/>
                  </a:lnTo>
                  <a:lnTo>
                    <a:pt x="32" y="2961"/>
                  </a:lnTo>
                  <a:lnTo>
                    <a:pt x="32" y="2953"/>
                  </a:lnTo>
                  <a:close/>
                  <a:moveTo>
                    <a:pt x="32" y="2824"/>
                  </a:moveTo>
                  <a:lnTo>
                    <a:pt x="0" y="2824"/>
                  </a:lnTo>
                  <a:lnTo>
                    <a:pt x="0" y="2920"/>
                  </a:lnTo>
                  <a:lnTo>
                    <a:pt x="32" y="2920"/>
                  </a:lnTo>
                  <a:lnTo>
                    <a:pt x="32" y="2824"/>
                  </a:lnTo>
                  <a:close/>
                  <a:moveTo>
                    <a:pt x="32" y="2696"/>
                  </a:moveTo>
                  <a:lnTo>
                    <a:pt x="0" y="2696"/>
                  </a:lnTo>
                  <a:lnTo>
                    <a:pt x="0" y="2792"/>
                  </a:lnTo>
                  <a:lnTo>
                    <a:pt x="32" y="2792"/>
                  </a:lnTo>
                  <a:lnTo>
                    <a:pt x="32" y="2696"/>
                  </a:lnTo>
                  <a:close/>
                  <a:moveTo>
                    <a:pt x="32" y="2567"/>
                  </a:moveTo>
                  <a:lnTo>
                    <a:pt x="0" y="2567"/>
                  </a:lnTo>
                  <a:lnTo>
                    <a:pt x="0" y="2664"/>
                  </a:lnTo>
                  <a:lnTo>
                    <a:pt x="32" y="2664"/>
                  </a:lnTo>
                  <a:lnTo>
                    <a:pt x="32" y="2567"/>
                  </a:lnTo>
                  <a:close/>
                  <a:moveTo>
                    <a:pt x="32" y="2439"/>
                  </a:moveTo>
                  <a:lnTo>
                    <a:pt x="0" y="2439"/>
                  </a:lnTo>
                  <a:lnTo>
                    <a:pt x="0" y="2535"/>
                  </a:lnTo>
                  <a:lnTo>
                    <a:pt x="32" y="2535"/>
                  </a:lnTo>
                  <a:lnTo>
                    <a:pt x="32" y="2439"/>
                  </a:lnTo>
                  <a:close/>
                  <a:moveTo>
                    <a:pt x="32" y="2311"/>
                  </a:moveTo>
                  <a:lnTo>
                    <a:pt x="0" y="2311"/>
                  </a:lnTo>
                  <a:lnTo>
                    <a:pt x="0" y="2407"/>
                  </a:lnTo>
                  <a:lnTo>
                    <a:pt x="32" y="2407"/>
                  </a:lnTo>
                  <a:lnTo>
                    <a:pt x="32" y="2311"/>
                  </a:lnTo>
                  <a:close/>
                  <a:moveTo>
                    <a:pt x="32" y="2182"/>
                  </a:moveTo>
                  <a:lnTo>
                    <a:pt x="0" y="2182"/>
                  </a:lnTo>
                  <a:lnTo>
                    <a:pt x="0" y="2279"/>
                  </a:lnTo>
                  <a:lnTo>
                    <a:pt x="32" y="2279"/>
                  </a:lnTo>
                  <a:lnTo>
                    <a:pt x="32" y="2182"/>
                  </a:lnTo>
                  <a:close/>
                  <a:moveTo>
                    <a:pt x="32" y="2054"/>
                  </a:moveTo>
                  <a:lnTo>
                    <a:pt x="0" y="2054"/>
                  </a:lnTo>
                  <a:lnTo>
                    <a:pt x="0" y="2150"/>
                  </a:lnTo>
                  <a:lnTo>
                    <a:pt x="32" y="2150"/>
                  </a:lnTo>
                  <a:lnTo>
                    <a:pt x="32" y="2054"/>
                  </a:lnTo>
                  <a:close/>
                  <a:moveTo>
                    <a:pt x="32" y="1926"/>
                  </a:moveTo>
                  <a:lnTo>
                    <a:pt x="0" y="1926"/>
                  </a:lnTo>
                  <a:lnTo>
                    <a:pt x="0" y="2022"/>
                  </a:lnTo>
                  <a:lnTo>
                    <a:pt x="32" y="2022"/>
                  </a:lnTo>
                  <a:lnTo>
                    <a:pt x="32" y="1926"/>
                  </a:lnTo>
                  <a:close/>
                  <a:moveTo>
                    <a:pt x="32" y="1797"/>
                  </a:moveTo>
                  <a:lnTo>
                    <a:pt x="0" y="1797"/>
                  </a:lnTo>
                  <a:lnTo>
                    <a:pt x="0" y="1894"/>
                  </a:lnTo>
                  <a:lnTo>
                    <a:pt x="32" y="1894"/>
                  </a:lnTo>
                  <a:lnTo>
                    <a:pt x="32" y="1797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6" name="AutoShape 867">
              <a:extLst>
                <a:ext uri="{FF2B5EF4-FFF2-40B4-BE49-F238E27FC236}">
                  <a16:creationId xmlns:a16="http://schemas.microsoft.com/office/drawing/2014/main" id="{E6DCDC42-A81F-4091-BD46-81CEE6E5A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" y="-6313"/>
              <a:ext cx="7434" cy="3745"/>
            </a:xfrm>
            <a:custGeom>
              <a:avLst/>
              <a:gdLst>
                <a:gd name="T0" fmla="+- 0 9054 3614"/>
                <a:gd name="T1" fmla="*/ T0 w 7434"/>
                <a:gd name="T2" fmla="+- 0 -5836 -6313"/>
                <a:gd name="T3" fmla="*/ -5836 h 3745"/>
                <a:gd name="T4" fmla="+- 0 9014 3614"/>
                <a:gd name="T5" fmla="*/ T4 w 7434"/>
                <a:gd name="T6" fmla="+- 0 -5836 -6313"/>
                <a:gd name="T7" fmla="*/ -5836 h 3745"/>
                <a:gd name="T8" fmla="+- 0 9014 3614"/>
                <a:gd name="T9" fmla="*/ T8 w 7434"/>
                <a:gd name="T10" fmla="+- 0 -6297 -6313"/>
                <a:gd name="T11" fmla="*/ -6297 h 3745"/>
                <a:gd name="T12" fmla="+- 0 9014 3614"/>
                <a:gd name="T13" fmla="*/ T12 w 7434"/>
                <a:gd name="T14" fmla="+- 0 -6305 -6313"/>
                <a:gd name="T15" fmla="*/ -6305 h 3745"/>
                <a:gd name="T16" fmla="+- 0 9014 3614"/>
                <a:gd name="T17" fmla="*/ T16 w 7434"/>
                <a:gd name="T18" fmla="+- 0 -6313 -6313"/>
                <a:gd name="T19" fmla="*/ -6313 h 3745"/>
                <a:gd name="T20" fmla="+- 0 6891 3614"/>
                <a:gd name="T21" fmla="*/ T20 w 7434"/>
                <a:gd name="T22" fmla="+- 0 -6313 -6313"/>
                <a:gd name="T23" fmla="*/ -6313 h 3745"/>
                <a:gd name="T24" fmla="+- 0 3614 3614"/>
                <a:gd name="T25" fmla="*/ T24 w 7434"/>
                <a:gd name="T26" fmla="+- 0 -6313 -6313"/>
                <a:gd name="T27" fmla="*/ -6313 h 3745"/>
                <a:gd name="T28" fmla="+- 0 3614 3614"/>
                <a:gd name="T29" fmla="*/ T28 w 7434"/>
                <a:gd name="T30" fmla="+- 0 -6297 -6313"/>
                <a:gd name="T31" fmla="*/ -6297 h 3745"/>
                <a:gd name="T32" fmla="+- 0 6875 3614"/>
                <a:gd name="T33" fmla="*/ T32 w 7434"/>
                <a:gd name="T34" fmla="+- 0 -6297 -6313"/>
                <a:gd name="T35" fmla="*/ -6297 h 3745"/>
                <a:gd name="T36" fmla="+- 0 6875 3614"/>
                <a:gd name="T37" fmla="*/ T36 w 7434"/>
                <a:gd name="T38" fmla="+- 0 -5836 -6313"/>
                <a:gd name="T39" fmla="*/ -5836 h 3745"/>
                <a:gd name="T40" fmla="+- 0 6835 3614"/>
                <a:gd name="T41" fmla="*/ T40 w 7434"/>
                <a:gd name="T42" fmla="+- 0 -5836 -6313"/>
                <a:gd name="T43" fmla="*/ -5836 h 3745"/>
                <a:gd name="T44" fmla="+- 0 6883 3614"/>
                <a:gd name="T45" fmla="*/ T44 w 7434"/>
                <a:gd name="T46" fmla="+- 0 -5739 -6313"/>
                <a:gd name="T47" fmla="*/ -5739 h 3745"/>
                <a:gd name="T48" fmla="+- 0 6923 3614"/>
                <a:gd name="T49" fmla="*/ T48 w 7434"/>
                <a:gd name="T50" fmla="+- 0 -5820 -6313"/>
                <a:gd name="T51" fmla="*/ -5820 h 3745"/>
                <a:gd name="T52" fmla="+- 0 6931 3614"/>
                <a:gd name="T53" fmla="*/ T52 w 7434"/>
                <a:gd name="T54" fmla="+- 0 -5836 -6313"/>
                <a:gd name="T55" fmla="*/ -5836 h 3745"/>
                <a:gd name="T56" fmla="+- 0 6891 3614"/>
                <a:gd name="T57" fmla="*/ T56 w 7434"/>
                <a:gd name="T58" fmla="+- 0 -5836 -6313"/>
                <a:gd name="T59" fmla="*/ -5836 h 3745"/>
                <a:gd name="T60" fmla="+- 0 6891 3614"/>
                <a:gd name="T61" fmla="*/ T60 w 7434"/>
                <a:gd name="T62" fmla="+- 0 -6297 -6313"/>
                <a:gd name="T63" fmla="*/ -6297 h 3745"/>
                <a:gd name="T64" fmla="+- 0 8998 3614"/>
                <a:gd name="T65" fmla="*/ T64 w 7434"/>
                <a:gd name="T66" fmla="+- 0 -6297 -6313"/>
                <a:gd name="T67" fmla="*/ -6297 h 3745"/>
                <a:gd name="T68" fmla="+- 0 8998 3614"/>
                <a:gd name="T69" fmla="*/ T68 w 7434"/>
                <a:gd name="T70" fmla="+- 0 -5836 -6313"/>
                <a:gd name="T71" fmla="*/ -5836 h 3745"/>
                <a:gd name="T72" fmla="+- 0 8958 3614"/>
                <a:gd name="T73" fmla="*/ T72 w 7434"/>
                <a:gd name="T74" fmla="+- 0 -5836 -6313"/>
                <a:gd name="T75" fmla="*/ -5836 h 3745"/>
                <a:gd name="T76" fmla="+- 0 9006 3614"/>
                <a:gd name="T77" fmla="*/ T76 w 7434"/>
                <a:gd name="T78" fmla="+- 0 -5739 -6313"/>
                <a:gd name="T79" fmla="*/ -5739 h 3745"/>
                <a:gd name="T80" fmla="+- 0 9046 3614"/>
                <a:gd name="T81" fmla="*/ T80 w 7434"/>
                <a:gd name="T82" fmla="+- 0 -5820 -6313"/>
                <a:gd name="T83" fmla="*/ -5820 h 3745"/>
                <a:gd name="T84" fmla="+- 0 9054 3614"/>
                <a:gd name="T85" fmla="*/ T84 w 7434"/>
                <a:gd name="T86" fmla="+- 0 -5836 -6313"/>
                <a:gd name="T87" fmla="*/ -5836 h 3745"/>
                <a:gd name="T88" fmla="+- 0 11047 3614"/>
                <a:gd name="T89" fmla="*/ T88 w 7434"/>
                <a:gd name="T90" fmla="+- 0 -2665 -6313"/>
                <a:gd name="T91" fmla="*/ -2665 h 3745"/>
                <a:gd name="T92" fmla="+- 0 11007 3614"/>
                <a:gd name="T93" fmla="*/ T92 w 7434"/>
                <a:gd name="T94" fmla="+- 0 -2665 -6313"/>
                <a:gd name="T95" fmla="*/ -2665 h 3745"/>
                <a:gd name="T96" fmla="+- 0 11007 3614"/>
                <a:gd name="T97" fmla="*/ T96 w 7434"/>
                <a:gd name="T98" fmla="+- 0 -3231 -6313"/>
                <a:gd name="T99" fmla="*/ -3231 h 3745"/>
                <a:gd name="T100" fmla="+- 0 11007 3614"/>
                <a:gd name="T101" fmla="*/ T100 w 7434"/>
                <a:gd name="T102" fmla="+- 0 -3247 -6313"/>
                <a:gd name="T103" fmla="*/ -3247 h 3745"/>
                <a:gd name="T104" fmla="+- 0 6890 3614"/>
                <a:gd name="T105" fmla="*/ T104 w 7434"/>
                <a:gd name="T106" fmla="+- 0 -3247 -6313"/>
                <a:gd name="T107" fmla="*/ -3247 h 3745"/>
                <a:gd name="T108" fmla="+- 0 6890 3614"/>
                <a:gd name="T109" fmla="*/ T108 w 7434"/>
                <a:gd name="T110" fmla="+- 0 -3910 -6313"/>
                <a:gd name="T111" fmla="*/ -3910 h 3745"/>
                <a:gd name="T112" fmla="+- 0 6874 3614"/>
                <a:gd name="T113" fmla="*/ T112 w 7434"/>
                <a:gd name="T114" fmla="+- 0 -3910 -6313"/>
                <a:gd name="T115" fmla="*/ -3910 h 3745"/>
                <a:gd name="T116" fmla="+- 0 6874 3614"/>
                <a:gd name="T117" fmla="*/ T116 w 7434"/>
                <a:gd name="T118" fmla="+- 0 -3231 -6313"/>
                <a:gd name="T119" fmla="*/ -3231 h 3745"/>
                <a:gd name="T120" fmla="+- 0 10991 3614"/>
                <a:gd name="T121" fmla="*/ T120 w 7434"/>
                <a:gd name="T122" fmla="+- 0 -3231 -6313"/>
                <a:gd name="T123" fmla="*/ -3231 h 3745"/>
                <a:gd name="T124" fmla="+- 0 10991 3614"/>
                <a:gd name="T125" fmla="*/ T124 w 7434"/>
                <a:gd name="T126" fmla="+- 0 -2665 -6313"/>
                <a:gd name="T127" fmla="*/ -2665 h 3745"/>
                <a:gd name="T128" fmla="+- 0 10951 3614"/>
                <a:gd name="T129" fmla="*/ T128 w 7434"/>
                <a:gd name="T130" fmla="+- 0 -2665 -6313"/>
                <a:gd name="T131" fmla="*/ -2665 h 3745"/>
                <a:gd name="T132" fmla="+- 0 10999 3614"/>
                <a:gd name="T133" fmla="*/ T132 w 7434"/>
                <a:gd name="T134" fmla="+- 0 -2568 -6313"/>
                <a:gd name="T135" fmla="*/ -2568 h 3745"/>
                <a:gd name="T136" fmla="+- 0 11039 3614"/>
                <a:gd name="T137" fmla="*/ T136 w 7434"/>
                <a:gd name="T138" fmla="+- 0 -2649 -6313"/>
                <a:gd name="T139" fmla="*/ -2649 h 3745"/>
                <a:gd name="T140" fmla="+- 0 11047 3614"/>
                <a:gd name="T141" fmla="*/ T140 w 7434"/>
                <a:gd name="T142" fmla="+- 0 -2665 -6313"/>
                <a:gd name="T143" fmla="*/ -2665 h 374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</a:cxnLst>
              <a:rect l="0" t="0" r="r" b="b"/>
              <a:pathLst>
                <a:path w="7434" h="3745">
                  <a:moveTo>
                    <a:pt x="5440" y="477"/>
                  </a:moveTo>
                  <a:lnTo>
                    <a:pt x="5400" y="477"/>
                  </a:lnTo>
                  <a:lnTo>
                    <a:pt x="5400" y="16"/>
                  </a:lnTo>
                  <a:lnTo>
                    <a:pt x="5400" y="8"/>
                  </a:lnTo>
                  <a:lnTo>
                    <a:pt x="5400" y="0"/>
                  </a:lnTo>
                  <a:lnTo>
                    <a:pt x="3277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3261" y="16"/>
                  </a:lnTo>
                  <a:lnTo>
                    <a:pt x="3261" y="477"/>
                  </a:lnTo>
                  <a:lnTo>
                    <a:pt x="3221" y="477"/>
                  </a:lnTo>
                  <a:lnTo>
                    <a:pt x="3269" y="574"/>
                  </a:lnTo>
                  <a:lnTo>
                    <a:pt x="3309" y="493"/>
                  </a:lnTo>
                  <a:lnTo>
                    <a:pt x="3317" y="477"/>
                  </a:lnTo>
                  <a:lnTo>
                    <a:pt x="3277" y="477"/>
                  </a:lnTo>
                  <a:lnTo>
                    <a:pt x="3277" y="16"/>
                  </a:lnTo>
                  <a:lnTo>
                    <a:pt x="5384" y="16"/>
                  </a:lnTo>
                  <a:lnTo>
                    <a:pt x="5384" y="477"/>
                  </a:lnTo>
                  <a:lnTo>
                    <a:pt x="5344" y="477"/>
                  </a:lnTo>
                  <a:lnTo>
                    <a:pt x="5392" y="574"/>
                  </a:lnTo>
                  <a:lnTo>
                    <a:pt x="5432" y="493"/>
                  </a:lnTo>
                  <a:lnTo>
                    <a:pt x="5440" y="477"/>
                  </a:lnTo>
                  <a:close/>
                  <a:moveTo>
                    <a:pt x="7433" y="3648"/>
                  </a:moveTo>
                  <a:lnTo>
                    <a:pt x="7393" y="3648"/>
                  </a:lnTo>
                  <a:lnTo>
                    <a:pt x="7393" y="3082"/>
                  </a:lnTo>
                  <a:lnTo>
                    <a:pt x="7393" y="3066"/>
                  </a:lnTo>
                  <a:lnTo>
                    <a:pt x="3276" y="3066"/>
                  </a:lnTo>
                  <a:lnTo>
                    <a:pt x="3276" y="2403"/>
                  </a:lnTo>
                  <a:lnTo>
                    <a:pt x="3260" y="2403"/>
                  </a:lnTo>
                  <a:lnTo>
                    <a:pt x="3260" y="3082"/>
                  </a:lnTo>
                  <a:lnTo>
                    <a:pt x="7377" y="3082"/>
                  </a:lnTo>
                  <a:lnTo>
                    <a:pt x="7377" y="3648"/>
                  </a:lnTo>
                  <a:lnTo>
                    <a:pt x="7337" y="3648"/>
                  </a:lnTo>
                  <a:lnTo>
                    <a:pt x="7385" y="3745"/>
                  </a:lnTo>
                  <a:lnTo>
                    <a:pt x="7425" y="3664"/>
                  </a:lnTo>
                  <a:lnTo>
                    <a:pt x="7433" y="3648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7" name="Freeform 866">
              <a:extLst>
                <a:ext uri="{FF2B5EF4-FFF2-40B4-BE49-F238E27FC236}">
                  <a16:creationId xmlns:a16="http://schemas.microsoft.com/office/drawing/2014/main" id="{18B86275-5360-4498-A3DC-9950E0970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8" y="-4956"/>
              <a:ext cx="1048" cy="1046"/>
            </a:xfrm>
            <a:custGeom>
              <a:avLst/>
              <a:gdLst>
                <a:gd name="T0" fmla="+- 0 6358 6358"/>
                <a:gd name="T1" fmla="*/ T0 w 1048"/>
                <a:gd name="T2" fmla="+- 0 -4433 -4955"/>
                <a:gd name="T3" fmla="*/ -4433 h 1046"/>
                <a:gd name="T4" fmla="+- 0 6882 6358"/>
                <a:gd name="T5" fmla="*/ T4 w 1048"/>
                <a:gd name="T6" fmla="+- 0 -4955 -4955"/>
                <a:gd name="T7" fmla="*/ -4955 h 1046"/>
                <a:gd name="T8" fmla="+- 0 7406 6358"/>
                <a:gd name="T9" fmla="*/ T8 w 1048"/>
                <a:gd name="T10" fmla="+- 0 -4433 -4955"/>
                <a:gd name="T11" fmla="*/ -4433 h 1046"/>
                <a:gd name="T12" fmla="+- 0 6882 6358"/>
                <a:gd name="T13" fmla="*/ T12 w 1048"/>
                <a:gd name="T14" fmla="+- 0 -3910 -4955"/>
                <a:gd name="T15" fmla="*/ -3910 h 1046"/>
                <a:gd name="T16" fmla="+- 0 6358 6358"/>
                <a:gd name="T17" fmla="*/ T16 w 1048"/>
                <a:gd name="T18" fmla="+- 0 -4433 -4955"/>
                <a:gd name="T19" fmla="*/ -4433 h 10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48" h="1046">
                  <a:moveTo>
                    <a:pt x="0" y="522"/>
                  </a:moveTo>
                  <a:lnTo>
                    <a:pt x="524" y="0"/>
                  </a:lnTo>
                  <a:lnTo>
                    <a:pt x="1048" y="522"/>
                  </a:lnTo>
                  <a:lnTo>
                    <a:pt x="524" y="1045"/>
                  </a:lnTo>
                  <a:lnTo>
                    <a:pt x="0" y="522"/>
                  </a:lnTo>
                  <a:close/>
                </a:path>
              </a:pathLst>
            </a:custGeom>
            <a:noFill/>
            <a:ln w="10189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8" name="AutoShape 865">
              <a:extLst>
                <a:ext uri="{FF2B5EF4-FFF2-40B4-BE49-F238E27FC236}">
                  <a16:creationId xmlns:a16="http://schemas.microsoft.com/office/drawing/2014/main" id="{0F487BA2-6DBC-4BAB-8E59-EE3287D40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" y="-6313"/>
              <a:ext cx="7605" cy="3553"/>
            </a:xfrm>
            <a:custGeom>
              <a:avLst/>
              <a:gdLst>
                <a:gd name="T0" fmla="+- 0 6359 3614"/>
                <a:gd name="T1" fmla="*/ T0 w 7605"/>
                <a:gd name="T2" fmla="+- 0 -4442 -6313"/>
                <a:gd name="T3" fmla="*/ -4442 h 3553"/>
                <a:gd name="T4" fmla="+- 0 5568 3614"/>
                <a:gd name="T5" fmla="*/ T4 w 7605"/>
                <a:gd name="T6" fmla="+- 0 -4442 -6313"/>
                <a:gd name="T7" fmla="*/ -4442 h 3553"/>
                <a:gd name="T8" fmla="+- 0 5568 3614"/>
                <a:gd name="T9" fmla="*/ T8 w 7605"/>
                <a:gd name="T10" fmla="+- 0 -2776 -6313"/>
                <a:gd name="T11" fmla="*/ -2776 h 3553"/>
                <a:gd name="T12" fmla="+- 0 4596 3614"/>
                <a:gd name="T13" fmla="*/ T12 w 7605"/>
                <a:gd name="T14" fmla="+- 0 -2776 -6313"/>
                <a:gd name="T15" fmla="*/ -2776 h 3553"/>
                <a:gd name="T16" fmla="+- 0 4596 3614"/>
                <a:gd name="T17" fmla="*/ T16 w 7605"/>
                <a:gd name="T18" fmla="+- 0 -2961 -6313"/>
                <a:gd name="T19" fmla="*/ -2961 h 3553"/>
                <a:gd name="T20" fmla="+- 0 4637 3614"/>
                <a:gd name="T21" fmla="*/ T20 w 7605"/>
                <a:gd name="T22" fmla="+- 0 -2961 -6313"/>
                <a:gd name="T23" fmla="*/ -2961 h 3553"/>
                <a:gd name="T24" fmla="+- 0 4629 3614"/>
                <a:gd name="T25" fmla="*/ T24 w 7605"/>
                <a:gd name="T26" fmla="+- 0 -2977 -6313"/>
                <a:gd name="T27" fmla="*/ -2977 h 3553"/>
                <a:gd name="T28" fmla="+- 0 4588 3614"/>
                <a:gd name="T29" fmla="*/ T28 w 7605"/>
                <a:gd name="T30" fmla="+- 0 -3057 -6313"/>
                <a:gd name="T31" fmla="*/ -3057 h 3553"/>
                <a:gd name="T32" fmla="+- 0 4540 3614"/>
                <a:gd name="T33" fmla="*/ T32 w 7605"/>
                <a:gd name="T34" fmla="+- 0 -2961 -6313"/>
                <a:gd name="T35" fmla="*/ -2961 h 3553"/>
                <a:gd name="T36" fmla="+- 0 4580 3614"/>
                <a:gd name="T37" fmla="*/ T36 w 7605"/>
                <a:gd name="T38" fmla="+- 0 -2961 -6313"/>
                <a:gd name="T39" fmla="*/ -2961 h 3553"/>
                <a:gd name="T40" fmla="+- 0 4580 3614"/>
                <a:gd name="T41" fmla="*/ T40 w 7605"/>
                <a:gd name="T42" fmla="+- 0 -2760 -6313"/>
                <a:gd name="T43" fmla="*/ -2760 h 3553"/>
                <a:gd name="T44" fmla="+- 0 5584 3614"/>
                <a:gd name="T45" fmla="*/ T44 w 7605"/>
                <a:gd name="T46" fmla="+- 0 -2760 -6313"/>
                <a:gd name="T47" fmla="*/ -2760 h 3553"/>
                <a:gd name="T48" fmla="+- 0 5584 3614"/>
                <a:gd name="T49" fmla="*/ T48 w 7605"/>
                <a:gd name="T50" fmla="+- 0 -2768 -6313"/>
                <a:gd name="T51" fmla="*/ -2768 h 3553"/>
                <a:gd name="T52" fmla="+- 0 5584 3614"/>
                <a:gd name="T53" fmla="*/ T52 w 7605"/>
                <a:gd name="T54" fmla="+- 0 -2776 -6313"/>
                <a:gd name="T55" fmla="*/ -2776 h 3553"/>
                <a:gd name="T56" fmla="+- 0 5584 3614"/>
                <a:gd name="T57" fmla="*/ T56 w 7605"/>
                <a:gd name="T58" fmla="+- 0 -4425 -6313"/>
                <a:gd name="T59" fmla="*/ -4425 h 3553"/>
                <a:gd name="T60" fmla="+- 0 6359 3614"/>
                <a:gd name="T61" fmla="*/ T60 w 7605"/>
                <a:gd name="T62" fmla="+- 0 -4425 -6313"/>
                <a:gd name="T63" fmla="*/ -4425 h 3553"/>
                <a:gd name="T64" fmla="+- 0 6359 3614"/>
                <a:gd name="T65" fmla="*/ T64 w 7605"/>
                <a:gd name="T66" fmla="+- 0 -4433 -6313"/>
                <a:gd name="T67" fmla="*/ -4433 h 3553"/>
                <a:gd name="T68" fmla="+- 0 6359 3614"/>
                <a:gd name="T69" fmla="*/ T68 w 7605"/>
                <a:gd name="T70" fmla="+- 0 -4442 -6313"/>
                <a:gd name="T71" fmla="*/ -4442 h 3553"/>
                <a:gd name="T72" fmla="+- 0 6930 3614"/>
                <a:gd name="T73" fmla="*/ T72 w 7605"/>
                <a:gd name="T74" fmla="+- 0 -5051 -6313"/>
                <a:gd name="T75" fmla="*/ -5051 h 3553"/>
                <a:gd name="T76" fmla="+- 0 6890 3614"/>
                <a:gd name="T77" fmla="*/ T76 w 7605"/>
                <a:gd name="T78" fmla="+- 0 -5051 -6313"/>
                <a:gd name="T79" fmla="*/ -5051 h 3553"/>
                <a:gd name="T80" fmla="+- 0 6890 3614"/>
                <a:gd name="T81" fmla="*/ T80 w 7605"/>
                <a:gd name="T82" fmla="+- 0 -5238 -6313"/>
                <a:gd name="T83" fmla="*/ -5238 h 3553"/>
                <a:gd name="T84" fmla="+- 0 6874 3614"/>
                <a:gd name="T85" fmla="*/ T84 w 7605"/>
                <a:gd name="T86" fmla="+- 0 -5238 -6313"/>
                <a:gd name="T87" fmla="*/ -5238 h 3553"/>
                <a:gd name="T88" fmla="+- 0 6874 3614"/>
                <a:gd name="T89" fmla="*/ T88 w 7605"/>
                <a:gd name="T90" fmla="+- 0 -5051 -6313"/>
                <a:gd name="T91" fmla="*/ -5051 h 3553"/>
                <a:gd name="T92" fmla="+- 0 6834 3614"/>
                <a:gd name="T93" fmla="*/ T92 w 7605"/>
                <a:gd name="T94" fmla="+- 0 -5051 -6313"/>
                <a:gd name="T95" fmla="*/ -5051 h 3553"/>
                <a:gd name="T96" fmla="+- 0 6882 3614"/>
                <a:gd name="T97" fmla="*/ T96 w 7605"/>
                <a:gd name="T98" fmla="+- 0 -4955 -6313"/>
                <a:gd name="T99" fmla="*/ -4955 h 3553"/>
                <a:gd name="T100" fmla="+- 0 6922 3614"/>
                <a:gd name="T101" fmla="*/ T100 w 7605"/>
                <a:gd name="T102" fmla="+- 0 -5035 -6313"/>
                <a:gd name="T103" fmla="*/ -5035 h 3553"/>
                <a:gd name="T104" fmla="+- 0 6930 3614"/>
                <a:gd name="T105" fmla="*/ T104 w 7605"/>
                <a:gd name="T106" fmla="+- 0 -5051 -6313"/>
                <a:gd name="T107" fmla="*/ -5051 h 3553"/>
                <a:gd name="T108" fmla="+- 0 11219 3614"/>
                <a:gd name="T109" fmla="*/ T108 w 7605"/>
                <a:gd name="T110" fmla="+- 0 -5836 -6313"/>
                <a:gd name="T111" fmla="*/ -5836 h 3553"/>
                <a:gd name="T112" fmla="+- 0 11178 3614"/>
                <a:gd name="T113" fmla="*/ T112 w 7605"/>
                <a:gd name="T114" fmla="+- 0 -5836 -6313"/>
                <a:gd name="T115" fmla="*/ -5836 h 3553"/>
                <a:gd name="T116" fmla="+- 0 11178 3614"/>
                <a:gd name="T117" fmla="*/ T116 w 7605"/>
                <a:gd name="T118" fmla="+- 0 -6297 -6313"/>
                <a:gd name="T119" fmla="*/ -6297 h 3553"/>
                <a:gd name="T120" fmla="+- 0 11178 3614"/>
                <a:gd name="T121" fmla="*/ T120 w 7605"/>
                <a:gd name="T122" fmla="+- 0 -6305 -6313"/>
                <a:gd name="T123" fmla="*/ -6305 h 3553"/>
                <a:gd name="T124" fmla="+- 0 11178 3614"/>
                <a:gd name="T125" fmla="*/ T124 w 7605"/>
                <a:gd name="T126" fmla="+- 0 -6313 -6313"/>
                <a:gd name="T127" fmla="*/ -6313 h 3553"/>
                <a:gd name="T128" fmla="+- 0 3614 3614"/>
                <a:gd name="T129" fmla="*/ T128 w 7605"/>
                <a:gd name="T130" fmla="+- 0 -6313 -6313"/>
                <a:gd name="T131" fmla="*/ -6313 h 3553"/>
                <a:gd name="T132" fmla="+- 0 3614 3614"/>
                <a:gd name="T133" fmla="*/ T132 w 7605"/>
                <a:gd name="T134" fmla="+- 0 -6297 -6313"/>
                <a:gd name="T135" fmla="*/ -6297 h 3553"/>
                <a:gd name="T136" fmla="+- 0 11162 3614"/>
                <a:gd name="T137" fmla="*/ T136 w 7605"/>
                <a:gd name="T138" fmla="+- 0 -6297 -6313"/>
                <a:gd name="T139" fmla="*/ -6297 h 3553"/>
                <a:gd name="T140" fmla="+- 0 11162 3614"/>
                <a:gd name="T141" fmla="*/ T140 w 7605"/>
                <a:gd name="T142" fmla="+- 0 -5836 -6313"/>
                <a:gd name="T143" fmla="*/ -5836 h 3553"/>
                <a:gd name="T144" fmla="+- 0 11122 3614"/>
                <a:gd name="T145" fmla="*/ T144 w 7605"/>
                <a:gd name="T146" fmla="+- 0 -5836 -6313"/>
                <a:gd name="T147" fmla="*/ -5836 h 3553"/>
                <a:gd name="T148" fmla="+- 0 11170 3614"/>
                <a:gd name="T149" fmla="*/ T148 w 7605"/>
                <a:gd name="T150" fmla="+- 0 -5739 -6313"/>
                <a:gd name="T151" fmla="*/ -5739 h 3553"/>
                <a:gd name="T152" fmla="+- 0 11211 3614"/>
                <a:gd name="T153" fmla="*/ T152 w 7605"/>
                <a:gd name="T154" fmla="+- 0 -5820 -6313"/>
                <a:gd name="T155" fmla="*/ -5820 h 3553"/>
                <a:gd name="T156" fmla="+- 0 11219 3614"/>
                <a:gd name="T157" fmla="*/ T156 w 7605"/>
                <a:gd name="T158" fmla="+- 0 -5836 -6313"/>
                <a:gd name="T159" fmla="*/ -5836 h 35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</a:cxnLst>
              <a:rect l="0" t="0" r="r" b="b"/>
              <a:pathLst>
                <a:path w="7605" h="3553">
                  <a:moveTo>
                    <a:pt x="2745" y="1871"/>
                  </a:moveTo>
                  <a:lnTo>
                    <a:pt x="1954" y="1871"/>
                  </a:lnTo>
                  <a:lnTo>
                    <a:pt x="1954" y="3537"/>
                  </a:lnTo>
                  <a:lnTo>
                    <a:pt x="982" y="3537"/>
                  </a:lnTo>
                  <a:lnTo>
                    <a:pt x="982" y="3352"/>
                  </a:lnTo>
                  <a:lnTo>
                    <a:pt x="1023" y="3352"/>
                  </a:lnTo>
                  <a:lnTo>
                    <a:pt x="1015" y="3336"/>
                  </a:lnTo>
                  <a:lnTo>
                    <a:pt x="974" y="3256"/>
                  </a:lnTo>
                  <a:lnTo>
                    <a:pt x="926" y="3352"/>
                  </a:lnTo>
                  <a:lnTo>
                    <a:pt x="966" y="3352"/>
                  </a:lnTo>
                  <a:lnTo>
                    <a:pt x="966" y="3553"/>
                  </a:lnTo>
                  <a:lnTo>
                    <a:pt x="1970" y="3553"/>
                  </a:lnTo>
                  <a:lnTo>
                    <a:pt x="1970" y="3545"/>
                  </a:lnTo>
                  <a:lnTo>
                    <a:pt x="1970" y="3537"/>
                  </a:lnTo>
                  <a:lnTo>
                    <a:pt x="1970" y="1888"/>
                  </a:lnTo>
                  <a:lnTo>
                    <a:pt x="2745" y="1888"/>
                  </a:lnTo>
                  <a:lnTo>
                    <a:pt x="2745" y="1880"/>
                  </a:lnTo>
                  <a:lnTo>
                    <a:pt x="2745" y="1871"/>
                  </a:lnTo>
                  <a:close/>
                  <a:moveTo>
                    <a:pt x="3316" y="1262"/>
                  </a:moveTo>
                  <a:lnTo>
                    <a:pt x="3276" y="1262"/>
                  </a:lnTo>
                  <a:lnTo>
                    <a:pt x="3276" y="1075"/>
                  </a:lnTo>
                  <a:lnTo>
                    <a:pt x="3260" y="1075"/>
                  </a:lnTo>
                  <a:lnTo>
                    <a:pt x="3260" y="1262"/>
                  </a:lnTo>
                  <a:lnTo>
                    <a:pt x="3220" y="1262"/>
                  </a:lnTo>
                  <a:lnTo>
                    <a:pt x="3268" y="1358"/>
                  </a:lnTo>
                  <a:lnTo>
                    <a:pt x="3308" y="1278"/>
                  </a:lnTo>
                  <a:lnTo>
                    <a:pt x="3316" y="1262"/>
                  </a:lnTo>
                  <a:close/>
                  <a:moveTo>
                    <a:pt x="7605" y="477"/>
                  </a:moveTo>
                  <a:lnTo>
                    <a:pt x="7564" y="477"/>
                  </a:lnTo>
                  <a:lnTo>
                    <a:pt x="7564" y="16"/>
                  </a:lnTo>
                  <a:lnTo>
                    <a:pt x="7564" y="8"/>
                  </a:lnTo>
                  <a:lnTo>
                    <a:pt x="756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7548" y="16"/>
                  </a:lnTo>
                  <a:lnTo>
                    <a:pt x="7548" y="477"/>
                  </a:lnTo>
                  <a:lnTo>
                    <a:pt x="7508" y="477"/>
                  </a:lnTo>
                  <a:lnTo>
                    <a:pt x="7556" y="574"/>
                  </a:lnTo>
                  <a:lnTo>
                    <a:pt x="7597" y="493"/>
                  </a:lnTo>
                  <a:lnTo>
                    <a:pt x="7605" y="477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9" name="Freeform 864">
              <a:extLst>
                <a:ext uri="{FF2B5EF4-FFF2-40B4-BE49-F238E27FC236}">
                  <a16:creationId xmlns:a16="http://schemas.microsoft.com/office/drawing/2014/main" id="{40C17E74-6266-42BB-ADB5-AB69B4C62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1" y="-4956"/>
              <a:ext cx="1046" cy="1046"/>
            </a:xfrm>
            <a:custGeom>
              <a:avLst/>
              <a:gdLst>
                <a:gd name="T0" fmla="+- 0 8492 8492"/>
                <a:gd name="T1" fmla="*/ T0 w 1046"/>
                <a:gd name="T2" fmla="+- 0 -4433 -4955"/>
                <a:gd name="T3" fmla="*/ -4433 h 1046"/>
                <a:gd name="T4" fmla="+- 0 9015 8492"/>
                <a:gd name="T5" fmla="*/ T4 w 1046"/>
                <a:gd name="T6" fmla="+- 0 -4955 -4955"/>
                <a:gd name="T7" fmla="*/ -4955 h 1046"/>
                <a:gd name="T8" fmla="+- 0 9538 8492"/>
                <a:gd name="T9" fmla="*/ T8 w 1046"/>
                <a:gd name="T10" fmla="+- 0 -4433 -4955"/>
                <a:gd name="T11" fmla="*/ -4433 h 1046"/>
                <a:gd name="T12" fmla="+- 0 9015 8492"/>
                <a:gd name="T13" fmla="*/ T12 w 1046"/>
                <a:gd name="T14" fmla="+- 0 -3910 -4955"/>
                <a:gd name="T15" fmla="*/ -3910 h 1046"/>
                <a:gd name="T16" fmla="+- 0 8492 8492"/>
                <a:gd name="T17" fmla="*/ T16 w 1046"/>
                <a:gd name="T18" fmla="+- 0 -4433 -4955"/>
                <a:gd name="T19" fmla="*/ -4433 h 10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46" h="1046">
                  <a:moveTo>
                    <a:pt x="0" y="522"/>
                  </a:moveTo>
                  <a:lnTo>
                    <a:pt x="523" y="0"/>
                  </a:lnTo>
                  <a:lnTo>
                    <a:pt x="1046" y="522"/>
                  </a:lnTo>
                  <a:lnTo>
                    <a:pt x="523" y="1045"/>
                  </a:lnTo>
                  <a:lnTo>
                    <a:pt x="0" y="522"/>
                  </a:lnTo>
                  <a:close/>
                </a:path>
              </a:pathLst>
            </a:custGeom>
            <a:noFill/>
            <a:ln w="10189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0" name="AutoShape 863">
              <a:extLst>
                <a:ext uri="{FF2B5EF4-FFF2-40B4-BE49-F238E27FC236}">
                  <a16:creationId xmlns:a16="http://schemas.microsoft.com/office/drawing/2014/main" id="{04C64008-0DAC-40AE-AA57-DC58153B3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" y="-5239"/>
              <a:ext cx="6507" cy="2671"/>
            </a:xfrm>
            <a:custGeom>
              <a:avLst/>
              <a:gdLst>
                <a:gd name="T0" fmla="+- 0 8493 4540"/>
                <a:gd name="T1" fmla="*/ T0 w 6507"/>
                <a:gd name="T2" fmla="+- 0 -4442 -5239"/>
                <a:gd name="T3" fmla="*/ -4442 h 2671"/>
                <a:gd name="T4" fmla="+- 0 7987 4540"/>
                <a:gd name="T5" fmla="*/ T4 w 6507"/>
                <a:gd name="T6" fmla="+- 0 -4442 -5239"/>
                <a:gd name="T7" fmla="*/ -4442 h 2671"/>
                <a:gd name="T8" fmla="+- 0 7987 4540"/>
                <a:gd name="T9" fmla="*/ T8 w 6507"/>
                <a:gd name="T10" fmla="+- 0 -2776 -5239"/>
                <a:gd name="T11" fmla="*/ -2776 h 2671"/>
                <a:gd name="T12" fmla="+- 0 4596 4540"/>
                <a:gd name="T13" fmla="*/ T12 w 6507"/>
                <a:gd name="T14" fmla="+- 0 -2776 -5239"/>
                <a:gd name="T15" fmla="*/ -2776 h 2671"/>
                <a:gd name="T16" fmla="+- 0 4596 4540"/>
                <a:gd name="T17" fmla="*/ T16 w 6507"/>
                <a:gd name="T18" fmla="+- 0 -2961 -5239"/>
                <a:gd name="T19" fmla="*/ -2961 h 2671"/>
                <a:gd name="T20" fmla="+- 0 4637 4540"/>
                <a:gd name="T21" fmla="*/ T20 w 6507"/>
                <a:gd name="T22" fmla="+- 0 -2961 -5239"/>
                <a:gd name="T23" fmla="*/ -2961 h 2671"/>
                <a:gd name="T24" fmla="+- 0 4629 4540"/>
                <a:gd name="T25" fmla="*/ T24 w 6507"/>
                <a:gd name="T26" fmla="+- 0 -2977 -5239"/>
                <a:gd name="T27" fmla="*/ -2977 h 2671"/>
                <a:gd name="T28" fmla="+- 0 4588 4540"/>
                <a:gd name="T29" fmla="*/ T28 w 6507"/>
                <a:gd name="T30" fmla="+- 0 -3057 -5239"/>
                <a:gd name="T31" fmla="*/ -3057 h 2671"/>
                <a:gd name="T32" fmla="+- 0 4540 4540"/>
                <a:gd name="T33" fmla="*/ T32 w 6507"/>
                <a:gd name="T34" fmla="+- 0 -2961 -5239"/>
                <a:gd name="T35" fmla="*/ -2961 h 2671"/>
                <a:gd name="T36" fmla="+- 0 4580 4540"/>
                <a:gd name="T37" fmla="*/ T36 w 6507"/>
                <a:gd name="T38" fmla="+- 0 -2961 -5239"/>
                <a:gd name="T39" fmla="*/ -2961 h 2671"/>
                <a:gd name="T40" fmla="+- 0 4580 4540"/>
                <a:gd name="T41" fmla="*/ T40 w 6507"/>
                <a:gd name="T42" fmla="+- 0 -2760 -5239"/>
                <a:gd name="T43" fmla="*/ -2760 h 2671"/>
                <a:gd name="T44" fmla="+- 0 8003 4540"/>
                <a:gd name="T45" fmla="*/ T44 w 6507"/>
                <a:gd name="T46" fmla="+- 0 -2760 -5239"/>
                <a:gd name="T47" fmla="*/ -2760 h 2671"/>
                <a:gd name="T48" fmla="+- 0 8003 4540"/>
                <a:gd name="T49" fmla="*/ T48 w 6507"/>
                <a:gd name="T50" fmla="+- 0 -2768 -5239"/>
                <a:gd name="T51" fmla="*/ -2768 h 2671"/>
                <a:gd name="T52" fmla="+- 0 8003 4540"/>
                <a:gd name="T53" fmla="*/ T52 w 6507"/>
                <a:gd name="T54" fmla="+- 0 -2776 -5239"/>
                <a:gd name="T55" fmla="*/ -2776 h 2671"/>
                <a:gd name="T56" fmla="+- 0 8003 4540"/>
                <a:gd name="T57" fmla="*/ T56 w 6507"/>
                <a:gd name="T58" fmla="+- 0 -4425 -5239"/>
                <a:gd name="T59" fmla="*/ -4425 h 2671"/>
                <a:gd name="T60" fmla="+- 0 8493 4540"/>
                <a:gd name="T61" fmla="*/ T60 w 6507"/>
                <a:gd name="T62" fmla="+- 0 -4425 -5239"/>
                <a:gd name="T63" fmla="*/ -4425 h 2671"/>
                <a:gd name="T64" fmla="+- 0 8493 4540"/>
                <a:gd name="T65" fmla="*/ T64 w 6507"/>
                <a:gd name="T66" fmla="+- 0 -4433 -5239"/>
                <a:gd name="T67" fmla="*/ -4433 h 2671"/>
                <a:gd name="T68" fmla="+- 0 8493 4540"/>
                <a:gd name="T69" fmla="*/ T68 w 6507"/>
                <a:gd name="T70" fmla="+- 0 -4442 -5239"/>
                <a:gd name="T71" fmla="*/ -4442 h 2671"/>
                <a:gd name="T72" fmla="+- 0 9059 4540"/>
                <a:gd name="T73" fmla="*/ T72 w 6507"/>
                <a:gd name="T74" fmla="+- 0 -5053 -5239"/>
                <a:gd name="T75" fmla="*/ -5053 h 2671"/>
                <a:gd name="T76" fmla="+- 0 9019 4540"/>
                <a:gd name="T77" fmla="*/ T76 w 6507"/>
                <a:gd name="T78" fmla="+- 0 -5051 -5239"/>
                <a:gd name="T79" fmla="*/ -5051 h 2671"/>
                <a:gd name="T80" fmla="+- 0 9012 4540"/>
                <a:gd name="T81" fmla="*/ T80 w 6507"/>
                <a:gd name="T82" fmla="+- 0 -5239 -5239"/>
                <a:gd name="T83" fmla="*/ -5239 h 2671"/>
                <a:gd name="T84" fmla="+- 0 8996 4540"/>
                <a:gd name="T85" fmla="*/ T84 w 6507"/>
                <a:gd name="T86" fmla="+- 0 -5238 -5239"/>
                <a:gd name="T87" fmla="*/ -5238 h 2671"/>
                <a:gd name="T88" fmla="+- 0 9003 4540"/>
                <a:gd name="T89" fmla="*/ T88 w 6507"/>
                <a:gd name="T90" fmla="+- 0 -5051 -5239"/>
                <a:gd name="T91" fmla="*/ -5051 h 2671"/>
                <a:gd name="T92" fmla="+- 0 8963 4540"/>
                <a:gd name="T93" fmla="*/ T92 w 6507"/>
                <a:gd name="T94" fmla="+- 0 -5049 -5239"/>
                <a:gd name="T95" fmla="*/ -5049 h 2671"/>
                <a:gd name="T96" fmla="+- 0 9015 4540"/>
                <a:gd name="T97" fmla="*/ T96 w 6507"/>
                <a:gd name="T98" fmla="+- 0 -4955 -5239"/>
                <a:gd name="T99" fmla="*/ -4955 h 2671"/>
                <a:gd name="T100" fmla="+- 0 9051 4540"/>
                <a:gd name="T101" fmla="*/ T100 w 6507"/>
                <a:gd name="T102" fmla="+- 0 -5035 -5239"/>
                <a:gd name="T103" fmla="*/ -5035 h 2671"/>
                <a:gd name="T104" fmla="+- 0 9059 4540"/>
                <a:gd name="T105" fmla="*/ T104 w 6507"/>
                <a:gd name="T106" fmla="+- 0 -5053 -5239"/>
                <a:gd name="T107" fmla="*/ -5053 h 2671"/>
                <a:gd name="T108" fmla="+- 0 11047 4540"/>
                <a:gd name="T109" fmla="*/ T108 w 6507"/>
                <a:gd name="T110" fmla="+- 0 -2665 -5239"/>
                <a:gd name="T111" fmla="*/ -2665 h 2671"/>
                <a:gd name="T112" fmla="+- 0 11007 4540"/>
                <a:gd name="T113" fmla="*/ T112 w 6507"/>
                <a:gd name="T114" fmla="+- 0 -2665 -5239"/>
                <a:gd name="T115" fmla="*/ -2665 h 2671"/>
                <a:gd name="T116" fmla="+- 0 11007 4540"/>
                <a:gd name="T117" fmla="*/ T116 w 6507"/>
                <a:gd name="T118" fmla="+- 0 -3231 -5239"/>
                <a:gd name="T119" fmla="*/ -3231 h 2671"/>
                <a:gd name="T120" fmla="+- 0 11007 4540"/>
                <a:gd name="T121" fmla="*/ T120 w 6507"/>
                <a:gd name="T122" fmla="+- 0 -3247 -5239"/>
                <a:gd name="T123" fmla="*/ -3247 h 2671"/>
                <a:gd name="T124" fmla="+- 0 9024 4540"/>
                <a:gd name="T125" fmla="*/ T124 w 6507"/>
                <a:gd name="T126" fmla="+- 0 -3247 -5239"/>
                <a:gd name="T127" fmla="*/ -3247 h 2671"/>
                <a:gd name="T128" fmla="+- 0 9024 4540"/>
                <a:gd name="T129" fmla="*/ T128 w 6507"/>
                <a:gd name="T130" fmla="+- 0 -3910 -5239"/>
                <a:gd name="T131" fmla="*/ -3910 h 2671"/>
                <a:gd name="T132" fmla="+- 0 9008 4540"/>
                <a:gd name="T133" fmla="*/ T132 w 6507"/>
                <a:gd name="T134" fmla="+- 0 -3910 -5239"/>
                <a:gd name="T135" fmla="*/ -3910 h 2671"/>
                <a:gd name="T136" fmla="+- 0 9008 4540"/>
                <a:gd name="T137" fmla="*/ T136 w 6507"/>
                <a:gd name="T138" fmla="+- 0 -3231 -5239"/>
                <a:gd name="T139" fmla="*/ -3231 h 2671"/>
                <a:gd name="T140" fmla="+- 0 10991 4540"/>
                <a:gd name="T141" fmla="*/ T140 w 6507"/>
                <a:gd name="T142" fmla="+- 0 -3231 -5239"/>
                <a:gd name="T143" fmla="*/ -3231 h 2671"/>
                <a:gd name="T144" fmla="+- 0 10991 4540"/>
                <a:gd name="T145" fmla="*/ T144 w 6507"/>
                <a:gd name="T146" fmla="+- 0 -2665 -5239"/>
                <a:gd name="T147" fmla="*/ -2665 h 2671"/>
                <a:gd name="T148" fmla="+- 0 10951 4540"/>
                <a:gd name="T149" fmla="*/ T148 w 6507"/>
                <a:gd name="T150" fmla="+- 0 -2665 -5239"/>
                <a:gd name="T151" fmla="*/ -2665 h 2671"/>
                <a:gd name="T152" fmla="+- 0 10999 4540"/>
                <a:gd name="T153" fmla="*/ T152 w 6507"/>
                <a:gd name="T154" fmla="+- 0 -2568 -5239"/>
                <a:gd name="T155" fmla="*/ -2568 h 2671"/>
                <a:gd name="T156" fmla="+- 0 11039 4540"/>
                <a:gd name="T157" fmla="*/ T156 w 6507"/>
                <a:gd name="T158" fmla="+- 0 -2649 -5239"/>
                <a:gd name="T159" fmla="*/ -2649 h 2671"/>
                <a:gd name="T160" fmla="+- 0 11047 4540"/>
                <a:gd name="T161" fmla="*/ T160 w 6507"/>
                <a:gd name="T162" fmla="+- 0 -2665 -5239"/>
                <a:gd name="T163" fmla="*/ -2665 h 267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</a:cxnLst>
              <a:rect l="0" t="0" r="r" b="b"/>
              <a:pathLst>
                <a:path w="6507" h="2671">
                  <a:moveTo>
                    <a:pt x="3953" y="797"/>
                  </a:moveTo>
                  <a:lnTo>
                    <a:pt x="3447" y="797"/>
                  </a:lnTo>
                  <a:lnTo>
                    <a:pt x="3447" y="2463"/>
                  </a:lnTo>
                  <a:lnTo>
                    <a:pt x="56" y="2463"/>
                  </a:lnTo>
                  <a:lnTo>
                    <a:pt x="56" y="2278"/>
                  </a:lnTo>
                  <a:lnTo>
                    <a:pt x="97" y="2278"/>
                  </a:lnTo>
                  <a:lnTo>
                    <a:pt x="89" y="2262"/>
                  </a:lnTo>
                  <a:lnTo>
                    <a:pt x="48" y="2182"/>
                  </a:lnTo>
                  <a:lnTo>
                    <a:pt x="0" y="2278"/>
                  </a:lnTo>
                  <a:lnTo>
                    <a:pt x="40" y="2278"/>
                  </a:lnTo>
                  <a:lnTo>
                    <a:pt x="40" y="2479"/>
                  </a:lnTo>
                  <a:lnTo>
                    <a:pt x="3463" y="2479"/>
                  </a:lnTo>
                  <a:lnTo>
                    <a:pt x="3463" y="2471"/>
                  </a:lnTo>
                  <a:lnTo>
                    <a:pt x="3463" y="2463"/>
                  </a:lnTo>
                  <a:lnTo>
                    <a:pt x="3463" y="814"/>
                  </a:lnTo>
                  <a:lnTo>
                    <a:pt x="3953" y="814"/>
                  </a:lnTo>
                  <a:lnTo>
                    <a:pt x="3953" y="806"/>
                  </a:lnTo>
                  <a:lnTo>
                    <a:pt x="3953" y="797"/>
                  </a:lnTo>
                  <a:close/>
                  <a:moveTo>
                    <a:pt x="4519" y="186"/>
                  </a:moveTo>
                  <a:lnTo>
                    <a:pt x="4479" y="188"/>
                  </a:lnTo>
                  <a:lnTo>
                    <a:pt x="4472" y="0"/>
                  </a:lnTo>
                  <a:lnTo>
                    <a:pt x="4456" y="1"/>
                  </a:lnTo>
                  <a:lnTo>
                    <a:pt x="4463" y="188"/>
                  </a:lnTo>
                  <a:lnTo>
                    <a:pt x="4423" y="190"/>
                  </a:lnTo>
                  <a:lnTo>
                    <a:pt x="4475" y="284"/>
                  </a:lnTo>
                  <a:lnTo>
                    <a:pt x="4511" y="204"/>
                  </a:lnTo>
                  <a:lnTo>
                    <a:pt x="4519" y="186"/>
                  </a:lnTo>
                  <a:close/>
                  <a:moveTo>
                    <a:pt x="6507" y="2574"/>
                  </a:moveTo>
                  <a:lnTo>
                    <a:pt x="6467" y="2574"/>
                  </a:lnTo>
                  <a:lnTo>
                    <a:pt x="6467" y="2008"/>
                  </a:lnTo>
                  <a:lnTo>
                    <a:pt x="6467" y="1992"/>
                  </a:lnTo>
                  <a:lnTo>
                    <a:pt x="4484" y="1992"/>
                  </a:lnTo>
                  <a:lnTo>
                    <a:pt x="4484" y="1329"/>
                  </a:lnTo>
                  <a:lnTo>
                    <a:pt x="4468" y="1329"/>
                  </a:lnTo>
                  <a:lnTo>
                    <a:pt x="4468" y="2008"/>
                  </a:lnTo>
                  <a:lnTo>
                    <a:pt x="6451" y="2008"/>
                  </a:lnTo>
                  <a:lnTo>
                    <a:pt x="6451" y="2574"/>
                  </a:lnTo>
                  <a:lnTo>
                    <a:pt x="6411" y="2574"/>
                  </a:lnTo>
                  <a:lnTo>
                    <a:pt x="6459" y="2671"/>
                  </a:lnTo>
                  <a:lnTo>
                    <a:pt x="6499" y="2590"/>
                  </a:lnTo>
                  <a:lnTo>
                    <a:pt x="6507" y="2574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1" name="Freeform 862">
              <a:extLst>
                <a:ext uri="{FF2B5EF4-FFF2-40B4-BE49-F238E27FC236}">
                  <a16:creationId xmlns:a16="http://schemas.microsoft.com/office/drawing/2014/main" id="{EB2531F0-ECA6-4284-A0DA-496FD19C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9" y="-5739"/>
              <a:ext cx="1820" cy="501"/>
            </a:xfrm>
            <a:custGeom>
              <a:avLst/>
              <a:gdLst>
                <a:gd name="T0" fmla="+- 0 10260 10260"/>
                <a:gd name="T1" fmla="*/ T0 w 1820"/>
                <a:gd name="T2" fmla="+- 0 -5655 -5739"/>
                <a:gd name="T3" fmla="*/ -5655 h 501"/>
                <a:gd name="T4" fmla="+- 0 10266 10260"/>
                <a:gd name="T5" fmla="*/ T4 w 1820"/>
                <a:gd name="T6" fmla="+- 0 -5688 -5739"/>
                <a:gd name="T7" fmla="*/ -5688 h 501"/>
                <a:gd name="T8" fmla="+- 0 10284 10260"/>
                <a:gd name="T9" fmla="*/ T8 w 1820"/>
                <a:gd name="T10" fmla="+- 0 -5714 -5739"/>
                <a:gd name="T11" fmla="*/ -5714 h 501"/>
                <a:gd name="T12" fmla="+- 0 10311 10260"/>
                <a:gd name="T13" fmla="*/ T12 w 1820"/>
                <a:gd name="T14" fmla="+- 0 -5732 -5739"/>
                <a:gd name="T15" fmla="*/ -5732 h 501"/>
                <a:gd name="T16" fmla="+- 0 10343 10260"/>
                <a:gd name="T17" fmla="*/ T16 w 1820"/>
                <a:gd name="T18" fmla="+- 0 -5739 -5739"/>
                <a:gd name="T19" fmla="*/ -5739 h 501"/>
                <a:gd name="T20" fmla="+- 0 11996 10260"/>
                <a:gd name="T21" fmla="*/ T20 w 1820"/>
                <a:gd name="T22" fmla="+- 0 -5739 -5739"/>
                <a:gd name="T23" fmla="*/ -5739 h 501"/>
                <a:gd name="T24" fmla="+- 0 12055 10260"/>
                <a:gd name="T25" fmla="*/ T24 w 1820"/>
                <a:gd name="T26" fmla="+- 0 -5714 -5739"/>
                <a:gd name="T27" fmla="*/ -5714 h 501"/>
                <a:gd name="T28" fmla="+- 0 12080 10260"/>
                <a:gd name="T29" fmla="*/ T28 w 1820"/>
                <a:gd name="T30" fmla="+- 0 -5655 -5739"/>
                <a:gd name="T31" fmla="*/ -5655 h 501"/>
                <a:gd name="T32" fmla="+- 0 12080 10260"/>
                <a:gd name="T33" fmla="*/ T32 w 1820"/>
                <a:gd name="T34" fmla="+- 0 -5322 -5739"/>
                <a:gd name="T35" fmla="*/ -5322 h 501"/>
                <a:gd name="T36" fmla="+- 0 12073 10260"/>
                <a:gd name="T37" fmla="*/ T36 w 1820"/>
                <a:gd name="T38" fmla="+- 0 -5289 -5739"/>
                <a:gd name="T39" fmla="*/ -5289 h 501"/>
                <a:gd name="T40" fmla="+- 0 12055 10260"/>
                <a:gd name="T41" fmla="*/ T40 w 1820"/>
                <a:gd name="T42" fmla="+- 0 -5263 -5739"/>
                <a:gd name="T43" fmla="*/ -5263 h 501"/>
                <a:gd name="T44" fmla="+- 0 12029 10260"/>
                <a:gd name="T45" fmla="*/ T44 w 1820"/>
                <a:gd name="T46" fmla="+- 0 -5245 -5739"/>
                <a:gd name="T47" fmla="*/ -5245 h 501"/>
                <a:gd name="T48" fmla="+- 0 11996 10260"/>
                <a:gd name="T49" fmla="*/ T48 w 1820"/>
                <a:gd name="T50" fmla="+- 0 -5238 -5739"/>
                <a:gd name="T51" fmla="*/ -5238 h 501"/>
                <a:gd name="T52" fmla="+- 0 10343 10260"/>
                <a:gd name="T53" fmla="*/ T52 w 1820"/>
                <a:gd name="T54" fmla="+- 0 -5238 -5739"/>
                <a:gd name="T55" fmla="*/ -5238 h 501"/>
                <a:gd name="T56" fmla="+- 0 10284 10260"/>
                <a:gd name="T57" fmla="*/ T56 w 1820"/>
                <a:gd name="T58" fmla="+- 0 -5263 -5739"/>
                <a:gd name="T59" fmla="*/ -5263 h 501"/>
                <a:gd name="T60" fmla="+- 0 10260 10260"/>
                <a:gd name="T61" fmla="*/ T60 w 1820"/>
                <a:gd name="T62" fmla="+- 0 -5322 -5739"/>
                <a:gd name="T63" fmla="*/ -5322 h 501"/>
                <a:gd name="T64" fmla="+- 0 10260 10260"/>
                <a:gd name="T65" fmla="*/ T64 w 1820"/>
                <a:gd name="T66" fmla="+- 0 -5655 -5739"/>
                <a:gd name="T67" fmla="*/ -5655 h 50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820" h="501">
                  <a:moveTo>
                    <a:pt x="0" y="84"/>
                  </a:moveTo>
                  <a:lnTo>
                    <a:pt x="6" y="51"/>
                  </a:lnTo>
                  <a:lnTo>
                    <a:pt x="24" y="25"/>
                  </a:lnTo>
                  <a:lnTo>
                    <a:pt x="51" y="7"/>
                  </a:lnTo>
                  <a:lnTo>
                    <a:pt x="83" y="0"/>
                  </a:lnTo>
                  <a:lnTo>
                    <a:pt x="1736" y="0"/>
                  </a:lnTo>
                  <a:lnTo>
                    <a:pt x="1795" y="25"/>
                  </a:lnTo>
                  <a:lnTo>
                    <a:pt x="1820" y="84"/>
                  </a:lnTo>
                  <a:lnTo>
                    <a:pt x="1820" y="417"/>
                  </a:lnTo>
                  <a:lnTo>
                    <a:pt x="1813" y="450"/>
                  </a:lnTo>
                  <a:lnTo>
                    <a:pt x="1795" y="476"/>
                  </a:lnTo>
                  <a:lnTo>
                    <a:pt x="1769" y="494"/>
                  </a:lnTo>
                  <a:lnTo>
                    <a:pt x="1736" y="501"/>
                  </a:lnTo>
                  <a:lnTo>
                    <a:pt x="83" y="501"/>
                  </a:lnTo>
                  <a:lnTo>
                    <a:pt x="24" y="476"/>
                  </a:lnTo>
                  <a:lnTo>
                    <a:pt x="0" y="417"/>
                  </a:lnTo>
                  <a:lnTo>
                    <a:pt x="0" y="84"/>
                  </a:lnTo>
                  <a:close/>
                </a:path>
              </a:pathLst>
            </a:custGeom>
            <a:noFill/>
            <a:ln w="764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2" name="Freeform 861">
              <a:extLst>
                <a:ext uri="{FF2B5EF4-FFF2-40B4-BE49-F238E27FC236}">
                  <a16:creationId xmlns:a16="http://schemas.microsoft.com/office/drawing/2014/main" id="{427850E6-1942-431C-85CF-AC7674DF1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56" y="-4956"/>
              <a:ext cx="1046" cy="1046"/>
            </a:xfrm>
            <a:custGeom>
              <a:avLst/>
              <a:gdLst>
                <a:gd name="T0" fmla="+- 0 10657 10657"/>
                <a:gd name="T1" fmla="*/ T0 w 1046"/>
                <a:gd name="T2" fmla="+- 0 -4433 -4955"/>
                <a:gd name="T3" fmla="*/ -4433 h 1046"/>
                <a:gd name="T4" fmla="+- 0 11180 10657"/>
                <a:gd name="T5" fmla="*/ T4 w 1046"/>
                <a:gd name="T6" fmla="+- 0 -4955 -4955"/>
                <a:gd name="T7" fmla="*/ -4955 h 1046"/>
                <a:gd name="T8" fmla="+- 0 11702 10657"/>
                <a:gd name="T9" fmla="*/ T8 w 1046"/>
                <a:gd name="T10" fmla="+- 0 -4433 -4955"/>
                <a:gd name="T11" fmla="*/ -4433 h 1046"/>
                <a:gd name="T12" fmla="+- 0 11180 10657"/>
                <a:gd name="T13" fmla="*/ T12 w 1046"/>
                <a:gd name="T14" fmla="+- 0 -3910 -4955"/>
                <a:gd name="T15" fmla="*/ -3910 h 1046"/>
                <a:gd name="T16" fmla="+- 0 10657 10657"/>
                <a:gd name="T17" fmla="*/ T16 w 1046"/>
                <a:gd name="T18" fmla="+- 0 -4433 -4955"/>
                <a:gd name="T19" fmla="*/ -4433 h 10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46" h="1046">
                  <a:moveTo>
                    <a:pt x="0" y="522"/>
                  </a:moveTo>
                  <a:lnTo>
                    <a:pt x="523" y="0"/>
                  </a:lnTo>
                  <a:lnTo>
                    <a:pt x="1045" y="522"/>
                  </a:lnTo>
                  <a:lnTo>
                    <a:pt x="523" y="1045"/>
                  </a:lnTo>
                  <a:lnTo>
                    <a:pt x="0" y="522"/>
                  </a:lnTo>
                  <a:close/>
                </a:path>
              </a:pathLst>
            </a:custGeom>
            <a:noFill/>
            <a:ln w="10189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3" name="AutoShape 860">
              <a:extLst>
                <a:ext uri="{FF2B5EF4-FFF2-40B4-BE49-F238E27FC236}">
                  <a16:creationId xmlns:a16="http://schemas.microsoft.com/office/drawing/2014/main" id="{46D1C0F7-E9BD-4FD9-AC20-CFAE03301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0" y="-5239"/>
              <a:ext cx="6684" cy="2671"/>
            </a:xfrm>
            <a:custGeom>
              <a:avLst/>
              <a:gdLst>
                <a:gd name="T0" fmla="+- 0 10657 4540"/>
                <a:gd name="T1" fmla="*/ T0 w 6684"/>
                <a:gd name="T2" fmla="+- 0 -4442 -5239"/>
                <a:gd name="T3" fmla="*/ -4442 h 2671"/>
                <a:gd name="T4" fmla="+- 0 9843 4540"/>
                <a:gd name="T5" fmla="*/ T4 w 6684"/>
                <a:gd name="T6" fmla="+- 0 -4442 -5239"/>
                <a:gd name="T7" fmla="*/ -4442 h 2671"/>
                <a:gd name="T8" fmla="+- 0 9843 4540"/>
                <a:gd name="T9" fmla="*/ T8 w 6684"/>
                <a:gd name="T10" fmla="+- 0 -2776 -5239"/>
                <a:gd name="T11" fmla="*/ -2776 h 2671"/>
                <a:gd name="T12" fmla="+- 0 4596 4540"/>
                <a:gd name="T13" fmla="*/ T12 w 6684"/>
                <a:gd name="T14" fmla="+- 0 -2776 -5239"/>
                <a:gd name="T15" fmla="*/ -2776 h 2671"/>
                <a:gd name="T16" fmla="+- 0 4596 4540"/>
                <a:gd name="T17" fmla="*/ T16 w 6684"/>
                <a:gd name="T18" fmla="+- 0 -2961 -5239"/>
                <a:gd name="T19" fmla="*/ -2961 h 2671"/>
                <a:gd name="T20" fmla="+- 0 4637 4540"/>
                <a:gd name="T21" fmla="*/ T20 w 6684"/>
                <a:gd name="T22" fmla="+- 0 -2961 -5239"/>
                <a:gd name="T23" fmla="*/ -2961 h 2671"/>
                <a:gd name="T24" fmla="+- 0 4629 4540"/>
                <a:gd name="T25" fmla="*/ T24 w 6684"/>
                <a:gd name="T26" fmla="+- 0 -2977 -5239"/>
                <a:gd name="T27" fmla="*/ -2977 h 2671"/>
                <a:gd name="T28" fmla="+- 0 4588 4540"/>
                <a:gd name="T29" fmla="*/ T28 w 6684"/>
                <a:gd name="T30" fmla="+- 0 -3057 -5239"/>
                <a:gd name="T31" fmla="*/ -3057 h 2671"/>
                <a:gd name="T32" fmla="+- 0 4540 4540"/>
                <a:gd name="T33" fmla="*/ T32 w 6684"/>
                <a:gd name="T34" fmla="+- 0 -2961 -5239"/>
                <a:gd name="T35" fmla="*/ -2961 h 2671"/>
                <a:gd name="T36" fmla="+- 0 4580 4540"/>
                <a:gd name="T37" fmla="*/ T36 w 6684"/>
                <a:gd name="T38" fmla="+- 0 -2961 -5239"/>
                <a:gd name="T39" fmla="*/ -2961 h 2671"/>
                <a:gd name="T40" fmla="+- 0 4580 4540"/>
                <a:gd name="T41" fmla="*/ T40 w 6684"/>
                <a:gd name="T42" fmla="+- 0 -2760 -5239"/>
                <a:gd name="T43" fmla="*/ -2760 h 2671"/>
                <a:gd name="T44" fmla="+- 0 9859 4540"/>
                <a:gd name="T45" fmla="*/ T44 w 6684"/>
                <a:gd name="T46" fmla="+- 0 -2760 -5239"/>
                <a:gd name="T47" fmla="*/ -2760 h 2671"/>
                <a:gd name="T48" fmla="+- 0 9859 4540"/>
                <a:gd name="T49" fmla="*/ T48 w 6684"/>
                <a:gd name="T50" fmla="+- 0 -2768 -5239"/>
                <a:gd name="T51" fmla="*/ -2768 h 2671"/>
                <a:gd name="T52" fmla="+- 0 9859 4540"/>
                <a:gd name="T53" fmla="*/ T52 w 6684"/>
                <a:gd name="T54" fmla="+- 0 -2776 -5239"/>
                <a:gd name="T55" fmla="*/ -2776 h 2671"/>
                <a:gd name="T56" fmla="+- 0 9859 4540"/>
                <a:gd name="T57" fmla="*/ T56 w 6684"/>
                <a:gd name="T58" fmla="+- 0 -4425 -5239"/>
                <a:gd name="T59" fmla="*/ -4425 h 2671"/>
                <a:gd name="T60" fmla="+- 0 10657 4540"/>
                <a:gd name="T61" fmla="*/ T60 w 6684"/>
                <a:gd name="T62" fmla="+- 0 -4425 -5239"/>
                <a:gd name="T63" fmla="*/ -4425 h 2671"/>
                <a:gd name="T64" fmla="+- 0 10657 4540"/>
                <a:gd name="T65" fmla="*/ T64 w 6684"/>
                <a:gd name="T66" fmla="+- 0 -4433 -5239"/>
                <a:gd name="T67" fmla="*/ -4433 h 2671"/>
                <a:gd name="T68" fmla="+- 0 10657 4540"/>
                <a:gd name="T69" fmla="*/ T68 w 6684"/>
                <a:gd name="T70" fmla="+- 0 -4442 -5239"/>
                <a:gd name="T71" fmla="*/ -4442 h 2671"/>
                <a:gd name="T72" fmla="+- 0 11189 4540"/>
                <a:gd name="T73" fmla="*/ T72 w 6684"/>
                <a:gd name="T74" fmla="+- 0 -3910 -5239"/>
                <a:gd name="T75" fmla="*/ -3910 h 2671"/>
                <a:gd name="T76" fmla="+- 0 11173 4540"/>
                <a:gd name="T77" fmla="*/ T76 w 6684"/>
                <a:gd name="T78" fmla="+- 0 -3910 -5239"/>
                <a:gd name="T79" fmla="*/ -3910 h 2671"/>
                <a:gd name="T80" fmla="+- 0 11173 4540"/>
                <a:gd name="T81" fmla="*/ T80 w 6684"/>
                <a:gd name="T82" fmla="+- 0 -3247 -5239"/>
                <a:gd name="T83" fmla="*/ -3247 h 2671"/>
                <a:gd name="T84" fmla="+- 0 10991 4540"/>
                <a:gd name="T85" fmla="*/ T84 w 6684"/>
                <a:gd name="T86" fmla="+- 0 -3247 -5239"/>
                <a:gd name="T87" fmla="*/ -3247 h 2671"/>
                <a:gd name="T88" fmla="+- 0 10991 4540"/>
                <a:gd name="T89" fmla="*/ T88 w 6684"/>
                <a:gd name="T90" fmla="+- 0 -2665 -5239"/>
                <a:gd name="T91" fmla="*/ -2665 h 2671"/>
                <a:gd name="T92" fmla="+- 0 10951 4540"/>
                <a:gd name="T93" fmla="*/ T92 w 6684"/>
                <a:gd name="T94" fmla="+- 0 -2665 -5239"/>
                <a:gd name="T95" fmla="*/ -2665 h 2671"/>
                <a:gd name="T96" fmla="+- 0 10999 4540"/>
                <a:gd name="T97" fmla="*/ T96 w 6684"/>
                <a:gd name="T98" fmla="+- 0 -2568 -5239"/>
                <a:gd name="T99" fmla="*/ -2568 h 2671"/>
                <a:gd name="T100" fmla="+- 0 11040 4540"/>
                <a:gd name="T101" fmla="*/ T100 w 6684"/>
                <a:gd name="T102" fmla="+- 0 -2649 -5239"/>
                <a:gd name="T103" fmla="*/ -2649 h 2671"/>
                <a:gd name="T104" fmla="+- 0 11048 4540"/>
                <a:gd name="T105" fmla="*/ T104 w 6684"/>
                <a:gd name="T106" fmla="+- 0 -2665 -5239"/>
                <a:gd name="T107" fmla="*/ -2665 h 2671"/>
                <a:gd name="T108" fmla="+- 0 11008 4540"/>
                <a:gd name="T109" fmla="*/ T108 w 6684"/>
                <a:gd name="T110" fmla="+- 0 -2665 -5239"/>
                <a:gd name="T111" fmla="*/ -2665 h 2671"/>
                <a:gd name="T112" fmla="+- 0 11008 4540"/>
                <a:gd name="T113" fmla="*/ T112 w 6684"/>
                <a:gd name="T114" fmla="+- 0 -3231 -5239"/>
                <a:gd name="T115" fmla="*/ -3231 h 2671"/>
                <a:gd name="T116" fmla="+- 0 11189 4540"/>
                <a:gd name="T117" fmla="*/ T116 w 6684"/>
                <a:gd name="T118" fmla="+- 0 -3231 -5239"/>
                <a:gd name="T119" fmla="*/ -3231 h 2671"/>
                <a:gd name="T120" fmla="+- 0 11189 4540"/>
                <a:gd name="T121" fmla="*/ T120 w 6684"/>
                <a:gd name="T122" fmla="+- 0 -3247 -5239"/>
                <a:gd name="T123" fmla="*/ -3247 h 2671"/>
                <a:gd name="T124" fmla="+- 0 11189 4540"/>
                <a:gd name="T125" fmla="*/ T124 w 6684"/>
                <a:gd name="T126" fmla="+- 0 -3910 -5239"/>
                <a:gd name="T127" fmla="*/ -3910 h 2671"/>
                <a:gd name="T128" fmla="+- 0 11224 4540"/>
                <a:gd name="T129" fmla="*/ T128 w 6684"/>
                <a:gd name="T130" fmla="+- 0 -5053 -5239"/>
                <a:gd name="T131" fmla="*/ -5053 h 2671"/>
                <a:gd name="T132" fmla="+- 0 11184 4540"/>
                <a:gd name="T133" fmla="*/ T132 w 6684"/>
                <a:gd name="T134" fmla="+- 0 -5051 -5239"/>
                <a:gd name="T135" fmla="*/ -5051 h 2671"/>
                <a:gd name="T136" fmla="+- 0 11177 4540"/>
                <a:gd name="T137" fmla="*/ T136 w 6684"/>
                <a:gd name="T138" fmla="+- 0 -5239 -5239"/>
                <a:gd name="T139" fmla="*/ -5239 h 2671"/>
                <a:gd name="T140" fmla="+- 0 11161 4540"/>
                <a:gd name="T141" fmla="*/ T140 w 6684"/>
                <a:gd name="T142" fmla="+- 0 -5238 -5239"/>
                <a:gd name="T143" fmla="*/ -5238 h 2671"/>
                <a:gd name="T144" fmla="+- 0 11168 4540"/>
                <a:gd name="T145" fmla="*/ T144 w 6684"/>
                <a:gd name="T146" fmla="+- 0 -5051 -5239"/>
                <a:gd name="T147" fmla="*/ -5051 h 2671"/>
                <a:gd name="T148" fmla="+- 0 11128 4540"/>
                <a:gd name="T149" fmla="*/ T148 w 6684"/>
                <a:gd name="T150" fmla="+- 0 -5049 -5239"/>
                <a:gd name="T151" fmla="*/ -5049 h 2671"/>
                <a:gd name="T152" fmla="+- 0 11179 4540"/>
                <a:gd name="T153" fmla="*/ T152 w 6684"/>
                <a:gd name="T154" fmla="+- 0 -4955 -5239"/>
                <a:gd name="T155" fmla="*/ -4955 h 2671"/>
                <a:gd name="T156" fmla="+- 0 11216 4540"/>
                <a:gd name="T157" fmla="*/ T156 w 6684"/>
                <a:gd name="T158" fmla="+- 0 -5035 -5239"/>
                <a:gd name="T159" fmla="*/ -5035 h 2671"/>
                <a:gd name="T160" fmla="+- 0 11224 4540"/>
                <a:gd name="T161" fmla="*/ T160 w 6684"/>
                <a:gd name="T162" fmla="+- 0 -5053 -5239"/>
                <a:gd name="T163" fmla="*/ -5053 h 267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</a:cxnLst>
              <a:rect l="0" t="0" r="r" b="b"/>
              <a:pathLst>
                <a:path w="6684" h="2671">
                  <a:moveTo>
                    <a:pt x="6117" y="797"/>
                  </a:moveTo>
                  <a:lnTo>
                    <a:pt x="5303" y="797"/>
                  </a:lnTo>
                  <a:lnTo>
                    <a:pt x="5303" y="2463"/>
                  </a:lnTo>
                  <a:lnTo>
                    <a:pt x="56" y="2463"/>
                  </a:lnTo>
                  <a:lnTo>
                    <a:pt x="56" y="2278"/>
                  </a:lnTo>
                  <a:lnTo>
                    <a:pt x="97" y="2278"/>
                  </a:lnTo>
                  <a:lnTo>
                    <a:pt x="89" y="2262"/>
                  </a:lnTo>
                  <a:lnTo>
                    <a:pt x="48" y="2182"/>
                  </a:lnTo>
                  <a:lnTo>
                    <a:pt x="0" y="2278"/>
                  </a:lnTo>
                  <a:lnTo>
                    <a:pt x="40" y="2278"/>
                  </a:lnTo>
                  <a:lnTo>
                    <a:pt x="40" y="2479"/>
                  </a:lnTo>
                  <a:lnTo>
                    <a:pt x="5319" y="2479"/>
                  </a:lnTo>
                  <a:lnTo>
                    <a:pt x="5319" y="2471"/>
                  </a:lnTo>
                  <a:lnTo>
                    <a:pt x="5319" y="2463"/>
                  </a:lnTo>
                  <a:lnTo>
                    <a:pt x="5319" y="814"/>
                  </a:lnTo>
                  <a:lnTo>
                    <a:pt x="6117" y="814"/>
                  </a:lnTo>
                  <a:lnTo>
                    <a:pt x="6117" y="806"/>
                  </a:lnTo>
                  <a:lnTo>
                    <a:pt x="6117" y="797"/>
                  </a:lnTo>
                  <a:close/>
                  <a:moveTo>
                    <a:pt x="6649" y="1329"/>
                  </a:moveTo>
                  <a:lnTo>
                    <a:pt x="6633" y="1329"/>
                  </a:lnTo>
                  <a:lnTo>
                    <a:pt x="6633" y="1992"/>
                  </a:lnTo>
                  <a:lnTo>
                    <a:pt x="6451" y="1992"/>
                  </a:lnTo>
                  <a:lnTo>
                    <a:pt x="6451" y="2574"/>
                  </a:lnTo>
                  <a:lnTo>
                    <a:pt x="6411" y="2574"/>
                  </a:lnTo>
                  <a:lnTo>
                    <a:pt x="6459" y="2671"/>
                  </a:lnTo>
                  <a:lnTo>
                    <a:pt x="6500" y="2590"/>
                  </a:lnTo>
                  <a:lnTo>
                    <a:pt x="6508" y="2574"/>
                  </a:lnTo>
                  <a:lnTo>
                    <a:pt x="6468" y="2574"/>
                  </a:lnTo>
                  <a:lnTo>
                    <a:pt x="6468" y="2008"/>
                  </a:lnTo>
                  <a:lnTo>
                    <a:pt x="6649" y="2008"/>
                  </a:lnTo>
                  <a:lnTo>
                    <a:pt x="6649" y="1992"/>
                  </a:lnTo>
                  <a:lnTo>
                    <a:pt x="6649" y="1329"/>
                  </a:lnTo>
                  <a:close/>
                  <a:moveTo>
                    <a:pt x="6684" y="186"/>
                  </a:moveTo>
                  <a:lnTo>
                    <a:pt x="6644" y="188"/>
                  </a:lnTo>
                  <a:lnTo>
                    <a:pt x="6637" y="0"/>
                  </a:lnTo>
                  <a:lnTo>
                    <a:pt x="6621" y="1"/>
                  </a:lnTo>
                  <a:lnTo>
                    <a:pt x="6628" y="188"/>
                  </a:lnTo>
                  <a:lnTo>
                    <a:pt x="6588" y="190"/>
                  </a:lnTo>
                  <a:lnTo>
                    <a:pt x="6639" y="284"/>
                  </a:lnTo>
                  <a:lnTo>
                    <a:pt x="6676" y="204"/>
                  </a:lnTo>
                  <a:lnTo>
                    <a:pt x="6684" y="186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4" name="Freeform 859">
              <a:extLst>
                <a:ext uri="{FF2B5EF4-FFF2-40B4-BE49-F238E27FC236}">
                  <a16:creationId xmlns:a16="http://schemas.microsoft.com/office/drawing/2014/main" id="{D6435A70-B49B-4811-BA28-9C55C009C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75" y="-2568"/>
              <a:ext cx="1046" cy="1046"/>
            </a:xfrm>
            <a:custGeom>
              <a:avLst/>
              <a:gdLst>
                <a:gd name="T0" fmla="+- 0 10475 10475"/>
                <a:gd name="T1" fmla="*/ T0 w 1046"/>
                <a:gd name="T2" fmla="+- 0 -2045 -2568"/>
                <a:gd name="T3" fmla="*/ -2045 h 1046"/>
                <a:gd name="T4" fmla="+- 0 10998 10475"/>
                <a:gd name="T5" fmla="*/ T4 w 1046"/>
                <a:gd name="T6" fmla="+- 0 -2568 -2568"/>
                <a:gd name="T7" fmla="*/ -2568 h 1046"/>
                <a:gd name="T8" fmla="+- 0 11521 10475"/>
                <a:gd name="T9" fmla="*/ T8 w 1046"/>
                <a:gd name="T10" fmla="+- 0 -2045 -2568"/>
                <a:gd name="T11" fmla="*/ -2045 h 1046"/>
                <a:gd name="T12" fmla="+- 0 10998 10475"/>
                <a:gd name="T13" fmla="*/ T12 w 1046"/>
                <a:gd name="T14" fmla="+- 0 -1522 -2568"/>
                <a:gd name="T15" fmla="*/ -1522 h 1046"/>
                <a:gd name="T16" fmla="+- 0 10475 10475"/>
                <a:gd name="T17" fmla="*/ T16 w 1046"/>
                <a:gd name="T18" fmla="+- 0 -2045 -2568"/>
                <a:gd name="T19" fmla="*/ -2045 h 104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46" h="1046">
                  <a:moveTo>
                    <a:pt x="0" y="523"/>
                  </a:moveTo>
                  <a:lnTo>
                    <a:pt x="523" y="0"/>
                  </a:lnTo>
                  <a:lnTo>
                    <a:pt x="1046" y="523"/>
                  </a:lnTo>
                  <a:lnTo>
                    <a:pt x="523" y="1046"/>
                  </a:lnTo>
                  <a:lnTo>
                    <a:pt x="0" y="523"/>
                  </a:lnTo>
                  <a:close/>
                </a:path>
              </a:pathLst>
            </a:custGeom>
            <a:noFill/>
            <a:ln w="10189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5" name="Freeform 858">
              <a:extLst>
                <a:ext uri="{FF2B5EF4-FFF2-40B4-BE49-F238E27FC236}">
                  <a16:creationId xmlns:a16="http://schemas.microsoft.com/office/drawing/2014/main" id="{48E940F4-AD0F-4254-B681-ABD66F2EC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1" y="-2274"/>
              <a:ext cx="455" cy="457"/>
            </a:xfrm>
            <a:custGeom>
              <a:avLst/>
              <a:gdLst>
                <a:gd name="T0" fmla="+- 0 12998 12771"/>
                <a:gd name="T1" fmla="*/ T0 w 455"/>
                <a:gd name="T2" fmla="+- 0 -2273 -2273"/>
                <a:gd name="T3" fmla="*/ -2273 h 457"/>
                <a:gd name="T4" fmla="+- 0 12927 12771"/>
                <a:gd name="T5" fmla="*/ T4 w 455"/>
                <a:gd name="T6" fmla="+- 0 -2262 -2273"/>
                <a:gd name="T7" fmla="*/ -2262 h 457"/>
                <a:gd name="T8" fmla="+- 0 12864 12771"/>
                <a:gd name="T9" fmla="*/ T8 w 455"/>
                <a:gd name="T10" fmla="+- 0 -2229 -2273"/>
                <a:gd name="T11" fmla="*/ -2229 h 457"/>
                <a:gd name="T12" fmla="+- 0 12815 12771"/>
                <a:gd name="T13" fmla="*/ T12 w 455"/>
                <a:gd name="T14" fmla="+- 0 -2180 -2273"/>
                <a:gd name="T15" fmla="*/ -2180 h 457"/>
                <a:gd name="T16" fmla="+- 0 12783 12771"/>
                <a:gd name="T17" fmla="*/ T16 w 455"/>
                <a:gd name="T18" fmla="+- 0 -2117 -2273"/>
                <a:gd name="T19" fmla="*/ -2117 h 457"/>
                <a:gd name="T20" fmla="+- 0 12771 12771"/>
                <a:gd name="T21" fmla="*/ T20 w 455"/>
                <a:gd name="T22" fmla="+- 0 -2045 -2273"/>
                <a:gd name="T23" fmla="*/ -2045 h 457"/>
                <a:gd name="T24" fmla="+- 0 12783 12771"/>
                <a:gd name="T25" fmla="*/ T24 w 455"/>
                <a:gd name="T26" fmla="+- 0 -1973 -2273"/>
                <a:gd name="T27" fmla="*/ -1973 h 457"/>
                <a:gd name="T28" fmla="+- 0 12815 12771"/>
                <a:gd name="T29" fmla="*/ T28 w 455"/>
                <a:gd name="T30" fmla="+- 0 -1910 -2273"/>
                <a:gd name="T31" fmla="*/ -1910 h 457"/>
                <a:gd name="T32" fmla="+- 0 12864 12771"/>
                <a:gd name="T33" fmla="*/ T32 w 455"/>
                <a:gd name="T34" fmla="+- 0 -1861 -2273"/>
                <a:gd name="T35" fmla="*/ -1861 h 457"/>
                <a:gd name="T36" fmla="+- 0 12927 12771"/>
                <a:gd name="T37" fmla="*/ T36 w 455"/>
                <a:gd name="T38" fmla="+- 0 -1829 -2273"/>
                <a:gd name="T39" fmla="*/ -1829 h 457"/>
                <a:gd name="T40" fmla="+- 0 12998 12771"/>
                <a:gd name="T41" fmla="*/ T40 w 455"/>
                <a:gd name="T42" fmla="+- 0 -1817 -2273"/>
                <a:gd name="T43" fmla="*/ -1817 h 457"/>
                <a:gd name="T44" fmla="+- 0 13070 12771"/>
                <a:gd name="T45" fmla="*/ T44 w 455"/>
                <a:gd name="T46" fmla="+- 0 -1829 -2273"/>
                <a:gd name="T47" fmla="*/ -1829 h 457"/>
                <a:gd name="T48" fmla="+- 0 13133 12771"/>
                <a:gd name="T49" fmla="*/ T48 w 455"/>
                <a:gd name="T50" fmla="+- 0 -1861 -2273"/>
                <a:gd name="T51" fmla="*/ -1861 h 457"/>
                <a:gd name="T52" fmla="+- 0 13182 12771"/>
                <a:gd name="T53" fmla="*/ T52 w 455"/>
                <a:gd name="T54" fmla="+- 0 -1910 -2273"/>
                <a:gd name="T55" fmla="*/ -1910 h 457"/>
                <a:gd name="T56" fmla="+- 0 13214 12771"/>
                <a:gd name="T57" fmla="*/ T56 w 455"/>
                <a:gd name="T58" fmla="+- 0 -1973 -2273"/>
                <a:gd name="T59" fmla="*/ -1973 h 457"/>
                <a:gd name="T60" fmla="+- 0 13226 12771"/>
                <a:gd name="T61" fmla="*/ T60 w 455"/>
                <a:gd name="T62" fmla="+- 0 -2045 -2273"/>
                <a:gd name="T63" fmla="*/ -2045 h 457"/>
                <a:gd name="T64" fmla="+- 0 13214 12771"/>
                <a:gd name="T65" fmla="*/ T64 w 455"/>
                <a:gd name="T66" fmla="+- 0 -2117 -2273"/>
                <a:gd name="T67" fmla="*/ -2117 h 457"/>
                <a:gd name="T68" fmla="+- 0 13182 12771"/>
                <a:gd name="T69" fmla="*/ T68 w 455"/>
                <a:gd name="T70" fmla="+- 0 -2180 -2273"/>
                <a:gd name="T71" fmla="*/ -2180 h 457"/>
                <a:gd name="T72" fmla="+- 0 13133 12771"/>
                <a:gd name="T73" fmla="*/ T72 w 455"/>
                <a:gd name="T74" fmla="+- 0 -2229 -2273"/>
                <a:gd name="T75" fmla="*/ -2229 h 457"/>
                <a:gd name="T76" fmla="+- 0 13070 12771"/>
                <a:gd name="T77" fmla="*/ T76 w 455"/>
                <a:gd name="T78" fmla="+- 0 -2262 -2273"/>
                <a:gd name="T79" fmla="*/ -2262 h 457"/>
                <a:gd name="T80" fmla="+- 0 12998 12771"/>
                <a:gd name="T81" fmla="*/ T80 w 455"/>
                <a:gd name="T82" fmla="+- 0 -2273 -2273"/>
                <a:gd name="T83" fmla="*/ -2273 h 45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5" h="457">
                  <a:moveTo>
                    <a:pt x="227" y="0"/>
                  </a:moveTo>
                  <a:lnTo>
                    <a:pt x="156" y="11"/>
                  </a:lnTo>
                  <a:lnTo>
                    <a:pt x="93" y="44"/>
                  </a:lnTo>
                  <a:lnTo>
                    <a:pt x="44" y="93"/>
                  </a:lnTo>
                  <a:lnTo>
                    <a:pt x="12" y="156"/>
                  </a:lnTo>
                  <a:lnTo>
                    <a:pt x="0" y="228"/>
                  </a:lnTo>
                  <a:lnTo>
                    <a:pt x="12" y="300"/>
                  </a:lnTo>
                  <a:lnTo>
                    <a:pt x="44" y="363"/>
                  </a:lnTo>
                  <a:lnTo>
                    <a:pt x="93" y="412"/>
                  </a:lnTo>
                  <a:lnTo>
                    <a:pt x="156" y="444"/>
                  </a:lnTo>
                  <a:lnTo>
                    <a:pt x="227" y="456"/>
                  </a:lnTo>
                  <a:lnTo>
                    <a:pt x="299" y="444"/>
                  </a:lnTo>
                  <a:lnTo>
                    <a:pt x="362" y="412"/>
                  </a:lnTo>
                  <a:lnTo>
                    <a:pt x="411" y="363"/>
                  </a:lnTo>
                  <a:lnTo>
                    <a:pt x="443" y="300"/>
                  </a:lnTo>
                  <a:lnTo>
                    <a:pt x="455" y="228"/>
                  </a:lnTo>
                  <a:lnTo>
                    <a:pt x="443" y="156"/>
                  </a:lnTo>
                  <a:lnTo>
                    <a:pt x="411" y="93"/>
                  </a:lnTo>
                  <a:lnTo>
                    <a:pt x="362" y="44"/>
                  </a:lnTo>
                  <a:lnTo>
                    <a:pt x="299" y="1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6" name="Freeform 857">
              <a:extLst>
                <a:ext uri="{FF2B5EF4-FFF2-40B4-BE49-F238E27FC236}">
                  <a16:creationId xmlns:a16="http://schemas.microsoft.com/office/drawing/2014/main" id="{F8D87A24-558C-4BA8-B7E1-F61157C62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1" y="-2274"/>
              <a:ext cx="455" cy="457"/>
            </a:xfrm>
            <a:custGeom>
              <a:avLst/>
              <a:gdLst>
                <a:gd name="T0" fmla="+- 0 12771 12771"/>
                <a:gd name="T1" fmla="*/ T0 w 455"/>
                <a:gd name="T2" fmla="+- 0 -2045 -2273"/>
                <a:gd name="T3" fmla="*/ -2045 h 457"/>
                <a:gd name="T4" fmla="+- 0 12783 12771"/>
                <a:gd name="T5" fmla="*/ T4 w 455"/>
                <a:gd name="T6" fmla="+- 0 -2117 -2273"/>
                <a:gd name="T7" fmla="*/ -2117 h 457"/>
                <a:gd name="T8" fmla="+- 0 12815 12771"/>
                <a:gd name="T9" fmla="*/ T8 w 455"/>
                <a:gd name="T10" fmla="+- 0 -2180 -2273"/>
                <a:gd name="T11" fmla="*/ -2180 h 457"/>
                <a:gd name="T12" fmla="+- 0 12864 12771"/>
                <a:gd name="T13" fmla="*/ T12 w 455"/>
                <a:gd name="T14" fmla="+- 0 -2229 -2273"/>
                <a:gd name="T15" fmla="*/ -2229 h 457"/>
                <a:gd name="T16" fmla="+- 0 12927 12771"/>
                <a:gd name="T17" fmla="*/ T16 w 455"/>
                <a:gd name="T18" fmla="+- 0 -2262 -2273"/>
                <a:gd name="T19" fmla="*/ -2262 h 457"/>
                <a:gd name="T20" fmla="+- 0 12998 12771"/>
                <a:gd name="T21" fmla="*/ T20 w 455"/>
                <a:gd name="T22" fmla="+- 0 -2273 -2273"/>
                <a:gd name="T23" fmla="*/ -2273 h 457"/>
                <a:gd name="T24" fmla="+- 0 13070 12771"/>
                <a:gd name="T25" fmla="*/ T24 w 455"/>
                <a:gd name="T26" fmla="+- 0 -2262 -2273"/>
                <a:gd name="T27" fmla="*/ -2262 h 457"/>
                <a:gd name="T28" fmla="+- 0 13133 12771"/>
                <a:gd name="T29" fmla="*/ T28 w 455"/>
                <a:gd name="T30" fmla="+- 0 -2229 -2273"/>
                <a:gd name="T31" fmla="*/ -2229 h 457"/>
                <a:gd name="T32" fmla="+- 0 13182 12771"/>
                <a:gd name="T33" fmla="*/ T32 w 455"/>
                <a:gd name="T34" fmla="+- 0 -2180 -2273"/>
                <a:gd name="T35" fmla="*/ -2180 h 457"/>
                <a:gd name="T36" fmla="+- 0 13214 12771"/>
                <a:gd name="T37" fmla="*/ T36 w 455"/>
                <a:gd name="T38" fmla="+- 0 -2117 -2273"/>
                <a:gd name="T39" fmla="*/ -2117 h 457"/>
                <a:gd name="T40" fmla="+- 0 13226 12771"/>
                <a:gd name="T41" fmla="*/ T40 w 455"/>
                <a:gd name="T42" fmla="+- 0 -2045 -2273"/>
                <a:gd name="T43" fmla="*/ -2045 h 457"/>
                <a:gd name="T44" fmla="+- 0 13214 12771"/>
                <a:gd name="T45" fmla="*/ T44 w 455"/>
                <a:gd name="T46" fmla="+- 0 -1973 -2273"/>
                <a:gd name="T47" fmla="*/ -1973 h 457"/>
                <a:gd name="T48" fmla="+- 0 13182 12771"/>
                <a:gd name="T49" fmla="*/ T48 w 455"/>
                <a:gd name="T50" fmla="+- 0 -1910 -2273"/>
                <a:gd name="T51" fmla="*/ -1910 h 457"/>
                <a:gd name="T52" fmla="+- 0 13133 12771"/>
                <a:gd name="T53" fmla="*/ T52 w 455"/>
                <a:gd name="T54" fmla="+- 0 -1861 -2273"/>
                <a:gd name="T55" fmla="*/ -1861 h 457"/>
                <a:gd name="T56" fmla="+- 0 13070 12771"/>
                <a:gd name="T57" fmla="*/ T56 w 455"/>
                <a:gd name="T58" fmla="+- 0 -1829 -2273"/>
                <a:gd name="T59" fmla="*/ -1829 h 457"/>
                <a:gd name="T60" fmla="+- 0 12998 12771"/>
                <a:gd name="T61" fmla="*/ T60 w 455"/>
                <a:gd name="T62" fmla="+- 0 -1817 -2273"/>
                <a:gd name="T63" fmla="*/ -1817 h 457"/>
                <a:gd name="T64" fmla="+- 0 12927 12771"/>
                <a:gd name="T65" fmla="*/ T64 w 455"/>
                <a:gd name="T66" fmla="+- 0 -1829 -2273"/>
                <a:gd name="T67" fmla="*/ -1829 h 457"/>
                <a:gd name="T68" fmla="+- 0 12864 12771"/>
                <a:gd name="T69" fmla="*/ T68 w 455"/>
                <a:gd name="T70" fmla="+- 0 -1861 -2273"/>
                <a:gd name="T71" fmla="*/ -1861 h 457"/>
                <a:gd name="T72" fmla="+- 0 12815 12771"/>
                <a:gd name="T73" fmla="*/ T72 w 455"/>
                <a:gd name="T74" fmla="+- 0 -1910 -2273"/>
                <a:gd name="T75" fmla="*/ -1910 h 457"/>
                <a:gd name="T76" fmla="+- 0 12783 12771"/>
                <a:gd name="T77" fmla="*/ T76 w 455"/>
                <a:gd name="T78" fmla="+- 0 -1973 -2273"/>
                <a:gd name="T79" fmla="*/ -1973 h 457"/>
                <a:gd name="T80" fmla="+- 0 12771 12771"/>
                <a:gd name="T81" fmla="*/ T80 w 455"/>
                <a:gd name="T82" fmla="+- 0 -2045 -2273"/>
                <a:gd name="T83" fmla="*/ -2045 h 45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5" h="457">
                  <a:moveTo>
                    <a:pt x="0" y="228"/>
                  </a:moveTo>
                  <a:lnTo>
                    <a:pt x="12" y="156"/>
                  </a:lnTo>
                  <a:lnTo>
                    <a:pt x="44" y="93"/>
                  </a:lnTo>
                  <a:lnTo>
                    <a:pt x="93" y="44"/>
                  </a:lnTo>
                  <a:lnTo>
                    <a:pt x="156" y="11"/>
                  </a:lnTo>
                  <a:lnTo>
                    <a:pt x="227" y="0"/>
                  </a:lnTo>
                  <a:lnTo>
                    <a:pt x="299" y="11"/>
                  </a:lnTo>
                  <a:lnTo>
                    <a:pt x="362" y="44"/>
                  </a:lnTo>
                  <a:lnTo>
                    <a:pt x="411" y="93"/>
                  </a:lnTo>
                  <a:lnTo>
                    <a:pt x="443" y="156"/>
                  </a:lnTo>
                  <a:lnTo>
                    <a:pt x="455" y="228"/>
                  </a:lnTo>
                  <a:lnTo>
                    <a:pt x="443" y="300"/>
                  </a:lnTo>
                  <a:lnTo>
                    <a:pt x="411" y="363"/>
                  </a:lnTo>
                  <a:lnTo>
                    <a:pt x="362" y="412"/>
                  </a:lnTo>
                  <a:lnTo>
                    <a:pt x="299" y="444"/>
                  </a:lnTo>
                  <a:lnTo>
                    <a:pt x="227" y="456"/>
                  </a:lnTo>
                  <a:lnTo>
                    <a:pt x="156" y="444"/>
                  </a:lnTo>
                  <a:lnTo>
                    <a:pt x="93" y="412"/>
                  </a:lnTo>
                  <a:lnTo>
                    <a:pt x="44" y="363"/>
                  </a:lnTo>
                  <a:lnTo>
                    <a:pt x="12" y="300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764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7" name="AutoShape 856">
              <a:extLst>
                <a:ext uri="{FF2B5EF4-FFF2-40B4-BE49-F238E27FC236}">
                  <a16:creationId xmlns:a16="http://schemas.microsoft.com/office/drawing/2014/main" id="{357271E5-7778-4369-8CEC-504712A83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1" y="-2095"/>
              <a:ext cx="1250" cy="97"/>
            </a:xfrm>
            <a:custGeom>
              <a:avLst/>
              <a:gdLst>
                <a:gd name="T0" fmla="+- 0 12674 11521"/>
                <a:gd name="T1" fmla="*/ T0 w 1250"/>
                <a:gd name="T2" fmla="+- 0 -2094 -2094"/>
                <a:gd name="T3" fmla="*/ -2094 h 97"/>
                <a:gd name="T4" fmla="+- 0 12674 11521"/>
                <a:gd name="T5" fmla="*/ T4 w 1250"/>
                <a:gd name="T6" fmla="+- 0 -1998 -2094"/>
                <a:gd name="T7" fmla="*/ -1998 h 97"/>
                <a:gd name="T8" fmla="+- 0 12755 11521"/>
                <a:gd name="T9" fmla="*/ T8 w 1250"/>
                <a:gd name="T10" fmla="+- 0 -2038 -2094"/>
                <a:gd name="T11" fmla="*/ -2038 h 97"/>
                <a:gd name="T12" fmla="+- 0 12690 11521"/>
                <a:gd name="T13" fmla="*/ T12 w 1250"/>
                <a:gd name="T14" fmla="+- 0 -2038 -2094"/>
                <a:gd name="T15" fmla="*/ -2038 h 97"/>
                <a:gd name="T16" fmla="+- 0 12690 11521"/>
                <a:gd name="T17" fmla="*/ T16 w 1250"/>
                <a:gd name="T18" fmla="+- 0 -2054 -2094"/>
                <a:gd name="T19" fmla="*/ -2054 h 97"/>
                <a:gd name="T20" fmla="+- 0 12755 11521"/>
                <a:gd name="T21" fmla="*/ T20 w 1250"/>
                <a:gd name="T22" fmla="+- 0 -2054 -2094"/>
                <a:gd name="T23" fmla="*/ -2054 h 97"/>
                <a:gd name="T24" fmla="+- 0 12674 11521"/>
                <a:gd name="T25" fmla="*/ T24 w 1250"/>
                <a:gd name="T26" fmla="+- 0 -2094 -2094"/>
                <a:gd name="T27" fmla="*/ -2094 h 97"/>
                <a:gd name="T28" fmla="+- 0 12674 11521"/>
                <a:gd name="T29" fmla="*/ T28 w 1250"/>
                <a:gd name="T30" fmla="+- 0 -2054 -2094"/>
                <a:gd name="T31" fmla="*/ -2054 h 97"/>
                <a:gd name="T32" fmla="+- 0 11521 11521"/>
                <a:gd name="T33" fmla="*/ T32 w 1250"/>
                <a:gd name="T34" fmla="+- 0 -2054 -2094"/>
                <a:gd name="T35" fmla="*/ -2054 h 97"/>
                <a:gd name="T36" fmla="+- 0 11521 11521"/>
                <a:gd name="T37" fmla="*/ T36 w 1250"/>
                <a:gd name="T38" fmla="+- 0 -2038 -2094"/>
                <a:gd name="T39" fmla="*/ -2038 h 97"/>
                <a:gd name="T40" fmla="+- 0 12674 11521"/>
                <a:gd name="T41" fmla="*/ T40 w 1250"/>
                <a:gd name="T42" fmla="+- 0 -2038 -2094"/>
                <a:gd name="T43" fmla="*/ -2038 h 97"/>
                <a:gd name="T44" fmla="+- 0 12674 11521"/>
                <a:gd name="T45" fmla="*/ T44 w 1250"/>
                <a:gd name="T46" fmla="+- 0 -2054 -2094"/>
                <a:gd name="T47" fmla="*/ -2054 h 97"/>
                <a:gd name="T48" fmla="+- 0 12755 11521"/>
                <a:gd name="T49" fmla="*/ T48 w 1250"/>
                <a:gd name="T50" fmla="+- 0 -2054 -2094"/>
                <a:gd name="T51" fmla="*/ -2054 h 97"/>
                <a:gd name="T52" fmla="+- 0 12690 11521"/>
                <a:gd name="T53" fmla="*/ T52 w 1250"/>
                <a:gd name="T54" fmla="+- 0 -2054 -2094"/>
                <a:gd name="T55" fmla="*/ -2054 h 97"/>
                <a:gd name="T56" fmla="+- 0 12690 11521"/>
                <a:gd name="T57" fmla="*/ T56 w 1250"/>
                <a:gd name="T58" fmla="+- 0 -2038 -2094"/>
                <a:gd name="T59" fmla="*/ -2038 h 97"/>
                <a:gd name="T60" fmla="+- 0 12755 11521"/>
                <a:gd name="T61" fmla="*/ T60 w 1250"/>
                <a:gd name="T62" fmla="+- 0 -2038 -2094"/>
                <a:gd name="T63" fmla="*/ -2038 h 97"/>
                <a:gd name="T64" fmla="+- 0 12771 11521"/>
                <a:gd name="T65" fmla="*/ T64 w 1250"/>
                <a:gd name="T66" fmla="+- 0 -2046 -2094"/>
                <a:gd name="T67" fmla="*/ -2046 h 97"/>
                <a:gd name="T68" fmla="+- 0 12755 11521"/>
                <a:gd name="T69" fmla="*/ T68 w 1250"/>
                <a:gd name="T70" fmla="+- 0 -2054 -2094"/>
                <a:gd name="T71" fmla="*/ -2054 h 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</a:cxnLst>
              <a:rect l="0" t="0" r="r" b="b"/>
              <a:pathLst>
                <a:path w="1250" h="97">
                  <a:moveTo>
                    <a:pt x="1153" y="0"/>
                  </a:moveTo>
                  <a:lnTo>
                    <a:pt x="1153" y="96"/>
                  </a:lnTo>
                  <a:lnTo>
                    <a:pt x="1234" y="56"/>
                  </a:lnTo>
                  <a:lnTo>
                    <a:pt x="1169" y="56"/>
                  </a:lnTo>
                  <a:lnTo>
                    <a:pt x="1169" y="40"/>
                  </a:lnTo>
                  <a:lnTo>
                    <a:pt x="1234" y="40"/>
                  </a:lnTo>
                  <a:lnTo>
                    <a:pt x="1153" y="0"/>
                  </a:lnTo>
                  <a:close/>
                  <a:moveTo>
                    <a:pt x="1153" y="40"/>
                  </a:moveTo>
                  <a:lnTo>
                    <a:pt x="0" y="40"/>
                  </a:lnTo>
                  <a:lnTo>
                    <a:pt x="0" y="56"/>
                  </a:lnTo>
                  <a:lnTo>
                    <a:pt x="1153" y="56"/>
                  </a:lnTo>
                  <a:lnTo>
                    <a:pt x="1153" y="40"/>
                  </a:lnTo>
                  <a:close/>
                  <a:moveTo>
                    <a:pt x="1234" y="40"/>
                  </a:moveTo>
                  <a:lnTo>
                    <a:pt x="1169" y="40"/>
                  </a:lnTo>
                  <a:lnTo>
                    <a:pt x="1169" y="56"/>
                  </a:lnTo>
                  <a:lnTo>
                    <a:pt x="1234" y="56"/>
                  </a:lnTo>
                  <a:lnTo>
                    <a:pt x="1250" y="48"/>
                  </a:lnTo>
                  <a:lnTo>
                    <a:pt x="1234" y="4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8" name="Freeform 855">
              <a:extLst>
                <a:ext uri="{FF2B5EF4-FFF2-40B4-BE49-F238E27FC236}">
                  <a16:creationId xmlns:a16="http://schemas.microsoft.com/office/drawing/2014/main" id="{4F28C140-6F78-4AFB-B48C-F3DE4C6B1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1" y="-1581"/>
              <a:ext cx="455" cy="455"/>
            </a:xfrm>
            <a:custGeom>
              <a:avLst/>
              <a:gdLst>
                <a:gd name="T0" fmla="+- 0 12998 12771"/>
                <a:gd name="T1" fmla="*/ T0 w 455"/>
                <a:gd name="T2" fmla="+- 0 -1580 -1580"/>
                <a:gd name="T3" fmla="*/ -1580 h 455"/>
                <a:gd name="T4" fmla="+- 0 12927 12771"/>
                <a:gd name="T5" fmla="*/ T4 w 455"/>
                <a:gd name="T6" fmla="+- 0 -1569 -1580"/>
                <a:gd name="T7" fmla="*/ -1569 h 455"/>
                <a:gd name="T8" fmla="+- 0 12864 12771"/>
                <a:gd name="T9" fmla="*/ T8 w 455"/>
                <a:gd name="T10" fmla="+- 0 -1536 -1580"/>
                <a:gd name="T11" fmla="*/ -1536 h 455"/>
                <a:gd name="T12" fmla="+- 0 12815 12771"/>
                <a:gd name="T13" fmla="*/ T12 w 455"/>
                <a:gd name="T14" fmla="+- 0 -1487 -1580"/>
                <a:gd name="T15" fmla="*/ -1487 h 455"/>
                <a:gd name="T16" fmla="+- 0 12783 12771"/>
                <a:gd name="T17" fmla="*/ T16 w 455"/>
                <a:gd name="T18" fmla="+- 0 -1425 -1580"/>
                <a:gd name="T19" fmla="*/ -1425 h 455"/>
                <a:gd name="T20" fmla="+- 0 12771 12771"/>
                <a:gd name="T21" fmla="*/ T20 w 455"/>
                <a:gd name="T22" fmla="+- 0 -1353 -1580"/>
                <a:gd name="T23" fmla="*/ -1353 h 455"/>
                <a:gd name="T24" fmla="+- 0 12783 12771"/>
                <a:gd name="T25" fmla="*/ T24 w 455"/>
                <a:gd name="T26" fmla="+- 0 -1281 -1580"/>
                <a:gd name="T27" fmla="*/ -1281 h 455"/>
                <a:gd name="T28" fmla="+- 0 12815 12771"/>
                <a:gd name="T29" fmla="*/ T28 w 455"/>
                <a:gd name="T30" fmla="+- 0 -1219 -1580"/>
                <a:gd name="T31" fmla="*/ -1219 h 455"/>
                <a:gd name="T32" fmla="+- 0 12864 12771"/>
                <a:gd name="T33" fmla="*/ T32 w 455"/>
                <a:gd name="T34" fmla="+- 0 -1170 -1580"/>
                <a:gd name="T35" fmla="*/ -1170 h 455"/>
                <a:gd name="T36" fmla="+- 0 12927 12771"/>
                <a:gd name="T37" fmla="*/ T36 w 455"/>
                <a:gd name="T38" fmla="+- 0 -1137 -1580"/>
                <a:gd name="T39" fmla="*/ -1137 h 455"/>
                <a:gd name="T40" fmla="+- 0 12998 12771"/>
                <a:gd name="T41" fmla="*/ T40 w 455"/>
                <a:gd name="T42" fmla="+- 0 -1126 -1580"/>
                <a:gd name="T43" fmla="*/ -1126 h 455"/>
                <a:gd name="T44" fmla="+- 0 13070 12771"/>
                <a:gd name="T45" fmla="*/ T44 w 455"/>
                <a:gd name="T46" fmla="+- 0 -1137 -1580"/>
                <a:gd name="T47" fmla="*/ -1137 h 455"/>
                <a:gd name="T48" fmla="+- 0 13133 12771"/>
                <a:gd name="T49" fmla="*/ T48 w 455"/>
                <a:gd name="T50" fmla="+- 0 -1170 -1580"/>
                <a:gd name="T51" fmla="*/ -1170 h 455"/>
                <a:gd name="T52" fmla="+- 0 13182 12771"/>
                <a:gd name="T53" fmla="*/ T52 w 455"/>
                <a:gd name="T54" fmla="+- 0 -1219 -1580"/>
                <a:gd name="T55" fmla="*/ -1219 h 455"/>
                <a:gd name="T56" fmla="+- 0 13214 12771"/>
                <a:gd name="T57" fmla="*/ T56 w 455"/>
                <a:gd name="T58" fmla="+- 0 -1281 -1580"/>
                <a:gd name="T59" fmla="*/ -1281 h 455"/>
                <a:gd name="T60" fmla="+- 0 13226 12771"/>
                <a:gd name="T61" fmla="*/ T60 w 455"/>
                <a:gd name="T62" fmla="+- 0 -1353 -1580"/>
                <a:gd name="T63" fmla="*/ -1353 h 455"/>
                <a:gd name="T64" fmla="+- 0 13214 12771"/>
                <a:gd name="T65" fmla="*/ T64 w 455"/>
                <a:gd name="T66" fmla="+- 0 -1425 -1580"/>
                <a:gd name="T67" fmla="*/ -1425 h 455"/>
                <a:gd name="T68" fmla="+- 0 13182 12771"/>
                <a:gd name="T69" fmla="*/ T68 w 455"/>
                <a:gd name="T70" fmla="+- 0 -1487 -1580"/>
                <a:gd name="T71" fmla="*/ -1487 h 455"/>
                <a:gd name="T72" fmla="+- 0 13133 12771"/>
                <a:gd name="T73" fmla="*/ T72 w 455"/>
                <a:gd name="T74" fmla="+- 0 -1536 -1580"/>
                <a:gd name="T75" fmla="*/ -1536 h 455"/>
                <a:gd name="T76" fmla="+- 0 13070 12771"/>
                <a:gd name="T77" fmla="*/ T76 w 455"/>
                <a:gd name="T78" fmla="+- 0 -1569 -1580"/>
                <a:gd name="T79" fmla="*/ -1569 h 455"/>
                <a:gd name="T80" fmla="+- 0 12998 12771"/>
                <a:gd name="T81" fmla="*/ T80 w 455"/>
                <a:gd name="T82" fmla="+- 0 -1580 -1580"/>
                <a:gd name="T83" fmla="*/ -1580 h 45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5" h="455">
                  <a:moveTo>
                    <a:pt x="227" y="0"/>
                  </a:moveTo>
                  <a:lnTo>
                    <a:pt x="156" y="11"/>
                  </a:lnTo>
                  <a:lnTo>
                    <a:pt x="93" y="44"/>
                  </a:lnTo>
                  <a:lnTo>
                    <a:pt x="44" y="93"/>
                  </a:lnTo>
                  <a:lnTo>
                    <a:pt x="12" y="155"/>
                  </a:lnTo>
                  <a:lnTo>
                    <a:pt x="0" y="227"/>
                  </a:lnTo>
                  <a:lnTo>
                    <a:pt x="12" y="299"/>
                  </a:lnTo>
                  <a:lnTo>
                    <a:pt x="44" y="361"/>
                  </a:lnTo>
                  <a:lnTo>
                    <a:pt x="93" y="410"/>
                  </a:lnTo>
                  <a:lnTo>
                    <a:pt x="156" y="443"/>
                  </a:lnTo>
                  <a:lnTo>
                    <a:pt x="227" y="454"/>
                  </a:lnTo>
                  <a:lnTo>
                    <a:pt x="299" y="443"/>
                  </a:lnTo>
                  <a:lnTo>
                    <a:pt x="362" y="410"/>
                  </a:lnTo>
                  <a:lnTo>
                    <a:pt x="411" y="361"/>
                  </a:lnTo>
                  <a:lnTo>
                    <a:pt x="443" y="299"/>
                  </a:lnTo>
                  <a:lnTo>
                    <a:pt x="455" y="227"/>
                  </a:lnTo>
                  <a:lnTo>
                    <a:pt x="443" y="155"/>
                  </a:lnTo>
                  <a:lnTo>
                    <a:pt x="411" y="93"/>
                  </a:lnTo>
                  <a:lnTo>
                    <a:pt x="362" y="44"/>
                  </a:lnTo>
                  <a:lnTo>
                    <a:pt x="299" y="1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9" name="Freeform 854">
              <a:extLst>
                <a:ext uri="{FF2B5EF4-FFF2-40B4-BE49-F238E27FC236}">
                  <a16:creationId xmlns:a16="http://schemas.microsoft.com/office/drawing/2014/main" id="{9D1614C3-1E6B-485E-BE41-780557E3C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1" y="-1581"/>
              <a:ext cx="455" cy="455"/>
            </a:xfrm>
            <a:custGeom>
              <a:avLst/>
              <a:gdLst>
                <a:gd name="T0" fmla="+- 0 12771 12771"/>
                <a:gd name="T1" fmla="*/ T0 w 455"/>
                <a:gd name="T2" fmla="+- 0 -1353 -1580"/>
                <a:gd name="T3" fmla="*/ -1353 h 455"/>
                <a:gd name="T4" fmla="+- 0 12783 12771"/>
                <a:gd name="T5" fmla="*/ T4 w 455"/>
                <a:gd name="T6" fmla="+- 0 -1425 -1580"/>
                <a:gd name="T7" fmla="*/ -1425 h 455"/>
                <a:gd name="T8" fmla="+- 0 12815 12771"/>
                <a:gd name="T9" fmla="*/ T8 w 455"/>
                <a:gd name="T10" fmla="+- 0 -1487 -1580"/>
                <a:gd name="T11" fmla="*/ -1487 h 455"/>
                <a:gd name="T12" fmla="+- 0 12864 12771"/>
                <a:gd name="T13" fmla="*/ T12 w 455"/>
                <a:gd name="T14" fmla="+- 0 -1536 -1580"/>
                <a:gd name="T15" fmla="*/ -1536 h 455"/>
                <a:gd name="T16" fmla="+- 0 12927 12771"/>
                <a:gd name="T17" fmla="*/ T16 w 455"/>
                <a:gd name="T18" fmla="+- 0 -1569 -1580"/>
                <a:gd name="T19" fmla="*/ -1569 h 455"/>
                <a:gd name="T20" fmla="+- 0 12998 12771"/>
                <a:gd name="T21" fmla="*/ T20 w 455"/>
                <a:gd name="T22" fmla="+- 0 -1580 -1580"/>
                <a:gd name="T23" fmla="*/ -1580 h 455"/>
                <a:gd name="T24" fmla="+- 0 13070 12771"/>
                <a:gd name="T25" fmla="*/ T24 w 455"/>
                <a:gd name="T26" fmla="+- 0 -1569 -1580"/>
                <a:gd name="T27" fmla="*/ -1569 h 455"/>
                <a:gd name="T28" fmla="+- 0 13133 12771"/>
                <a:gd name="T29" fmla="*/ T28 w 455"/>
                <a:gd name="T30" fmla="+- 0 -1536 -1580"/>
                <a:gd name="T31" fmla="*/ -1536 h 455"/>
                <a:gd name="T32" fmla="+- 0 13182 12771"/>
                <a:gd name="T33" fmla="*/ T32 w 455"/>
                <a:gd name="T34" fmla="+- 0 -1487 -1580"/>
                <a:gd name="T35" fmla="*/ -1487 h 455"/>
                <a:gd name="T36" fmla="+- 0 13214 12771"/>
                <a:gd name="T37" fmla="*/ T36 w 455"/>
                <a:gd name="T38" fmla="+- 0 -1425 -1580"/>
                <a:gd name="T39" fmla="*/ -1425 h 455"/>
                <a:gd name="T40" fmla="+- 0 13226 12771"/>
                <a:gd name="T41" fmla="*/ T40 w 455"/>
                <a:gd name="T42" fmla="+- 0 -1353 -1580"/>
                <a:gd name="T43" fmla="*/ -1353 h 455"/>
                <a:gd name="T44" fmla="+- 0 13214 12771"/>
                <a:gd name="T45" fmla="*/ T44 w 455"/>
                <a:gd name="T46" fmla="+- 0 -1281 -1580"/>
                <a:gd name="T47" fmla="*/ -1281 h 455"/>
                <a:gd name="T48" fmla="+- 0 13182 12771"/>
                <a:gd name="T49" fmla="*/ T48 w 455"/>
                <a:gd name="T50" fmla="+- 0 -1219 -1580"/>
                <a:gd name="T51" fmla="*/ -1219 h 455"/>
                <a:gd name="T52" fmla="+- 0 13133 12771"/>
                <a:gd name="T53" fmla="*/ T52 w 455"/>
                <a:gd name="T54" fmla="+- 0 -1170 -1580"/>
                <a:gd name="T55" fmla="*/ -1170 h 455"/>
                <a:gd name="T56" fmla="+- 0 13070 12771"/>
                <a:gd name="T57" fmla="*/ T56 w 455"/>
                <a:gd name="T58" fmla="+- 0 -1137 -1580"/>
                <a:gd name="T59" fmla="*/ -1137 h 455"/>
                <a:gd name="T60" fmla="+- 0 12998 12771"/>
                <a:gd name="T61" fmla="*/ T60 w 455"/>
                <a:gd name="T62" fmla="+- 0 -1126 -1580"/>
                <a:gd name="T63" fmla="*/ -1126 h 455"/>
                <a:gd name="T64" fmla="+- 0 12927 12771"/>
                <a:gd name="T65" fmla="*/ T64 w 455"/>
                <a:gd name="T66" fmla="+- 0 -1137 -1580"/>
                <a:gd name="T67" fmla="*/ -1137 h 455"/>
                <a:gd name="T68" fmla="+- 0 12864 12771"/>
                <a:gd name="T69" fmla="*/ T68 w 455"/>
                <a:gd name="T70" fmla="+- 0 -1170 -1580"/>
                <a:gd name="T71" fmla="*/ -1170 h 455"/>
                <a:gd name="T72" fmla="+- 0 12815 12771"/>
                <a:gd name="T73" fmla="*/ T72 w 455"/>
                <a:gd name="T74" fmla="+- 0 -1219 -1580"/>
                <a:gd name="T75" fmla="*/ -1219 h 455"/>
                <a:gd name="T76" fmla="+- 0 12783 12771"/>
                <a:gd name="T77" fmla="*/ T76 w 455"/>
                <a:gd name="T78" fmla="+- 0 -1281 -1580"/>
                <a:gd name="T79" fmla="*/ -1281 h 455"/>
                <a:gd name="T80" fmla="+- 0 12771 12771"/>
                <a:gd name="T81" fmla="*/ T80 w 455"/>
                <a:gd name="T82" fmla="+- 0 -1353 -1580"/>
                <a:gd name="T83" fmla="*/ -1353 h 45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5" h="455">
                  <a:moveTo>
                    <a:pt x="0" y="227"/>
                  </a:moveTo>
                  <a:lnTo>
                    <a:pt x="12" y="155"/>
                  </a:lnTo>
                  <a:lnTo>
                    <a:pt x="44" y="93"/>
                  </a:lnTo>
                  <a:lnTo>
                    <a:pt x="93" y="44"/>
                  </a:lnTo>
                  <a:lnTo>
                    <a:pt x="156" y="11"/>
                  </a:lnTo>
                  <a:lnTo>
                    <a:pt x="227" y="0"/>
                  </a:lnTo>
                  <a:lnTo>
                    <a:pt x="299" y="11"/>
                  </a:lnTo>
                  <a:lnTo>
                    <a:pt x="362" y="44"/>
                  </a:lnTo>
                  <a:lnTo>
                    <a:pt x="411" y="93"/>
                  </a:lnTo>
                  <a:lnTo>
                    <a:pt x="443" y="155"/>
                  </a:lnTo>
                  <a:lnTo>
                    <a:pt x="455" y="227"/>
                  </a:lnTo>
                  <a:lnTo>
                    <a:pt x="443" y="299"/>
                  </a:lnTo>
                  <a:lnTo>
                    <a:pt x="411" y="361"/>
                  </a:lnTo>
                  <a:lnTo>
                    <a:pt x="362" y="410"/>
                  </a:lnTo>
                  <a:lnTo>
                    <a:pt x="299" y="443"/>
                  </a:lnTo>
                  <a:lnTo>
                    <a:pt x="227" y="454"/>
                  </a:lnTo>
                  <a:lnTo>
                    <a:pt x="156" y="443"/>
                  </a:lnTo>
                  <a:lnTo>
                    <a:pt x="93" y="410"/>
                  </a:lnTo>
                  <a:lnTo>
                    <a:pt x="44" y="361"/>
                  </a:lnTo>
                  <a:lnTo>
                    <a:pt x="12" y="299"/>
                  </a:lnTo>
                  <a:lnTo>
                    <a:pt x="0" y="227"/>
                  </a:lnTo>
                  <a:close/>
                </a:path>
              </a:pathLst>
            </a:custGeom>
            <a:noFill/>
            <a:ln w="764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20" name="AutoShape 853">
              <a:extLst>
                <a:ext uri="{FF2B5EF4-FFF2-40B4-BE49-F238E27FC236}">
                  <a16:creationId xmlns:a16="http://schemas.microsoft.com/office/drawing/2014/main" id="{A246E195-3A14-41CC-ADBA-56A1B530F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1" y="-1523"/>
              <a:ext cx="1781" cy="218"/>
            </a:xfrm>
            <a:custGeom>
              <a:avLst/>
              <a:gdLst>
                <a:gd name="T0" fmla="+- 0 12676 10991"/>
                <a:gd name="T1" fmla="*/ T0 w 1781"/>
                <a:gd name="T2" fmla="+- 0 -1401 -1522"/>
                <a:gd name="T3" fmla="*/ -1401 h 218"/>
                <a:gd name="T4" fmla="+- 0 12676 10991"/>
                <a:gd name="T5" fmla="*/ T4 w 1781"/>
                <a:gd name="T6" fmla="+- 0 -1305 -1522"/>
                <a:gd name="T7" fmla="*/ -1305 h 218"/>
                <a:gd name="T8" fmla="+- 0 12756 10991"/>
                <a:gd name="T9" fmla="*/ T8 w 1781"/>
                <a:gd name="T10" fmla="+- 0 -1345 -1522"/>
                <a:gd name="T11" fmla="*/ -1345 h 218"/>
                <a:gd name="T12" fmla="+- 0 12692 10991"/>
                <a:gd name="T13" fmla="*/ T12 w 1781"/>
                <a:gd name="T14" fmla="+- 0 -1345 -1522"/>
                <a:gd name="T15" fmla="*/ -1345 h 218"/>
                <a:gd name="T16" fmla="+- 0 12692 10991"/>
                <a:gd name="T17" fmla="*/ T16 w 1781"/>
                <a:gd name="T18" fmla="+- 0 -1361 -1522"/>
                <a:gd name="T19" fmla="*/ -1361 h 218"/>
                <a:gd name="T20" fmla="+- 0 12756 10991"/>
                <a:gd name="T21" fmla="*/ T20 w 1781"/>
                <a:gd name="T22" fmla="+- 0 -1361 -1522"/>
                <a:gd name="T23" fmla="*/ -1361 h 218"/>
                <a:gd name="T24" fmla="+- 0 12676 10991"/>
                <a:gd name="T25" fmla="*/ T24 w 1781"/>
                <a:gd name="T26" fmla="+- 0 -1401 -1522"/>
                <a:gd name="T27" fmla="*/ -1401 h 218"/>
                <a:gd name="T28" fmla="+- 0 11007 10991"/>
                <a:gd name="T29" fmla="*/ T28 w 1781"/>
                <a:gd name="T30" fmla="+- 0 -1522 -1522"/>
                <a:gd name="T31" fmla="*/ -1522 h 218"/>
                <a:gd name="T32" fmla="+- 0 10991 10991"/>
                <a:gd name="T33" fmla="*/ T32 w 1781"/>
                <a:gd name="T34" fmla="+- 0 -1522 -1522"/>
                <a:gd name="T35" fmla="*/ -1522 h 218"/>
                <a:gd name="T36" fmla="+- 0 10991 10991"/>
                <a:gd name="T37" fmla="*/ T36 w 1781"/>
                <a:gd name="T38" fmla="+- 0 -1345 -1522"/>
                <a:gd name="T39" fmla="*/ -1345 h 218"/>
                <a:gd name="T40" fmla="+- 0 12676 10991"/>
                <a:gd name="T41" fmla="*/ T40 w 1781"/>
                <a:gd name="T42" fmla="+- 0 -1345 -1522"/>
                <a:gd name="T43" fmla="*/ -1345 h 218"/>
                <a:gd name="T44" fmla="+- 0 12676 10991"/>
                <a:gd name="T45" fmla="*/ T44 w 1781"/>
                <a:gd name="T46" fmla="+- 0 -1353 -1522"/>
                <a:gd name="T47" fmla="*/ -1353 h 218"/>
                <a:gd name="T48" fmla="+- 0 11007 10991"/>
                <a:gd name="T49" fmla="*/ T48 w 1781"/>
                <a:gd name="T50" fmla="+- 0 -1353 -1522"/>
                <a:gd name="T51" fmla="*/ -1353 h 218"/>
                <a:gd name="T52" fmla="+- 0 10999 10991"/>
                <a:gd name="T53" fmla="*/ T52 w 1781"/>
                <a:gd name="T54" fmla="+- 0 -1361 -1522"/>
                <a:gd name="T55" fmla="*/ -1361 h 218"/>
                <a:gd name="T56" fmla="+- 0 11007 10991"/>
                <a:gd name="T57" fmla="*/ T56 w 1781"/>
                <a:gd name="T58" fmla="+- 0 -1361 -1522"/>
                <a:gd name="T59" fmla="*/ -1361 h 218"/>
                <a:gd name="T60" fmla="+- 0 11007 10991"/>
                <a:gd name="T61" fmla="*/ T60 w 1781"/>
                <a:gd name="T62" fmla="+- 0 -1522 -1522"/>
                <a:gd name="T63" fmla="*/ -1522 h 218"/>
                <a:gd name="T64" fmla="+- 0 12756 10991"/>
                <a:gd name="T65" fmla="*/ T64 w 1781"/>
                <a:gd name="T66" fmla="+- 0 -1361 -1522"/>
                <a:gd name="T67" fmla="*/ -1361 h 218"/>
                <a:gd name="T68" fmla="+- 0 12692 10991"/>
                <a:gd name="T69" fmla="*/ T68 w 1781"/>
                <a:gd name="T70" fmla="+- 0 -1361 -1522"/>
                <a:gd name="T71" fmla="*/ -1361 h 218"/>
                <a:gd name="T72" fmla="+- 0 12692 10991"/>
                <a:gd name="T73" fmla="*/ T72 w 1781"/>
                <a:gd name="T74" fmla="+- 0 -1345 -1522"/>
                <a:gd name="T75" fmla="*/ -1345 h 218"/>
                <a:gd name="T76" fmla="+- 0 12756 10991"/>
                <a:gd name="T77" fmla="*/ T76 w 1781"/>
                <a:gd name="T78" fmla="+- 0 -1345 -1522"/>
                <a:gd name="T79" fmla="*/ -1345 h 218"/>
                <a:gd name="T80" fmla="+- 0 12772 10991"/>
                <a:gd name="T81" fmla="*/ T80 w 1781"/>
                <a:gd name="T82" fmla="+- 0 -1353 -1522"/>
                <a:gd name="T83" fmla="*/ -1353 h 218"/>
                <a:gd name="T84" fmla="+- 0 12756 10991"/>
                <a:gd name="T85" fmla="*/ T84 w 1781"/>
                <a:gd name="T86" fmla="+- 0 -1361 -1522"/>
                <a:gd name="T87" fmla="*/ -1361 h 218"/>
                <a:gd name="T88" fmla="+- 0 11007 10991"/>
                <a:gd name="T89" fmla="*/ T88 w 1781"/>
                <a:gd name="T90" fmla="+- 0 -1361 -1522"/>
                <a:gd name="T91" fmla="*/ -1361 h 218"/>
                <a:gd name="T92" fmla="+- 0 10999 10991"/>
                <a:gd name="T93" fmla="*/ T92 w 1781"/>
                <a:gd name="T94" fmla="+- 0 -1361 -1522"/>
                <a:gd name="T95" fmla="*/ -1361 h 218"/>
                <a:gd name="T96" fmla="+- 0 11007 10991"/>
                <a:gd name="T97" fmla="*/ T96 w 1781"/>
                <a:gd name="T98" fmla="+- 0 -1353 -1522"/>
                <a:gd name="T99" fmla="*/ -1353 h 218"/>
                <a:gd name="T100" fmla="+- 0 11007 10991"/>
                <a:gd name="T101" fmla="*/ T100 w 1781"/>
                <a:gd name="T102" fmla="+- 0 -1361 -1522"/>
                <a:gd name="T103" fmla="*/ -1361 h 218"/>
                <a:gd name="T104" fmla="+- 0 12676 10991"/>
                <a:gd name="T105" fmla="*/ T104 w 1781"/>
                <a:gd name="T106" fmla="+- 0 -1361 -1522"/>
                <a:gd name="T107" fmla="*/ -1361 h 218"/>
                <a:gd name="T108" fmla="+- 0 11007 10991"/>
                <a:gd name="T109" fmla="*/ T108 w 1781"/>
                <a:gd name="T110" fmla="+- 0 -1361 -1522"/>
                <a:gd name="T111" fmla="*/ -1361 h 218"/>
                <a:gd name="T112" fmla="+- 0 11007 10991"/>
                <a:gd name="T113" fmla="*/ T112 w 1781"/>
                <a:gd name="T114" fmla="+- 0 -1353 -1522"/>
                <a:gd name="T115" fmla="*/ -1353 h 218"/>
                <a:gd name="T116" fmla="+- 0 12676 10991"/>
                <a:gd name="T117" fmla="*/ T116 w 1781"/>
                <a:gd name="T118" fmla="+- 0 -1353 -1522"/>
                <a:gd name="T119" fmla="*/ -1353 h 218"/>
                <a:gd name="T120" fmla="+- 0 12676 10991"/>
                <a:gd name="T121" fmla="*/ T120 w 1781"/>
                <a:gd name="T122" fmla="+- 0 -1361 -1522"/>
                <a:gd name="T123" fmla="*/ -1361 h 21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</a:cxnLst>
              <a:rect l="0" t="0" r="r" b="b"/>
              <a:pathLst>
                <a:path w="1781" h="218">
                  <a:moveTo>
                    <a:pt x="1685" y="121"/>
                  </a:moveTo>
                  <a:lnTo>
                    <a:pt x="1685" y="217"/>
                  </a:lnTo>
                  <a:lnTo>
                    <a:pt x="1765" y="177"/>
                  </a:lnTo>
                  <a:lnTo>
                    <a:pt x="1701" y="177"/>
                  </a:lnTo>
                  <a:lnTo>
                    <a:pt x="1701" y="161"/>
                  </a:lnTo>
                  <a:lnTo>
                    <a:pt x="1765" y="161"/>
                  </a:lnTo>
                  <a:lnTo>
                    <a:pt x="1685" y="121"/>
                  </a:lnTo>
                  <a:close/>
                  <a:moveTo>
                    <a:pt x="16" y="0"/>
                  </a:moveTo>
                  <a:lnTo>
                    <a:pt x="0" y="0"/>
                  </a:lnTo>
                  <a:lnTo>
                    <a:pt x="0" y="177"/>
                  </a:lnTo>
                  <a:lnTo>
                    <a:pt x="1685" y="177"/>
                  </a:lnTo>
                  <a:lnTo>
                    <a:pt x="1685" y="169"/>
                  </a:lnTo>
                  <a:lnTo>
                    <a:pt x="16" y="169"/>
                  </a:lnTo>
                  <a:lnTo>
                    <a:pt x="8" y="161"/>
                  </a:lnTo>
                  <a:lnTo>
                    <a:pt x="16" y="161"/>
                  </a:lnTo>
                  <a:lnTo>
                    <a:pt x="16" y="0"/>
                  </a:lnTo>
                  <a:close/>
                  <a:moveTo>
                    <a:pt x="1765" y="161"/>
                  </a:moveTo>
                  <a:lnTo>
                    <a:pt x="1701" y="161"/>
                  </a:lnTo>
                  <a:lnTo>
                    <a:pt x="1701" y="177"/>
                  </a:lnTo>
                  <a:lnTo>
                    <a:pt x="1765" y="177"/>
                  </a:lnTo>
                  <a:lnTo>
                    <a:pt x="1781" y="169"/>
                  </a:lnTo>
                  <a:lnTo>
                    <a:pt x="1765" y="161"/>
                  </a:lnTo>
                  <a:close/>
                  <a:moveTo>
                    <a:pt x="16" y="161"/>
                  </a:moveTo>
                  <a:lnTo>
                    <a:pt x="8" y="161"/>
                  </a:lnTo>
                  <a:lnTo>
                    <a:pt x="16" y="169"/>
                  </a:lnTo>
                  <a:lnTo>
                    <a:pt x="16" y="161"/>
                  </a:lnTo>
                  <a:close/>
                  <a:moveTo>
                    <a:pt x="1685" y="161"/>
                  </a:moveTo>
                  <a:lnTo>
                    <a:pt x="16" y="161"/>
                  </a:lnTo>
                  <a:lnTo>
                    <a:pt x="16" y="169"/>
                  </a:lnTo>
                  <a:lnTo>
                    <a:pt x="1685" y="169"/>
                  </a:lnTo>
                  <a:lnTo>
                    <a:pt x="1685" y="161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21" name="AutoShape 852">
              <a:extLst>
                <a:ext uri="{FF2B5EF4-FFF2-40B4-BE49-F238E27FC236}">
                  <a16:creationId xmlns:a16="http://schemas.microsoft.com/office/drawing/2014/main" id="{BE88763A-9393-4265-9A89-EB3FEDED1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3" y="-4441"/>
              <a:ext cx="2030" cy="2234"/>
            </a:xfrm>
            <a:custGeom>
              <a:avLst/>
              <a:gdLst>
                <a:gd name="T0" fmla="+- 0 1641 1641"/>
                <a:gd name="T1" fmla="*/ T0 w 2030"/>
                <a:gd name="T2" fmla="+- 0 -4442 -4442"/>
                <a:gd name="T3" fmla="*/ -4442 h 2234"/>
                <a:gd name="T4" fmla="+- 0 3671 1641"/>
                <a:gd name="T5" fmla="*/ T4 w 2030"/>
                <a:gd name="T6" fmla="+- 0 -4442 -4442"/>
                <a:gd name="T7" fmla="*/ -4442 h 2234"/>
                <a:gd name="T8" fmla="+- 0 1641 1641"/>
                <a:gd name="T9" fmla="*/ T8 w 2030"/>
                <a:gd name="T10" fmla="+- 0 -2208 -4442"/>
                <a:gd name="T11" fmla="*/ -2208 h 2234"/>
                <a:gd name="T12" fmla="+- 0 3671 1641"/>
                <a:gd name="T13" fmla="*/ T12 w 2030"/>
                <a:gd name="T14" fmla="+- 0 -2208 -4442"/>
                <a:gd name="T15" fmla="*/ -2208 h 22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30" h="2234">
                  <a:moveTo>
                    <a:pt x="0" y="0"/>
                  </a:moveTo>
                  <a:lnTo>
                    <a:pt x="2030" y="0"/>
                  </a:lnTo>
                  <a:moveTo>
                    <a:pt x="0" y="2234"/>
                  </a:moveTo>
                  <a:lnTo>
                    <a:pt x="2030" y="2234"/>
                  </a:lnTo>
                </a:path>
              </a:pathLst>
            </a:custGeom>
            <a:noFill/>
            <a:ln w="10189">
              <a:solidFill>
                <a:srgbClr val="0091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22" name="AutoShape 851">
              <a:extLst>
                <a:ext uri="{FF2B5EF4-FFF2-40B4-BE49-F238E27FC236}">
                  <a16:creationId xmlns:a16="http://schemas.microsoft.com/office/drawing/2014/main" id="{BDD3F4DC-C097-4C8E-87CC-98C06F307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3" y="-3425"/>
              <a:ext cx="6935" cy="1595"/>
            </a:xfrm>
            <a:custGeom>
              <a:avLst/>
              <a:gdLst>
                <a:gd name="T0" fmla="+- 0 10104 3406"/>
                <a:gd name="T1" fmla="*/ T0 w 6935"/>
                <a:gd name="T2" fmla="+- 0 -2283 -3531"/>
                <a:gd name="T3" fmla="*/ -2283 h 1722"/>
                <a:gd name="T4" fmla="+- 0 10104 3406"/>
                <a:gd name="T5" fmla="*/ T4 w 6935"/>
                <a:gd name="T6" fmla="+- 0 -2164 -3531"/>
                <a:gd name="T7" fmla="*/ -2164 h 1722"/>
                <a:gd name="T8" fmla="+- 0 9794 3406"/>
                <a:gd name="T9" fmla="*/ T8 w 6935"/>
                <a:gd name="T10" fmla="+- 0 -2164 -3531"/>
                <a:gd name="T11" fmla="*/ -2164 h 1722"/>
                <a:gd name="T12" fmla="+- 0 9794 3406"/>
                <a:gd name="T13" fmla="*/ T12 w 6935"/>
                <a:gd name="T14" fmla="+- 0 -1928 -3531"/>
                <a:gd name="T15" fmla="*/ -1928 h 1722"/>
                <a:gd name="T16" fmla="+- 0 10104 3406"/>
                <a:gd name="T17" fmla="*/ T16 w 6935"/>
                <a:gd name="T18" fmla="+- 0 -1928 -3531"/>
                <a:gd name="T19" fmla="*/ -1928 h 1722"/>
                <a:gd name="T20" fmla="+- 0 10104 3406"/>
                <a:gd name="T21" fmla="*/ T20 w 6935"/>
                <a:gd name="T22" fmla="+- 0 -1809 -3531"/>
                <a:gd name="T23" fmla="*/ -1809 h 1722"/>
                <a:gd name="T24" fmla="+- 0 10341 3406"/>
                <a:gd name="T25" fmla="*/ T24 w 6935"/>
                <a:gd name="T26" fmla="+- 0 -2046 -3531"/>
                <a:gd name="T27" fmla="*/ -2046 h 1722"/>
                <a:gd name="T28" fmla="+- 0 10104 3406"/>
                <a:gd name="T29" fmla="*/ T28 w 6935"/>
                <a:gd name="T30" fmla="+- 0 -2283 -3531"/>
                <a:gd name="T31" fmla="*/ -2283 h 1722"/>
                <a:gd name="T32" fmla="+- 0 4124 3406"/>
                <a:gd name="T33" fmla="*/ T32 w 6935"/>
                <a:gd name="T34" fmla="+- 0 -3531 -3531"/>
                <a:gd name="T35" fmla="*/ -3531 h 1722"/>
                <a:gd name="T36" fmla="+- 0 4124 3406"/>
                <a:gd name="T37" fmla="*/ T36 w 6935"/>
                <a:gd name="T38" fmla="+- 0 -3412 -3531"/>
                <a:gd name="T39" fmla="*/ -3412 h 1722"/>
                <a:gd name="T40" fmla="+- 0 3406 3406"/>
                <a:gd name="T41" fmla="*/ T40 w 6935"/>
                <a:gd name="T42" fmla="+- 0 -3412 -3531"/>
                <a:gd name="T43" fmla="*/ -3412 h 1722"/>
                <a:gd name="T44" fmla="+- 0 3406 3406"/>
                <a:gd name="T45" fmla="*/ T44 w 6935"/>
                <a:gd name="T46" fmla="+- 0 -3175 -3531"/>
                <a:gd name="T47" fmla="*/ -3175 h 1722"/>
                <a:gd name="T48" fmla="+- 0 4124 3406"/>
                <a:gd name="T49" fmla="*/ T48 w 6935"/>
                <a:gd name="T50" fmla="+- 0 -3175 -3531"/>
                <a:gd name="T51" fmla="*/ -3175 h 1722"/>
                <a:gd name="T52" fmla="+- 0 4124 3406"/>
                <a:gd name="T53" fmla="*/ T52 w 6935"/>
                <a:gd name="T54" fmla="+- 0 -3057 -3531"/>
                <a:gd name="T55" fmla="*/ -3057 h 1722"/>
                <a:gd name="T56" fmla="+- 0 4361 3406"/>
                <a:gd name="T57" fmla="*/ T56 w 6935"/>
                <a:gd name="T58" fmla="+- 0 -3294 -3531"/>
                <a:gd name="T59" fmla="*/ -3294 h 1722"/>
                <a:gd name="T60" fmla="+- 0 4124 3406"/>
                <a:gd name="T61" fmla="*/ T60 w 6935"/>
                <a:gd name="T62" fmla="+- 0 -3531 -3531"/>
                <a:gd name="T63" fmla="*/ -3531 h 172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</a:cxnLst>
              <a:rect l="0" t="0" r="r" b="b"/>
              <a:pathLst>
                <a:path w="6935" h="1722">
                  <a:moveTo>
                    <a:pt x="6698" y="1248"/>
                  </a:moveTo>
                  <a:lnTo>
                    <a:pt x="6698" y="1367"/>
                  </a:lnTo>
                  <a:lnTo>
                    <a:pt x="6388" y="1367"/>
                  </a:lnTo>
                  <a:lnTo>
                    <a:pt x="6388" y="1603"/>
                  </a:lnTo>
                  <a:lnTo>
                    <a:pt x="6698" y="1603"/>
                  </a:lnTo>
                  <a:lnTo>
                    <a:pt x="6698" y="1722"/>
                  </a:lnTo>
                  <a:lnTo>
                    <a:pt x="6935" y="1485"/>
                  </a:lnTo>
                  <a:lnTo>
                    <a:pt x="6698" y="1248"/>
                  </a:lnTo>
                  <a:close/>
                  <a:moveTo>
                    <a:pt x="718" y="0"/>
                  </a:moveTo>
                  <a:lnTo>
                    <a:pt x="718" y="119"/>
                  </a:lnTo>
                  <a:lnTo>
                    <a:pt x="0" y="119"/>
                  </a:lnTo>
                  <a:lnTo>
                    <a:pt x="0" y="356"/>
                  </a:lnTo>
                  <a:lnTo>
                    <a:pt x="718" y="356"/>
                  </a:lnTo>
                  <a:lnTo>
                    <a:pt x="718" y="474"/>
                  </a:lnTo>
                  <a:lnTo>
                    <a:pt x="955" y="237"/>
                  </a:lnTo>
                  <a:lnTo>
                    <a:pt x="718" y="0"/>
                  </a:lnTo>
                  <a:close/>
                </a:path>
              </a:pathLst>
            </a:custGeom>
            <a:noFill/>
            <a:ln w="10189">
              <a:solidFill>
                <a:srgbClr val="00338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23" name="AutoShape 850">
              <a:extLst>
                <a:ext uri="{FF2B5EF4-FFF2-40B4-BE49-F238E27FC236}">
                  <a16:creationId xmlns:a16="http://schemas.microsoft.com/office/drawing/2014/main" id="{515A6A63-CFB0-4043-87B9-4349C2D6D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7" y="-6903"/>
              <a:ext cx="3023" cy="2022"/>
            </a:xfrm>
            <a:custGeom>
              <a:avLst/>
              <a:gdLst>
                <a:gd name="T0" fmla="+- 0 12388 12388"/>
                <a:gd name="T1" fmla="*/ T0 w 3023"/>
                <a:gd name="T2" fmla="+- 0 -6903 -6903"/>
                <a:gd name="T3" fmla="*/ -6903 h 2022"/>
                <a:gd name="T4" fmla="+- 0 15410 12388"/>
                <a:gd name="T5" fmla="*/ T4 w 3023"/>
                <a:gd name="T6" fmla="+- 0 -6903 -6903"/>
                <a:gd name="T7" fmla="*/ -6903 h 2022"/>
                <a:gd name="T8" fmla="+- 0 12388 12388"/>
                <a:gd name="T9" fmla="*/ T8 w 3023"/>
                <a:gd name="T10" fmla="+- 0 -4881 -6903"/>
                <a:gd name="T11" fmla="*/ -4881 h 2022"/>
                <a:gd name="T12" fmla="+- 0 15410 12388"/>
                <a:gd name="T13" fmla="*/ T12 w 3023"/>
                <a:gd name="T14" fmla="+- 0 -4881 -6903"/>
                <a:gd name="T15" fmla="*/ -4881 h 202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3023" h="2022">
                  <a:moveTo>
                    <a:pt x="0" y="0"/>
                  </a:moveTo>
                  <a:lnTo>
                    <a:pt x="3022" y="0"/>
                  </a:lnTo>
                  <a:moveTo>
                    <a:pt x="0" y="2022"/>
                  </a:moveTo>
                  <a:lnTo>
                    <a:pt x="3022" y="2022"/>
                  </a:lnTo>
                </a:path>
              </a:pathLst>
            </a:custGeom>
            <a:noFill/>
            <a:ln w="10189">
              <a:solidFill>
                <a:srgbClr val="0091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24" name="Text Box 849">
              <a:extLst>
                <a:ext uri="{FF2B5EF4-FFF2-40B4-BE49-F238E27FC236}">
                  <a16:creationId xmlns:a16="http://schemas.microsoft.com/office/drawing/2014/main" id="{84D2FBFC-1694-4367-BFA5-74C0B718A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4" y="-6953"/>
              <a:ext cx="739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spcBef>
                  <a:spcPts val="5"/>
                </a:spcBef>
                <a:spcAft>
                  <a:spcPts val="0"/>
                </a:spcAft>
              </a:pPr>
              <a:r>
                <a:rPr lang="it-IT" sz="85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Paziente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25" name="Text Box 848">
              <a:extLst>
                <a:ext uri="{FF2B5EF4-FFF2-40B4-BE49-F238E27FC236}">
                  <a16:creationId xmlns:a16="http://schemas.microsoft.com/office/drawing/2014/main" id="{86E4595F-0791-419F-AA8D-843C327E1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" y="-6953"/>
              <a:ext cx="255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spcBef>
                  <a:spcPts val="5"/>
                </a:spcBef>
                <a:spcAft>
                  <a:spcPts val="0"/>
                </a:spcAft>
              </a:pPr>
              <a:r>
                <a:rPr lang="it-IT" sz="85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PS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26" name="Text Box 847">
              <a:extLst>
                <a:ext uri="{FF2B5EF4-FFF2-40B4-BE49-F238E27FC236}">
                  <a16:creationId xmlns:a16="http://schemas.microsoft.com/office/drawing/2014/main" id="{2B2ECDC8-28CF-4C6E-979C-9757E1689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5" y="-6953"/>
              <a:ext cx="206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spcBef>
                  <a:spcPts val="5"/>
                </a:spcBef>
                <a:spcAft>
                  <a:spcPts val="0"/>
                </a:spcAft>
              </a:pPr>
              <a:r>
                <a:rPr lang="it-IT" sz="850" b="1" dirty="0">
                  <a:latin typeface="Arial" panose="020B0604020202020204" pitchFamily="34" charset="0"/>
                  <a:ea typeface="Arial MT"/>
                  <a:cs typeface="Arial MT"/>
                </a:rPr>
                <a:t>Emergenza </a:t>
              </a:r>
              <a:r>
                <a:rPr lang="it-IT" sz="85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Territorio</a:t>
              </a:r>
            </a:p>
          </p:txBody>
        </p:sp>
        <p:sp>
          <p:nvSpPr>
            <p:cNvPr id="127" name="Text Box 846">
              <a:extLst>
                <a:ext uri="{FF2B5EF4-FFF2-40B4-BE49-F238E27FC236}">
                  <a16:creationId xmlns:a16="http://schemas.microsoft.com/office/drawing/2014/main" id="{B0B36AA8-862D-4562-959C-7CB7FE5AD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1" y="-6953"/>
              <a:ext cx="94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spcBef>
                  <a:spcPts val="5"/>
                </a:spcBef>
                <a:spcAft>
                  <a:spcPts val="0"/>
                </a:spcAft>
              </a:pPr>
              <a:r>
                <a:rPr lang="it-IT" sz="85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Specialista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28" name="Text Box 845">
              <a:extLst>
                <a:ext uri="{FF2B5EF4-FFF2-40B4-BE49-F238E27FC236}">
                  <a16:creationId xmlns:a16="http://schemas.microsoft.com/office/drawing/2014/main" id="{6AE5901D-7AE7-4778-92E5-368F502BE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3" y="-6953"/>
              <a:ext cx="45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spcBef>
                  <a:spcPts val="5"/>
                </a:spcBef>
                <a:spcAft>
                  <a:spcPts val="0"/>
                </a:spcAft>
              </a:pPr>
              <a:r>
                <a:rPr lang="it-IT" sz="85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MMG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29" name="Text Box 844">
              <a:extLst>
                <a:ext uri="{FF2B5EF4-FFF2-40B4-BE49-F238E27FC236}">
                  <a16:creationId xmlns:a16="http://schemas.microsoft.com/office/drawing/2014/main" id="{5DB968BC-6C43-4E8E-8FD3-8140FFCB5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5" y="-6469"/>
              <a:ext cx="993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2065" indent="-12700">
                <a:lnSpc>
                  <a:spcPct val="1070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Manifestazione</a:t>
              </a:r>
              <a:r>
                <a:rPr lang="it-IT" sz="700" spc="-18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spc="-5">
                  <a:effectLst/>
                  <a:latin typeface="Arial MT"/>
                  <a:ea typeface="Arial MT"/>
                  <a:cs typeface="Arial MT"/>
                </a:rPr>
                <a:t>sintomatologia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32" name="Text Box 841">
              <a:extLst>
                <a:ext uri="{FF2B5EF4-FFF2-40B4-BE49-F238E27FC236}">
                  <a16:creationId xmlns:a16="http://schemas.microsoft.com/office/drawing/2014/main" id="{6A629E5D-3933-481E-A2B2-AD24DEB75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3" y="-5566"/>
              <a:ext cx="37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Visita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33" name="Text Box 840">
              <a:extLst>
                <a:ext uri="{FF2B5EF4-FFF2-40B4-BE49-F238E27FC236}">
                  <a16:creationId xmlns:a16="http://schemas.microsoft.com/office/drawing/2014/main" id="{803D512B-4834-435E-9386-8B3EA89D0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7" y="-5566"/>
              <a:ext cx="37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Visita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34" name="Text Box 839">
              <a:extLst>
                <a:ext uri="{FF2B5EF4-FFF2-40B4-BE49-F238E27FC236}">
                  <a16:creationId xmlns:a16="http://schemas.microsoft.com/office/drawing/2014/main" id="{ECE033E1-7306-4550-BEE2-C294F4BD9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92" y="-5566"/>
              <a:ext cx="376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Visita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35" name="Text Box 838">
              <a:extLst>
                <a:ext uri="{FF2B5EF4-FFF2-40B4-BE49-F238E27FC236}">
                  <a16:creationId xmlns:a16="http://schemas.microsoft.com/office/drawing/2014/main" id="{CEA7A0D7-6420-45C6-A07D-83B24C967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93" y="-6835"/>
              <a:ext cx="3960" cy="18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R="2540">
                <a:lnSpc>
                  <a:spcPct val="107000"/>
                </a:lnSpc>
                <a:spcAft>
                  <a:spcPts val="0"/>
                </a:spcAft>
              </a:pPr>
              <a:r>
                <a:rPr lang="it-IT" sz="1200" i="1" spc="-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Paziente con prima </a:t>
              </a:r>
              <a:r>
                <a:rPr lang="it-IT" sz="1200" i="1" spc="-23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1200" i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manifestazione</a:t>
              </a:r>
              <a:r>
                <a:rPr lang="it-IT" sz="1200" i="1" spc="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1200" i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della</a:t>
              </a:r>
              <a:r>
                <a:rPr lang="it-IT" sz="1200" i="1" spc="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1200" i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sintomatologia</a:t>
              </a:r>
              <a:r>
                <a:rPr lang="it-IT" sz="1200" i="1" spc="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</a:p>
            <a:p>
              <a:pPr marR="2540">
                <a:lnSpc>
                  <a:spcPct val="107000"/>
                </a:lnSpc>
                <a:spcAft>
                  <a:spcPts val="0"/>
                </a:spcAft>
              </a:pPr>
              <a:endParaRPr lang="it-IT" sz="1200" i="1" spc="5" dirty="0">
                <a:latin typeface="Arial" panose="020B0604020202020204" pitchFamily="34" charset="0"/>
                <a:ea typeface="Arial MT"/>
                <a:cs typeface="Arial MT"/>
              </a:endParaRPr>
            </a:p>
            <a:p>
              <a:pPr marR="2540">
                <a:lnSpc>
                  <a:spcPct val="107000"/>
                </a:lnSpc>
                <a:spcAft>
                  <a:spcPts val="0"/>
                </a:spcAft>
              </a:pPr>
              <a:r>
                <a:rPr lang="it-IT" sz="1200" i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Paziente cronico</a:t>
              </a:r>
              <a:r>
                <a:rPr lang="it-IT" sz="1200" i="1" spc="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1200" i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con diagnosi nota</a:t>
              </a:r>
              <a:r>
                <a:rPr lang="it-IT" sz="1200" i="1" spc="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1200" i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con probabile</a:t>
              </a:r>
              <a:r>
                <a:rPr lang="it-IT" sz="1200" i="1" spc="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1200" i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riacutizzazione in</a:t>
              </a:r>
              <a:r>
                <a:rPr lang="it-IT" sz="1200" i="1" spc="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1200" i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corso</a:t>
              </a:r>
              <a:endParaRPr lang="it-IT" sz="12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36" name="Text Box 837">
              <a:extLst>
                <a:ext uri="{FF2B5EF4-FFF2-40B4-BE49-F238E27FC236}">
                  <a16:creationId xmlns:a16="http://schemas.microsoft.com/office/drawing/2014/main" id="{609DEC84-14E1-466B-99F5-1E1D8D324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0" y="-4601"/>
              <a:ext cx="14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37" name="Text Box 836">
              <a:extLst>
                <a:ext uri="{FF2B5EF4-FFF2-40B4-BE49-F238E27FC236}">
                  <a16:creationId xmlns:a16="http://schemas.microsoft.com/office/drawing/2014/main" id="{8119D682-B700-4474-B6D8-BADE12685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8" y="-4694"/>
              <a:ext cx="854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R="11430" indent="-1270" algn="ctr">
                <a:lnSpc>
                  <a:spcPct val="106000"/>
                </a:lnSpc>
                <a:spcAft>
                  <a:spcPts val="0"/>
                </a:spcAft>
              </a:pP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Quadro</a:t>
              </a:r>
              <a:r>
                <a:rPr lang="it-IT" sz="8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clinico</a:t>
              </a:r>
              <a:r>
                <a:rPr lang="it-IT" sz="8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instabile o </a:t>
              </a:r>
              <a:r>
                <a:rPr lang="it-IT" sz="800" spc="-14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grave?</a:t>
              </a:r>
            </a:p>
          </p:txBody>
        </p:sp>
        <p:sp>
          <p:nvSpPr>
            <p:cNvPr id="138" name="Text Box 835">
              <a:extLst>
                <a:ext uri="{FF2B5EF4-FFF2-40B4-BE49-F238E27FC236}">
                  <a16:creationId xmlns:a16="http://schemas.microsoft.com/office/drawing/2014/main" id="{E094D10B-ACF9-465D-BAC7-14DE8268F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1" y="-4620"/>
              <a:ext cx="14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0" name="Text Box 833">
              <a:extLst>
                <a:ext uri="{FF2B5EF4-FFF2-40B4-BE49-F238E27FC236}">
                  <a16:creationId xmlns:a16="http://schemas.microsoft.com/office/drawing/2014/main" id="{A45C1B86-B362-4C94-9BE7-1E8DDCAC0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88" y="-4647"/>
              <a:ext cx="14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1" name="Text Box 832">
              <a:extLst>
                <a:ext uri="{FF2B5EF4-FFF2-40B4-BE49-F238E27FC236}">
                  <a16:creationId xmlns:a16="http://schemas.microsoft.com/office/drawing/2014/main" id="{E188D292-1FB6-421B-A4DC-CD0E804AB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2" y="-4376"/>
              <a:ext cx="1944" cy="2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>
                <a:lnSpc>
                  <a:spcPct val="107000"/>
                </a:lnSpc>
                <a:spcAft>
                  <a:spcPts val="0"/>
                </a:spcAft>
              </a:pPr>
              <a:r>
                <a:rPr lang="it-IT" sz="850" i="1" spc="-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L’accesso</a:t>
              </a:r>
              <a:r>
                <a:rPr lang="it-IT" sz="850" i="1" spc="-50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i="1" spc="-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del</a:t>
              </a:r>
              <a:r>
                <a:rPr lang="it-IT" sz="850" i="1" spc="-5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i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paziente </a:t>
              </a:r>
              <a:r>
                <a:rPr lang="it-IT" sz="850" i="1" spc="-23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i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alle cure ospedaliere</a:t>
              </a:r>
              <a:r>
                <a:rPr lang="it-IT" sz="850" i="1" spc="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i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per SC acuto avviene</a:t>
              </a:r>
              <a:r>
                <a:rPr lang="it-IT" sz="850" i="1" spc="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i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tramite</a:t>
              </a:r>
              <a:r>
                <a:rPr lang="it-IT" sz="850" i="1" spc="-1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i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il</a:t>
              </a:r>
              <a:r>
                <a:rPr lang="it-IT" sz="850" i="1" spc="2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i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PS</a:t>
              </a:r>
              <a:r>
                <a:rPr lang="it-IT" sz="850" i="1" spc="20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i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(al</a:t>
              </a:r>
              <a:r>
                <a:rPr lang="it-IT" sz="850" i="1" spc="10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i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quale</a:t>
              </a:r>
              <a:r>
                <a:rPr lang="it-IT" sz="850" i="1" spc="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i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il paziente può accedere</a:t>
              </a:r>
              <a:r>
                <a:rPr lang="it-IT" sz="850" i="1" spc="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i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direttamente, su</a:t>
              </a:r>
              <a:r>
                <a:rPr lang="it-IT" sz="850" i="1" spc="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i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indicazione del MMG,</a:t>
              </a:r>
              <a:r>
                <a:rPr lang="it-IT" sz="850" i="1" spc="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i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dello specialista o</a:t>
              </a:r>
              <a:r>
                <a:rPr lang="it-IT" sz="850" i="1" spc="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i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tramite</a:t>
              </a:r>
              <a:r>
                <a:rPr lang="it-IT" sz="850" i="1" spc="-40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i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118)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3" name="Text Box 830">
              <a:extLst>
                <a:ext uri="{FF2B5EF4-FFF2-40B4-BE49-F238E27FC236}">
                  <a16:creationId xmlns:a16="http://schemas.microsoft.com/office/drawing/2014/main" id="{CCDBFB1B-8823-4201-AD5E-CE76023AC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7" y="-3803"/>
              <a:ext cx="20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4" name="Text Box 829">
              <a:extLst>
                <a:ext uri="{FF2B5EF4-FFF2-40B4-BE49-F238E27FC236}">
                  <a16:creationId xmlns:a16="http://schemas.microsoft.com/office/drawing/2014/main" id="{F424A4B6-A3A5-4A0D-83F8-4DD845ABF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3" y="-3782"/>
              <a:ext cx="20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5" name="Text Box 828">
              <a:extLst>
                <a:ext uri="{FF2B5EF4-FFF2-40B4-BE49-F238E27FC236}">
                  <a16:creationId xmlns:a16="http://schemas.microsoft.com/office/drawing/2014/main" id="{ABC1337B-7777-4770-BE14-F856A98A2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27" y="-3823"/>
              <a:ext cx="20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6" name="Text Box 827">
              <a:extLst>
                <a:ext uri="{FF2B5EF4-FFF2-40B4-BE49-F238E27FC236}">
                  <a16:creationId xmlns:a16="http://schemas.microsoft.com/office/drawing/2014/main" id="{1184E227-E2E1-4DF5-8801-2BC5D54FA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7" y="-3337"/>
              <a:ext cx="101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2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7" name="Text Box 826">
              <a:extLst>
                <a:ext uri="{FF2B5EF4-FFF2-40B4-BE49-F238E27FC236}">
                  <a16:creationId xmlns:a16="http://schemas.microsoft.com/office/drawing/2014/main" id="{3BC48C46-A94A-41EA-9DA2-624C00B77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73" y="-2171"/>
              <a:ext cx="474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625"/>
                </a:lnSpc>
                <a:spcAft>
                  <a:spcPts val="0"/>
                </a:spcAft>
              </a:pP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Tipologia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 marL="10795">
                <a:spcBef>
                  <a:spcPts val="40"/>
                </a:spcBef>
                <a:spcAft>
                  <a:spcPts val="0"/>
                </a:spcAft>
              </a:pP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paziente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8" name="Text Box 825">
              <a:extLst>
                <a:ext uri="{FF2B5EF4-FFF2-40B4-BE49-F238E27FC236}">
                  <a16:creationId xmlns:a16="http://schemas.microsoft.com/office/drawing/2014/main" id="{617CA61A-BEE7-442E-A085-1FE796078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7" y="-2429"/>
              <a:ext cx="987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Primo</a:t>
              </a:r>
              <a:r>
                <a:rPr lang="it-IT" sz="700" spc="5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sospetto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 marR="9525" algn="ctr">
                <a:spcBef>
                  <a:spcPts val="60"/>
                </a:spcBef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di</a:t>
              </a:r>
              <a:r>
                <a:rPr lang="it-IT" sz="70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SC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9" name="Text Box 824">
              <a:extLst>
                <a:ext uri="{FF2B5EF4-FFF2-40B4-BE49-F238E27FC236}">
                  <a16:creationId xmlns:a16="http://schemas.microsoft.com/office/drawing/2014/main" id="{124ACAD1-EA57-4A5F-8F1E-0DF56D056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8" y="-2121"/>
              <a:ext cx="101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1000" dirty="0">
                  <a:effectLst/>
                  <a:latin typeface="Arial MT"/>
                  <a:ea typeface="Arial MT"/>
                  <a:cs typeface="Arial MT"/>
                </a:rPr>
                <a:t>1</a:t>
              </a:r>
            </a:p>
          </p:txBody>
        </p:sp>
        <p:sp>
          <p:nvSpPr>
            <p:cNvPr id="150" name="Text Box 823">
              <a:extLst>
                <a:ext uri="{FF2B5EF4-FFF2-40B4-BE49-F238E27FC236}">
                  <a16:creationId xmlns:a16="http://schemas.microsoft.com/office/drawing/2014/main" id="{5C25BBD2-2E14-4745-A0DE-81F455473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7" y="-1737"/>
              <a:ext cx="983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72085" marR="3175" indent="-172720">
                <a:lnSpc>
                  <a:spcPct val="107000"/>
                </a:lnSpc>
                <a:spcAft>
                  <a:spcPts val="0"/>
                </a:spcAft>
              </a:pPr>
              <a:r>
                <a:rPr lang="it-IT" sz="700" spc="-10">
                  <a:effectLst/>
                  <a:latin typeface="Arial MT"/>
                  <a:ea typeface="Arial MT"/>
                  <a:cs typeface="Arial MT"/>
                </a:rPr>
                <a:t>Cronici </a:t>
              </a:r>
              <a:r>
                <a:rPr lang="it-IT" sz="700" spc="-5">
                  <a:effectLst/>
                  <a:latin typeface="Arial MT"/>
                  <a:ea typeface="Arial MT"/>
                  <a:cs typeface="Arial MT"/>
                </a:rPr>
                <a:t>con SC</a:t>
              </a:r>
              <a:r>
                <a:rPr lang="it-IT" sz="700" spc="-19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stabile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51" name="Text Box 822">
              <a:extLst>
                <a:ext uri="{FF2B5EF4-FFF2-40B4-BE49-F238E27FC236}">
                  <a16:creationId xmlns:a16="http://schemas.microsoft.com/office/drawing/2014/main" id="{D961190B-1DEA-4DCF-812D-002B321E5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17" y="-1429"/>
              <a:ext cx="309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1000" dirty="0">
                  <a:effectLst/>
                  <a:latin typeface="Arial MT"/>
                  <a:ea typeface="Arial MT"/>
                  <a:cs typeface="Arial MT"/>
                </a:rPr>
                <a:t>10</a:t>
              </a:r>
            </a:p>
          </p:txBody>
        </p:sp>
      </p:grpSp>
      <p:sp>
        <p:nvSpPr>
          <p:cNvPr id="65" name="Text Box 836">
            <a:extLst>
              <a:ext uri="{FF2B5EF4-FFF2-40B4-BE49-F238E27FC236}">
                <a16:creationId xmlns:a16="http://schemas.microsoft.com/office/drawing/2014/main" id="{8119D682-B700-4474-B6D8-BADE12685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777" y="3328065"/>
            <a:ext cx="581404" cy="40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R="11430" indent="-1270" algn="ctr">
              <a:lnSpc>
                <a:spcPct val="106000"/>
              </a:lnSpc>
              <a:spcAft>
                <a:spcPts val="0"/>
              </a:spcAft>
            </a:pPr>
            <a:r>
              <a:rPr lang="it-IT" sz="800" dirty="0">
                <a:effectLst/>
                <a:latin typeface="Arial MT"/>
                <a:ea typeface="Arial MT"/>
                <a:cs typeface="Arial MT"/>
              </a:rPr>
              <a:t>Quadro</a:t>
            </a:r>
            <a:r>
              <a:rPr lang="it-IT" sz="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00" dirty="0">
                <a:effectLst/>
                <a:latin typeface="Arial MT"/>
                <a:ea typeface="Arial MT"/>
                <a:cs typeface="Arial MT"/>
              </a:rPr>
              <a:t>clinico</a:t>
            </a:r>
            <a:r>
              <a:rPr lang="it-IT" sz="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00" dirty="0">
                <a:effectLst/>
                <a:latin typeface="Arial MT"/>
                <a:ea typeface="Arial MT"/>
                <a:cs typeface="Arial MT"/>
              </a:rPr>
              <a:t>instabile o </a:t>
            </a:r>
            <a:r>
              <a:rPr lang="it-IT" sz="800" spc="-14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00" dirty="0">
                <a:effectLst/>
                <a:latin typeface="Arial MT"/>
                <a:ea typeface="Arial MT"/>
                <a:cs typeface="Arial MT"/>
              </a:rPr>
              <a:t>grave?</a:t>
            </a:r>
          </a:p>
        </p:txBody>
      </p:sp>
      <p:sp>
        <p:nvSpPr>
          <p:cNvPr id="66" name="Text Box 836">
            <a:extLst>
              <a:ext uri="{FF2B5EF4-FFF2-40B4-BE49-F238E27FC236}">
                <a16:creationId xmlns:a16="http://schemas.microsoft.com/office/drawing/2014/main" id="{8119D682-B700-4474-B6D8-BADE12685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2258" y="3303736"/>
            <a:ext cx="509889" cy="465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R="11430" indent="-1270" algn="ctr">
              <a:lnSpc>
                <a:spcPct val="106000"/>
              </a:lnSpc>
              <a:spcAft>
                <a:spcPts val="0"/>
              </a:spcAft>
            </a:pPr>
            <a:r>
              <a:rPr lang="it-IT" sz="800" dirty="0">
                <a:effectLst/>
                <a:latin typeface="Arial MT"/>
                <a:ea typeface="Arial MT"/>
                <a:cs typeface="Arial MT"/>
              </a:rPr>
              <a:t>Quadro</a:t>
            </a:r>
            <a:r>
              <a:rPr lang="it-IT" sz="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00" dirty="0">
                <a:effectLst/>
                <a:latin typeface="Arial MT"/>
                <a:ea typeface="Arial MT"/>
                <a:cs typeface="Arial MT"/>
              </a:rPr>
              <a:t>clinico</a:t>
            </a:r>
            <a:r>
              <a:rPr lang="it-IT" sz="800" spc="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00" dirty="0">
                <a:effectLst/>
                <a:latin typeface="Arial MT"/>
                <a:ea typeface="Arial MT"/>
                <a:cs typeface="Arial MT"/>
              </a:rPr>
              <a:t>instabile o </a:t>
            </a:r>
            <a:r>
              <a:rPr lang="it-IT" sz="800" spc="-14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00" dirty="0">
                <a:effectLst/>
                <a:latin typeface="Arial MT"/>
                <a:ea typeface="Arial MT"/>
                <a:cs typeface="Arial MT"/>
              </a:rPr>
              <a:t>grave?</a:t>
            </a:r>
          </a:p>
        </p:txBody>
      </p:sp>
    </p:spTree>
    <p:extLst>
      <p:ext uri="{BB962C8B-B14F-4D97-AF65-F5344CB8AC3E}">
        <p14:creationId xmlns:p14="http://schemas.microsoft.com/office/powerpoint/2010/main" val="117768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554591" y="313800"/>
            <a:ext cx="8662981" cy="1143000"/>
          </a:xfrm>
        </p:spPr>
        <p:txBody>
          <a:bodyPr/>
          <a:lstStyle/>
          <a:p>
            <a:r>
              <a:rPr lang="it-IT" b="0" dirty="0"/>
              <a:t>Diagnosi 2: </a:t>
            </a:r>
            <a:r>
              <a:rPr lang="it-IT" b="0" i="1" dirty="0"/>
              <a:t>valutazione ambulatoriale</a:t>
            </a:r>
          </a:p>
        </p:txBody>
      </p:sp>
      <p:grpSp>
        <p:nvGrpSpPr>
          <p:cNvPr id="65" name="Group 789">
            <a:extLst>
              <a:ext uri="{FF2B5EF4-FFF2-40B4-BE49-F238E27FC236}">
                <a16:creationId xmlns:a16="http://schemas.microsoft.com/office/drawing/2014/main" id="{F5B8ED45-D8EC-4C8A-9031-E24AC73C96CC}"/>
              </a:ext>
            </a:extLst>
          </p:cNvPr>
          <p:cNvGrpSpPr>
            <a:grpSpLocks/>
          </p:cNvGrpSpPr>
          <p:nvPr/>
        </p:nvGrpSpPr>
        <p:grpSpPr bwMode="auto">
          <a:xfrm>
            <a:off x="675345" y="1741224"/>
            <a:ext cx="7525512" cy="4615126"/>
            <a:chOff x="1136" y="-811"/>
            <a:chExt cx="8651" cy="6674"/>
          </a:xfrm>
        </p:grpSpPr>
        <p:sp>
          <p:nvSpPr>
            <p:cNvPr id="66" name="AutoShape 818">
              <a:extLst>
                <a:ext uri="{FF2B5EF4-FFF2-40B4-BE49-F238E27FC236}">
                  <a16:creationId xmlns:a16="http://schemas.microsoft.com/office/drawing/2014/main" id="{A4909C8A-1AEA-491A-A7CB-1B350D2FC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4" y="-319"/>
              <a:ext cx="35" cy="6182"/>
            </a:xfrm>
            <a:custGeom>
              <a:avLst/>
              <a:gdLst>
                <a:gd name="T0" fmla="+- 0 4338 4304"/>
                <a:gd name="T1" fmla="*/ T0 w 35"/>
                <a:gd name="T2" fmla="+- 0 744 -319"/>
                <a:gd name="T3" fmla="*/ 744 h 6182"/>
                <a:gd name="T4" fmla="+- 0 4304 4304"/>
                <a:gd name="T5" fmla="*/ T4 w 35"/>
                <a:gd name="T6" fmla="+- 0 607 -319"/>
                <a:gd name="T7" fmla="*/ 607 h 6182"/>
                <a:gd name="T8" fmla="+- 0 4304 4304"/>
                <a:gd name="T9" fmla="*/ T8 w 35"/>
                <a:gd name="T10" fmla="+- 0 367 -319"/>
                <a:gd name="T11" fmla="*/ 367 h 6182"/>
                <a:gd name="T12" fmla="+- 0 4338 4304"/>
                <a:gd name="T13" fmla="*/ T12 w 35"/>
                <a:gd name="T14" fmla="+- 0 230 -319"/>
                <a:gd name="T15" fmla="*/ 230 h 6182"/>
                <a:gd name="T16" fmla="+- 0 4338 4304"/>
                <a:gd name="T17" fmla="*/ T16 w 35"/>
                <a:gd name="T18" fmla="+- 0 230 -319"/>
                <a:gd name="T19" fmla="*/ 230 h 6182"/>
                <a:gd name="T20" fmla="+- 0 4338 4304"/>
                <a:gd name="T21" fmla="*/ T20 w 35"/>
                <a:gd name="T22" fmla="+- 0 196 -319"/>
                <a:gd name="T23" fmla="*/ 196 h 6182"/>
                <a:gd name="T24" fmla="+- 0 4304 4304"/>
                <a:gd name="T25" fmla="*/ T24 w 35"/>
                <a:gd name="T26" fmla="+- 0 58 -319"/>
                <a:gd name="T27" fmla="*/ 58 h 6182"/>
                <a:gd name="T28" fmla="+- 0 4304 4304"/>
                <a:gd name="T29" fmla="*/ T28 w 35"/>
                <a:gd name="T30" fmla="+- 0 -182 -319"/>
                <a:gd name="T31" fmla="*/ -182 h 6182"/>
                <a:gd name="T32" fmla="+- 0 4338 4304"/>
                <a:gd name="T33" fmla="*/ T32 w 35"/>
                <a:gd name="T34" fmla="+- 0 -319 -319"/>
                <a:gd name="T35" fmla="*/ -319 h 6182"/>
                <a:gd name="T36" fmla="+- 0 4338 4304"/>
                <a:gd name="T37" fmla="*/ T36 w 35"/>
                <a:gd name="T38" fmla="+- 0 -319 -319"/>
                <a:gd name="T39" fmla="*/ -319 h 6182"/>
                <a:gd name="T40" fmla="+- 0 4339 4304"/>
                <a:gd name="T41" fmla="*/ T40 w 35"/>
                <a:gd name="T42" fmla="+- 0 5863 -319"/>
                <a:gd name="T43" fmla="*/ 5863 h 6182"/>
                <a:gd name="T44" fmla="+- 0 4304 4304"/>
                <a:gd name="T45" fmla="*/ T44 w 35"/>
                <a:gd name="T46" fmla="+- 0 5820 -319"/>
                <a:gd name="T47" fmla="*/ 5820 h 6182"/>
                <a:gd name="T48" fmla="+- 0 4304 4304"/>
                <a:gd name="T49" fmla="*/ T48 w 35"/>
                <a:gd name="T50" fmla="+- 0 5580 -319"/>
                <a:gd name="T51" fmla="*/ 5580 h 6182"/>
                <a:gd name="T52" fmla="+- 0 4339 4304"/>
                <a:gd name="T53" fmla="*/ T52 w 35"/>
                <a:gd name="T54" fmla="+- 0 5443 -319"/>
                <a:gd name="T55" fmla="*/ 5443 h 6182"/>
                <a:gd name="T56" fmla="+- 0 4339 4304"/>
                <a:gd name="T57" fmla="*/ T56 w 35"/>
                <a:gd name="T58" fmla="+- 0 5443 -319"/>
                <a:gd name="T59" fmla="*/ 5443 h 6182"/>
                <a:gd name="T60" fmla="+- 0 4339 4304"/>
                <a:gd name="T61" fmla="*/ T60 w 35"/>
                <a:gd name="T62" fmla="+- 0 5408 -319"/>
                <a:gd name="T63" fmla="*/ 5408 h 6182"/>
                <a:gd name="T64" fmla="+- 0 4304 4304"/>
                <a:gd name="T65" fmla="*/ T64 w 35"/>
                <a:gd name="T66" fmla="+- 0 5271 -319"/>
                <a:gd name="T67" fmla="*/ 5271 h 6182"/>
                <a:gd name="T68" fmla="+- 0 4304 4304"/>
                <a:gd name="T69" fmla="*/ T68 w 35"/>
                <a:gd name="T70" fmla="+- 0 5031 -319"/>
                <a:gd name="T71" fmla="*/ 5031 h 6182"/>
                <a:gd name="T72" fmla="+- 0 4339 4304"/>
                <a:gd name="T73" fmla="*/ T72 w 35"/>
                <a:gd name="T74" fmla="+- 0 4894 -319"/>
                <a:gd name="T75" fmla="*/ 4894 h 6182"/>
                <a:gd name="T76" fmla="+- 0 4339 4304"/>
                <a:gd name="T77" fmla="*/ T76 w 35"/>
                <a:gd name="T78" fmla="+- 0 4894 -319"/>
                <a:gd name="T79" fmla="*/ 4894 h 6182"/>
                <a:gd name="T80" fmla="+- 0 4339 4304"/>
                <a:gd name="T81" fmla="*/ T80 w 35"/>
                <a:gd name="T82" fmla="+- 0 4860 -319"/>
                <a:gd name="T83" fmla="*/ 4860 h 6182"/>
                <a:gd name="T84" fmla="+- 0 4304 4304"/>
                <a:gd name="T85" fmla="*/ T84 w 35"/>
                <a:gd name="T86" fmla="+- 0 4723 -319"/>
                <a:gd name="T87" fmla="*/ 4723 h 6182"/>
                <a:gd name="T88" fmla="+- 0 4304 4304"/>
                <a:gd name="T89" fmla="*/ T88 w 35"/>
                <a:gd name="T90" fmla="+- 0 4482 -319"/>
                <a:gd name="T91" fmla="*/ 4482 h 6182"/>
                <a:gd name="T92" fmla="+- 0 4339 4304"/>
                <a:gd name="T93" fmla="*/ T92 w 35"/>
                <a:gd name="T94" fmla="+- 0 4345 -319"/>
                <a:gd name="T95" fmla="*/ 4345 h 6182"/>
                <a:gd name="T96" fmla="+- 0 4339 4304"/>
                <a:gd name="T97" fmla="*/ T96 w 35"/>
                <a:gd name="T98" fmla="+- 0 4345 -319"/>
                <a:gd name="T99" fmla="*/ 4345 h 6182"/>
                <a:gd name="T100" fmla="+- 0 4339 4304"/>
                <a:gd name="T101" fmla="*/ T100 w 35"/>
                <a:gd name="T102" fmla="+- 0 4311 -319"/>
                <a:gd name="T103" fmla="*/ 4311 h 6182"/>
                <a:gd name="T104" fmla="+- 0 4304 4304"/>
                <a:gd name="T105" fmla="*/ T104 w 35"/>
                <a:gd name="T106" fmla="+- 0 4174 -319"/>
                <a:gd name="T107" fmla="*/ 4174 h 6182"/>
                <a:gd name="T108" fmla="+- 0 4304 4304"/>
                <a:gd name="T109" fmla="*/ T108 w 35"/>
                <a:gd name="T110" fmla="+- 0 3934 -319"/>
                <a:gd name="T111" fmla="*/ 3934 h 6182"/>
                <a:gd name="T112" fmla="+- 0 4339 4304"/>
                <a:gd name="T113" fmla="*/ T112 w 35"/>
                <a:gd name="T114" fmla="+- 0 3797 -319"/>
                <a:gd name="T115" fmla="*/ 3797 h 6182"/>
                <a:gd name="T116" fmla="+- 0 4339 4304"/>
                <a:gd name="T117" fmla="*/ T116 w 35"/>
                <a:gd name="T118" fmla="+- 0 3797 -319"/>
                <a:gd name="T119" fmla="*/ 3797 h 6182"/>
                <a:gd name="T120" fmla="+- 0 4339 4304"/>
                <a:gd name="T121" fmla="*/ T120 w 35"/>
                <a:gd name="T122" fmla="+- 0 3762 -319"/>
                <a:gd name="T123" fmla="*/ 3762 h 6182"/>
                <a:gd name="T124" fmla="+- 0 4304 4304"/>
                <a:gd name="T125" fmla="*/ T124 w 35"/>
                <a:gd name="T126" fmla="+- 0 3625 -319"/>
                <a:gd name="T127" fmla="*/ 3625 h 6182"/>
                <a:gd name="T128" fmla="+- 0 4304 4304"/>
                <a:gd name="T129" fmla="*/ T128 w 35"/>
                <a:gd name="T130" fmla="+- 0 3385 -319"/>
                <a:gd name="T131" fmla="*/ 3385 h 6182"/>
                <a:gd name="T132" fmla="+- 0 4339 4304"/>
                <a:gd name="T133" fmla="*/ T132 w 35"/>
                <a:gd name="T134" fmla="+- 0 3248 -319"/>
                <a:gd name="T135" fmla="*/ 3248 h 6182"/>
                <a:gd name="T136" fmla="+- 0 4339 4304"/>
                <a:gd name="T137" fmla="*/ T136 w 35"/>
                <a:gd name="T138" fmla="+- 0 3248 -319"/>
                <a:gd name="T139" fmla="*/ 3248 h 6182"/>
                <a:gd name="T140" fmla="+- 0 4339 4304"/>
                <a:gd name="T141" fmla="*/ T140 w 35"/>
                <a:gd name="T142" fmla="+- 0 3214 -319"/>
                <a:gd name="T143" fmla="*/ 3214 h 6182"/>
                <a:gd name="T144" fmla="+- 0 4304 4304"/>
                <a:gd name="T145" fmla="*/ T144 w 35"/>
                <a:gd name="T146" fmla="+- 0 3076 -319"/>
                <a:gd name="T147" fmla="*/ 3076 h 6182"/>
                <a:gd name="T148" fmla="+- 0 4304 4304"/>
                <a:gd name="T149" fmla="*/ T148 w 35"/>
                <a:gd name="T150" fmla="+- 0 2836 -319"/>
                <a:gd name="T151" fmla="*/ 2836 h 6182"/>
                <a:gd name="T152" fmla="+- 0 4339 4304"/>
                <a:gd name="T153" fmla="*/ T152 w 35"/>
                <a:gd name="T154" fmla="+- 0 2699 -319"/>
                <a:gd name="T155" fmla="*/ 2699 h 6182"/>
                <a:gd name="T156" fmla="+- 0 4339 4304"/>
                <a:gd name="T157" fmla="*/ T156 w 35"/>
                <a:gd name="T158" fmla="+- 0 2699 -319"/>
                <a:gd name="T159" fmla="*/ 2699 h 6182"/>
                <a:gd name="T160" fmla="+- 0 4339 4304"/>
                <a:gd name="T161" fmla="*/ T160 w 35"/>
                <a:gd name="T162" fmla="+- 0 2665 -319"/>
                <a:gd name="T163" fmla="*/ 2665 h 6182"/>
                <a:gd name="T164" fmla="+- 0 4304 4304"/>
                <a:gd name="T165" fmla="*/ T164 w 35"/>
                <a:gd name="T166" fmla="+- 0 2528 -319"/>
                <a:gd name="T167" fmla="*/ 2528 h 6182"/>
                <a:gd name="T168" fmla="+- 0 4304 4304"/>
                <a:gd name="T169" fmla="*/ T168 w 35"/>
                <a:gd name="T170" fmla="+- 0 2288 -319"/>
                <a:gd name="T171" fmla="*/ 2288 h 6182"/>
                <a:gd name="T172" fmla="+- 0 4339 4304"/>
                <a:gd name="T173" fmla="*/ T172 w 35"/>
                <a:gd name="T174" fmla="+- 0 2150 -319"/>
                <a:gd name="T175" fmla="*/ 2150 h 6182"/>
                <a:gd name="T176" fmla="+- 0 4339 4304"/>
                <a:gd name="T177" fmla="*/ T176 w 35"/>
                <a:gd name="T178" fmla="+- 0 2150 -319"/>
                <a:gd name="T179" fmla="*/ 2150 h 6182"/>
                <a:gd name="T180" fmla="+- 0 4339 4304"/>
                <a:gd name="T181" fmla="*/ T180 w 35"/>
                <a:gd name="T182" fmla="+- 0 2116 -319"/>
                <a:gd name="T183" fmla="*/ 2116 h 6182"/>
                <a:gd name="T184" fmla="+- 0 4304 4304"/>
                <a:gd name="T185" fmla="*/ T184 w 35"/>
                <a:gd name="T186" fmla="+- 0 1979 -319"/>
                <a:gd name="T187" fmla="*/ 1979 h 6182"/>
                <a:gd name="T188" fmla="+- 0 4304 4304"/>
                <a:gd name="T189" fmla="*/ T188 w 35"/>
                <a:gd name="T190" fmla="+- 0 1739 -319"/>
                <a:gd name="T191" fmla="*/ 1739 h 6182"/>
                <a:gd name="T192" fmla="+- 0 4339 4304"/>
                <a:gd name="T193" fmla="*/ T192 w 35"/>
                <a:gd name="T194" fmla="+- 0 1602 -319"/>
                <a:gd name="T195" fmla="*/ 1602 h 6182"/>
                <a:gd name="T196" fmla="+- 0 4339 4304"/>
                <a:gd name="T197" fmla="*/ T196 w 35"/>
                <a:gd name="T198" fmla="+- 0 1602 -319"/>
                <a:gd name="T199" fmla="*/ 1602 h 6182"/>
                <a:gd name="T200" fmla="+- 0 4339 4304"/>
                <a:gd name="T201" fmla="*/ T200 w 35"/>
                <a:gd name="T202" fmla="+- 0 1567 -319"/>
                <a:gd name="T203" fmla="*/ 1567 h 6182"/>
                <a:gd name="T204" fmla="+- 0 4304 4304"/>
                <a:gd name="T205" fmla="*/ T204 w 35"/>
                <a:gd name="T206" fmla="+- 0 1430 -319"/>
                <a:gd name="T207" fmla="*/ 1430 h 6182"/>
                <a:gd name="T208" fmla="+- 0 4304 4304"/>
                <a:gd name="T209" fmla="*/ T208 w 35"/>
                <a:gd name="T210" fmla="+- 0 1190 -319"/>
                <a:gd name="T211" fmla="*/ 1190 h 6182"/>
                <a:gd name="T212" fmla="+- 0 4339 4304"/>
                <a:gd name="T213" fmla="*/ T212 w 35"/>
                <a:gd name="T214" fmla="+- 0 1053 -319"/>
                <a:gd name="T215" fmla="*/ 1053 h 6182"/>
                <a:gd name="T216" fmla="+- 0 4339 4304"/>
                <a:gd name="T217" fmla="*/ T216 w 35"/>
                <a:gd name="T218" fmla="+- 0 1053 -319"/>
                <a:gd name="T219" fmla="*/ 1053 h 6182"/>
                <a:gd name="T220" fmla="+- 0 4339 4304"/>
                <a:gd name="T221" fmla="*/ T220 w 35"/>
                <a:gd name="T222" fmla="+- 0 1019 -319"/>
                <a:gd name="T223" fmla="*/ 1019 h 6182"/>
                <a:gd name="T224" fmla="+- 0 4304 4304"/>
                <a:gd name="T225" fmla="*/ T224 w 35"/>
                <a:gd name="T226" fmla="+- 0 881 -319"/>
                <a:gd name="T227" fmla="*/ 881 h 618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5" h="6182">
                  <a:moveTo>
                    <a:pt x="34" y="960"/>
                  </a:moveTo>
                  <a:lnTo>
                    <a:pt x="0" y="960"/>
                  </a:lnTo>
                  <a:lnTo>
                    <a:pt x="0" y="1063"/>
                  </a:lnTo>
                  <a:lnTo>
                    <a:pt x="34" y="1063"/>
                  </a:lnTo>
                  <a:lnTo>
                    <a:pt x="34" y="960"/>
                  </a:lnTo>
                  <a:close/>
                  <a:moveTo>
                    <a:pt x="34" y="823"/>
                  </a:moveTo>
                  <a:lnTo>
                    <a:pt x="0" y="823"/>
                  </a:lnTo>
                  <a:lnTo>
                    <a:pt x="0" y="926"/>
                  </a:lnTo>
                  <a:lnTo>
                    <a:pt x="34" y="926"/>
                  </a:lnTo>
                  <a:lnTo>
                    <a:pt x="34" y="823"/>
                  </a:lnTo>
                  <a:close/>
                  <a:moveTo>
                    <a:pt x="34" y="686"/>
                  </a:moveTo>
                  <a:lnTo>
                    <a:pt x="0" y="686"/>
                  </a:lnTo>
                  <a:lnTo>
                    <a:pt x="0" y="789"/>
                  </a:lnTo>
                  <a:lnTo>
                    <a:pt x="34" y="789"/>
                  </a:lnTo>
                  <a:lnTo>
                    <a:pt x="34" y="686"/>
                  </a:lnTo>
                  <a:close/>
                  <a:moveTo>
                    <a:pt x="34" y="549"/>
                  </a:moveTo>
                  <a:lnTo>
                    <a:pt x="0" y="549"/>
                  </a:lnTo>
                  <a:lnTo>
                    <a:pt x="0" y="652"/>
                  </a:lnTo>
                  <a:lnTo>
                    <a:pt x="34" y="652"/>
                  </a:lnTo>
                  <a:lnTo>
                    <a:pt x="34" y="549"/>
                  </a:lnTo>
                  <a:close/>
                  <a:moveTo>
                    <a:pt x="34" y="412"/>
                  </a:moveTo>
                  <a:lnTo>
                    <a:pt x="0" y="412"/>
                  </a:lnTo>
                  <a:lnTo>
                    <a:pt x="0" y="515"/>
                  </a:lnTo>
                  <a:lnTo>
                    <a:pt x="34" y="515"/>
                  </a:lnTo>
                  <a:lnTo>
                    <a:pt x="34" y="412"/>
                  </a:lnTo>
                  <a:close/>
                  <a:moveTo>
                    <a:pt x="34" y="274"/>
                  </a:moveTo>
                  <a:lnTo>
                    <a:pt x="0" y="274"/>
                  </a:lnTo>
                  <a:lnTo>
                    <a:pt x="0" y="377"/>
                  </a:lnTo>
                  <a:lnTo>
                    <a:pt x="34" y="377"/>
                  </a:lnTo>
                  <a:lnTo>
                    <a:pt x="34" y="274"/>
                  </a:lnTo>
                  <a:close/>
                  <a:moveTo>
                    <a:pt x="34" y="137"/>
                  </a:moveTo>
                  <a:lnTo>
                    <a:pt x="0" y="137"/>
                  </a:lnTo>
                  <a:lnTo>
                    <a:pt x="0" y="240"/>
                  </a:lnTo>
                  <a:lnTo>
                    <a:pt x="34" y="240"/>
                  </a:lnTo>
                  <a:lnTo>
                    <a:pt x="34" y="137"/>
                  </a:lnTo>
                  <a:close/>
                  <a:moveTo>
                    <a:pt x="34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34" y="103"/>
                  </a:lnTo>
                  <a:lnTo>
                    <a:pt x="34" y="0"/>
                  </a:lnTo>
                  <a:close/>
                  <a:moveTo>
                    <a:pt x="35" y="6173"/>
                  </a:moveTo>
                  <a:lnTo>
                    <a:pt x="0" y="6173"/>
                  </a:lnTo>
                  <a:lnTo>
                    <a:pt x="0" y="6182"/>
                  </a:lnTo>
                  <a:lnTo>
                    <a:pt x="35" y="6182"/>
                  </a:lnTo>
                  <a:lnTo>
                    <a:pt x="35" y="6173"/>
                  </a:lnTo>
                  <a:close/>
                  <a:moveTo>
                    <a:pt x="35" y="6036"/>
                  </a:moveTo>
                  <a:lnTo>
                    <a:pt x="0" y="6036"/>
                  </a:lnTo>
                  <a:lnTo>
                    <a:pt x="0" y="6139"/>
                  </a:lnTo>
                  <a:lnTo>
                    <a:pt x="35" y="6139"/>
                  </a:lnTo>
                  <a:lnTo>
                    <a:pt x="35" y="6036"/>
                  </a:lnTo>
                  <a:close/>
                  <a:moveTo>
                    <a:pt x="35" y="5899"/>
                  </a:moveTo>
                  <a:lnTo>
                    <a:pt x="0" y="5899"/>
                  </a:lnTo>
                  <a:lnTo>
                    <a:pt x="0" y="6002"/>
                  </a:lnTo>
                  <a:lnTo>
                    <a:pt x="35" y="6002"/>
                  </a:lnTo>
                  <a:lnTo>
                    <a:pt x="35" y="5899"/>
                  </a:lnTo>
                  <a:close/>
                  <a:moveTo>
                    <a:pt x="35" y="5762"/>
                  </a:moveTo>
                  <a:lnTo>
                    <a:pt x="0" y="5762"/>
                  </a:lnTo>
                  <a:lnTo>
                    <a:pt x="0" y="5865"/>
                  </a:lnTo>
                  <a:lnTo>
                    <a:pt x="35" y="5865"/>
                  </a:lnTo>
                  <a:lnTo>
                    <a:pt x="35" y="5762"/>
                  </a:lnTo>
                  <a:close/>
                  <a:moveTo>
                    <a:pt x="35" y="5625"/>
                  </a:moveTo>
                  <a:lnTo>
                    <a:pt x="0" y="5625"/>
                  </a:lnTo>
                  <a:lnTo>
                    <a:pt x="0" y="5727"/>
                  </a:lnTo>
                  <a:lnTo>
                    <a:pt x="35" y="5727"/>
                  </a:lnTo>
                  <a:lnTo>
                    <a:pt x="35" y="5625"/>
                  </a:lnTo>
                  <a:close/>
                  <a:moveTo>
                    <a:pt x="35" y="5487"/>
                  </a:moveTo>
                  <a:lnTo>
                    <a:pt x="0" y="5487"/>
                  </a:lnTo>
                  <a:lnTo>
                    <a:pt x="0" y="5590"/>
                  </a:lnTo>
                  <a:lnTo>
                    <a:pt x="35" y="5590"/>
                  </a:lnTo>
                  <a:lnTo>
                    <a:pt x="35" y="5487"/>
                  </a:lnTo>
                  <a:close/>
                  <a:moveTo>
                    <a:pt x="35" y="5350"/>
                  </a:moveTo>
                  <a:lnTo>
                    <a:pt x="0" y="5350"/>
                  </a:lnTo>
                  <a:lnTo>
                    <a:pt x="0" y="5453"/>
                  </a:lnTo>
                  <a:lnTo>
                    <a:pt x="35" y="5453"/>
                  </a:lnTo>
                  <a:lnTo>
                    <a:pt x="35" y="5350"/>
                  </a:lnTo>
                  <a:close/>
                  <a:moveTo>
                    <a:pt x="35" y="5213"/>
                  </a:moveTo>
                  <a:lnTo>
                    <a:pt x="0" y="5213"/>
                  </a:lnTo>
                  <a:lnTo>
                    <a:pt x="0" y="5316"/>
                  </a:lnTo>
                  <a:lnTo>
                    <a:pt x="35" y="5316"/>
                  </a:lnTo>
                  <a:lnTo>
                    <a:pt x="35" y="5213"/>
                  </a:lnTo>
                  <a:close/>
                  <a:moveTo>
                    <a:pt x="35" y="5076"/>
                  </a:moveTo>
                  <a:lnTo>
                    <a:pt x="0" y="5076"/>
                  </a:lnTo>
                  <a:lnTo>
                    <a:pt x="0" y="5179"/>
                  </a:lnTo>
                  <a:lnTo>
                    <a:pt x="35" y="5179"/>
                  </a:lnTo>
                  <a:lnTo>
                    <a:pt x="35" y="5076"/>
                  </a:lnTo>
                  <a:close/>
                  <a:moveTo>
                    <a:pt x="35" y="4939"/>
                  </a:moveTo>
                  <a:lnTo>
                    <a:pt x="0" y="4939"/>
                  </a:lnTo>
                  <a:lnTo>
                    <a:pt x="0" y="5042"/>
                  </a:lnTo>
                  <a:lnTo>
                    <a:pt x="35" y="5042"/>
                  </a:lnTo>
                  <a:lnTo>
                    <a:pt x="35" y="4939"/>
                  </a:lnTo>
                  <a:close/>
                  <a:moveTo>
                    <a:pt x="35" y="4801"/>
                  </a:moveTo>
                  <a:lnTo>
                    <a:pt x="0" y="4801"/>
                  </a:lnTo>
                  <a:lnTo>
                    <a:pt x="0" y="4904"/>
                  </a:lnTo>
                  <a:lnTo>
                    <a:pt x="35" y="4904"/>
                  </a:lnTo>
                  <a:lnTo>
                    <a:pt x="35" y="4801"/>
                  </a:lnTo>
                  <a:close/>
                  <a:moveTo>
                    <a:pt x="35" y="4664"/>
                  </a:moveTo>
                  <a:lnTo>
                    <a:pt x="0" y="4664"/>
                  </a:lnTo>
                  <a:lnTo>
                    <a:pt x="0" y="4767"/>
                  </a:lnTo>
                  <a:lnTo>
                    <a:pt x="35" y="4767"/>
                  </a:lnTo>
                  <a:lnTo>
                    <a:pt x="35" y="4664"/>
                  </a:lnTo>
                  <a:close/>
                  <a:moveTo>
                    <a:pt x="35" y="4527"/>
                  </a:moveTo>
                  <a:lnTo>
                    <a:pt x="0" y="4527"/>
                  </a:lnTo>
                  <a:lnTo>
                    <a:pt x="0" y="4630"/>
                  </a:lnTo>
                  <a:lnTo>
                    <a:pt x="35" y="4630"/>
                  </a:lnTo>
                  <a:lnTo>
                    <a:pt x="35" y="4527"/>
                  </a:lnTo>
                  <a:close/>
                  <a:moveTo>
                    <a:pt x="35" y="4390"/>
                  </a:moveTo>
                  <a:lnTo>
                    <a:pt x="0" y="4390"/>
                  </a:lnTo>
                  <a:lnTo>
                    <a:pt x="0" y="4493"/>
                  </a:lnTo>
                  <a:lnTo>
                    <a:pt x="35" y="4493"/>
                  </a:lnTo>
                  <a:lnTo>
                    <a:pt x="35" y="4390"/>
                  </a:lnTo>
                  <a:close/>
                  <a:moveTo>
                    <a:pt x="35" y="4253"/>
                  </a:moveTo>
                  <a:lnTo>
                    <a:pt x="0" y="4253"/>
                  </a:lnTo>
                  <a:lnTo>
                    <a:pt x="0" y="4356"/>
                  </a:lnTo>
                  <a:lnTo>
                    <a:pt x="35" y="4356"/>
                  </a:lnTo>
                  <a:lnTo>
                    <a:pt x="35" y="4253"/>
                  </a:lnTo>
                  <a:close/>
                  <a:moveTo>
                    <a:pt x="35" y="4116"/>
                  </a:moveTo>
                  <a:lnTo>
                    <a:pt x="0" y="4116"/>
                  </a:lnTo>
                  <a:lnTo>
                    <a:pt x="0" y="4219"/>
                  </a:lnTo>
                  <a:lnTo>
                    <a:pt x="35" y="4219"/>
                  </a:lnTo>
                  <a:lnTo>
                    <a:pt x="35" y="4116"/>
                  </a:lnTo>
                  <a:close/>
                  <a:moveTo>
                    <a:pt x="35" y="3978"/>
                  </a:moveTo>
                  <a:lnTo>
                    <a:pt x="0" y="3978"/>
                  </a:lnTo>
                  <a:lnTo>
                    <a:pt x="0" y="4081"/>
                  </a:lnTo>
                  <a:lnTo>
                    <a:pt x="35" y="4081"/>
                  </a:lnTo>
                  <a:lnTo>
                    <a:pt x="35" y="3978"/>
                  </a:lnTo>
                  <a:close/>
                  <a:moveTo>
                    <a:pt x="35" y="3841"/>
                  </a:moveTo>
                  <a:lnTo>
                    <a:pt x="0" y="3841"/>
                  </a:lnTo>
                  <a:lnTo>
                    <a:pt x="0" y="3944"/>
                  </a:lnTo>
                  <a:lnTo>
                    <a:pt x="35" y="3944"/>
                  </a:lnTo>
                  <a:lnTo>
                    <a:pt x="35" y="3841"/>
                  </a:lnTo>
                  <a:close/>
                  <a:moveTo>
                    <a:pt x="35" y="3704"/>
                  </a:moveTo>
                  <a:lnTo>
                    <a:pt x="0" y="3704"/>
                  </a:lnTo>
                  <a:lnTo>
                    <a:pt x="0" y="3807"/>
                  </a:lnTo>
                  <a:lnTo>
                    <a:pt x="35" y="3807"/>
                  </a:lnTo>
                  <a:lnTo>
                    <a:pt x="35" y="3704"/>
                  </a:lnTo>
                  <a:close/>
                  <a:moveTo>
                    <a:pt x="35" y="3567"/>
                  </a:moveTo>
                  <a:lnTo>
                    <a:pt x="0" y="3567"/>
                  </a:lnTo>
                  <a:lnTo>
                    <a:pt x="0" y="3670"/>
                  </a:lnTo>
                  <a:lnTo>
                    <a:pt x="35" y="3670"/>
                  </a:lnTo>
                  <a:lnTo>
                    <a:pt x="35" y="3567"/>
                  </a:lnTo>
                  <a:close/>
                  <a:moveTo>
                    <a:pt x="35" y="3430"/>
                  </a:moveTo>
                  <a:lnTo>
                    <a:pt x="0" y="3430"/>
                  </a:lnTo>
                  <a:lnTo>
                    <a:pt x="0" y="3533"/>
                  </a:lnTo>
                  <a:lnTo>
                    <a:pt x="35" y="3533"/>
                  </a:lnTo>
                  <a:lnTo>
                    <a:pt x="35" y="3430"/>
                  </a:lnTo>
                  <a:close/>
                  <a:moveTo>
                    <a:pt x="35" y="3293"/>
                  </a:moveTo>
                  <a:lnTo>
                    <a:pt x="0" y="3293"/>
                  </a:lnTo>
                  <a:lnTo>
                    <a:pt x="0" y="3395"/>
                  </a:lnTo>
                  <a:lnTo>
                    <a:pt x="35" y="3395"/>
                  </a:lnTo>
                  <a:lnTo>
                    <a:pt x="35" y="3293"/>
                  </a:lnTo>
                  <a:close/>
                  <a:moveTo>
                    <a:pt x="35" y="3155"/>
                  </a:moveTo>
                  <a:lnTo>
                    <a:pt x="0" y="3155"/>
                  </a:lnTo>
                  <a:lnTo>
                    <a:pt x="0" y="3258"/>
                  </a:lnTo>
                  <a:lnTo>
                    <a:pt x="35" y="3258"/>
                  </a:lnTo>
                  <a:lnTo>
                    <a:pt x="35" y="3155"/>
                  </a:lnTo>
                  <a:close/>
                  <a:moveTo>
                    <a:pt x="35" y="3018"/>
                  </a:moveTo>
                  <a:lnTo>
                    <a:pt x="0" y="3018"/>
                  </a:lnTo>
                  <a:lnTo>
                    <a:pt x="0" y="3121"/>
                  </a:lnTo>
                  <a:lnTo>
                    <a:pt x="35" y="3121"/>
                  </a:lnTo>
                  <a:lnTo>
                    <a:pt x="35" y="3018"/>
                  </a:lnTo>
                  <a:close/>
                  <a:moveTo>
                    <a:pt x="35" y="2881"/>
                  </a:moveTo>
                  <a:lnTo>
                    <a:pt x="0" y="2881"/>
                  </a:lnTo>
                  <a:lnTo>
                    <a:pt x="0" y="2984"/>
                  </a:lnTo>
                  <a:lnTo>
                    <a:pt x="35" y="2984"/>
                  </a:lnTo>
                  <a:lnTo>
                    <a:pt x="35" y="2881"/>
                  </a:lnTo>
                  <a:close/>
                  <a:moveTo>
                    <a:pt x="35" y="2744"/>
                  </a:moveTo>
                  <a:lnTo>
                    <a:pt x="0" y="2744"/>
                  </a:lnTo>
                  <a:lnTo>
                    <a:pt x="0" y="2847"/>
                  </a:lnTo>
                  <a:lnTo>
                    <a:pt x="35" y="2847"/>
                  </a:lnTo>
                  <a:lnTo>
                    <a:pt x="35" y="2744"/>
                  </a:lnTo>
                  <a:close/>
                  <a:moveTo>
                    <a:pt x="35" y="2607"/>
                  </a:moveTo>
                  <a:lnTo>
                    <a:pt x="0" y="2607"/>
                  </a:lnTo>
                  <a:lnTo>
                    <a:pt x="0" y="2709"/>
                  </a:lnTo>
                  <a:lnTo>
                    <a:pt x="35" y="2709"/>
                  </a:lnTo>
                  <a:lnTo>
                    <a:pt x="35" y="2607"/>
                  </a:lnTo>
                  <a:close/>
                  <a:moveTo>
                    <a:pt x="35" y="2469"/>
                  </a:moveTo>
                  <a:lnTo>
                    <a:pt x="0" y="2469"/>
                  </a:lnTo>
                  <a:lnTo>
                    <a:pt x="0" y="2572"/>
                  </a:lnTo>
                  <a:lnTo>
                    <a:pt x="35" y="2572"/>
                  </a:lnTo>
                  <a:lnTo>
                    <a:pt x="35" y="2469"/>
                  </a:lnTo>
                  <a:close/>
                  <a:moveTo>
                    <a:pt x="35" y="2332"/>
                  </a:moveTo>
                  <a:lnTo>
                    <a:pt x="0" y="2332"/>
                  </a:lnTo>
                  <a:lnTo>
                    <a:pt x="0" y="2435"/>
                  </a:lnTo>
                  <a:lnTo>
                    <a:pt x="35" y="2435"/>
                  </a:lnTo>
                  <a:lnTo>
                    <a:pt x="35" y="2332"/>
                  </a:lnTo>
                  <a:close/>
                  <a:moveTo>
                    <a:pt x="35" y="2195"/>
                  </a:moveTo>
                  <a:lnTo>
                    <a:pt x="0" y="2195"/>
                  </a:lnTo>
                  <a:lnTo>
                    <a:pt x="0" y="2298"/>
                  </a:lnTo>
                  <a:lnTo>
                    <a:pt x="35" y="2298"/>
                  </a:lnTo>
                  <a:lnTo>
                    <a:pt x="35" y="2195"/>
                  </a:lnTo>
                  <a:close/>
                  <a:moveTo>
                    <a:pt x="35" y="2058"/>
                  </a:moveTo>
                  <a:lnTo>
                    <a:pt x="0" y="2058"/>
                  </a:lnTo>
                  <a:lnTo>
                    <a:pt x="0" y="2161"/>
                  </a:lnTo>
                  <a:lnTo>
                    <a:pt x="35" y="2161"/>
                  </a:lnTo>
                  <a:lnTo>
                    <a:pt x="35" y="2058"/>
                  </a:lnTo>
                  <a:close/>
                  <a:moveTo>
                    <a:pt x="35" y="1921"/>
                  </a:moveTo>
                  <a:lnTo>
                    <a:pt x="0" y="1921"/>
                  </a:lnTo>
                  <a:lnTo>
                    <a:pt x="0" y="2024"/>
                  </a:lnTo>
                  <a:lnTo>
                    <a:pt x="35" y="2024"/>
                  </a:lnTo>
                  <a:lnTo>
                    <a:pt x="35" y="1921"/>
                  </a:lnTo>
                  <a:close/>
                  <a:moveTo>
                    <a:pt x="35" y="1783"/>
                  </a:moveTo>
                  <a:lnTo>
                    <a:pt x="0" y="1783"/>
                  </a:lnTo>
                  <a:lnTo>
                    <a:pt x="0" y="1886"/>
                  </a:lnTo>
                  <a:lnTo>
                    <a:pt x="35" y="1886"/>
                  </a:lnTo>
                  <a:lnTo>
                    <a:pt x="35" y="1783"/>
                  </a:lnTo>
                  <a:close/>
                  <a:moveTo>
                    <a:pt x="35" y="1646"/>
                  </a:moveTo>
                  <a:lnTo>
                    <a:pt x="0" y="1646"/>
                  </a:lnTo>
                  <a:lnTo>
                    <a:pt x="0" y="1749"/>
                  </a:lnTo>
                  <a:lnTo>
                    <a:pt x="35" y="1749"/>
                  </a:lnTo>
                  <a:lnTo>
                    <a:pt x="35" y="1646"/>
                  </a:lnTo>
                  <a:close/>
                  <a:moveTo>
                    <a:pt x="35" y="1509"/>
                  </a:moveTo>
                  <a:lnTo>
                    <a:pt x="0" y="1509"/>
                  </a:lnTo>
                  <a:lnTo>
                    <a:pt x="0" y="1612"/>
                  </a:lnTo>
                  <a:lnTo>
                    <a:pt x="35" y="1612"/>
                  </a:lnTo>
                  <a:lnTo>
                    <a:pt x="35" y="1509"/>
                  </a:lnTo>
                  <a:close/>
                  <a:moveTo>
                    <a:pt x="35" y="1372"/>
                  </a:moveTo>
                  <a:lnTo>
                    <a:pt x="0" y="1372"/>
                  </a:lnTo>
                  <a:lnTo>
                    <a:pt x="0" y="1475"/>
                  </a:lnTo>
                  <a:lnTo>
                    <a:pt x="35" y="1475"/>
                  </a:lnTo>
                  <a:lnTo>
                    <a:pt x="35" y="1372"/>
                  </a:lnTo>
                  <a:close/>
                  <a:moveTo>
                    <a:pt x="35" y="1235"/>
                  </a:moveTo>
                  <a:lnTo>
                    <a:pt x="0" y="1235"/>
                  </a:lnTo>
                  <a:lnTo>
                    <a:pt x="0" y="1338"/>
                  </a:lnTo>
                  <a:lnTo>
                    <a:pt x="35" y="1338"/>
                  </a:lnTo>
                  <a:lnTo>
                    <a:pt x="35" y="1235"/>
                  </a:lnTo>
                  <a:close/>
                  <a:moveTo>
                    <a:pt x="35" y="1098"/>
                  </a:moveTo>
                  <a:lnTo>
                    <a:pt x="0" y="1098"/>
                  </a:lnTo>
                  <a:lnTo>
                    <a:pt x="0" y="1200"/>
                  </a:lnTo>
                  <a:lnTo>
                    <a:pt x="35" y="1200"/>
                  </a:lnTo>
                  <a:lnTo>
                    <a:pt x="35" y="1098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67" name="Picture 817">
              <a:extLst>
                <a:ext uri="{FF2B5EF4-FFF2-40B4-BE49-F238E27FC236}">
                  <a16:creationId xmlns:a16="http://schemas.microsoft.com/office/drawing/2014/main" id="{4800FD34-9A5A-41D4-BA94-87F329448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" y="-811"/>
              <a:ext cx="5437" cy="1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816">
              <a:extLst>
                <a:ext uri="{FF2B5EF4-FFF2-40B4-BE49-F238E27FC236}">
                  <a16:creationId xmlns:a16="http://schemas.microsoft.com/office/drawing/2014/main" id="{A7A05607-228B-49C9-AE70-42CFA9208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2" y="4772"/>
              <a:ext cx="486" cy="486"/>
            </a:xfrm>
            <a:custGeom>
              <a:avLst/>
              <a:gdLst>
                <a:gd name="T0" fmla="+- 0 2026 1784"/>
                <a:gd name="T1" fmla="*/ T0 w 486"/>
                <a:gd name="T2" fmla="+- 0 5016 5016"/>
                <a:gd name="T3" fmla="*/ 5016 h 486"/>
                <a:gd name="T4" fmla="+- 0 1950 1784"/>
                <a:gd name="T5" fmla="*/ T4 w 486"/>
                <a:gd name="T6" fmla="+- 0 5029 5016"/>
                <a:gd name="T7" fmla="*/ 5029 h 486"/>
                <a:gd name="T8" fmla="+- 0 1883 1784"/>
                <a:gd name="T9" fmla="*/ T8 w 486"/>
                <a:gd name="T10" fmla="+- 0 5063 5016"/>
                <a:gd name="T11" fmla="*/ 5063 h 486"/>
                <a:gd name="T12" fmla="+- 0 1830 1784"/>
                <a:gd name="T13" fmla="*/ T12 w 486"/>
                <a:gd name="T14" fmla="+- 0 5116 5016"/>
                <a:gd name="T15" fmla="*/ 5116 h 486"/>
                <a:gd name="T16" fmla="+- 0 1796 1784"/>
                <a:gd name="T17" fmla="*/ T16 w 486"/>
                <a:gd name="T18" fmla="+- 0 5183 5016"/>
                <a:gd name="T19" fmla="*/ 5183 h 486"/>
                <a:gd name="T20" fmla="+- 0 1784 1784"/>
                <a:gd name="T21" fmla="*/ T20 w 486"/>
                <a:gd name="T22" fmla="+- 0 5259 5016"/>
                <a:gd name="T23" fmla="*/ 5259 h 486"/>
                <a:gd name="T24" fmla="+- 0 1796 1784"/>
                <a:gd name="T25" fmla="*/ T24 w 486"/>
                <a:gd name="T26" fmla="+- 0 5336 5016"/>
                <a:gd name="T27" fmla="*/ 5336 h 486"/>
                <a:gd name="T28" fmla="+- 0 1830 1784"/>
                <a:gd name="T29" fmla="*/ T28 w 486"/>
                <a:gd name="T30" fmla="+- 0 5403 5016"/>
                <a:gd name="T31" fmla="*/ 5403 h 486"/>
                <a:gd name="T32" fmla="+- 0 1883 1784"/>
                <a:gd name="T33" fmla="*/ T32 w 486"/>
                <a:gd name="T34" fmla="+- 0 5455 5016"/>
                <a:gd name="T35" fmla="*/ 5455 h 486"/>
                <a:gd name="T36" fmla="+- 0 1950 1784"/>
                <a:gd name="T37" fmla="*/ T36 w 486"/>
                <a:gd name="T38" fmla="+- 0 5490 5016"/>
                <a:gd name="T39" fmla="*/ 5490 h 486"/>
                <a:gd name="T40" fmla="+- 0 2026 1784"/>
                <a:gd name="T41" fmla="*/ T40 w 486"/>
                <a:gd name="T42" fmla="+- 0 5502 5016"/>
                <a:gd name="T43" fmla="*/ 5502 h 486"/>
                <a:gd name="T44" fmla="+- 0 2103 1784"/>
                <a:gd name="T45" fmla="*/ T44 w 486"/>
                <a:gd name="T46" fmla="+- 0 5490 5016"/>
                <a:gd name="T47" fmla="*/ 5490 h 486"/>
                <a:gd name="T48" fmla="+- 0 2170 1784"/>
                <a:gd name="T49" fmla="*/ T48 w 486"/>
                <a:gd name="T50" fmla="+- 0 5455 5016"/>
                <a:gd name="T51" fmla="*/ 5455 h 486"/>
                <a:gd name="T52" fmla="+- 0 2222 1784"/>
                <a:gd name="T53" fmla="*/ T52 w 486"/>
                <a:gd name="T54" fmla="+- 0 5403 5016"/>
                <a:gd name="T55" fmla="*/ 5403 h 486"/>
                <a:gd name="T56" fmla="+- 0 2257 1784"/>
                <a:gd name="T57" fmla="*/ T56 w 486"/>
                <a:gd name="T58" fmla="+- 0 5336 5016"/>
                <a:gd name="T59" fmla="*/ 5336 h 486"/>
                <a:gd name="T60" fmla="+- 0 2269 1784"/>
                <a:gd name="T61" fmla="*/ T60 w 486"/>
                <a:gd name="T62" fmla="+- 0 5259 5016"/>
                <a:gd name="T63" fmla="*/ 5259 h 486"/>
                <a:gd name="T64" fmla="+- 0 2257 1784"/>
                <a:gd name="T65" fmla="*/ T64 w 486"/>
                <a:gd name="T66" fmla="+- 0 5183 5016"/>
                <a:gd name="T67" fmla="*/ 5183 h 486"/>
                <a:gd name="T68" fmla="+- 0 2222 1784"/>
                <a:gd name="T69" fmla="*/ T68 w 486"/>
                <a:gd name="T70" fmla="+- 0 5116 5016"/>
                <a:gd name="T71" fmla="*/ 5116 h 486"/>
                <a:gd name="T72" fmla="+- 0 2170 1784"/>
                <a:gd name="T73" fmla="*/ T72 w 486"/>
                <a:gd name="T74" fmla="+- 0 5063 5016"/>
                <a:gd name="T75" fmla="*/ 5063 h 486"/>
                <a:gd name="T76" fmla="+- 0 2103 1784"/>
                <a:gd name="T77" fmla="*/ T76 w 486"/>
                <a:gd name="T78" fmla="+- 0 5029 5016"/>
                <a:gd name="T79" fmla="*/ 5029 h 486"/>
                <a:gd name="T80" fmla="+- 0 2026 1784"/>
                <a:gd name="T81" fmla="*/ T80 w 486"/>
                <a:gd name="T82" fmla="+- 0 5016 5016"/>
                <a:gd name="T83" fmla="*/ 5016 h 48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86" h="486">
                  <a:moveTo>
                    <a:pt x="242" y="0"/>
                  </a:moveTo>
                  <a:lnTo>
                    <a:pt x="166" y="13"/>
                  </a:lnTo>
                  <a:lnTo>
                    <a:pt x="99" y="47"/>
                  </a:lnTo>
                  <a:lnTo>
                    <a:pt x="46" y="100"/>
                  </a:lnTo>
                  <a:lnTo>
                    <a:pt x="12" y="167"/>
                  </a:lnTo>
                  <a:lnTo>
                    <a:pt x="0" y="243"/>
                  </a:lnTo>
                  <a:lnTo>
                    <a:pt x="12" y="320"/>
                  </a:lnTo>
                  <a:lnTo>
                    <a:pt x="46" y="387"/>
                  </a:lnTo>
                  <a:lnTo>
                    <a:pt x="99" y="439"/>
                  </a:lnTo>
                  <a:lnTo>
                    <a:pt x="166" y="474"/>
                  </a:lnTo>
                  <a:lnTo>
                    <a:pt x="242" y="486"/>
                  </a:lnTo>
                  <a:lnTo>
                    <a:pt x="319" y="474"/>
                  </a:lnTo>
                  <a:lnTo>
                    <a:pt x="386" y="439"/>
                  </a:lnTo>
                  <a:lnTo>
                    <a:pt x="438" y="387"/>
                  </a:lnTo>
                  <a:lnTo>
                    <a:pt x="473" y="320"/>
                  </a:lnTo>
                  <a:lnTo>
                    <a:pt x="485" y="243"/>
                  </a:lnTo>
                  <a:lnTo>
                    <a:pt x="473" y="167"/>
                  </a:lnTo>
                  <a:lnTo>
                    <a:pt x="438" y="100"/>
                  </a:lnTo>
                  <a:lnTo>
                    <a:pt x="386" y="47"/>
                  </a:lnTo>
                  <a:lnTo>
                    <a:pt x="319" y="13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9" name="Freeform 815">
              <a:extLst>
                <a:ext uri="{FF2B5EF4-FFF2-40B4-BE49-F238E27FC236}">
                  <a16:creationId xmlns:a16="http://schemas.microsoft.com/office/drawing/2014/main" id="{3A99F13F-FDCA-4B1B-B125-CA733B942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" y="4725"/>
              <a:ext cx="486" cy="486"/>
            </a:xfrm>
            <a:custGeom>
              <a:avLst/>
              <a:gdLst>
                <a:gd name="T0" fmla="+- 0 1784 1784"/>
                <a:gd name="T1" fmla="*/ T0 w 486"/>
                <a:gd name="T2" fmla="+- 0 5259 5016"/>
                <a:gd name="T3" fmla="*/ 5259 h 486"/>
                <a:gd name="T4" fmla="+- 0 1796 1784"/>
                <a:gd name="T5" fmla="*/ T4 w 486"/>
                <a:gd name="T6" fmla="+- 0 5183 5016"/>
                <a:gd name="T7" fmla="*/ 5183 h 486"/>
                <a:gd name="T8" fmla="+- 0 1830 1784"/>
                <a:gd name="T9" fmla="*/ T8 w 486"/>
                <a:gd name="T10" fmla="+- 0 5116 5016"/>
                <a:gd name="T11" fmla="*/ 5116 h 486"/>
                <a:gd name="T12" fmla="+- 0 1883 1784"/>
                <a:gd name="T13" fmla="*/ T12 w 486"/>
                <a:gd name="T14" fmla="+- 0 5063 5016"/>
                <a:gd name="T15" fmla="*/ 5063 h 486"/>
                <a:gd name="T16" fmla="+- 0 1950 1784"/>
                <a:gd name="T17" fmla="*/ T16 w 486"/>
                <a:gd name="T18" fmla="+- 0 5029 5016"/>
                <a:gd name="T19" fmla="*/ 5029 h 486"/>
                <a:gd name="T20" fmla="+- 0 2026 1784"/>
                <a:gd name="T21" fmla="*/ T20 w 486"/>
                <a:gd name="T22" fmla="+- 0 5016 5016"/>
                <a:gd name="T23" fmla="*/ 5016 h 486"/>
                <a:gd name="T24" fmla="+- 0 2103 1784"/>
                <a:gd name="T25" fmla="*/ T24 w 486"/>
                <a:gd name="T26" fmla="+- 0 5029 5016"/>
                <a:gd name="T27" fmla="*/ 5029 h 486"/>
                <a:gd name="T28" fmla="+- 0 2170 1784"/>
                <a:gd name="T29" fmla="*/ T28 w 486"/>
                <a:gd name="T30" fmla="+- 0 5063 5016"/>
                <a:gd name="T31" fmla="*/ 5063 h 486"/>
                <a:gd name="T32" fmla="+- 0 2222 1784"/>
                <a:gd name="T33" fmla="*/ T32 w 486"/>
                <a:gd name="T34" fmla="+- 0 5116 5016"/>
                <a:gd name="T35" fmla="*/ 5116 h 486"/>
                <a:gd name="T36" fmla="+- 0 2257 1784"/>
                <a:gd name="T37" fmla="*/ T36 w 486"/>
                <a:gd name="T38" fmla="+- 0 5183 5016"/>
                <a:gd name="T39" fmla="*/ 5183 h 486"/>
                <a:gd name="T40" fmla="+- 0 2269 1784"/>
                <a:gd name="T41" fmla="*/ T40 w 486"/>
                <a:gd name="T42" fmla="+- 0 5259 5016"/>
                <a:gd name="T43" fmla="*/ 5259 h 486"/>
                <a:gd name="T44" fmla="+- 0 2257 1784"/>
                <a:gd name="T45" fmla="*/ T44 w 486"/>
                <a:gd name="T46" fmla="+- 0 5336 5016"/>
                <a:gd name="T47" fmla="*/ 5336 h 486"/>
                <a:gd name="T48" fmla="+- 0 2222 1784"/>
                <a:gd name="T49" fmla="*/ T48 w 486"/>
                <a:gd name="T50" fmla="+- 0 5403 5016"/>
                <a:gd name="T51" fmla="*/ 5403 h 486"/>
                <a:gd name="T52" fmla="+- 0 2170 1784"/>
                <a:gd name="T53" fmla="*/ T52 w 486"/>
                <a:gd name="T54" fmla="+- 0 5455 5016"/>
                <a:gd name="T55" fmla="*/ 5455 h 486"/>
                <a:gd name="T56" fmla="+- 0 2103 1784"/>
                <a:gd name="T57" fmla="*/ T56 w 486"/>
                <a:gd name="T58" fmla="+- 0 5490 5016"/>
                <a:gd name="T59" fmla="*/ 5490 h 486"/>
                <a:gd name="T60" fmla="+- 0 2026 1784"/>
                <a:gd name="T61" fmla="*/ T60 w 486"/>
                <a:gd name="T62" fmla="+- 0 5502 5016"/>
                <a:gd name="T63" fmla="*/ 5502 h 486"/>
                <a:gd name="T64" fmla="+- 0 1950 1784"/>
                <a:gd name="T65" fmla="*/ T64 w 486"/>
                <a:gd name="T66" fmla="+- 0 5490 5016"/>
                <a:gd name="T67" fmla="*/ 5490 h 486"/>
                <a:gd name="T68" fmla="+- 0 1883 1784"/>
                <a:gd name="T69" fmla="*/ T68 w 486"/>
                <a:gd name="T70" fmla="+- 0 5455 5016"/>
                <a:gd name="T71" fmla="*/ 5455 h 486"/>
                <a:gd name="T72" fmla="+- 0 1830 1784"/>
                <a:gd name="T73" fmla="*/ T72 w 486"/>
                <a:gd name="T74" fmla="+- 0 5403 5016"/>
                <a:gd name="T75" fmla="*/ 5403 h 486"/>
                <a:gd name="T76" fmla="+- 0 1796 1784"/>
                <a:gd name="T77" fmla="*/ T76 w 486"/>
                <a:gd name="T78" fmla="+- 0 5336 5016"/>
                <a:gd name="T79" fmla="*/ 5336 h 486"/>
                <a:gd name="T80" fmla="+- 0 1784 1784"/>
                <a:gd name="T81" fmla="*/ T80 w 486"/>
                <a:gd name="T82" fmla="+- 0 5259 5016"/>
                <a:gd name="T83" fmla="*/ 5259 h 48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86" h="486">
                  <a:moveTo>
                    <a:pt x="0" y="243"/>
                  </a:moveTo>
                  <a:lnTo>
                    <a:pt x="12" y="167"/>
                  </a:lnTo>
                  <a:lnTo>
                    <a:pt x="46" y="100"/>
                  </a:lnTo>
                  <a:lnTo>
                    <a:pt x="99" y="47"/>
                  </a:lnTo>
                  <a:lnTo>
                    <a:pt x="166" y="13"/>
                  </a:lnTo>
                  <a:lnTo>
                    <a:pt x="242" y="0"/>
                  </a:lnTo>
                  <a:lnTo>
                    <a:pt x="319" y="13"/>
                  </a:lnTo>
                  <a:lnTo>
                    <a:pt x="386" y="47"/>
                  </a:lnTo>
                  <a:lnTo>
                    <a:pt x="438" y="100"/>
                  </a:lnTo>
                  <a:lnTo>
                    <a:pt x="473" y="167"/>
                  </a:lnTo>
                  <a:lnTo>
                    <a:pt x="485" y="243"/>
                  </a:lnTo>
                  <a:lnTo>
                    <a:pt x="473" y="320"/>
                  </a:lnTo>
                  <a:lnTo>
                    <a:pt x="438" y="387"/>
                  </a:lnTo>
                  <a:lnTo>
                    <a:pt x="386" y="439"/>
                  </a:lnTo>
                  <a:lnTo>
                    <a:pt x="319" y="474"/>
                  </a:lnTo>
                  <a:lnTo>
                    <a:pt x="242" y="486"/>
                  </a:lnTo>
                  <a:lnTo>
                    <a:pt x="166" y="474"/>
                  </a:lnTo>
                  <a:lnTo>
                    <a:pt x="99" y="439"/>
                  </a:lnTo>
                  <a:lnTo>
                    <a:pt x="46" y="387"/>
                  </a:lnTo>
                  <a:lnTo>
                    <a:pt x="12" y="320"/>
                  </a:lnTo>
                  <a:lnTo>
                    <a:pt x="0" y="243"/>
                  </a:lnTo>
                  <a:close/>
                </a:path>
              </a:pathLst>
            </a:custGeom>
            <a:noFill/>
            <a:ln w="816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0" name="AutoShape 814">
              <a:extLst>
                <a:ext uri="{FF2B5EF4-FFF2-40B4-BE49-F238E27FC236}">
                  <a16:creationId xmlns:a16="http://schemas.microsoft.com/office/drawing/2014/main" id="{B1925755-DD9E-4A86-B6D8-BC39B7205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" y="-476"/>
              <a:ext cx="415" cy="6053"/>
            </a:xfrm>
            <a:custGeom>
              <a:avLst/>
              <a:gdLst>
                <a:gd name="T0" fmla="+- 0 1138 1136"/>
                <a:gd name="T1" fmla="*/ T0 w 415"/>
                <a:gd name="T2" fmla="+- 0 -413 -475"/>
                <a:gd name="T3" fmla="*/ -413 h 6053"/>
                <a:gd name="T4" fmla="+- 0 1198 1136"/>
                <a:gd name="T5" fmla="*/ T4 w 415"/>
                <a:gd name="T6" fmla="+- 0 5576 -475"/>
                <a:gd name="T7" fmla="*/ 5576 h 6053"/>
                <a:gd name="T8" fmla="+- 0 1214 1136"/>
                <a:gd name="T9" fmla="*/ T8 w 415"/>
                <a:gd name="T10" fmla="+- 0 5552 -475"/>
                <a:gd name="T11" fmla="*/ 5552 h 6053"/>
                <a:gd name="T12" fmla="+- 0 1193 1136"/>
                <a:gd name="T13" fmla="*/ T12 w 415"/>
                <a:gd name="T14" fmla="+- 0 5548 -475"/>
                <a:gd name="T15" fmla="*/ 5548 h 6053"/>
                <a:gd name="T16" fmla="+- 0 1172 1136"/>
                <a:gd name="T17" fmla="*/ T16 w 415"/>
                <a:gd name="T18" fmla="+- 0 5530 -475"/>
                <a:gd name="T19" fmla="*/ 5530 h 6053"/>
                <a:gd name="T20" fmla="+- 0 1163 1136"/>
                <a:gd name="T21" fmla="*/ T20 w 415"/>
                <a:gd name="T22" fmla="+- 0 5512 -475"/>
                <a:gd name="T23" fmla="*/ 5512 h 6053"/>
                <a:gd name="T24" fmla="+- 0 1163 1136"/>
                <a:gd name="T25" fmla="*/ T24 w 415"/>
                <a:gd name="T26" fmla="+- 0 -409 -475"/>
                <a:gd name="T27" fmla="*/ -409 h 6053"/>
                <a:gd name="T28" fmla="+- 0 1176 1136"/>
                <a:gd name="T29" fmla="*/ T28 w 415"/>
                <a:gd name="T30" fmla="+- 0 -433 -475"/>
                <a:gd name="T31" fmla="*/ -433 h 6053"/>
                <a:gd name="T32" fmla="+- 0 1192 1136"/>
                <a:gd name="T33" fmla="*/ T32 w 415"/>
                <a:gd name="T34" fmla="+- 0 -445 -475"/>
                <a:gd name="T35" fmla="*/ -445 h 6053"/>
                <a:gd name="T36" fmla="+- 0 1528 1136"/>
                <a:gd name="T37" fmla="*/ T36 w 415"/>
                <a:gd name="T38" fmla="+- 0 -453 -475"/>
                <a:gd name="T39" fmla="*/ -453 h 6053"/>
                <a:gd name="T40" fmla="+- 0 1472 1136"/>
                <a:gd name="T41" fmla="*/ T40 w 415"/>
                <a:gd name="T42" fmla="+- 0 5552 -475"/>
                <a:gd name="T43" fmla="*/ 5552 h 6053"/>
                <a:gd name="T44" fmla="+- 0 1472 1136"/>
                <a:gd name="T45" fmla="*/ T44 w 415"/>
                <a:gd name="T46" fmla="+- 0 5552 -475"/>
                <a:gd name="T47" fmla="*/ 5552 h 6053"/>
                <a:gd name="T48" fmla="+- 0 1473 1136"/>
                <a:gd name="T49" fmla="*/ T48 w 415"/>
                <a:gd name="T50" fmla="+- 0 5552 -475"/>
                <a:gd name="T51" fmla="*/ 5552 h 6053"/>
                <a:gd name="T52" fmla="+- 0 1205 1136"/>
                <a:gd name="T53" fmla="*/ T52 w 415"/>
                <a:gd name="T54" fmla="+- 0 5551 -475"/>
                <a:gd name="T55" fmla="*/ 5551 h 6053"/>
                <a:gd name="T56" fmla="+- 0 1485 1136"/>
                <a:gd name="T57" fmla="*/ T56 w 415"/>
                <a:gd name="T58" fmla="+- 0 5551 -475"/>
                <a:gd name="T59" fmla="*/ 5551 h 6053"/>
                <a:gd name="T60" fmla="+- 0 1192 1136"/>
                <a:gd name="T61" fmla="*/ T60 w 415"/>
                <a:gd name="T62" fmla="+- 0 5548 -475"/>
                <a:gd name="T63" fmla="*/ 5548 h 6053"/>
                <a:gd name="T64" fmla="+- 0 1493 1136"/>
                <a:gd name="T65" fmla="*/ T64 w 415"/>
                <a:gd name="T66" fmla="+- 0 5548 -475"/>
                <a:gd name="T67" fmla="*/ 5548 h 6053"/>
                <a:gd name="T68" fmla="+- 0 1192 1136"/>
                <a:gd name="T69" fmla="*/ T68 w 415"/>
                <a:gd name="T70" fmla="+- 0 5548 -475"/>
                <a:gd name="T71" fmla="*/ 5548 h 6053"/>
                <a:gd name="T72" fmla="+- 0 1502 1136"/>
                <a:gd name="T73" fmla="*/ T72 w 415"/>
                <a:gd name="T74" fmla="+- 0 5543 -475"/>
                <a:gd name="T75" fmla="*/ 5543 h 6053"/>
                <a:gd name="T76" fmla="+- 0 1537 1136"/>
                <a:gd name="T77" fmla="*/ T76 w 415"/>
                <a:gd name="T78" fmla="+- 0 5544 -475"/>
                <a:gd name="T79" fmla="*/ 5544 h 6053"/>
                <a:gd name="T80" fmla="+- 0 1185 1136"/>
                <a:gd name="T81" fmla="*/ T80 w 415"/>
                <a:gd name="T82" fmla="+- 0 5543 -475"/>
                <a:gd name="T83" fmla="*/ 5543 h 6053"/>
                <a:gd name="T84" fmla="+- 0 1184 1136"/>
                <a:gd name="T85" fmla="*/ T84 w 415"/>
                <a:gd name="T86" fmla="+- 0 5543 -475"/>
                <a:gd name="T87" fmla="*/ 5543 h 6053"/>
                <a:gd name="T88" fmla="+- 0 1178 1136"/>
                <a:gd name="T89" fmla="*/ T88 w 415"/>
                <a:gd name="T90" fmla="+- 0 5538 -475"/>
                <a:gd name="T91" fmla="*/ 5538 h 6053"/>
                <a:gd name="T92" fmla="+- 0 1541 1136"/>
                <a:gd name="T93" fmla="*/ T92 w 415"/>
                <a:gd name="T94" fmla="+- 0 5538 -475"/>
                <a:gd name="T95" fmla="*/ 5538 h 6053"/>
                <a:gd name="T96" fmla="+- 0 1541 1136"/>
                <a:gd name="T97" fmla="*/ T96 w 415"/>
                <a:gd name="T98" fmla="+- 0 5536 -475"/>
                <a:gd name="T99" fmla="*/ 5536 h 6053"/>
                <a:gd name="T100" fmla="+- 0 1171 1136"/>
                <a:gd name="T101" fmla="*/ T100 w 415"/>
                <a:gd name="T102" fmla="+- 0 5530 -475"/>
                <a:gd name="T103" fmla="*/ 5530 h 6053"/>
                <a:gd name="T104" fmla="+- 0 1515 1136"/>
                <a:gd name="T105" fmla="*/ T104 w 415"/>
                <a:gd name="T106" fmla="+- 0 5530 -475"/>
                <a:gd name="T107" fmla="*/ 5530 h 6053"/>
                <a:gd name="T108" fmla="+- 0 1517 1136"/>
                <a:gd name="T109" fmla="*/ T108 w 415"/>
                <a:gd name="T110" fmla="+- 0 5528 -475"/>
                <a:gd name="T111" fmla="*/ 5528 h 6053"/>
                <a:gd name="T112" fmla="+- 0 1166 1136"/>
                <a:gd name="T113" fmla="*/ T112 w 415"/>
                <a:gd name="T114" fmla="+- 0 5520 -475"/>
                <a:gd name="T115" fmla="*/ 5520 h 6053"/>
                <a:gd name="T116" fmla="+- 0 1521 1136"/>
                <a:gd name="T117" fmla="*/ T116 w 415"/>
                <a:gd name="T118" fmla="+- 0 5519 -475"/>
                <a:gd name="T119" fmla="*/ 5519 h 6053"/>
                <a:gd name="T120" fmla="+- 0 1550 1136"/>
                <a:gd name="T121" fmla="*/ T120 w 415"/>
                <a:gd name="T122" fmla="+- 0 5512 -475"/>
                <a:gd name="T123" fmla="*/ 5512 h 6053"/>
                <a:gd name="T124" fmla="+- 0 1163 1136"/>
                <a:gd name="T125" fmla="*/ T124 w 415"/>
                <a:gd name="T126" fmla="+- 0 5510 -475"/>
                <a:gd name="T127" fmla="*/ 5510 h 6053"/>
                <a:gd name="T128" fmla="+- 0 1524 1136"/>
                <a:gd name="T129" fmla="*/ T128 w 415"/>
                <a:gd name="T130" fmla="+- 0 5509 -475"/>
                <a:gd name="T131" fmla="*/ 5509 h 6053"/>
                <a:gd name="T132" fmla="+- 0 1163 1136"/>
                <a:gd name="T133" fmla="*/ T132 w 415"/>
                <a:gd name="T134" fmla="+- 0 5509 -475"/>
                <a:gd name="T135" fmla="*/ 5509 h 6053"/>
                <a:gd name="T136" fmla="+- 0 1551 1136"/>
                <a:gd name="T137" fmla="*/ T136 w 415"/>
                <a:gd name="T138" fmla="+- 0 5499 -475"/>
                <a:gd name="T139" fmla="*/ 5499 h 6053"/>
                <a:gd name="T140" fmla="+- 0 1551 1136"/>
                <a:gd name="T141" fmla="*/ T140 w 415"/>
                <a:gd name="T142" fmla="+- 0 -397 -475"/>
                <a:gd name="T143" fmla="*/ -397 h 6053"/>
                <a:gd name="T144" fmla="+- 0 1162 1136"/>
                <a:gd name="T145" fmla="*/ T144 w 415"/>
                <a:gd name="T146" fmla="+- 0 5499 -475"/>
                <a:gd name="T147" fmla="*/ 5499 h 6053"/>
                <a:gd name="T148" fmla="+- 0 1525 1136"/>
                <a:gd name="T149" fmla="*/ T148 w 415"/>
                <a:gd name="T150" fmla="+- 0 -397 -475"/>
                <a:gd name="T151" fmla="*/ -397 h 6053"/>
                <a:gd name="T152" fmla="+- 0 1525 1136"/>
                <a:gd name="T153" fmla="*/ T152 w 415"/>
                <a:gd name="T154" fmla="+- 0 -397 -475"/>
                <a:gd name="T155" fmla="*/ -397 h 6053"/>
                <a:gd name="T156" fmla="+- 0 1163 1136"/>
                <a:gd name="T157" fmla="*/ T156 w 415"/>
                <a:gd name="T158" fmla="+- 0 -409 -475"/>
                <a:gd name="T159" fmla="*/ -409 h 6053"/>
                <a:gd name="T160" fmla="+- 0 1524 1136"/>
                <a:gd name="T161" fmla="*/ T160 w 415"/>
                <a:gd name="T162" fmla="+- 0 -408 -475"/>
                <a:gd name="T163" fmla="*/ -408 h 6053"/>
                <a:gd name="T164" fmla="+- 0 1521 1136"/>
                <a:gd name="T165" fmla="*/ T164 w 415"/>
                <a:gd name="T166" fmla="+- 0 -417 -475"/>
                <a:gd name="T167" fmla="*/ -417 h 6053"/>
                <a:gd name="T168" fmla="+- 0 1166 1136"/>
                <a:gd name="T169" fmla="*/ T168 w 415"/>
                <a:gd name="T170" fmla="+- 0 -419 -475"/>
                <a:gd name="T171" fmla="*/ -419 h 6053"/>
                <a:gd name="T172" fmla="+- 0 1547 1136"/>
                <a:gd name="T173" fmla="*/ T172 w 415"/>
                <a:gd name="T174" fmla="+- 0 -419 -475"/>
                <a:gd name="T175" fmla="*/ -419 h 6053"/>
                <a:gd name="T176" fmla="+- 0 1516 1136"/>
                <a:gd name="T177" fmla="*/ T176 w 415"/>
                <a:gd name="T178" fmla="+- 0 -427 -475"/>
                <a:gd name="T179" fmla="*/ -427 h 6053"/>
                <a:gd name="T180" fmla="+- 0 1171 1136"/>
                <a:gd name="T181" fmla="*/ T180 w 415"/>
                <a:gd name="T182" fmla="+- 0 -427 -475"/>
                <a:gd name="T183" fmla="*/ -427 h 6053"/>
                <a:gd name="T184" fmla="+- 0 1515 1136"/>
                <a:gd name="T185" fmla="*/ T184 w 415"/>
                <a:gd name="T186" fmla="+- 0 -428 -475"/>
                <a:gd name="T187" fmla="*/ -428 h 6053"/>
                <a:gd name="T188" fmla="+- 0 1172 1136"/>
                <a:gd name="T189" fmla="*/ T188 w 415"/>
                <a:gd name="T190" fmla="+- 0 -428 -475"/>
                <a:gd name="T191" fmla="*/ -428 h 6053"/>
                <a:gd name="T192" fmla="+- 0 1176 1136"/>
                <a:gd name="T193" fmla="*/ T192 w 415"/>
                <a:gd name="T194" fmla="+- 0 -433 -475"/>
                <a:gd name="T195" fmla="*/ -433 h 6053"/>
                <a:gd name="T196" fmla="+- 0 1511 1136"/>
                <a:gd name="T197" fmla="*/ T196 w 415"/>
                <a:gd name="T198" fmla="+- 0 -434 -475"/>
                <a:gd name="T199" fmla="*/ -434 h 6053"/>
                <a:gd name="T200" fmla="+- 0 1177 1136"/>
                <a:gd name="T201" fmla="*/ T200 w 415"/>
                <a:gd name="T202" fmla="+- 0 -434 -475"/>
                <a:gd name="T203" fmla="*/ -434 h 6053"/>
                <a:gd name="T204" fmla="+- 0 1186 1136"/>
                <a:gd name="T205" fmla="*/ T204 w 415"/>
                <a:gd name="T206" fmla="+- 0 -441 -475"/>
                <a:gd name="T207" fmla="*/ -441 h 6053"/>
                <a:gd name="T208" fmla="+- 0 1502 1136"/>
                <a:gd name="T209" fmla="*/ T208 w 415"/>
                <a:gd name="T210" fmla="+- 0 -440 -475"/>
                <a:gd name="T211" fmla="*/ -440 h 6053"/>
                <a:gd name="T212" fmla="+- 0 1494 1136"/>
                <a:gd name="T213" fmla="*/ T212 w 415"/>
                <a:gd name="T214" fmla="+- 0 -445 -475"/>
                <a:gd name="T215" fmla="*/ -445 h 6053"/>
                <a:gd name="T216" fmla="+- 0 1185 1136"/>
                <a:gd name="T217" fmla="*/ T216 w 415"/>
                <a:gd name="T218" fmla="+- 0 -440 -475"/>
                <a:gd name="T219" fmla="*/ -440 h 6053"/>
                <a:gd name="T220" fmla="+- 0 1193 1136"/>
                <a:gd name="T221" fmla="*/ T220 w 415"/>
                <a:gd name="T222" fmla="+- 0 -445 -475"/>
                <a:gd name="T223" fmla="*/ -445 h 6053"/>
                <a:gd name="T224" fmla="+- 0 1533 1136"/>
                <a:gd name="T225" fmla="*/ T224 w 415"/>
                <a:gd name="T226" fmla="+- 0 -446 -475"/>
                <a:gd name="T227" fmla="*/ -446 h 6053"/>
                <a:gd name="T228" fmla="+- 0 1531 1136"/>
                <a:gd name="T229" fmla="*/ T228 w 415"/>
                <a:gd name="T230" fmla="+- 0 -448 -475"/>
                <a:gd name="T231" fmla="*/ -448 h 6053"/>
                <a:gd name="T232" fmla="+- 0 1203 1136"/>
                <a:gd name="T233" fmla="*/ T232 w 415"/>
                <a:gd name="T234" fmla="+- 0 -448 -475"/>
                <a:gd name="T235" fmla="*/ -448 h 6053"/>
                <a:gd name="T236" fmla="+- 0 1531 1136"/>
                <a:gd name="T237" fmla="*/ T236 w 415"/>
                <a:gd name="T238" fmla="+- 0 -448 -475"/>
                <a:gd name="T239" fmla="*/ -448 h 6053"/>
                <a:gd name="T240" fmla="+- 0 1205 1136"/>
                <a:gd name="T241" fmla="*/ T240 w 415"/>
                <a:gd name="T242" fmla="+- 0 -449 -475"/>
                <a:gd name="T243" fmla="*/ -449 h 60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</a:cxnLst>
              <a:rect l="0" t="0" r="r" b="b"/>
              <a:pathLst>
                <a:path w="415" h="6053">
                  <a:moveTo>
                    <a:pt x="338" y="0"/>
                  </a:moveTo>
                  <a:lnTo>
                    <a:pt x="77" y="0"/>
                  </a:lnTo>
                  <a:lnTo>
                    <a:pt x="62" y="1"/>
                  </a:lnTo>
                  <a:lnTo>
                    <a:pt x="47" y="6"/>
                  </a:lnTo>
                  <a:lnTo>
                    <a:pt x="34" y="13"/>
                  </a:lnTo>
                  <a:lnTo>
                    <a:pt x="23" y="22"/>
                  </a:lnTo>
                  <a:lnTo>
                    <a:pt x="13" y="34"/>
                  </a:lnTo>
                  <a:lnTo>
                    <a:pt x="6" y="47"/>
                  </a:lnTo>
                  <a:lnTo>
                    <a:pt x="2" y="62"/>
                  </a:lnTo>
                  <a:lnTo>
                    <a:pt x="0" y="77"/>
                  </a:lnTo>
                  <a:lnTo>
                    <a:pt x="0" y="5976"/>
                  </a:lnTo>
                  <a:lnTo>
                    <a:pt x="2" y="5991"/>
                  </a:lnTo>
                  <a:lnTo>
                    <a:pt x="6" y="6005"/>
                  </a:lnTo>
                  <a:lnTo>
                    <a:pt x="13" y="6019"/>
                  </a:lnTo>
                  <a:lnTo>
                    <a:pt x="23" y="6030"/>
                  </a:lnTo>
                  <a:lnTo>
                    <a:pt x="34" y="6040"/>
                  </a:lnTo>
                  <a:lnTo>
                    <a:pt x="47" y="6047"/>
                  </a:lnTo>
                  <a:lnTo>
                    <a:pt x="62" y="6051"/>
                  </a:lnTo>
                  <a:lnTo>
                    <a:pt x="77" y="6053"/>
                  </a:lnTo>
                  <a:lnTo>
                    <a:pt x="338" y="6053"/>
                  </a:lnTo>
                  <a:lnTo>
                    <a:pt x="353" y="6051"/>
                  </a:lnTo>
                  <a:lnTo>
                    <a:pt x="367" y="6047"/>
                  </a:lnTo>
                  <a:lnTo>
                    <a:pt x="380" y="6040"/>
                  </a:lnTo>
                  <a:lnTo>
                    <a:pt x="392" y="6030"/>
                  </a:lnTo>
                  <a:lnTo>
                    <a:pt x="394" y="6027"/>
                  </a:lnTo>
                  <a:lnTo>
                    <a:pt x="79" y="6027"/>
                  </a:lnTo>
                  <a:lnTo>
                    <a:pt x="78" y="6027"/>
                  </a:lnTo>
                  <a:lnTo>
                    <a:pt x="71" y="6026"/>
                  </a:lnTo>
                  <a:lnTo>
                    <a:pt x="68" y="6026"/>
                  </a:lnTo>
                  <a:lnTo>
                    <a:pt x="66" y="6026"/>
                  </a:lnTo>
                  <a:lnTo>
                    <a:pt x="67" y="6026"/>
                  </a:lnTo>
                  <a:lnTo>
                    <a:pt x="59" y="6023"/>
                  </a:lnTo>
                  <a:lnTo>
                    <a:pt x="56" y="6023"/>
                  </a:lnTo>
                  <a:lnTo>
                    <a:pt x="57" y="6023"/>
                  </a:lnTo>
                  <a:lnTo>
                    <a:pt x="50" y="6019"/>
                  </a:lnTo>
                  <a:lnTo>
                    <a:pt x="48" y="6018"/>
                  </a:lnTo>
                  <a:lnTo>
                    <a:pt x="42" y="6013"/>
                  </a:lnTo>
                  <a:lnTo>
                    <a:pt x="40" y="6011"/>
                  </a:lnTo>
                  <a:lnTo>
                    <a:pt x="36" y="6005"/>
                  </a:lnTo>
                  <a:lnTo>
                    <a:pt x="35" y="6005"/>
                  </a:lnTo>
                  <a:lnTo>
                    <a:pt x="34" y="6003"/>
                  </a:lnTo>
                  <a:lnTo>
                    <a:pt x="31" y="5996"/>
                  </a:lnTo>
                  <a:lnTo>
                    <a:pt x="30" y="5996"/>
                  </a:lnTo>
                  <a:lnTo>
                    <a:pt x="29" y="5994"/>
                  </a:lnTo>
                  <a:lnTo>
                    <a:pt x="30" y="5994"/>
                  </a:lnTo>
                  <a:lnTo>
                    <a:pt x="27" y="5987"/>
                  </a:lnTo>
                  <a:lnTo>
                    <a:pt x="26" y="5984"/>
                  </a:lnTo>
                  <a:lnTo>
                    <a:pt x="27" y="5984"/>
                  </a:lnTo>
                  <a:lnTo>
                    <a:pt x="26" y="5976"/>
                  </a:lnTo>
                  <a:lnTo>
                    <a:pt x="26" y="5975"/>
                  </a:lnTo>
                  <a:lnTo>
                    <a:pt x="26" y="79"/>
                  </a:lnTo>
                  <a:lnTo>
                    <a:pt x="27" y="68"/>
                  </a:lnTo>
                  <a:lnTo>
                    <a:pt x="26" y="68"/>
                  </a:lnTo>
                  <a:lnTo>
                    <a:pt x="27" y="66"/>
                  </a:lnTo>
                  <a:lnTo>
                    <a:pt x="30" y="58"/>
                  </a:lnTo>
                  <a:lnTo>
                    <a:pt x="29" y="58"/>
                  </a:lnTo>
                  <a:lnTo>
                    <a:pt x="30" y="56"/>
                  </a:lnTo>
                  <a:lnTo>
                    <a:pt x="31" y="56"/>
                  </a:lnTo>
                  <a:lnTo>
                    <a:pt x="34" y="49"/>
                  </a:lnTo>
                  <a:lnTo>
                    <a:pt x="35" y="47"/>
                  </a:lnTo>
                  <a:lnTo>
                    <a:pt x="36" y="47"/>
                  </a:lnTo>
                  <a:lnTo>
                    <a:pt x="40" y="42"/>
                  </a:lnTo>
                  <a:lnTo>
                    <a:pt x="42" y="40"/>
                  </a:lnTo>
                  <a:lnTo>
                    <a:pt x="48" y="35"/>
                  </a:lnTo>
                  <a:lnTo>
                    <a:pt x="50" y="34"/>
                  </a:lnTo>
                  <a:lnTo>
                    <a:pt x="57" y="30"/>
                  </a:lnTo>
                  <a:lnTo>
                    <a:pt x="56" y="30"/>
                  </a:lnTo>
                  <a:lnTo>
                    <a:pt x="59" y="29"/>
                  </a:lnTo>
                  <a:lnTo>
                    <a:pt x="60" y="29"/>
                  </a:lnTo>
                  <a:lnTo>
                    <a:pt x="67" y="27"/>
                  </a:lnTo>
                  <a:lnTo>
                    <a:pt x="66" y="27"/>
                  </a:lnTo>
                  <a:lnTo>
                    <a:pt x="69" y="26"/>
                  </a:lnTo>
                  <a:lnTo>
                    <a:pt x="71" y="26"/>
                  </a:lnTo>
                  <a:lnTo>
                    <a:pt x="79" y="26"/>
                  </a:lnTo>
                  <a:lnTo>
                    <a:pt x="394" y="26"/>
                  </a:lnTo>
                  <a:lnTo>
                    <a:pt x="392" y="22"/>
                  </a:lnTo>
                  <a:lnTo>
                    <a:pt x="380" y="13"/>
                  </a:lnTo>
                  <a:lnTo>
                    <a:pt x="367" y="6"/>
                  </a:lnTo>
                  <a:lnTo>
                    <a:pt x="353" y="1"/>
                  </a:lnTo>
                  <a:lnTo>
                    <a:pt x="338" y="0"/>
                  </a:lnTo>
                  <a:close/>
                  <a:moveTo>
                    <a:pt x="78" y="6027"/>
                  </a:moveTo>
                  <a:lnTo>
                    <a:pt x="78" y="6027"/>
                  </a:lnTo>
                  <a:lnTo>
                    <a:pt x="79" y="6027"/>
                  </a:lnTo>
                  <a:lnTo>
                    <a:pt x="78" y="6027"/>
                  </a:lnTo>
                  <a:close/>
                  <a:moveTo>
                    <a:pt x="336" y="6027"/>
                  </a:moveTo>
                  <a:lnTo>
                    <a:pt x="78" y="6027"/>
                  </a:lnTo>
                  <a:lnTo>
                    <a:pt x="79" y="6027"/>
                  </a:lnTo>
                  <a:lnTo>
                    <a:pt x="336" y="6027"/>
                  </a:lnTo>
                  <a:close/>
                  <a:moveTo>
                    <a:pt x="395" y="6026"/>
                  </a:moveTo>
                  <a:lnTo>
                    <a:pt x="349" y="6026"/>
                  </a:lnTo>
                  <a:lnTo>
                    <a:pt x="346" y="6026"/>
                  </a:lnTo>
                  <a:lnTo>
                    <a:pt x="343" y="6026"/>
                  </a:lnTo>
                  <a:lnTo>
                    <a:pt x="336" y="6027"/>
                  </a:lnTo>
                  <a:lnTo>
                    <a:pt x="337" y="6027"/>
                  </a:lnTo>
                  <a:lnTo>
                    <a:pt x="394" y="6027"/>
                  </a:lnTo>
                  <a:lnTo>
                    <a:pt x="395" y="6026"/>
                  </a:lnTo>
                  <a:lnTo>
                    <a:pt x="346" y="6026"/>
                  </a:lnTo>
                  <a:lnTo>
                    <a:pt x="347" y="6026"/>
                  </a:lnTo>
                  <a:lnTo>
                    <a:pt x="395" y="6026"/>
                  </a:lnTo>
                  <a:close/>
                  <a:moveTo>
                    <a:pt x="394" y="6027"/>
                  </a:moveTo>
                  <a:lnTo>
                    <a:pt x="337" y="6027"/>
                  </a:lnTo>
                  <a:lnTo>
                    <a:pt x="336" y="6027"/>
                  </a:lnTo>
                  <a:lnTo>
                    <a:pt x="394" y="6027"/>
                  </a:lnTo>
                  <a:close/>
                  <a:moveTo>
                    <a:pt x="66" y="6026"/>
                  </a:moveTo>
                  <a:lnTo>
                    <a:pt x="69" y="6026"/>
                  </a:lnTo>
                  <a:lnTo>
                    <a:pt x="67" y="6026"/>
                  </a:lnTo>
                  <a:lnTo>
                    <a:pt x="66" y="6026"/>
                  </a:lnTo>
                  <a:close/>
                  <a:moveTo>
                    <a:pt x="67" y="6026"/>
                  </a:moveTo>
                  <a:lnTo>
                    <a:pt x="69" y="6026"/>
                  </a:lnTo>
                  <a:lnTo>
                    <a:pt x="71" y="6026"/>
                  </a:lnTo>
                  <a:lnTo>
                    <a:pt x="67" y="6026"/>
                  </a:lnTo>
                  <a:close/>
                  <a:moveTo>
                    <a:pt x="349" y="6026"/>
                  </a:moveTo>
                  <a:lnTo>
                    <a:pt x="347" y="6026"/>
                  </a:lnTo>
                  <a:lnTo>
                    <a:pt x="346" y="6026"/>
                  </a:lnTo>
                  <a:lnTo>
                    <a:pt x="349" y="6026"/>
                  </a:lnTo>
                  <a:close/>
                  <a:moveTo>
                    <a:pt x="357" y="6023"/>
                  </a:moveTo>
                  <a:lnTo>
                    <a:pt x="347" y="6026"/>
                  </a:lnTo>
                  <a:lnTo>
                    <a:pt x="349" y="6026"/>
                  </a:lnTo>
                  <a:lnTo>
                    <a:pt x="395" y="6026"/>
                  </a:lnTo>
                  <a:lnTo>
                    <a:pt x="397" y="6023"/>
                  </a:lnTo>
                  <a:lnTo>
                    <a:pt x="356" y="6023"/>
                  </a:lnTo>
                  <a:lnTo>
                    <a:pt x="357" y="6023"/>
                  </a:lnTo>
                  <a:close/>
                  <a:moveTo>
                    <a:pt x="67" y="6026"/>
                  </a:moveTo>
                  <a:lnTo>
                    <a:pt x="66" y="6026"/>
                  </a:lnTo>
                  <a:lnTo>
                    <a:pt x="67" y="6026"/>
                  </a:lnTo>
                  <a:close/>
                  <a:moveTo>
                    <a:pt x="56" y="6023"/>
                  </a:moveTo>
                  <a:lnTo>
                    <a:pt x="59" y="6023"/>
                  </a:lnTo>
                  <a:lnTo>
                    <a:pt x="57" y="6023"/>
                  </a:lnTo>
                  <a:lnTo>
                    <a:pt x="56" y="6023"/>
                  </a:lnTo>
                  <a:close/>
                  <a:moveTo>
                    <a:pt x="58" y="6023"/>
                  </a:moveTo>
                  <a:lnTo>
                    <a:pt x="59" y="6023"/>
                  </a:lnTo>
                  <a:lnTo>
                    <a:pt x="58" y="6023"/>
                  </a:lnTo>
                  <a:close/>
                  <a:moveTo>
                    <a:pt x="358" y="6023"/>
                  </a:moveTo>
                  <a:lnTo>
                    <a:pt x="357" y="6023"/>
                  </a:lnTo>
                  <a:lnTo>
                    <a:pt x="356" y="6023"/>
                  </a:lnTo>
                  <a:lnTo>
                    <a:pt x="358" y="6023"/>
                  </a:lnTo>
                  <a:close/>
                  <a:moveTo>
                    <a:pt x="398" y="6023"/>
                  </a:moveTo>
                  <a:lnTo>
                    <a:pt x="358" y="6023"/>
                  </a:lnTo>
                  <a:lnTo>
                    <a:pt x="356" y="6023"/>
                  </a:lnTo>
                  <a:lnTo>
                    <a:pt x="397" y="6023"/>
                  </a:lnTo>
                  <a:lnTo>
                    <a:pt x="398" y="6023"/>
                  </a:lnTo>
                  <a:close/>
                  <a:moveTo>
                    <a:pt x="57" y="6023"/>
                  </a:moveTo>
                  <a:lnTo>
                    <a:pt x="56" y="6023"/>
                  </a:lnTo>
                  <a:lnTo>
                    <a:pt x="58" y="6023"/>
                  </a:lnTo>
                  <a:lnTo>
                    <a:pt x="57" y="6023"/>
                  </a:lnTo>
                  <a:close/>
                  <a:moveTo>
                    <a:pt x="366" y="6018"/>
                  </a:moveTo>
                  <a:lnTo>
                    <a:pt x="357" y="6023"/>
                  </a:lnTo>
                  <a:lnTo>
                    <a:pt x="358" y="6023"/>
                  </a:lnTo>
                  <a:lnTo>
                    <a:pt x="398" y="6023"/>
                  </a:lnTo>
                  <a:lnTo>
                    <a:pt x="401" y="6019"/>
                  </a:lnTo>
                  <a:lnTo>
                    <a:pt x="365" y="6019"/>
                  </a:lnTo>
                  <a:lnTo>
                    <a:pt x="366" y="6018"/>
                  </a:lnTo>
                  <a:close/>
                  <a:moveTo>
                    <a:pt x="367" y="6018"/>
                  </a:moveTo>
                  <a:lnTo>
                    <a:pt x="366" y="6018"/>
                  </a:lnTo>
                  <a:lnTo>
                    <a:pt x="365" y="6019"/>
                  </a:lnTo>
                  <a:lnTo>
                    <a:pt x="367" y="6018"/>
                  </a:lnTo>
                  <a:close/>
                  <a:moveTo>
                    <a:pt x="402" y="6018"/>
                  </a:moveTo>
                  <a:lnTo>
                    <a:pt x="367" y="6018"/>
                  </a:lnTo>
                  <a:lnTo>
                    <a:pt x="365" y="6019"/>
                  </a:lnTo>
                  <a:lnTo>
                    <a:pt x="401" y="6019"/>
                  </a:lnTo>
                  <a:lnTo>
                    <a:pt x="402" y="6018"/>
                  </a:lnTo>
                  <a:close/>
                  <a:moveTo>
                    <a:pt x="48" y="6018"/>
                  </a:moveTo>
                  <a:lnTo>
                    <a:pt x="50" y="6019"/>
                  </a:lnTo>
                  <a:lnTo>
                    <a:pt x="49" y="6018"/>
                  </a:lnTo>
                  <a:lnTo>
                    <a:pt x="48" y="6018"/>
                  </a:lnTo>
                  <a:close/>
                  <a:moveTo>
                    <a:pt x="49" y="6018"/>
                  </a:moveTo>
                  <a:lnTo>
                    <a:pt x="50" y="6019"/>
                  </a:lnTo>
                  <a:lnTo>
                    <a:pt x="49" y="6018"/>
                  </a:lnTo>
                  <a:close/>
                  <a:moveTo>
                    <a:pt x="374" y="6012"/>
                  </a:moveTo>
                  <a:lnTo>
                    <a:pt x="366" y="6018"/>
                  </a:lnTo>
                  <a:lnTo>
                    <a:pt x="367" y="6018"/>
                  </a:lnTo>
                  <a:lnTo>
                    <a:pt x="402" y="6018"/>
                  </a:lnTo>
                  <a:lnTo>
                    <a:pt x="405" y="6013"/>
                  </a:lnTo>
                  <a:lnTo>
                    <a:pt x="373" y="6013"/>
                  </a:lnTo>
                  <a:lnTo>
                    <a:pt x="374" y="6012"/>
                  </a:lnTo>
                  <a:close/>
                  <a:moveTo>
                    <a:pt x="48" y="6018"/>
                  </a:moveTo>
                  <a:lnTo>
                    <a:pt x="48" y="6018"/>
                  </a:lnTo>
                  <a:lnTo>
                    <a:pt x="49" y="6018"/>
                  </a:lnTo>
                  <a:lnTo>
                    <a:pt x="48" y="6018"/>
                  </a:lnTo>
                  <a:close/>
                  <a:moveTo>
                    <a:pt x="40" y="6011"/>
                  </a:moveTo>
                  <a:lnTo>
                    <a:pt x="42" y="6013"/>
                  </a:lnTo>
                  <a:lnTo>
                    <a:pt x="41" y="6012"/>
                  </a:lnTo>
                  <a:lnTo>
                    <a:pt x="40" y="6011"/>
                  </a:lnTo>
                  <a:close/>
                  <a:moveTo>
                    <a:pt x="41" y="6012"/>
                  </a:moveTo>
                  <a:lnTo>
                    <a:pt x="42" y="6013"/>
                  </a:lnTo>
                  <a:lnTo>
                    <a:pt x="41" y="6012"/>
                  </a:lnTo>
                  <a:close/>
                  <a:moveTo>
                    <a:pt x="374" y="6011"/>
                  </a:moveTo>
                  <a:lnTo>
                    <a:pt x="374" y="6012"/>
                  </a:lnTo>
                  <a:lnTo>
                    <a:pt x="373" y="6013"/>
                  </a:lnTo>
                  <a:lnTo>
                    <a:pt x="374" y="6011"/>
                  </a:lnTo>
                  <a:close/>
                  <a:moveTo>
                    <a:pt x="405" y="6011"/>
                  </a:moveTo>
                  <a:lnTo>
                    <a:pt x="374" y="6011"/>
                  </a:lnTo>
                  <a:lnTo>
                    <a:pt x="373" y="6013"/>
                  </a:lnTo>
                  <a:lnTo>
                    <a:pt x="405" y="6013"/>
                  </a:lnTo>
                  <a:lnTo>
                    <a:pt x="405" y="6011"/>
                  </a:lnTo>
                  <a:close/>
                  <a:moveTo>
                    <a:pt x="40" y="6011"/>
                  </a:moveTo>
                  <a:lnTo>
                    <a:pt x="40" y="6011"/>
                  </a:lnTo>
                  <a:lnTo>
                    <a:pt x="41" y="6012"/>
                  </a:lnTo>
                  <a:lnTo>
                    <a:pt x="40" y="6011"/>
                  </a:lnTo>
                  <a:close/>
                  <a:moveTo>
                    <a:pt x="380" y="6004"/>
                  </a:moveTo>
                  <a:lnTo>
                    <a:pt x="374" y="6012"/>
                  </a:lnTo>
                  <a:lnTo>
                    <a:pt x="374" y="6011"/>
                  </a:lnTo>
                  <a:lnTo>
                    <a:pt x="405" y="6011"/>
                  </a:lnTo>
                  <a:lnTo>
                    <a:pt x="409" y="6005"/>
                  </a:lnTo>
                  <a:lnTo>
                    <a:pt x="379" y="6005"/>
                  </a:lnTo>
                  <a:lnTo>
                    <a:pt x="380" y="6004"/>
                  </a:lnTo>
                  <a:close/>
                  <a:moveTo>
                    <a:pt x="34" y="6003"/>
                  </a:moveTo>
                  <a:lnTo>
                    <a:pt x="35" y="6005"/>
                  </a:lnTo>
                  <a:lnTo>
                    <a:pt x="35" y="6004"/>
                  </a:lnTo>
                  <a:lnTo>
                    <a:pt x="34" y="6003"/>
                  </a:lnTo>
                  <a:close/>
                  <a:moveTo>
                    <a:pt x="35" y="6004"/>
                  </a:moveTo>
                  <a:lnTo>
                    <a:pt x="35" y="6005"/>
                  </a:lnTo>
                  <a:lnTo>
                    <a:pt x="36" y="6005"/>
                  </a:lnTo>
                  <a:lnTo>
                    <a:pt x="35" y="6004"/>
                  </a:lnTo>
                  <a:close/>
                  <a:moveTo>
                    <a:pt x="381" y="6003"/>
                  </a:moveTo>
                  <a:lnTo>
                    <a:pt x="380" y="6004"/>
                  </a:lnTo>
                  <a:lnTo>
                    <a:pt x="379" y="6005"/>
                  </a:lnTo>
                  <a:lnTo>
                    <a:pt x="381" y="6003"/>
                  </a:lnTo>
                  <a:close/>
                  <a:moveTo>
                    <a:pt x="409" y="6003"/>
                  </a:moveTo>
                  <a:lnTo>
                    <a:pt x="381" y="6003"/>
                  </a:lnTo>
                  <a:lnTo>
                    <a:pt x="379" y="6005"/>
                  </a:lnTo>
                  <a:lnTo>
                    <a:pt x="409" y="6005"/>
                  </a:lnTo>
                  <a:lnTo>
                    <a:pt x="409" y="6003"/>
                  </a:lnTo>
                  <a:close/>
                  <a:moveTo>
                    <a:pt x="34" y="6003"/>
                  </a:moveTo>
                  <a:lnTo>
                    <a:pt x="34" y="6003"/>
                  </a:lnTo>
                  <a:lnTo>
                    <a:pt x="35" y="6004"/>
                  </a:lnTo>
                  <a:lnTo>
                    <a:pt x="34" y="6003"/>
                  </a:lnTo>
                  <a:close/>
                  <a:moveTo>
                    <a:pt x="385" y="5995"/>
                  </a:moveTo>
                  <a:lnTo>
                    <a:pt x="380" y="6004"/>
                  </a:lnTo>
                  <a:lnTo>
                    <a:pt x="381" y="6003"/>
                  </a:lnTo>
                  <a:lnTo>
                    <a:pt x="409" y="6003"/>
                  </a:lnTo>
                  <a:lnTo>
                    <a:pt x="411" y="5996"/>
                  </a:lnTo>
                  <a:lnTo>
                    <a:pt x="384" y="5996"/>
                  </a:lnTo>
                  <a:lnTo>
                    <a:pt x="385" y="5995"/>
                  </a:lnTo>
                  <a:close/>
                  <a:moveTo>
                    <a:pt x="29" y="5994"/>
                  </a:moveTo>
                  <a:lnTo>
                    <a:pt x="30" y="5996"/>
                  </a:lnTo>
                  <a:lnTo>
                    <a:pt x="30" y="5995"/>
                  </a:lnTo>
                  <a:lnTo>
                    <a:pt x="29" y="5994"/>
                  </a:lnTo>
                  <a:close/>
                  <a:moveTo>
                    <a:pt x="30" y="5995"/>
                  </a:moveTo>
                  <a:lnTo>
                    <a:pt x="30" y="5996"/>
                  </a:lnTo>
                  <a:lnTo>
                    <a:pt x="31" y="5996"/>
                  </a:lnTo>
                  <a:lnTo>
                    <a:pt x="30" y="5995"/>
                  </a:lnTo>
                  <a:close/>
                  <a:moveTo>
                    <a:pt x="385" y="5994"/>
                  </a:moveTo>
                  <a:lnTo>
                    <a:pt x="385" y="5995"/>
                  </a:lnTo>
                  <a:lnTo>
                    <a:pt x="384" y="5996"/>
                  </a:lnTo>
                  <a:lnTo>
                    <a:pt x="385" y="5994"/>
                  </a:lnTo>
                  <a:close/>
                  <a:moveTo>
                    <a:pt x="412" y="5994"/>
                  </a:moveTo>
                  <a:lnTo>
                    <a:pt x="385" y="5994"/>
                  </a:lnTo>
                  <a:lnTo>
                    <a:pt x="384" y="5996"/>
                  </a:lnTo>
                  <a:lnTo>
                    <a:pt x="411" y="5996"/>
                  </a:lnTo>
                  <a:lnTo>
                    <a:pt x="412" y="5994"/>
                  </a:lnTo>
                  <a:close/>
                  <a:moveTo>
                    <a:pt x="388" y="5985"/>
                  </a:moveTo>
                  <a:lnTo>
                    <a:pt x="385" y="5995"/>
                  </a:lnTo>
                  <a:lnTo>
                    <a:pt x="385" y="5994"/>
                  </a:lnTo>
                  <a:lnTo>
                    <a:pt x="412" y="5994"/>
                  </a:lnTo>
                  <a:lnTo>
                    <a:pt x="413" y="5991"/>
                  </a:lnTo>
                  <a:lnTo>
                    <a:pt x="414" y="5987"/>
                  </a:lnTo>
                  <a:lnTo>
                    <a:pt x="388" y="5987"/>
                  </a:lnTo>
                  <a:lnTo>
                    <a:pt x="388" y="5985"/>
                  </a:lnTo>
                  <a:close/>
                  <a:moveTo>
                    <a:pt x="30" y="5994"/>
                  </a:moveTo>
                  <a:lnTo>
                    <a:pt x="29" y="5994"/>
                  </a:lnTo>
                  <a:lnTo>
                    <a:pt x="30" y="5995"/>
                  </a:lnTo>
                  <a:lnTo>
                    <a:pt x="30" y="5994"/>
                  </a:lnTo>
                  <a:close/>
                  <a:moveTo>
                    <a:pt x="26" y="5984"/>
                  </a:moveTo>
                  <a:lnTo>
                    <a:pt x="27" y="5987"/>
                  </a:lnTo>
                  <a:lnTo>
                    <a:pt x="27" y="5985"/>
                  </a:lnTo>
                  <a:lnTo>
                    <a:pt x="26" y="5984"/>
                  </a:lnTo>
                  <a:close/>
                  <a:moveTo>
                    <a:pt x="27" y="5986"/>
                  </a:moveTo>
                  <a:lnTo>
                    <a:pt x="27" y="5987"/>
                  </a:lnTo>
                  <a:lnTo>
                    <a:pt x="27" y="5986"/>
                  </a:lnTo>
                  <a:close/>
                  <a:moveTo>
                    <a:pt x="388" y="5984"/>
                  </a:moveTo>
                  <a:lnTo>
                    <a:pt x="388" y="5985"/>
                  </a:lnTo>
                  <a:lnTo>
                    <a:pt x="388" y="5987"/>
                  </a:lnTo>
                  <a:lnTo>
                    <a:pt x="388" y="5984"/>
                  </a:lnTo>
                  <a:close/>
                  <a:moveTo>
                    <a:pt x="414" y="5984"/>
                  </a:moveTo>
                  <a:lnTo>
                    <a:pt x="388" y="5984"/>
                  </a:lnTo>
                  <a:lnTo>
                    <a:pt x="388" y="5987"/>
                  </a:lnTo>
                  <a:lnTo>
                    <a:pt x="414" y="5987"/>
                  </a:lnTo>
                  <a:lnTo>
                    <a:pt x="414" y="5984"/>
                  </a:lnTo>
                  <a:close/>
                  <a:moveTo>
                    <a:pt x="27" y="5984"/>
                  </a:moveTo>
                  <a:lnTo>
                    <a:pt x="26" y="5984"/>
                  </a:lnTo>
                  <a:lnTo>
                    <a:pt x="27" y="5986"/>
                  </a:lnTo>
                  <a:lnTo>
                    <a:pt x="27" y="5984"/>
                  </a:lnTo>
                  <a:close/>
                  <a:moveTo>
                    <a:pt x="415" y="5974"/>
                  </a:moveTo>
                  <a:lnTo>
                    <a:pt x="389" y="5974"/>
                  </a:lnTo>
                  <a:lnTo>
                    <a:pt x="389" y="5975"/>
                  </a:lnTo>
                  <a:lnTo>
                    <a:pt x="389" y="5976"/>
                  </a:lnTo>
                  <a:lnTo>
                    <a:pt x="388" y="5985"/>
                  </a:lnTo>
                  <a:lnTo>
                    <a:pt x="388" y="5984"/>
                  </a:lnTo>
                  <a:lnTo>
                    <a:pt x="414" y="5984"/>
                  </a:lnTo>
                  <a:lnTo>
                    <a:pt x="415" y="5976"/>
                  </a:lnTo>
                  <a:lnTo>
                    <a:pt x="415" y="5974"/>
                  </a:lnTo>
                  <a:close/>
                  <a:moveTo>
                    <a:pt x="26" y="5974"/>
                  </a:moveTo>
                  <a:lnTo>
                    <a:pt x="26" y="5975"/>
                  </a:lnTo>
                  <a:lnTo>
                    <a:pt x="26" y="5974"/>
                  </a:lnTo>
                  <a:close/>
                  <a:moveTo>
                    <a:pt x="389" y="5975"/>
                  </a:moveTo>
                  <a:lnTo>
                    <a:pt x="389" y="5975"/>
                  </a:lnTo>
                  <a:close/>
                  <a:moveTo>
                    <a:pt x="415" y="78"/>
                  </a:moveTo>
                  <a:lnTo>
                    <a:pt x="389" y="78"/>
                  </a:lnTo>
                  <a:lnTo>
                    <a:pt x="389" y="79"/>
                  </a:lnTo>
                  <a:lnTo>
                    <a:pt x="389" y="5975"/>
                  </a:lnTo>
                  <a:lnTo>
                    <a:pt x="389" y="5974"/>
                  </a:lnTo>
                  <a:lnTo>
                    <a:pt x="415" y="5974"/>
                  </a:lnTo>
                  <a:lnTo>
                    <a:pt x="415" y="78"/>
                  </a:lnTo>
                  <a:close/>
                  <a:moveTo>
                    <a:pt x="26" y="5974"/>
                  </a:moveTo>
                  <a:lnTo>
                    <a:pt x="26" y="5974"/>
                  </a:lnTo>
                  <a:close/>
                  <a:moveTo>
                    <a:pt x="26" y="78"/>
                  </a:moveTo>
                  <a:lnTo>
                    <a:pt x="26" y="79"/>
                  </a:lnTo>
                  <a:lnTo>
                    <a:pt x="26" y="78"/>
                  </a:lnTo>
                  <a:close/>
                  <a:moveTo>
                    <a:pt x="389" y="78"/>
                  </a:moveTo>
                  <a:lnTo>
                    <a:pt x="389" y="79"/>
                  </a:lnTo>
                  <a:lnTo>
                    <a:pt x="389" y="78"/>
                  </a:lnTo>
                  <a:close/>
                  <a:moveTo>
                    <a:pt x="26" y="78"/>
                  </a:moveTo>
                  <a:lnTo>
                    <a:pt x="26" y="78"/>
                  </a:lnTo>
                  <a:close/>
                  <a:moveTo>
                    <a:pt x="414" y="66"/>
                  </a:moveTo>
                  <a:lnTo>
                    <a:pt x="388" y="66"/>
                  </a:lnTo>
                  <a:lnTo>
                    <a:pt x="388" y="68"/>
                  </a:lnTo>
                  <a:lnTo>
                    <a:pt x="389" y="78"/>
                  </a:lnTo>
                  <a:lnTo>
                    <a:pt x="415" y="78"/>
                  </a:lnTo>
                  <a:lnTo>
                    <a:pt x="415" y="77"/>
                  </a:lnTo>
                  <a:lnTo>
                    <a:pt x="414" y="68"/>
                  </a:lnTo>
                  <a:lnTo>
                    <a:pt x="388" y="68"/>
                  </a:lnTo>
                  <a:lnTo>
                    <a:pt x="388" y="67"/>
                  </a:lnTo>
                  <a:lnTo>
                    <a:pt x="414" y="67"/>
                  </a:lnTo>
                  <a:lnTo>
                    <a:pt x="414" y="66"/>
                  </a:lnTo>
                  <a:close/>
                  <a:moveTo>
                    <a:pt x="27" y="66"/>
                  </a:moveTo>
                  <a:lnTo>
                    <a:pt x="26" y="68"/>
                  </a:lnTo>
                  <a:lnTo>
                    <a:pt x="27" y="67"/>
                  </a:lnTo>
                  <a:lnTo>
                    <a:pt x="27" y="66"/>
                  </a:lnTo>
                  <a:close/>
                  <a:moveTo>
                    <a:pt x="27" y="67"/>
                  </a:moveTo>
                  <a:lnTo>
                    <a:pt x="26" y="68"/>
                  </a:lnTo>
                  <a:lnTo>
                    <a:pt x="27" y="68"/>
                  </a:lnTo>
                  <a:lnTo>
                    <a:pt x="27" y="67"/>
                  </a:lnTo>
                  <a:close/>
                  <a:moveTo>
                    <a:pt x="388" y="66"/>
                  </a:moveTo>
                  <a:lnTo>
                    <a:pt x="388" y="67"/>
                  </a:lnTo>
                  <a:lnTo>
                    <a:pt x="388" y="68"/>
                  </a:lnTo>
                  <a:lnTo>
                    <a:pt x="388" y="66"/>
                  </a:lnTo>
                  <a:close/>
                  <a:moveTo>
                    <a:pt x="385" y="57"/>
                  </a:moveTo>
                  <a:lnTo>
                    <a:pt x="388" y="67"/>
                  </a:lnTo>
                  <a:lnTo>
                    <a:pt x="388" y="66"/>
                  </a:lnTo>
                  <a:lnTo>
                    <a:pt x="414" y="66"/>
                  </a:lnTo>
                  <a:lnTo>
                    <a:pt x="413" y="62"/>
                  </a:lnTo>
                  <a:lnTo>
                    <a:pt x="412" y="58"/>
                  </a:lnTo>
                  <a:lnTo>
                    <a:pt x="385" y="58"/>
                  </a:lnTo>
                  <a:lnTo>
                    <a:pt x="385" y="57"/>
                  </a:lnTo>
                  <a:close/>
                  <a:moveTo>
                    <a:pt x="27" y="66"/>
                  </a:moveTo>
                  <a:lnTo>
                    <a:pt x="27" y="66"/>
                  </a:lnTo>
                  <a:lnTo>
                    <a:pt x="27" y="67"/>
                  </a:lnTo>
                  <a:lnTo>
                    <a:pt x="27" y="66"/>
                  </a:lnTo>
                  <a:close/>
                  <a:moveTo>
                    <a:pt x="30" y="56"/>
                  </a:moveTo>
                  <a:lnTo>
                    <a:pt x="29" y="58"/>
                  </a:lnTo>
                  <a:lnTo>
                    <a:pt x="30" y="57"/>
                  </a:lnTo>
                  <a:lnTo>
                    <a:pt x="30" y="56"/>
                  </a:lnTo>
                  <a:close/>
                  <a:moveTo>
                    <a:pt x="30" y="57"/>
                  </a:moveTo>
                  <a:lnTo>
                    <a:pt x="29" y="58"/>
                  </a:lnTo>
                  <a:lnTo>
                    <a:pt x="30" y="58"/>
                  </a:lnTo>
                  <a:lnTo>
                    <a:pt x="30" y="57"/>
                  </a:lnTo>
                  <a:close/>
                  <a:moveTo>
                    <a:pt x="384" y="56"/>
                  </a:moveTo>
                  <a:lnTo>
                    <a:pt x="385" y="57"/>
                  </a:lnTo>
                  <a:lnTo>
                    <a:pt x="385" y="58"/>
                  </a:lnTo>
                  <a:lnTo>
                    <a:pt x="384" y="56"/>
                  </a:lnTo>
                  <a:close/>
                  <a:moveTo>
                    <a:pt x="411" y="56"/>
                  </a:moveTo>
                  <a:lnTo>
                    <a:pt x="384" y="56"/>
                  </a:lnTo>
                  <a:lnTo>
                    <a:pt x="385" y="58"/>
                  </a:lnTo>
                  <a:lnTo>
                    <a:pt x="412" y="58"/>
                  </a:lnTo>
                  <a:lnTo>
                    <a:pt x="411" y="56"/>
                  </a:lnTo>
                  <a:close/>
                  <a:moveTo>
                    <a:pt x="31" y="56"/>
                  </a:moveTo>
                  <a:lnTo>
                    <a:pt x="30" y="56"/>
                  </a:lnTo>
                  <a:lnTo>
                    <a:pt x="30" y="57"/>
                  </a:lnTo>
                  <a:lnTo>
                    <a:pt x="31" y="56"/>
                  </a:lnTo>
                  <a:close/>
                  <a:moveTo>
                    <a:pt x="380" y="48"/>
                  </a:moveTo>
                  <a:lnTo>
                    <a:pt x="385" y="57"/>
                  </a:lnTo>
                  <a:lnTo>
                    <a:pt x="384" y="56"/>
                  </a:lnTo>
                  <a:lnTo>
                    <a:pt x="411" y="56"/>
                  </a:lnTo>
                  <a:lnTo>
                    <a:pt x="409" y="49"/>
                  </a:lnTo>
                  <a:lnTo>
                    <a:pt x="381" y="49"/>
                  </a:lnTo>
                  <a:lnTo>
                    <a:pt x="380" y="48"/>
                  </a:lnTo>
                  <a:close/>
                  <a:moveTo>
                    <a:pt x="35" y="47"/>
                  </a:moveTo>
                  <a:lnTo>
                    <a:pt x="34" y="49"/>
                  </a:lnTo>
                  <a:lnTo>
                    <a:pt x="35" y="48"/>
                  </a:lnTo>
                  <a:lnTo>
                    <a:pt x="35" y="47"/>
                  </a:lnTo>
                  <a:close/>
                  <a:moveTo>
                    <a:pt x="35" y="48"/>
                  </a:moveTo>
                  <a:lnTo>
                    <a:pt x="34" y="49"/>
                  </a:lnTo>
                  <a:lnTo>
                    <a:pt x="35" y="48"/>
                  </a:lnTo>
                  <a:close/>
                  <a:moveTo>
                    <a:pt x="379" y="47"/>
                  </a:moveTo>
                  <a:lnTo>
                    <a:pt x="380" y="48"/>
                  </a:lnTo>
                  <a:lnTo>
                    <a:pt x="381" y="49"/>
                  </a:lnTo>
                  <a:lnTo>
                    <a:pt x="379" y="47"/>
                  </a:lnTo>
                  <a:close/>
                  <a:moveTo>
                    <a:pt x="409" y="47"/>
                  </a:moveTo>
                  <a:lnTo>
                    <a:pt x="379" y="47"/>
                  </a:lnTo>
                  <a:lnTo>
                    <a:pt x="381" y="49"/>
                  </a:lnTo>
                  <a:lnTo>
                    <a:pt x="409" y="49"/>
                  </a:lnTo>
                  <a:lnTo>
                    <a:pt x="409" y="47"/>
                  </a:lnTo>
                  <a:close/>
                  <a:moveTo>
                    <a:pt x="36" y="47"/>
                  </a:moveTo>
                  <a:lnTo>
                    <a:pt x="35" y="47"/>
                  </a:lnTo>
                  <a:lnTo>
                    <a:pt x="35" y="48"/>
                  </a:lnTo>
                  <a:lnTo>
                    <a:pt x="36" y="47"/>
                  </a:lnTo>
                  <a:close/>
                  <a:moveTo>
                    <a:pt x="374" y="41"/>
                  </a:moveTo>
                  <a:lnTo>
                    <a:pt x="380" y="48"/>
                  </a:lnTo>
                  <a:lnTo>
                    <a:pt x="379" y="47"/>
                  </a:lnTo>
                  <a:lnTo>
                    <a:pt x="409" y="47"/>
                  </a:lnTo>
                  <a:lnTo>
                    <a:pt x="405" y="41"/>
                  </a:lnTo>
                  <a:lnTo>
                    <a:pt x="375" y="41"/>
                  </a:lnTo>
                  <a:lnTo>
                    <a:pt x="374" y="41"/>
                  </a:lnTo>
                  <a:close/>
                  <a:moveTo>
                    <a:pt x="42" y="40"/>
                  </a:moveTo>
                  <a:lnTo>
                    <a:pt x="40" y="42"/>
                  </a:lnTo>
                  <a:lnTo>
                    <a:pt x="41" y="41"/>
                  </a:lnTo>
                  <a:lnTo>
                    <a:pt x="42" y="40"/>
                  </a:lnTo>
                  <a:close/>
                  <a:moveTo>
                    <a:pt x="41" y="41"/>
                  </a:moveTo>
                  <a:lnTo>
                    <a:pt x="40" y="42"/>
                  </a:lnTo>
                  <a:lnTo>
                    <a:pt x="41" y="41"/>
                  </a:lnTo>
                  <a:close/>
                  <a:moveTo>
                    <a:pt x="373" y="40"/>
                  </a:moveTo>
                  <a:lnTo>
                    <a:pt x="374" y="41"/>
                  </a:lnTo>
                  <a:lnTo>
                    <a:pt x="375" y="41"/>
                  </a:lnTo>
                  <a:lnTo>
                    <a:pt x="373" y="40"/>
                  </a:lnTo>
                  <a:close/>
                  <a:moveTo>
                    <a:pt x="404" y="40"/>
                  </a:moveTo>
                  <a:lnTo>
                    <a:pt x="373" y="40"/>
                  </a:lnTo>
                  <a:lnTo>
                    <a:pt x="375" y="41"/>
                  </a:lnTo>
                  <a:lnTo>
                    <a:pt x="405" y="41"/>
                  </a:lnTo>
                  <a:lnTo>
                    <a:pt x="404" y="40"/>
                  </a:lnTo>
                  <a:close/>
                  <a:moveTo>
                    <a:pt x="42" y="40"/>
                  </a:moveTo>
                  <a:lnTo>
                    <a:pt x="42" y="40"/>
                  </a:lnTo>
                  <a:lnTo>
                    <a:pt x="41" y="41"/>
                  </a:lnTo>
                  <a:lnTo>
                    <a:pt x="42" y="40"/>
                  </a:lnTo>
                  <a:close/>
                  <a:moveTo>
                    <a:pt x="366" y="35"/>
                  </a:moveTo>
                  <a:lnTo>
                    <a:pt x="374" y="41"/>
                  </a:lnTo>
                  <a:lnTo>
                    <a:pt x="373" y="40"/>
                  </a:lnTo>
                  <a:lnTo>
                    <a:pt x="404" y="40"/>
                  </a:lnTo>
                  <a:lnTo>
                    <a:pt x="402" y="35"/>
                  </a:lnTo>
                  <a:lnTo>
                    <a:pt x="367" y="35"/>
                  </a:lnTo>
                  <a:lnTo>
                    <a:pt x="366" y="35"/>
                  </a:lnTo>
                  <a:close/>
                  <a:moveTo>
                    <a:pt x="50" y="34"/>
                  </a:moveTo>
                  <a:lnTo>
                    <a:pt x="48" y="35"/>
                  </a:lnTo>
                  <a:lnTo>
                    <a:pt x="49" y="35"/>
                  </a:lnTo>
                  <a:lnTo>
                    <a:pt x="50" y="34"/>
                  </a:lnTo>
                  <a:close/>
                  <a:moveTo>
                    <a:pt x="49" y="35"/>
                  </a:moveTo>
                  <a:lnTo>
                    <a:pt x="48" y="35"/>
                  </a:lnTo>
                  <a:lnTo>
                    <a:pt x="49" y="35"/>
                  </a:lnTo>
                  <a:close/>
                  <a:moveTo>
                    <a:pt x="365" y="34"/>
                  </a:moveTo>
                  <a:lnTo>
                    <a:pt x="366" y="35"/>
                  </a:lnTo>
                  <a:lnTo>
                    <a:pt x="367" y="35"/>
                  </a:lnTo>
                  <a:lnTo>
                    <a:pt x="365" y="34"/>
                  </a:lnTo>
                  <a:close/>
                  <a:moveTo>
                    <a:pt x="401" y="34"/>
                  </a:moveTo>
                  <a:lnTo>
                    <a:pt x="365" y="34"/>
                  </a:lnTo>
                  <a:lnTo>
                    <a:pt x="367" y="35"/>
                  </a:lnTo>
                  <a:lnTo>
                    <a:pt x="402" y="35"/>
                  </a:lnTo>
                  <a:lnTo>
                    <a:pt x="401" y="34"/>
                  </a:lnTo>
                  <a:close/>
                  <a:moveTo>
                    <a:pt x="358" y="30"/>
                  </a:moveTo>
                  <a:lnTo>
                    <a:pt x="366" y="35"/>
                  </a:lnTo>
                  <a:lnTo>
                    <a:pt x="365" y="34"/>
                  </a:lnTo>
                  <a:lnTo>
                    <a:pt x="401" y="34"/>
                  </a:lnTo>
                  <a:lnTo>
                    <a:pt x="398" y="30"/>
                  </a:lnTo>
                  <a:lnTo>
                    <a:pt x="358" y="30"/>
                  </a:lnTo>
                  <a:close/>
                  <a:moveTo>
                    <a:pt x="50" y="34"/>
                  </a:moveTo>
                  <a:lnTo>
                    <a:pt x="50" y="34"/>
                  </a:lnTo>
                  <a:lnTo>
                    <a:pt x="49" y="35"/>
                  </a:lnTo>
                  <a:lnTo>
                    <a:pt x="50" y="34"/>
                  </a:lnTo>
                  <a:close/>
                  <a:moveTo>
                    <a:pt x="59" y="29"/>
                  </a:moveTo>
                  <a:lnTo>
                    <a:pt x="56" y="30"/>
                  </a:lnTo>
                  <a:lnTo>
                    <a:pt x="57" y="30"/>
                  </a:lnTo>
                  <a:lnTo>
                    <a:pt x="59" y="29"/>
                  </a:lnTo>
                  <a:close/>
                  <a:moveTo>
                    <a:pt x="57" y="30"/>
                  </a:moveTo>
                  <a:lnTo>
                    <a:pt x="56" y="30"/>
                  </a:lnTo>
                  <a:lnTo>
                    <a:pt x="57" y="30"/>
                  </a:lnTo>
                  <a:close/>
                  <a:moveTo>
                    <a:pt x="356" y="29"/>
                  </a:moveTo>
                  <a:lnTo>
                    <a:pt x="358" y="30"/>
                  </a:lnTo>
                  <a:lnTo>
                    <a:pt x="356" y="29"/>
                  </a:lnTo>
                  <a:close/>
                  <a:moveTo>
                    <a:pt x="397" y="29"/>
                  </a:moveTo>
                  <a:lnTo>
                    <a:pt x="356" y="29"/>
                  </a:lnTo>
                  <a:lnTo>
                    <a:pt x="358" y="30"/>
                  </a:lnTo>
                  <a:lnTo>
                    <a:pt x="398" y="30"/>
                  </a:lnTo>
                  <a:lnTo>
                    <a:pt x="397" y="29"/>
                  </a:lnTo>
                  <a:close/>
                  <a:moveTo>
                    <a:pt x="60" y="29"/>
                  </a:moveTo>
                  <a:lnTo>
                    <a:pt x="59" y="29"/>
                  </a:lnTo>
                  <a:lnTo>
                    <a:pt x="57" y="30"/>
                  </a:lnTo>
                  <a:lnTo>
                    <a:pt x="60" y="29"/>
                  </a:lnTo>
                  <a:close/>
                  <a:moveTo>
                    <a:pt x="347" y="27"/>
                  </a:moveTo>
                  <a:lnTo>
                    <a:pt x="358" y="30"/>
                  </a:lnTo>
                  <a:lnTo>
                    <a:pt x="356" y="29"/>
                  </a:lnTo>
                  <a:lnTo>
                    <a:pt x="397" y="29"/>
                  </a:lnTo>
                  <a:lnTo>
                    <a:pt x="395" y="27"/>
                  </a:lnTo>
                  <a:lnTo>
                    <a:pt x="349" y="27"/>
                  </a:lnTo>
                  <a:lnTo>
                    <a:pt x="347" y="27"/>
                  </a:lnTo>
                  <a:close/>
                  <a:moveTo>
                    <a:pt x="69" y="26"/>
                  </a:moveTo>
                  <a:lnTo>
                    <a:pt x="66" y="27"/>
                  </a:lnTo>
                  <a:lnTo>
                    <a:pt x="67" y="27"/>
                  </a:lnTo>
                  <a:lnTo>
                    <a:pt x="69" y="26"/>
                  </a:lnTo>
                  <a:close/>
                  <a:moveTo>
                    <a:pt x="67" y="27"/>
                  </a:moveTo>
                  <a:lnTo>
                    <a:pt x="66" y="27"/>
                  </a:lnTo>
                  <a:lnTo>
                    <a:pt x="67" y="27"/>
                  </a:lnTo>
                  <a:close/>
                  <a:moveTo>
                    <a:pt x="346" y="26"/>
                  </a:moveTo>
                  <a:lnTo>
                    <a:pt x="347" y="27"/>
                  </a:lnTo>
                  <a:lnTo>
                    <a:pt x="349" y="27"/>
                  </a:lnTo>
                  <a:lnTo>
                    <a:pt x="346" y="26"/>
                  </a:lnTo>
                  <a:close/>
                  <a:moveTo>
                    <a:pt x="395" y="26"/>
                  </a:moveTo>
                  <a:lnTo>
                    <a:pt x="346" y="26"/>
                  </a:lnTo>
                  <a:lnTo>
                    <a:pt x="349" y="27"/>
                  </a:lnTo>
                  <a:lnTo>
                    <a:pt x="395" y="27"/>
                  </a:lnTo>
                  <a:lnTo>
                    <a:pt x="395" y="26"/>
                  </a:lnTo>
                  <a:close/>
                  <a:moveTo>
                    <a:pt x="394" y="26"/>
                  </a:moveTo>
                  <a:lnTo>
                    <a:pt x="336" y="26"/>
                  </a:lnTo>
                  <a:lnTo>
                    <a:pt x="347" y="27"/>
                  </a:lnTo>
                  <a:lnTo>
                    <a:pt x="346" y="26"/>
                  </a:lnTo>
                  <a:lnTo>
                    <a:pt x="395" y="26"/>
                  </a:lnTo>
                  <a:lnTo>
                    <a:pt x="394" y="26"/>
                  </a:lnTo>
                  <a:close/>
                  <a:moveTo>
                    <a:pt x="71" y="26"/>
                  </a:moveTo>
                  <a:lnTo>
                    <a:pt x="69" y="26"/>
                  </a:lnTo>
                  <a:lnTo>
                    <a:pt x="67" y="27"/>
                  </a:lnTo>
                  <a:lnTo>
                    <a:pt x="71" y="26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1" name="AutoShape 813">
              <a:extLst>
                <a:ext uri="{FF2B5EF4-FFF2-40B4-BE49-F238E27FC236}">
                  <a16:creationId xmlns:a16="http://schemas.microsoft.com/office/drawing/2014/main" id="{8688D5BC-9BDC-4DB3-BB18-5FD709232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2" y="4790"/>
              <a:ext cx="2107" cy="291"/>
            </a:xfrm>
            <a:custGeom>
              <a:avLst/>
              <a:gdLst>
                <a:gd name="T0" fmla="+- 0 2372 2269"/>
                <a:gd name="T1" fmla="*/ T0 w 3350"/>
                <a:gd name="T2" fmla="+- 0 5208 4790"/>
                <a:gd name="T3" fmla="*/ 5208 h 521"/>
                <a:gd name="T4" fmla="+- 0 2269 2269"/>
                <a:gd name="T5" fmla="*/ T4 w 3350"/>
                <a:gd name="T6" fmla="+- 0 5260 4790"/>
                <a:gd name="T7" fmla="*/ 5260 h 521"/>
                <a:gd name="T8" fmla="+- 0 2372 2269"/>
                <a:gd name="T9" fmla="*/ T8 w 3350"/>
                <a:gd name="T10" fmla="+- 0 5311 4790"/>
                <a:gd name="T11" fmla="*/ 5311 h 521"/>
                <a:gd name="T12" fmla="+- 0 2372 2269"/>
                <a:gd name="T13" fmla="*/ T12 w 3350"/>
                <a:gd name="T14" fmla="+- 0 5268 4790"/>
                <a:gd name="T15" fmla="*/ 5268 h 521"/>
                <a:gd name="T16" fmla="+- 0 2355 2269"/>
                <a:gd name="T17" fmla="*/ T16 w 3350"/>
                <a:gd name="T18" fmla="+- 0 5268 4790"/>
                <a:gd name="T19" fmla="*/ 5268 h 521"/>
                <a:gd name="T20" fmla="+- 0 2355 2269"/>
                <a:gd name="T21" fmla="*/ T20 w 3350"/>
                <a:gd name="T22" fmla="+- 0 5251 4790"/>
                <a:gd name="T23" fmla="*/ 5251 h 521"/>
                <a:gd name="T24" fmla="+- 0 2372 2269"/>
                <a:gd name="T25" fmla="*/ T24 w 3350"/>
                <a:gd name="T26" fmla="+- 0 5251 4790"/>
                <a:gd name="T27" fmla="*/ 5251 h 521"/>
                <a:gd name="T28" fmla="+- 0 2372 2269"/>
                <a:gd name="T29" fmla="*/ T28 w 3350"/>
                <a:gd name="T30" fmla="+- 0 5208 4790"/>
                <a:gd name="T31" fmla="*/ 5208 h 521"/>
                <a:gd name="T32" fmla="+- 0 2372 2269"/>
                <a:gd name="T33" fmla="*/ T32 w 3350"/>
                <a:gd name="T34" fmla="+- 0 5251 4790"/>
                <a:gd name="T35" fmla="*/ 5251 h 521"/>
                <a:gd name="T36" fmla="+- 0 2355 2269"/>
                <a:gd name="T37" fmla="*/ T36 w 3350"/>
                <a:gd name="T38" fmla="+- 0 5251 4790"/>
                <a:gd name="T39" fmla="*/ 5251 h 521"/>
                <a:gd name="T40" fmla="+- 0 2355 2269"/>
                <a:gd name="T41" fmla="*/ T40 w 3350"/>
                <a:gd name="T42" fmla="+- 0 5268 4790"/>
                <a:gd name="T43" fmla="*/ 5268 h 521"/>
                <a:gd name="T44" fmla="+- 0 2372 2269"/>
                <a:gd name="T45" fmla="*/ T44 w 3350"/>
                <a:gd name="T46" fmla="+- 0 5268 4790"/>
                <a:gd name="T47" fmla="*/ 5268 h 521"/>
                <a:gd name="T48" fmla="+- 0 2372 2269"/>
                <a:gd name="T49" fmla="*/ T48 w 3350"/>
                <a:gd name="T50" fmla="+- 0 5251 4790"/>
                <a:gd name="T51" fmla="*/ 5251 h 521"/>
                <a:gd name="T52" fmla="+- 0 5601 2269"/>
                <a:gd name="T53" fmla="*/ T52 w 3350"/>
                <a:gd name="T54" fmla="+- 0 5251 4790"/>
                <a:gd name="T55" fmla="*/ 5251 h 521"/>
                <a:gd name="T56" fmla="+- 0 2372 2269"/>
                <a:gd name="T57" fmla="*/ T56 w 3350"/>
                <a:gd name="T58" fmla="+- 0 5251 4790"/>
                <a:gd name="T59" fmla="*/ 5251 h 521"/>
                <a:gd name="T60" fmla="+- 0 2372 2269"/>
                <a:gd name="T61" fmla="*/ T60 w 3350"/>
                <a:gd name="T62" fmla="+- 0 5268 4790"/>
                <a:gd name="T63" fmla="*/ 5268 h 521"/>
                <a:gd name="T64" fmla="+- 0 5618 2269"/>
                <a:gd name="T65" fmla="*/ T64 w 3350"/>
                <a:gd name="T66" fmla="+- 0 5268 4790"/>
                <a:gd name="T67" fmla="*/ 5268 h 521"/>
                <a:gd name="T68" fmla="+- 0 5618 2269"/>
                <a:gd name="T69" fmla="*/ T68 w 3350"/>
                <a:gd name="T70" fmla="+- 0 5260 4790"/>
                <a:gd name="T71" fmla="*/ 5260 h 521"/>
                <a:gd name="T72" fmla="+- 0 5601 2269"/>
                <a:gd name="T73" fmla="*/ T72 w 3350"/>
                <a:gd name="T74" fmla="+- 0 5260 4790"/>
                <a:gd name="T75" fmla="*/ 5260 h 521"/>
                <a:gd name="T76" fmla="+- 0 5601 2269"/>
                <a:gd name="T77" fmla="*/ T76 w 3350"/>
                <a:gd name="T78" fmla="+- 0 5251 4790"/>
                <a:gd name="T79" fmla="*/ 5251 h 521"/>
                <a:gd name="T80" fmla="+- 0 5618 2269"/>
                <a:gd name="T81" fmla="*/ T80 w 3350"/>
                <a:gd name="T82" fmla="+- 0 4790 4790"/>
                <a:gd name="T83" fmla="*/ 4790 h 521"/>
                <a:gd name="T84" fmla="+- 0 5601 2269"/>
                <a:gd name="T85" fmla="*/ T84 w 3350"/>
                <a:gd name="T86" fmla="+- 0 4790 4790"/>
                <a:gd name="T87" fmla="*/ 4790 h 521"/>
                <a:gd name="T88" fmla="+- 0 5601 2269"/>
                <a:gd name="T89" fmla="*/ T88 w 3350"/>
                <a:gd name="T90" fmla="+- 0 5260 4790"/>
                <a:gd name="T91" fmla="*/ 5260 h 521"/>
                <a:gd name="T92" fmla="+- 0 5610 2269"/>
                <a:gd name="T93" fmla="*/ T92 w 3350"/>
                <a:gd name="T94" fmla="+- 0 5251 4790"/>
                <a:gd name="T95" fmla="*/ 5251 h 521"/>
                <a:gd name="T96" fmla="+- 0 5618 2269"/>
                <a:gd name="T97" fmla="*/ T96 w 3350"/>
                <a:gd name="T98" fmla="+- 0 5251 4790"/>
                <a:gd name="T99" fmla="*/ 5251 h 521"/>
                <a:gd name="T100" fmla="+- 0 5618 2269"/>
                <a:gd name="T101" fmla="*/ T100 w 3350"/>
                <a:gd name="T102" fmla="+- 0 4790 4790"/>
                <a:gd name="T103" fmla="*/ 4790 h 521"/>
                <a:gd name="T104" fmla="+- 0 5618 2269"/>
                <a:gd name="T105" fmla="*/ T104 w 3350"/>
                <a:gd name="T106" fmla="+- 0 5251 4790"/>
                <a:gd name="T107" fmla="*/ 5251 h 521"/>
                <a:gd name="T108" fmla="+- 0 5610 2269"/>
                <a:gd name="T109" fmla="*/ T108 w 3350"/>
                <a:gd name="T110" fmla="+- 0 5251 4790"/>
                <a:gd name="T111" fmla="*/ 5251 h 521"/>
                <a:gd name="T112" fmla="+- 0 5601 2269"/>
                <a:gd name="T113" fmla="*/ T112 w 3350"/>
                <a:gd name="T114" fmla="+- 0 5260 4790"/>
                <a:gd name="T115" fmla="*/ 5260 h 521"/>
                <a:gd name="T116" fmla="+- 0 5618 2269"/>
                <a:gd name="T117" fmla="*/ T116 w 3350"/>
                <a:gd name="T118" fmla="+- 0 5260 4790"/>
                <a:gd name="T119" fmla="*/ 5260 h 521"/>
                <a:gd name="T120" fmla="+- 0 5618 2269"/>
                <a:gd name="T121" fmla="*/ T120 w 3350"/>
                <a:gd name="T122" fmla="+- 0 5251 4790"/>
                <a:gd name="T123" fmla="*/ 5251 h 52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</a:cxnLst>
              <a:rect l="0" t="0" r="r" b="b"/>
              <a:pathLst>
                <a:path w="3350" h="521">
                  <a:moveTo>
                    <a:pt x="103" y="418"/>
                  </a:moveTo>
                  <a:lnTo>
                    <a:pt x="0" y="470"/>
                  </a:lnTo>
                  <a:lnTo>
                    <a:pt x="103" y="521"/>
                  </a:lnTo>
                  <a:lnTo>
                    <a:pt x="103" y="478"/>
                  </a:lnTo>
                  <a:lnTo>
                    <a:pt x="86" y="478"/>
                  </a:lnTo>
                  <a:lnTo>
                    <a:pt x="86" y="461"/>
                  </a:lnTo>
                  <a:lnTo>
                    <a:pt x="103" y="461"/>
                  </a:lnTo>
                  <a:lnTo>
                    <a:pt x="103" y="418"/>
                  </a:lnTo>
                  <a:close/>
                  <a:moveTo>
                    <a:pt x="103" y="461"/>
                  </a:moveTo>
                  <a:lnTo>
                    <a:pt x="86" y="461"/>
                  </a:lnTo>
                  <a:lnTo>
                    <a:pt x="86" y="478"/>
                  </a:lnTo>
                  <a:lnTo>
                    <a:pt x="103" y="478"/>
                  </a:lnTo>
                  <a:lnTo>
                    <a:pt x="103" y="461"/>
                  </a:lnTo>
                  <a:close/>
                  <a:moveTo>
                    <a:pt x="3332" y="461"/>
                  </a:moveTo>
                  <a:lnTo>
                    <a:pt x="103" y="461"/>
                  </a:lnTo>
                  <a:lnTo>
                    <a:pt x="103" y="478"/>
                  </a:lnTo>
                  <a:lnTo>
                    <a:pt x="3349" y="478"/>
                  </a:lnTo>
                  <a:lnTo>
                    <a:pt x="3349" y="470"/>
                  </a:lnTo>
                  <a:lnTo>
                    <a:pt x="3332" y="470"/>
                  </a:lnTo>
                  <a:lnTo>
                    <a:pt x="3332" y="461"/>
                  </a:lnTo>
                  <a:close/>
                  <a:moveTo>
                    <a:pt x="3349" y="0"/>
                  </a:moveTo>
                  <a:lnTo>
                    <a:pt x="3332" y="0"/>
                  </a:lnTo>
                  <a:lnTo>
                    <a:pt x="3332" y="470"/>
                  </a:lnTo>
                  <a:lnTo>
                    <a:pt x="3341" y="461"/>
                  </a:lnTo>
                  <a:lnTo>
                    <a:pt x="3349" y="461"/>
                  </a:lnTo>
                  <a:lnTo>
                    <a:pt x="3349" y="0"/>
                  </a:lnTo>
                  <a:close/>
                  <a:moveTo>
                    <a:pt x="3349" y="461"/>
                  </a:moveTo>
                  <a:lnTo>
                    <a:pt x="3341" y="461"/>
                  </a:lnTo>
                  <a:lnTo>
                    <a:pt x="3332" y="470"/>
                  </a:lnTo>
                  <a:lnTo>
                    <a:pt x="3349" y="470"/>
                  </a:lnTo>
                  <a:lnTo>
                    <a:pt x="3349" y="46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2" name="AutoShape 812">
              <a:extLst>
                <a:ext uri="{FF2B5EF4-FFF2-40B4-BE49-F238E27FC236}">
                  <a16:creationId xmlns:a16="http://schemas.microsoft.com/office/drawing/2014/main" id="{ACF13FAC-5DD6-4A18-9ABC-D4C17F834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8" y="-801"/>
              <a:ext cx="2699" cy="339"/>
            </a:xfrm>
            <a:custGeom>
              <a:avLst/>
              <a:gdLst>
                <a:gd name="T0" fmla="+- 0 7089 7088"/>
                <a:gd name="T1" fmla="*/ T0 w 2699"/>
                <a:gd name="T2" fmla="+- 0 -749 -800"/>
                <a:gd name="T3" fmla="*/ -749 h 339"/>
                <a:gd name="T4" fmla="+- 0 7140 7088"/>
                <a:gd name="T5" fmla="*/ T4 w 2699"/>
                <a:gd name="T6" fmla="+- 0 -463 -800"/>
                <a:gd name="T7" fmla="*/ -463 h 339"/>
                <a:gd name="T8" fmla="+- 0 7151 7088"/>
                <a:gd name="T9" fmla="*/ T8 w 2699"/>
                <a:gd name="T10" fmla="+- 0 -488 -800"/>
                <a:gd name="T11" fmla="*/ -488 h 339"/>
                <a:gd name="T12" fmla="+- 0 7132 7088"/>
                <a:gd name="T13" fmla="*/ T12 w 2699"/>
                <a:gd name="T14" fmla="+- 0 -493 -800"/>
                <a:gd name="T15" fmla="*/ -493 h 339"/>
                <a:gd name="T16" fmla="+- 0 7120 7088"/>
                <a:gd name="T17" fmla="*/ T16 w 2699"/>
                <a:gd name="T18" fmla="+- 0 -506 -800"/>
                <a:gd name="T19" fmla="*/ -506 h 339"/>
                <a:gd name="T20" fmla="+- 0 7115 7088"/>
                <a:gd name="T21" fmla="*/ T20 w 2699"/>
                <a:gd name="T22" fmla="+- 0 -520 -800"/>
                <a:gd name="T23" fmla="*/ -520 h 339"/>
                <a:gd name="T24" fmla="+- 0 7117 7088"/>
                <a:gd name="T25" fmla="*/ T24 w 2699"/>
                <a:gd name="T26" fmla="+- 0 -750 -800"/>
                <a:gd name="T27" fmla="*/ -750 h 339"/>
                <a:gd name="T28" fmla="+- 0 7126 7088"/>
                <a:gd name="T29" fmla="*/ T28 w 2699"/>
                <a:gd name="T30" fmla="+- 0 -764 -800"/>
                <a:gd name="T31" fmla="*/ -764 h 339"/>
                <a:gd name="T32" fmla="+- 0 7140 7088"/>
                <a:gd name="T33" fmla="*/ T32 w 2699"/>
                <a:gd name="T34" fmla="+- 0 -772 -800"/>
                <a:gd name="T35" fmla="*/ -772 h 339"/>
                <a:gd name="T36" fmla="+- 0 9747 7088"/>
                <a:gd name="T37" fmla="*/ T36 w 2699"/>
                <a:gd name="T38" fmla="+- 0 -795 -800"/>
                <a:gd name="T39" fmla="*/ -795 h 339"/>
                <a:gd name="T40" fmla="+- 0 7144 7088"/>
                <a:gd name="T41" fmla="*/ T40 w 2699"/>
                <a:gd name="T42" fmla="+- 0 -489 -800"/>
                <a:gd name="T43" fmla="*/ -489 h 339"/>
                <a:gd name="T44" fmla="+- 0 9730 7088"/>
                <a:gd name="T45" fmla="*/ T44 w 2699"/>
                <a:gd name="T46" fmla="+- 0 -488 -800"/>
                <a:gd name="T47" fmla="*/ -488 h 339"/>
                <a:gd name="T48" fmla="+- 0 9730 7088"/>
                <a:gd name="T49" fmla="*/ T48 w 2699"/>
                <a:gd name="T50" fmla="+- 0 -488 -800"/>
                <a:gd name="T51" fmla="*/ -488 h 339"/>
                <a:gd name="T52" fmla="+- 0 7144 7088"/>
                <a:gd name="T53" fmla="*/ T52 w 2699"/>
                <a:gd name="T54" fmla="+- 0 -489 -800"/>
                <a:gd name="T55" fmla="*/ -489 h 339"/>
                <a:gd name="T56" fmla="+- 0 9738 7088"/>
                <a:gd name="T57" fmla="*/ T56 w 2699"/>
                <a:gd name="T58" fmla="+- 0 -491 -800"/>
                <a:gd name="T59" fmla="*/ -491 h 339"/>
                <a:gd name="T60" fmla="+- 0 9776 7088"/>
                <a:gd name="T61" fmla="*/ T60 w 2699"/>
                <a:gd name="T62" fmla="+- 0 -491 -800"/>
                <a:gd name="T63" fmla="*/ -491 h 339"/>
                <a:gd name="T64" fmla="+- 0 9777 7088"/>
                <a:gd name="T65" fmla="*/ T64 w 2699"/>
                <a:gd name="T66" fmla="+- 0 -493 -800"/>
                <a:gd name="T67" fmla="*/ -493 h 339"/>
                <a:gd name="T68" fmla="+- 0 7133 7088"/>
                <a:gd name="T69" fmla="*/ T68 w 2699"/>
                <a:gd name="T70" fmla="+- 0 -493 -800"/>
                <a:gd name="T71" fmla="*/ -493 h 339"/>
                <a:gd name="T72" fmla="+- 0 9777 7088"/>
                <a:gd name="T73" fmla="*/ T72 w 2699"/>
                <a:gd name="T74" fmla="+- 0 -493 -800"/>
                <a:gd name="T75" fmla="*/ -493 h 339"/>
                <a:gd name="T76" fmla="+- 0 9778 7088"/>
                <a:gd name="T77" fmla="*/ T76 w 2699"/>
                <a:gd name="T78" fmla="+- 0 -495 -800"/>
                <a:gd name="T79" fmla="*/ -495 h 339"/>
                <a:gd name="T80" fmla="+- 0 7126 7088"/>
                <a:gd name="T81" fmla="*/ T80 w 2699"/>
                <a:gd name="T82" fmla="+- 0 -498 -800"/>
                <a:gd name="T83" fmla="*/ -498 h 339"/>
                <a:gd name="T84" fmla="+- 0 9749 7088"/>
                <a:gd name="T85" fmla="*/ T84 w 2699"/>
                <a:gd name="T86" fmla="+- 0 -498 -800"/>
                <a:gd name="T87" fmla="*/ -498 h 339"/>
                <a:gd name="T88" fmla="+- 0 9753 7088"/>
                <a:gd name="T89" fmla="*/ T88 w 2699"/>
                <a:gd name="T90" fmla="+- 0 -504 -800"/>
                <a:gd name="T91" fmla="*/ -504 h 339"/>
                <a:gd name="T92" fmla="+- 0 7121 7088"/>
                <a:gd name="T93" fmla="*/ T92 w 2699"/>
                <a:gd name="T94" fmla="+- 0 -504 -800"/>
                <a:gd name="T95" fmla="*/ -504 h 339"/>
                <a:gd name="T96" fmla="+- 0 9754 7088"/>
                <a:gd name="T97" fmla="*/ T96 w 2699"/>
                <a:gd name="T98" fmla="+- 0 -504 -800"/>
                <a:gd name="T99" fmla="*/ -504 h 339"/>
                <a:gd name="T100" fmla="+- 0 9785 7088"/>
                <a:gd name="T101" fmla="*/ T100 w 2699"/>
                <a:gd name="T102" fmla="+- 0 -513 -800"/>
                <a:gd name="T103" fmla="*/ -513 h 339"/>
                <a:gd name="T104" fmla="+- 0 7118 7088"/>
                <a:gd name="T105" fmla="*/ T104 w 2699"/>
                <a:gd name="T106" fmla="+- 0 -510 -800"/>
                <a:gd name="T107" fmla="*/ -510 h 339"/>
                <a:gd name="T108" fmla="+- 0 9757 7088"/>
                <a:gd name="T109" fmla="*/ T108 w 2699"/>
                <a:gd name="T110" fmla="+- 0 -510 -800"/>
                <a:gd name="T111" fmla="*/ -510 h 339"/>
                <a:gd name="T112" fmla="+- 0 7117 7088"/>
                <a:gd name="T113" fmla="*/ T112 w 2699"/>
                <a:gd name="T114" fmla="+- 0 -513 -800"/>
                <a:gd name="T115" fmla="*/ -513 h 339"/>
                <a:gd name="T116" fmla="+- 0 7114 7088"/>
                <a:gd name="T117" fmla="*/ T116 w 2699"/>
                <a:gd name="T118" fmla="+- 0 -520 -800"/>
                <a:gd name="T119" fmla="*/ -520 h 339"/>
                <a:gd name="T120" fmla="+- 0 9760 7088"/>
                <a:gd name="T121" fmla="*/ T120 w 2699"/>
                <a:gd name="T122" fmla="+- 0 -519 -800"/>
                <a:gd name="T123" fmla="*/ -519 h 339"/>
                <a:gd name="T124" fmla="+- 0 7114 7088"/>
                <a:gd name="T125" fmla="*/ T124 w 2699"/>
                <a:gd name="T126" fmla="+- 0 -520 -800"/>
                <a:gd name="T127" fmla="*/ -520 h 339"/>
                <a:gd name="T128" fmla="+- 0 9786 7088"/>
                <a:gd name="T129" fmla="*/ T128 w 2699"/>
                <a:gd name="T130" fmla="+- 0 -520 -800"/>
                <a:gd name="T131" fmla="*/ -520 h 339"/>
                <a:gd name="T132" fmla="+- 0 9761 7088"/>
                <a:gd name="T133" fmla="*/ T132 w 2699"/>
                <a:gd name="T134" fmla="+- 0 -527 -800"/>
                <a:gd name="T135" fmla="*/ -527 h 339"/>
                <a:gd name="T136" fmla="+- 0 9760 7088"/>
                <a:gd name="T137" fmla="*/ T136 w 2699"/>
                <a:gd name="T138" fmla="+- 0 -742 -800"/>
                <a:gd name="T139" fmla="*/ -742 h 339"/>
                <a:gd name="T140" fmla="+- 0 9786 7088"/>
                <a:gd name="T141" fmla="*/ T140 w 2699"/>
                <a:gd name="T142" fmla="+- 0 -745 -800"/>
                <a:gd name="T143" fmla="*/ -745 h 339"/>
                <a:gd name="T144" fmla="+- 0 9760 7088"/>
                <a:gd name="T145" fmla="*/ T144 w 2699"/>
                <a:gd name="T146" fmla="+- 0 -745 -800"/>
                <a:gd name="T147" fmla="*/ -745 h 339"/>
                <a:gd name="T148" fmla="+- 0 9760 7088"/>
                <a:gd name="T149" fmla="*/ T148 w 2699"/>
                <a:gd name="T150" fmla="+- 0 -743 -800"/>
                <a:gd name="T151" fmla="*/ -743 h 339"/>
                <a:gd name="T152" fmla="+- 0 7117 7088"/>
                <a:gd name="T153" fmla="*/ T152 w 2699"/>
                <a:gd name="T154" fmla="+- 0 -751 -800"/>
                <a:gd name="T155" fmla="*/ -751 h 339"/>
                <a:gd name="T156" fmla="+- 0 9757 7088"/>
                <a:gd name="T157" fmla="*/ T156 w 2699"/>
                <a:gd name="T158" fmla="+- 0 -752 -800"/>
                <a:gd name="T159" fmla="*/ -752 h 339"/>
                <a:gd name="T160" fmla="+- 0 7118 7088"/>
                <a:gd name="T161" fmla="*/ T160 w 2699"/>
                <a:gd name="T162" fmla="+- 0 -752 -800"/>
                <a:gd name="T163" fmla="*/ -752 h 339"/>
                <a:gd name="T164" fmla="+- 0 7120 7088"/>
                <a:gd name="T165" fmla="*/ T164 w 2699"/>
                <a:gd name="T166" fmla="+- 0 -756 -800"/>
                <a:gd name="T167" fmla="*/ -756 h 339"/>
                <a:gd name="T168" fmla="+- 0 9755 7088"/>
                <a:gd name="T169" fmla="*/ T168 w 2699"/>
                <a:gd name="T170" fmla="+- 0 -756 -800"/>
                <a:gd name="T171" fmla="*/ -756 h 339"/>
                <a:gd name="T172" fmla="+- 0 7121 7088"/>
                <a:gd name="T173" fmla="*/ T172 w 2699"/>
                <a:gd name="T174" fmla="+- 0 -757 -800"/>
                <a:gd name="T175" fmla="*/ -757 h 339"/>
                <a:gd name="T176" fmla="+- 0 9749 7088"/>
                <a:gd name="T177" fmla="*/ T176 w 2699"/>
                <a:gd name="T178" fmla="+- 0 -763 -800"/>
                <a:gd name="T179" fmla="*/ -763 h 339"/>
                <a:gd name="T180" fmla="+- 0 9749 7088"/>
                <a:gd name="T181" fmla="*/ T180 w 2699"/>
                <a:gd name="T182" fmla="+- 0 -764 -800"/>
                <a:gd name="T183" fmla="*/ -764 h 339"/>
                <a:gd name="T184" fmla="+- 0 7127 7088"/>
                <a:gd name="T185" fmla="*/ T184 w 2699"/>
                <a:gd name="T186" fmla="+- 0 -764 -800"/>
                <a:gd name="T187" fmla="*/ -764 h 339"/>
                <a:gd name="T188" fmla="+- 0 9745 7088"/>
                <a:gd name="T189" fmla="*/ T188 w 2699"/>
                <a:gd name="T190" fmla="+- 0 -767 -800"/>
                <a:gd name="T191" fmla="*/ -767 h 339"/>
                <a:gd name="T192" fmla="+- 0 7131 7088"/>
                <a:gd name="T193" fmla="*/ T192 w 2699"/>
                <a:gd name="T194" fmla="+- 0 -768 -800"/>
                <a:gd name="T195" fmla="*/ -768 h 339"/>
                <a:gd name="T196" fmla="+- 0 9777 7088"/>
                <a:gd name="T197" fmla="*/ T196 w 2699"/>
                <a:gd name="T198" fmla="+- 0 -769 -800"/>
                <a:gd name="T199" fmla="*/ -769 h 339"/>
                <a:gd name="T200" fmla="+- 0 9775 7088"/>
                <a:gd name="T201" fmla="*/ T200 w 2699"/>
                <a:gd name="T202" fmla="+- 0 -772 -800"/>
                <a:gd name="T203" fmla="*/ -772 h 339"/>
                <a:gd name="T204" fmla="+- 0 7138 7088"/>
                <a:gd name="T205" fmla="*/ T204 w 2699"/>
                <a:gd name="T206" fmla="+- 0 -771 -800"/>
                <a:gd name="T207" fmla="*/ -771 h 339"/>
                <a:gd name="T208" fmla="+- 0 9737 7088"/>
                <a:gd name="T209" fmla="*/ T208 w 2699"/>
                <a:gd name="T210" fmla="+- 0 -771 -800"/>
                <a:gd name="T211" fmla="*/ -771 h 339"/>
                <a:gd name="T212" fmla="+- 0 9729 7088"/>
                <a:gd name="T213" fmla="*/ T212 w 2699"/>
                <a:gd name="T214" fmla="+- 0 -774 -800"/>
                <a:gd name="T215" fmla="*/ -774 h 339"/>
                <a:gd name="T216" fmla="+- 0 7145 7088"/>
                <a:gd name="T217" fmla="*/ T216 w 2699"/>
                <a:gd name="T218" fmla="+- 0 -774 -800"/>
                <a:gd name="T219" fmla="*/ -774 h 339"/>
                <a:gd name="T220" fmla="+- 0 9728 7088"/>
                <a:gd name="T221" fmla="*/ T220 w 2699"/>
                <a:gd name="T222" fmla="+- 0 -774 -800"/>
                <a:gd name="T223" fmla="*/ -774 h 339"/>
                <a:gd name="T224" fmla="+- 0 9720 7088"/>
                <a:gd name="T225" fmla="*/ T224 w 2699"/>
                <a:gd name="T226" fmla="+- 0 -775 -800"/>
                <a:gd name="T227" fmla="*/ -775 h 33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2699" h="339">
                  <a:moveTo>
                    <a:pt x="2634" y="0"/>
                  </a:moveTo>
                  <a:lnTo>
                    <a:pt x="65" y="0"/>
                  </a:lnTo>
                  <a:lnTo>
                    <a:pt x="52" y="1"/>
                  </a:lnTo>
                  <a:lnTo>
                    <a:pt x="40" y="5"/>
                  </a:lnTo>
                  <a:lnTo>
                    <a:pt x="29" y="11"/>
                  </a:lnTo>
                  <a:lnTo>
                    <a:pt x="19" y="19"/>
                  </a:lnTo>
                  <a:lnTo>
                    <a:pt x="11" y="28"/>
                  </a:lnTo>
                  <a:lnTo>
                    <a:pt x="5" y="39"/>
                  </a:lnTo>
                  <a:lnTo>
                    <a:pt x="1" y="51"/>
                  </a:lnTo>
                  <a:lnTo>
                    <a:pt x="0" y="64"/>
                  </a:lnTo>
                  <a:lnTo>
                    <a:pt x="0" y="274"/>
                  </a:lnTo>
                  <a:lnTo>
                    <a:pt x="1" y="286"/>
                  </a:lnTo>
                  <a:lnTo>
                    <a:pt x="5" y="298"/>
                  </a:lnTo>
                  <a:lnTo>
                    <a:pt x="11" y="310"/>
                  </a:lnTo>
                  <a:lnTo>
                    <a:pt x="19" y="319"/>
                  </a:lnTo>
                  <a:lnTo>
                    <a:pt x="29" y="327"/>
                  </a:lnTo>
                  <a:lnTo>
                    <a:pt x="40" y="333"/>
                  </a:lnTo>
                  <a:lnTo>
                    <a:pt x="52" y="337"/>
                  </a:lnTo>
                  <a:lnTo>
                    <a:pt x="65" y="338"/>
                  </a:lnTo>
                  <a:lnTo>
                    <a:pt x="2634" y="338"/>
                  </a:lnTo>
                  <a:lnTo>
                    <a:pt x="2647" y="337"/>
                  </a:lnTo>
                  <a:lnTo>
                    <a:pt x="2659" y="333"/>
                  </a:lnTo>
                  <a:lnTo>
                    <a:pt x="2670" y="327"/>
                  </a:lnTo>
                  <a:lnTo>
                    <a:pt x="2680" y="319"/>
                  </a:lnTo>
                  <a:lnTo>
                    <a:pt x="2685" y="312"/>
                  </a:lnTo>
                  <a:lnTo>
                    <a:pt x="66" y="312"/>
                  </a:lnTo>
                  <a:lnTo>
                    <a:pt x="63" y="312"/>
                  </a:lnTo>
                  <a:lnTo>
                    <a:pt x="59" y="312"/>
                  </a:lnTo>
                  <a:lnTo>
                    <a:pt x="56" y="311"/>
                  </a:lnTo>
                  <a:lnTo>
                    <a:pt x="51" y="310"/>
                  </a:lnTo>
                  <a:lnTo>
                    <a:pt x="49" y="309"/>
                  </a:lnTo>
                  <a:lnTo>
                    <a:pt x="45" y="307"/>
                  </a:lnTo>
                  <a:lnTo>
                    <a:pt x="44" y="307"/>
                  </a:lnTo>
                  <a:lnTo>
                    <a:pt x="42" y="305"/>
                  </a:lnTo>
                  <a:lnTo>
                    <a:pt x="39" y="302"/>
                  </a:lnTo>
                  <a:lnTo>
                    <a:pt x="38" y="302"/>
                  </a:lnTo>
                  <a:lnTo>
                    <a:pt x="37" y="300"/>
                  </a:lnTo>
                  <a:lnTo>
                    <a:pt x="34" y="296"/>
                  </a:lnTo>
                  <a:lnTo>
                    <a:pt x="33" y="296"/>
                  </a:lnTo>
                  <a:lnTo>
                    <a:pt x="32" y="294"/>
                  </a:lnTo>
                  <a:lnTo>
                    <a:pt x="30" y="290"/>
                  </a:lnTo>
                  <a:lnTo>
                    <a:pt x="29" y="287"/>
                  </a:lnTo>
                  <a:lnTo>
                    <a:pt x="27" y="282"/>
                  </a:lnTo>
                  <a:lnTo>
                    <a:pt x="26" y="280"/>
                  </a:lnTo>
                  <a:lnTo>
                    <a:pt x="27" y="280"/>
                  </a:lnTo>
                  <a:lnTo>
                    <a:pt x="26" y="274"/>
                  </a:lnTo>
                  <a:lnTo>
                    <a:pt x="26" y="273"/>
                  </a:lnTo>
                  <a:lnTo>
                    <a:pt x="26" y="65"/>
                  </a:lnTo>
                  <a:lnTo>
                    <a:pt x="27" y="58"/>
                  </a:lnTo>
                  <a:lnTo>
                    <a:pt x="26" y="58"/>
                  </a:lnTo>
                  <a:lnTo>
                    <a:pt x="27" y="55"/>
                  </a:lnTo>
                  <a:lnTo>
                    <a:pt x="29" y="50"/>
                  </a:lnTo>
                  <a:lnTo>
                    <a:pt x="30" y="48"/>
                  </a:lnTo>
                  <a:lnTo>
                    <a:pt x="32" y="44"/>
                  </a:lnTo>
                  <a:lnTo>
                    <a:pt x="33" y="42"/>
                  </a:lnTo>
                  <a:lnTo>
                    <a:pt x="34" y="42"/>
                  </a:lnTo>
                  <a:lnTo>
                    <a:pt x="37" y="38"/>
                  </a:lnTo>
                  <a:lnTo>
                    <a:pt x="38" y="36"/>
                  </a:lnTo>
                  <a:lnTo>
                    <a:pt x="39" y="36"/>
                  </a:lnTo>
                  <a:lnTo>
                    <a:pt x="43" y="33"/>
                  </a:lnTo>
                  <a:lnTo>
                    <a:pt x="42" y="33"/>
                  </a:lnTo>
                  <a:lnTo>
                    <a:pt x="44" y="31"/>
                  </a:lnTo>
                  <a:lnTo>
                    <a:pt x="45" y="31"/>
                  </a:lnTo>
                  <a:lnTo>
                    <a:pt x="49" y="29"/>
                  </a:lnTo>
                  <a:lnTo>
                    <a:pt x="51" y="28"/>
                  </a:lnTo>
                  <a:lnTo>
                    <a:pt x="52" y="28"/>
                  </a:lnTo>
                  <a:lnTo>
                    <a:pt x="57" y="26"/>
                  </a:lnTo>
                  <a:lnTo>
                    <a:pt x="56" y="26"/>
                  </a:lnTo>
                  <a:lnTo>
                    <a:pt x="59" y="26"/>
                  </a:lnTo>
                  <a:lnTo>
                    <a:pt x="61" y="26"/>
                  </a:lnTo>
                  <a:lnTo>
                    <a:pt x="66" y="25"/>
                  </a:lnTo>
                  <a:lnTo>
                    <a:pt x="2685" y="25"/>
                  </a:lnTo>
                  <a:lnTo>
                    <a:pt x="2680" y="19"/>
                  </a:lnTo>
                  <a:lnTo>
                    <a:pt x="2670" y="11"/>
                  </a:lnTo>
                  <a:lnTo>
                    <a:pt x="2659" y="5"/>
                  </a:lnTo>
                  <a:lnTo>
                    <a:pt x="2647" y="1"/>
                  </a:lnTo>
                  <a:lnTo>
                    <a:pt x="2634" y="0"/>
                  </a:lnTo>
                  <a:close/>
                  <a:moveTo>
                    <a:pt x="2642" y="312"/>
                  </a:moveTo>
                  <a:lnTo>
                    <a:pt x="2632" y="312"/>
                  </a:lnTo>
                  <a:lnTo>
                    <a:pt x="2685" y="312"/>
                  </a:lnTo>
                  <a:lnTo>
                    <a:pt x="2640" y="312"/>
                  </a:lnTo>
                  <a:lnTo>
                    <a:pt x="2642" y="312"/>
                  </a:lnTo>
                  <a:close/>
                  <a:moveTo>
                    <a:pt x="56" y="311"/>
                  </a:moveTo>
                  <a:lnTo>
                    <a:pt x="59" y="312"/>
                  </a:lnTo>
                  <a:lnTo>
                    <a:pt x="57" y="312"/>
                  </a:lnTo>
                  <a:lnTo>
                    <a:pt x="56" y="311"/>
                  </a:lnTo>
                  <a:close/>
                  <a:moveTo>
                    <a:pt x="57" y="312"/>
                  </a:moveTo>
                  <a:lnTo>
                    <a:pt x="59" y="312"/>
                  </a:lnTo>
                  <a:lnTo>
                    <a:pt x="63" y="312"/>
                  </a:lnTo>
                  <a:lnTo>
                    <a:pt x="57" y="312"/>
                  </a:lnTo>
                  <a:close/>
                  <a:moveTo>
                    <a:pt x="2643" y="311"/>
                  </a:moveTo>
                  <a:lnTo>
                    <a:pt x="2642" y="312"/>
                  </a:lnTo>
                  <a:lnTo>
                    <a:pt x="2640" y="312"/>
                  </a:lnTo>
                  <a:lnTo>
                    <a:pt x="2643" y="311"/>
                  </a:lnTo>
                  <a:close/>
                  <a:moveTo>
                    <a:pt x="2686" y="311"/>
                  </a:moveTo>
                  <a:lnTo>
                    <a:pt x="2643" y="311"/>
                  </a:lnTo>
                  <a:lnTo>
                    <a:pt x="2640" y="312"/>
                  </a:lnTo>
                  <a:lnTo>
                    <a:pt x="2685" y="312"/>
                  </a:lnTo>
                  <a:lnTo>
                    <a:pt x="2686" y="311"/>
                  </a:lnTo>
                  <a:close/>
                  <a:moveTo>
                    <a:pt x="2649" y="309"/>
                  </a:moveTo>
                  <a:lnTo>
                    <a:pt x="2642" y="312"/>
                  </a:lnTo>
                  <a:lnTo>
                    <a:pt x="2643" y="311"/>
                  </a:lnTo>
                  <a:lnTo>
                    <a:pt x="2686" y="311"/>
                  </a:lnTo>
                  <a:lnTo>
                    <a:pt x="2687" y="310"/>
                  </a:lnTo>
                  <a:lnTo>
                    <a:pt x="2648" y="310"/>
                  </a:lnTo>
                  <a:lnTo>
                    <a:pt x="2649" y="309"/>
                  </a:lnTo>
                  <a:close/>
                  <a:moveTo>
                    <a:pt x="56" y="311"/>
                  </a:moveTo>
                  <a:lnTo>
                    <a:pt x="56" y="311"/>
                  </a:lnTo>
                  <a:lnTo>
                    <a:pt x="57" y="312"/>
                  </a:lnTo>
                  <a:lnTo>
                    <a:pt x="56" y="311"/>
                  </a:lnTo>
                  <a:close/>
                  <a:moveTo>
                    <a:pt x="49" y="309"/>
                  </a:moveTo>
                  <a:lnTo>
                    <a:pt x="51" y="310"/>
                  </a:lnTo>
                  <a:lnTo>
                    <a:pt x="50" y="310"/>
                  </a:lnTo>
                  <a:lnTo>
                    <a:pt x="49" y="309"/>
                  </a:lnTo>
                  <a:close/>
                  <a:moveTo>
                    <a:pt x="50" y="310"/>
                  </a:moveTo>
                  <a:lnTo>
                    <a:pt x="51" y="310"/>
                  </a:lnTo>
                  <a:lnTo>
                    <a:pt x="50" y="310"/>
                  </a:lnTo>
                  <a:close/>
                  <a:moveTo>
                    <a:pt x="2650" y="309"/>
                  </a:moveTo>
                  <a:lnTo>
                    <a:pt x="2649" y="309"/>
                  </a:lnTo>
                  <a:lnTo>
                    <a:pt x="2648" y="310"/>
                  </a:lnTo>
                  <a:lnTo>
                    <a:pt x="2650" y="309"/>
                  </a:lnTo>
                  <a:close/>
                  <a:moveTo>
                    <a:pt x="2688" y="309"/>
                  </a:moveTo>
                  <a:lnTo>
                    <a:pt x="2650" y="309"/>
                  </a:lnTo>
                  <a:lnTo>
                    <a:pt x="2648" y="310"/>
                  </a:lnTo>
                  <a:lnTo>
                    <a:pt x="2687" y="310"/>
                  </a:lnTo>
                  <a:lnTo>
                    <a:pt x="2688" y="310"/>
                  </a:lnTo>
                  <a:lnTo>
                    <a:pt x="2688" y="309"/>
                  </a:lnTo>
                  <a:close/>
                  <a:moveTo>
                    <a:pt x="49" y="309"/>
                  </a:moveTo>
                  <a:lnTo>
                    <a:pt x="49" y="309"/>
                  </a:lnTo>
                  <a:lnTo>
                    <a:pt x="50" y="310"/>
                  </a:lnTo>
                  <a:lnTo>
                    <a:pt x="49" y="309"/>
                  </a:lnTo>
                  <a:close/>
                  <a:moveTo>
                    <a:pt x="2656" y="305"/>
                  </a:moveTo>
                  <a:lnTo>
                    <a:pt x="2649" y="309"/>
                  </a:lnTo>
                  <a:lnTo>
                    <a:pt x="2650" y="309"/>
                  </a:lnTo>
                  <a:lnTo>
                    <a:pt x="2688" y="309"/>
                  </a:lnTo>
                  <a:lnTo>
                    <a:pt x="2689" y="307"/>
                  </a:lnTo>
                  <a:lnTo>
                    <a:pt x="2655" y="307"/>
                  </a:lnTo>
                  <a:lnTo>
                    <a:pt x="2656" y="305"/>
                  </a:lnTo>
                  <a:close/>
                  <a:moveTo>
                    <a:pt x="42" y="305"/>
                  </a:moveTo>
                  <a:lnTo>
                    <a:pt x="44" y="307"/>
                  </a:lnTo>
                  <a:lnTo>
                    <a:pt x="43" y="306"/>
                  </a:lnTo>
                  <a:lnTo>
                    <a:pt x="42" y="305"/>
                  </a:lnTo>
                  <a:close/>
                  <a:moveTo>
                    <a:pt x="43" y="306"/>
                  </a:moveTo>
                  <a:lnTo>
                    <a:pt x="44" y="307"/>
                  </a:lnTo>
                  <a:lnTo>
                    <a:pt x="45" y="307"/>
                  </a:lnTo>
                  <a:lnTo>
                    <a:pt x="43" y="306"/>
                  </a:lnTo>
                  <a:close/>
                  <a:moveTo>
                    <a:pt x="2657" y="305"/>
                  </a:moveTo>
                  <a:lnTo>
                    <a:pt x="2656" y="305"/>
                  </a:lnTo>
                  <a:lnTo>
                    <a:pt x="2655" y="307"/>
                  </a:lnTo>
                  <a:lnTo>
                    <a:pt x="2657" y="305"/>
                  </a:lnTo>
                  <a:close/>
                  <a:moveTo>
                    <a:pt x="2690" y="305"/>
                  </a:moveTo>
                  <a:lnTo>
                    <a:pt x="2657" y="305"/>
                  </a:lnTo>
                  <a:lnTo>
                    <a:pt x="2655" y="307"/>
                  </a:lnTo>
                  <a:lnTo>
                    <a:pt x="2689" y="307"/>
                  </a:lnTo>
                  <a:lnTo>
                    <a:pt x="2690" y="305"/>
                  </a:lnTo>
                  <a:close/>
                  <a:moveTo>
                    <a:pt x="42" y="305"/>
                  </a:moveTo>
                  <a:lnTo>
                    <a:pt x="42" y="305"/>
                  </a:lnTo>
                  <a:lnTo>
                    <a:pt x="43" y="306"/>
                  </a:lnTo>
                  <a:lnTo>
                    <a:pt x="42" y="305"/>
                  </a:lnTo>
                  <a:close/>
                  <a:moveTo>
                    <a:pt x="2661" y="301"/>
                  </a:moveTo>
                  <a:lnTo>
                    <a:pt x="2656" y="305"/>
                  </a:lnTo>
                  <a:lnTo>
                    <a:pt x="2657" y="305"/>
                  </a:lnTo>
                  <a:lnTo>
                    <a:pt x="2690" y="305"/>
                  </a:lnTo>
                  <a:lnTo>
                    <a:pt x="2692" y="302"/>
                  </a:lnTo>
                  <a:lnTo>
                    <a:pt x="2661" y="302"/>
                  </a:lnTo>
                  <a:lnTo>
                    <a:pt x="2661" y="301"/>
                  </a:lnTo>
                  <a:close/>
                  <a:moveTo>
                    <a:pt x="37" y="300"/>
                  </a:moveTo>
                  <a:lnTo>
                    <a:pt x="38" y="302"/>
                  </a:lnTo>
                  <a:lnTo>
                    <a:pt x="37" y="301"/>
                  </a:lnTo>
                  <a:lnTo>
                    <a:pt x="37" y="300"/>
                  </a:lnTo>
                  <a:close/>
                  <a:moveTo>
                    <a:pt x="38" y="301"/>
                  </a:moveTo>
                  <a:lnTo>
                    <a:pt x="38" y="302"/>
                  </a:lnTo>
                  <a:lnTo>
                    <a:pt x="39" y="302"/>
                  </a:lnTo>
                  <a:lnTo>
                    <a:pt x="38" y="301"/>
                  </a:lnTo>
                  <a:close/>
                  <a:moveTo>
                    <a:pt x="2662" y="300"/>
                  </a:moveTo>
                  <a:lnTo>
                    <a:pt x="2661" y="301"/>
                  </a:lnTo>
                  <a:lnTo>
                    <a:pt x="2661" y="302"/>
                  </a:lnTo>
                  <a:lnTo>
                    <a:pt x="2662" y="300"/>
                  </a:lnTo>
                  <a:close/>
                  <a:moveTo>
                    <a:pt x="2693" y="300"/>
                  </a:moveTo>
                  <a:lnTo>
                    <a:pt x="2662" y="300"/>
                  </a:lnTo>
                  <a:lnTo>
                    <a:pt x="2661" y="302"/>
                  </a:lnTo>
                  <a:lnTo>
                    <a:pt x="2692" y="302"/>
                  </a:lnTo>
                  <a:lnTo>
                    <a:pt x="2693" y="300"/>
                  </a:lnTo>
                  <a:close/>
                  <a:moveTo>
                    <a:pt x="37" y="300"/>
                  </a:moveTo>
                  <a:lnTo>
                    <a:pt x="37" y="300"/>
                  </a:lnTo>
                  <a:lnTo>
                    <a:pt x="38" y="301"/>
                  </a:lnTo>
                  <a:lnTo>
                    <a:pt x="37" y="300"/>
                  </a:lnTo>
                  <a:close/>
                  <a:moveTo>
                    <a:pt x="2695" y="294"/>
                  </a:moveTo>
                  <a:lnTo>
                    <a:pt x="2667" y="294"/>
                  </a:lnTo>
                  <a:lnTo>
                    <a:pt x="2665" y="296"/>
                  </a:lnTo>
                  <a:lnTo>
                    <a:pt x="2661" y="301"/>
                  </a:lnTo>
                  <a:lnTo>
                    <a:pt x="2662" y="300"/>
                  </a:lnTo>
                  <a:lnTo>
                    <a:pt x="2693" y="300"/>
                  </a:lnTo>
                  <a:lnTo>
                    <a:pt x="2693" y="298"/>
                  </a:lnTo>
                  <a:lnTo>
                    <a:pt x="2695" y="294"/>
                  </a:lnTo>
                  <a:close/>
                  <a:moveTo>
                    <a:pt x="32" y="294"/>
                  </a:moveTo>
                  <a:lnTo>
                    <a:pt x="33" y="296"/>
                  </a:lnTo>
                  <a:lnTo>
                    <a:pt x="32" y="294"/>
                  </a:lnTo>
                  <a:close/>
                  <a:moveTo>
                    <a:pt x="33" y="296"/>
                  </a:moveTo>
                  <a:lnTo>
                    <a:pt x="33" y="296"/>
                  </a:lnTo>
                  <a:lnTo>
                    <a:pt x="34" y="296"/>
                  </a:lnTo>
                  <a:lnTo>
                    <a:pt x="33" y="296"/>
                  </a:lnTo>
                  <a:close/>
                  <a:moveTo>
                    <a:pt x="2666" y="296"/>
                  </a:moveTo>
                  <a:lnTo>
                    <a:pt x="2665" y="296"/>
                  </a:lnTo>
                  <a:lnTo>
                    <a:pt x="2666" y="296"/>
                  </a:lnTo>
                  <a:close/>
                  <a:moveTo>
                    <a:pt x="2667" y="294"/>
                  </a:moveTo>
                  <a:lnTo>
                    <a:pt x="2666" y="296"/>
                  </a:lnTo>
                  <a:lnTo>
                    <a:pt x="2665" y="296"/>
                  </a:lnTo>
                  <a:lnTo>
                    <a:pt x="2667" y="294"/>
                  </a:lnTo>
                  <a:close/>
                  <a:moveTo>
                    <a:pt x="32" y="294"/>
                  </a:moveTo>
                  <a:lnTo>
                    <a:pt x="32" y="294"/>
                  </a:lnTo>
                  <a:lnTo>
                    <a:pt x="33" y="296"/>
                  </a:lnTo>
                  <a:lnTo>
                    <a:pt x="32" y="294"/>
                  </a:lnTo>
                  <a:close/>
                  <a:moveTo>
                    <a:pt x="2697" y="287"/>
                  </a:moveTo>
                  <a:lnTo>
                    <a:pt x="2670" y="287"/>
                  </a:lnTo>
                  <a:lnTo>
                    <a:pt x="2669" y="290"/>
                  </a:lnTo>
                  <a:lnTo>
                    <a:pt x="2666" y="296"/>
                  </a:lnTo>
                  <a:lnTo>
                    <a:pt x="2667" y="294"/>
                  </a:lnTo>
                  <a:lnTo>
                    <a:pt x="2695" y="294"/>
                  </a:lnTo>
                  <a:lnTo>
                    <a:pt x="2697" y="287"/>
                  </a:lnTo>
                  <a:close/>
                  <a:moveTo>
                    <a:pt x="29" y="287"/>
                  </a:moveTo>
                  <a:lnTo>
                    <a:pt x="30" y="290"/>
                  </a:lnTo>
                  <a:lnTo>
                    <a:pt x="29" y="289"/>
                  </a:lnTo>
                  <a:lnTo>
                    <a:pt x="29" y="287"/>
                  </a:lnTo>
                  <a:close/>
                  <a:moveTo>
                    <a:pt x="29" y="289"/>
                  </a:moveTo>
                  <a:lnTo>
                    <a:pt x="30" y="290"/>
                  </a:lnTo>
                  <a:lnTo>
                    <a:pt x="29" y="289"/>
                  </a:lnTo>
                  <a:close/>
                  <a:moveTo>
                    <a:pt x="2670" y="289"/>
                  </a:moveTo>
                  <a:lnTo>
                    <a:pt x="2669" y="290"/>
                  </a:lnTo>
                  <a:lnTo>
                    <a:pt x="2670" y="289"/>
                  </a:lnTo>
                  <a:close/>
                  <a:moveTo>
                    <a:pt x="2670" y="287"/>
                  </a:moveTo>
                  <a:lnTo>
                    <a:pt x="2670" y="289"/>
                  </a:lnTo>
                  <a:lnTo>
                    <a:pt x="2669" y="290"/>
                  </a:lnTo>
                  <a:lnTo>
                    <a:pt x="2670" y="287"/>
                  </a:lnTo>
                  <a:close/>
                  <a:moveTo>
                    <a:pt x="29" y="287"/>
                  </a:moveTo>
                  <a:lnTo>
                    <a:pt x="29" y="287"/>
                  </a:lnTo>
                  <a:lnTo>
                    <a:pt x="29" y="289"/>
                  </a:lnTo>
                  <a:lnTo>
                    <a:pt x="29" y="287"/>
                  </a:lnTo>
                  <a:close/>
                  <a:moveTo>
                    <a:pt x="2672" y="281"/>
                  </a:moveTo>
                  <a:lnTo>
                    <a:pt x="2670" y="289"/>
                  </a:lnTo>
                  <a:lnTo>
                    <a:pt x="2670" y="287"/>
                  </a:lnTo>
                  <a:lnTo>
                    <a:pt x="2697" y="287"/>
                  </a:lnTo>
                  <a:lnTo>
                    <a:pt x="2697" y="286"/>
                  </a:lnTo>
                  <a:lnTo>
                    <a:pt x="2698" y="282"/>
                  </a:lnTo>
                  <a:lnTo>
                    <a:pt x="2672" y="282"/>
                  </a:lnTo>
                  <a:lnTo>
                    <a:pt x="2672" y="281"/>
                  </a:lnTo>
                  <a:close/>
                  <a:moveTo>
                    <a:pt x="26" y="280"/>
                  </a:moveTo>
                  <a:lnTo>
                    <a:pt x="27" y="282"/>
                  </a:lnTo>
                  <a:lnTo>
                    <a:pt x="27" y="281"/>
                  </a:lnTo>
                  <a:lnTo>
                    <a:pt x="26" y="280"/>
                  </a:lnTo>
                  <a:close/>
                  <a:moveTo>
                    <a:pt x="27" y="281"/>
                  </a:moveTo>
                  <a:lnTo>
                    <a:pt x="27" y="282"/>
                  </a:lnTo>
                  <a:lnTo>
                    <a:pt x="27" y="281"/>
                  </a:lnTo>
                  <a:close/>
                  <a:moveTo>
                    <a:pt x="2672" y="280"/>
                  </a:moveTo>
                  <a:lnTo>
                    <a:pt x="2672" y="281"/>
                  </a:lnTo>
                  <a:lnTo>
                    <a:pt x="2672" y="282"/>
                  </a:lnTo>
                  <a:lnTo>
                    <a:pt x="2672" y="280"/>
                  </a:lnTo>
                  <a:close/>
                  <a:moveTo>
                    <a:pt x="2698" y="280"/>
                  </a:moveTo>
                  <a:lnTo>
                    <a:pt x="2672" y="280"/>
                  </a:lnTo>
                  <a:lnTo>
                    <a:pt x="2672" y="282"/>
                  </a:lnTo>
                  <a:lnTo>
                    <a:pt x="2698" y="282"/>
                  </a:lnTo>
                  <a:lnTo>
                    <a:pt x="2698" y="280"/>
                  </a:lnTo>
                  <a:close/>
                  <a:moveTo>
                    <a:pt x="27" y="280"/>
                  </a:moveTo>
                  <a:lnTo>
                    <a:pt x="26" y="280"/>
                  </a:lnTo>
                  <a:lnTo>
                    <a:pt x="27" y="281"/>
                  </a:lnTo>
                  <a:lnTo>
                    <a:pt x="27" y="280"/>
                  </a:lnTo>
                  <a:close/>
                  <a:moveTo>
                    <a:pt x="2699" y="65"/>
                  </a:moveTo>
                  <a:lnTo>
                    <a:pt x="2673" y="65"/>
                  </a:lnTo>
                  <a:lnTo>
                    <a:pt x="2673" y="273"/>
                  </a:lnTo>
                  <a:lnTo>
                    <a:pt x="2673" y="274"/>
                  </a:lnTo>
                  <a:lnTo>
                    <a:pt x="2672" y="281"/>
                  </a:lnTo>
                  <a:lnTo>
                    <a:pt x="2672" y="280"/>
                  </a:lnTo>
                  <a:lnTo>
                    <a:pt x="2698" y="280"/>
                  </a:lnTo>
                  <a:lnTo>
                    <a:pt x="2699" y="274"/>
                  </a:lnTo>
                  <a:lnTo>
                    <a:pt x="2699" y="65"/>
                  </a:lnTo>
                  <a:close/>
                  <a:moveTo>
                    <a:pt x="26" y="272"/>
                  </a:moveTo>
                  <a:lnTo>
                    <a:pt x="26" y="273"/>
                  </a:lnTo>
                  <a:lnTo>
                    <a:pt x="26" y="272"/>
                  </a:lnTo>
                  <a:close/>
                  <a:moveTo>
                    <a:pt x="2673" y="272"/>
                  </a:moveTo>
                  <a:lnTo>
                    <a:pt x="2673" y="273"/>
                  </a:lnTo>
                  <a:lnTo>
                    <a:pt x="2673" y="272"/>
                  </a:lnTo>
                  <a:close/>
                  <a:moveTo>
                    <a:pt x="26" y="65"/>
                  </a:moveTo>
                  <a:lnTo>
                    <a:pt x="26" y="65"/>
                  </a:lnTo>
                  <a:lnTo>
                    <a:pt x="26" y="66"/>
                  </a:lnTo>
                  <a:lnTo>
                    <a:pt x="26" y="65"/>
                  </a:lnTo>
                  <a:close/>
                  <a:moveTo>
                    <a:pt x="2698" y="55"/>
                  </a:moveTo>
                  <a:lnTo>
                    <a:pt x="2672" y="55"/>
                  </a:lnTo>
                  <a:lnTo>
                    <a:pt x="2672" y="58"/>
                  </a:lnTo>
                  <a:lnTo>
                    <a:pt x="2673" y="66"/>
                  </a:lnTo>
                  <a:lnTo>
                    <a:pt x="2673" y="65"/>
                  </a:lnTo>
                  <a:lnTo>
                    <a:pt x="2699" y="65"/>
                  </a:lnTo>
                  <a:lnTo>
                    <a:pt x="2699" y="64"/>
                  </a:lnTo>
                  <a:lnTo>
                    <a:pt x="2698" y="58"/>
                  </a:lnTo>
                  <a:lnTo>
                    <a:pt x="2672" y="58"/>
                  </a:lnTo>
                  <a:lnTo>
                    <a:pt x="2672" y="57"/>
                  </a:lnTo>
                  <a:lnTo>
                    <a:pt x="2698" y="57"/>
                  </a:lnTo>
                  <a:lnTo>
                    <a:pt x="2698" y="55"/>
                  </a:lnTo>
                  <a:close/>
                  <a:moveTo>
                    <a:pt x="27" y="55"/>
                  </a:moveTo>
                  <a:lnTo>
                    <a:pt x="26" y="58"/>
                  </a:lnTo>
                  <a:lnTo>
                    <a:pt x="27" y="57"/>
                  </a:lnTo>
                  <a:lnTo>
                    <a:pt x="27" y="55"/>
                  </a:lnTo>
                  <a:close/>
                  <a:moveTo>
                    <a:pt x="27" y="57"/>
                  </a:moveTo>
                  <a:lnTo>
                    <a:pt x="26" y="58"/>
                  </a:lnTo>
                  <a:lnTo>
                    <a:pt x="27" y="58"/>
                  </a:lnTo>
                  <a:lnTo>
                    <a:pt x="27" y="57"/>
                  </a:lnTo>
                  <a:close/>
                  <a:moveTo>
                    <a:pt x="2672" y="55"/>
                  </a:moveTo>
                  <a:lnTo>
                    <a:pt x="2672" y="57"/>
                  </a:lnTo>
                  <a:lnTo>
                    <a:pt x="2672" y="58"/>
                  </a:lnTo>
                  <a:lnTo>
                    <a:pt x="2672" y="55"/>
                  </a:lnTo>
                  <a:close/>
                  <a:moveTo>
                    <a:pt x="27" y="55"/>
                  </a:moveTo>
                  <a:lnTo>
                    <a:pt x="27" y="55"/>
                  </a:lnTo>
                  <a:lnTo>
                    <a:pt x="27" y="57"/>
                  </a:lnTo>
                  <a:lnTo>
                    <a:pt x="27" y="55"/>
                  </a:lnTo>
                  <a:close/>
                  <a:moveTo>
                    <a:pt x="2669" y="49"/>
                  </a:moveTo>
                  <a:lnTo>
                    <a:pt x="2672" y="57"/>
                  </a:lnTo>
                  <a:lnTo>
                    <a:pt x="2672" y="55"/>
                  </a:lnTo>
                  <a:lnTo>
                    <a:pt x="2698" y="55"/>
                  </a:lnTo>
                  <a:lnTo>
                    <a:pt x="2697" y="51"/>
                  </a:lnTo>
                  <a:lnTo>
                    <a:pt x="2697" y="50"/>
                  </a:lnTo>
                  <a:lnTo>
                    <a:pt x="2670" y="50"/>
                  </a:lnTo>
                  <a:lnTo>
                    <a:pt x="2669" y="49"/>
                  </a:lnTo>
                  <a:close/>
                  <a:moveTo>
                    <a:pt x="30" y="48"/>
                  </a:moveTo>
                  <a:lnTo>
                    <a:pt x="29" y="50"/>
                  </a:lnTo>
                  <a:lnTo>
                    <a:pt x="29" y="49"/>
                  </a:lnTo>
                  <a:lnTo>
                    <a:pt x="30" y="48"/>
                  </a:lnTo>
                  <a:close/>
                  <a:moveTo>
                    <a:pt x="29" y="49"/>
                  </a:moveTo>
                  <a:lnTo>
                    <a:pt x="29" y="50"/>
                  </a:lnTo>
                  <a:lnTo>
                    <a:pt x="29" y="49"/>
                  </a:lnTo>
                  <a:close/>
                  <a:moveTo>
                    <a:pt x="2669" y="48"/>
                  </a:moveTo>
                  <a:lnTo>
                    <a:pt x="2669" y="49"/>
                  </a:lnTo>
                  <a:lnTo>
                    <a:pt x="2670" y="50"/>
                  </a:lnTo>
                  <a:lnTo>
                    <a:pt x="2669" y="48"/>
                  </a:lnTo>
                  <a:close/>
                  <a:moveTo>
                    <a:pt x="2696" y="48"/>
                  </a:moveTo>
                  <a:lnTo>
                    <a:pt x="2669" y="48"/>
                  </a:lnTo>
                  <a:lnTo>
                    <a:pt x="2670" y="50"/>
                  </a:lnTo>
                  <a:lnTo>
                    <a:pt x="2697" y="50"/>
                  </a:lnTo>
                  <a:lnTo>
                    <a:pt x="2696" y="48"/>
                  </a:lnTo>
                  <a:close/>
                  <a:moveTo>
                    <a:pt x="30" y="48"/>
                  </a:moveTo>
                  <a:lnTo>
                    <a:pt x="30" y="48"/>
                  </a:lnTo>
                  <a:lnTo>
                    <a:pt x="29" y="49"/>
                  </a:lnTo>
                  <a:lnTo>
                    <a:pt x="30" y="48"/>
                  </a:lnTo>
                  <a:close/>
                  <a:moveTo>
                    <a:pt x="2666" y="43"/>
                  </a:moveTo>
                  <a:lnTo>
                    <a:pt x="2669" y="49"/>
                  </a:lnTo>
                  <a:lnTo>
                    <a:pt x="2669" y="48"/>
                  </a:lnTo>
                  <a:lnTo>
                    <a:pt x="2696" y="48"/>
                  </a:lnTo>
                  <a:lnTo>
                    <a:pt x="2695" y="44"/>
                  </a:lnTo>
                  <a:lnTo>
                    <a:pt x="2667" y="44"/>
                  </a:lnTo>
                  <a:lnTo>
                    <a:pt x="2666" y="43"/>
                  </a:lnTo>
                  <a:close/>
                  <a:moveTo>
                    <a:pt x="33" y="42"/>
                  </a:moveTo>
                  <a:lnTo>
                    <a:pt x="32" y="44"/>
                  </a:lnTo>
                  <a:lnTo>
                    <a:pt x="33" y="43"/>
                  </a:lnTo>
                  <a:lnTo>
                    <a:pt x="33" y="42"/>
                  </a:lnTo>
                  <a:close/>
                  <a:moveTo>
                    <a:pt x="33" y="43"/>
                  </a:moveTo>
                  <a:lnTo>
                    <a:pt x="32" y="44"/>
                  </a:lnTo>
                  <a:lnTo>
                    <a:pt x="33" y="43"/>
                  </a:lnTo>
                  <a:close/>
                  <a:moveTo>
                    <a:pt x="2665" y="42"/>
                  </a:moveTo>
                  <a:lnTo>
                    <a:pt x="2666" y="43"/>
                  </a:lnTo>
                  <a:lnTo>
                    <a:pt x="2667" y="44"/>
                  </a:lnTo>
                  <a:lnTo>
                    <a:pt x="2665" y="42"/>
                  </a:lnTo>
                  <a:close/>
                  <a:moveTo>
                    <a:pt x="2694" y="42"/>
                  </a:moveTo>
                  <a:lnTo>
                    <a:pt x="2665" y="42"/>
                  </a:lnTo>
                  <a:lnTo>
                    <a:pt x="2667" y="44"/>
                  </a:lnTo>
                  <a:lnTo>
                    <a:pt x="2695" y="44"/>
                  </a:lnTo>
                  <a:lnTo>
                    <a:pt x="2694" y="42"/>
                  </a:lnTo>
                  <a:close/>
                  <a:moveTo>
                    <a:pt x="34" y="42"/>
                  </a:moveTo>
                  <a:lnTo>
                    <a:pt x="33" y="42"/>
                  </a:lnTo>
                  <a:lnTo>
                    <a:pt x="33" y="43"/>
                  </a:lnTo>
                  <a:lnTo>
                    <a:pt x="34" y="42"/>
                  </a:lnTo>
                  <a:close/>
                  <a:moveTo>
                    <a:pt x="2661" y="37"/>
                  </a:moveTo>
                  <a:lnTo>
                    <a:pt x="2666" y="43"/>
                  </a:lnTo>
                  <a:lnTo>
                    <a:pt x="2665" y="42"/>
                  </a:lnTo>
                  <a:lnTo>
                    <a:pt x="2694" y="42"/>
                  </a:lnTo>
                  <a:lnTo>
                    <a:pt x="2693" y="39"/>
                  </a:lnTo>
                  <a:lnTo>
                    <a:pt x="2693" y="38"/>
                  </a:lnTo>
                  <a:lnTo>
                    <a:pt x="2662" y="38"/>
                  </a:lnTo>
                  <a:lnTo>
                    <a:pt x="2661" y="37"/>
                  </a:lnTo>
                  <a:close/>
                  <a:moveTo>
                    <a:pt x="38" y="36"/>
                  </a:moveTo>
                  <a:lnTo>
                    <a:pt x="37" y="38"/>
                  </a:lnTo>
                  <a:lnTo>
                    <a:pt x="38" y="36"/>
                  </a:lnTo>
                  <a:close/>
                  <a:moveTo>
                    <a:pt x="37" y="38"/>
                  </a:moveTo>
                  <a:lnTo>
                    <a:pt x="37" y="38"/>
                  </a:lnTo>
                  <a:close/>
                  <a:moveTo>
                    <a:pt x="2661" y="36"/>
                  </a:moveTo>
                  <a:lnTo>
                    <a:pt x="2661" y="37"/>
                  </a:lnTo>
                  <a:lnTo>
                    <a:pt x="2662" y="38"/>
                  </a:lnTo>
                  <a:lnTo>
                    <a:pt x="2661" y="36"/>
                  </a:lnTo>
                  <a:close/>
                  <a:moveTo>
                    <a:pt x="2692" y="36"/>
                  </a:moveTo>
                  <a:lnTo>
                    <a:pt x="2661" y="36"/>
                  </a:lnTo>
                  <a:lnTo>
                    <a:pt x="2662" y="38"/>
                  </a:lnTo>
                  <a:lnTo>
                    <a:pt x="2693" y="38"/>
                  </a:lnTo>
                  <a:lnTo>
                    <a:pt x="2692" y="36"/>
                  </a:lnTo>
                  <a:close/>
                  <a:moveTo>
                    <a:pt x="39" y="36"/>
                  </a:moveTo>
                  <a:lnTo>
                    <a:pt x="38" y="36"/>
                  </a:lnTo>
                  <a:lnTo>
                    <a:pt x="37" y="38"/>
                  </a:lnTo>
                  <a:lnTo>
                    <a:pt x="39" y="36"/>
                  </a:lnTo>
                  <a:close/>
                  <a:moveTo>
                    <a:pt x="2656" y="32"/>
                  </a:moveTo>
                  <a:lnTo>
                    <a:pt x="2661" y="37"/>
                  </a:lnTo>
                  <a:lnTo>
                    <a:pt x="2661" y="36"/>
                  </a:lnTo>
                  <a:lnTo>
                    <a:pt x="2692" y="36"/>
                  </a:lnTo>
                  <a:lnTo>
                    <a:pt x="2690" y="33"/>
                  </a:lnTo>
                  <a:lnTo>
                    <a:pt x="2657" y="33"/>
                  </a:lnTo>
                  <a:lnTo>
                    <a:pt x="2656" y="32"/>
                  </a:lnTo>
                  <a:close/>
                  <a:moveTo>
                    <a:pt x="44" y="31"/>
                  </a:moveTo>
                  <a:lnTo>
                    <a:pt x="42" y="33"/>
                  </a:lnTo>
                  <a:lnTo>
                    <a:pt x="43" y="32"/>
                  </a:lnTo>
                  <a:lnTo>
                    <a:pt x="44" y="31"/>
                  </a:lnTo>
                  <a:close/>
                  <a:moveTo>
                    <a:pt x="43" y="32"/>
                  </a:moveTo>
                  <a:lnTo>
                    <a:pt x="42" y="33"/>
                  </a:lnTo>
                  <a:lnTo>
                    <a:pt x="43" y="33"/>
                  </a:lnTo>
                  <a:lnTo>
                    <a:pt x="43" y="32"/>
                  </a:lnTo>
                  <a:close/>
                  <a:moveTo>
                    <a:pt x="2655" y="31"/>
                  </a:moveTo>
                  <a:lnTo>
                    <a:pt x="2656" y="32"/>
                  </a:lnTo>
                  <a:lnTo>
                    <a:pt x="2657" y="33"/>
                  </a:lnTo>
                  <a:lnTo>
                    <a:pt x="2655" y="31"/>
                  </a:lnTo>
                  <a:close/>
                  <a:moveTo>
                    <a:pt x="2689" y="31"/>
                  </a:moveTo>
                  <a:lnTo>
                    <a:pt x="2655" y="31"/>
                  </a:lnTo>
                  <a:lnTo>
                    <a:pt x="2657" y="33"/>
                  </a:lnTo>
                  <a:lnTo>
                    <a:pt x="2690" y="33"/>
                  </a:lnTo>
                  <a:lnTo>
                    <a:pt x="2689" y="31"/>
                  </a:lnTo>
                  <a:close/>
                  <a:moveTo>
                    <a:pt x="2687" y="28"/>
                  </a:moveTo>
                  <a:lnTo>
                    <a:pt x="2648" y="28"/>
                  </a:lnTo>
                  <a:lnTo>
                    <a:pt x="2650" y="29"/>
                  </a:lnTo>
                  <a:lnTo>
                    <a:pt x="2656" y="32"/>
                  </a:lnTo>
                  <a:lnTo>
                    <a:pt x="2655" y="31"/>
                  </a:lnTo>
                  <a:lnTo>
                    <a:pt x="2689" y="31"/>
                  </a:lnTo>
                  <a:lnTo>
                    <a:pt x="2688" y="28"/>
                  </a:lnTo>
                  <a:lnTo>
                    <a:pt x="2687" y="28"/>
                  </a:lnTo>
                  <a:close/>
                  <a:moveTo>
                    <a:pt x="45" y="31"/>
                  </a:moveTo>
                  <a:lnTo>
                    <a:pt x="44" y="31"/>
                  </a:lnTo>
                  <a:lnTo>
                    <a:pt x="43" y="32"/>
                  </a:lnTo>
                  <a:lnTo>
                    <a:pt x="45" y="31"/>
                  </a:lnTo>
                  <a:close/>
                  <a:moveTo>
                    <a:pt x="51" y="28"/>
                  </a:moveTo>
                  <a:lnTo>
                    <a:pt x="49" y="29"/>
                  </a:lnTo>
                  <a:lnTo>
                    <a:pt x="50" y="29"/>
                  </a:lnTo>
                  <a:lnTo>
                    <a:pt x="51" y="28"/>
                  </a:lnTo>
                  <a:close/>
                  <a:moveTo>
                    <a:pt x="50" y="29"/>
                  </a:moveTo>
                  <a:lnTo>
                    <a:pt x="49" y="29"/>
                  </a:lnTo>
                  <a:lnTo>
                    <a:pt x="50" y="29"/>
                  </a:lnTo>
                  <a:close/>
                  <a:moveTo>
                    <a:pt x="2649" y="29"/>
                  </a:moveTo>
                  <a:lnTo>
                    <a:pt x="2650" y="29"/>
                  </a:lnTo>
                  <a:lnTo>
                    <a:pt x="2649" y="29"/>
                  </a:lnTo>
                  <a:close/>
                  <a:moveTo>
                    <a:pt x="2648" y="28"/>
                  </a:moveTo>
                  <a:lnTo>
                    <a:pt x="2649" y="29"/>
                  </a:lnTo>
                  <a:lnTo>
                    <a:pt x="2650" y="29"/>
                  </a:lnTo>
                  <a:lnTo>
                    <a:pt x="2648" y="28"/>
                  </a:lnTo>
                  <a:close/>
                  <a:moveTo>
                    <a:pt x="2641" y="26"/>
                  </a:moveTo>
                  <a:lnTo>
                    <a:pt x="2649" y="29"/>
                  </a:lnTo>
                  <a:lnTo>
                    <a:pt x="2648" y="28"/>
                  </a:lnTo>
                  <a:lnTo>
                    <a:pt x="2687" y="28"/>
                  </a:lnTo>
                  <a:lnTo>
                    <a:pt x="2686" y="26"/>
                  </a:lnTo>
                  <a:lnTo>
                    <a:pt x="2643" y="26"/>
                  </a:lnTo>
                  <a:lnTo>
                    <a:pt x="2641" y="26"/>
                  </a:lnTo>
                  <a:close/>
                  <a:moveTo>
                    <a:pt x="52" y="28"/>
                  </a:moveTo>
                  <a:lnTo>
                    <a:pt x="51" y="28"/>
                  </a:lnTo>
                  <a:lnTo>
                    <a:pt x="50" y="29"/>
                  </a:lnTo>
                  <a:lnTo>
                    <a:pt x="52" y="28"/>
                  </a:lnTo>
                  <a:close/>
                  <a:moveTo>
                    <a:pt x="59" y="26"/>
                  </a:moveTo>
                  <a:lnTo>
                    <a:pt x="56" y="26"/>
                  </a:lnTo>
                  <a:lnTo>
                    <a:pt x="57" y="26"/>
                  </a:lnTo>
                  <a:lnTo>
                    <a:pt x="59" y="26"/>
                  </a:lnTo>
                  <a:close/>
                  <a:moveTo>
                    <a:pt x="57" y="26"/>
                  </a:moveTo>
                  <a:lnTo>
                    <a:pt x="56" y="26"/>
                  </a:lnTo>
                  <a:lnTo>
                    <a:pt x="57" y="26"/>
                  </a:lnTo>
                  <a:close/>
                  <a:moveTo>
                    <a:pt x="2640" y="26"/>
                  </a:moveTo>
                  <a:lnTo>
                    <a:pt x="2641" y="26"/>
                  </a:lnTo>
                  <a:lnTo>
                    <a:pt x="2643" y="26"/>
                  </a:lnTo>
                  <a:lnTo>
                    <a:pt x="2640" y="26"/>
                  </a:lnTo>
                  <a:close/>
                  <a:moveTo>
                    <a:pt x="2686" y="26"/>
                  </a:moveTo>
                  <a:lnTo>
                    <a:pt x="2640" y="26"/>
                  </a:lnTo>
                  <a:lnTo>
                    <a:pt x="2643" y="26"/>
                  </a:lnTo>
                  <a:lnTo>
                    <a:pt x="2686" y="26"/>
                  </a:lnTo>
                  <a:close/>
                  <a:moveTo>
                    <a:pt x="61" y="26"/>
                  </a:moveTo>
                  <a:lnTo>
                    <a:pt x="59" y="26"/>
                  </a:lnTo>
                  <a:lnTo>
                    <a:pt x="57" y="26"/>
                  </a:lnTo>
                  <a:lnTo>
                    <a:pt x="61" y="26"/>
                  </a:lnTo>
                  <a:close/>
                  <a:moveTo>
                    <a:pt x="2685" y="25"/>
                  </a:moveTo>
                  <a:lnTo>
                    <a:pt x="2632" y="25"/>
                  </a:lnTo>
                  <a:lnTo>
                    <a:pt x="2641" y="26"/>
                  </a:lnTo>
                  <a:lnTo>
                    <a:pt x="2640" y="26"/>
                  </a:lnTo>
                  <a:lnTo>
                    <a:pt x="2686" y="26"/>
                  </a:lnTo>
                  <a:lnTo>
                    <a:pt x="2685" y="25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3" name="AutoShape 811">
              <a:extLst>
                <a:ext uri="{FF2B5EF4-FFF2-40B4-BE49-F238E27FC236}">
                  <a16:creationId xmlns:a16="http://schemas.microsoft.com/office/drawing/2014/main" id="{6CD09541-1862-4E0F-AC9E-4DE67EE97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5" y="3409"/>
              <a:ext cx="2150" cy="1381"/>
            </a:xfrm>
            <a:custGeom>
              <a:avLst/>
              <a:gdLst>
                <a:gd name="T0" fmla="+- 0 4565 4565"/>
                <a:gd name="T1" fmla="*/ T0 w 2091"/>
                <a:gd name="T2" fmla="+- 0 3498 3409"/>
                <a:gd name="T3" fmla="*/ 3498 h 1381"/>
                <a:gd name="T4" fmla="+- 0 4572 4565"/>
                <a:gd name="T5" fmla="*/ T4 w 2091"/>
                <a:gd name="T6" fmla="+- 0 3464 3409"/>
                <a:gd name="T7" fmla="*/ 3464 h 1381"/>
                <a:gd name="T8" fmla="+- 0 4591 4565"/>
                <a:gd name="T9" fmla="*/ T8 w 2091"/>
                <a:gd name="T10" fmla="+- 0 3435 3409"/>
                <a:gd name="T11" fmla="*/ 3435 h 1381"/>
                <a:gd name="T12" fmla="+- 0 4619 4565"/>
                <a:gd name="T13" fmla="*/ T12 w 2091"/>
                <a:gd name="T14" fmla="+- 0 3416 3409"/>
                <a:gd name="T15" fmla="*/ 3416 h 1381"/>
                <a:gd name="T16" fmla="+- 0 4654 4565"/>
                <a:gd name="T17" fmla="*/ T16 w 2091"/>
                <a:gd name="T18" fmla="+- 0 3409 3409"/>
                <a:gd name="T19" fmla="*/ 3409 h 1381"/>
                <a:gd name="T20" fmla="+- 0 6567 4565"/>
                <a:gd name="T21" fmla="*/ T20 w 2091"/>
                <a:gd name="T22" fmla="+- 0 3409 3409"/>
                <a:gd name="T23" fmla="*/ 3409 h 1381"/>
                <a:gd name="T24" fmla="+- 0 6601 4565"/>
                <a:gd name="T25" fmla="*/ T24 w 2091"/>
                <a:gd name="T26" fmla="+- 0 3416 3409"/>
                <a:gd name="T27" fmla="*/ 3416 h 1381"/>
                <a:gd name="T28" fmla="+- 0 6630 4565"/>
                <a:gd name="T29" fmla="*/ T28 w 2091"/>
                <a:gd name="T30" fmla="+- 0 3435 3409"/>
                <a:gd name="T31" fmla="*/ 3435 h 1381"/>
                <a:gd name="T32" fmla="+- 0 6649 4565"/>
                <a:gd name="T33" fmla="*/ T32 w 2091"/>
                <a:gd name="T34" fmla="+- 0 3464 3409"/>
                <a:gd name="T35" fmla="*/ 3464 h 1381"/>
                <a:gd name="T36" fmla="+- 0 6656 4565"/>
                <a:gd name="T37" fmla="*/ T36 w 2091"/>
                <a:gd name="T38" fmla="+- 0 3498 3409"/>
                <a:gd name="T39" fmla="*/ 3498 h 1381"/>
                <a:gd name="T40" fmla="+- 0 6656 4565"/>
                <a:gd name="T41" fmla="*/ T40 w 2091"/>
                <a:gd name="T42" fmla="+- 0 3854 3409"/>
                <a:gd name="T43" fmla="*/ 3854 h 1381"/>
                <a:gd name="T44" fmla="+- 0 6649 4565"/>
                <a:gd name="T45" fmla="*/ T44 w 2091"/>
                <a:gd name="T46" fmla="+- 0 3888 3409"/>
                <a:gd name="T47" fmla="*/ 3888 h 1381"/>
                <a:gd name="T48" fmla="+- 0 6630 4565"/>
                <a:gd name="T49" fmla="*/ T48 w 2091"/>
                <a:gd name="T50" fmla="+- 0 3916 3409"/>
                <a:gd name="T51" fmla="*/ 3916 h 1381"/>
                <a:gd name="T52" fmla="+- 0 6601 4565"/>
                <a:gd name="T53" fmla="*/ T52 w 2091"/>
                <a:gd name="T54" fmla="+- 0 3935 3409"/>
                <a:gd name="T55" fmla="*/ 3935 h 1381"/>
                <a:gd name="T56" fmla="+- 0 6567 4565"/>
                <a:gd name="T57" fmla="*/ T56 w 2091"/>
                <a:gd name="T58" fmla="+- 0 3942 3409"/>
                <a:gd name="T59" fmla="*/ 3942 h 1381"/>
                <a:gd name="T60" fmla="+- 0 4654 4565"/>
                <a:gd name="T61" fmla="*/ T60 w 2091"/>
                <a:gd name="T62" fmla="+- 0 3942 3409"/>
                <a:gd name="T63" fmla="*/ 3942 h 1381"/>
                <a:gd name="T64" fmla="+- 0 4619 4565"/>
                <a:gd name="T65" fmla="*/ T64 w 2091"/>
                <a:gd name="T66" fmla="+- 0 3935 3409"/>
                <a:gd name="T67" fmla="*/ 3935 h 1381"/>
                <a:gd name="T68" fmla="+- 0 4591 4565"/>
                <a:gd name="T69" fmla="*/ T68 w 2091"/>
                <a:gd name="T70" fmla="+- 0 3916 3409"/>
                <a:gd name="T71" fmla="*/ 3916 h 1381"/>
                <a:gd name="T72" fmla="+- 0 4572 4565"/>
                <a:gd name="T73" fmla="*/ T72 w 2091"/>
                <a:gd name="T74" fmla="+- 0 3888 3409"/>
                <a:gd name="T75" fmla="*/ 3888 h 1381"/>
                <a:gd name="T76" fmla="+- 0 4565 4565"/>
                <a:gd name="T77" fmla="*/ T76 w 2091"/>
                <a:gd name="T78" fmla="+- 0 3854 3409"/>
                <a:gd name="T79" fmla="*/ 3854 h 1381"/>
                <a:gd name="T80" fmla="+- 0 4565 4565"/>
                <a:gd name="T81" fmla="*/ T80 w 2091"/>
                <a:gd name="T82" fmla="+- 0 3498 3409"/>
                <a:gd name="T83" fmla="*/ 3498 h 1381"/>
                <a:gd name="T84" fmla="+- 0 4565 4565"/>
                <a:gd name="T85" fmla="*/ T84 w 2091"/>
                <a:gd name="T86" fmla="+- 0 4344 3409"/>
                <a:gd name="T87" fmla="*/ 4344 h 1381"/>
                <a:gd name="T88" fmla="+- 0 4572 4565"/>
                <a:gd name="T89" fmla="*/ T88 w 2091"/>
                <a:gd name="T90" fmla="+- 0 4310 3409"/>
                <a:gd name="T91" fmla="*/ 4310 h 1381"/>
                <a:gd name="T92" fmla="+- 0 4591 4565"/>
                <a:gd name="T93" fmla="*/ T92 w 2091"/>
                <a:gd name="T94" fmla="+- 0 4281 3409"/>
                <a:gd name="T95" fmla="*/ 4281 h 1381"/>
                <a:gd name="T96" fmla="+- 0 4620 4565"/>
                <a:gd name="T97" fmla="*/ T96 w 2091"/>
                <a:gd name="T98" fmla="+- 0 4262 3409"/>
                <a:gd name="T99" fmla="*/ 4262 h 1381"/>
                <a:gd name="T100" fmla="+- 0 4654 4565"/>
                <a:gd name="T101" fmla="*/ T100 w 2091"/>
                <a:gd name="T102" fmla="+- 0 4255 3409"/>
                <a:gd name="T103" fmla="*/ 4255 h 1381"/>
                <a:gd name="T104" fmla="+- 0 6566 4565"/>
                <a:gd name="T105" fmla="*/ T104 w 2091"/>
                <a:gd name="T106" fmla="+- 0 4255 3409"/>
                <a:gd name="T107" fmla="*/ 4255 h 1381"/>
                <a:gd name="T108" fmla="+- 0 6601 4565"/>
                <a:gd name="T109" fmla="*/ T108 w 2091"/>
                <a:gd name="T110" fmla="+- 0 4262 3409"/>
                <a:gd name="T111" fmla="*/ 4262 h 1381"/>
                <a:gd name="T112" fmla="+- 0 6630 4565"/>
                <a:gd name="T113" fmla="*/ T112 w 2091"/>
                <a:gd name="T114" fmla="+- 0 4281 3409"/>
                <a:gd name="T115" fmla="*/ 4281 h 1381"/>
                <a:gd name="T116" fmla="+- 0 6649 4565"/>
                <a:gd name="T117" fmla="*/ T116 w 2091"/>
                <a:gd name="T118" fmla="+- 0 4310 3409"/>
                <a:gd name="T119" fmla="*/ 4310 h 1381"/>
                <a:gd name="T120" fmla="+- 0 6656 4565"/>
                <a:gd name="T121" fmla="*/ T120 w 2091"/>
                <a:gd name="T122" fmla="+- 0 4344 3409"/>
                <a:gd name="T123" fmla="*/ 4344 h 1381"/>
                <a:gd name="T124" fmla="+- 0 6656 4565"/>
                <a:gd name="T125" fmla="*/ T124 w 2091"/>
                <a:gd name="T126" fmla="+- 0 4701 3409"/>
                <a:gd name="T127" fmla="*/ 4701 h 1381"/>
                <a:gd name="T128" fmla="+- 0 6649 4565"/>
                <a:gd name="T129" fmla="*/ T128 w 2091"/>
                <a:gd name="T130" fmla="+- 0 4736 3409"/>
                <a:gd name="T131" fmla="*/ 4736 h 1381"/>
                <a:gd name="T132" fmla="+- 0 6630 4565"/>
                <a:gd name="T133" fmla="*/ T132 w 2091"/>
                <a:gd name="T134" fmla="+- 0 4764 3409"/>
                <a:gd name="T135" fmla="*/ 4764 h 1381"/>
                <a:gd name="T136" fmla="+- 0 6601 4565"/>
                <a:gd name="T137" fmla="*/ T136 w 2091"/>
                <a:gd name="T138" fmla="+- 0 4783 3409"/>
                <a:gd name="T139" fmla="*/ 4783 h 1381"/>
                <a:gd name="T140" fmla="+- 0 6566 4565"/>
                <a:gd name="T141" fmla="*/ T140 w 2091"/>
                <a:gd name="T142" fmla="+- 0 4790 3409"/>
                <a:gd name="T143" fmla="*/ 4790 h 1381"/>
                <a:gd name="T144" fmla="+- 0 4654 4565"/>
                <a:gd name="T145" fmla="*/ T144 w 2091"/>
                <a:gd name="T146" fmla="+- 0 4790 3409"/>
                <a:gd name="T147" fmla="*/ 4790 h 1381"/>
                <a:gd name="T148" fmla="+- 0 4620 4565"/>
                <a:gd name="T149" fmla="*/ T148 w 2091"/>
                <a:gd name="T150" fmla="+- 0 4783 3409"/>
                <a:gd name="T151" fmla="*/ 4783 h 1381"/>
                <a:gd name="T152" fmla="+- 0 4591 4565"/>
                <a:gd name="T153" fmla="*/ T152 w 2091"/>
                <a:gd name="T154" fmla="+- 0 4764 3409"/>
                <a:gd name="T155" fmla="*/ 4764 h 1381"/>
                <a:gd name="T156" fmla="+- 0 4572 4565"/>
                <a:gd name="T157" fmla="*/ T156 w 2091"/>
                <a:gd name="T158" fmla="+- 0 4736 3409"/>
                <a:gd name="T159" fmla="*/ 4736 h 1381"/>
                <a:gd name="T160" fmla="+- 0 4565 4565"/>
                <a:gd name="T161" fmla="*/ T160 w 2091"/>
                <a:gd name="T162" fmla="+- 0 4701 3409"/>
                <a:gd name="T163" fmla="*/ 4701 h 1381"/>
                <a:gd name="T164" fmla="+- 0 4565 4565"/>
                <a:gd name="T165" fmla="*/ T164 w 2091"/>
                <a:gd name="T166" fmla="+- 0 4344 3409"/>
                <a:gd name="T167" fmla="*/ 4344 h 138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</a:cxnLst>
              <a:rect l="0" t="0" r="r" b="b"/>
              <a:pathLst>
                <a:path w="2091" h="1381">
                  <a:moveTo>
                    <a:pt x="0" y="89"/>
                  </a:moveTo>
                  <a:lnTo>
                    <a:pt x="7" y="55"/>
                  </a:lnTo>
                  <a:lnTo>
                    <a:pt x="26" y="26"/>
                  </a:lnTo>
                  <a:lnTo>
                    <a:pt x="54" y="7"/>
                  </a:lnTo>
                  <a:lnTo>
                    <a:pt x="89" y="0"/>
                  </a:lnTo>
                  <a:lnTo>
                    <a:pt x="2002" y="0"/>
                  </a:lnTo>
                  <a:lnTo>
                    <a:pt x="2036" y="7"/>
                  </a:lnTo>
                  <a:lnTo>
                    <a:pt x="2065" y="26"/>
                  </a:lnTo>
                  <a:lnTo>
                    <a:pt x="2084" y="55"/>
                  </a:lnTo>
                  <a:lnTo>
                    <a:pt x="2091" y="89"/>
                  </a:lnTo>
                  <a:lnTo>
                    <a:pt x="2091" y="445"/>
                  </a:lnTo>
                  <a:lnTo>
                    <a:pt x="2084" y="479"/>
                  </a:lnTo>
                  <a:lnTo>
                    <a:pt x="2065" y="507"/>
                  </a:lnTo>
                  <a:lnTo>
                    <a:pt x="2036" y="526"/>
                  </a:lnTo>
                  <a:lnTo>
                    <a:pt x="2002" y="533"/>
                  </a:lnTo>
                  <a:lnTo>
                    <a:pt x="89" y="533"/>
                  </a:lnTo>
                  <a:lnTo>
                    <a:pt x="54" y="526"/>
                  </a:lnTo>
                  <a:lnTo>
                    <a:pt x="26" y="507"/>
                  </a:lnTo>
                  <a:lnTo>
                    <a:pt x="7" y="479"/>
                  </a:lnTo>
                  <a:lnTo>
                    <a:pt x="0" y="445"/>
                  </a:lnTo>
                  <a:lnTo>
                    <a:pt x="0" y="89"/>
                  </a:lnTo>
                  <a:close/>
                  <a:moveTo>
                    <a:pt x="0" y="935"/>
                  </a:moveTo>
                  <a:lnTo>
                    <a:pt x="7" y="901"/>
                  </a:lnTo>
                  <a:lnTo>
                    <a:pt x="26" y="872"/>
                  </a:lnTo>
                  <a:lnTo>
                    <a:pt x="55" y="853"/>
                  </a:lnTo>
                  <a:lnTo>
                    <a:pt x="89" y="846"/>
                  </a:lnTo>
                  <a:lnTo>
                    <a:pt x="2001" y="846"/>
                  </a:lnTo>
                  <a:lnTo>
                    <a:pt x="2036" y="853"/>
                  </a:lnTo>
                  <a:lnTo>
                    <a:pt x="2065" y="872"/>
                  </a:lnTo>
                  <a:lnTo>
                    <a:pt x="2084" y="901"/>
                  </a:lnTo>
                  <a:lnTo>
                    <a:pt x="2091" y="935"/>
                  </a:lnTo>
                  <a:lnTo>
                    <a:pt x="2091" y="1292"/>
                  </a:lnTo>
                  <a:lnTo>
                    <a:pt x="2084" y="1327"/>
                  </a:lnTo>
                  <a:lnTo>
                    <a:pt x="2065" y="1355"/>
                  </a:lnTo>
                  <a:lnTo>
                    <a:pt x="2036" y="1374"/>
                  </a:lnTo>
                  <a:lnTo>
                    <a:pt x="2001" y="1381"/>
                  </a:lnTo>
                  <a:lnTo>
                    <a:pt x="89" y="1381"/>
                  </a:lnTo>
                  <a:lnTo>
                    <a:pt x="55" y="1374"/>
                  </a:lnTo>
                  <a:lnTo>
                    <a:pt x="26" y="1355"/>
                  </a:lnTo>
                  <a:lnTo>
                    <a:pt x="7" y="1327"/>
                  </a:lnTo>
                  <a:lnTo>
                    <a:pt x="0" y="1292"/>
                  </a:lnTo>
                  <a:lnTo>
                    <a:pt x="0" y="935"/>
                  </a:lnTo>
                  <a:close/>
                </a:path>
              </a:pathLst>
            </a:custGeom>
            <a:noFill/>
            <a:ln w="816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4" name="Freeform 810">
              <a:extLst>
                <a:ext uri="{FF2B5EF4-FFF2-40B4-BE49-F238E27FC236}">
                  <a16:creationId xmlns:a16="http://schemas.microsoft.com/office/drawing/2014/main" id="{9EA79A9B-365E-4B17-86DA-CB87C3E9F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7" y="1069"/>
              <a:ext cx="1360" cy="1363"/>
            </a:xfrm>
            <a:custGeom>
              <a:avLst/>
              <a:gdLst>
                <a:gd name="T0" fmla="+- 0 5607 4927"/>
                <a:gd name="T1" fmla="*/ T0 w 1360"/>
                <a:gd name="T2" fmla="+- 0 1070 1070"/>
                <a:gd name="T3" fmla="*/ 1070 h 1363"/>
                <a:gd name="T4" fmla="+- 0 4927 4927"/>
                <a:gd name="T5" fmla="*/ T4 w 1360"/>
                <a:gd name="T6" fmla="+- 0 1751 1070"/>
                <a:gd name="T7" fmla="*/ 1751 h 1363"/>
                <a:gd name="T8" fmla="+- 0 5607 4927"/>
                <a:gd name="T9" fmla="*/ T8 w 1360"/>
                <a:gd name="T10" fmla="+- 0 2432 1070"/>
                <a:gd name="T11" fmla="*/ 2432 h 1363"/>
                <a:gd name="T12" fmla="+- 0 6287 4927"/>
                <a:gd name="T13" fmla="*/ T12 w 1360"/>
                <a:gd name="T14" fmla="+- 0 1751 1070"/>
                <a:gd name="T15" fmla="*/ 1751 h 1363"/>
                <a:gd name="T16" fmla="+- 0 5607 4927"/>
                <a:gd name="T17" fmla="*/ T16 w 1360"/>
                <a:gd name="T18" fmla="+- 0 1070 1070"/>
                <a:gd name="T19" fmla="*/ 1070 h 136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360" h="1363">
                  <a:moveTo>
                    <a:pt x="680" y="0"/>
                  </a:moveTo>
                  <a:lnTo>
                    <a:pt x="0" y="681"/>
                  </a:lnTo>
                  <a:lnTo>
                    <a:pt x="680" y="1362"/>
                  </a:lnTo>
                  <a:lnTo>
                    <a:pt x="1360" y="681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5" name="Freeform 809">
              <a:extLst>
                <a:ext uri="{FF2B5EF4-FFF2-40B4-BE49-F238E27FC236}">
                  <a16:creationId xmlns:a16="http://schemas.microsoft.com/office/drawing/2014/main" id="{A2E3E9EB-B3A4-4B7F-ACD7-A55F8B031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1069"/>
              <a:ext cx="2221" cy="1363"/>
            </a:xfrm>
            <a:custGeom>
              <a:avLst/>
              <a:gdLst>
                <a:gd name="T0" fmla="+- 0 4927 4927"/>
                <a:gd name="T1" fmla="*/ T0 w 1360"/>
                <a:gd name="T2" fmla="+- 0 1751 1070"/>
                <a:gd name="T3" fmla="*/ 1751 h 1363"/>
                <a:gd name="T4" fmla="+- 0 5607 4927"/>
                <a:gd name="T5" fmla="*/ T4 w 1360"/>
                <a:gd name="T6" fmla="+- 0 1070 1070"/>
                <a:gd name="T7" fmla="*/ 1070 h 1363"/>
                <a:gd name="T8" fmla="+- 0 6287 4927"/>
                <a:gd name="T9" fmla="*/ T8 w 1360"/>
                <a:gd name="T10" fmla="+- 0 1751 1070"/>
                <a:gd name="T11" fmla="*/ 1751 h 1363"/>
                <a:gd name="T12" fmla="+- 0 5607 4927"/>
                <a:gd name="T13" fmla="*/ T12 w 1360"/>
                <a:gd name="T14" fmla="+- 0 2432 1070"/>
                <a:gd name="T15" fmla="*/ 2432 h 1363"/>
                <a:gd name="T16" fmla="+- 0 4927 4927"/>
                <a:gd name="T17" fmla="*/ T16 w 1360"/>
                <a:gd name="T18" fmla="+- 0 1751 1070"/>
                <a:gd name="T19" fmla="*/ 1751 h 136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360" h="1363">
                  <a:moveTo>
                    <a:pt x="0" y="681"/>
                  </a:moveTo>
                  <a:lnTo>
                    <a:pt x="680" y="0"/>
                  </a:lnTo>
                  <a:lnTo>
                    <a:pt x="1360" y="681"/>
                  </a:lnTo>
                  <a:lnTo>
                    <a:pt x="680" y="1362"/>
                  </a:lnTo>
                  <a:lnTo>
                    <a:pt x="0" y="681"/>
                  </a:lnTo>
                  <a:close/>
                </a:path>
              </a:pathLst>
            </a:custGeom>
            <a:noFill/>
            <a:ln w="10888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6" name="Freeform 808">
              <a:extLst>
                <a:ext uri="{FF2B5EF4-FFF2-40B4-BE49-F238E27FC236}">
                  <a16:creationId xmlns:a16="http://schemas.microsoft.com/office/drawing/2014/main" id="{337D098A-AAB7-48D8-90C5-A1EF513BA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3" y="2648"/>
              <a:ext cx="2150" cy="536"/>
            </a:xfrm>
            <a:custGeom>
              <a:avLst/>
              <a:gdLst>
                <a:gd name="T0" fmla="+- 0 4563 4563"/>
                <a:gd name="T1" fmla="*/ T0 w 2089"/>
                <a:gd name="T2" fmla="+- 0 2737 2648"/>
                <a:gd name="T3" fmla="*/ 2737 h 536"/>
                <a:gd name="T4" fmla="+- 0 4589 4563"/>
                <a:gd name="T5" fmla="*/ T4 w 2089"/>
                <a:gd name="T6" fmla="+- 0 2674 2648"/>
                <a:gd name="T7" fmla="*/ 2674 h 536"/>
                <a:gd name="T8" fmla="+- 0 4652 4563"/>
                <a:gd name="T9" fmla="*/ T8 w 2089"/>
                <a:gd name="T10" fmla="+- 0 2648 2648"/>
                <a:gd name="T11" fmla="*/ 2648 h 536"/>
                <a:gd name="T12" fmla="+- 0 6562 4563"/>
                <a:gd name="T13" fmla="*/ T12 w 2089"/>
                <a:gd name="T14" fmla="+- 0 2648 2648"/>
                <a:gd name="T15" fmla="*/ 2648 h 536"/>
                <a:gd name="T16" fmla="+- 0 6597 4563"/>
                <a:gd name="T17" fmla="*/ T16 w 2089"/>
                <a:gd name="T18" fmla="+- 0 2655 2648"/>
                <a:gd name="T19" fmla="*/ 2655 h 536"/>
                <a:gd name="T20" fmla="+- 0 6625 4563"/>
                <a:gd name="T21" fmla="*/ T20 w 2089"/>
                <a:gd name="T22" fmla="+- 0 2674 2648"/>
                <a:gd name="T23" fmla="*/ 2674 h 536"/>
                <a:gd name="T24" fmla="+- 0 6644 4563"/>
                <a:gd name="T25" fmla="*/ T24 w 2089"/>
                <a:gd name="T26" fmla="+- 0 2702 2648"/>
                <a:gd name="T27" fmla="*/ 2702 h 536"/>
                <a:gd name="T28" fmla="+- 0 6651 4563"/>
                <a:gd name="T29" fmla="*/ T28 w 2089"/>
                <a:gd name="T30" fmla="+- 0 2737 2648"/>
                <a:gd name="T31" fmla="*/ 2737 h 536"/>
                <a:gd name="T32" fmla="+- 0 6651 4563"/>
                <a:gd name="T33" fmla="*/ T32 w 2089"/>
                <a:gd name="T34" fmla="+- 0 3094 2648"/>
                <a:gd name="T35" fmla="*/ 3094 h 536"/>
                <a:gd name="T36" fmla="+- 0 6644 4563"/>
                <a:gd name="T37" fmla="*/ T36 w 2089"/>
                <a:gd name="T38" fmla="+- 0 3129 2648"/>
                <a:gd name="T39" fmla="*/ 3129 h 536"/>
                <a:gd name="T40" fmla="+- 0 6625 4563"/>
                <a:gd name="T41" fmla="*/ T40 w 2089"/>
                <a:gd name="T42" fmla="+- 0 3157 2648"/>
                <a:gd name="T43" fmla="*/ 3157 h 536"/>
                <a:gd name="T44" fmla="+- 0 6597 4563"/>
                <a:gd name="T45" fmla="*/ T44 w 2089"/>
                <a:gd name="T46" fmla="+- 0 3176 2648"/>
                <a:gd name="T47" fmla="*/ 3176 h 536"/>
                <a:gd name="T48" fmla="+- 0 6562 4563"/>
                <a:gd name="T49" fmla="*/ T48 w 2089"/>
                <a:gd name="T50" fmla="+- 0 3183 2648"/>
                <a:gd name="T51" fmla="*/ 3183 h 536"/>
                <a:gd name="T52" fmla="+- 0 4652 4563"/>
                <a:gd name="T53" fmla="*/ T52 w 2089"/>
                <a:gd name="T54" fmla="+- 0 3183 2648"/>
                <a:gd name="T55" fmla="*/ 3183 h 536"/>
                <a:gd name="T56" fmla="+- 0 4589 4563"/>
                <a:gd name="T57" fmla="*/ T56 w 2089"/>
                <a:gd name="T58" fmla="+- 0 3157 2648"/>
                <a:gd name="T59" fmla="*/ 3157 h 536"/>
                <a:gd name="T60" fmla="+- 0 4563 4563"/>
                <a:gd name="T61" fmla="*/ T60 w 2089"/>
                <a:gd name="T62" fmla="+- 0 3094 2648"/>
                <a:gd name="T63" fmla="*/ 3094 h 536"/>
                <a:gd name="T64" fmla="+- 0 4563 4563"/>
                <a:gd name="T65" fmla="*/ T64 w 2089"/>
                <a:gd name="T66" fmla="+- 0 2737 2648"/>
                <a:gd name="T67" fmla="*/ 2737 h 53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2089" h="536">
                  <a:moveTo>
                    <a:pt x="0" y="89"/>
                  </a:moveTo>
                  <a:lnTo>
                    <a:pt x="26" y="26"/>
                  </a:lnTo>
                  <a:lnTo>
                    <a:pt x="89" y="0"/>
                  </a:lnTo>
                  <a:lnTo>
                    <a:pt x="1999" y="0"/>
                  </a:lnTo>
                  <a:lnTo>
                    <a:pt x="2034" y="7"/>
                  </a:lnTo>
                  <a:lnTo>
                    <a:pt x="2062" y="26"/>
                  </a:lnTo>
                  <a:lnTo>
                    <a:pt x="2081" y="54"/>
                  </a:lnTo>
                  <a:lnTo>
                    <a:pt x="2088" y="89"/>
                  </a:lnTo>
                  <a:lnTo>
                    <a:pt x="2088" y="446"/>
                  </a:lnTo>
                  <a:lnTo>
                    <a:pt x="2081" y="481"/>
                  </a:lnTo>
                  <a:lnTo>
                    <a:pt x="2062" y="509"/>
                  </a:lnTo>
                  <a:lnTo>
                    <a:pt x="2034" y="528"/>
                  </a:lnTo>
                  <a:lnTo>
                    <a:pt x="1999" y="535"/>
                  </a:lnTo>
                  <a:lnTo>
                    <a:pt x="89" y="535"/>
                  </a:lnTo>
                  <a:lnTo>
                    <a:pt x="26" y="509"/>
                  </a:lnTo>
                  <a:lnTo>
                    <a:pt x="0" y="446"/>
                  </a:lnTo>
                  <a:lnTo>
                    <a:pt x="0" y="89"/>
                  </a:lnTo>
                  <a:close/>
                </a:path>
              </a:pathLst>
            </a:custGeom>
            <a:noFill/>
            <a:ln w="816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7" name="AutoShape 807">
              <a:extLst>
                <a:ext uri="{FF2B5EF4-FFF2-40B4-BE49-F238E27FC236}">
                  <a16:creationId xmlns:a16="http://schemas.microsoft.com/office/drawing/2014/main" id="{016C240E-0983-4EE7-91E0-AA1335960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0" y="1730"/>
              <a:ext cx="1068" cy="72"/>
            </a:xfrm>
            <a:custGeom>
              <a:avLst/>
              <a:gdLst>
                <a:gd name="T0" fmla="+- 0 7685 6287"/>
                <a:gd name="T1" fmla="*/ T0 w 1501"/>
                <a:gd name="T2" fmla="+- 0 1699 1699"/>
                <a:gd name="T3" fmla="*/ 1699 h 103"/>
                <a:gd name="T4" fmla="+- 0 7685 6287"/>
                <a:gd name="T5" fmla="*/ T4 w 1501"/>
                <a:gd name="T6" fmla="+- 0 1802 1699"/>
                <a:gd name="T7" fmla="*/ 1802 h 103"/>
                <a:gd name="T8" fmla="+- 0 7771 6287"/>
                <a:gd name="T9" fmla="*/ T8 w 1501"/>
                <a:gd name="T10" fmla="+- 0 1759 1699"/>
                <a:gd name="T11" fmla="*/ 1759 h 103"/>
                <a:gd name="T12" fmla="+- 0 7702 6287"/>
                <a:gd name="T13" fmla="*/ T12 w 1501"/>
                <a:gd name="T14" fmla="+- 0 1759 1699"/>
                <a:gd name="T15" fmla="*/ 1759 h 103"/>
                <a:gd name="T16" fmla="+- 0 7702 6287"/>
                <a:gd name="T17" fmla="*/ T16 w 1501"/>
                <a:gd name="T18" fmla="+- 0 1742 1699"/>
                <a:gd name="T19" fmla="*/ 1742 h 103"/>
                <a:gd name="T20" fmla="+- 0 7771 6287"/>
                <a:gd name="T21" fmla="*/ T20 w 1501"/>
                <a:gd name="T22" fmla="+- 0 1742 1699"/>
                <a:gd name="T23" fmla="*/ 1742 h 103"/>
                <a:gd name="T24" fmla="+- 0 7685 6287"/>
                <a:gd name="T25" fmla="*/ T24 w 1501"/>
                <a:gd name="T26" fmla="+- 0 1699 1699"/>
                <a:gd name="T27" fmla="*/ 1699 h 103"/>
                <a:gd name="T28" fmla="+- 0 7685 6287"/>
                <a:gd name="T29" fmla="*/ T28 w 1501"/>
                <a:gd name="T30" fmla="+- 0 1742 1699"/>
                <a:gd name="T31" fmla="*/ 1742 h 103"/>
                <a:gd name="T32" fmla="+- 0 6287 6287"/>
                <a:gd name="T33" fmla="*/ T32 w 1501"/>
                <a:gd name="T34" fmla="+- 0 1742 1699"/>
                <a:gd name="T35" fmla="*/ 1742 h 103"/>
                <a:gd name="T36" fmla="+- 0 6287 6287"/>
                <a:gd name="T37" fmla="*/ T36 w 1501"/>
                <a:gd name="T38" fmla="+- 0 1759 1699"/>
                <a:gd name="T39" fmla="*/ 1759 h 103"/>
                <a:gd name="T40" fmla="+- 0 7685 6287"/>
                <a:gd name="T41" fmla="*/ T40 w 1501"/>
                <a:gd name="T42" fmla="+- 0 1759 1699"/>
                <a:gd name="T43" fmla="*/ 1759 h 103"/>
                <a:gd name="T44" fmla="+- 0 7685 6287"/>
                <a:gd name="T45" fmla="*/ T44 w 1501"/>
                <a:gd name="T46" fmla="+- 0 1742 1699"/>
                <a:gd name="T47" fmla="*/ 1742 h 103"/>
                <a:gd name="T48" fmla="+- 0 7771 6287"/>
                <a:gd name="T49" fmla="*/ T48 w 1501"/>
                <a:gd name="T50" fmla="+- 0 1742 1699"/>
                <a:gd name="T51" fmla="*/ 1742 h 103"/>
                <a:gd name="T52" fmla="+- 0 7702 6287"/>
                <a:gd name="T53" fmla="*/ T52 w 1501"/>
                <a:gd name="T54" fmla="+- 0 1742 1699"/>
                <a:gd name="T55" fmla="*/ 1742 h 103"/>
                <a:gd name="T56" fmla="+- 0 7702 6287"/>
                <a:gd name="T57" fmla="*/ T56 w 1501"/>
                <a:gd name="T58" fmla="+- 0 1759 1699"/>
                <a:gd name="T59" fmla="*/ 1759 h 103"/>
                <a:gd name="T60" fmla="+- 0 7771 6287"/>
                <a:gd name="T61" fmla="*/ T60 w 1501"/>
                <a:gd name="T62" fmla="+- 0 1759 1699"/>
                <a:gd name="T63" fmla="*/ 1759 h 103"/>
                <a:gd name="T64" fmla="+- 0 7788 6287"/>
                <a:gd name="T65" fmla="*/ T64 w 1501"/>
                <a:gd name="T66" fmla="+- 0 1751 1699"/>
                <a:gd name="T67" fmla="*/ 1751 h 103"/>
                <a:gd name="T68" fmla="+- 0 7771 6287"/>
                <a:gd name="T69" fmla="*/ T68 w 1501"/>
                <a:gd name="T70" fmla="+- 0 1742 1699"/>
                <a:gd name="T71" fmla="*/ 1742 h 1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</a:cxnLst>
              <a:rect l="0" t="0" r="r" b="b"/>
              <a:pathLst>
                <a:path w="1501" h="103">
                  <a:moveTo>
                    <a:pt x="1398" y="0"/>
                  </a:moveTo>
                  <a:lnTo>
                    <a:pt x="1398" y="103"/>
                  </a:lnTo>
                  <a:lnTo>
                    <a:pt x="1484" y="60"/>
                  </a:lnTo>
                  <a:lnTo>
                    <a:pt x="1415" y="60"/>
                  </a:lnTo>
                  <a:lnTo>
                    <a:pt x="1415" y="43"/>
                  </a:lnTo>
                  <a:lnTo>
                    <a:pt x="1484" y="43"/>
                  </a:lnTo>
                  <a:lnTo>
                    <a:pt x="1398" y="0"/>
                  </a:lnTo>
                  <a:close/>
                  <a:moveTo>
                    <a:pt x="1398" y="43"/>
                  </a:moveTo>
                  <a:lnTo>
                    <a:pt x="0" y="43"/>
                  </a:lnTo>
                  <a:lnTo>
                    <a:pt x="0" y="60"/>
                  </a:lnTo>
                  <a:lnTo>
                    <a:pt x="1398" y="60"/>
                  </a:lnTo>
                  <a:lnTo>
                    <a:pt x="1398" y="43"/>
                  </a:lnTo>
                  <a:close/>
                  <a:moveTo>
                    <a:pt x="1484" y="43"/>
                  </a:moveTo>
                  <a:lnTo>
                    <a:pt x="1415" y="43"/>
                  </a:lnTo>
                  <a:lnTo>
                    <a:pt x="1415" y="60"/>
                  </a:lnTo>
                  <a:lnTo>
                    <a:pt x="1484" y="60"/>
                  </a:lnTo>
                  <a:lnTo>
                    <a:pt x="1501" y="52"/>
                  </a:lnTo>
                  <a:lnTo>
                    <a:pt x="1484" y="43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78" name="Picture 806">
              <a:extLst>
                <a:ext uri="{FF2B5EF4-FFF2-40B4-BE49-F238E27FC236}">
                  <a16:creationId xmlns:a16="http://schemas.microsoft.com/office/drawing/2014/main" id="{174BFA21-89E1-4E36-B870-C8A6C460EA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4" y="2431"/>
              <a:ext cx="103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" name="Picture 805">
              <a:extLst>
                <a:ext uri="{FF2B5EF4-FFF2-40B4-BE49-F238E27FC236}">
                  <a16:creationId xmlns:a16="http://schemas.microsoft.com/office/drawing/2014/main" id="{AB21998A-8592-44F6-B5CF-5B1524CA4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6" y="3182"/>
              <a:ext cx="10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0" name="Picture 804">
              <a:extLst>
                <a:ext uri="{FF2B5EF4-FFF2-40B4-BE49-F238E27FC236}">
                  <a16:creationId xmlns:a16="http://schemas.microsoft.com/office/drawing/2014/main" id="{D6F83AB8-F723-4B8A-834B-29DFFB44F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8" y="3942"/>
              <a:ext cx="103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1" name="Line 803">
              <a:extLst>
                <a:ext uri="{FF2B5EF4-FFF2-40B4-BE49-F238E27FC236}">
                  <a16:creationId xmlns:a16="http://schemas.microsoft.com/office/drawing/2014/main" id="{E2896968-E1F7-4AA3-BB09-87D3FF1E69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45" y="-520"/>
              <a:ext cx="0" cy="6276"/>
            </a:xfrm>
            <a:prstGeom prst="line">
              <a:avLst/>
            </a:prstGeom>
            <a:noFill/>
            <a:ln w="21775">
              <a:solidFill>
                <a:srgbClr val="7E7E7E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" name="Rectangle 802">
              <a:extLst>
                <a:ext uri="{FF2B5EF4-FFF2-40B4-BE49-F238E27FC236}">
                  <a16:creationId xmlns:a16="http://schemas.microsoft.com/office/drawing/2014/main" id="{5ED756D0-44B1-416A-95F9-AD5EFD5D1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8" y="5790"/>
              <a:ext cx="35" cy="9"/>
            </a:xfrm>
            <a:prstGeom prst="rect">
              <a:avLst/>
            </a:pr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83" name="Freeform 801">
              <a:extLst>
                <a:ext uri="{FF2B5EF4-FFF2-40B4-BE49-F238E27FC236}">
                  <a16:creationId xmlns:a16="http://schemas.microsoft.com/office/drawing/2014/main" id="{E32BFD9D-F5FD-49B7-BB9C-19CDE959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" y="1508"/>
              <a:ext cx="486" cy="486"/>
            </a:xfrm>
            <a:custGeom>
              <a:avLst/>
              <a:gdLst>
                <a:gd name="T0" fmla="+- 0 8032 7789"/>
                <a:gd name="T1" fmla="*/ T0 w 486"/>
                <a:gd name="T2" fmla="+- 0 1508 1508"/>
                <a:gd name="T3" fmla="*/ 1508 h 486"/>
                <a:gd name="T4" fmla="+- 0 7955 7789"/>
                <a:gd name="T5" fmla="*/ T4 w 486"/>
                <a:gd name="T6" fmla="+- 0 1520 1508"/>
                <a:gd name="T7" fmla="*/ 1520 h 486"/>
                <a:gd name="T8" fmla="+- 0 7889 7789"/>
                <a:gd name="T9" fmla="*/ T8 w 486"/>
                <a:gd name="T10" fmla="+- 0 1555 1508"/>
                <a:gd name="T11" fmla="*/ 1555 h 486"/>
                <a:gd name="T12" fmla="+- 0 7836 7789"/>
                <a:gd name="T13" fmla="*/ T12 w 486"/>
                <a:gd name="T14" fmla="+- 0 1607 1508"/>
                <a:gd name="T15" fmla="*/ 1607 h 486"/>
                <a:gd name="T16" fmla="+- 0 7802 7789"/>
                <a:gd name="T17" fmla="*/ T16 w 486"/>
                <a:gd name="T18" fmla="+- 0 1674 1508"/>
                <a:gd name="T19" fmla="*/ 1674 h 486"/>
                <a:gd name="T20" fmla="+- 0 7789 7789"/>
                <a:gd name="T21" fmla="*/ T20 w 486"/>
                <a:gd name="T22" fmla="+- 0 1751 1508"/>
                <a:gd name="T23" fmla="*/ 1751 h 486"/>
                <a:gd name="T24" fmla="+- 0 7802 7789"/>
                <a:gd name="T25" fmla="*/ T24 w 486"/>
                <a:gd name="T26" fmla="+- 0 1828 1508"/>
                <a:gd name="T27" fmla="*/ 1828 h 486"/>
                <a:gd name="T28" fmla="+- 0 7836 7789"/>
                <a:gd name="T29" fmla="*/ T28 w 486"/>
                <a:gd name="T30" fmla="+- 0 1894 1508"/>
                <a:gd name="T31" fmla="*/ 1894 h 486"/>
                <a:gd name="T32" fmla="+- 0 7889 7789"/>
                <a:gd name="T33" fmla="*/ T32 w 486"/>
                <a:gd name="T34" fmla="+- 0 1947 1508"/>
                <a:gd name="T35" fmla="*/ 1947 h 486"/>
                <a:gd name="T36" fmla="+- 0 7955 7789"/>
                <a:gd name="T37" fmla="*/ T36 w 486"/>
                <a:gd name="T38" fmla="+- 0 1981 1508"/>
                <a:gd name="T39" fmla="*/ 1981 h 486"/>
                <a:gd name="T40" fmla="+- 0 8032 7789"/>
                <a:gd name="T41" fmla="*/ T40 w 486"/>
                <a:gd name="T42" fmla="+- 0 1994 1508"/>
                <a:gd name="T43" fmla="*/ 1994 h 486"/>
                <a:gd name="T44" fmla="+- 0 8109 7789"/>
                <a:gd name="T45" fmla="*/ T44 w 486"/>
                <a:gd name="T46" fmla="+- 0 1981 1508"/>
                <a:gd name="T47" fmla="*/ 1981 h 486"/>
                <a:gd name="T48" fmla="+- 0 8175 7789"/>
                <a:gd name="T49" fmla="*/ T48 w 486"/>
                <a:gd name="T50" fmla="+- 0 1947 1508"/>
                <a:gd name="T51" fmla="*/ 1947 h 486"/>
                <a:gd name="T52" fmla="+- 0 8228 7789"/>
                <a:gd name="T53" fmla="*/ T52 w 486"/>
                <a:gd name="T54" fmla="+- 0 1894 1508"/>
                <a:gd name="T55" fmla="*/ 1894 h 486"/>
                <a:gd name="T56" fmla="+- 0 8262 7789"/>
                <a:gd name="T57" fmla="*/ T56 w 486"/>
                <a:gd name="T58" fmla="+- 0 1828 1508"/>
                <a:gd name="T59" fmla="*/ 1828 h 486"/>
                <a:gd name="T60" fmla="+- 0 8275 7789"/>
                <a:gd name="T61" fmla="*/ T60 w 486"/>
                <a:gd name="T62" fmla="+- 0 1751 1508"/>
                <a:gd name="T63" fmla="*/ 1751 h 486"/>
                <a:gd name="T64" fmla="+- 0 8262 7789"/>
                <a:gd name="T65" fmla="*/ T64 w 486"/>
                <a:gd name="T66" fmla="+- 0 1674 1508"/>
                <a:gd name="T67" fmla="*/ 1674 h 486"/>
                <a:gd name="T68" fmla="+- 0 8228 7789"/>
                <a:gd name="T69" fmla="*/ T68 w 486"/>
                <a:gd name="T70" fmla="+- 0 1607 1508"/>
                <a:gd name="T71" fmla="*/ 1607 h 486"/>
                <a:gd name="T72" fmla="+- 0 8175 7789"/>
                <a:gd name="T73" fmla="*/ T72 w 486"/>
                <a:gd name="T74" fmla="+- 0 1555 1508"/>
                <a:gd name="T75" fmla="*/ 1555 h 486"/>
                <a:gd name="T76" fmla="+- 0 8109 7789"/>
                <a:gd name="T77" fmla="*/ T76 w 486"/>
                <a:gd name="T78" fmla="+- 0 1520 1508"/>
                <a:gd name="T79" fmla="*/ 1520 h 486"/>
                <a:gd name="T80" fmla="+- 0 8032 7789"/>
                <a:gd name="T81" fmla="*/ T80 w 486"/>
                <a:gd name="T82" fmla="+- 0 1508 1508"/>
                <a:gd name="T83" fmla="*/ 1508 h 48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86" h="486">
                  <a:moveTo>
                    <a:pt x="243" y="0"/>
                  </a:moveTo>
                  <a:lnTo>
                    <a:pt x="166" y="12"/>
                  </a:lnTo>
                  <a:lnTo>
                    <a:pt x="100" y="47"/>
                  </a:lnTo>
                  <a:lnTo>
                    <a:pt x="47" y="99"/>
                  </a:lnTo>
                  <a:lnTo>
                    <a:pt x="13" y="166"/>
                  </a:lnTo>
                  <a:lnTo>
                    <a:pt x="0" y="243"/>
                  </a:lnTo>
                  <a:lnTo>
                    <a:pt x="13" y="320"/>
                  </a:lnTo>
                  <a:lnTo>
                    <a:pt x="47" y="386"/>
                  </a:lnTo>
                  <a:lnTo>
                    <a:pt x="100" y="439"/>
                  </a:lnTo>
                  <a:lnTo>
                    <a:pt x="166" y="473"/>
                  </a:lnTo>
                  <a:lnTo>
                    <a:pt x="243" y="486"/>
                  </a:lnTo>
                  <a:lnTo>
                    <a:pt x="320" y="473"/>
                  </a:lnTo>
                  <a:lnTo>
                    <a:pt x="386" y="439"/>
                  </a:lnTo>
                  <a:lnTo>
                    <a:pt x="439" y="386"/>
                  </a:lnTo>
                  <a:lnTo>
                    <a:pt x="473" y="320"/>
                  </a:lnTo>
                  <a:lnTo>
                    <a:pt x="486" y="243"/>
                  </a:lnTo>
                  <a:lnTo>
                    <a:pt x="473" y="166"/>
                  </a:lnTo>
                  <a:lnTo>
                    <a:pt x="439" y="99"/>
                  </a:lnTo>
                  <a:lnTo>
                    <a:pt x="386" y="47"/>
                  </a:lnTo>
                  <a:lnTo>
                    <a:pt x="320" y="12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84" name="Freeform 800">
              <a:extLst>
                <a:ext uri="{FF2B5EF4-FFF2-40B4-BE49-F238E27FC236}">
                  <a16:creationId xmlns:a16="http://schemas.microsoft.com/office/drawing/2014/main" id="{151C69B5-4233-477C-A74D-786D3620C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" y="1508"/>
              <a:ext cx="486" cy="486"/>
            </a:xfrm>
            <a:custGeom>
              <a:avLst/>
              <a:gdLst>
                <a:gd name="T0" fmla="+- 0 7789 7789"/>
                <a:gd name="T1" fmla="*/ T0 w 486"/>
                <a:gd name="T2" fmla="+- 0 1751 1508"/>
                <a:gd name="T3" fmla="*/ 1751 h 486"/>
                <a:gd name="T4" fmla="+- 0 7802 7789"/>
                <a:gd name="T5" fmla="*/ T4 w 486"/>
                <a:gd name="T6" fmla="+- 0 1674 1508"/>
                <a:gd name="T7" fmla="*/ 1674 h 486"/>
                <a:gd name="T8" fmla="+- 0 7836 7789"/>
                <a:gd name="T9" fmla="*/ T8 w 486"/>
                <a:gd name="T10" fmla="+- 0 1607 1508"/>
                <a:gd name="T11" fmla="*/ 1607 h 486"/>
                <a:gd name="T12" fmla="+- 0 7889 7789"/>
                <a:gd name="T13" fmla="*/ T12 w 486"/>
                <a:gd name="T14" fmla="+- 0 1555 1508"/>
                <a:gd name="T15" fmla="*/ 1555 h 486"/>
                <a:gd name="T16" fmla="+- 0 7955 7789"/>
                <a:gd name="T17" fmla="*/ T16 w 486"/>
                <a:gd name="T18" fmla="+- 0 1520 1508"/>
                <a:gd name="T19" fmla="*/ 1520 h 486"/>
                <a:gd name="T20" fmla="+- 0 8032 7789"/>
                <a:gd name="T21" fmla="*/ T20 w 486"/>
                <a:gd name="T22" fmla="+- 0 1508 1508"/>
                <a:gd name="T23" fmla="*/ 1508 h 486"/>
                <a:gd name="T24" fmla="+- 0 8109 7789"/>
                <a:gd name="T25" fmla="*/ T24 w 486"/>
                <a:gd name="T26" fmla="+- 0 1520 1508"/>
                <a:gd name="T27" fmla="*/ 1520 h 486"/>
                <a:gd name="T28" fmla="+- 0 8175 7789"/>
                <a:gd name="T29" fmla="*/ T28 w 486"/>
                <a:gd name="T30" fmla="+- 0 1555 1508"/>
                <a:gd name="T31" fmla="*/ 1555 h 486"/>
                <a:gd name="T32" fmla="+- 0 8228 7789"/>
                <a:gd name="T33" fmla="*/ T32 w 486"/>
                <a:gd name="T34" fmla="+- 0 1607 1508"/>
                <a:gd name="T35" fmla="*/ 1607 h 486"/>
                <a:gd name="T36" fmla="+- 0 8262 7789"/>
                <a:gd name="T37" fmla="*/ T36 w 486"/>
                <a:gd name="T38" fmla="+- 0 1674 1508"/>
                <a:gd name="T39" fmla="*/ 1674 h 486"/>
                <a:gd name="T40" fmla="+- 0 8275 7789"/>
                <a:gd name="T41" fmla="*/ T40 w 486"/>
                <a:gd name="T42" fmla="+- 0 1751 1508"/>
                <a:gd name="T43" fmla="*/ 1751 h 486"/>
                <a:gd name="T44" fmla="+- 0 8262 7789"/>
                <a:gd name="T45" fmla="*/ T44 w 486"/>
                <a:gd name="T46" fmla="+- 0 1828 1508"/>
                <a:gd name="T47" fmla="*/ 1828 h 486"/>
                <a:gd name="T48" fmla="+- 0 8228 7789"/>
                <a:gd name="T49" fmla="*/ T48 w 486"/>
                <a:gd name="T50" fmla="+- 0 1894 1508"/>
                <a:gd name="T51" fmla="*/ 1894 h 486"/>
                <a:gd name="T52" fmla="+- 0 8175 7789"/>
                <a:gd name="T53" fmla="*/ T52 w 486"/>
                <a:gd name="T54" fmla="+- 0 1947 1508"/>
                <a:gd name="T55" fmla="*/ 1947 h 486"/>
                <a:gd name="T56" fmla="+- 0 8109 7789"/>
                <a:gd name="T57" fmla="*/ T56 w 486"/>
                <a:gd name="T58" fmla="+- 0 1981 1508"/>
                <a:gd name="T59" fmla="*/ 1981 h 486"/>
                <a:gd name="T60" fmla="+- 0 8032 7789"/>
                <a:gd name="T61" fmla="*/ T60 w 486"/>
                <a:gd name="T62" fmla="+- 0 1994 1508"/>
                <a:gd name="T63" fmla="*/ 1994 h 486"/>
                <a:gd name="T64" fmla="+- 0 7955 7789"/>
                <a:gd name="T65" fmla="*/ T64 w 486"/>
                <a:gd name="T66" fmla="+- 0 1981 1508"/>
                <a:gd name="T67" fmla="*/ 1981 h 486"/>
                <a:gd name="T68" fmla="+- 0 7889 7789"/>
                <a:gd name="T69" fmla="*/ T68 w 486"/>
                <a:gd name="T70" fmla="+- 0 1947 1508"/>
                <a:gd name="T71" fmla="*/ 1947 h 486"/>
                <a:gd name="T72" fmla="+- 0 7836 7789"/>
                <a:gd name="T73" fmla="*/ T72 w 486"/>
                <a:gd name="T74" fmla="+- 0 1894 1508"/>
                <a:gd name="T75" fmla="*/ 1894 h 486"/>
                <a:gd name="T76" fmla="+- 0 7802 7789"/>
                <a:gd name="T77" fmla="*/ T76 w 486"/>
                <a:gd name="T78" fmla="+- 0 1828 1508"/>
                <a:gd name="T79" fmla="*/ 1828 h 486"/>
                <a:gd name="T80" fmla="+- 0 7789 7789"/>
                <a:gd name="T81" fmla="*/ T80 w 486"/>
                <a:gd name="T82" fmla="+- 0 1751 1508"/>
                <a:gd name="T83" fmla="*/ 1751 h 48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86" h="486">
                  <a:moveTo>
                    <a:pt x="0" y="243"/>
                  </a:moveTo>
                  <a:lnTo>
                    <a:pt x="13" y="166"/>
                  </a:lnTo>
                  <a:lnTo>
                    <a:pt x="47" y="99"/>
                  </a:lnTo>
                  <a:lnTo>
                    <a:pt x="100" y="47"/>
                  </a:lnTo>
                  <a:lnTo>
                    <a:pt x="166" y="12"/>
                  </a:lnTo>
                  <a:lnTo>
                    <a:pt x="243" y="0"/>
                  </a:lnTo>
                  <a:lnTo>
                    <a:pt x="320" y="12"/>
                  </a:lnTo>
                  <a:lnTo>
                    <a:pt x="386" y="47"/>
                  </a:lnTo>
                  <a:lnTo>
                    <a:pt x="439" y="99"/>
                  </a:lnTo>
                  <a:lnTo>
                    <a:pt x="473" y="166"/>
                  </a:lnTo>
                  <a:lnTo>
                    <a:pt x="486" y="243"/>
                  </a:lnTo>
                  <a:lnTo>
                    <a:pt x="473" y="320"/>
                  </a:lnTo>
                  <a:lnTo>
                    <a:pt x="439" y="386"/>
                  </a:lnTo>
                  <a:lnTo>
                    <a:pt x="386" y="439"/>
                  </a:lnTo>
                  <a:lnTo>
                    <a:pt x="320" y="473"/>
                  </a:lnTo>
                  <a:lnTo>
                    <a:pt x="243" y="486"/>
                  </a:lnTo>
                  <a:lnTo>
                    <a:pt x="166" y="473"/>
                  </a:lnTo>
                  <a:lnTo>
                    <a:pt x="100" y="439"/>
                  </a:lnTo>
                  <a:lnTo>
                    <a:pt x="47" y="386"/>
                  </a:lnTo>
                  <a:lnTo>
                    <a:pt x="13" y="320"/>
                  </a:lnTo>
                  <a:lnTo>
                    <a:pt x="0" y="243"/>
                  </a:lnTo>
                  <a:close/>
                </a:path>
              </a:pathLst>
            </a:custGeom>
            <a:noFill/>
            <a:ln w="816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85" name="Text Box 799">
              <a:extLst>
                <a:ext uri="{FF2B5EF4-FFF2-40B4-BE49-F238E27FC236}">
                  <a16:creationId xmlns:a16="http://schemas.microsoft.com/office/drawing/2014/main" id="{AFF4A8BF-7DD1-4EA2-927B-CDD0CBF76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8" y="-774"/>
              <a:ext cx="48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060"/>
                </a:lnSpc>
                <a:spcAft>
                  <a:spcPts val="0"/>
                </a:spcAft>
              </a:pPr>
              <a:r>
                <a:rPr lang="it-IT" sz="9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MMG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86" name="Text Box 798">
              <a:extLst>
                <a:ext uri="{FF2B5EF4-FFF2-40B4-BE49-F238E27FC236}">
                  <a16:creationId xmlns:a16="http://schemas.microsoft.com/office/drawing/2014/main" id="{D6D4076D-E3AD-4C72-A0C0-7748D9511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8" y="-774"/>
              <a:ext cx="5277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105"/>
                </a:lnSpc>
                <a:spcAft>
                  <a:spcPts val="0"/>
                </a:spcAft>
                <a:tabLst>
                  <a:tab pos="1725930" algn="l"/>
                </a:tabLst>
              </a:pPr>
              <a:r>
                <a:rPr lang="it-IT" sz="95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    Ambulatorio</a:t>
              </a:r>
              <a:r>
                <a:rPr lang="it-IT" sz="950" b="1" spc="-2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95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SC</a:t>
              </a:r>
              <a:r>
                <a:rPr lang="it-IT" sz="950" b="1" spc="-20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95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territoriale	                       Ambulatorio</a:t>
              </a:r>
              <a:r>
                <a:rPr lang="it-IT" sz="950" b="1" spc="-4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95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SC</a:t>
              </a:r>
              <a:r>
                <a:rPr lang="it-IT" sz="950" b="1" spc="-4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95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ospedaliero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Bef>
                  <a:spcPts val="15"/>
                </a:spcBef>
                <a:spcAft>
                  <a:spcPts val="0"/>
                </a:spcAft>
              </a:pPr>
              <a:r>
                <a:rPr lang="it-IT" sz="120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 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 marL="708660">
                <a:spcAft>
                  <a:spcPts val="0"/>
                </a:spcAft>
              </a:pP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87" name="Text Box 797">
              <a:extLst>
                <a:ext uri="{FF2B5EF4-FFF2-40B4-BE49-F238E27FC236}">
                  <a16:creationId xmlns:a16="http://schemas.microsoft.com/office/drawing/2014/main" id="{BDE638C7-A2FF-4264-B052-5559FE5AD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2" y="427"/>
              <a:ext cx="211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lnSpc>
                  <a:spcPts val="860"/>
                </a:lnSpc>
                <a:spcAft>
                  <a:spcPts val="0"/>
                </a:spcAft>
              </a:pPr>
              <a:r>
                <a:rPr lang="it-IT" sz="1100" dirty="0">
                  <a:effectLst/>
                  <a:latin typeface="Arial MT"/>
                  <a:ea typeface="Arial MT"/>
                  <a:cs typeface="Arial MT"/>
                </a:rPr>
                <a:t>Ricerca</a:t>
              </a:r>
              <a:r>
                <a:rPr lang="it-IT" sz="1100" spc="10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100" dirty="0">
                  <a:effectLst/>
                  <a:latin typeface="Arial MT"/>
                  <a:ea typeface="Arial MT"/>
                  <a:cs typeface="Arial MT"/>
                </a:rPr>
                <a:t>eziopatogenetico</a:t>
              </a:r>
              <a:r>
                <a:rPr lang="it-IT" sz="1100" spc="6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100" dirty="0">
                  <a:effectLst/>
                  <a:latin typeface="Arial MT"/>
                  <a:ea typeface="Arial MT"/>
                  <a:cs typeface="Arial MT"/>
                </a:rPr>
                <a:t>e</a:t>
              </a:r>
            </a:p>
            <a:p>
              <a:pPr marR="12065" algn="ctr">
                <a:spcBef>
                  <a:spcPts val="65"/>
                </a:spcBef>
                <a:spcAft>
                  <a:spcPts val="0"/>
                </a:spcAft>
              </a:pPr>
              <a:r>
                <a:rPr lang="it-IT" sz="1100" dirty="0">
                  <a:effectLst/>
                  <a:latin typeface="Arial MT"/>
                  <a:ea typeface="Arial MT"/>
                  <a:cs typeface="Arial MT"/>
                </a:rPr>
                <a:t>clinico</a:t>
              </a:r>
            </a:p>
          </p:txBody>
        </p:sp>
        <p:sp>
          <p:nvSpPr>
            <p:cNvPr id="88" name="Text Box 796">
              <a:extLst>
                <a:ext uri="{FF2B5EF4-FFF2-40B4-BE49-F238E27FC236}">
                  <a16:creationId xmlns:a16="http://schemas.microsoft.com/office/drawing/2014/main" id="{365E5B7E-8336-44B6-A2F7-1FC462FAC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7" y="1460"/>
              <a:ext cx="1318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R="11430" algn="ctr">
                <a:lnSpc>
                  <a:spcPct val="103000"/>
                </a:lnSpc>
                <a:spcAft>
                  <a:spcPts val="0"/>
                </a:spcAft>
              </a:pPr>
              <a:r>
                <a:rPr lang="it-IT" sz="1100" dirty="0">
                  <a:effectLst/>
                  <a:latin typeface="Arial MT"/>
                  <a:ea typeface="Arial MT"/>
                  <a:cs typeface="Arial MT"/>
                </a:rPr>
                <a:t>Necessari</a:t>
              </a:r>
              <a:r>
                <a:rPr lang="it-IT" sz="11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100" dirty="0">
                  <a:effectLst/>
                  <a:latin typeface="Arial MT"/>
                  <a:ea typeface="Arial MT"/>
                  <a:cs typeface="Arial MT"/>
                </a:rPr>
                <a:t>ulteriori</a:t>
              </a:r>
              <a:r>
                <a:rPr lang="it-IT" sz="11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100" dirty="0">
                  <a:effectLst/>
                  <a:latin typeface="Arial MT"/>
                  <a:ea typeface="Arial MT"/>
                  <a:cs typeface="Arial MT"/>
                </a:rPr>
                <a:t>approfondimenti</a:t>
              </a:r>
              <a:r>
                <a:rPr lang="it-IT" sz="11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100" spc="-5" dirty="0">
                  <a:effectLst/>
                  <a:latin typeface="Arial MT"/>
                  <a:ea typeface="Arial MT"/>
                  <a:cs typeface="Arial MT"/>
                </a:rPr>
                <a:t>diagnostici?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91" name="Text Box 793">
              <a:extLst>
                <a:ext uri="{FF2B5EF4-FFF2-40B4-BE49-F238E27FC236}">
                  <a16:creationId xmlns:a16="http://schemas.microsoft.com/office/drawing/2014/main" id="{2C1579E3-467D-45E9-8D09-4DCD7473D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7" y="2769"/>
              <a:ext cx="1805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 </a:t>
              </a:r>
              <a:r>
                <a:rPr lang="it-IT" sz="1200" dirty="0">
                  <a:effectLst/>
                  <a:latin typeface="Arial MT"/>
                  <a:ea typeface="Arial MT"/>
                  <a:cs typeface="Arial MT"/>
                </a:rPr>
                <a:t>Conferma</a:t>
              </a:r>
              <a:r>
                <a:rPr lang="it-IT" sz="1200" spc="8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200" spc="85" dirty="0">
                  <a:latin typeface="Arial MT"/>
                  <a:ea typeface="Arial MT"/>
                  <a:cs typeface="Arial MT"/>
                </a:rPr>
                <a:t>D</a:t>
              </a:r>
              <a:r>
                <a:rPr lang="it-IT" sz="1200" dirty="0">
                  <a:effectLst/>
                  <a:latin typeface="Arial MT"/>
                  <a:ea typeface="Arial MT"/>
                  <a:cs typeface="Arial MT"/>
                </a:rPr>
                <a:t>iagnosi</a:t>
              </a:r>
            </a:p>
          </p:txBody>
        </p:sp>
      </p:grpSp>
      <p:sp>
        <p:nvSpPr>
          <p:cNvPr id="155" name="Text Box 786">
            <a:extLst>
              <a:ext uri="{FF2B5EF4-FFF2-40B4-BE49-F238E27FC236}">
                <a16:creationId xmlns:a16="http://schemas.microsoft.com/office/drawing/2014/main" id="{6DA86AED-5367-4E3E-85AF-33DAA6DFE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616" y="3041259"/>
            <a:ext cx="2939431" cy="2774309"/>
          </a:xfrm>
          <a:prstGeom prst="rect">
            <a:avLst/>
          </a:pr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78740" marR="106045">
              <a:lnSpc>
                <a:spcPct val="103000"/>
              </a:lnSpc>
              <a:spcBef>
                <a:spcPts val="335"/>
              </a:spcBef>
              <a:spcAft>
                <a:spcPts val="0"/>
              </a:spcAft>
            </a:pP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L’ambulatorio territoriale rappresenta il </a:t>
            </a:r>
            <a:r>
              <a:rPr lang="it-IT" sz="950" i="1" dirty="0" err="1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setting</a:t>
            </a:r>
            <a:r>
              <a:rPr lang="it-IT" sz="950" spc="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privilegiato cui il MMG deve indirizzare i propri</a:t>
            </a:r>
            <a:r>
              <a:rPr lang="it-IT" sz="950" spc="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assistiti</a:t>
            </a:r>
            <a:r>
              <a:rPr lang="it-IT" sz="950" spc="-4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nel</a:t>
            </a:r>
            <a:r>
              <a:rPr lang="it-IT" sz="950" spc="-2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caso</a:t>
            </a:r>
            <a:r>
              <a:rPr lang="it-IT" sz="950" spc="-3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di</a:t>
            </a:r>
            <a:r>
              <a:rPr lang="it-IT" sz="950" spc="-2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primo</a:t>
            </a:r>
            <a:r>
              <a:rPr lang="it-IT" sz="950" spc="-4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sospetto</a:t>
            </a:r>
            <a:r>
              <a:rPr lang="it-IT" sz="950" spc="-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di</a:t>
            </a:r>
            <a:r>
              <a:rPr lang="it-IT" sz="950" spc="-3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Scompenso</a:t>
            </a:r>
            <a:r>
              <a:rPr lang="it-IT" sz="950" spc="-2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Cardiaco. </a:t>
            </a:r>
          </a:p>
          <a:p>
            <a:pPr marL="78740" marR="106045">
              <a:lnSpc>
                <a:spcPct val="103000"/>
              </a:lnSpc>
              <a:spcBef>
                <a:spcPts val="335"/>
              </a:spcBef>
              <a:spcAft>
                <a:spcPts val="0"/>
              </a:spcAft>
            </a:pPr>
            <a:endParaRPr lang="it-IT" sz="950" dirty="0">
              <a:solidFill>
                <a:srgbClr val="00338D"/>
              </a:solidFill>
              <a:effectLst/>
              <a:latin typeface="Arial MT"/>
              <a:ea typeface="Arial MT"/>
              <a:cs typeface="Arial MT"/>
            </a:endParaRPr>
          </a:p>
          <a:p>
            <a:pPr marL="78740" marR="106045">
              <a:lnSpc>
                <a:spcPct val="103000"/>
              </a:lnSpc>
              <a:spcBef>
                <a:spcPts val="335"/>
              </a:spcBef>
              <a:spcAft>
                <a:spcPts val="0"/>
              </a:spcAft>
            </a:pP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Al fine di poter eseguire la diagnosi, la</a:t>
            </a:r>
            <a:r>
              <a:rPr lang="it-IT" sz="950" spc="-2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          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dotazione</a:t>
            </a:r>
            <a:r>
              <a:rPr lang="it-IT" sz="950" spc="-1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strumentale</a:t>
            </a:r>
            <a:r>
              <a:rPr lang="it-IT" sz="950" spc="-3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richiesta</a:t>
            </a:r>
            <a:r>
              <a:rPr lang="it-IT" sz="950" spc="-1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è:</a:t>
            </a:r>
            <a:endParaRPr lang="it-IT" sz="1100" dirty="0">
              <a:latin typeface="Arial MT"/>
              <a:ea typeface="Arial MT"/>
              <a:cs typeface="Arial MT"/>
            </a:endParaRPr>
          </a:p>
          <a:p>
            <a:pPr marL="250190" marR="106045" indent="-171450">
              <a:lnSpc>
                <a:spcPct val="103000"/>
              </a:lnSpc>
              <a:spcBef>
                <a:spcPts val="33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Elettrocardiografo</a:t>
            </a:r>
            <a:endParaRPr lang="it-IT" sz="1100" dirty="0">
              <a:latin typeface="Arial MT"/>
              <a:ea typeface="Arial MT"/>
              <a:cs typeface="Arial MT"/>
            </a:endParaRPr>
          </a:p>
          <a:p>
            <a:pPr marL="250190" marR="106045" indent="-171450">
              <a:lnSpc>
                <a:spcPct val="103000"/>
              </a:lnSpc>
              <a:spcBef>
                <a:spcPts val="33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Ecocardiografo</a:t>
            </a:r>
            <a:endParaRPr lang="it-IT" sz="1100" dirty="0">
              <a:latin typeface="Arial MT"/>
              <a:ea typeface="Arial MT"/>
              <a:cs typeface="Arial MT"/>
            </a:endParaRPr>
          </a:p>
          <a:p>
            <a:pPr marL="250190" marR="106045" indent="-171450">
              <a:lnSpc>
                <a:spcPct val="103000"/>
              </a:lnSpc>
              <a:spcBef>
                <a:spcPts val="33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950" dirty="0" err="1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Saturimetro</a:t>
            </a:r>
            <a:endParaRPr lang="it-IT" sz="950" dirty="0">
              <a:solidFill>
                <a:srgbClr val="00338D"/>
              </a:solidFill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spcBef>
                <a:spcPts val="40"/>
              </a:spcBef>
              <a:spcAft>
                <a:spcPts val="0"/>
              </a:spcAft>
              <a:buClr>
                <a:srgbClr val="00338D"/>
              </a:buClr>
              <a:buSzPts val="950"/>
              <a:buFont typeface="Arial MT"/>
              <a:buChar char="•"/>
              <a:tabLst>
                <a:tab pos="227330" algn="l"/>
              </a:tabLst>
            </a:pPr>
            <a:endParaRPr lang="it-IT" sz="1100" dirty="0">
              <a:effectLst/>
              <a:latin typeface="Arial MT"/>
              <a:ea typeface="Arial MT"/>
              <a:cs typeface="Arial MT"/>
            </a:endParaRPr>
          </a:p>
          <a:p>
            <a:pPr marL="78740" marR="129540">
              <a:lnSpc>
                <a:spcPct val="103000"/>
              </a:lnSpc>
              <a:spcBef>
                <a:spcPts val="35"/>
              </a:spcBef>
              <a:spcAft>
                <a:spcPts val="0"/>
              </a:spcAft>
            </a:pP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In aggiunta, l’ambulatorio territoriale deve</a:t>
            </a:r>
            <a:r>
              <a:rPr lang="it-IT" sz="950" spc="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indirizzare il paziente o verso l’ambulatorio</a:t>
            </a:r>
            <a:r>
              <a:rPr lang="it-IT" sz="950" spc="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ospedaliero, qualora dovesse ravvisare la</a:t>
            </a:r>
            <a:r>
              <a:rPr lang="it-IT" sz="950" spc="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necessità</a:t>
            </a:r>
            <a:r>
              <a:rPr lang="it-IT" sz="950" spc="-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di</a:t>
            </a:r>
            <a:r>
              <a:rPr lang="it-IT" sz="950" spc="-3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approfondimenti</a:t>
            </a:r>
            <a:r>
              <a:rPr lang="it-IT" sz="950" spc="-6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diagnostici,</a:t>
            </a:r>
            <a:r>
              <a:rPr lang="it-IT" sz="950" spc="-4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o</a:t>
            </a:r>
            <a:r>
              <a:rPr lang="it-IT" sz="950" spc="-3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verso </a:t>
            </a:r>
            <a:r>
              <a:rPr lang="it-IT" sz="950" spc="-2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il PS qualora dovesse ravvisare delle condizioni</a:t>
            </a:r>
            <a:r>
              <a:rPr lang="it-IT" sz="950" spc="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gravi</a:t>
            </a:r>
            <a:r>
              <a:rPr lang="it-IT" sz="950" spc="-2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ed</a:t>
            </a:r>
            <a:r>
              <a:rPr lang="it-IT" sz="950" spc="-1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9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instabili dell’assistito.</a:t>
            </a:r>
            <a:endParaRPr lang="it-IT" sz="1100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57404FC-AC76-4FF7-BEB4-ACA6C9A591FF}"/>
              </a:ext>
            </a:extLst>
          </p:cNvPr>
          <p:cNvSpPr/>
          <p:nvPr/>
        </p:nvSpPr>
        <p:spPr>
          <a:xfrm>
            <a:off x="8315298" y="2000305"/>
            <a:ext cx="29437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i="1" spc="-10" dirty="0">
                <a:latin typeface="Arial" panose="020B0604020202020204" pitchFamily="34" charset="0"/>
              </a:rPr>
              <a:t>Paziente con fattori di rischio cui viene riscontrata una disfunzione ventricolare sinistra asintomatica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4411637" y="205073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1</a:t>
            </a:r>
          </a:p>
        </p:txBody>
      </p:sp>
      <p:sp>
        <p:nvSpPr>
          <p:cNvPr id="39" name="CasellaDiTesto 38"/>
          <p:cNvSpPr txBox="1"/>
          <p:nvPr/>
        </p:nvSpPr>
        <p:spPr>
          <a:xfrm>
            <a:off x="6503287" y="3389411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15</a:t>
            </a:r>
          </a:p>
        </p:txBody>
      </p:sp>
      <p:sp>
        <p:nvSpPr>
          <p:cNvPr id="40" name="Text Box 793">
            <a:extLst>
              <a:ext uri="{FF2B5EF4-FFF2-40B4-BE49-F238E27FC236}">
                <a16:creationId xmlns:a16="http://schemas.microsoft.com/office/drawing/2014/main" id="{2C1579E3-467D-45E9-8D09-4DCD7473D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846" y="4740777"/>
            <a:ext cx="1870675" cy="27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it-IT" sz="800" dirty="0">
                <a:effectLst/>
                <a:latin typeface="Arial MT"/>
                <a:ea typeface="Arial MT"/>
                <a:cs typeface="Arial MT"/>
              </a:rPr>
              <a:t> </a:t>
            </a:r>
            <a:r>
              <a:rPr lang="it-IT" sz="1200" dirty="0">
                <a:effectLst/>
                <a:latin typeface="Arial MT"/>
                <a:ea typeface="Arial MT"/>
                <a:cs typeface="Arial MT"/>
              </a:rPr>
              <a:t>Stratificazione Prognostica</a:t>
            </a:r>
          </a:p>
        </p:txBody>
      </p:sp>
      <p:sp>
        <p:nvSpPr>
          <p:cNvPr id="41" name="Text Box 793">
            <a:extLst>
              <a:ext uri="{FF2B5EF4-FFF2-40B4-BE49-F238E27FC236}">
                <a16:creationId xmlns:a16="http://schemas.microsoft.com/office/drawing/2014/main" id="{2C1579E3-467D-45E9-8D09-4DCD7473D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3514" y="5332122"/>
            <a:ext cx="1530106" cy="192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algn="ctr">
              <a:spcAft>
                <a:spcPts val="0"/>
              </a:spcAft>
            </a:pPr>
            <a:r>
              <a:rPr lang="it-IT" sz="800" dirty="0">
                <a:effectLst/>
                <a:latin typeface="Arial MT"/>
                <a:ea typeface="Arial MT"/>
                <a:cs typeface="Arial MT"/>
              </a:rPr>
              <a:t> </a:t>
            </a:r>
            <a:r>
              <a:rPr lang="it-IT" sz="1200" dirty="0">
                <a:latin typeface="Arial MT"/>
                <a:ea typeface="Arial MT"/>
                <a:cs typeface="Arial MT"/>
              </a:rPr>
              <a:t>Pianificazione Terapia</a:t>
            </a:r>
            <a:endParaRPr lang="it-IT" sz="1200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42" name="CasellaDiTesto 41"/>
          <p:cNvSpPr txBox="1"/>
          <p:nvPr/>
        </p:nvSpPr>
        <p:spPr>
          <a:xfrm>
            <a:off x="2228221" y="561436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9</a:t>
            </a:r>
          </a:p>
        </p:txBody>
      </p:sp>
      <p:sp>
        <p:nvSpPr>
          <p:cNvPr id="43" name="CasellaDiTesto 42"/>
          <p:cNvSpPr txBox="1"/>
          <p:nvPr/>
        </p:nvSpPr>
        <p:spPr>
          <a:xfrm>
            <a:off x="4614937" y="391226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No</a:t>
            </a:r>
          </a:p>
        </p:txBody>
      </p:sp>
      <p:sp>
        <p:nvSpPr>
          <p:cNvPr id="44" name="CasellaDiTesto 43"/>
          <p:cNvSpPr txBox="1"/>
          <p:nvPr/>
        </p:nvSpPr>
        <p:spPr>
          <a:xfrm>
            <a:off x="5443697" y="3309099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87201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 PS</a:t>
            </a:r>
          </a:p>
        </p:txBody>
      </p:sp>
      <p:grpSp>
        <p:nvGrpSpPr>
          <p:cNvPr id="37" name="Group 738">
            <a:extLst>
              <a:ext uri="{FF2B5EF4-FFF2-40B4-BE49-F238E27FC236}">
                <a16:creationId xmlns:a16="http://schemas.microsoft.com/office/drawing/2014/main" id="{67491D5E-261D-4527-9F4E-D43CF9BC89CD}"/>
              </a:ext>
            </a:extLst>
          </p:cNvPr>
          <p:cNvGrpSpPr>
            <a:grpSpLocks/>
          </p:cNvGrpSpPr>
          <p:nvPr/>
        </p:nvGrpSpPr>
        <p:grpSpPr bwMode="auto">
          <a:xfrm>
            <a:off x="675862" y="1604717"/>
            <a:ext cx="11050357" cy="4751632"/>
            <a:chOff x="-1" y="-218"/>
            <a:chExt cx="14511" cy="7002"/>
          </a:xfrm>
        </p:grpSpPr>
        <p:sp>
          <p:nvSpPr>
            <p:cNvPr id="38" name="AutoShape 784">
              <a:extLst>
                <a:ext uri="{FF2B5EF4-FFF2-40B4-BE49-F238E27FC236}">
                  <a16:creationId xmlns:a16="http://schemas.microsoft.com/office/drawing/2014/main" id="{3411EC02-2625-458C-B4E7-EFAAD2283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1"/>
              <a:ext cx="5177" cy="5992"/>
            </a:xfrm>
            <a:custGeom>
              <a:avLst/>
              <a:gdLst>
                <a:gd name="T0" fmla="*/ 365 w 5177"/>
                <a:gd name="T1" fmla="+- 0 5921 2"/>
                <a:gd name="T2" fmla="*/ 5921 h 5992"/>
                <a:gd name="T3" fmla="*/ 365 w 5177"/>
                <a:gd name="T4" fmla="+- 0 387 2"/>
                <a:gd name="T5" fmla="*/ 387 h 5992"/>
                <a:gd name="T6" fmla="*/ 371 w 5177"/>
                <a:gd name="T7" fmla="+- 0 5968 2"/>
                <a:gd name="T8" fmla="*/ 5968 h 5992"/>
                <a:gd name="T9" fmla="*/ 388 w 5177"/>
                <a:gd name="T10" fmla="+- 0 371 2"/>
                <a:gd name="T11" fmla="*/ 371 h 5992"/>
                <a:gd name="T12" fmla="*/ 380 w 5177"/>
                <a:gd name="T13" fmla="+- 0 350 2"/>
                <a:gd name="T14" fmla="*/ 350 h 5992"/>
                <a:gd name="T15" fmla="*/ 371 w 5177"/>
                <a:gd name="T16" fmla="+- 0 338 2"/>
                <a:gd name="T17" fmla="*/ 338 h 5992"/>
                <a:gd name="T18" fmla="*/ 331 w 5177"/>
                <a:gd name="T19" fmla="+- 0 314 2"/>
                <a:gd name="T20" fmla="*/ 314 h 5992"/>
                <a:gd name="T21" fmla="*/ 21 w 5177"/>
                <a:gd name="T22" fmla="+- 0 334 2"/>
                <a:gd name="T23" fmla="*/ 334 h 5992"/>
                <a:gd name="T24" fmla="*/ 1 w 5177"/>
                <a:gd name="T25" fmla="+- 0 5935 2"/>
                <a:gd name="T26" fmla="*/ 5935 h 5992"/>
                <a:gd name="T27" fmla="*/ 58 w 5177"/>
                <a:gd name="T28" fmla="+- 0 5992 2"/>
                <a:gd name="T29" fmla="*/ 5992 h 5992"/>
                <a:gd name="T30" fmla="*/ 368 w 5177"/>
                <a:gd name="T31" fmla="+- 0 5972 2"/>
                <a:gd name="T32" fmla="*/ 5972 h 5992"/>
                <a:gd name="T33" fmla="*/ 315 w 5177"/>
                <a:gd name="T34" fmla="+- 0 5970 2"/>
                <a:gd name="T35" fmla="*/ 5970 h 5992"/>
                <a:gd name="T36" fmla="*/ 56 w 5177"/>
                <a:gd name="T37" fmla="+- 0 5966 2"/>
                <a:gd name="T38" fmla="*/ 5966 h 5992"/>
                <a:gd name="T39" fmla="*/ 47 w 5177"/>
                <a:gd name="T40" fmla="+- 0 5962 2"/>
                <a:gd name="T41" fmla="*/ 5962 h 5992"/>
                <a:gd name="T42" fmla="*/ 38 w 5177"/>
                <a:gd name="T43" fmla="+- 0 5955 2"/>
                <a:gd name="T44" fmla="*/ 5955 h 5992"/>
                <a:gd name="T45" fmla="*/ 32 w 5177"/>
                <a:gd name="T46" fmla="+- 0 5947 2"/>
                <a:gd name="T47" fmla="*/ 5947 h 5992"/>
                <a:gd name="T48" fmla="*/ 25 w 5177"/>
                <a:gd name="T49" fmla="+- 0 5930 2"/>
                <a:gd name="T50" fmla="*/ 5930 h 5992"/>
                <a:gd name="T51" fmla="*/ 24 w 5177"/>
                <a:gd name="T52" fmla="+- 0 5920 2"/>
                <a:gd name="T53" fmla="*/ 5920 h 5992"/>
                <a:gd name="T54" fmla="*/ 24 w 5177"/>
                <a:gd name="T55" fmla="+- 0 386 2"/>
                <a:gd name="T56" fmla="*/ 386 h 5992"/>
                <a:gd name="T57" fmla="*/ 25 w 5177"/>
                <a:gd name="T58" fmla="+- 0 376 2"/>
                <a:gd name="T59" fmla="*/ 376 h 5992"/>
                <a:gd name="T60" fmla="*/ 28 w 5177"/>
                <a:gd name="T61" fmla="+- 0 367 2"/>
                <a:gd name="T62" fmla="*/ 367 h 5992"/>
                <a:gd name="T63" fmla="*/ 38 w 5177"/>
                <a:gd name="T64" fmla="+- 0 351 2"/>
                <a:gd name="T65" fmla="*/ 351 h 5992"/>
                <a:gd name="T66" fmla="*/ 53 w 5177"/>
                <a:gd name="T67" fmla="+- 0 341 2"/>
                <a:gd name="T68" fmla="*/ 341 h 5992"/>
                <a:gd name="T69" fmla="*/ 74 w 5177"/>
                <a:gd name="T70" fmla="+- 0 337 2"/>
                <a:gd name="T71" fmla="*/ 337 h 5992"/>
                <a:gd name="T72" fmla="*/ 343 w 5177"/>
                <a:gd name="T73" fmla="+- 0 345 2"/>
                <a:gd name="T74" fmla="*/ 345 h 5992"/>
                <a:gd name="T75" fmla="*/ 362 w 5177"/>
                <a:gd name="T76" fmla="+- 0 368 2"/>
                <a:gd name="T77" fmla="*/ 368 h 5992"/>
                <a:gd name="T78" fmla="*/ 388 w 5177"/>
                <a:gd name="T79" fmla="+- 0 377 2"/>
                <a:gd name="T80" fmla="*/ 377 h 5992"/>
                <a:gd name="T81" fmla="*/ 365 w 5177"/>
                <a:gd name="T82" fmla="+- 0 5920 2"/>
                <a:gd name="T83" fmla="*/ 5920 h 5992"/>
                <a:gd name="T84" fmla="*/ 357 w 5177"/>
                <a:gd name="T85" fmla="+- 0 5948 2"/>
                <a:gd name="T86" fmla="*/ 5948 h 5992"/>
                <a:gd name="T87" fmla="*/ 351 w 5177"/>
                <a:gd name="T88" fmla="+- 0 5955 2"/>
                <a:gd name="T89" fmla="*/ 5955 h 5992"/>
                <a:gd name="T90" fmla="*/ 376 w 5177"/>
                <a:gd name="T91" fmla="+- 0 5962 2"/>
                <a:gd name="T92" fmla="*/ 5962 h 5992"/>
                <a:gd name="T93" fmla="*/ 384 w 5177"/>
                <a:gd name="T94" fmla="+- 0 5947 2"/>
                <a:gd name="T95" fmla="*/ 5947 h 5992"/>
                <a:gd name="T96" fmla="*/ 389 w 5177"/>
                <a:gd name="T97" fmla="+- 0 5921 2"/>
                <a:gd name="T98" fmla="*/ 5921 h 5992"/>
                <a:gd name="T99" fmla="*/ 478 w 5177"/>
                <a:gd name="T100" fmla="+- 0 258 2"/>
                <a:gd name="T101" fmla="*/ 258 h 5992"/>
                <a:gd name="T102" fmla="*/ 5152 w 5177"/>
                <a:gd name="T103" fmla="+- 0 64 2"/>
                <a:gd name="T104" fmla="*/ 64 h 5992"/>
                <a:gd name="T105" fmla="*/ 5149 w 5177"/>
                <a:gd name="T106" fmla="+- 0 273 2"/>
                <a:gd name="T107" fmla="*/ 273 h 5992"/>
                <a:gd name="T108" fmla="*/ 5136 w 5177"/>
                <a:gd name="T109" fmla="+- 0 289 2"/>
                <a:gd name="T110" fmla="*/ 289 h 5992"/>
                <a:gd name="T111" fmla="*/ 507 w 5177"/>
                <a:gd name="T112" fmla="+- 0 295 2"/>
                <a:gd name="T113" fmla="*/ 295 h 5992"/>
                <a:gd name="T114" fmla="*/ 494 w 5177"/>
                <a:gd name="T115" fmla="+- 0 289 2"/>
                <a:gd name="T116" fmla="*/ 289 h 5992"/>
                <a:gd name="T117" fmla="*/ 489 w 5177"/>
                <a:gd name="T118" fmla="+- 0 285 2"/>
                <a:gd name="T119" fmla="*/ 285 h 5992"/>
                <a:gd name="T120" fmla="*/ 481 w 5177"/>
                <a:gd name="T121" fmla="+- 0 273 2"/>
                <a:gd name="T122" fmla="*/ 273 h 5992"/>
                <a:gd name="T123" fmla="*/ 479 w 5177"/>
                <a:gd name="T124" fmla="+- 0 265 2"/>
                <a:gd name="T125" fmla="*/ 265 h 5992"/>
                <a:gd name="T126" fmla="*/ 478 w 5177"/>
                <a:gd name="T127" fmla="+- 0 257 2"/>
                <a:gd name="T128" fmla="*/ 257 h 5992"/>
                <a:gd name="T129" fmla="*/ 479 w 5177"/>
                <a:gd name="T130" fmla="+- 0 56 2"/>
                <a:gd name="T131" fmla="*/ 56 h 5992"/>
                <a:gd name="T132" fmla="*/ 481 w 5177"/>
                <a:gd name="T133" fmla="+- 0 49 2"/>
                <a:gd name="T134" fmla="*/ 49 h 5992"/>
                <a:gd name="T135" fmla="*/ 488 w 5177"/>
                <a:gd name="T136" fmla="+- 0 38 2"/>
                <a:gd name="T137" fmla="*/ 38 h 5992"/>
                <a:gd name="T138" fmla="*/ 496 w 5177"/>
                <a:gd name="T139" fmla="+- 0 31 2"/>
                <a:gd name="T140" fmla="*/ 31 h 5992"/>
                <a:gd name="T141" fmla="*/ 507 w 5177"/>
                <a:gd name="T142" fmla="+- 0 27 2"/>
                <a:gd name="T143" fmla="*/ 27 h 5992"/>
                <a:gd name="T144" fmla="*/ 5123 w 5177"/>
                <a:gd name="T145" fmla="+- 0 27 2"/>
                <a:gd name="T146" fmla="*/ 27 h 5992"/>
                <a:gd name="T147" fmla="*/ 5149 w 5177"/>
                <a:gd name="T148" fmla="+- 0 48 2"/>
                <a:gd name="T149" fmla="*/ 48 h 5992"/>
                <a:gd name="T150" fmla="*/ 5175 w 5177"/>
                <a:gd name="T151" fmla="+- 0 49 2"/>
                <a:gd name="T152" fmla="*/ 49 h 5992"/>
                <a:gd name="T153" fmla="*/ 5170 w 5177"/>
                <a:gd name="T154" fmla="+- 0 36 2"/>
                <a:gd name="T155" fmla="*/ 36 h 5992"/>
                <a:gd name="T156" fmla="*/ 5165 w 5177"/>
                <a:gd name="T157" fmla="+- 0 27 2"/>
                <a:gd name="T158" fmla="*/ 27 h 5992"/>
                <a:gd name="T159" fmla="*/ 5128 w 5177"/>
                <a:gd name="T160" fmla="+- 0 3 2"/>
                <a:gd name="T161" fmla="*/ 3 h 5992"/>
                <a:gd name="T162" fmla="*/ 472 w 5177"/>
                <a:gd name="T163" fmla="+- 0 20 2"/>
                <a:gd name="T164" fmla="*/ 20 h 5992"/>
                <a:gd name="T165" fmla="*/ 455 w 5177"/>
                <a:gd name="T166" fmla="+- 0 271 2"/>
                <a:gd name="T167" fmla="*/ 271 h 5992"/>
                <a:gd name="T168" fmla="*/ 502 w 5177"/>
                <a:gd name="T169" fmla="+- 0 318 2"/>
                <a:gd name="T170" fmla="*/ 318 h 5992"/>
                <a:gd name="T171" fmla="*/ 5159 w 5177"/>
                <a:gd name="T172" fmla="+- 0 302 2"/>
                <a:gd name="T173" fmla="*/ 302 h 5992"/>
                <a:gd name="T174" fmla="*/ 5166 w 5177"/>
                <a:gd name="T175" fmla="+- 0 292 2"/>
                <a:gd name="T176" fmla="*/ 292 h 5992"/>
                <a:gd name="T177" fmla="*/ 5173 w 5177"/>
                <a:gd name="T178" fmla="+- 0 278 2"/>
                <a:gd name="T179" fmla="*/ 278 h 5992"/>
                <a:gd name="T180" fmla="*/ 5176 w 5177"/>
                <a:gd name="T181" fmla="+- 0 63 2"/>
                <a:gd name="T182" fmla="*/ 63 h 599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  <a:cxn ang="0">
                  <a:pos x="T21" y="T23"/>
                </a:cxn>
                <a:cxn ang="0">
                  <a:pos x="T24" y="T26"/>
                </a:cxn>
                <a:cxn ang="0">
                  <a:pos x="T27" y="T29"/>
                </a:cxn>
                <a:cxn ang="0">
                  <a:pos x="T30" y="T32"/>
                </a:cxn>
                <a:cxn ang="0">
                  <a:pos x="T33" y="T35"/>
                </a:cxn>
                <a:cxn ang="0">
                  <a:pos x="T36" y="T38"/>
                </a:cxn>
                <a:cxn ang="0">
                  <a:pos x="T39" y="T41"/>
                </a:cxn>
                <a:cxn ang="0">
                  <a:pos x="T42" y="T44"/>
                </a:cxn>
                <a:cxn ang="0">
                  <a:pos x="T45" y="T47"/>
                </a:cxn>
                <a:cxn ang="0">
                  <a:pos x="T48" y="T50"/>
                </a:cxn>
                <a:cxn ang="0">
                  <a:pos x="T51" y="T53"/>
                </a:cxn>
                <a:cxn ang="0">
                  <a:pos x="T54" y="T56"/>
                </a:cxn>
                <a:cxn ang="0">
                  <a:pos x="T57" y="T59"/>
                </a:cxn>
                <a:cxn ang="0">
                  <a:pos x="T60" y="T62"/>
                </a:cxn>
                <a:cxn ang="0">
                  <a:pos x="T63" y="T65"/>
                </a:cxn>
                <a:cxn ang="0">
                  <a:pos x="T66" y="T68"/>
                </a:cxn>
                <a:cxn ang="0">
                  <a:pos x="T69" y="T71"/>
                </a:cxn>
                <a:cxn ang="0">
                  <a:pos x="T72" y="T74"/>
                </a:cxn>
                <a:cxn ang="0">
                  <a:pos x="T75" y="T77"/>
                </a:cxn>
                <a:cxn ang="0">
                  <a:pos x="T78" y="T80"/>
                </a:cxn>
                <a:cxn ang="0">
                  <a:pos x="T81" y="T83"/>
                </a:cxn>
                <a:cxn ang="0">
                  <a:pos x="T84" y="T86"/>
                </a:cxn>
                <a:cxn ang="0">
                  <a:pos x="T87" y="T89"/>
                </a:cxn>
                <a:cxn ang="0">
                  <a:pos x="T90" y="T92"/>
                </a:cxn>
                <a:cxn ang="0">
                  <a:pos x="T93" y="T95"/>
                </a:cxn>
                <a:cxn ang="0">
                  <a:pos x="T96" y="T98"/>
                </a:cxn>
                <a:cxn ang="0">
                  <a:pos x="T99" y="T101"/>
                </a:cxn>
                <a:cxn ang="0">
                  <a:pos x="T102" y="T104"/>
                </a:cxn>
                <a:cxn ang="0">
                  <a:pos x="T105" y="T107"/>
                </a:cxn>
                <a:cxn ang="0">
                  <a:pos x="T108" y="T110"/>
                </a:cxn>
                <a:cxn ang="0">
                  <a:pos x="T111" y="T113"/>
                </a:cxn>
                <a:cxn ang="0">
                  <a:pos x="T114" y="T116"/>
                </a:cxn>
                <a:cxn ang="0">
                  <a:pos x="T117" y="T119"/>
                </a:cxn>
                <a:cxn ang="0">
                  <a:pos x="T120" y="T122"/>
                </a:cxn>
                <a:cxn ang="0">
                  <a:pos x="T123" y="T125"/>
                </a:cxn>
                <a:cxn ang="0">
                  <a:pos x="T126" y="T128"/>
                </a:cxn>
                <a:cxn ang="0">
                  <a:pos x="T129" y="T131"/>
                </a:cxn>
                <a:cxn ang="0">
                  <a:pos x="T132" y="T134"/>
                </a:cxn>
                <a:cxn ang="0">
                  <a:pos x="T135" y="T137"/>
                </a:cxn>
                <a:cxn ang="0">
                  <a:pos x="T138" y="T140"/>
                </a:cxn>
                <a:cxn ang="0">
                  <a:pos x="T141" y="T143"/>
                </a:cxn>
                <a:cxn ang="0">
                  <a:pos x="T144" y="T146"/>
                </a:cxn>
                <a:cxn ang="0">
                  <a:pos x="T147" y="T149"/>
                </a:cxn>
                <a:cxn ang="0">
                  <a:pos x="T150" y="T152"/>
                </a:cxn>
                <a:cxn ang="0">
                  <a:pos x="T153" y="T155"/>
                </a:cxn>
                <a:cxn ang="0">
                  <a:pos x="T156" y="T158"/>
                </a:cxn>
                <a:cxn ang="0">
                  <a:pos x="T159" y="T161"/>
                </a:cxn>
                <a:cxn ang="0">
                  <a:pos x="T162" y="T164"/>
                </a:cxn>
                <a:cxn ang="0">
                  <a:pos x="T165" y="T167"/>
                </a:cxn>
                <a:cxn ang="0">
                  <a:pos x="T168" y="T170"/>
                </a:cxn>
                <a:cxn ang="0">
                  <a:pos x="T171" y="T173"/>
                </a:cxn>
                <a:cxn ang="0">
                  <a:pos x="T174" y="T176"/>
                </a:cxn>
                <a:cxn ang="0">
                  <a:pos x="T177" y="T179"/>
                </a:cxn>
                <a:cxn ang="0">
                  <a:pos x="T180" y="T182"/>
                </a:cxn>
              </a:cxnLst>
              <a:rect l="0" t="0" r="r" b="b"/>
              <a:pathLst>
                <a:path w="5177" h="5992">
                  <a:moveTo>
                    <a:pt x="24" y="5919"/>
                  </a:moveTo>
                  <a:lnTo>
                    <a:pt x="24" y="5918"/>
                  </a:lnTo>
                  <a:lnTo>
                    <a:pt x="24" y="5919"/>
                  </a:lnTo>
                  <a:close/>
                  <a:moveTo>
                    <a:pt x="365" y="5918"/>
                  </a:moveTo>
                  <a:lnTo>
                    <a:pt x="365" y="5919"/>
                  </a:lnTo>
                  <a:lnTo>
                    <a:pt x="365" y="5918"/>
                  </a:lnTo>
                  <a:close/>
                  <a:moveTo>
                    <a:pt x="365" y="385"/>
                  </a:moveTo>
                  <a:lnTo>
                    <a:pt x="365" y="384"/>
                  </a:lnTo>
                  <a:lnTo>
                    <a:pt x="365" y="385"/>
                  </a:lnTo>
                  <a:close/>
                  <a:moveTo>
                    <a:pt x="374" y="5963"/>
                  </a:moveTo>
                  <a:lnTo>
                    <a:pt x="336" y="5963"/>
                  </a:lnTo>
                  <a:lnTo>
                    <a:pt x="335" y="5964"/>
                  </a:lnTo>
                  <a:lnTo>
                    <a:pt x="326" y="5966"/>
                  </a:lnTo>
                  <a:lnTo>
                    <a:pt x="327" y="5966"/>
                  </a:lnTo>
                  <a:lnTo>
                    <a:pt x="371" y="5966"/>
                  </a:lnTo>
                  <a:lnTo>
                    <a:pt x="373" y="5964"/>
                  </a:lnTo>
                  <a:lnTo>
                    <a:pt x="374" y="5963"/>
                  </a:lnTo>
                  <a:close/>
                  <a:moveTo>
                    <a:pt x="388" y="374"/>
                  </a:moveTo>
                  <a:lnTo>
                    <a:pt x="388" y="373"/>
                  </a:lnTo>
                  <a:lnTo>
                    <a:pt x="388" y="369"/>
                  </a:lnTo>
                  <a:lnTo>
                    <a:pt x="387" y="366"/>
                  </a:lnTo>
                  <a:lnTo>
                    <a:pt x="386" y="364"/>
                  </a:lnTo>
                  <a:lnTo>
                    <a:pt x="384" y="357"/>
                  </a:lnTo>
                  <a:lnTo>
                    <a:pt x="383" y="355"/>
                  </a:lnTo>
                  <a:lnTo>
                    <a:pt x="381" y="350"/>
                  </a:lnTo>
                  <a:lnTo>
                    <a:pt x="380" y="348"/>
                  </a:lnTo>
                  <a:lnTo>
                    <a:pt x="377" y="344"/>
                  </a:lnTo>
                  <a:lnTo>
                    <a:pt x="377" y="343"/>
                  </a:lnTo>
                  <a:lnTo>
                    <a:pt x="376" y="343"/>
                  </a:lnTo>
                  <a:lnTo>
                    <a:pt x="374" y="339"/>
                  </a:lnTo>
                  <a:lnTo>
                    <a:pt x="373" y="338"/>
                  </a:lnTo>
                  <a:lnTo>
                    <a:pt x="371" y="336"/>
                  </a:lnTo>
                  <a:lnTo>
                    <a:pt x="370" y="335"/>
                  </a:lnTo>
                  <a:lnTo>
                    <a:pt x="368" y="332"/>
                  </a:lnTo>
                  <a:lnTo>
                    <a:pt x="357" y="323"/>
                  </a:lnTo>
                  <a:lnTo>
                    <a:pt x="345" y="317"/>
                  </a:lnTo>
                  <a:lnTo>
                    <a:pt x="331" y="312"/>
                  </a:lnTo>
                  <a:lnTo>
                    <a:pt x="317" y="311"/>
                  </a:lnTo>
                  <a:lnTo>
                    <a:pt x="72" y="311"/>
                  </a:lnTo>
                  <a:lnTo>
                    <a:pt x="58" y="312"/>
                  </a:lnTo>
                  <a:lnTo>
                    <a:pt x="45" y="317"/>
                  </a:lnTo>
                  <a:lnTo>
                    <a:pt x="32" y="323"/>
                  </a:lnTo>
                  <a:lnTo>
                    <a:pt x="21" y="332"/>
                  </a:lnTo>
                  <a:lnTo>
                    <a:pt x="12" y="343"/>
                  </a:lnTo>
                  <a:lnTo>
                    <a:pt x="6" y="355"/>
                  </a:lnTo>
                  <a:lnTo>
                    <a:pt x="1" y="369"/>
                  </a:lnTo>
                  <a:lnTo>
                    <a:pt x="0" y="383"/>
                  </a:lnTo>
                  <a:lnTo>
                    <a:pt x="0" y="5919"/>
                  </a:lnTo>
                  <a:lnTo>
                    <a:pt x="1" y="5933"/>
                  </a:lnTo>
                  <a:lnTo>
                    <a:pt x="6" y="5947"/>
                  </a:lnTo>
                  <a:lnTo>
                    <a:pt x="12" y="5960"/>
                  </a:lnTo>
                  <a:lnTo>
                    <a:pt x="21" y="5970"/>
                  </a:lnTo>
                  <a:lnTo>
                    <a:pt x="32" y="5979"/>
                  </a:lnTo>
                  <a:lnTo>
                    <a:pt x="45" y="5986"/>
                  </a:lnTo>
                  <a:lnTo>
                    <a:pt x="58" y="5990"/>
                  </a:lnTo>
                  <a:lnTo>
                    <a:pt x="72" y="5992"/>
                  </a:lnTo>
                  <a:lnTo>
                    <a:pt x="317" y="5992"/>
                  </a:lnTo>
                  <a:lnTo>
                    <a:pt x="331" y="5990"/>
                  </a:lnTo>
                  <a:lnTo>
                    <a:pt x="345" y="5986"/>
                  </a:lnTo>
                  <a:lnTo>
                    <a:pt x="357" y="5979"/>
                  </a:lnTo>
                  <a:lnTo>
                    <a:pt x="368" y="5970"/>
                  </a:lnTo>
                  <a:lnTo>
                    <a:pt x="370" y="5968"/>
                  </a:lnTo>
                  <a:lnTo>
                    <a:pt x="370" y="5967"/>
                  </a:lnTo>
                  <a:lnTo>
                    <a:pt x="371" y="5967"/>
                  </a:lnTo>
                  <a:lnTo>
                    <a:pt x="325" y="5967"/>
                  </a:lnTo>
                  <a:lnTo>
                    <a:pt x="322" y="5967"/>
                  </a:lnTo>
                  <a:lnTo>
                    <a:pt x="315" y="5968"/>
                  </a:lnTo>
                  <a:lnTo>
                    <a:pt x="316" y="5967"/>
                  </a:lnTo>
                  <a:lnTo>
                    <a:pt x="73" y="5967"/>
                  </a:lnTo>
                  <a:lnTo>
                    <a:pt x="67" y="5967"/>
                  </a:lnTo>
                  <a:lnTo>
                    <a:pt x="63" y="5966"/>
                  </a:lnTo>
                  <a:lnTo>
                    <a:pt x="56" y="5964"/>
                  </a:lnTo>
                  <a:lnTo>
                    <a:pt x="54" y="5964"/>
                  </a:lnTo>
                  <a:lnTo>
                    <a:pt x="55" y="5964"/>
                  </a:lnTo>
                  <a:lnTo>
                    <a:pt x="54" y="5964"/>
                  </a:lnTo>
                  <a:lnTo>
                    <a:pt x="53" y="5963"/>
                  </a:lnTo>
                  <a:lnTo>
                    <a:pt x="47" y="5960"/>
                  </a:lnTo>
                  <a:lnTo>
                    <a:pt x="46" y="5959"/>
                  </a:lnTo>
                  <a:lnTo>
                    <a:pt x="45" y="5958"/>
                  </a:lnTo>
                  <a:lnTo>
                    <a:pt x="39" y="5954"/>
                  </a:lnTo>
                  <a:lnTo>
                    <a:pt x="38" y="5953"/>
                  </a:lnTo>
                  <a:lnTo>
                    <a:pt x="39" y="5954"/>
                  </a:lnTo>
                  <a:lnTo>
                    <a:pt x="38" y="5953"/>
                  </a:lnTo>
                  <a:lnTo>
                    <a:pt x="38" y="5952"/>
                  </a:lnTo>
                  <a:lnTo>
                    <a:pt x="33" y="5947"/>
                  </a:lnTo>
                  <a:lnTo>
                    <a:pt x="32" y="5946"/>
                  </a:lnTo>
                  <a:lnTo>
                    <a:pt x="33" y="5947"/>
                  </a:lnTo>
                  <a:lnTo>
                    <a:pt x="32" y="5946"/>
                  </a:lnTo>
                  <a:lnTo>
                    <a:pt x="32" y="5945"/>
                  </a:lnTo>
                  <a:lnTo>
                    <a:pt x="29" y="5939"/>
                  </a:lnTo>
                  <a:lnTo>
                    <a:pt x="28" y="5938"/>
                  </a:lnTo>
                  <a:lnTo>
                    <a:pt x="28" y="5937"/>
                  </a:lnTo>
                  <a:lnTo>
                    <a:pt x="26" y="5930"/>
                  </a:lnTo>
                  <a:lnTo>
                    <a:pt x="25" y="5928"/>
                  </a:lnTo>
                  <a:lnTo>
                    <a:pt x="25" y="5927"/>
                  </a:lnTo>
                  <a:lnTo>
                    <a:pt x="24" y="5919"/>
                  </a:lnTo>
                  <a:lnTo>
                    <a:pt x="24" y="5918"/>
                  </a:lnTo>
                  <a:lnTo>
                    <a:pt x="24" y="5917"/>
                  </a:lnTo>
                  <a:lnTo>
                    <a:pt x="24" y="385"/>
                  </a:lnTo>
                  <a:lnTo>
                    <a:pt x="24" y="384"/>
                  </a:lnTo>
                  <a:lnTo>
                    <a:pt x="25" y="375"/>
                  </a:lnTo>
                  <a:lnTo>
                    <a:pt x="25" y="374"/>
                  </a:lnTo>
                  <a:lnTo>
                    <a:pt x="25" y="373"/>
                  </a:lnTo>
                  <a:lnTo>
                    <a:pt x="25" y="374"/>
                  </a:lnTo>
                  <a:lnTo>
                    <a:pt x="26" y="373"/>
                  </a:lnTo>
                  <a:lnTo>
                    <a:pt x="28" y="366"/>
                  </a:lnTo>
                  <a:lnTo>
                    <a:pt x="28" y="365"/>
                  </a:lnTo>
                  <a:lnTo>
                    <a:pt x="28" y="366"/>
                  </a:lnTo>
                  <a:lnTo>
                    <a:pt x="28" y="365"/>
                  </a:lnTo>
                  <a:lnTo>
                    <a:pt x="29" y="364"/>
                  </a:lnTo>
                  <a:lnTo>
                    <a:pt x="32" y="357"/>
                  </a:lnTo>
                  <a:lnTo>
                    <a:pt x="33" y="356"/>
                  </a:lnTo>
                  <a:lnTo>
                    <a:pt x="33" y="355"/>
                  </a:lnTo>
                  <a:lnTo>
                    <a:pt x="38" y="350"/>
                  </a:lnTo>
                  <a:lnTo>
                    <a:pt x="38" y="349"/>
                  </a:lnTo>
                  <a:lnTo>
                    <a:pt x="40" y="348"/>
                  </a:lnTo>
                  <a:lnTo>
                    <a:pt x="45" y="344"/>
                  </a:lnTo>
                  <a:lnTo>
                    <a:pt x="46" y="343"/>
                  </a:lnTo>
                  <a:lnTo>
                    <a:pt x="47" y="343"/>
                  </a:lnTo>
                  <a:lnTo>
                    <a:pt x="53" y="339"/>
                  </a:lnTo>
                  <a:lnTo>
                    <a:pt x="54" y="339"/>
                  </a:lnTo>
                  <a:lnTo>
                    <a:pt x="55" y="338"/>
                  </a:lnTo>
                  <a:lnTo>
                    <a:pt x="62" y="336"/>
                  </a:lnTo>
                  <a:lnTo>
                    <a:pt x="63" y="336"/>
                  </a:lnTo>
                  <a:lnTo>
                    <a:pt x="68" y="335"/>
                  </a:lnTo>
                  <a:lnTo>
                    <a:pt x="74" y="335"/>
                  </a:lnTo>
                  <a:lnTo>
                    <a:pt x="73" y="335"/>
                  </a:lnTo>
                  <a:lnTo>
                    <a:pt x="316" y="335"/>
                  </a:lnTo>
                  <a:lnTo>
                    <a:pt x="315" y="335"/>
                  </a:lnTo>
                  <a:lnTo>
                    <a:pt x="326" y="336"/>
                  </a:lnTo>
                  <a:lnTo>
                    <a:pt x="335" y="339"/>
                  </a:lnTo>
                  <a:lnTo>
                    <a:pt x="343" y="343"/>
                  </a:lnTo>
                  <a:lnTo>
                    <a:pt x="351" y="349"/>
                  </a:lnTo>
                  <a:lnTo>
                    <a:pt x="357" y="357"/>
                  </a:lnTo>
                  <a:lnTo>
                    <a:pt x="361" y="365"/>
                  </a:lnTo>
                  <a:lnTo>
                    <a:pt x="362" y="366"/>
                  </a:lnTo>
                  <a:lnTo>
                    <a:pt x="361" y="365"/>
                  </a:lnTo>
                  <a:lnTo>
                    <a:pt x="364" y="374"/>
                  </a:lnTo>
                  <a:lnTo>
                    <a:pt x="388" y="374"/>
                  </a:lnTo>
                  <a:close/>
                  <a:moveTo>
                    <a:pt x="389" y="383"/>
                  </a:moveTo>
                  <a:lnTo>
                    <a:pt x="388" y="375"/>
                  </a:lnTo>
                  <a:lnTo>
                    <a:pt x="364" y="375"/>
                  </a:lnTo>
                  <a:lnTo>
                    <a:pt x="365" y="384"/>
                  </a:lnTo>
                  <a:lnTo>
                    <a:pt x="365" y="385"/>
                  </a:lnTo>
                  <a:lnTo>
                    <a:pt x="365" y="5918"/>
                  </a:lnTo>
                  <a:lnTo>
                    <a:pt x="365" y="5917"/>
                  </a:lnTo>
                  <a:lnTo>
                    <a:pt x="365" y="5919"/>
                  </a:lnTo>
                  <a:lnTo>
                    <a:pt x="364" y="5928"/>
                  </a:lnTo>
                  <a:lnTo>
                    <a:pt x="361" y="5938"/>
                  </a:lnTo>
                  <a:lnTo>
                    <a:pt x="357" y="5946"/>
                  </a:lnTo>
                  <a:lnTo>
                    <a:pt x="351" y="5953"/>
                  </a:lnTo>
                  <a:lnTo>
                    <a:pt x="351" y="5952"/>
                  </a:lnTo>
                  <a:lnTo>
                    <a:pt x="351" y="5953"/>
                  </a:lnTo>
                  <a:lnTo>
                    <a:pt x="343" y="5959"/>
                  </a:lnTo>
                  <a:lnTo>
                    <a:pt x="335" y="5964"/>
                  </a:lnTo>
                  <a:lnTo>
                    <a:pt x="336" y="5963"/>
                  </a:lnTo>
                  <a:lnTo>
                    <a:pt x="374" y="5963"/>
                  </a:lnTo>
                  <a:lnTo>
                    <a:pt x="376" y="5960"/>
                  </a:lnTo>
                  <a:lnTo>
                    <a:pt x="377" y="5959"/>
                  </a:lnTo>
                  <a:lnTo>
                    <a:pt x="377" y="5958"/>
                  </a:lnTo>
                  <a:lnTo>
                    <a:pt x="380" y="5954"/>
                  </a:lnTo>
                  <a:lnTo>
                    <a:pt x="381" y="5952"/>
                  </a:lnTo>
                  <a:lnTo>
                    <a:pt x="383" y="5947"/>
                  </a:lnTo>
                  <a:lnTo>
                    <a:pt x="384" y="5945"/>
                  </a:lnTo>
                  <a:lnTo>
                    <a:pt x="386" y="5939"/>
                  </a:lnTo>
                  <a:lnTo>
                    <a:pt x="387" y="5937"/>
                  </a:lnTo>
                  <a:lnTo>
                    <a:pt x="388" y="5933"/>
                  </a:lnTo>
                  <a:lnTo>
                    <a:pt x="388" y="5930"/>
                  </a:lnTo>
                  <a:lnTo>
                    <a:pt x="388" y="5927"/>
                  </a:lnTo>
                  <a:lnTo>
                    <a:pt x="389" y="5919"/>
                  </a:lnTo>
                  <a:lnTo>
                    <a:pt x="389" y="5917"/>
                  </a:lnTo>
                  <a:lnTo>
                    <a:pt x="389" y="384"/>
                  </a:lnTo>
                  <a:lnTo>
                    <a:pt x="389" y="383"/>
                  </a:lnTo>
                  <a:close/>
                  <a:moveTo>
                    <a:pt x="478" y="256"/>
                  </a:moveTo>
                  <a:lnTo>
                    <a:pt x="478" y="256"/>
                  </a:lnTo>
                  <a:close/>
                  <a:moveTo>
                    <a:pt x="5176" y="60"/>
                  </a:moveTo>
                  <a:lnTo>
                    <a:pt x="5176" y="54"/>
                  </a:lnTo>
                  <a:lnTo>
                    <a:pt x="5152" y="54"/>
                  </a:lnTo>
                  <a:lnTo>
                    <a:pt x="5152" y="62"/>
                  </a:lnTo>
                  <a:lnTo>
                    <a:pt x="5152" y="255"/>
                  </a:lnTo>
                  <a:lnTo>
                    <a:pt x="5152" y="256"/>
                  </a:lnTo>
                  <a:lnTo>
                    <a:pt x="5152" y="257"/>
                  </a:lnTo>
                  <a:lnTo>
                    <a:pt x="5151" y="264"/>
                  </a:lnTo>
                  <a:lnTo>
                    <a:pt x="5149" y="271"/>
                  </a:lnTo>
                  <a:lnTo>
                    <a:pt x="5149" y="272"/>
                  </a:lnTo>
                  <a:lnTo>
                    <a:pt x="5146" y="277"/>
                  </a:lnTo>
                  <a:lnTo>
                    <a:pt x="5141" y="283"/>
                  </a:lnTo>
                  <a:lnTo>
                    <a:pt x="5136" y="287"/>
                  </a:lnTo>
                  <a:lnTo>
                    <a:pt x="5130" y="290"/>
                  </a:lnTo>
                  <a:lnTo>
                    <a:pt x="5123" y="293"/>
                  </a:lnTo>
                  <a:lnTo>
                    <a:pt x="5114" y="293"/>
                  </a:lnTo>
                  <a:lnTo>
                    <a:pt x="516" y="293"/>
                  </a:lnTo>
                  <a:lnTo>
                    <a:pt x="511" y="293"/>
                  </a:lnTo>
                  <a:lnTo>
                    <a:pt x="507" y="293"/>
                  </a:lnTo>
                  <a:lnTo>
                    <a:pt x="502" y="291"/>
                  </a:lnTo>
                  <a:lnTo>
                    <a:pt x="501" y="291"/>
                  </a:lnTo>
                  <a:lnTo>
                    <a:pt x="500" y="290"/>
                  </a:lnTo>
                  <a:lnTo>
                    <a:pt x="496" y="288"/>
                  </a:lnTo>
                  <a:lnTo>
                    <a:pt x="494" y="287"/>
                  </a:lnTo>
                  <a:lnTo>
                    <a:pt x="493" y="287"/>
                  </a:lnTo>
                  <a:lnTo>
                    <a:pt x="490" y="283"/>
                  </a:lnTo>
                  <a:lnTo>
                    <a:pt x="489" y="283"/>
                  </a:lnTo>
                  <a:lnTo>
                    <a:pt x="488" y="282"/>
                  </a:lnTo>
                  <a:lnTo>
                    <a:pt x="485" y="278"/>
                  </a:lnTo>
                  <a:lnTo>
                    <a:pt x="484" y="277"/>
                  </a:lnTo>
                  <a:lnTo>
                    <a:pt x="484" y="276"/>
                  </a:lnTo>
                  <a:lnTo>
                    <a:pt x="481" y="272"/>
                  </a:lnTo>
                  <a:lnTo>
                    <a:pt x="481" y="271"/>
                  </a:lnTo>
                  <a:lnTo>
                    <a:pt x="481" y="270"/>
                  </a:lnTo>
                  <a:lnTo>
                    <a:pt x="479" y="265"/>
                  </a:lnTo>
                  <a:lnTo>
                    <a:pt x="479" y="264"/>
                  </a:lnTo>
                  <a:lnTo>
                    <a:pt x="479" y="265"/>
                  </a:lnTo>
                  <a:lnTo>
                    <a:pt x="479" y="264"/>
                  </a:lnTo>
                  <a:lnTo>
                    <a:pt x="479" y="263"/>
                  </a:lnTo>
                  <a:lnTo>
                    <a:pt x="478" y="257"/>
                  </a:lnTo>
                  <a:lnTo>
                    <a:pt x="478" y="256"/>
                  </a:lnTo>
                  <a:lnTo>
                    <a:pt x="478" y="255"/>
                  </a:lnTo>
                  <a:lnTo>
                    <a:pt x="478" y="62"/>
                  </a:lnTo>
                  <a:lnTo>
                    <a:pt x="478" y="61"/>
                  </a:lnTo>
                  <a:lnTo>
                    <a:pt x="479" y="54"/>
                  </a:lnTo>
                  <a:lnTo>
                    <a:pt x="479" y="53"/>
                  </a:lnTo>
                  <a:lnTo>
                    <a:pt x="479" y="52"/>
                  </a:lnTo>
                  <a:lnTo>
                    <a:pt x="479" y="53"/>
                  </a:lnTo>
                  <a:lnTo>
                    <a:pt x="479" y="52"/>
                  </a:lnTo>
                  <a:lnTo>
                    <a:pt x="481" y="47"/>
                  </a:lnTo>
                  <a:lnTo>
                    <a:pt x="481" y="46"/>
                  </a:lnTo>
                  <a:lnTo>
                    <a:pt x="481" y="45"/>
                  </a:lnTo>
                  <a:lnTo>
                    <a:pt x="484" y="41"/>
                  </a:lnTo>
                  <a:lnTo>
                    <a:pt x="485" y="39"/>
                  </a:lnTo>
                  <a:lnTo>
                    <a:pt x="488" y="36"/>
                  </a:lnTo>
                  <a:lnTo>
                    <a:pt x="489" y="35"/>
                  </a:lnTo>
                  <a:lnTo>
                    <a:pt x="490" y="34"/>
                  </a:lnTo>
                  <a:lnTo>
                    <a:pt x="493" y="31"/>
                  </a:lnTo>
                  <a:lnTo>
                    <a:pt x="494" y="30"/>
                  </a:lnTo>
                  <a:lnTo>
                    <a:pt x="496" y="29"/>
                  </a:lnTo>
                  <a:lnTo>
                    <a:pt x="500" y="27"/>
                  </a:lnTo>
                  <a:lnTo>
                    <a:pt x="501" y="27"/>
                  </a:lnTo>
                  <a:lnTo>
                    <a:pt x="502" y="26"/>
                  </a:lnTo>
                  <a:lnTo>
                    <a:pt x="507" y="25"/>
                  </a:lnTo>
                  <a:lnTo>
                    <a:pt x="511" y="24"/>
                  </a:lnTo>
                  <a:lnTo>
                    <a:pt x="516" y="24"/>
                  </a:lnTo>
                  <a:lnTo>
                    <a:pt x="515" y="24"/>
                  </a:lnTo>
                  <a:lnTo>
                    <a:pt x="5115" y="24"/>
                  </a:lnTo>
                  <a:lnTo>
                    <a:pt x="5114" y="24"/>
                  </a:lnTo>
                  <a:lnTo>
                    <a:pt x="5123" y="25"/>
                  </a:lnTo>
                  <a:lnTo>
                    <a:pt x="5130" y="27"/>
                  </a:lnTo>
                  <a:lnTo>
                    <a:pt x="5136" y="30"/>
                  </a:lnTo>
                  <a:lnTo>
                    <a:pt x="5142" y="35"/>
                  </a:lnTo>
                  <a:lnTo>
                    <a:pt x="5146" y="40"/>
                  </a:lnTo>
                  <a:lnTo>
                    <a:pt x="5149" y="46"/>
                  </a:lnTo>
                  <a:lnTo>
                    <a:pt x="5151" y="53"/>
                  </a:lnTo>
                  <a:lnTo>
                    <a:pt x="5152" y="53"/>
                  </a:lnTo>
                  <a:lnTo>
                    <a:pt x="5176" y="53"/>
                  </a:lnTo>
                  <a:lnTo>
                    <a:pt x="5176" y="52"/>
                  </a:lnTo>
                  <a:lnTo>
                    <a:pt x="5175" y="49"/>
                  </a:lnTo>
                  <a:lnTo>
                    <a:pt x="5175" y="47"/>
                  </a:lnTo>
                  <a:lnTo>
                    <a:pt x="5174" y="45"/>
                  </a:lnTo>
                  <a:lnTo>
                    <a:pt x="5173" y="41"/>
                  </a:lnTo>
                  <a:lnTo>
                    <a:pt x="5172" y="39"/>
                  </a:lnTo>
                  <a:lnTo>
                    <a:pt x="5172" y="37"/>
                  </a:lnTo>
                  <a:lnTo>
                    <a:pt x="5171" y="36"/>
                  </a:lnTo>
                  <a:lnTo>
                    <a:pt x="5170" y="34"/>
                  </a:lnTo>
                  <a:lnTo>
                    <a:pt x="5168" y="31"/>
                  </a:lnTo>
                  <a:lnTo>
                    <a:pt x="5168" y="30"/>
                  </a:lnTo>
                  <a:lnTo>
                    <a:pt x="5166" y="27"/>
                  </a:lnTo>
                  <a:lnTo>
                    <a:pt x="5166" y="26"/>
                  </a:lnTo>
                  <a:lnTo>
                    <a:pt x="5165" y="25"/>
                  </a:lnTo>
                  <a:lnTo>
                    <a:pt x="5164" y="24"/>
                  </a:lnTo>
                  <a:lnTo>
                    <a:pt x="5159" y="18"/>
                  </a:lnTo>
                  <a:lnTo>
                    <a:pt x="5150" y="10"/>
                  </a:lnTo>
                  <a:lnTo>
                    <a:pt x="5139" y="5"/>
                  </a:lnTo>
                  <a:lnTo>
                    <a:pt x="5128" y="1"/>
                  </a:lnTo>
                  <a:lnTo>
                    <a:pt x="5116" y="0"/>
                  </a:lnTo>
                  <a:lnTo>
                    <a:pt x="514" y="0"/>
                  </a:lnTo>
                  <a:lnTo>
                    <a:pt x="502" y="1"/>
                  </a:lnTo>
                  <a:lnTo>
                    <a:pt x="491" y="5"/>
                  </a:lnTo>
                  <a:lnTo>
                    <a:pt x="481" y="10"/>
                  </a:lnTo>
                  <a:lnTo>
                    <a:pt x="472" y="18"/>
                  </a:lnTo>
                  <a:lnTo>
                    <a:pt x="464" y="27"/>
                  </a:lnTo>
                  <a:lnTo>
                    <a:pt x="459" y="37"/>
                  </a:lnTo>
                  <a:lnTo>
                    <a:pt x="455" y="49"/>
                  </a:lnTo>
                  <a:lnTo>
                    <a:pt x="454" y="60"/>
                  </a:lnTo>
                  <a:lnTo>
                    <a:pt x="454" y="257"/>
                  </a:lnTo>
                  <a:lnTo>
                    <a:pt x="455" y="269"/>
                  </a:lnTo>
                  <a:lnTo>
                    <a:pt x="459" y="280"/>
                  </a:lnTo>
                  <a:lnTo>
                    <a:pt x="464" y="291"/>
                  </a:lnTo>
                  <a:lnTo>
                    <a:pt x="472" y="300"/>
                  </a:lnTo>
                  <a:lnTo>
                    <a:pt x="481" y="307"/>
                  </a:lnTo>
                  <a:lnTo>
                    <a:pt x="491" y="313"/>
                  </a:lnTo>
                  <a:lnTo>
                    <a:pt x="502" y="316"/>
                  </a:lnTo>
                  <a:lnTo>
                    <a:pt x="514" y="318"/>
                  </a:lnTo>
                  <a:lnTo>
                    <a:pt x="5116" y="318"/>
                  </a:lnTo>
                  <a:lnTo>
                    <a:pt x="5128" y="316"/>
                  </a:lnTo>
                  <a:lnTo>
                    <a:pt x="5139" y="313"/>
                  </a:lnTo>
                  <a:lnTo>
                    <a:pt x="5150" y="307"/>
                  </a:lnTo>
                  <a:lnTo>
                    <a:pt x="5159" y="300"/>
                  </a:lnTo>
                  <a:lnTo>
                    <a:pt x="5164" y="293"/>
                  </a:lnTo>
                  <a:lnTo>
                    <a:pt x="5165" y="293"/>
                  </a:lnTo>
                  <a:lnTo>
                    <a:pt x="5166" y="291"/>
                  </a:lnTo>
                  <a:lnTo>
                    <a:pt x="5166" y="290"/>
                  </a:lnTo>
                  <a:lnTo>
                    <a:pt x="5168" y="288"/>
                  </a:lnTo>
                  <a:lnTo>
                    <a:pt x="5168" y="287"/>
                  </a:lnTo>
                  <a:lnTo>
                    <a:pt x="5171" y="282"/>
                  </a:lnTo>
                  <a:lnTo>
                    <a:pt x="5172" y="280"/>
                  </a:lnTo>
                  <a:lnTo>
                    <a:pt x="5172" y="278"/>
                  </a:lnTo>
                  <a:lnTo>
                    <a:pt x="5173" y="276"/>
                  </a:lnTo>
                  <a:lnTo>
                    <a:pt x="5175" y="270"/>
                  </a:lnTo>
                  <a:lnTo>
                    <a:pt x="5175" y="269"/>
                  </a:lnTo>
                  <a:lnTo>
                    <a:pt x="5176" y="265"/>
                  </a:lnTo>
                  <a:lnTo>
                    <a:pt x="5176" y="263"/>
                  </a:lnTo>
                  <a:lnTo>
                    <a:pt x="5176" y="257"/>
                  </a:lnTo>
                  <a:lnTo>
                    <a:pt x="5176" y="61"/>
                  </a:lnTo>
                  <a:lnTo>
                    <a:pt x="5176" y="6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39" name="Freeform 783">
              <a:extLst>
                <a:ext uri="{FF2B5EF4-FFF2-40B4-BE49-F238E27FC236}">
                  <a16:creationId xmlns:a16="http://schemas.microsoft.com/office/drawing/2014/main" id="{64170D92-1B56-4E8D-A040-568BBD4F9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" y="984"/>
              <a:ext cx="1824" cy="503"/>
            </a:xfrm>
            <a:custGeom>
              <a:avLst/>
              <a:gdLst>
                <a:gd name="T0" fmla="+- 0 828 828"/>
                <a:gd name="T1" fmla="*/ T0 w 1824"/>
                <a:gd name="T2" fmla="+- 0 1068 984"/>
                <a:gd name="T3" fmla="*/ 1068 h 503"/>
                <a:gd name="T4" fmla="+- 0 852 828"/>
                <a:gd name="T5" fmla="*/ T4 w 1824"/>
                <a:gd name="T6" fmla="+- 0 1009 984"/>
                <a:gd name="T7" fmla="*/ 1009 h 503"/>
                <a:gd name="T8" fmla="+- 0 912 828"/>
                <a:gd name="T9" fmla="*/ T8 w 1824"/>
                <a:gd name="T10" fmla="+- 0 984 984"/>
                <a:gd name="T11" fmla="*/ 984 h 503"/>
                <a:gd name="T12" fmla="+- 0 2567 828"/>
                <a:gd name="T13" fmla="*/ T12 w 1824"/>
                <a:gd name="T14" fmla="+- 0 984 984"/>
                <a:gd name="T15" fmla="*/ 984 h 503"/>
                <a:gd name="T16" fmla="+- 0 2600 828"/>
                <a:gd name="T17" fmla="*/ T16 w 1824"/>
                <a:gd name="T18" fmla="+- 0 991 984"/>
                <a:gd name="T19" fmla="*/ 991 h 503"/>
                <a:gd name="T20" fmla="+- 0 2626 828"/>
                <a:gd name="T21" fmla="*/ T20 w 1824"/>
                <a:gd name="T22" fmla="+- 0 1009 984"/>
                <a:gd name="T23" fmla="*/ 1009 h 503"/>
                <a:gd name="T24" fmla="+- 0 2644 828"/>
                <a:gd name="T25" fmla="*/ T24 w 1824"/>
                <a:gd name="T26" fmla="+- 0 1035 984"/>
                <a:gd name="T27" fmla="*/ 1035 h 503"/>
                <a:gd name="T28" fmla="+- 0 2651 828"/>
                <a:gd name="T29" fmla="*/ T28 w 1824"/>
                <a:gd name="T30" fmla="+- 0 1068 984"/>
                <a:gd name="T31" fmla="*/ 1068 h 503"/>
                <a:gd name="T32" fmla="+- 0 2651 828"/>
                <a:gd name="T33" fmla="*/ T32 w 1824"/>
                <a:gd name="T34" fmla="+- 0 1403 984"/>
                <a:gd name="T35" fmla="*/ 1403 h 503"/>
                <a:gd name="T36" fmla="+- 0 2644 828"/>
                <a:gd name="T37" fmla="*/ T36 w 1824"/>
                <a:gd name="T38" fmla="+- 0 1435 984"/>
                <a:gd name="T39" fmla="*/ 1435 h 503"/>
                <a:gd name="T40" fmla="+- 0 2626 828"/>
                <a:gd name="T41" fmla="*/ T40 w 1824"/>
                <a:gd name="T42" fmla="+- 0 1462 984"/>
                <a:gd name="T43" fmla="*/ 1462 h 503"/>
                <a:gd name="T44" fmla="+- 0 2600 828"/>
                <a:gd name="T45" fmla="*/ T44 w 1824"/>
                <a:gd name="T46" fmla="+- 0 1480 984"/>
                <a:gd name="T47" fmla="*/ 1480 h 503"/>
                <a:gd name="T48" fmla="+- 0 2567 828"/>
                <a:gd name="T49" fmla="*/ T48 w 1824"/>
                <a:gd name="T50" fmla="+- 0 1486 984"/>
                <a:gd name="T51" fmla="*/ 1486 h 503"/>
                <a:gd name="T52" fmla="+- 0 912 828"/>
                <a:gd name="T53" fmla="*/ T52 w 1824"/>
                <a:gd name="T54" fmla="+- 0 1486 984"/>
                <a:gd name="T55" fmla="*/ 1486 h 503"/>
                <a:gd name="T56" fmla="+- 0 879 828"/>
                <a:gd name="T57" fmla="*/ T56 w 1824"/>
                <a:gd name="T58" fmla="+- 0 1480 984"/>
                <a:gd name="T59" fmla="*/ 1480 h 503"/>
                <a:gd name="T60" fmla="+- 0 852 828"/>
                <a:gd name="T61" fmla="*/ T60 w 1824"/>
                <a:gd name="T62" fmla="+- 0 1462 984"/>
                <a:gd name="T63" fmla="*/ 1462 h 503"/>
                <a:gd name="T64" fmla="+- 0 834 828"/>
                <a:gd name="T65" fmla="*/ T64 w 1824"/>
                <a:gd name="T66" fmla="+- 0 1435 984"/>
                <a:gd name="T67" fmla="*/ 1435 h 503"/>
                <a:gd name="T68" fmla="+- 0 828 828"/>
                <a:gd name="T69" fmla="*/ T68 w 1824"/>
                <a:gd name="T70" fmla="+- 0 1403 984"/>
                <a:gd name="T71" fmla="*/ 1403 h 503"/>
                <a:gd name="T72" fmla="+- 0 828 828"/>
                <a:gd name="T73" fmla="*/ T72 w 1824"/>
                <a:gd name="T74" fmla="+- 0 1068 984"/>
                <a:gd name="T75" fmla="*/ 1068 h 50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1824" h="503">
                  <a:moveTo>
                    <a:pt x="0" y="84"/>
                  </a:moveTo>
                  <a:lnTo>
                    <a:pt x="24" y="25"/>
                  </a:lnTo>
                  <a:lnTo>
                    <a:pt x="84" y="0"/>
                  </a:lnTo>
                  <a:lnTo>
                    <a:pt x="1739" y="0"/>
                  </a:lnTo>
                  <a:lnTo>
                    <a:pt x="1772" y="7"/>
                  </a:lnTo>
                  <a:lnTo>
                    <a:pt x="1798" y="25"/>
                  </a:lnTo>
                  <a:lnTo>
                    <a:pt x="1816" y="51"/>
                  </a:lnTo>
                  <a:lnTo>
                    <a:pt x="1823" y="84"/>
                  </a:lnTo>
                  <a:lnTo>
                    <a:pt x="1823" y="419"/>
                  </a:lnTo>
                  <a:lnTo>
                    <a:pt x="1816" y="451"/>
                  </a:lnTo>
                  <a:lnTo>
                    <a:pt x="1798" y="478"/>
                  </a:lnTo>
                  <a:lnTo>
                    <a:pt x="1772" y="496"/>
                  </a:lnTo>
                  <a:lnTo>
                    <a:pt x="1739" y="502"/>
                  </a:lnTo>
                  <a:lnTo>
                    <a:pt x="84" y="502"/>
                  </a:lnTo>
                  <a:lnTo>
                    <a:pt x="51" y="496"/>
                  </a:lnTo>
                  <a:lnTo>
                    <a:pt x="24" y="478"/>
                  </a:lnTo>
                  <a:lnTo>
                    <a:pt x="6" y="451"/>
                  </a:lnTo>
                  <a:lnTo>
                    <a:pt x="0" y="419"/>
                  </a:lnTo>
                  <a:lnTo>
                    <a:pt x="0" y="84"/>
                  </a:lnTo>
                  <a:close/>
                </a:path>
              </a:pathLst>
            </a:custGeom>
            <a:noFill/>
            <a:ln w="766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40" name="Freeform 782">
              <a:extLst>
                <a:ext uri="{FF2B5EF4-FFF2-40B4-BE49-F238E27FC236}">
                  <a16:creationId xmlns:a16="http://schemas.microsoft.com/office/drawing/2014/main" id="{201BAA3B-6418-4DEE-BF0C-7881DC29D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" y="1625"/>
              <a:ext cx="958" cy="886"/>
            </a:xfrm>
            <a:custGeom>
              <a:avLst/>
              <a:gdLst>
                <a:gd name="T0" fmla="+- 0 1260 1260"/>
                <a:gd name="T1" fmla="*/ T0 w 958"/>
                <a:gd name="T2" fmla="+- 0 2104 1625"/>
                <a:gd name="T3" fmla="*/ 2104 h 958"/>
                <a:gd name="T4" fmla="+- 0 1739 1260"/>
                <a:gd name="T5" fmla="*/ T4 w 958"/>
                <a:gd name="T6" fmla="+- 0 1625 1625"/>
                <a:gd name="T7" fmla="*/ 1625 h 958"/>
                <a:gd name="T8" fmla="+- 0 2218 1260"/>
                <a:gd name="T9" fmla="*/ T8 w 958"/>
                <a:gd name="T10" fmla="+- 0 2104 1625"/>
                <a:gd name="T11" fmla="*/ 2104 h 958"/>
                <a:gd name="T12" fmla="+- 0 1739 1260"/>
                <a:gd name="T13" fmla="*/ T12 w 958"/>
                <a:gd name="T14" fmla="+- 0 2583 1625"/>
                <a:gd name="T15" fmla="*/ 2583 h 958"/>
                <a:gd name="T16" fmla="+- 0 1260 1260"/>
                <a:gd name="T17" fmla="*/ T16 w 958"/>
                <a:gd name="T18" fmla="+- 0 2104 1625"/>
                <a:gd name="T19" fmla="*/ 2104 h 9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958" h="958">
                  <a:moveTo>
                    <a:pt x="0" y="479"/>
                  </a:moveTo>
                  <a:lnTo>
                    <a:pt x="479" y="0"/>
                  </a:lnTo>
                  <a:lnTo>
                    <a:pt x="958" y="479"/>
                  </a:lnTo>
                  <a:lnTo>
                    <a:pt x="479" y="958"/>
                  </a:lnTo>
                  <a:lnTo>
                    <a:pt x="0" y="479"/>
                  </a:lnTo>
                  <a:close/>
                </a:path>
              </a:pathLst>
            </a:custGeom>
            <a:noFill/>
            <a:ln w="10219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41" name="AutoShape 781">
              <a:extLst>
                <a:ext uri="{FF2B5EF4-FFF2-40B4-BE49-F238E27FC236}">
                  <a16:creationId xmlns:a16="http://schemas.microsoft.com/office/drawing/2014/main" id="{155E847D-D3EC-4F06-84FC-B8A295B66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" y="2739"/>
              <a:ext cx="1701" cy="1773"/>
            </a:xfrm>
            <a:custGeom>
              <a:avLst/>
              <a:gdLst>
                <a:gd name="T0" fmla="+- 0 828 828"/>
                <a:gd name="T1" fmla="*/ T0 w 1824"/>
                <a:gd name="T2" fmla="+- 0 2823 2740"/>
                <a:gd name="T3" fmla="*/ 2823 h 1773"/>
                <a:gd name="T4" fmla="+- 0 834 828"/>
                <a:gd name="T5" fmla="*/ T4 w 1824"/>
                <a:gd name="T6" fmla="+- 0 2791 2740"/>
                <a:gd name="T7" fmla="*/ 2791 h 1773"/>
                <a:gd name="T8" fmla="+- 0 852 828"/>
                <a:gd name="T9" fmla="*/ T8 w 1824"/>
                <a:gd name="T10" fmla="+- 0 2764 2740"/>
                <a:gd name="T11" fmla="*/ 2764 h 1773"/>
                <a:gd name="T12" fmla="+- 0 879 828"/>
                <a:gd name="T13" fmla="*/ T12 w 1824"/>
                <a:gd name="T14" fmla="+- 0 2746 2740"/>
                <a:gd name="T15" fmla="*/ 2746 h 1773"/>
                <a:gd name="T16" fmla="+- 0 912 828"/>
                <a:gd name="T17" fmla="*/ T16 w 1824"/>
                <a:gd name="T18" fmla="+- 0 2740 2740"/>
                <a:gd name="T19" fmla="*/ 2740 h 1773"/>
                <a:gd name="T20" fmla="+- 0 2567 828"/>
                <a:gd name="T21" fmla="*/ T20 w 1824"/>
                <a:gd name="T22" fmla="+- 0 2740 2740"/>
                <a:gd name="T23" fmla="*/ 2740 h 1773"/>
                <a:gd name="T24" fmla="+- 0 2600 828"/>
                <a:gd name="T25" fmla="*/ T24 w 1824"/>
                <a:gd name="T26" fmla="+- 0 2746 2740"/>
                <a:gd name="T27" fmla="*/ 2746 h 1773"/>
                <a:gd name="T28" fmla="+- 0 2626 828"/>
                <a:gd name="T29" fmla="*/ T28 w 1824"/>
                <a:gd name="T30" fmla="+- 0 2764 2740"/>
                <a:gd name="T31" fmla="*/ 2764 h 1773"/>
                <a:gd name="T32" fmla="+- 0 2644 828"/>
                <a:gd name="T33" fmla="*/ T32 w 1824"/>
                <a:gd name="T34" fmla="+- 0 2791 2740"/>
                <a:gd name="T35" fmla="*/ 2791 h 1773"/>
                <a:gd name="T36" fmla="+- 0 2651 828"/>
                <a:gd name="T37" fmla="*/ T36 w 1824"/>
                <a:gd name="T38" fmla="+- 0 2823 2740"/>
                <a:gd name="T39" fmla="*/ 2823 h 1773"/>
                <a:gd name="T40" fmla="+- 0 2651 828"/>
                <a:gd name="T41" fmla="*/ T40 w 1824"/>
                <a:gd name="T42" fmla="+- 0 3158 2740"/>
                <a:gd name="T43" fmla="*/ 3158 h 1773"/>
                <a:gd name="T44" fmla="+- 0 2644 828"/>
                <a:gd name="T45" fmla="*/ T44 w 1824"/>
                <a:gd name="T46" fmla="+- 0 3191 2740"/>
                <a:gd name="T47" fmla="*/ 3191 h 1773"/>
                <a:gd name="T48" fmla="+- 0 2626 828"/>
                <a:gd name="T49" fmla="*/ T48 w 1824"/>
                <a:gd name="T50" fmla="+- 0 3217 2740"/>
                <a:gd name="T51" fmla="*/ 3217 h 1773"/>
                <a:gd name="T52" fmla="+- 0 2600 828"/>
                <a:gd name="T53" fmla="*/ T52 w 1824"/>
                <a:gd name="T54" fmla="+- 0 3235 2740"/>
                <a:gd name="T55" fmla="*/ 3235 h 1773"/>
                <a:gd name="T56" fmla="+- 0 2567 828"/>
                <a:gd name="T57" fmla="*/ T56 w 1824"/>
                <a:gd name="T58" fmla="+- 0 3242 2740"/>
                <a:gd name="T59" fmla="*/ 3242 h 1773"/>
                <a:gd name="T60" fmla="+- 0 912 828"/>
                <a:gd name="T61" fmla="*/ T60 w 1824"/>
                <a:gd name="T62" fmla="+- 0 3242 2740"/>
                <a:gd name="T63" fmla="*/ 3242 h 1773"/>
                <a:gd name="T64" fmla="+- 0 879 828"/>
                <a:gd name="T65" fmla="*/ T64 w 1824"/>
                <a:gd name="T66" fmla="+- 0 3235 2740"/>
                <a:gd name="T67" fmla="*/ 3235 h 1773"/>
                <a:gd name="T68" fmla="+- 0 852 828"/>
                <a:gd name="T69" fmla="*/ T68 w 1824"/>
                <a:gd name="T70" fmla="+- 0 3217 2740"/>
                <a:gd name="T71" fmla="*/ 3217 h 1773"/>
                <a:gd name="T72" fmla="+- 0 834 828"/>
                <a:gd name="T73" fmla="*/ T72 w 1824"/>
                <a:gd name="T74" fmla="+- 0 3191 2740"/>
                <a:gd name="T75" fmla="*/ 3191 h 1773"/>
                <a:gd name="T76" fmla="+- 0 828 828"/>
                <a:gd name="T77" fmla="*/ T76 w 1824"/>
                <a:gd name="T78" fmla="+- 0 3158 2740"/>
                <a:gd name="T79" fmla="*/ 3158 h 1773"/>
                <a:gd name="T80" fmla="+- 0 828 828"/>
                <a:gd name="T81" fmla="*/ T80 w 1824"/>
                <a:gd name="T82" fmla="+- 0 2823 2740"/>
                <a:gd name="T83" fmla="*/ 2823 h 1773"/>
                <a:gd name="T84" fmla="+- 0 828 828"/>
                <a:gd name="T85" fmla="*/ T84 w 1824"/>
                <a:gd name="T86" fmla="+- 0 4094 2740"/>
                <a:gd name="T87" fmla="*/ 4094 h 1773"/>
                <a:gd name="T88" fmla="+- 0 834 828"/>
                <a:gd name="T89" fmla="*/ T88 w 1824"/>
                <a:gd name="T90" fmla="+- 0 4062 2740"/>
                <a:gd name="T91" fmla="*/ 4062 h 1773"/>
                <a:gd name="T92" fmla="+- 0 852 828"/>
                <a:gd name="T93" fmla="*/ T92 w 1824"/>
                <a:gd name="T94" fmla="+- 0 4035 2740"/>
                <a:gd name="T95" fmla="*/ 4035 h 1773"/>
                <a:gd name="T96" fmla="+- 0 879 828"/>
                <a:gd name="T97" fmla="*/ T96 w 1824"/>
                <a:gd name="T98" fmla="+- 0 4017 2740"/>
                <a:gd name="T99" fmla="*/ 4017 h 1773"/>
                <a:gd name="T100" fmla="+- 0 912 828"/>
                <a:gd name="T101" fmla="*/ T100 w 1824"/>
                <a:gd name="T102" fmla="+- 0 4011 2740"/>
                <a:gd name="T103" fmla="*/ 4011 h 1773"/>
                <a:gd name="T104" fmla="+- 0 2567 828"/>
                <a:gd name="T105" fmla="*/ T104 w 1824"/>
                <a:gd name="T106" fmla="+- 0 4011 2740"/>
                <a:gd name="T107" fmla="*/ 4011 h 1773"/>
                <a:gd name="T108" fmla="+- 0 2600 828"/>
                <a:gd name="T109" fmla="*/ T108 w 1824"/>
                <a:gd name="T110" fmla="+- 0 4017 2740"/>
                <a:gd name="T111" fmla="*/ 4017 h 1773"/>
                <a:gd name="T112" fmla="+- 0 2626 828"/>
                <a:gd name="T113" fmla="*/ T112 w 1824"/>
                <a:gd name="T114" fmla="+- 0 4035 2740"/>
                <a:gd name="T115" fmla="*/ 4035 h 1773"/>
                <a:gd name="T116" fmla="+- 0 2644 828"/>
                <a:gd name="T117" fmla="*/ T116 w 1824"/>
                <a:gd name="T118" fmla="+- 0 4062 2740"/>
                <a:gd name="T119" fmla="*/ 4062 h 1773"/>
                <a:gd name="T120" fmla="+- 0 2651 828"/>
                <a:gd name="T121" fmla="*/ T120 w 1824"/>
                <a:gd name="T122" fmla="+- 0 4094 2740"/>
                <a:gd name="T123" fmla="*/ 4094 h 1773"/>
                <a:gd name="T124" fmla="+- 0 2651 828"/>
                <a:gd name="T125" fmla="*/ T124 w 1824"/>
                <a:gd name="T126" fmla="+- 0 4429 2740"/>
                <a:gd name="T127" fmla="*/ 4429 h 1773"/>
                <a:gd name="T128" fmla="+- 0 2644 828"/>
                <a:gd name="T129" fmla="*/ T128 w 1824"/>
                <a:gd name="T130" fmla="+- 0 4462 2740"/>
                <a:gd name="T131" fmla="*/ 4462 h 1773"/>
                <a:gd name="T132" fmla="+- 0 2626 828"/>
                <a:gd name="T133" fmla="*/ T132 w 1824"/>
                <a:gd name="T134" fmla="+- 0 4488 2740"/>
                <a:gd name="T135" fmla="*/ 4488 h 1773"/>
                <a:gd name="T136" fmla="+- 0 2600 828"/>
                <a:gd name="T137" fmla="*/ T136 w 1824"/>
                <a:gd name="T138" fmla="+- 0 4506 2740"/>
                <a:gd name="T139" fmla="*/ 4506 h 1773"/>
                <a:gd name="T140" fmla="+- 0 2567 828"/>
                <a:gd name="T141" fmla="*/ T140 w 1824"/>
                <a:gd name="T142" fmla="+- 0 4513 2740"/>
                <a:gd name="T143" fmla="*/ 4513 h 1773"/>
                <a:gd name="T144" fmla="+- 0 912 828"/>
                <a:gd name="T145" fmla="*/ T144 w 1824"/>
                <a:gd name="T146" fmla="+- 0 4513 2740"/>
                <a:gd name="T147" fmla="*/ 4513 h 1773"/>
                <a:gd name="T148" fmla="+- 0 879 828"/>
                <a:gd name="T149" fmla="*/ T148 w 1824"/>
                <a:gd name="T150" fmla="+- 0 4506 2740"/>
                <a:gd name="T151" fmla="*/ 4506 h 1773"/>
                <a:gd name="T152" fmla="+- 0 852 828"/>
                <a:gd name="T153" fmla="*/ T152 w 1824"/>
                <a:gd name="T154" fmla="+- 0 4488 2740"/>
                <a:gd name="T155" fmla="*/ 4488 h 1773"/>
                <a:gd name="T156" fmla="+- 0 834 828"/>
                <a:gd name="T157" fmla="*/ T156 w 1824"/>
                <a:gd name="T158" fmla="+- 0 4462 2740"/>
                <a:gd name="T159" fmla="*/ 4462 h 1773"/>
                <a:gd name="T160" fmla="+- 0 828 828"/>
                <a:gd name="T161" fmla="*/ T160 w 1824"/>
                <a:gd name="T162" fmla="+- 0 4429 2740"/>
                <a:gd name="T163" fmla="*/ 4429 h 1773"/>
                <a:gd name="T164" fmla="+- 0 828 828"/>
                <a:gd name="T165" fmla="*/ T164 w 1824"/>
                <a:gd name="T166" fmla="+- 0 4094 2740"/>
                <a:gd name="T167" fmla="*/ 4094 h 177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</a:cxnLst>
              <a:rect l="0" t="0" r="r" b="b"/>
              <a:pathLst>
                <a:path w="1824" h="1773">
                  <a:moveTo>
                    <a:pt x="0" y="83"/>
                  </a:moveTo>
                  <a:lnTo>
                    <a:pt x="6" y="51"/>
                  </a:lnTo>
                  <a:lnTo>
                    <a:pt x="24" y="24"/>
                  </a:lnTo>
                  <a:lnTo>
                    <a:pt x="51" y="6"/>
                  </a:lnTo>
                  <a:lnTo>
                    <a:pt x="84" y="0"/>
                  </a:lnTo>
                  <a:lnTo>
                    <a:pt x="1739" y="0"/>
                  </a:lnTo>
                  <a:lnTo>
                    <a:pt x="1772" y="6"/>
                  </a:lnTo>
                  <a:lnTo>
                    <a:pt x="1798" y="24"/>
                  </a:lnTo>
                  <a:lnTo>
                    <a:pt x="1816" y="51"/>
                  </a:lnTo>
                  <a:lnTo>
                    <a:pt x="1823" y="83"/>
                  </a:lnTo>
                  <a:lnTo>
                    <a:pt x="1823" y="418"/>
                  </a:lnTo>
                  <a:lnTo>
                    <a:pt x="1816" y="451"/>
                  </a:lnTo>
                  <a:lnTo>
                    <a:pt x="1798" y="477"/>
                  </a:lnTo>
                  <a:lnTo>
                    <a:pt x="1772" y="495"/>
                  </a:lnTo>
                  <a:lnTo>
                    <a:pt x="1739" y="502"/>
                  </a:lnTo>
                  <a:lnTo>
                    <a:pt x="84" y="502"/>
                  </a:lnTo>
                  <a:lnTo>
                    <a:pt x="51" y="495"/>
                  </a:lnTo>
                  <a:lnTo>
                    <a:pt x="24" y="477"/>
                  </a:lnTo>
                  <a:lnTo>
                    <a:pt x="6" y="451"/>
                  </a:lnTo>
                  <a:lnTo>
                    <a:pt x="0" y="418"/>
                  </a:lnTo>
                  <a:lnTo>
                    <a:pt x="0" y="83"/>
                  </a:lnTo>
                  <a:close/>
                  <a:moveTo>
                    <a:pt x="0" y="1354"/>
                  </a:moveTo>
                  <a:lnTo>
                    <a:pt x="6" y="1322"/>
                  </a:lnTo>
                  <a:lnTo>
                    <a:pt x="24" y="1295"/>
                  </a:lnTo>
                  <a:lnTo>
                    <a:pt x="51" y="1277"/>
                  </a:lnTo>
                  <a:lnTo>
                    <a:pt x="84" y="1271"/>
                  </a:lnTo>
                  <a:lnTo>
                    <a:pt x="1739" y="1271"/>
                  </a:lnTo>
                  <a:lnTo>
                    <a:pt x="1772" y="1277"/>
                  </a:lnTo>
                  <a:lnTo>
                    <a:pt x="1798" y="1295"/>
                  </a:lnTo>
                  <a:lnTo>
                    <a:pt x="1816" y="1322"/>
                  </a:lnTo>
                  <a:lnTo>
                    <a:pt x="1823" y="1354"/>
                  </a:lnTo>
                  <a:lnTo>
                    <a:pt x="1823" y="1689"/>
                  </a:lnTo>
                  <a:lnTo>
                    <a:pt x="1816" y="1722"/>
                  </a:lnTo>
                  <a:lnTo>
                    <a:pt x="1798" y="1748"/>
                  </a:lnTo>
                  <a:lnTo>
                    <a:pt x="1772" y="1766"/>
                  </a:lnTo>
                  <a:lnTo>
                    <a:pt x="1739" y="1773"/>
                  </a:lnTo>
                  <a:lnTo>
                    <a:pt x="84" y="1773"/>
                  </a:lnTo>
                  <a:lnTo>
                    <a:pt x="51" y="1766"/>
                  </a:lnTo>
                  <a:lnTo>
                    <a:pt x="24" y="1748"/>
                  </a:lnTo>
                  <a:lnTo>
                    <a:pt x="6" y="1722"/>
                  </a:lnTo>
                  <a:lnTo>
                    <a:pt x="0" y="1689"/>
                  </a:lnTo>
                  <a:lnTo>
                    <a:pt x="0" y="1354"/>
                  </a:lnTo>
                  <a:close/>
                </a:path>
              </a:pathLst>
            </a:custGeom>
            <a:noFill/>
            <a:ln w="766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42" name="Freeform 780">
              <a:extLst>
                <a:ext uri="{FF2B5EF4-FFF2-40B4-BE49-F238E27FC236}">
                  <a16:creationId xmlns:a16="http://schemas.microsoft.com/office/drawing/2014/main" id="{8B11109D-B085-41F5-A5CC-729850B05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0" y="5146"/>
              <a:ext cx="958" cy="958"/>
            </a:xfrm>
            <a:custGeom>
              <a:avLst/>
              <a:gdLst>
                <a:gd name="T0" fmla="+- 0 1260 1260"/>
                <a:gd name="T1" fmla="*/ T0 w 958"/>
                <a:gd name="T2" fmla="+- 0 5625 5146"/>
                <a:gd name="T3" fmla="*/ 5625 h 958"/>
                <a:gd name="T4" fmla="+- 0 1739 1260"/>
                <a:gd name="T5" fmla="*/ T4 w 958"/>
                <a:gd name="T6" fmla="+- 0 5146 5146"/>
                <a:gd name="T7" fmla="*/ 5146 h 958"/>
                <a:gd name="T8" fmla="+- 0 2218 1260"/>
                <a:gd name="T9" fmla="*/ T8 w 958"/>
                <a:gd name="T10" fmla="+- 0 5625 5146"/>
                <a:gd name="T11" fmla="*/ 5625 h 958"/>
                <a:gd name="T12" fmla="+- 0 1739 1260"/>
                <a:gd name="T13" fmla="*/ T12 w 958"/>
                <a:gd name="T14" fmla="+- 0 6104 5146"/>
                <a:gd name="T15" fmla="*/ 6104 h 958"/>
                <a:gd name="T16" fmla="+- 0 1260 1260"/>
                <a:gd name="T17" fmla="*/ T16 w 958"/>
                <a:gd name="T18" fmla="+- 0 5625 5146"/>
                <a:gd name="T19" fmla="*/ 5625 h 95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958" h="958">
                  <a:moveTo>
                    <a:pt x="0" y="479"/>
                  </a:moveTo>
                  <a:lnTo>
                    <a:pt x="479" y="0"/>
                  </a:lnTo>
                  <a:lnTo>
                    <a:pt x="958" y="479"/>
                  </a:lnTo>
                  <a:lnTo>
                    <a:pt x="479" y="958"/>
                  </a:lnTo>
                  <a:lnTo>
                    <a:pt x="0" y="479"/>
                  </a:lnTo>
                  <a:close/>
                </a:path>
              </a:pathLst>
            </a:custGeom>
            <a:noFill/>
            <a:ln w="10219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43" name="AutoShape 779">
              <a:extLst>
                <a:ext uri="{FF2B5EF4-FFF2-40B4-BE49-F238E27FC236}">
                  <a16:creationId xmlns:a16="http://schemas.microsoft.com/office/drawing/2014/main" id="{234411A9-A45B-44A2-A49F-4D58A59BF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0" y="1853"/>
              <a:ext cx="3655" cy="4021"/>
            </a:xfrm>
            <a:custGeom>
              <a:avLst/>
              <a:gdLst>
                <a:gd name="T0" fmla="+- 0 2780 828"/>
                <a:gd name="T1" fmla="*/ T0 w 3778"/>
                <a:gd name="T2" fmla="+- 0 1937 1853"/>
                <a:gd name="T3" fmla="*/ 1937 h 4021"/>
                <a:gd name="T4" fmla="+- 0 2787 828"/>
                <a:gd name="T5" fmla="*/ T4 w 3778"/>
                <a:gd name="T6" fmla="+- 0 1904 1853"/>
                <a:gd name="T7" fmla="*/ 1904 h 4021"/>
                <a:gd name="T8" fmla="+- 0 2805 828"/>
                <a:gd name="T9" fmla="*/ T8 w 3778"/>
                <a:gd name="T10" fmla="+- 0 1878 1853"/>
                <a:gd name="T11" fmla="*/ 1878 h 4021"/>
                <a:gd name="T12" fmla="+- 0 2831 828"/>
                <a:gd name="T13" fmla="*/ T12 w 3778"/>
                <a:gd name="T14" fmla="+- 0 1860 1853"/>
                <a:gd name="T15" fmla="*/ 1860 h 4021"/>
                <a:gd name="T16" fmla="+- 0 2864 828"/>
                <a:gd name="T17" fmla="*/ T16 w 3778"/>
                <a:gd name="T18" fmla="+- 0 1853 1853"/>
                <a:gd name="T19" fmla="*/ 1853 h 4021"/>
                <a:gd name="T20" fmla="+- 0 4521 828"/>
                <a:gd name="T21" fmla="*/ T20 w 3778"/>
                <a:gd name="T22" fmla="+- 0 1853 1853"/>
                <a:gd name="T23" fmla="*/ 1853 h 4021"/>
                <a:gd name="T24" fmla="+- 0 4554 828"/>
                <a:gd name="T25" fmla="*/ T24 w 3778"/>
                <a:gd name="T26" fmla="+- 0 1860 1853"/>
                <a:gd name="T27" fmla="*/ 1860 h 4021"/>
                <a:gd name="T28" fmla="+- 0 4581 828"/>
                <a:gd name="T29" fmla="*/ T28 w 3778"/>
                <a:gd name="T30" fmla="+- 0 1878 1853"/>
                <a:gd name="T31" fmla="*/ 1878 h 4021"/>
                <a:gd name="T32" fmla="+- 0 4599 828"/>
                <a:gd name="T33" fmla="*/ T32 w 3778"/>
                <a:gd name="T34" fmla="+- 0 1904 1853"/>
                <a:gd name="T35" fmla="*/ 1904 h 4021"/>
                <a:gd name="T36" fmla="+- 0 4605 828"/>
                <a:gd name="T37" fmla="*/ T36 w 3778"/>
                <a:gd name="T38" fmla="+- 0 1937 1853"/>
                <a:gd name="T39" fmla="*/ 1937 h 4021"/>
                <a:gd name="T40" fmla="+- 0 4605 828"/>
                <a:gd name="T41" fmla="*/ T40 w 3778"/>
                <a:gd name="T42" fmla="+- 0 2272 1853"/>
                <a:gd name="T43" fmla="*/ 2272 h 4021"/>
                <a:gd name="T44" fmla="+- 0 4599 828"/>
                <a:gd name="T45" fmla="*/ T44 w 3778"/>
                <a:gd name="T46" fmla="+- 0 2304 1853"/>
                <a:gd name="T47" fmla="*/ 2304 h 4021"/>
                <a:gd name="T48" fmla="+- 0 4581 828"/>
                <a:gd name="T49" fmla="*/ T48 w 3778"/>
                <a:gd name="T50" fmla="+- 0 2331 1853"/>
                <a:gd name="T51" fmla="*/ 2331 h 4021"/>
                <a:gd name="T52" fmla="+- 0 4554 828"/>
                <a:gd name="T53" fmla="*/ T52 w 3778"/>
                <a:gd name="T54" fmla="+- 0 2349 1853"/>
                <a:gd name="T55" fmla="*/ 2349 h 4021"/>
                <a:gd name="T56" fmla="+- 0 4521 828"/>
                <a:gd name="T57" fmla="*/ T56 w 3778"/>
                <a:gd name="T58" fmla="+- 0 2355 1853"/>
                <a:gd name="T59" fmla="*/ 2355 h 4021"/>
                <a:gd name="T60" fmla="+- 0 2864 828"/>
                <a:gd name="T61" fmla="*/ T60 w 3778"/>
                <a:gd name="T62" fmla="+- 0 2355 1853"/>
                <a:gd name="T63" fmla="*/ 2355 h 4021"/>
                <a:gd name="T64" fmla="+- 0 2831 828"/>
                <a:gd name="T65" fmla="*/ T64 w 3778"/>
                <a:gd name="T66" fmla="+- 0 2349 1853"/>
                <a:gd name="T67" fmla="*/ 2349 h 4021"/>
                <a:gd name="T68" fmla="+- 0 2805 828"/>
                <a:gd name="T69" fmla="*/ T68 w 3778"/>
                <a:gd name="T70" fmla="+- 0 2331 1853"/>
                <a:gd name="T71" fmla="*/ 2331 h 4021"/>
                <a:gd name="T72" fmla="+- 0 2787 828"/>
                <a:gd name="T73" fmla="*/ T72 w 3778"/>
                <a:gd name="T74" fmla="+- 0 2304 1853"/>
                <a:gd name="T75" fmla="*/ 2304 h 4021"/>
                <a:gd name="T76" fmla="+- 0 2780 828"/>
                <a:gd name="T77" fmla="*/ T76 w 3778"/>
                <a:gd name="T78" fmla="+- 0 2272 1853"/>
                <a:gd name="T79" fmla="*/ 2272 h 4021"/>
                <a:gd name="T80" fmla="+- 0 2780 828"/>
                <a:gd name="T81" fmla="*/ T80 w 3778"/>
                <a:gd name="T82" fmla="+- 0 1937 1853"/>
                <a:gd name="T83" fmla="*/ 1937 h 4021"/>
                <a:gd name="T84" fmla="+- 0 2780 828"/>
                <a:gd name="T85" fmla="*/ T84 w 3778"/>
                <a:gd name="T86" fmla="+- 0 5457 1853"/>
                <a:gd name="T87" fmla="*/ 5457 h 4021"/>
                <a:gd name="T88" fmla="+- 0 2787 828"/>
                <a:gd name="T89" fmla="*/ T88 w 3778"/>
                <a:gd name="T90" fmla="+- 0 5425 1853"/>
                <a:gd name="T91" fmla="*/ 5425 h 4021"/>
                <a:gd name="T92" fmla="+- 0 2805 828"/>
                <a:gd name="T93" fmla="*/ T92 w 3778"/>
                <a:gd name="T94" fmla="+- 0 5398 1853"/>
                <a:gd name="T95" fmla="*/ 5398 h 4021"/>
                <a:gd name="T96" fmla="+- 0 2831 828"/>
                <a:gd name="T97" fmla="*/ T96 w 3778"/>
                <a:gd name="T98" fmla="+- 0 5381 1853"/>
                <a:gd name="T99" fmla="*/ 5381 h 4021"/>
                <a:gd name="T100" fmla="+- 0 2864 828"/>
                <a:gd name="T101" fmla="*/ T100 w 3778"/>
                <a:gd name="T102" fmla="+- 0 5374 1853"/>
                <a:gd name="T103" fmla="*/ 5374 h 4021"/>
                <a:gd name="T104" fmla="+- 0 4522 828"/>
                <a:gd name="T105" fmla="*/ T104 w 3778"/>
                <a:gd name="T106" fmla="+- 0 5374 1853"/>
                <a:gd name="T107" fmla="*/ 5374 h 4021"/>
                <a:gd name="T108" fmla="+- 0 4554 828"/>
                <a:gd name="T109" fmla="*/ T108 w 3778"/>
                <a:gd name="T110" fmla="+- 0 5381 1853"/>
                <a:gd name="T111" fmla="*/ 5381 h 4021"/>
                <a:gd name="T112" fmla="+- 0 4581 828"/>
                <a:gd name="T113" fmla="*/ T112 w 3778"/>
                <a:gd name="T114" fmla="+- 0 5398 1853"/>
                <a:gd name="T115" fmla="*/ 5398 h 4021"/>
                <a:gd name="T116" fmla="+- 0 4599 828"/>
                <a:gd name="T117" fmla="*/ T116 w 3778"/>
                <a:gd name="T118" fmla="+- 0 5425 1853"/>
                <a:gd name="T119" fmla="*/ 5425 h 4021"/>
                <a:gd name="T120" fmla="+- 0 4605 828"/>
                <a:gd name="T121" fmla="*/ T120 w 3778"/>
                <a:gd name="T122" fmla="+- 0 5457 1853"/>
                <a:gd name="T123" fmla="*/ 5457 h 4021"/>
                <a:gd name="T124" fmla="+- 0 4605 828"/>
                <a:gd name="T125" fmla="*/ T124 w 3778"/>
                <a:gd name="T126" fmla="+- 0 5791 1853"/>
                <a:gd name="T127" fmla="*/ 5791 h 4021"/>
                <a:gd name="T128" fmla="+- 0 4599 828"/>
                <a:gd name="T129" fmla="*/ T128 w 3778"/>
                <a:gd name="T130" fmla="+- 0 5823 1853"/>
                <a:gd name="T131" fmla="*/ 5823 h 4021"/>
                <a:gd name="T132" fmla="+- 0 4581 828"/>
                <a:gd name="T133" fmla="*/ T132 w 3778"/>
                <a:gd name="T134" fmla="+- 0 5850 1853"/>
                <a:gd name="T135" fmla="*/ 5850 h 4021"/>
                <a:gd name="T136" fmla="+- 0 4554 828"/>
                <a:gd name="T137" fmla="*/ T136 w 3778"/>
                <a:gd name="T138" fmla="+- 0 5868 1853"/>
                <a:gd name="T139" fmla="*/ 5868 h 4021"/>
                <a:gd name="T140" fmla="+- 0 4522 828"/>
                <a:gd name="T141" fmla="*/ T140 w 3778"/>
                <a:gd name="T142" fmla="+- 0 5874 1853"/>
                <a:gd name="T143" fmla="*/ 5874 h 4021"/>
                <a:gd name="T144" fmla="+- 0 2864 828"/>
                <a:gd name="T145" fmla="*/ T144 w 3778"/>
                <a:gd name="T146" fmla="+- 0 5874 1853"/>
                <a:gd name="T147" fmla="*/ 5874 h 4021"/>
                <a:gd name="T148" fmla="+- 0 2831 828"/>
                <a:gd name="T149" fmla="*/ T148 w 3778"/>
                <a:gd name="T150" fmla="+- 0 5868 1853"/>
                <a:gd name="T151" fmla="*/ 5868 h 4021"/>
                <a:gd name="T152" fmla="+- 0 2805 828"/>
                <a:gd name="T153" fmla="*/ T152 w 3778"/>
                <a:gd name="T154" fmla="+- 0 5850 1853"/>
                <a:gd name="T155" fmla="*/ 5850 h 4021"/>
                <a:gd name="T156" fmla="+- 0 2787 828"/>
                <a:gd name="T157" fmla="*/ T156 w 3778"/>
                <a:gd name="T158" fmla="+- 0 5823 1853"/>
                <a:gd name="T159" fmla="*/ 5823 h 4021"/>
                <a:gd name="T160" fmla="+- 0 2780 828"/>
                <a:gd name="T161" fmla="*/ T160 w 3778"/>
                <a:gd name="T162" fmla="+- 0 5791 1853"/>
                <a:gd name="T163" fmla="*/ 5791 h 4021"/>
                <a:gd name="T164" fmla="+- 0 2780 828"/>
                <a:gd name="T165" fmla="*/ T164 w 3778"/>
                <a:gd name="T166" fmla="+- 0 5457 1853"/>
                <a:gd name="T167" fmla="*/ 5457 h 4021"/>
                <a:gd name="T168" fmla="+- 0 828 828"/>
                <a:gd name="T169" fmla="*/ T168 w 3778"/>
                <a:gd name="T170" fmla="+- 0 3457 1853"/>
                <a:gd name="T171" fmla="*/ 3457 h 4021"/>
                <a:gd name="T172" fmla="+- 0 834 828"/>
                <a:gd name="T173" fmla="*/ T172 w 3778"/>
                <a:gd name="T174" fmla="+- 0 3424 1853"/>
                <a:gd name="T175" fmla="*/ 3424 h 4021"/>
                <a:gd name="T176" fmla="+- 0 852 828"/>
                <a:gd name="T177" fmla="*/ T176 w 3778"/>
                <a:gd name="T178" fmla="+- 0 3398 1853"/>
                <a:gd name="T179" fmla="*/ 3398 h 4021"/>
                <a:gd name="T180" fmla="+- 0 879 828"/>
                <a:gd name="T181" fmla="*/ T180 w 3778"/>
                <a:gd name="T182" fmla="+- 0 3380 1853"/>
                <a:gd name="T183" fmla="*/ 3380 h 4021"/>
                <a:gd name="T184" fmla="+- 0 912 828"/>
                <a:gd name="T185" fmla="*/ T184 w 3778"/>
                <a:gd name="T186" fmla="+- 0 3373 1853"/>
                <a:gd name="T187" fmla="*/ 3373 h 4021"/>
                <a:gd name="T188" fmla="+- 0 2567 828"/>
                <a:gd name="T189" fmla="*/ T188 w 3778"/>
                <a:gd name="T190" fmla="+- 0 3373 1853"/>
                <a:gd name="T191" fmla="*/ 3373 h 4021"/>
                <a:gd name="T192" fmla="+- 0 2600 828"/>
                <a:gd name="T193" fmla="*/ T192 w 3778"/>
                <a:gd name="T194" fmla="+- 0 3380 1853"/>
                <a:gd name="T195" fmla="*/ 3380 h 4021"/>
                <a:gd name="T196" fmla="+- 0 2626 828"/>
                <a:gd name="T197" fmla="*/ T196 w 3778"/>
                <a:gd name="T198" fmla="+- 0 3398 1853"/>
                <a:gd name="T199" fmla="*/ 3398 h 4021"/>
                <a:gd name="T200" fmla="+- 0 2644 828"/>
                <a:gd name="T201" fmla="*/ T200 w 3778"/>
                <a:gd name="T202" fmla="+- 0 3424 1853"/>
                <a:gd name="T203" fmla="*/ 3424 h 4021"/>
                <a:gd name="T204" fmla="+- 0 2651 828"/>
                <a:gd name="T205" fmla="*/ T204 w 3778"/>
                <a:gd name="T206" fmla="+- 0 3457 1853"/>
                <a:gd name="T207" fmla="*/ 3457 h 4021"/>
                <a:gd name="T208" fmla="+- 0 2651 828"/>
                <a:gd name="T209" fmla="*/ T208 w 3778"/>
                <a:gd name="T210" fmla="+- 0 3792 1853"/>
                <a:gd name="T211" fmla="*/ 3792 h 4021"/>
                <a:gd name="T212" fmla="+- 0 2644 828"/>
                <a:gd name="T213" fmla="*/ T212 w 3778"/>
                <a:gd name="T214" fmla="+- 0 3824 1853"/>
                <a:gd name="T215" fmla="*/ 3824 h 4021"/>
                <a:gd name="T216" fmla="+- 0 2626 828"/>
                <a:gd name="T217" fmla="*/ T216 w 3778"/>
                <a:gd name="T218" fmla="+- 0 3851 1853"/>
                <a:gd name="T219" fmla="*/ 3851 h 4021"/>
                <a:gd name="T220" fmla="+- 0 2600 828"/>
                <a:gd name="T221" fmla="*/ T220 w 3778"/>
                <a:gd name="T222" fmla="+- 0 3869 1853"/>
                <a:gd name="T223" fmla="*/ 3869 h 4021"/>
                <a:gd name="T224" fmla="+- 0 2567 828"/>
                <a:gd name="T225" fmla="*/ T224 w 3778"/>
                <a:gd name="T226" fmla="+- 0 3875 1853"/>
                <a:gd name="T227" fmla="*/ 3875 h 4021"/>
                <a:gd name="T228" fmla="+- 0 912 828"/>
                <a:gd name="T229" fmla="*/ T228 w 3778"/>
                <a:gd name="T230" fmla="+- 0 3875 1853"/>
                <a:gd name="T231" fmla="*/ 3875 h 4021"/>
                <a:gd name="T232" fmla="+- 0 879 828"/>
                <a:gd name="T233" fmla="*/ T232 w 3778"/>
                <a:gd name="T234" fmla="+- 0 3869 1853"/>
                <a:gd name="T235" fmla="*/ 3869 h 4021"/>
                <a:gd name="T236" fmla="+- 0 852 828"/>
                <a:gd name="T237" fmla="*/ T236 w 3778"/>
                <a:gd name="T238" fmla="+- 0 3851 1853"/>
                <a:gd name="T239" fmla="*/ 3851 h 4021"/>
                <a:gd name="T240" fmla="+- 0 834 828"/>
                <a:gd name="T241" fmla="*/ T240 w 3778"/>
                <a:gd name="T242" fmla="+- 0 3824 1853"/>
                <a:gd name="T243" fmla="*/ 3824 h 4021"/>
                <a:gd name="T244" fmla="+- 0 828 828"/>
                <a:gd name="T245" fmla="*/ T244 w 3778"/>
                <a:gd name="T246" fmla="+- 0 3792 1853"/>
                <a:gd name="T247" fmla="*/ 3792 h 4021"/>
                <a:gd name="T248" fmla="+- 0 828 828"/>
                <a:gd name="T249" fmla="*/ T248 w 3778"/>
                <a:gd name="T250" fmla="+- 0 3457 1853"/>
                <a:gd name="T251" fmla="*/ 3457 h 402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  <a:cxn ang="0">
                  <a:pos x="T245" y="T247"/>
                </a:cxn>
                <a:cxn ang="0">
                  <a:pos x="T249" y="T251"/>
                </a:cxn>
              </a:cxnLst>
              <a:rect l="0" t="0" r="r" b="b"/>
              <a:pathLst>
                <a:path w="3778" h="4021">
                  <a:moveTo>
                    <a:pt x="1952" y="84"/>
                  </a:moveTo>
                  <a:lnTo>
                    <a:pt x="1959" y="51"/>
                  </a:lnTo>
                  <a:lnTo>
                    <a:pt x="1977" y="25"/>
                  </a:lnTo>
                  <a:lnTo>
                    <a:pt x="2003" y="7"/>
                  </a:lnTo>
                  <a:lnTo>
                    <a:pt x="2036" y="0"/>
                  </a:lnTo>
                  <a:lnTo>
                    <a:pt x="3693" y="0"/>
                  </a:lnTo>
                  <a:lnTo>
                    <a:pt x="3726" y="7"/>
                  </a:lnTo>
                  <a:lnTo>
                    <a:pt x="3753" y="25"/>
                  </a:lnTo>
                  <a:lnTo>
                    <a:pt x="3771" y="51"/>
                  </a:lnTo>
                  <a:lnTo>
                    <a:pt x="3777" y="84"/>
                  </a:lnTo>
                  <a:lnTo>
                    <a:pt x="3777" y="419"/>
                  </a:lnTo>
                  <a:lnTo>
                    <a:pt x="3771" y="451"/>
                  </a:lnTo>
                  <a:lnTo>
                    <a:pt x="3753" y="478"/>
                  </a:lnTo>
                  <a:lnTo>
                    <a:pt x="3726" y="496"/>
                  </a:lnTo>
                  <a:lnTo>
                    <a:pt x="3693" y="502"/>
                  </a:lnTo>
                  <a:lnTo>
                    <a:pt x="2036" y="502"/>
                  </a:lnTo>
                  <a:lnTo>
                    <a:pt x="2003" y="496"/>
                  </a:lnTo>
                  <a:lnTo>
                    <a:pt x="1977" y="478"/>
                  </a:lnTo>
                  <a:lnTo>
                    <a:pt x="1959" y="451"/>
                  </a:lnTo>
                  <a:lnTo>
                    <a:pt x="1952" y="419"/>
                  </a:lnTo>
                  <a:lnTo>
                    <a:pt x="1952" y="84"/>
                  </a:lnTo>
                  <a:close/>
                  <a:moveTo>
                    <a:pt x="1952" y="3604"/>
                  </a:moveTo>
                  <a:lnTo>
                    <a:pt x="1959" y="3572"/>
                  </a:lnTo>
                  <a:lnTo>
                    <a:pt x="1977" y="3545"/>
                  </a:lnTo>
                  <a:lnTo>
                    <a:pt x="2003" y="3528"/>
                  </a:lnTo>
                  <a:lnTo>
                    <a:pt x="2036" y="3521"/>
                  </a:lnTo>
                  <a:lnTo>
                    <a:pt x="3694" y="3521"/>
                  </a:lnTo>
                  <a:lnTo>
                    <a:pt x="3726" y="3528"/>
                  </a:lnTo>
                  <a:lnTo>
                    <a:pt x="3753" y="3545"/>
                  </a:lnTo>
                  <a:lnTo>
                    <a:pt x="3771" y="3572"/>
                  </a:lnTo>
                  <a:lnTo>
                    <a:pt x="3777" y="3604"/>
                  </a:lnTo>
                  <a:lnTo>
                    <a:pt x="3777" y="3938"/>
                  </a:lnTo>
                  <a:lnTo>
                    <a:pt x="3771" y="3970"/>
                  </a:lnTo>
                  <a:lnTo>
                    <a:pt x="3753" y="3997"/>
                  </a:lnTo>
                  <a:lnTo>
                    <a:pt x="3726" y="4015"/>
                  </a:lnTo>
                  <a:lnTo>
                    <a:pt x="3694" y="4021"/>
                  </a:lnTo>
                  <a:lnTo>
                    <a:pt x="2036" y="4021"/>
                  </a:lnTo>
                  <a:lnTo>
                    <a:pt x="2003" y="4015"/>
                  </a:lnTo>
                  <a:lnTo>
                    <a:pt x="1977" y="3997"/>
                  </a:lnTo>
                  <a:lnTo>
                    <a:pt x="1959" y="3970"/>
                  </a:lnTo>
                  <a:lnTo>
                    <a:pt x="1952" y="3938"/>
                  </a:lnTo>
                  <a:lnTo>
                    <a:pt x="1952" y="3604"/>
                  </a:lnTo>
                  <a:close/>
                  <a:moveTo>
                    <a:pt x="0" y="1604"/>
                  </a:moveTo>
                  <a:lnTo>
                    <a:pt x="6" y="1571"/>
                  </a:lnTo>
                  <a:lnTo>
                    <a:pt x="24" y="1545"/>
                  </a:lnTo>
                  <a:lnTo>
                    <a:pt x="51" y="1527"/>
                  </a:lnTo>
                  <a:lnTo>
                    <a:pt x="84" y="1520"/>
                  </a:lnTo>
                  <a:lnTo>
                    <a:pt x="1739" y="1520"/>
                  </a:lnTo>
                  <a:lnTo>
                    <a:pt x="1772" y="1527"/>
                  </a:lnTo>
                  <a:lnTo>
                    <a:pt x="1798" y="1545"/>
                  </a:lnTo>
                  <a:lnTo>
                    <a:pt x="1816" y="1571"/>
                  </a:lnTo>
                  <a:lnTo>
                    <a:pt x="1823" y="1604"/>
                  </a:lnTo>
                  <a:lnTo>
                    <a:pt x="1823" y="1939"/>
                  </a:lnTo>
                  <a:lnTo>
                    <a:pt x="1816" y="1971"/>
                  </a:lnTo>
                  <a:lnTo>
                    <a:pt x="1798" y="1998"/>
                  </a:lnTo>
                  <a:lnTo>
                    <a:pt x="1772" y="2016"/>
                  </a:lnTo>
                  <a:lnTo>
                    <a:pt x="1739" y="2022"/>
                  </a:lnTo>
                  <a:lnTo>
                    <a:pt x="84" y="2022"/>
                  </a:lnTo>
                  <a:lnTo>
                    <a:pt x="51" y="2016"/>
                  </a:lnTo>
                  <a:lnTo>
                    <a:pt x="24" y="1998"/>
                  </a:lnTo>
                  <a:lnTo>
                    <a:pt x="6" y="1971"/>
                  </a:lnTo>
                  <a:lnTo>
                    <a:pt x="0" y="1939"/>
                  </a:lnTo>
                  <a:lnTo>
                    <a:pt x="0" y="1604"/>
                  </a:lnTo>
                  <a:close/>
                </a:path>
              </a:pathLst>
            </a:custGeom>
            <a:noFill/>
            <a:ln w="766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44" name="AutoShape 778">
              <a:extLst>
                <a:ext uri="{FF2B5EF4-FFF2-40B4-BE49-F238E27FC236}">
                  <a16:creationId xmlns:a16="http://schemas.microsoft.com/office/drawing/2014/main" id="{E0211D38-B6BC-488C-9146-F5EEBF37E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486"/>
              <a:ext cx="1661" cy="2824"/>
            </a:xfrm>
            <a:custGeom>
              <a:avLst/>
              <a:gdLst>
                <a:gd name="T0" fmla="+- 0 1788 1691"/>
                <a:gd name="T1" fmla="*/ T0 w 1661"/>
                <a:gd name="T2" fmla="+- 0 3915 1486"/>
                <a:gd name="T3" fmla="*/ 3915 h 2824"/>
                <a:gd name="T4" fmla="+- 0 1748 1691"/>
                <a:gd name="T5" fmla="*/ T4 w 1661"/>
                <a:gd name="T6" fmla="+- 0 3915 1486"/>
                <a:gd name="T7" fmla="*/ 3915 h 2824"/>
                <a:gd name="T8" fmla="+- 0 1748 1691"/>
                <a:gd name="T9" fmla="*/ T8 w 1661"/>
                <a:gd name="T10" fmla="+- 0 3875 1486"/>
                <a:gd name="T11" fmla="*/ 3875 h 2824"/>
                <a:gd name="T12" fmla="+- 0 1731 1691"/>
                <a:gd name="T13" fmla="*/ T12 w 1661"/>
                <a:gd name="T14" fmla="+- 0 3875 1486"/>
                <a:gd name="T15" fmla="*/ 3875 h 2824"/>
                <a:gd name="T16" fmla="+- 0 1731 1691"/>
                <a:gd name="T17" fmla="*/ T16 w 1661"/>
                <a:gd name="T18" fmla="+- 0 3915 1486"/>
                <a:gd name="T19" fmla="*/ 3915 h 2824"/>
                <a:gd name="T20" fmla="+- 0 1691 1691"/>
                <a:gd name="T21" fmla="*/ T20 w 1661"/>
                <a:gd name="T22" fmla="+- 0 3915 1486"/>
                <a:gd name="T23" fmla="*/ 3915 h 2824"/>
                <a:gd name="T24" fmla="+- 0 1739 1691"/>
                <a:gd name="T25" fmla="*/ T24 w 1661"/>
                <a:gd name="T26" fmla="+- 0 4012 1486"/>
                <a:gd name="T27" fmla="*/ 4012 h 2824"/>
                <a:gd name="T28" fmla="+- 0 1780 1691"/>
                <a:gd name="T29" fmla="*/ T28 w 1661"/>
                <a:gd name="T30" fmla="+- 0 3931 1486"/>
                <a:gd name="T31" fmla="*/ 3931 h 2824"/>
                <a:gd name="T32" fmla="+- 0 1788 1691"/>
                <a:gd name="T33" fmla="*/ T32 w 1661"/>
                <a:gd name="T34" fmla="+- 0 3915 1486"/>
                <a:gd name="T35" fmla="*/ 3915 h 2824"/>
                <a:gd name="T36" fmla="+- 0 1788 1691"/>
                <a:gd name="T37" fmla="*/ T36 w 1661"/>
                <a:gd name="T38" fmla="+- 0 3277 1486"/>
                <a:gd name="T39" fmla="*/ 3277 h 2824"/>
                <a:gd name="T40" fmla="+- 0 1748 1691"/>
                <a:gd name="T41" fmla="*/ T40 w 1661"/>
                <a:gd name="T42" fmla="+- 0 3277 1486"/>
                <a:gd name="T43" fmla="*/ 3277 h 2824"/>
                <a:gd name="T44" fmla="+- 0 1748 1691"/>
                <a:gd name="T45" fmla="*/ T44 w 1661"/>
                <a:gd name="T46" fmla="+- 0 3242 1486"/>
                <a:gd name="T47" fmla="*/ 3242 h 2824"/>
                <a:gd name="T48" fmla="+- 0 1731 1691"/>
                <a:gd name="T49" fmla="*/ T48 w 1661"/>
                <a:gd name="T50" fmla="+- 0 3242 1486"/>
                <a:gd name="T51" fmla="*/ 3242 h 2824"/>
                <a:gd name="T52" fmla="+- 0 1731 1691"/>
                <a:gd name="T53" fmla="*/ T52 w 1661"/>
                <a:gd name="T54" fmla="+- 0 3277 1486"/>
                <a:gd name="T55" fmla="*/ 3277 h 2824"/>
                <a:gd name="T56" fmla="+- 0 1691 1691"/>
                <a:gd name="T57" fmla="*/ T56 w 1661"/>
                <a:gd name="T58" fmla="+- 0 3277 1486"/>
                <a:gd name="T59" fmla="*/ 3277 h 2824"/>
                <a:gd name="T60" fmla="+- 0 1739 1691"/>
                <a:gd name="T61" fmla="*/ T60 w 1661"/>
                <a:gd name="T62" fmla="+- 0 3373 1486"/>
                <a:gd name="T63" fmla="*/ 3373 h 2824"/>
                <a:gd name="T64" fmla="+- 0 1780 1691"/>
                <a:gd name="T65" fmla="*/ T64 w 1661"/>
                <a:gd name="T66" fmla="+- 0 3293 1486"/>
                <a:gd name="T67" fmla="*/ 3293 h 2824"/>
                <a:gd name="T68" fmla="+- 0 1788 1691"/>
                <a:gd name="T69" fmla="*/ T68 w 1661"/>
                <a:gd name="T70" fmla="+- 0 3277 1486"/>
                <a:gd name="T71" fmla="*/ 3277 h 2824"/>
                <a:gd name="T72" fmla="+- 0 1788 1691"/>
                <a:gd name="T73" fmla="*/ T72 w 1661"/>
                <a:gd name="T74" fmla="+- 0 2643 1486"/>
                <a:gd name="T75" fmla="*/ 2643 h 2824"/>
                <a:gd name="T76" fmla="+- 0 1748 1691"/>
                <a:gd name="T77" fmla="*/ T76 w 1661"/>
                <a:gd name="T78" fmla="+- 0 2643 1486"/>
                <a:gd name="T79" fmla="*/ 2643 h 2824"/>
                <a:gd name="T80" fmla="+- 0 1748 1691"/>
                <a:gd name="T81" fmla="*/ T80 w 1661"/>
                <a:gd name="T82" fmla="+- 0 2583 1486"/>
                <a:gd name="T83" fmla="*/ 2583 h 2824"/>
                <a:gd name="T84" fmla="+- 0 1731 1691"/>
                <a:gd name="T85" fmla="*/ T84 w 1661"/>
                <a:gd name="T86" fmla="+- 0 2583 1486"/>
                <a:gd name="T87" fmla="*/ 2583 h 2824"/>
                <a:gd name="T88" fmla="+- 0 1731 1691"/>
                <a:gd name="T89" fmla="*/ T88 w 1661"/>
                <a:gd name="T90" fmla="+- 0 2643 1486"/>
                <a:gd name="T91" fmla="*/ 2643 h 2824"/>
                <a:gd name="T92" fmla="+- 0 1691 1691"/>
                <a:gd name="T93" fmla="*/ T92 w 1661"/>
                <a:gd name="T94" fmla="+- 0 2643 1486"/>
                <a:gd name="T95" fmla="*/ 2643 h 2824"/>
                <a:gd name="T96" fmla="+- 0 1739 1691"/>
                <a:gd name="T97" fmla="*/ T96 w 1661"/>
                <a:gd name="T98" fmla="+- 0 2739 1486"/>
                <a:gd name="T99" fmla="*/ 2739 h 2824"/>
                <a:gd name="T100" fmla="+- 0 1780 1691"/>
                <a:gd name="T101" fmla="*/ T100 w 1661"/>
                <a:gd name="T102" fmla="+- 0 2659 1486"/>
                <a:gd name="T103" fmla="*/ 2659 h 2824"/>
                <a:gd name="T104" fmla="+- 0 1788 1691"/>
                <a:gd name="T105" fmla="*/ T104 w 1661"/>
                <a:gd name="T106" fmla="+- 0 2643 1486"/>
                <a:gd name="T107" fmla="*/ 2643 h 2824"/>
                <a:gd name="T108" fmla="+- 0 1788 1691"/>
                <a:gd name="T109" fmla="*/ T108 w 1661"/>
                <a:gd name="T110" fmla="+- 0 1529 1486"/>
                <a:gd name="T111" fmla="*/ 1529 h 2824"/>
                <a:gd name="T112" fmla="+- 0 1748 1691"/>
                <a:gd name="T113" fmla="*/ T112 w 1661"/>
                <a:gd name="T114" fmla="+- 0 1529 1486"/>
                <a:gd name="T115" fmla="*/ 1529 h 2824"/>
                <a:gd name="T116" fmla="+- 0 1748 1691"/>
                <a:gd name="T117" fmla="*/ T116 w 1661"/>
                <a:gd name="T118" fmla="+- 0 1486 1486"/>
                <a:gd name="T119" fmla="*/ 1486 h 2824"/>
                <a:gd name="T120" fmla="+- 0 1731 1691"/>
                <a:gd name="T121" fmla="*/ T120 w 1661"/>
                <a:gd name="T122" fmla="+- 0 1486 1486"/>
                <a:gd name="T123" fmla="*/ 1486 h 2824"/>
                <a:gd name="T124" fmla="+- 0 1731 1691"/>
                <a:gd name="T125" fmla="*/ T124 w 1661"/>
                <a:gd name="T126" fmla="+- 0 1529 1486"/>
                <a:gd name="T127" fmla="*/ 1529 h 2824"/>
                <a:gd name="T128" fmla="+- 0 1691 1691"/>
                <a:gd name="T129" fmla="*/ T128 w 1661"/>
                <a:gd name="T130" fmla="+- 0 1529 1486"/>
                <a:gd name="T131" fmla="*/ 1529 h 2824"/>
                <a:gd name="T132" fmla="+- 0 1739 1691"/>
                <a:gd name="T133" fmla="*/ T132 w 1661"/>
                <a:gd name="T134" fmla="+- 0 1625 1486"/>
                <a:gd name="T135" fmla="*/ 1625 h 2824"/>
                <a:gd name="T136" fmla="+- 0 1780 1691"/>
                <a:gd name="T137" fmla="*/ T136 w 1661"/>
                <a:gd name="T138" fmla="+- 0 1545 1486"/>
                <a:gd name="T139" fmla="*/ 1545 h 2824"/>
                <a:gd name="T140" fmla="+- 0 1788 1691"/>
                <a:gd name="T141" fmla="*/ T140 w 1661"/>
                <a:gd name="T142" fmla="+- 0 1529 1486"/>
                <a:gd name="T143" fmla="*/ 1529 h 2824"/>
                <a:gd name="T144" fmla="+- 0 2780 1691"/>
                <a:gd name="T145" fmla="*/ T144 w 1661"/>
                <a:gd name="T146" fmla="+- 0 2104 1486"/>
                <a:gd name="T147" fmla="*/ 2104 h 2824"/>
                <a:gd name="T148" fmla="+- 0 2764 1691"/>
                <a:gd name="T149" fmla="*/ T148 w 1661"/>
                <a:gd name="T150" fmla="+- 0 2096 1486"/>
                <a:gd name="T151" fmla="*/ 2096 h 2824"/>
                <a:gd name="T152" fmla="+- 0 2683 1691"/>
                <a:gd name="T153" fmla="*/ T152 w 1661"/>
                <a:gd name="T154" fmla="+- 0 2056 1486"/>
                <a:gd name="T155" fmla="*/ 2056 h 2824"/>
                <a:gd name="T156" fmla="+- 0 2683 1691"/>
                <a:gd name="T157" fmla="*/ T156 w 1661"/>
                <a:gd name="T158" fmla="+- 0 2096 1486"/>
                <a:gd name="T159" fmla="*/ 2096 h 2824"/>
                <a:gd name="T160" fmla="+- 0 2218 1691"/>
                <a:gd name="T161" fmla="*/ T160 w 1661"/>
                <a:gd name="T162" fmla="+- 0 2096 1486"/>
                <a:gd name="T163" fmla="*/ 2096 h 2824"/>
                <a:gd name="T164" fmla="+- 0 2218 1691"/>
                <a:gd name="T165" fmla="*/ T164 w 1661"/>
                <a:gd name="T166" fmla="+- 0 2112 1486"/>
                <a:gd name="T167" fmla="*/ 2112 h 2824"/>
                <a:gd name="T168" fmla="+- 0 2683 1691"/>
                <a:gd name="T169" fmla="*/ T168 w 1661"/>
                <a:gd name="T170" fmla="+- 0 2112 1486"/>
                <a:gd name="T171" fmla="*/ 2112 h 2824"/>
                <a:gd name="T172" fmla="+- 0 2683 1691"/>
                <a:gd name="T173" fmla="*/ T172 w 1661"/>
                <a:gd name="T174" fmla="+- 0 2153 1486"/>
                <a:gd name="T175" fmla="*/ 2153 h 2824"/>
                <a:gd name="T176" fmla="+- 0 2764 1691"/>
                <a:gd name="T177" fmla="*/ T176 w 1661"/>
                <a:gd name="T178" fmla="+- 0 2112 1486"/>
                <a:gd name="T179" fmla="*/ 2112 h 2824"/>
                <a:gd name="T180" fmla="+- 0 2780 1691"/>
                <a:gd name="T181" fmla="*/ T180 w 1661"/>
                <a:gd name="T182" fmla="+- 0 2104 1486"/>
                <a:gd name="T183" fmla="*/ 2104 h 2824"/>
                <a:gd name="T184" fmla="+- 0 3352 1691"/>
                <a:gd name="T185" fmla="*/ T184 w 1661"/>
                <a:gd name="T186" fmla="+- 0 4262 1486"/>
                <a:gd name="T187" fmla="*/ 4262 h 2824"/>
                <a:gd name="T188" fmla="+- 0 3336 1691"/>
                <a:gd name="T189" fmla="*/ T188 w 1661"/>
                <a:gd name="T190" fmla="+- 0 4254 1486"/>
                <a:gd name="T191" fmla="*/ 4254 h 2824"/>
                <a:gd name="T192" fmla="+- 0 3255 1691"/>
                <a:gd name="T193" fmla="*/ T192 w 1661"/>
                <a:gd name="T194" fmla="+- 0 4214 1486"/>
                <a:gd name="T195" fmla="*/ 4214 h 2824"/>
                <a:gd name="T196" fmla="+- 0 3255 1691"/>
                <a:gd name="T197" fmla="*/ T196 w 1661"/>
                <a:gd name="T198" fmla="+- 0 4254 1486"/>
                <a:gd name="T199" fmla="*/ 4254 h 2824"/>
                <a:gd name="T200" fmla="+- 0 2651 1691"/>
                <a:gd name="T201" fmla="*/ T200 w 1661"/>
                <a:gd name="T202" fmla="+- 0 4255 1486"/>
                <a:gd name="T203" fmla="*/ 4255 h 2824"/>
                <a:gd name="T204" fmla="+- 0 2651 1691"/>
                <a:gd name="T205" fmla="*/ T204 w 1661"/>
                <a:gd name="T206" fmla="+- 0 4271 1486"/>
                <a:gd name="T207" fmla="*/ 4271 h 2824"/>
                <a:gd name="T208" fmla="+- 0 3255 1691"/>
                <a:gd name="T209" fmla="*/ T208 w 1661"/>
                <a:gd name="T210" fmla="+- 0 4270 1486"/>
                <a:gd name="T211" fmla="*/ 4270 h 2824"/>
                <a:gd name="T212" fmla="+- 0 3255 1691"/>
                <a:gd name="T213" fmla="*/ T212 w 1661"/>
                <a:gd name="T214" fmla="+- 0 4310 1486"/>
                <a:gd name="T215" fmla="*/ 4310 h 2824"/>
                <a:gd name="T216" fmla="+- 0 3352 1691"/>
                <a:gd name="T217" fmla="*/ T216 w 1661"/>
                <a:gd name="T218" fmla="+- 0 4262 1486"/>
                <a:gd name="T219" fmla="*/ 4262 h 282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</a:cxnLst>
              <a:rect l="0" t="0" r="r" b="b"/>
              <a:pathLst>
                <a:path w="1661" h="2824">
                  <a:moveTo>
                    <a:pt x="97" y="2429"/>
                  </a:moveTo>
                  <a:lnTo>
                    <a:pt x="57" y="2429"/>
                  </a:lnTo>
                  <a:lnTo>
                    <a:pt x="57" y="2389"/>
                  </a:lnTo>
                  <a:lnTo>
                    <a:pt x="40" y="2389"/>
                  </a:lnTo>
                  <a:lnTo>
                    <a:pt x="40" y="2429"/>
                  </a:lnTo>
                  <a:lnTo>
                    <a:pt x="0" y="2429"/>
                  </a:lnTo>
                  <a:lnTo>
                    <a:pt x="48" y="2526"/>
                  </a:lnTo>
                  <a:lnTo>
                    <a:pt x="89" y="2445"/>
                  </a:lnTo>
                  <a:lnTo>
                    <a:pt x="97" y="2429"/>
                  </a:lnTo>
                  <a:close/>
                  <a:moveTo>
                    <a:pt x="97" y="1791"/>
                  </a:moveTo>
                  <a:lnTo>
                    <a:pt x="57" y="1791"/>
                  </a:lnTo>
                  <a:lnTo>
                    <a:pt x="57" y="1756"/>
                  </a:lnTo>
                  <a:lnTo>
                    <a:pt x="40" y="1756"/>
                  </a:lnTo>
                  <a:lnTo>
                    <a:pt x="40" y="1791"/>
                  </a:lnTo>
                  <a:lnTo>
                    <a:pt x="0" y="1791"/>
                  </a:lnTo>
                  <a:lnTo>
                    <a:pt x="48" y="1887"/>
                  </a:lnTo>
                  <a:lnTo>
                    <a:pt x="89" y="1807"/>
                  </a:lnTo>
                  <a:lnTo>
                    <a:pt x="97" y="1791"/>
                  </a:lnTo>
                  <a:close/>
                  <a:moveTo>
                    <a:pt x="97" y="1157"/>
                  </a:moveTo>
                  <a:lnTo>
                    <a:pt x="57" y="1157"/>
                  </a:lnTo>
                  <a:lnTo>
                    <a:pt x="57" y="1097"/>
                  </a:lnTo>
                  <a:lnTo>
                    <a:pt x="40" y="1097"/>
                  </a:lnTo>
                  <a:lnTo>
                    <a:pt x="40" y="1157"/>
                  </a:lnTo>
                  <a:lnTo>
                    <a:pt x="0" y="1157"/>
                  </a:lnTo>
                  <a:lnTo>
                    <a:pt x="48" y="1253"/>
                  </a:lnTo>
                  <a:lnTo>
                    <a:pt x="89" y="1173"/>
                  </a:lnTo>
                  <a:lnTo>
                    <a:pt x="97" y="1157"/>
                  </a:lnTo>
                  <a:close/>
                  <a:moveTo>
                    <a:pt x="97" y="43"/>
                  </a:moveTo>
                  <a:lnTo>
                    <a:pt x="57" y="43"/>
                  </a:lnTo>
                  <a:lnTo>
                    <a:pt x="57" y="0"/>
                  </a:lnTo>
                  <a:lnTo>
                    <a:pt x="40" y="0"/>
                  </a:lnTo>
                  <a:lnTo>
                    <a:pt x="40" y="43"/>
                  </a:lnTo>
                  <a:lnTo>
                    <a:pt x="0" y="43"/>
                  </a:lnTo>
                  <a:lnTo>
                    <a:pt x="48" y="139"/>
                  </a:lnTo>
                  <a:lnTo>
                    <a:pt x="89" y="59"/>
                  </a:lnTo>
                  <a:lnTo>
                    <a:pt x="97" y="43"/>
                  </a:lnTo>
                  <a:close/>
                  <a:moveTo>
                    <a:pt x="1089" y="618"/>
                  </a:moveTo>
                  <a:lnTo>
                    <a:pt x="1073" y="610"/>
                  </a:lnTo>
                  <a:lnTo>
                    <a:pt x="992" y="570"/>
                  </a:lnTo>
                  <a:lnTo>
                    <a:pt x="992" y="610"/>
                  </a:lnTo>
                  <a:lnTo>
                    <a:pt x="527" y="610"/>
                  </a:lnTo>
                  <a:lnTo>
                    <a:pt x="527" y="626"/>
                  </a:lnTo>
                  <a:lnTo>
                    <a:pt x="992" y="626"/>
                  </a:lnTo>
                  <a:lnTo>
                    <a:pt x="992" y="667"/>
                  </a:lnTo>
                  <a:lnTo>
                    <a:pt x="1073" y="626"/>
                  </a:lnTo>
                  <a:lnTo>
                    <a:pt x="1089" y="618"/>
                  </a:lnTo>
                  <a:close/>
                  <a:moveTo>
                    <a:pt x="1661" y="2776"/>
                  </a:moveTo>
                  <a:lnTo>
                    <a:pt x="1645" y="2768"/>
                  </a:lnTo>
                  <a:lnTo>
                    <a:pt x="1564" y="2728"/>
                  </a:lnTo>
                  <a:lnTo>
                    <a:pt x="1564" y="2768"/>
                  </a:lnTo>
                  <a:lnTo>
                    <a:pt x="960" y="2769"/>
                  </a:lnTo>
                  <a:lnTo>
                    <a:pt x="960" y="2785"/>
                  </a:lnTo>
                  <a:lnTo>
                    <a:pt x="1564" y="2784"/>
                  </a:lnTo>
                  <a:lnTo>
                    <a:pt x="1564" y="2824"/>
                  </a:lnTo>
                  <a:lnTo>
                    <a:pt x="1661" y="2776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45" name="Freeform 777">
              <a:extLst>
                <a:ext uri="{FF2B5EF4-FFF2-40B4-BE49-F238E27FC236}">
                  <a16:creationId xmlns:a16="http://schemas.microsoft.com/office/drawing/2014/main" id="{3CC8E98C-AD67-4552-9C66-F6F6A5307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3" y="6328"/>
              <a:ext cx="456" cy="456"/>
            </a:xfrm>
            <a:custGeom>
              <a:avLst/>
              <a:gdLst>
                <a:gd name="T0" fmla="+- 0 1751 1523"/>
                <a:gd name="T1" fmla="*/ T0 w 456"/>
                <a:gd name="T2" fmla="+- 0 6328 6328"/>
                <a:gd name="T3" fmla="*/ 6328 h 456"/>
                <a:gd name="T4" fmla="+- 0 1679 1523"/>
                <a:gd name="T5" fmla="*/ T4 w 456"/>
                <a:gd name="T6" fmla="+- 0 6340 6328"/>
                <a:gd name="T7" fmla="*/ 6340 h 456"/>
                <a:gd name="T8" fmla="+- 0 1616 1523"/>
                <a:gd name="T9" fmla="*/ T8 w 456"/>
                <a:gd name="T10" fmla="+- 0 6372 6328"/>
                <a:gd name="T11" fmla="*/ 6372 h 456"/>
                <a:gd name="T12" fmla="+- 0 1567 1523"/>
                <a:gd name="T13" fmla="*/ T12 w 456"/>
                <a:gd name="T14" fmla="+- 0 6421 6328"/>
                <a:gd name="T15" fmla="*/ 6421 h 456"/>
                <a:gd name="T16" fmla="+- 0 1535 1523"/>
                <a:gd name="T17" fmla="*/ T16 w 456"/>
                <a:gd name="T18" fmla="+- 0 6484 6328"/>
                <a:gd name="T19" fmla="*/ 6484 h 456"/>
                <a:gd name="T20" fmla="+- 0 1523 1523"/>
                <a:gd name="T21" fmla="*/ T20 w 456"/>
                <a:gd name="T22" fmla="+- 0 6556 6328"/>
                <a:gd name="T23" fmla="*/ 6556 h 456"/>
                <a:gd name="T24" fmla="+- 0 1535 1523"/>
                <a:gd name="T25" fmla="*/ T24 w 456"/>
                <a:gd name="T26" fmla="+- 0 6628 6328"/>
                <a:gd name="T27" fmla="*/ 6628 h 456"/>
                <a:gd name="T28" fmla="+- 0 1567 1523"/>
                <a:gd name="T29" fmla="*/ T28 w 456"/>
                <a:gd name="T30" fmla="+- 0 6691 6328"/>
                <a:gd name="T31" fmla="*/ 6691 h 456"/>
                <a:gd name="T32" fmla="+- 0 1616 1523"/>
                <a:gd name="T33" fmla="*/ T32 w 456"/>
                <a:gd name="T34" fmla="+- 0 6740 6328"/>
                <a:gd name="T35" fmla="*/ 6740 h 456"/>
                <a:gd name="T36" fmla="+- 0 1679 1523"/>
                <a:gd name="T37" fmla="*/ T36 w 456"/>
                <a:gd name="T38" fmla="+- 0 6772 6328"/>
                <a:gd name="T39" fmla="*/ 6772 h 456"/>
                <a:gd name="T40" fmla="+- 0 1751 1523"/>
                <a:gd name="T41" fmla="*/ T40 w 456"/>
                <a:gd name="T42" fmla="+- 0 6784 6328"/>
                <a:gd name="T43" fmla="*/ 6784 h 456"/>
                <a:gd name="T44" fmla="+- 0 1823 1523"/>
                <a:gd name="T45" fmla="*/ T44 w 456"/>
                <a:gd name="T46" fmla="+- 0 6772 6328"/>
                <a:gd name="T47" fmla="*/ 6772 h 456"/>
                <a:gd name="T48" fmla="+- 0 1886 1523"/>
                <a:gd name="T49" fmla="*/ T48 w 456"/>
                <a:gd name="T50" fmla="+- 0 6740 6328"/>
                <a:gd name="T51" fmla="*/ 6740 h 456"/>
                <a:gd name="T52" fmla="+- 0 1935 1523"/>
                <a:gd name="T53" fmla="*/ T52 w 456"/>
                <a:gd name="T54" fmla="+- 0 6691 6328"/>
                <a:gd name="T55" fmla="*/ 6691 h 456"/>
                <a:gd name="T56" fmla="+- 0 1967 1523"/>
                <a:gd name="T57" fmla="*/ T56 w 456"/>
                <a:gd name="T58" fmla="+- 0 6628 6328"/>
                <a:gd name="T59" fmla="*/ 6628 h 456"/>
                <a:gd name="T60" fmla="+- 0 1979 1523"/>
                <a:gd name="T61" fmla="*/ T60 w 456"/>
                <a:gd name="T62" fmla="+- 0 6556 6328"/>
                <a:gd name="T63" fmla="*/ 6556 h 456"/>
                <a:gd name="T64" fmla="+- 0 1967 1523"/>
                <a:gd name="T65" fmla="*/ T64 w 456"/>
                <a:gd name="T66" fmla="+- 0 6484 6328"/>
                <a:gd name="T67" fmla="*/ 6484 h 456"/>
                <a:gd name="T68" fmla="+- 0 1935 1523"/>
                <a:gd name="T69" fmla="*/ T68 w 456"/>
                <a:gd name="T70" fmla="+- 0 6421 6328"/>
                <a:gd name="T71" fmla="*/ 6421 h 456"/>
                <a:gd name="T72" fmla="+- 0 1886 1523"/>
                <a:gd name="T73" fmla="*/ T72 w 456"/>
                <a:gd name="T74" fmla="+- 0 6372 6328"/>
                <a:gd name="T75" fmla="*/ 6372 h 456"/>
                <a:gd name="T76" fmla="+- 0 1823 1523"/>
                <a:gd name="T77" fmla="*/ T76 w 456"/>
                <a:gd name="T78" fmla="+- 0 6340 6328"/>
                <a:gd name="T79" fmla="*/ 6340 h 456"/>
                <a:gd name="T80" fmla="+- 0 1751 1523"/>
                <a:gd name="T81" fmla="*/ T80 w 456"/>
                <a:gd name="T82" fmla="+- 0 6328 6328"/>
                <a:gd name="T83" fmla="*/ 6328 h 4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6" h="456">
                  <a:moveTo>
                    <a:pt x="228" y="0"/>
                  </a:moveTo>
                  <a:lnTo>
                    <a:pt x="156" y="12"/>
                  </a:lnTo>
                  <a:lnTo>
                    <a:pt x="93" y="44"/>
                  </a:lnTo>
                  <a:lnTo>
                    <a:pt x="44" y="93"/>
                  </a:lnTo>
                  <a:lnTo>
                    <a:pt x="12" y="156"/>
                  </a:lnTo>
                  <a:lnTo>
                    <a:pt x="0" y="228"/>
                  </a:lnTo>
                  <a:lnTo>
                    <a:pt x="12" y="300"/>
                  </a:lnTo>
                  <a:lnTo>
                    <a:pt x="44" y="363"/>
                  </a:lnTo>
                  <a:lnTo>
                    <a:pt x="93" y="412"/>
                  </a:lnTo>
                  <a:lnTo>
                    <a:pt x="156" y="444"/>
                  </a:lnTo>
                  <a:lnTo>
                    <a:pt x="228" y="456"/>
                  </a:lnTo>
                  <a:lnTo>
                    <a:pt x="300" y="444"/>
                  </a:lnTo>
                  <a:lnTo>
                    <a:pt x="363" y="412"/>
                  </a:lnTo>
                  <a:lnTo>
                    <a:pt x="412" y="363"/>
                  </a:lnTo>
                  <a:lnTo>
                    <a:pt x="444" y="300"/>
                  </a:lnTo>
                  <a:lnTo>
                    <a:pt x="456" y="228"/>
                  </a:lnTo>
                  <a:lnTo>
                    <a:pt x="444" y="156"/>
                  </a:lnTo>
                  <a:lnTo>
                    <a:pt x="412" y="93"/>
                  </a:lnTo>
                  <a:lnTo>
                    <a:pt x="363" y="44"/>
                  </a:lnTo>
                  <a:lnTo>
                    <a:pt x="300" y="12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46" name="Freeform 776">
              <a:extLst>
                <a:ext uri="{FF2B5EF4-FFF2-40B4-BE49-F238E27FC236}">
                  <a16:creationId xmlns:a16="http://schemas.microsoft.com/office/drawing/2014/main" id="{FD6821ED-D42B-4B2A-AE26-ABF4853FE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3" y="6328"/>
              <a:ext cx="456" cy="456"/>
            </a:xfrm>
            <a:custGeom>
              <a:avLst/>
              <a:gdLst>
                <a:gd name="T0" fmla="+- 0 1523 1523"/>
                <a:gd name="T1" fmla="*/ T0 w 456"/>
                <a:gd name="T2" fmla="+- 0 6556 6328"/>
                <a:gd name="T3" fmla="*/ 6556 h 456"/>
                <a:gd name="T4" fmla="+- 0 1535 1523"/>
                <a:gd name="T5" fmla="*/ T4 w 456"/>
                <a:gd name="T6" fmla="+- 0 6484 6328"/>
                <a:gd name="T7" fmla="*/ 6484 h 456"/>
                <a:gd name="T8" fmla="+- 0 1567 1523"/>
                <a:gd name="T9" fmla="*/ T8 w 456"/>
                <a:gd name="T10" fmla="+- 0 6421 6328"/>
                <a:gd name="T11" fmla="*/ 6421 h 456"/>
                <a:gd name="T12" fmla="+- 0 1616 1523"/>
                <a:gd name="T13" fmla="*/ T12 w 456"/>
                <a:gd name="T14" fmla="+- 0 6372 6328"/>
                <a:gd name="T15" fmla="*/ 6372 h 456"/>
                <a:gd name="T16" fmla="+- 0 1679 1523"/>
                <a:gd name="T17" fmla="*/ T16 w 456"/>
                <a:gd name="T18" fmla="+- 0 6340 6328"/>
                <a:gd name="T19" fmla="*/ 6340 h 456"/>
                <a:gd name="T20" fmla="+- 0 1751 1523"/>
                <a:gd name="T21" fmla="*/ T20 w 456"/>
                <a:gd name="T22" fmla="+- 0 6328 6328"/>
                <a:gd name="T23" fmla="*/ 6328 h 456"/>
                <a:gd name="T24" fmla="+- 0 1823 1523"/>
                <a:gd name="T25" fmla="*/ T24 w 456"/>
                <a:gd name="T26" fmla="+- 0 6340 6328"/>
                <a:gd name="T27" fmla="*/ 6340 h 456"/>
                <a:gd name="T28" fmla="+- 0 1886 1523"/>
                <a:gd name="T29" fmla="*/ T28 w 456"/>
                <a:gd name="T30" fmla="+- 0 6372 6328"/>
                <a:gd name="T31" fmla="*/ 6372 h 456"/>
                <a:gd name="T32" fmla="+- 0 1935 1523"/>
                <a:gd name="T33" fmla="*/ T32 w 456"/>
                <a:gd name="T34" fmla="+- 0 6421 6328"/>
                <a:gd name="T35" fmla="*/ 6421 h 456"/>
                <a:gd name="T36" fmla="+- 0 1967 1523"/>
                <a:gd name="T37" fmla="*/ T36 w 456"/>
                <a:gd name="T38" fmla="+- 0 6484 6328"/>
                <a:gd name="T39" fmla="*/ 6484 h 456"/>
                <a:gd name="T40" fmla="+- 0 1979 1523"/>
                <a:gd name="T41" fmla="*/ T40 w 456"/>
                <a:gd name="T42" fmla="+- 0 6556 6328"/>
                <a:gd name="T43" fmla="*/ 6556 h 456"/>
                <a:gd name="T44" fmla="+- 0 1967 1523"/>
                <a:gd name="T45" fmla="*/ T44 w 456"/>
                <a:gd name="T46" fmla="+- 0 6628 6328"/>
                <a:gd name="T47" fmla="*/ 6628 h 456"/>
                <a:gd name="T48" fmla="+- 0 1935 1523"/>
                <a:gd name="T49" fmla="*/ T48 w 456"/>
                <a:gd name="T50" fmla="+- 0 6691 6328"/>
                <a:gd name="T51" fmla="*/ 6691 h 456"/>
                <a:gd name="T52" fmla="+- 0 1886 1523"/>
                <a:gd name="T53" fmla="*/ T52 w 456"/>
                <a:gd name="T54" fmla="+- 0 6740 6328"/>
                <a:gd name="T55" fmla="*/ 6740 h 456"/>
                <a:gd name="T56" fmla="+- 0 1823 1523"/>
                <a:gd name="T57" fmla="*/ T56 w 456"/>
                <a:gd name="T58" fmla="+- 0 6772 6328"/>
                <a:gd name="T59" fmla="*/ 6772 h 456"/>
                <a:gd name="T60" fmla="+- 0 1751 1523"/>
                <a:gd name="T61" fmla="*/ T60 w 456"/>
                <a:gd name="T62" fmla="+- 0 6784 6328"/>
                <a:gd name="T63" fmla="*/ 6784 h 456"/>
                <a:gd name="T64" fmla="+- 0 1679 1523"/>
                <a:gd name="T65" fmla="*/ T64 w 456"/>
                <a:gd name="T66" fmla="+- 0 6772 6328"/>
                <a:gd name="T67" fmla="*/ 6772 h 456"/>
                <a:gd name="T68" fmla="+- 0 1616 1523"/>
                <a:gd name="T69" fmla="*/ T68 w 456"/>
                <a:gd name="T70" fmla="+- 0 6740 6328"/>
                <a:gd name="T71" fmla="*/ 6740 h 456"/>
                <a:gd name="T72" fmla="+- 0 1567 1523"/>
                <a:gd name="T73" fmla="*/ T72 w 456"/>
                <a:gd name="T74" fmla="+- 0 6691 6328"/>
                <a:gd name="T75" fmla="*/ 6691 h 456"/>
                <a:gd name="T76" fmla="+- 0 1535 1523"/>
                <a:gd name="T77" fmla="*/ T76 w 456"/>
                <a:gd name="T78" fmla="+- 0 6628 6328"/>
                <a:gd name="T79" fmla="*/ 6628 h 456"/>
                <a:gd name="T80" fmla="+- 0 1523 1523"/>
                <a:gd name="T81" fmla="*/ T80 w 456"/>
                <a:gd name="T82" fmla="+- 0 6556 6328"/>
                <a:gd name="T83" fmla="*/ 6556 h 4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6" h="456">
                  <a:moveTo>
                    <a:pt x="0" y="228"/>
                  </a:moveTo>
                  <a:lnTo>
                    <a:pt x="12" y="156"/>
                  </a:lnTo>
                  <a:lnTo>
                    <a:pt x="44" y="93"/>
                  </a:lnTo>
                  <a:lnTo>
                    <a:pt x="93" y="44"/>
                  </a:lnTo>
                  <a:lnTo>
                    <a:pt x="156" y="12"/>
                  </a:lnTo>
                  <a:lnTo>
                    <a:pt x="228" y="0"/>
                  </a:lnTo>
                  <a:lnTo>
                    <a:pt x="300" y="12"/>
                  </a:lnTo>
                  <a:lnTo>
                    <a:pt x="363" y="44"/>
                  </a:lnTo>
                  <a:lnTo>
                    <a:pt x="412" y="93"/>
                  </a:lnTo>
                  <a:lnTo>
                    <a:pt x="444" y="156"/>
                  </a:lnTo>
                  <a:lnTo>
                    <a:pt x="456" y="228"/>
                  </a:lnTo>
                  <a:lnTo>
                    <a:pt x="444" y="300"/>
                  </a:lnTo>
                  <a:lnTo>
                    <a:pt x="412" y="363"/>
                  </a:lnTo>
                  <a:lnTo>
                    <a:pt x="363" y="412"/>
                  </a:lnTo>
                  <a:lnTo>
                    <a:pt x="300" y="444"/>
                  </a:lnTo>
                  <a:lnTo>
                    <a:pt x="228" y="456"/>
                  </a:lnTo>
                  <a:lnTo>
                    <a:pt x="156" y="444"/>
                  </a:lnTo>
                  <a:lnTo>
                    <a:pt x="93" y="412"/>
                  </a:lnTo>
                  <a:lnTo>
                    <a:pt x="44" y="363"/>
                  </a:lnTo>
                  <a:lnTo>
                    <a:pt x="12" y="300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766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47" name="AutoShape 775">
              <a:extLst>
                <a:ext uri="{FF2B5EF4-FFF2-40B4-BE49-F238E27FC236}">
                  <a16:creationId xmlns:a16="http://schemas.microsoft.com/office/drawing/2014/main" id="{5C3097EE-D5E5-4A28-A70A-0FE46C2F2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7" y="5576"/>
              <a:ext cx="2004" cy="752"/>
            </a:xfrm>
            <a:custGeom>
              <a:avLst/>
              <a:gdLst>
                <a:gd name="T0" fmla="+- 0 2780 1698"/>
                <a:gd name="T1" fmla="*/ T0 w 2004"/>
                <a:gd name="T2" fmla="+- 0 5625 5577"/>
                <a:gd name="T3" fmla="*/ 5625 h 752"/>
                <a:gd name="T4" fmla="+- 0 2764 1698"/>
                <a:gd name="T5" fmla="*/ T4 w 2004"/>
                <a:gd name="T6" fmla="+- 0 5617 5577"/>
                <a:gd name="T7" fmla="*/ 5617 h 752"/>
                <a:gd name="T8" fmla="+- 0 2683 1698"/>
                <a:gd name="T9" fmla="*/ T8 w 2004"/>
                <a:gd name="T10" fmla="+- 0 5577 5577"/>
                <a:gd name="T11" fmla="*/ 5577 h 752"/>
                <a:gd name="T12" fmla="+- 0 2683 1698"/>
                <a:gd name="T13" fmla="*/ T12 w 2004"/>
                <a:gd name="T14" fmla="+- 0 5617 5577"/>
                <a:gd name="T15" fmla="*/ 5617 h 752"/>
                <a:gd name="T16" fmla="+- 0 2218 1698"/>
                <a:gd name="T17" fmla="*/ T16 w 2004"/>
                <a:gd name="T18" fmla="+- 0 5617 5577"/>
                <a:gd name="T19" fmla="*/ 5617 h 752"/>
                <a:gd name="T20" fmla="+- 0 2218 1698"/>
                <a:gd name="T21" fmla="*/ T20 w 2004"/>
                <a:gd name="T22" fmla="+- 0 5633 5577"/>
                <a:gd name="T23" fmla="*/ 5633 h 752"/>
                <a:gd name="T24" fmla="+- 0 2683 1698"/>
                <a:gd name="T25" fmla="*/ T24 w 2004"/>
                <a:gd name="T26" fmla="+- 0 5633 5577"/>
                <a:gd name="T27" fmla="*/ 5633 h 752"/>
                <a:gd name="T28" fmla="+- 0 2683 1698"/>
                <a:gd name="T29" fmla="*/ T28 w 2004"/>
                <a:gd name="T30" fmla="+- 0 5673 5577"/>
                <a:gd name="T31" fmla="*/ 5673 h 752"/>
                <a:gd name="T32" fmla="+- 0 2764 1698"/>
                <a:gd name="T33" fmla="*/ T32 w 2004"/>
                <a:gd name="T34" fmla="+- 0 5633 5577"/>
                <a:gd name="T35" fmla="*/ 5633 h 752"/>
                <a:gd name="T36" fmla="+- 0 2780 1698"/>
                <a:gd name="T37" fmla="*/ T36 w 2004"/>
                <a:gd name="T38" fmla="+- 0 5625 5577"/>
                <a:gd name="T39" fmla="*/ 5625 h 752"/>
                <a:gd name="T40" fmla="+- 0 3701 1698"/>
                <a:gd name="T41" fmla="*/ T40 w 2004"/>
                <a:gd name="T42" fmla="+- 0 5874 5577"/>
                <a:gd name="T43" fmla="*/ 5874 h 752"/>
                <a:gd name="T44" fmla="+- 0 3685 1698"/>
                <a:gd name="T45" fmla="*/ T44 w 2004"/>
                <a:gd name="T46" fmla="+- 0 5874 5577"/>
                <a:gd name="T47" fmla="*/ 5874 h 752"/>
                <a:gd name="T48" fmla="+- 0 3685 1698"/>
                <a:gd name="T49" fmla="*/ T48 w 2004"/>
                <a:gd name="T50" fmla="+- 0 6092 5577"/>
                <a:gd name="T51" fmla="*/ 6092 h 752"/>
                <a:gd name="T52" fmla="+- 0 1743 1698"/>
                <a:gd name="T53" fmla="*/ T52 w 2004"/>
                <a:gd name="T54" fmla="+- 0 6092 5577"/>
                <a:gd name="T55" fmla="*/ 6092 h 752"/>
                <a:gd name="T56" fmla="+- 0 1743 1698"/>
                <a:gd name="T57" fmla="*/ T56 w 2004"/>
                <a:gd name="T58" fmla="+- 0 6104 5577"/>
                <a:gd name="T59" fmla="*/ 6104 h 752"/>
                <a:gd name="T60" fmla="+- 0 1731 1698"/>
                <a:gd name="T61" fmla="*/ T60 w 2004"/>
                <a:gd name="T62" fmla="+- 0 6104 5577"/>
                <a:gd name="T63" fmla="*/ 6104 h 752"/>
                <a:gd name="T64" fmla="+- 0 1738 1698"/>
                <a:gd name="T65" fmla="*/ T64 w 2004"/>
                <a:gd name="T66" fmla="+- 0 6230 5577"/>
                <a:gd name="T67" fmla="*/ 6230 h 752"/>
                <a:gd name="T68" fmla="+- 0 1703 1698"/>
                <a:gd name="T69" fmla="*/ T68 w 2004"/>
                <a:gd name="T70" fmla="+- 0 6230 5577"/>
                <a:gd name="T71" fmla="*/ 6230 h 752"/>
                <a:gd name="T72" fmla="+- 0 1705 1698"/>
                <a:gd name="T73" fmla="*/ T72 w 2004"/>
                <a:gd name="T74" fmla="+- 0 6234 5577"/>
                <a:gd name="T75" fmla="*/ 6234 h 752"/>
                <a:gd name="T76" fmla="+- 0 1698 1698"/>
                <a:gd name="T77" fmla="*/ T76 w 2004"/>
                <a:gd name="T78" fmla="+- 0 6234 5577"/>
                <a:gd name="T79" fmla="*/ 6234 h 752"/>
                <a:gd name="T80" fmla="+- 0 1751 1698"/>
                <a:gd name="T81" fmla="*/ T80 w 2004"/>
                <a:gd name="T82" fmla="+- 0 6328 5577"/>
                <a:gd name="T83" fmla="*/ 6328 h 752"/>
                <a:gd name="T84" fmla="+- 0 1753 1698"/>
                <a:gd name="T85" fmla="*/ T84 w 2004"/>
                <a:gd name="T86" fmla="+- 0 6322 5577"/>
                <a:gd name="T87" fmla="*/ 6322 h 752"/>
                <a:gd name="T88" fmla="+- 0 1791 1698"/>
                <a:gd name="T89" fmla="*/ T88 w 2004"/>
                <a:gd name="T90" fmla="+- 0 6246 5577"/>
                <a:gd name="T91" fmla="*/ 6246 h 752"/>
                <a:gd name="T92" fmla="+- 0 1799 1698"/>
                <a:gd name="T93" fmla="*/ T92 w 2004"/>
                <a:gd name="T94" fmla="+- 0 6230 5577"/>
                <a:gd name="T95" fmla="*/ 6230 h 752"/>
                <a:gd name="T96" fmla="+- 0 1794 1698"/>
                <a:gd name="T97" fmla="*/ T96 w 2004"/>
                <a:gd name="T98" fmla="+- 0 6230 5577"/>
                <a:gd name="T99" fmla="*/ 6230 h 752"/>
                <a:gd name="T100" fmla="+- 0 1794 1698"/>
                <a:gd name="T101" fmla="*/ T100 w 2004"/>
                <a:gd name="T102" fmla="+- 0 6229 5577"/>
                <a:gd name="T103" fmla="*/ 6229 h 752"/>
                <a:gd name="T104" fmla="+- 0 1783 1698"/>
                <a:gd name="T105" fmla="*/ T104 w 2004"/>
                <a:gd name="T106" fmla="+- 0 6230 5577"/>
                <a:gd name="T107" fmla="*/ 6230 h 752"/>
                <a:gd name="T108" fmla="+- 0 1759 1698"/>
                <a:gd name="T109" fmla="*/ T108 w 2004"/>
                <a:gd name="T110" fmla="+- 0 6230 5577"/>
                <a:gd name="T111" fmla="*/ 6230 h 752"/>
                <a:gd name="T112" fmla="+- 0 1759 1698"/>
                <a:gd name="T113" fmla="*/ T112 w 2004"/>
                <a:gd name="T114" fmla="+- 0 6108 5577"/>
                <a:gd name="T115" fmla="*/ 6108 h 752"/>
                <a:gd name="T116" fmla="+- 0 3701 1698"/>
                <a:gd name="T117" fmla="*/ T116 w 2004"/>
                <a:gd name="T118" fmla="+- 0 6108 5577"/>
                <a:gd name="T119" fmla="*/ 6108 h 752"/>
                <a:gd name="T120" fmla="+- 0 3701 1698"/>
                <a:gd name="T121" fmla="*/ T120 w 2004"/>
                <a:gd name="T122" fmla="+- 0 6092 5577"/>
                <a:gd name="T123" fmla="*/ 6092 h 752"/>
                <a:gd name="T124" fmla="+- 0 3701 1698"/>
                <a:gd name="T125" fmla="*/ T124 w 2004"/>
                <a:gd name="T126" fmla="+- 0 5874 5577"/>
                <a:gd name="T127" fmla="*/ 5874 h 7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</a:cxnLst>
              <a:rect l="0" t="0" r="r" b="b"/>
              <a:pathLst>
                <a:path w="2004" h="752">
                  <a:moveTo>
                    <a:pt x="1082" y="48"/>
                  </a:moveTo>
                  <a:lnTo>
                    <a:pt x="1066" y="40"/>
                  </a:lnTo>
                  <a:lnTo>
                    <a:pt x="985" y="0"/>
                  </a:lnTo>
                  <a:lnTo>
                    <a:pt x="985" y="40"/>
                  </a:lnTo>
                  <a:lnTo>
                    <a:pt x="520" y="40"/>
                  </a:lnTo>
                  <a:lnTo>
                    <a:pt x="520" y="56"/>
                  </a:lnTo>
                  <a:lnTo>
                    <a:pt x="985" y="56"/>
                  </a:lnTo>
                  <a:lnTo>
                    <a:pt x="985" y="96"/>
                  </a:lnTo>
                  <a:lnTo>
                    <a:pt x="1066" y="56"/>
                  </a:lnTo>
                  <a:lnTo>
                    <a:pt x="1082" y="48"/>
                  </a:lnTo>
                  <a:close/>
                  <a:moveTo>
                    <a:pt x="2003" y="297"/>
                  </a:moveTo>
                  <a:lnTo>
                    <a:pt x="1987" y="297"/>
                  </a:lnTo>
                  <a:lnTo>
                    <a:pt x="1987" y="515"/>
                  </a:lnTo>
                  <a:lnTo>
                    <a:pt x="45" y="515"/>
                  </a:lnTo>
                  <a:lnTo>
                    <a:pt x="45" y="527"/>
                  </a:lnTo>
                  <a:lnTo>
                    <a:pt x="33" y="527"/>
                  </a:lnTo>
                  <a:lnTo>
                    <a:pt x="40" y="653"/>
                  </a:lnTo>
                  <a:lnTo>
                    <a:pt x="5" y="653"/>
                  </a:lnTo>
                  <a:lnTo>
                    <a:pt x="7" y="657"/>
                  </a:lnTo>
                  <a:lnTo>
                    <a:pt x="0" y="657"/>
                  </a:lnTo>
                  <a:lnTo>
                    <a:pt x="53" y="751"/>
                  </a:lnTo>
                  <a:lnTo>
                    <a:pt x="55" y="745"/>
                  </a:lnTo>
                  <a:lnTo>
                    <a:pt x="93" y="669"/>
                  </a:lnTo>
                  <a:lnTo>
                    <a:pt x="101" y="653"/>
                  </a:lnTo>
                  <a:lnTo>
                    <a:pt x="96" y="653"/>
                  </a:lnTo>
                  <a:lnTo>
                    <a:pt x="96" y="652"/>
                  </a:lnTo>
                  <a:lnTo>
                    <a:pt x="85" y="653"/>
                  </a:lnTo>
                  <a:lnTo>
                    <a:pt x="61" y="653"/>
                  </a:lnTo>
                  <a:lnTo>
                    <a:pt x="61" y="531"/>
                  </a:lnTo>
                  <a:lnTo>
                    <a:pt x="2003" y="531"/>
                  </a:lnTo>
                  <a:lnTo>
                    <a:pt x="2003" y="515"/>
                  </a:lnTo>
                  <a:lnTo>
                    <a:pt x="2003" y="297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48" name="Freeform 774">
              <a:extLst>
                <a:ext uri="{FF2B5EF4-FFF2-40B4-BE49-F238E27FC236}">
                  <a16:creationId xmlns:a16="http://schemas.microsoft.com/office/drawing/2014/main" id="{6AB05AC6-1302-4BB5-94FD-D4741E83D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" y="323"/>
              <a:ext cx="456" cy="456"/>
            </a:xfrm>
            <a:custGeom>
              <a:avLst/>
              <a:gdLst>
                <a:gd name="T0" fmla="+- 0 1739 1512"/>
                <a:gd name="T1" fmla="*/ T0 w 456"/>
                <a:gd name="T2" fmla="+- 0 324 324"/>
                <a:gd name="T3" fmla="*/ 324 h 456"/>
                <a:gd name="T4" fmla="+- 0 1667 1512"/>
                <a:gd name="T5" fmla="*/ T4 w 456"/>
                <a:gd name="T6" fmla="+- 0 335 324"/>
                <a:gd name="T7" fmla="*/ 335 h 456"/>
                <a:gd name="T8" fmla="+- 0 1605 1512"/>
                <a:gd name="T9" fmla="*/ T8 w 456"/>
                <a:gd name="T10" fmla="+- 0 368 324"/>
                <a:gd name="T11" fmla="*/ 368 h 456"/>
                <a:gd name="T12" fmla="+- 0 1555 1512"/>
                <a:gd name="T13" fmla="*/ T12 w 456"/>
                <a:gd name="T14" fmla="+- 0 417 324"/>
                <a:gd name="T15" fmla="*/ 417 h 456"/>
                <a:gd name="T16" fmla="+- 0 1523 1512"/>
                <a:gd name="T17" fmla="*/ T16 w 456"/>
                <a:gd name="T18" fmla="+- 0 480 324"/>
                <a:gd name="T19" fmla="*/ 480 h 456"/>
                <a:gd name="T20" fmla="+- 0 1512 1512"/>
                <a:gd name="T21" fmla="*/ T20 w 456"/>
                <a:gd name="T22" fmla="+- 0 552 324"/>
                <a:gd name="T23" fmla="*/ 552 h 456"/>
                <a:gd name="T24" fmla="+- 0 1523 1512"/>
                <a:gd name="T25" fmla="*/ T24 w 456"/>
                <a:gd name="T26" fmla="+- 0 624 324"/>
                <a:gd name="T27" fmla="*/ 624 h 456"/>
                <a:gd name="T28" fmla="+- 0 1555 1512"/>
                <a:gd name="T29" fmla="*/ T28 w 456"/>
                <a:gd name="T30" fmla="+- 0 686 324"/>
                <a:gd name="T31" fmla="*/ 686 h 456"/>
                <a:gd name="T32" fmla="+- 0 1605 1512"/>
                <a:gd name="T33" fmla="*/ T32 w 456"/>
                <a:gd name="T34" fmla="+- 0 736 324"/>
                <a:gd name="T35" fmla="*/ 736 h 456"/>
                <a:gd name="T36" fmla="+- 0 1667 1512"/>
                <a:gd name="T37" fmla="*/ T36 w 456"/>
                <a:gd name="T38" fmla="+- 0 768 324"/>
                <a:gd name="T39" fmla="*/ 768 h 456"/>
                <a:gd name="T40" fmla="+- 0 1739 1512"/>
                <a:gd name="T41" fmla="*/ T40 w 456"/>
                <a:gd name="T42" fmla="+- 0 780 324"/>
                <a:gd name="T43" fmla="*/ 780 h 456"/>
                <a:gd name="T44" fmla="+- 0 1812 1512"/>
                <a:gd name="T45" fmla="*/ T44 w 456"/>
                <a:gd name="T46" fmla="+- 0 768 324"/>
                <a:gd name="T47" fmla="*/ 768 h 456"/>
                <a:gd name="T48" fmla="+- 0 1874 1512"/>
                <a:gd name="T49" fmla="*/ T48 w 456"/>
                <a:gd name="T50" fmla="+- 0 736 324"/>
                <a:gd name="T51" fmla="*/ 736 h 456"/>
                <a:gd name="T52" fmla="+- 0 1923 1512"/>
                <a:gd name="T53" fmla="*/ T52 w 456"/>
                <a:gd name="T54" fmla="+- 0 686 324"/>
                <a:gd name="T55" fmla="*/ 686 h 456"/>
                <a:gd name="T56" fmla="+- 0 1956 1512"/>
                <a:gd name="T57" fmla="*/ T56 w 456"/>
                <a:gd name="T58" fmla="+- 0 624 324"/>
                <a:gd name="T59" fmla="*/ 624 h 456"/>
                <a:gd name="T60" fmla="+- 0 1967 1512"/>
                <a:gd name="T61" fmla="*/ T60 w 456"/>
                <a:gd name="T62" fmla="+- 0 552 324"/>
                <a:gd name="T63" fmla="*/ 552 h 456"/>
                <a:gd name="T64" fmla="+- 0 1956 1512"/>
                <a:gd name="T65" fmla="*/ T64 w 456"/>
                <a:gd name="T66" fmla="+- 0 480 324"/>
                <a:gd name="T67" fmla="*/ 480 h 456"/>
                <a:gd name="T68" fmla="+- 0 1923 1512"/>
                <a:gd name="T69" fmla="*/ T68 w 456"/>
                <a:gd name="T70" fmla="+- 0 417 324"/>
                <a:gd name="T71" fmla="*/ 417 h 456"/>
                <a:gd name="T72" fmla="+- 0 1874 1512"/>
                <a:gd name="T73" fmla="*/ T72 w 456"/>
                <a:gd name="T74" fmla="+- 0 368 324"/>
                <a:gd name="T75" fmla="*/ 368 h 456"/>
                <a:gd name="T76" fmla="+- 0 1812 1512"/>
                <a:gd name="T77" fmla="*/ T76 w 456"/>
                <a:gd name="T78" fmla="+- 0 335 324"/>
                <a:gd name="T79" fmla="*/ 335 h 456"/>
                <a:gd name="T80" fmla="+- 0 1739 1512"/>
                <a:gd name="T81" fmla="*/ T80 w 456"/>
                <a:gd name="T82" fmla="+- 0 324 324"/>
                <a:gd name="T83" fmla="*/ 324 h 4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6" h="456">
                  <a:moveTo>
                    <a:pt x="227" y="0"/>
                  </a:moveTo>
                  <a:lnTo>
                    <a:pt x="155" y="11"/>
                  </a:lnTo>
                  <a:lnTo>
                    <a:pt x="93" y="44"/>
                  </a:lnTo>
                  <a:lnTo>
                    <a:pt x="43" y="93"/>
                  </a:lnTo>
                  <a:lnTo>
                    <a:pt x="11" y="156"/>
                  </a:lnTo>
                  <a:lnTo>
                    <a:pt x="0" y="228"/>
                  </a:lnTo>
                  <a:lnTo>
                    <a:pt x="11" y="300"/>
                  </a:lnTo>
                  <a:lnTo>
                    <a:pt x="43" y="362"/>
                  </a:lnTo>
                  <a:lnTo>
                    <a:pt x="93" y="412"/>
                  </a:lnTo>
                  <a:lnTo>
                    <a:pt x="155" y="444"/>
                  </a:lnTo>
                  <a:lnTo>
                    <a:pt x="227" y="456"/>
                  </a:lnTo>
                  <a:lnTo>
                    <a:pt x="300" y="444"/>
                  </a:lnTo>
                  <a:lnTo>
                    <a:pt x="362" y="412"/>
                  </a:lnTo>
                  <a:lnTo>
                    <a:pt x="411" y="362"/>
                  </a:lnTo>
                  <a:lnTo>
                    <a:pt x="444" y="300"/>
                  </a:lnTo>
                  <a:lnTo>
                    <a:pt x="455" y="228"/>
                  </a:lnTo>
                  <a:lnTo>
                    <a:pt x="444" y="156"/>
                  </a:lnTo>
                  <a:lnTo>
                    <a:pt x="411" y="93"/>
                  </a:lnTo>
                  <a:lnTo>
                    <a:pt x="362" y="44"/>
                  </a:lnTo>
                  <a:lnTo>
                    <a:pt x="300" y="1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49" name="Freeform 773">
              <a:extLst>
                <a:ext uri="{FF2B5EF4-FFF2-40B4-BE49-F238E27FC236}">
                  <a16:creationId xmlns:a16="http://schemas.microsoft.com/office/drawing/2014/main" id="{A7A7E988-28F4-47FB-BEED-2D26E9060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" y="323"/>
              <a:ext cx="456" cy="456"/>
            </a:xfrm>
            <a:custGeom>
              <a:avLst/>
              <a:gdLst>
                <a:gd name="T0" fmla="+- 0 1512 1512"/>
                <a:gd name="T1" fmla="*/ T0 w 456"/>
                <a:gd name="T2" fmla="+- 0 552 324"/>
                <a:gd name="T3" fmla="*/ 552 h 456"/>
                <a:gd name="T4" fmla="+- 0 1523 1512"/>
                <a:gd name="T5" fmla="*/ T4 w 456"/>
                <a:gd name="T6" fmla="+- 0 480 324"/>
                <a:gd name="T7" fmla="*/ 480 h 456"/>
                <a:gd name="T8" fmla="+- 0 1555 1512"/>
                <a:gd name="T9" fmla="*/ T8 w 456"/>
                <a:gd name="T10" fmla="+- 0 417 324"/>
                <a:gd name="T11" fmla="*/ 417 h 456"/>
                <a:gd name="T12" fmla="+- 0 1605 1512"/>
                <a:gd name="T13" fmla="*/ T12 w 456"/>
                <a:gd name="T14" fmla="+- 0 368 324"/>
                <a:gd name="T15" fmla="*/ 368 h 456"/>
                <a:gd name="T16" fmla="+- 0 1667 1512"/>
                <a:gd name="T17" fmla="*/ T16 w 456"/>
                <a:gd name="T18" fmla="+- 0 335 324"/>
                <a:gd name="T19" fmla="*/ 335 h 456"/>
                <a:gd name="T20" fmla="+- 0 1739 1512"/>
                <a:gd name="T21" fmla="*/ T20 w 456"/>
                <a:gd name="T22" fmla="+- 0 324 324"/>
                <a:gd name="T23" fmla="*/ 324 h 456"/>
                <a:gd name="T24" fmla="+- 0 1812 1512"/>
                <a:gd name="T25" fmla="*/ T24 w 456"/>
                <a:gd name="T26" fmla="+- 0 335 324"/>
                <a:gd name="T27" fmla="*/ 335 h 456"/>
                <a:gd name="T28" fmla="+- 0 1874 1512"/>
                <a:gd name="T29" fmla="*/ T28 w 456"/>
                <a:gd name="T30" fmla="+- 0 368 324"/>
                <a:gd name="T31" fmla="*/ 368 h 456"/>
                <a:gd name="T32" fmla="+- 0 1923 1512"/>
                <a:gd name="T33" fmla="*/ T32 w 456"/>
                <a:gd name="T34" fmla="+- 0 417 324"/>
                <a:gd name="T35" fmla="*/ 417 h 456"/>
                <a:gd name="T36" fmla="+- 0 1956 1512"/>
                <a:gd name="T37" fmla="*/ T36 w 456"/>
                <a:gd name="T38" fmla="+- 0 480 324"/>
                <a:gd name="T39" fmla="*/ 480 h 456"/>
                <a:gd name="T40" fmla="+- 0 1967 1512"/>
                <a:gd name="T41" fmla="*/ T40 w 456"/>
                <a:gd name="T42" fmla="+- 0 552 324"/>
                <a:gd name="T43" fmla="*/ 552 h 456"/>
                <a:gd name="T44" fmla="+- 0 1956 1512"/>
                <a:gd name="T45" fmla="*/ T44 w 456"/>
                <a:gd name="T46" fmla="+- 0 624 324"/>
                <a:gd name="T47" fmla="*/ 624 h 456"/>
                <a:gd name="T48" fmla="+- 0 1923 1512"/>
                <a:gd name="T49" fmla="*/ T48 w 456"/>
                <a:gd name="T50" fmla="+- 0 686 324"/>
                <a:gd name="T51" fmla="*/ 686 h 456"/>
                <a:gd name="T52" fmla="+- 0 1874 1512"/>
                <a:gd name="T53" fmla="*/ T52 w 456"/>
                <a:gd name="T54" fmla="+- 0 736 324"/>
                <a:gd name="T55" fmla="*/ 736 h 456"/>
                <a:gd name="T56" fmla="+- 0 1812 1512"/>
                <a:gd name="T57" fmla="*/ T56 w 456"/>
                <a:gd name="T58" fmla="+- 0 768 324"/>
                <a:gd name="T59" fmla="*/ 768 h 456"/>
                <a:gd name="T60" fmla="+- 0 1739 1512"/>
                <a:gd name="T61" fmla="*/ T60 w 456"/>
                <a:gd name="T62" fmla="+- 0 780 324"/>
                <a:gd name="T63" fmla="*/ 780 h 456"/>
                <a:gd name="T64" fmla="+- 0 1667 1512"/>
                <a:gd name="T65" fmla="*/ T64 w 456"/>
                <a:gd name="T66" fmla="+- 0 768 324"/>
                <a:gd name="T67" fmla="*/ 768 h 456"/>
                <a:gd name="T68" fmla="+- 0 1605 1512"/>
                <a:gd name="T69" fmla="*/ T68 w 456"/>
                <a:gd name="T70" fmla="+- 0 736 324"/>
                <a:gd name="T71" fmla="*/ 736 h 456"/>
                <a:gd name="T72" fmla="+- 0 1555 1512"/>
                <a:gd name="T73" fmla="*/ T72 w 456"/>
                <a:gd name="T74" fmla="+- 0 686 324"/>
                <a:gd name="T75" fmla="*/ 686 h 456"/>
                <a:gd name="T76" fmla="+- 0 1523 1512"/>
                <a:gd name="T77" fmla="*/ T76 w 456"/>
                <a:gd name="T78" fmla="+- 0 624 324"/>
                <a:gd name="T79" fmla="*/ 624 h 456"/>
                <a:gd name="T80" fmla="+- 0 1512 1512"/>
                <a:gd name="T81" fmla="*/ T80 w 456"/>
                <a:gd name="T82" fmla="+- 0 552 324"/>
                <a:gd name="T83" fmla="*/ 552 h 4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6" h="456">
                  <a:moveTo>
                    <a:pt x="0" y="228"/>
                  </a:moveTo>
                  <a:lnTo>
                    <a:pt x="11" y="156"/>
                  </a:lnTo>
                  <a:lnTo>
                    <a:pt x="43" y="93"/>
                  </a:lnTo>
                  <a:lnTo>
                    <a:pt x="93" y="44"/>
                  </a:lnTo>
                  <a:lnTo>
                    <a:pt x="155" y="11"/>
                  </a:lnTo>
                  <a:lnTo>
                    <a:pt x="227" y="0"/>
                  </a:lnTo>
                  <a:lnTo>
                    <a:pt x="300" y="11"/>
                  </a:lnTo>
                  <a:lnTo>
                    <a:pt x="362" y="44"/>
                  </a:lnTo>
                  <a:lnTo>
                    <a:pt x="411" y="93"/>
                  </a:lnTo>
                  <a:lnTo>
                    <a:pt x="444" y="156"/>
                  </a:lnTo>
                  <a:lnTo>
                    <a:pt x="455" y="228"/>
                  </a:lnTo>
                  <a:lnTo>
                    <a:pt x="444" y="300"/>
                  </a:lnTo>
                  <a:lnTo>
                    <a:pt x="411" y="362"/>
                  </a:lnTo>
                  <a:lnTo>
                    <a:pt x="362" y="412"/>
                  </a:lnTo>
                  <a:lnTo>
                    <a:pt x="300" y="444"/>
                  </a:lnTo>
                  <a:lnTo>
                    <a:pt x="227" y="456"/>
                  </a:lnTo>
                  <a:lnTo>
                    <a:pt x="155" y="444"/>
                  </a:lnTo>
                  <a:lnTo>
                    <a:pt x="93" y="412"/>
                  </a:lnTo>
                  <a:lnTo>
                    <a:pt x="43" y="362"/>
                  </a:lnTo>
                  <a:lnTo>
                    <a:pt x="11" y="300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766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0" name="AutoShape 772">
              <a:extLst>
                <a:ext uri="{FF2B5EF4-FFF2-40B4-BE49-F238E27FC236}">
                  <a16:creationId xmlns:a16="http://schemas.microsoft.com/office/drawing/2014/main" id="{88560BC8-12D9-4EBA-B98C-88F925868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779"/>
              <a:ext cx="97" cy="206"/>
            </a:xfrm>
            <a:custGeom>
              <a:avLst/>
              <a:gdLst>
                <a:gd name="T0" fmla="+- 0 1731 1691"/>
                <a:gd name="T1" fmla="*/ T0 w 97"/>
                <a:gd name="T2" fmla="+- 0 888 780"/>
                <a:gd name="T3" fmla="*/ 888 h 206"/>
                <a:gd name="T4" fmla="+- 0 1691 1691"/>
                <a:gd name="T5" fmla="*/ T4 w 97"/>
                <a:gd name="T6" fmla="+- 0 888 780"/>
                <a:gd name="T7" fmla="*/ 888 h 206"/>
                <a:gd name="T8" fmla="+- 0 1739 1691"/>
                <a:gd name="T9" fmla="*/ T8 w 97"/>
                <a:gd name="T10" fmla="+- 0 985 780"/>
                <a:gd name="T11" fmla="*/ 985 h 206"/>
                <a:gd name="T12" fmla="+- 0 1780 1691"/>
                <a:gd name="T13" fmla="*/ T12 w 97"/>
                <a:gd name="T14" fmla="+- 0 904 780"/>
                <a:gd name="T15" fmla="*/ 904 h 206"/>
                <a:gd name="T16" fmla="+- 0 1731 1691"/>
                <a:gd name="T17" fmla="*/ T16 w 97"/>
                <a:gd name="T18" fmla="+- 0 904 780"/>
                <a:gd name="T19" fmla="*/ 904 h 206"/>
                <a:gd name="T20" fmla="+- 0 1731 1691"/>
                <a:gd name="T21" fmla="*/ T20 w 97"/>
                <a:gd name="T22" fmla="+- 0 888 780"/>
                <a:gd name="T23" fmla="*/ 888 h 206"/>
                <a:gd name="T24" fmla="+- 0 1748 1691"/>
                <a:gd name="T25" fmla="*/ T24 w 97"/>
                <a:gd name="T26" fmla="+- 0 780 780"/>
                <a:gd name="T27" fmla="*/ 780 h 206"/>
                <a:gd name="T28" fmla="+- 0 1731 1691"/>
                <a:gd name="T29" fmla="*/ T28 w 97"/>
                <a:gd name="T30" fmla="+- 0 780 780"/>
                <a:gd name="T31" fmla="*/ 780 h 206"/>
                <a:gd name="T32" fmla="+- 0 1731 1691"/>
                <a:gd name="T33" fmla="*/ T32 w 97"/>
                <a:gd name="T34" fmla="+- 0 904 780"/>
                <a:gd name="T35" fmla="*/ 904 h 206"/>
                <a:gd name="T36" fmla="+- 0 1748 1691"/>
                <a:gd name="T37" fmla="*/ T36 w 97"/>
                <a:gd name="T38" fmla="+- 0 904 780"/>
                <a:gd name="T39" fmla="*/ 904 h 206"/>
                <a:gd name="T40" fmla="+- 0 1748 1691"/>
                <a:gd name="T41" fmla="*/ T40 w 97"/>
                <a:gd name="T42" fmla="+- 0 780 780"/>
                <a:gd name="T43" fmla="*/ 780 h 206"/>
                <a:gd name="T44" fmla="+- 0 1788 1691"/>
                <a:gd name="T45" fmla="*/ T44 w 97"/>
                <a:gd name="T46" fmla="+- 0 888 780"/>
                <a:gd name="T47" fmla="*/ 888 h 206"/>
                <a:gd name="T48" fmla="+- 0 1748 1691"/>
                <a:gd name="T49" fmla="*/ T48 w 97"/>
                <a:gd name="T50" fmla="+- 0 888 780"/>
                <a:gd name="T51" fmla="*/ 888 h 206"/>
                <a:gd name="T52" fmla="+- 0 1748 1691"/>
                <a:gd name="T53" fmla="*/ T52 w 97"/>
                <a:gd name="T54" fmla="+- 0 904 780"/>
                <a:gd name="T55" fmla="*/ 904 h 206"/>
                <a:gd name="T56" fmla="+- 0 1780 1691"/>
                <a:gd name="T57" fmla="*/ T56 w 97"/>
                <a:gd name="T58" fmla="+- 0 904 780"/>
                <a:gd name="T59" fmla="*/ 904 h 206"/>
                <a:gd name="T60" fmla="+- 0 1788 1691"/>
                <a:gd name="T61" fmla="*/ T60 w 97"/>
                <a:gd name="T62" fmla="+- 0 888 780"/>
                <a:gd name="T63" fmla="*/ 888 h 20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</a:cxnLst>
              <a:rect l="0" t="0" r="r" b="b"/>
              <a:pathLst>
                <a:path w="97" h="206">
                  <a:moveTo>
                    <a:pt x="40" y="108"/>
                  </a:moveTo>
                  <a:lnTo>
                    <a:pt x="0" y="108"/>
                  </a:lnTo>
                  <a:lnTo>
                    <a:pt x="48" y="205"/>
                  </a:lnTo>
                  <a:lnTo>
                    <a:pt x="89" y="124"/>
                  </a:lnTo>
                  <a:lnTo>
                    <a:pt x="40" y="124"/>
                  </a:lnTo>
                  <a:lnTo>
                    <a:pt x="40" y="108"/>
                  </a:lnTo>
                  <a:close/>
                  <a:moveTo>
                    <a:pt x="57" y="0"/>
                  </a:moveTo>
                  <a:lnTo>
                    <a:pt x="40" y="0"/>
                  </a:lnTo>
                  <a:lnTo>
                    <a:pt x="40" y="124"/>
                  </a:lnTo>
                  <a:lnTo>
                    <a:pt x="57" y="124"/>
                  </a:lnTo>
                  <a:lnTo>
                    <a:pt x="57" y="0"/>
                  </a:lnTo>
                  <a:close/>
                  <a:moveTo>
                    <a:pt x="97" y="108"/>
                  </a:moveTo>
                  <a:lnTo>
                    <a:pt x="57" y="108"/>
                  </a:lnTo>
                  <a:lnTo>
                    <a:pt x="57" y="124"/>
                  </a:lnTo>
                  <a:lnTo>
                    <a:pt x="89" y="124"/>
                  </a:lnTo>
                  <a:lnTo>
                    <a:pt x="97" y="108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1" name="AutoShape 771">
              <a:extLst>
                <a:ext uri="{FF2B5EF4-FFF2-40B4-BE49-F238E27FC236}">
                  <a16:creationId xmlns:a16="http://schemas.microsoft.com/office/drawing/2014/main" id="{0144614A-948B-4113-AC3F-C6DE8946D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0"/>
              <a:ext cx="2077" cy="320"/>
            </a:xfrm>
            <a:custGeom>
              <a:avLst/>
              <a:gdLst>
                <a:gd name="T0" fmla="+- 0 5227 5226"/>
                <a:gd name="T1" fmla="*/ T0 w 2077"/>
                <a:gd name="T2" fmla="*/ 49 h 320"/>
                <a:gd name="T3" fmla="+- 0 5275 5226"/>
                <a:gd name="T4" fmla="*/ T3 w 2077"/>
                <a:gd name="T5" fmla="*/ 318 h 320"/>
                <a:gd name="T6" fmla="+- 0 5283 5226"/>
                <a:gd name="T7" fmla="*/ T6 w 2077"/>
                <a:gd name="T8" fmla="*/ 295 h 320"/>
                <a:gd name="T9" fmla="+- 0 5267 5226"/>
                <a:gd name="T10" fmla="*/ T9 w 2077"/>
                <a:gd name="T11" fmla="*/ 290 h 320"/>
                <a:gd name="T12" fmla="+- 0 5256 5226"/>
                <a:gd name="T13" fmla="*/ T12 w 2077"/>
                <a:gd name="T14" fmla="*/ 278 h 320"/>
                <a:gd name="T15" fmla="+- 0 5251 5226"/>
                <a:gd name="T16" fmla="*/ T15 w 2077"/>
                <a:gd name="T17" fmla="*/ 265 h 320"/>
                <a:gd name="T18" fmla="+- 0 5252 5226"/>
                <a:gd name="T19" fmla="*/ T18 w 2077"/>
                <a:gd name="T20" fmla="*/ 48 h 320"/>
                <a:gd name="T21" fmla="+- 0 5262 5226"/>
                <a:gd name="T22" fmla="*/ T21 w 2077"/>
                <a:gd name="T23" fmla="*/ 34 h 320"/>
                <a:gd name="T24" fmla="+- 0 5275 5226"/>
                <a:gd name="T25" fmla="*/ T24 w 2077"/>
                <a:gd name="T26" fmla="*/ 26 h 320"/>
                <a:gd name="T27" fmla="+- 0 7265 5226"/>
                <a:gd name="T28" fmla="*/ T27 w 2077"/>
                <a:gd name="T29" fmla="*/ 5 h 320"/>
                <a:gd name="T30" fmla="+- 0 5278 5226"/>
                <a:gd name="T31" fmla="*/ T30 w 2077"/>
                <a:gd name="T32" fmla="*/ 295 h 320"/>
                <a:gd name="T33" fmla="+- 0 7249 5226"/>
                <a:gd name="T34" fmla="*/ T33 w 2077"/>
                <a:gd name="T35" fmla="*/ 295 h 320"/>
                <a:gd name="T36" fmla="+- 0 5278 5226"/>
                <a:gd name="T37" fmla="*/ T36 w 2077"/>
                <a:gd name="T38" fmla="*/ 295 h 320"/>
                <a:gd name="T39" fmla="+- 0 7256 5226"/>
                <a:gd name="T40" fmla="*/ T39 w 2077"/>
                <a:gd name="T41" fmla="*/ 292 h 320"/>
                <a:gd name="T42" fmla="+- 0 7257 5226"/>
                <a:gd name="T43" fmla="*/ T42 w 2077"/>
                <a:gd name="T44" fmla="*/ 292 h 320"/>
                <a:gd name="T45" fmla="+- 0 7292 5226"/>
                <a:gd name="T46" fmla="*/ T45 w 2077"/>
                <a:gd name="T47" fmla="*/ 292 h 320"/>
                <a:gd name="T48" fmla="+- 0 7294 5226"/>
                <a:gd name="T49" fmla="*/ T48 w 2077"/>
                <a:gd name="T50" fmla="*/ 290 h 320"/>
                <a:gd name="T51" fmla="+- 0 5268 5226"/>
                <a:gd name="T52" fmla="*/ T51 w 2077"/>
                <a:gd name="T53" fmla="*/ 290 h 320"/>
                <a:gd name="T54" fmla="+- 0 7294 5226"/>
                <a:gd name="T55" fmla="*/ T54 w 2077"/>
                <a:gd name="T56" fmla="*/ 290 h 320"/>
                <a:gd name="T57" fmla="+- 0 5266 5226"/>
                <a:gd name="T58" fmla="*/ T57 w 2077"/>
                <a:gd name="T59" fmla="*/ 288 h 320"/>
                <a:gd name="T60" fmla="+- 0 5261 5226"/>
                <a:gd name="T61" fmla="*/ T60 w 2077"/>
                <a:gd name="T62" fmla="*/ 285 h 320"/>
                <a:gd name="T63" fmla="+- 0 7267 5226"/>
                <a:gd name="T64" fmla="*/ T63 w 2077"/>
                <a:gd name="T65" fmla="*/ 285 h 320"/>
                <a:gd name="T66" fmla="+- 0 7268 5226"/>
                <a:gd name="T67" fmla="*/ T66 w 2077"/>
                <a:gd name="T68" fmla="*/ 284 h 320"/>
                <a:gd name="T69" fmla="+- 0 5256 5226"/>
                <a:gd name="T70" fmla="*/ T69 w 2077"/>
                <a:gd name="T71" fmla="*/ 278 h 320"/>
                <a:gd name="T72" fmla="+- 0 7299 5226"/>
                <a:gd name="T73" fmla="*/ T72 w 2077"/>
                <a:gd name="T74" fmla="*/ 278 h 320"/>
                <a:gd name="T75" fmla="+- 0 7272 5226"/>
                <a:gd name="T76" fmla="*/ T75 w 2077"/>
                <a:gd name="T77" fmla="*/ 279 h 320"/>
                <a:gd name="T78" fmla="+- 0 5253 5226"/>
                <a:gd name="T79" fmla="*/ T78 w 2077"/>
                <a:gd name="T80" fmla="*/ 274 h 320"/>
                <a:gd name="T81" fmla="+- 0 7275 5226"/>
                <a:gd name="T82" fmla="*/ T81 w 2077"/>
                <a:gd name="T83" fmla="*/ 274 h 320"/>
                <a:gd name="T84" fmla="+- 0 5253 5226"/>
                <a:gd name="T85" fmla="*/ T84 w 2077"/>
                <a:gd name="T86" fmla="*/ 272 h 320"/>
                <a:gd name="T87" fmla="+- 0 5250 5226"/>
                <a:gd name="T88" fmla="*/ T87 w 2077"/>
                <a:gd name="T89" fmla="*/ 265 h 320"/>
                <a:gd name="T90" fmla="+- 0 7278 5226"/>
                <a:gd name="T91" fmla="*/ T90 w 2077"/>
                <a:gd name="T92" fmla="*/ 266 h 320"/>
                <a:gd name="T93" fmla="+- 0 5250 5226"/>
                <a:gd name="T94" fmla="*/ T93 w 2077"/>
                <a:gd name="T95" fmla="*/ 265 h 320"/>
                <a:gd name="T96" fmla="+- 0 7302 5226"/>
                <a:gd name="T97" fmla="*/ T96 w 2077"/>
                <a:gd name="T98" fmla="*/ 265 h 320"/>
                <a:gd name="T99" fmla="+- 0 7279 5226"/>
                <a:gd name="T100" fmla="*/ T99 w 2077"/>
                <a:gd name="T101" fmla="*/ 258 h 320"/>
                <a:gd name="T102" fmla="+- 0 7278 5226"/>
                <a:gd name="T103" fmla="*/ T102 w 2077"/>
                <a:gd name="T104" fmla="*/ 55 h 320"/>
                <a:gd name="T105" fmla="+- 0 7302 5226"/>
                <a:gd name="T106" fmla="*/ T105 w 2077"/>
                <a:gd name="T107" fmla="*/ 52 h 320"/>
                <a:gd name="T108" fmla="+- 0 7278 5226"/>
                <a:gd name="T109" fmla="*/ T108 w 2077"/>
                <a:gd name="T110" fmla="*/ 52 h 320"/>
                <a:gd name="T111" fmla="+- 0 7278 5226"/>
                <a:gd name="T112" fmla="*/ T111 w 2077"/>
                <a:gd name="T113" fmla="*/ 54 h 320"/>
                <a:gd name="T114" fmla="+- 0 5253 5226"/>
                <a:gd name="T115" fmla="*/ T114 w 2077"/>
                <a:gd name="T116" fmla="*/ 46 h 320"/>
                <a:gd name="T117" fmla="+- 0 7275 5226"/>
                <a:gd name="T118" fmla="*/ T117 w 2077"/>
                <a:gd name="T119" fmla="*/ 46 h 320"/>
                <a:gd name="T120" fmla="+- 0 5253 5226"/>
                <a:gd name="T121" fmla="*/ T120 w 2077"/>
                <a:gd name="T122" fmla="*/ 46 h 320"/>
                <a:gd name="T123" fmla="+- 0 7272 5226"/>
                <a:gd name="T124" fmla="*/ T123 w 2077"/>
                <a:gd name="T125" fmla="*/ 41 h 320"/>
                <a:gd name="T126" fmla="+- 0 5256 5226"/>
                <a:gd name="T127" fmla="*/ T126 w 2077"/>
                <a:gd name="T128" fmla="*/ 41 h 320"/>
                <a:gd name="T129" fmla="+- 0 7272 5226"/>
                <a:gd name="T130" fmla="*/ T129 w 2077"/>
                <a:gd name="T131" fmla="*/ 40 h 320"/>
                <a:gd name="T132" fmla="+- 0 5257 5226"/>
                <a:gd name="T133" fmla="*/ T132 w 2077"/>
                <a:gd name="T134" fmla="*/ 40 h 320"/>
                <a:gd name="T135" fmla="+- 0 7267 5226"/>
                <a:gd name="T136" fmla="*/ T135 w 2077"/>
                <a:gd name="T137" fmla="*/ 34 h 320"/>
                <a:gd name="T138" fmla="+- 0 7262 5226"/>
                <a:gd name="T139" fmla="*/ T138 w 2077"/>
                <a:gd name="T140" fmla="*/ 31 h 320"/>
                <a:gd name="T141" fmla="+- 0 5261 5226"/>
                <a:gd name="T142" fmla="*/ T141 w 2077"/>
                <a:gd name="T143" fmla="*/ 35 h 320"/>
                <a:gd name="T144" fmla="+- 0 5266 5226"/>
                <a:gd name="T145" fmla="*/ T144 w 2077"/>
                <a:gd name="T146" fmla="*/ 31 h 320"/>
                <a:gd name="T147" fmla="+- 0 7294 5226"/>
                <a:gd name="T148" fmla="*/ T147 w 2077"/>
                <a:gd name="T149" fmla="*/ 30 h 320"/>
                <a:gd name="T150" fmla="+- 0 7292 5226"/>
                <a:gd name="T151" fmla="*/ T150 w 2077"/>
                <a:gd name="T152" fmla="*/ 27 h 320"/>
                <a:gd name="T153" fmla="+- 0 5272 5226"/>
                <a:gd name="T154" fmla="*/ T153 w 2077"/>
                <a:gd name="T155" fmla="*/ 27 h 320"/>
                <a:gd name="T156" fmla="+- 0 7292 5226"/>
                <a:gd name="T157" fmla="*/ T156 w 2077"/>
                <a:gd name="T158" fmla="*/ 27 h 320"/>
                <a:gd name="T159" fmla="+- 0 7255 5226"/>
                <a:gd name="T160" fmla="*/ T159 w 2077"/>
                <a:gd name="T161" fmla="*/ 26 h 320"/>
                <a:gd name="T162" fmla="+- 0 5280 5226"/>
                <a:gd name="T163" fmla="*/ T162 w 2077"/>
                <a:gd name="T164" fmla="*/ 25 h 320"/>
                <a:gd name="T165" fmla="+- 0 7248 5226"/>
                <a:gd name="T166" fmla="*/ T165 w 2077"/>
                <a:gd name="T167" fmla="*/ 24 h 320"/>
                <a:gd name="T168" fmla="+- 0 7240 5226"/>
                <a:gd name="T169" fmla="*/ T168 w 2077"/>
                <a:gd name="T170" fmla="*/ 24 h 320"/>
                <a:gd name="T171" fmla="+- 0 7240 5226"/>
                <a:gd name="T172" fmla="*/ T171 w 2077"/>
                <a:gd name="T173" fmla="*/ 24 h 32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  <a:cxn ang="0">
                  <a:pos x="T31" y="T32"/>
                </a:cxn>
                <a:cxn ang="0">
                  <a:pos x="T34" y="T35"/>
                </a:cxn>
                <a:cxn ang="0">
                  <a:pos x="T37" y="T38"/>
                </a:cxn>
                <a:cxn ang="0">
                  <a:pos x="T40" y="T41"/>
                </a:cxn>
                <a:cxn ang="0">
                  <a:pos x="T43" y="T44"/>
                </a:cxn>
                <a:cxn ang="0">
                  <a:pos x="T46" y="T47"/>
                </a:cxn>
                <a:cxn ang="0">
                  <a:pos x="T49" y="T50"/>
                </a:cxn>
                <a:cxn ang="0">
                  <a:pos x="T52" y="T53"/>
                </a:cxn>
                <a:cxn ang="0">
                  <a:pos x="T55" y="T56"/>
                </a:cxn>
                <a:cxn ang="0">
                  <a:pos x="T58" y="T59"/>
                </a:cxn>
                <a:cxn ang="0">
                  <a:pos x="T61" y="T62"/>
                </a:cxn>
                <a:cxn ang="0">
                  <a:pos x="T64" y="T65"/>
                </a:cxn>
                <a:cxn ang="0">
                  <a:pos x="T67" y="T68"/>
                </a:cxn>
                <a:cxn ang="0">
                  <a:pos x="T70" y="T71"/>
                </a:cxn>
                <a:cxn ang="0">
                  <a:pos x="T73" y="T74"/>
                </a:cxn>
                <a:cxn ang="0">
                  <a:pos x="T76" y="T77"/>
                </a:cxn>
                <a:cxn ang="0">
                  <a:pos x="T79" y="T80"/>
                </a:cxn>
                <a:cxn ang="0">
                  <a:pos x="T82" y="T83"/>
                </a:cxn>
                <a:cxn ang="0">
                  <a:pos x="T85" y="T86"/>
                </a:cxn>
                <a:cxn ang="0">
                  <a:pos x="T88" y="T89"/>
                </a:cxn>
                <a:cxn ang="0">
                  <a:pos x="T91" y="T92"/>
                </a:cxn>
                <a:cxn ang="0">
                  <a:pos x="T94" y="T95"/>
                </a:cxn>
                <a:cxn ang="0">
                  <a:pos x="T97" y="T98"/>
                </a:cxn>
                <a:cxn ang="0">
                  <a:pos x="T100" y="T101"/>
                </a:cxn>
                <a:cxn ang="0">
                  <a:pos x="T103" y="T104"/>
                </a:cxn>
                <a:cxn ang="0">
                  <a:pos x="T106" y="T107"/>
                </a:cxn>
                <a:cxn ang="0">
                  <a:pos x="T109" y="T110"/>
                </a:cxn>
                <a:cxn ang="0">
                  <a:pos x="T112" y="T113"/>
                </a:cxn>
                <a:cxn ang="0">
                  <a:pos x="T115" y="T116"/>
                </a:cxn>
                <a:cxn ang="0">
                  <a:pos x="T118" y="T119"/>
                </a:cxn>
                <a:cxn ang="0">
                  <a:pos x="T121" y="T122"/>
                </a:cxn>
                <a:cxn ang="0">
                  <a:pos x="T124" y="T125"/>
                </a:cxn>
                <a:cxn ang="0">
                  <a:pos x="T127" y="T128"/>
                </a:cxn>
                <a:cxn ang="0">
                  <a:pos x="T130" y="T131"/>
                </a:cxn>
                <a:cxn ang="0">
                  <a:pos x="T133" y="T134"/>
                </a:cxn>
                <a:cxn ang="0">
                  <a:pos x="T136" y="T137"/>
                </a:cxn>
                <a:cxn ang="0">
                  <a:pos x="T139" y="T140"/>
                </a:cxn>
                <a:cxn ang="0">
                  <a:pos x="T142" y="T143"/>
                </a:cxn>
                <a:cxn ang="0">
                  <a:pos x="T145" y="T146"/>
                </a:cxn>
                <a:cxn ang="0">
                  <a:pos x="T148" y="T149"/>
                </a:cxn>
                <a:cxn ang="0">
                  <a:pos x="T151" y="T152"/>
                </a:cxn>
                <a:cxn ang="0">
                  <a:pos x="T154" y="T155"/>
                </a:cxn>
                <a:cxn ang="0">
                  <a:pos x="T157" y="T158"/>
                </a:cxn>
                <a:cxn ang="0">
                  <a:pos x="T160" y="T161"/>
                </a:cxn>
                <a:cxn ang="0">
                  <a:pos x="T163" y="T164"/>
                </a:cxn>
                <a:cxn ang="0">
                  <a:pos x="T166" y="T167"/>
                </a:cxn>
                <a:cxn ang="0">
                  <a:pos x="T169" y="T170"/>
                </a:cxn>
                <a:cxn ang="0">
                  <a:pos x="T172" y="T173"/>
                </a:cxn>
              </a:cxnLst>
              <a:rect l="0" t="0" r="r" b="b"/>
              <a:pathLst>
                <a:path w="2077" h="320">
                  <a:moveTo>
                    <a:pt x="2016" y="0"/>
                  </a:moveTo>
                  <a:lnTo>
                    <a:pt x="60" y="0"/>
                  </a:lnTo>
                  <a:lnTo>
                    <a:pt x="49" y="1"/>
                  </a:lnTo>
                  <a:lnTo>
                    <a:pt x="37" y="5"/>
                  </a:lnTo>
                  <a:lnTo>
                    <a:pt x="27" y="10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7"/>
                  </a:lnTo>
                  <a:lnTo>
                    <a:pt x="1" y="49"/>
                  </a:lnTo>
                  <a:lnTo>
                    <a:pt x="0" y="61"/>
                  </a:lnTo>
                  <a:lnTo>
                    <a:pt x="0" y="259"/>
                  </a:lnTo>
                  <a:lnTo>
                    <a:pt x="1" y="271"/>
                  </a:lnTo>
                  <a:lnTo>
                    <a:pt x="5" y="282"/>
                  </a:lnTo>
                  <a:lnTo>
                    <a:pt x="10" y="293"/>
                  </a:lnTo>
                  <a:lnTo>
                    <a:pt x="18" y="302"/>
                  </a:lnTo>
                  <a:lnTo>
                    <a:pt x="27" y="309"/>
                  </a:lnTo>
                  <a:lnTo>
                    <a:pt x="37" y="315"/>
                  </a:lnTo>
                  <a:lnTo>
                    <a:pt x="49" y="318"/>
                  </a:lnTo>
                  <a:lnTo>
                    <a:pt x="60" y="320"/>
                  </a:lnTo>
                  <a:lnTo>
                    <a:pt x="2016" y="320"/>
                  </a:lnTo>
                  <a:lnTo>
                    <a:pt x="2028" y="318"/>
                  </a:lnTo>
                  <a:lnTo>
                    <a:pt x="2039" y="315"/>
                  </a:lnTo>
                  <a:lnTo>
                    <a:pt x="2050" y="309"/>
                  </a:lnTo>
                  <a:lnTo>
                    <a:pt x="2059" y="302"/>
                  </a:lnTo>
                  <a:lnTo>
                    <a:pt x="2064" y="295"/>
                  </a:lnTo>
                  <a:lnTo>
                    <a:pt x="62" y="295"/>
                  </a:lnTo>
                  <a:lnTo>
                    <a:pt x="57" y="295"/>
                  </a:lnTo>
                  <a:lnTo>
                    <a:pt x="55" y="295"/>
                  </a:lnTo>
                  <a:lnTo>
                    <a:pt x="52" y="295"/>
                  </a:lnTo>
                  <a:lnTo>
                    <a:pt x="53" y="295"/>
                  </a:lnTo>
                  <a:lnTo>
                    <a:pt x="49" y="293"/>
                  </a:lnTo>
                  <a:lnTo>
                    <a:pt x="48" y="293"/>
                  </a:lnTo>
                  <a:lnTo>
                    <a:pt x="45" y="292"/>
                  </a:lnTo>
                  <a:lnTo>
                    <a:pt x="46" y="292"/>
                  </a:lnTo>
                  <a:lnTo>
                    <a:pt x="42" y="290"/>
                  </a:lnTo>
                  <a:lnTo>
                    <a:pt x="41" y="290"/>
                  </a:lnTo>
                  <a:lnTo>
                    <a:pt x="39" y="288"/>
                  </a:lnTo>
                  <a:lnTo>
                    <a:pt x="40" y="288"/>
                  </a:lnTo>
                  <a:lnTo>
                    <a:pt x="36" y="285"/>
                  </a:lnTo>
                  <a:lnTo>
                    <a:pt x="35" y="285"/>
                  </a:lnTo>
                  <a:lnTo>
                    <a:pt x="34" y="284"/>
                  </a:lnTo>
                  <a:lnTo>
                    <a:pt x="31" y="280"/>
                  </a:lnTo>
                  <a:lnTo>
                    <a:pt x="30" y="278"/>
                  </a:lnTo>
                  <a:lnTo>
                    <a:pt x="27" y="274"/>
                  </a:lnTo>
                  <a:lnTo>
                    <a:pt x="26" y="272"/>
                  </a:lnTo>
                  <a:lnTo>
                    <a:pt x="27" y="272"/>
                  </a:lnTo>
                  <a:lnTo>
                    <a:pt x="25" y="267"/>
                  </a:lnTo>
                  <a:lnTo>
                    <a:pt x="24" y="265"/>
                  </a:lnTo>
                  <a:lnTo>
                    <a:pt x="25" y="265"/>
                  </a:lnTo>
                  <a:lnTo>
                    <a:pt x="24" y="259"/>
                  </a:lnTo>
                  <a:lnTo>
                    <a:pt x="24" y="258"/>
                  </a:lnTo>
                  <a:lnTo>
                    <a:pt x="24" y="61"/>
                  </a:lnTo>
                  <a:lnTo>
                    <a:pt x="25" y="55"/>
                  </a:lnTo>
                  <a:lnTo>
                    <a:pt x="24" y="55"/>
                  </a:lnTo>
                  <a:lnTo>
                    <a:pt x="25" y="52"/>
                  </a:lnTo>
                  <a:lnTo>
                    <a:pt x="27" y="48"/>
                  </a:lnTo>
                  <a:lnTo>
                    <a:pt x="26" y="48"/>
                  </a:lnTo>
                  <a:lnTo>
                    <a:pt x="27" y="46"/>
                  </a:lnTo>
                  <a:lnTo>
                    <a:pt x="30" y="41"/>
                  </a:lnTo>
                  <a:lnTo>
                    <a:pt x="31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9" y="31"/>
                  </a:lnTo>
                  <a:lnTo>
                    <a:pt x="41" y="30"/>
                  </a:lnTo>
                  <a:lnTo>
                    <a:pt x="42" y="30"/>
                  </a:lnTo>
                  <a:lnTo>
                    <a:pt x="46" y="27"/>
                  </a:lnTo>
                  <a:lnTo>
                    <a:pt x="45" y="27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53" y="25"/>
                  </a:lnTo>
                  <a:lnTo>
                    <a:pt x="52" y="25"/>
                  </a:lnTo>
                  <a:lnTo>
                    <a:pt x="55" y="24"/>
                  </a:lnTo>
                  <a:lnTo>
                    <a:pt x="57" y="24"/>
                  </a:lnTo>
                  <a:lnTo>
                    <a:pt x="62" y="24"/>
                  </a:lnTo>
                  <a:lnTo>
                    <a:pt x="2064" y="24"/>
                  </a:lnTo>
                  <a:lnTo>
                    <a:pt x="2059" y="18"/>
                  </a:lnTo>
                  <a:lnTo>
                    <a:pt x="2050" y="10"/>
                  </a:lnTo>
                  <a:lnTo>
                    <a:pt x="2039" y="5"/>
                  </a:lnTo>
                  <a:lnTo>
                    <a:pt x="2028" y="1"/>
                  </a:lnTo>
                  <a:lnTo>
                    <a:pt x="2016" y="0"/>
                  </a:lnTo>
                  <a:close/>
                  <a:moveTo>
                    <a:pt x="2023" y="295"/>
                  </a:moveTo>
                  <a:lnTo>
                    <a:pt x="2014" y="295"/>
                  </a:lnTo>
                  <a:lnTo>
                    <a:pt x="2064" y="295"/>
                  </a:lnTo>
                  <a:lnTo>
                    <a:pt x="2022" y="295"/>
                  </a:lnTo>
                  <a:lnTo>
                    <a:pt x="2023" y="295"/>
                  </a:lnTo>
                  <a:close/>
                  <a:moveTo>
                    <a:pt x="52" y="295"/>
                  </a:moveTo>
                  <a:lnTo>
                    <a:pt x="55" y="295"/>
                  </a:lnTo>
                  <a:lnTo>
                    <a:pt x="54" y="295"/>
                  </a:lnTo>
                  <a:lnTo>
                    <a:pt x="52" y="295"/>
                  </a:lnTo>
                  <a:close/>
                  <a:moveTo>
                    <a:pt x="54" y="295"/>
                  </a:moveTo>
                  <a:lnTo>
                    <a:pt x="55" y="295"/>
                  </a:lnTo>
                  <a:lnTo>
                    <a:pt x="57" y="295"/>
                  </a:lnTo>
                  <a:lnTo>
                    <a:pt x="54" y="295"/>
                  </a:lnTo>
                  <a:close/>
                  <a:moveTo>
                    <a:pt x="2024" y="295"/>
                  </a:moveTo>
                  <a:lnTo>
                    <a:pt x="2023" y="295"/>
                  </a:lnTo>
                  <a:lnTo>
                    <a:pt x="2022" y="295"/>
                  </a:lnTo>
                  <a:lnTo>
                    <a:pt x="2024" y="295"/>
                  </a:lnTo>
                  <a:close/>
                  <a:moveTo>
                    <a:pt x="2065" y="295"/>
                  </a:moveTo>
                  <a:lnTo>
                    <a:pt x="2024" y="295"/>
                  </a:lnTo>
                  <a:lnTo>
                    <a:pt x="2022" y="295"/>
                  </a:lnTo>
                  <a:lnTo>
                    <a:pt x="2064" y="295"/>
                  </a:lnTo>
                  <a:lnTo>
                    <a:pt x="2065" y="295"/>
                  </a:lnTo>
                  <a:close/>
                  <a:moveTo>
                    <a:pt x="53" y="295"/>
                  </a:moveTo>
                  <a:lnTo>
                    <a:pt x="52" y="295"/>
                  </a:lnTo>
                  <a:lnTo>
                    <a:pt x="54" y="295"/>
                  </a:lnTo>
                  <a:lnTo>
                    <a:pt x="53" y="295"/>
                  </a:lnTo>
                  <a:close/>
                  <a:moveTo>
                    <a:pt x="2030" y="292"/>
                  </a:moveTo>
                  <a:lnTo>
                    <a:pt x="2023" y="295"/>
                  </a:lnTo>
                  <a:lnTo>
                    <a:pt x="2024" y="295"/>
                  </a:lnTo>
                  <a:lnTo>
                    <a:pt x="2065" y="295"/>
                  </a:lnTo>
                  <a:lnTo>
                    <a:pt x="2066" y="293"/>
                  </a:lnTo>
                  <a:lnTo>
                    <a:pt x="2029" y="293"/>
                  </a:lnTo>
                  <a:lnTo>
                    <a:pt x="2030" y="292"/>
                  </a:lnTo>
                  <a:close/>
                  <a:moveTo>
                    <a:pt x="45" y="292"/>
                  </a:moveTo>
                  <a:lnTo>
                    <a:pt x="48" y="293"/>
                  </a:lnTo>
                  <a:lnTo>
                    <a:pt x="47" y="292"/>
                  </a:lnTo>
                  <a:lnTo>
                    <a:pt x="45" y="292"/>
                  </a:lnTo>
                  <a:close/>
                  <a:moveTo>
                    <a:pt x="47" y="292"/>
                  </a:moveTo>
                  <a:lnTo>
                    <a:pt x="48" y="293"/>
                  </a:lnTo>
                  <a:lnTo>
                    <a:pt x="49" y="293"/>
                  </a:lnTo>
                  <a:lnTo>
                    <a:pt x="47" y="292"/>
                  </a:lnTo>
                  <a:close/>
                  <a:moveTo>
                    <a:pt x="2031" y="292"/>
                  </a:moveTo>
                  <a:lnTo>
                    <a:pt x="2030" y="292"/>
                  </a:lnTo>
                  <a:lnTo>
                    <a:pt x="2029" y="293"/>
                  </a:lnTo>
                  <a:lnTo>
                    <a:pt x="2031" y="292"/>
                  </a:lnTo>
                  <a:close/>
                  <a:moveTo>
                    <a:pt x="2066" y="292"/>
                  </a:moveTo>
                  <a:lnTo>
                    <a:pt x="2031" y="292"/>
                  </a:lnTo>
                  <a:lnTo>
                    <a:pt x="2029" y="293"/>
                  </a:lnTo>
                  <a:lnTo>
                    <a:pt x="2066" y="293"/>
                  </a:lnTo>
                  <a:lnTo>
                    <a:pt x="2066" y="292"/>
                  </a:lnTo>
                  <a:close/>
                  <a:moveTo>
                    <a:pt x="46" y="292"/>
                  </a:moveTo>
                  <a:lnTo>
                    <a:pt x="45" y="292"/>
                  </a:lnTo>
                  <a:lnTo>
                    <a:pt x="47" y="292"/>
                  </a:lnTo>
                  <a:lnTo>
                    <a:pt x="46" y="292"/>
                  </a:lnTo>
                  <a:close/>
                  <a:moveTo>
                    <a:pt x="2036" y="289"/>
                  </a:moveTo>
                  <a:lnTo>
                    <a:pt x="2030" y="292"/>
                  </a:lnTo>
                  <a:lnTo>
                    <a:pt x="2031" y="292"/>
                  </a:lnTo>
                  <a:lnTo>
                    <a:pt x="2066" y="292"/>
                  </a:lnTo>
                  <a:lnTo>
                    <a:pt x="2068" y="290"/>
                  </a:lnTo>
                  <a:lnTo>
                    <a:pt x="2035" y="290"/>
                  </a:lnTo>
                  <a:lnTo>
                    <a:pt x="2036" y="289"/>
                  </a:lnTo>
                  <a:close/>
                  <a:moveTo>
                    <a:pt x="39" y="288"/>
                  </a:moveTo>
                  <a:lnTo>
                    <a:pt x="41" y="290"/>
                  </a:lnTo>
                  <a:lnTo>
                    <a:pt x="40" y="289"/>
                  </a:lnTo>
                  <a:lnTo>
                    <a:pt x="39" y="288"/>
                  </a:lnTo>
                  <a:close/>
                  <a:moveTo>
                    <a:pt x="40" y="289"/>
                  </a:moveTo>
                  <a:lnTo>
                    <a:pt x="41" y="290"/>
                  </a:lnTo>
                  <a:lnTo>
                    <a:pt x="42" y="290"/>
                  </a:lnTo>
                  <a:lnTo>
                    <a:pt x="40" y="289"/>
                  </a:lnTo>
                  <a:close/>
                  <a:moveTo>
                    <a:pt x="2037" y="288"/>
                  </a:moveTo>
                  <a:lnTo>
                    <a:pt x="2036" y="289"/>
                  </a:lnTo>
                  <a:lnTo>
                    <a:pt x="2035" y="290"/>
                  </a:lnTo>
                  <a:lnTo>
                    <a:pt x="2037" y="288"/>
                  </a:lnTo>
                  <a:close/>
                  <a:moveTo>
                    <a:pt x="2068" y="288"/>
                  </a:moveTo>
                  <a:lnTo>
                    <a:pt x="2037" y="288"/>
                  </a:lnTo>
                  <a:lnTo>
                    <a:pt x="2035" y="290"/>
                  </a:lnTo>
                  <a:lnTo>
                    <a:pt x="2068" y="290"/>
                  </a:lnTo>
                  <a:lnTo>
                    <a:pt x="2068" y="288"/>
                  </a:lnTo>
                  <a:close/>
                  <a:moveTo>
                    <a:pt x="2042" y="284"/>
                  </a:moveTo>
                  <a:lnTo>
                    <a:pt x="2036" y="289"/>
                  </a:lnTo>
                  <a:lnTo>
                    <a:pt x="2037" y="288"/>
                  </a:lnTo>
                  <a:lnTo>
                    <a:pt x="2068" y="288"/>
                  </a:lnTo>
                  <a:lnTo>
                    <a:pt x="2070" y="285"/>
                  </a:lnTo>
                  <a:lnTo>
                    <a:pt x="2041" y="285"/>
                  </a:lnTo>
                  <a:lnTo>
                    <a:pt x="2042" y="284"/>
                  </a:lnTo>
                  <a:close/>
                  <a:moveTo>
                    <a:pt x="40" y="288"/>
                  </a:moveTo>
                  <a:lnTo>
                    <a:pt x="39" y="288"/>
                  </a:lnTo>
                  <a:lnTo>
                    <a:pt x="40" y="289"/>
                  </a:lnTo>
                  <a:lnTo>
                    <a:pt x="40" y="288"/>
                  </a:lnTo>
                  <a:close/>
                  <a:moveTo>
                    <a:pt x="34" y="284"/>
                  </a:moveTo>
                  <a:lnTo>
                    <a:pt x="35" y="285"/>
                  </a:lnTo>
                  <a:lnTo>
                    <a:pt x="35" y="284"/>
                  </a:lnTo>
                  <a:lnTo>
                    <a:pt x="34" y="284"/>
                  </a:lnTo>
                  <a:close/>
                  <a:moveTo>
                    <a:pt x="35" y="284"/>
                  </a:moveTo>
                  <a:lnTo>
                    <a:pt x="35" y="285"/>
                  </a:lnTo>
                  <a:lnTo>
                    <a:pt x="36" y="285"/>
                  </a:lnTo>
                  <a:lnTo>
                    <a:pt x="35" y="284"/>
                  </a:lnTo>
                  <a:close/>
                  <a:moveTo>
                    <a:pt x="2042" y="284"/>
                  </a:moveTo>
                  <a:lnTo>
                    <a:pt x="2042" y="284"/>
                  </a:lnTo>
                  <a:lnTo>
                    <a:pt x="2041" y="285"/>
                  </a:lnTo>
                  <a:lnTo>
                    <a:pt x="2042" y="284"/>
                  </a:lnTo>
                  <a:close/>
                  <a:moveTo>
                    <a:pt x="2071" y="284"/>
                  </a:moveTo>
                  <a:lnTo>
                    <a:pt x="2042" y="284"/>
                  </a:lnTo>
                  <a:lnTo>
                    <a:pt x="2041" y="285"/>
                  </a:lnTo>
                  <a:lnTo>
                    <a:pt x="2070" y="285"/>
                  </a:lnTo>
                  <a:lnTo>
                    <a:pt x="2071" y="284"/>
                  </a:lnTo>
                  <a:close/>
                  <a:moveTo>
                    <a:pt x="34" y="284"/>
                  </a:moveTo>
                  <a:lnTo>
                    <a:pt x="34" y="284"/>
                  </a:lnTo>
                  <a:lnTo>
                    <a:pt x="35" y="284"/>
                  </a:lnTo>
                  <a:lnTo>
                    <a:pt x="34" y="284"/>
                  </a:lnTo>
                  <a:close/>
                  <a:moveTo>
                    <a:pt x="2046" y="279"/>
                  </a:moveTo>
                  <a:lnTo>
                    <a:pt x="2042" y="284"/>
                  </a:lnTo>
                  <a:lnTo>
                    <a:pt x="2071" y="284"/>
                  </a:lnTo>
                  <a:lnTo>
                    <a:pt x="2072" y="282"/>
                  </a:lnTo>
                  <a:lnTo>
                    <a:pt x="2073" y="280"/>
                  </a:lnTo>
                  <a:lnTo>
                    <a:pt x="2046" y="280"/>
                  </a:lnTo>
                  <a:lnTo>
                    <a:pt x="2046" y="279"/>
                  </a:lnTo>
                  <a:close/>
                  <a:moveTo>
                    <a:pt x="30" y="278"/>
                  </a:moveTo>
                  <a:lnTo>
                    <a:pt x="31" y="280"/>
                  </a:lnTo>
                  <a:lnTo>
                    <a:pt x="30" y="279"/>
                  </a:lnTo>
                  <a:lnTo>
                    <a:pt x="30" y="278"/>
                  </a:lnTo>
                  <a:close/>
                  <a:moveTo>
                    <a:pt x="30" y="279"/>
                  </a:moveTo>
                  <a:lnTo>
                    <a:pt x="31" y="280"/>
                  </a:lnTo>
                  <a:lnTo>
                    <a:pt x="30" y="279"/>
                  </a:lnTo>
                  <a:close/>
                  <a:moveTo>
                    <a:pt x="2047" y="278"/>
                  </a:moveTo>
                  <a:lnTo>
                    <a:pt x="2046" y="279"/>
                  </a:lnTo>
                  <a:lnTo>
                    <a:pt x="2046" y="280"/>
                  </a:lnTo>
                  <a:lnTo>
                    <a:pt x="2047" y="278"/>
                  </a:lnTo>
                  <a:close/>
                  <a:moveTo>
                    <a:pt x="2073" y="278"/>
                  </a:moveTo>
                  <a:lnTo>
                    <a:pt x="2047" y="278"/>
                  </a:lnTo>
                  <a:lnTo>
                    <a:pt x="2046" y="280"/>
                  </a:lnTo>
                  <a:lnTo>
                    <a:pt x="2073" y="280"/>
                  </a:lnTo>
                  <a:lnTo>
                    <a:pt x="2073" y="278"/>
                  </a:lnTo>
                  <a:close/>
                  <a:moveTo>
                    <a:pt x="2075" y="272"/>
                  </a:moveTo>
                  <a:lnTo>
                    <a:pt x="2050" y="272"/>
                  </a:lnTo>
                  <a:lnTo>
                    <a:pt x="2049" y="274"/>
                  </a:lnTo>
                  <a:lnTo>
                    <a:pt x="2046" y="279"/>
                  </a:lnTo>
                  <a:lnTo>
                    <a:pt x="2047" y="278"/>
                  </a:lnTo>
                  <a:lnTo>
                    <a:pt x="2073" y="278"/>
                  </a:lnTo>
                  <a:lnTo>
                    <a:pt x="2075" y="272"/>
                  </a:lnTo>
                  <a:close/>
                  <a:moveTo>
                    <a:pt x="30" y="278"/>
                  </a:moveTo>
                  <a:lnTo>
                    <a:pt x="30" y="278"/>
                  </a:lnTo>
                  <a:lnTo>
                    <a:pt x="30" y="279"/>
                  </a:lnTo>
                  <a:lnTo>
                    <a:pt x="30" y="278"/>
                  </a:lnTo>
                  <a:close/>
                  <a:moveTo>
                    <a:pt x="26" y="272"/>
                  </a:moveTo>
                  <a:lnTo>
                    <a:pt x="27" y="274"/>
                  </a:lnTo>
                  <a:lnTo>
                    <a:pt x="27" y="273"/>
                  </a:lnTo>
                  <a:lnTo>
                    <a:pt x="26" y="272"/>
                  </a:lnTo>
                  <a:close/>
                  <a:moveTo>
                    <a:pt x="27" y="273"/>
                  </a:moveTo>
                  <a:lnTo>
                    <a:pt x="27" y="274"/>
                  </a:lnTo>
                  <a:lnTo>
                    <a:pt x="27" y="273"/>
                  </a:lnTo>
                  <a:close/>
                  <a:moveTo>
                    <a:pt x="2049" y="273"/>
                  </a:moveTo>
                  <a:lnTo>
                    <a:pt x="2049" y="274"/>
                  </a:lnTo>
                  <a:lnTo>
                    <a:pt x="2049" y="273"/>
                  </a:lnTo>
                  <a:close/>
                  <a:moveTo>
                    <a:pt x="2050" y="272"/>
                  </a:moveTo>
                  <a:lnTo>
                    <a:pt x="2049" y="273"/>
                  </a:lnTo>
                  <a:lnTo>
                    <a:pt x="2049" y="274"/>
                  </a:lnTo>
                  <a:lnTo>
                    <a:pt x="2050" y="272"/>
                  </a:lnTo>
                  <a:close/>
                  <a:moveTo>
                    <a:pt x="27" y="272"/>
                  </a:moveTo>
                  <a:lnTo>
                    <a:pt x="26" y="272"/>
                  </a:lnTo>
                  <a:lnTo>
                    <a:pt x="27" y="273"/>
                  </a:lnTo>
                  <a:lnTo>
                    <a:pt x="27" y="272"/>
                  </a:lnTo>
                  <a:close/>
                  <a:moveTo>
                    <a:pt x="2052" y="266"/>
                  </a:moveTo>
                  <a:lnTo>
                    <a:pt x="2049" y="273"/>
                  </a:lnTo>
                  <a:lnTo>
                    <a:pt x="2050" y="272"/>
                  </a:lnTo>
                  <a:lnTo>
                    <a:pt x="2075" y="272"/>
                  </a:lnTo>
                  <a:lnTo>
                    <a:pt x="2076" y="271"/>
                  </a:lnTo>
                  <a:lnTo>
                    <a:pt x="2076" y="267"/>
                  </a:lnTo>
                  <a:lnTo>
                    <a:pt x="2052" y="267"/>
                  </a:lnTo>
                  <a:lnTo>
                    <a:pt x="2052" y="266"/>
                  </a:lnTo>
                  <a:close/>
                  <a:moveTo>
                    <a:pt x="24" y="265"/>
                  </a:moveTo>
                  <a:lnTo>
                    <a:pt x="25" y="267"/>
                  </a:lnTo>
                  <a:lnTo>
                    <a:pt x="25" y="266"/>
                  </a:lnTo>
                  <a:lnTo>
                    <a:pt x="24" y="265"/>
                  </a:lnTo>
                  <a:close/>
                  <a:moveTo>
                    <a:pt x="25" y="266"/>
                  </a:moveTo>
                  <a:lnTo>
                    <a:pt x="25" y="267"/>
                  </a:lnTo>
                  <a:lnTo>
                    <a:pt x="25" y="266"/>
                  </a:lnTo>
                  <a:close/>
                  <a:moveTo>
                    <a:pt x="2052" y="265"/>
                  </a:moveTo>
                  <a:lnTo>
                    <a:pt x="2052" y="266"/>
                  </a:lnTo>
                  <a:lnTo>
                    <a:pt x="2052" y="267"/>
                  </a:lnTo>
                  <a:lnTo>
                    <a:pt x="2052" y="265"/>
                  </a:lnTo>
                  <a:close/>
                  <a:moveTo>
                    <a:pt x="2076" y="265"/>
                  </a:moveTo>
                  <a:lnTo>
                    <a:pt x="2052" y="265"/>
                  </a:lnTo>
                  <a:lnTo>
                    <a:pt x="2052" y="267"/>
                  </a:lnTo>
                  <a:lnTo>
                    <a:pt x="2076" y="267"/>
                  </a:lnTo>
                  <a:lnTo>
                    <a:pt x="2076" y="265"/>
                  </a:lnTo>
                  <a:close/>
                  <a:moveTo>
                    <a:pt x="25" y="265"/>
                  </a:moveTo>
                  <a:lnTo>
                    <a:pt x="24" y="265"/>
                  </a:lnTo>
                  <a:lnTo>
                    <a:pt x="25" y="266"/>
                  </a:lnTo>
                  <a:lnTo>
                    <a:pt x="25" y="265"/>
                  </a:lnTo>
                  <a:close/>
                  <a:moveTo>
                    <a:pt x="2077" y="61"/>
                  </a:moveTo>
                  <a:lnTo>
                    <a:pt x="2053" y="61"/>
                  </a:lnTo>
                  <a:lnTo>
                    <a:pt x="2053" y="258"/>
                  </a:lnTo>
                  <a:lnTo>
                    <a:pt x="2052" y="259"/>
                  </a:lnTo>
                  <a:lnTo>
                    <a:pt x="2052" y="266"/>
                  </a:lnTo>
                  <a:lnTo>
                    <a:pt x="2052" y="265"/>
                  </a:lnTo>
                  <a:lnTo>
                    <a:pt x="2076" y="265"/>
                  </a:lnTo>
                  <a:lnTo>
                    <a:pt x="2077" y="259"/>
                  </a:lnTo>
                  <a:lnTo>
                    <a:pt x="2077" y="61"/>
                  </a:lnTo>
                  <a:close/>
                  <a:moveTo>
                    <a:pt x="24" y="257"/>
                  </a:moveTo>
                  <a:lnTo>
                    <a:pt x="24" y="258"/>
                  </a:lnTo>
                  <a:lnTo>
                    <a:pt x="24" y="257"/>
                  </a:lnTo>
                  <a:close/>
                  <a:moveTo>
                    <a:pt x="2053" y="257"/>
                  </a:moveTo>
                  <a:lnTo>
                    <a:pt x="2052" y="258"/>
                  </a:lnTo>
                  <a:lnTo>
                    <a:pt x="2053" y="258"/>
                  </a:lnTo>
                  <a:lnTo>
                    <a:pt x="2053" y="257"/>
                  </a:lnTo>
                  <a:close/>
                  <a:moveTo>
                    <a:pt x="24" y="61"/>
                  </a:moveTo>
                  <a:lnTo>
                    <a:pt x="24" y="61"/>
                  </a:lnTo>
                  <a:lnTo>
                    <a:pt x="24" y="62"/>
                  </a:lnTo>
                  <a:lnTo>
                    <a:pt x="24" y="61"/>
                  </a:lnTo>
                  <a:close/>
                  <a:moveTo>
                    <a:pt x="2076" y="52"/>
                  </a:moveTo>
                  <a:lnTo>
                    <a:pt x="2052" y="52"/>
                  </a:lnTo>
                  <a:lnTo>
                    <a:pt x="2052" y="55"/>
                  </a:lnTo>
                  <a:lnTo>
                    <a:pt x="2053" y="62"/>
                  </a:lnTo>
                  <a:lnTo>
                    <a:pt x="2053" y="61"/>
                  </a:lnTo>
                  <a:lnTo>
                    <a:pt x="2077" y="61"/>
                  </a:lnTo>
                  <a:lnTo>
                    <a:pt x="2076" y="55"/>
                  </a:lnTo>
                  <a:lnTo>
                    <a:pt x="2052" y="55"/>
                  </a:lnTo>
                  <a:lnTo>
                    <a:pt x="2052" y="54"/>
                  </a:lnTo>
                  <a:lnTo>
                    <a:pt x="2076" y="54"/>
                  </a:lnTo>
                  <a:lnTo>
                    <a:pt x="2076" y="52"/>
                  </a:lnTo>
                  <a:close/>
                  <a:moveTo>
                    <a:pt x="25" y="52"/>
                  </a:moveTo>
                  <a:lnTo>
                    <a:pt x="24" y="55"/>
                  </a:lnTo>
                  <a:lnTo>
                    <a:pt x="25" y="54"/>
                  </a:lnTo>
                  <a:lnTo>
                    <a:pt x="25" y="52"/>
                  </a:lnTo>
                  <a:close/>
                  <a:moveTo>
                    <a:pt x="25" y="54"/>
                  </a:moveTo>
                  <a:lnTo>
                    <a:pt x="24" y="55"/>
                  </a:lnTo>
                  <a:lnTo>
                    <a:pt x="25" y="55"/>
                  </a:lnTo>
                  <a:lnTo>
                    <a:pt x="25" y="54"/>
                  </a:lnTo>
                  <a:close/>
                  <a:moveTo>
                    <a:pt x="2052" y="52"/>
                  </a:moveTo>
                  <a:lnTo>
                    <a:pt x="2052" y="54"/>
                  </a:lnTo>
                  <a:lnTo>
                    <a:pt x="2052" y="55"/>
                  </a:lnTo>
                  <a:lnTo>
                    <a:pt x="2052" y="52"/>
                  </a:lnTo>
                  <a:close/>
                  <a:moveTo>
                    <a:pt x="25" y="52"/>
                  </a:moveTo>
                  <a:lnTo>
                    <a:pt x="25" y="52"/>
                  </a:lnTo>
                  <a:lnTo>
                    <a:pt x="25" y="54"/>
                  </a:lnTo>
                  <a:lnTo>
                    <a:pt x="25" y="52"/>
                  </a:lnTo>
                  <a:close/>
                  <a:moveTo>
                    <a:pt x="2049" y="46"/>
                  </a:moveTo>
                  <a:lnTo>
                    <a:pt x="2052" y="54"/>
                  </a:lnTo>
                  <a:lnTo>
                    <a:pt x="2052" y="52"/>
                  </a:lnTo>
                  <a:lnTo>
                    <a:pt x="2076" y="52"/>
                  </a:lnTo>
                  <a:lnTo>
                    <a:pt x="2076" y="49"/>
                  </a:lnTo>
                  <a:lnTo>
                    <a:pt x="2075" y="48"/>
                  </a:lnTo>
                  <a:lnTo>
                    <a:pt x="2050" y="48"/>
                  </a:lnTo>
                  <a:lnTo>
                    <a:pt x="2049" y="46"/>
                  </a:lnTo>
                  <a:close/>
                  <a:moveTo>
                    <a:pt x="27" y="46"/>
                  </a:moveTo>
                  <a:lnTo>
                    <a:pt x="26" y="48"/>
                  </a:lnTo>
                  <a:lnTo>
                    <a:pt x="27" y="46"/>
                  </a:lnTo>
                  <a:close/>
                  <a:moveTo>
                    <a:pt x="27" y="46"/>
                  </a:moveTo>
                  <a:lnTo>
                    <a:pt x="26" y="48"/>
                  </a:lnTo>
                  <a:lnTo>
                    <a:pt x="27" y="48"/>
                  </a:lnTo>
                  <a:lnTo>
                    <a:pt x="27" y="46"/>
                  </a:lnTo>
                  <a:close/>
                  <a:moveTo>
                    <a:pt x="2049" y="46"/>
                  </a:moveTo>
                  <a:lnTo>
                    <a:pt x="2049" y="46"/>
                  </a:lnTo>
                  <a:lnTo>
                    <a:pt x="2050" y="48"/>
                  </a:lnTo>
                  <a:lnTo>
                    <a:pt x="2049" y="46"/>
                  </a:lnTo>
                  <a:close/>
                  <a:moveTo>
                    <a:pt x="2074" y="46"/>
                  </a:moveTo>
                  <a:lnTo>
                    <a:pt x="2049" y="46"/>
                  </a:lnTo>
                  <a:lnTo>
                    <a:pt x="2050" y="48"/>
                  </a:lnTo>
                  <a:lnTo>
                    <a:pt x="2075" y="48"/>
                  </a:lnTo>
                  <a:lnTo>
                    <a:pt x="2074" y="46"/>
                  </a:lnTo>
                  <a:close/>
                  <a:moveTo>
                    <a:pt x="27" y="46"/>
                  </a:moveTo>
                  <a:lnTo>
                    <a:pt x="27" y="46"/>
                  </a:lnTo>
                  <a:close/>
                  <a:moveTo>
                    <a:pt x="2073" y="40"/>
                  </a:moveTo>
                  <a:lnTo>
                    <a:pt x="2046" y="40"/>
                  </a:lnTo>
                  <a:lnTo>
                    <a:pt x="2047" y="41"/>
                  </a:lnTo>
                  <a:lnTo>
                    <a:pt x="2049" y="46"/>
                  </a:lnTo>
                  <a:lnTo>
                    <a:pt x="2074" y="46"/>
                  </a:lnTo>
                  <a:lnTo>
                    <a:pt x="2073" y="40"/>
                  </a:lnTo>
                  <a:close/>
                  <a:moveTo>
                    <a:pt x="2046" y="41"/>
                  </a:moveTo>
                  <a:lnTo>
                    <a:pt x="2047" y="41"/>
                  </a:lnTo>
                  <a:lnTo>
                    <a:pt x="2046" y="41"/>
                  </a:lnTo>
                  <a:close/>
                  <a:moveTo>
                    <a:pt x="2046" y="40"/>
                  </a:moveTo>
                  <a:lnTo>
                    <a:pt x="2046" y="41"/>
                  </a:lnTo>
                  <a:lnTo>
                    <a:pt x="2047" y="41"/>
                  </a:lnTo>
                  <a:lnTo>
                    <a:pt x="2046" y="40"/>
                  </a:lnTo>
                  <a:close/>
                  <a:moveTo>
                    <a:pt x="31" y="40"/>
                  </a:moveTo>
                  <a:lnTo>
                    <a:pt x="30" y="41"/>
                  </a:lnTo>
                  <a:lnTo>
                    <a:pt x="30" y="40"/>
                  </a:lnTo>
                  <a:lnTo>
                    <a:pt x="31" y="40"/>
                  </a:lnTo>
                  <a:close/>
                  <a:moveTo>
                    <a:pt x="30" y="40"/>
                  </a:moveTo>
                  <a:lnTo>
                    <a:pt x="30" y="41"/>
                  </a:lnTo>
                  <a:lnTo>
                    <a:pt x="30" y="40"/>
                  </a:lnTo>
                  <a:close/>
                  <a:moveTo>
                    <a:pt x="2042" y="35"/>
                  </a:moveTo>
                  <a:lnTo>
                    <a:pt x="2046" y="41"/>
                  </a:lnTo>
                  <a:lnTo>
                    <a:pt x="2046" y="40"/>
                  </a:lnTo>
                  <a:lnTo>
                    <a:pt x="2073" y="40"/>
                  </a:lnTo>
                  <a:lnTo>
                    <a:pt x="2072" y="37"/>
                  </a:lnTo>
                  <a:lnTo>
                    <a:pt x="2071" y="36"/>
                  </a:lnTo>
                  <a:lnTo>
                    <a:pt x="2043" y="36"/>
                  </a:lnTo>
                  <a:lnTo>
                    <a:pt x="2042" y="35"/>
                  </a:lnTo>
                  <a:close/>
                  <a:moveTo>
                    <a:pt x="31" y="40"/>
                  </a:moveTo>
                  <a:lnTo>
                    <a:pt x="31" y="40"/>
                  </a:lnTo>
                  <a:lnTo>
                    <a:pt x="30" y="40"/>
                  </a:lnTo>
                  <a:lnTo>
                    <a:pt x="31" y="40"/>
                  </a:lnTo>
                  <a:close/>
                  <a:moveTo>
                    <a:pt x="36" y="34"/>
                  </a:moveTo>
                  <a:lnTo>
                    <a:pt x="34" y="36"/>
                  </a:lnTo>
                  <a:lnTo>
                    <a:pt x="35" y="35"/>
                  </a:lnTo>
                  <a:lnTo>
                    <a:pt x="36" y="34"/>
                  </a:lnTo>
                  <a:close/>
                  <a:moveTo>
                    <a:pt x="35" y="35"/>
                  </a:moveTo>
                  <a:lnTo>
                    <a:pt x="34" y="36"/>
                  </a:lnTo>
                  <a:lnTo>
                    <a:pt x="35" y="35"/>
                  </a:lnTo>
                  <a:close/>
                  <a:moveTo>
                    <a:pt x="2041" y="34"/>
                  </a:moveTo>
                  <a:lnTo>
                    <a:pt x="2042" y="35"/>
                  </a:lnTo>
                  <a:lnTo>
                    <a:pt x="2043" y="36"/>
                  </a:lnTo>
                  <a:lnTo>
                    <a:pt x="2041" y="34"/>
                  </a:lnTo>
                  <a:close/>
                  <a:moveTo>
                    <a:pt x="2070" y="34"/>
                  </a:moveTo>
                  <a:lnTo>
                    <a:pt x="2041" y="34"/>
                  </a:lnTo>
                  <a:lnTo>
                    <a:pt x="2043" y="36"/>
                  </a:lnTo>
                  <a:lnTo>
                    <a:pt x="2071" y="36"/>
                  </a:lnTo>
                  <a:lnTo>
                    <a:pt x="2070" y="34"/>
                  </a:lnTo>
                  <a:close/>
                  <a:moveTo>
                    <a:pt x="2036" y="31"/>
                  </a:moveTo>
                  <a:lnTo>
                    <a:pt x="2042" y="35"/>
                  </a:lnTo>
                  <a:lnTo>
                    <a:pt x="2041" y="34"/>
                  </a:lnTo>
                  <a:lnTo>
                    <a:pt x="2070" y="34"/>
                  </a:lnTo>
                  <a:lnTo>
                    <a:pt x="2068" y="31"/>
                  </a:lnTo>
                  <a:lnTo>
                    <a:pt x="2037" y="31"/>
                  </a:lnTo>
                  <a:lnTo>
                    <a:pt x="2036" y="31"/>
                  </a:lnTo>
                  <a:close/>
                  <a:moveTo>
                    <a:pt x="36" y="34"/>
                  </a:moveTo>
                  <a:lnTo>
                    <a:pt x="36" y="34"/>
                  </a:lnTo>
                  <a:lnTo>
                    <a:pt x="35" y="35"/>
                  </a:lnTo>
                  <a:lnTo>
                    <a:pt x="36" y="34"/>
                  </a:lnTo>
                  <a:close/>
                  <a:moveTo>
                    <a:pt x="41" y="30"/>
                  </a:moveTo>
                  <a:lnTo>
                    <a:pt x="39" y="31"/>
                  </a:lnTo>
                  <a:lnTo>
                    <a:pt x="40" y="31"/>
                  </a:lnTo>
                  <a:lnTo>
                    <a:pt x="41" y="30"/>
                  </a:lnTo>
                  <a:close/>
                  <a:moveTo>
                    <a:pt x="40" y="31"/>
                  </a:moveTo>
                  <a:lnTo>
                    <a:pt x="39" y="31"/>
                  </a:lnTo>
                  <a:lnTo>
                    <a:pt x="40" y="31"/>
                  </a:lnTo>
                  <a:close/>
                  <a:moveTo>
                    <a:pt x="2035" y="30"/>
                  </a:moveTo>
                  <a:lnTo>
                    <a:pt x="2037" y="31"/>
                  </a:lnTo>
                  <a:lnTo>
                    <a:pt x="2035" y="30"/>
                  </a:lnTo>
                  <a:close/>
                  <a:moveTo>
                    <a:pt x="2068" y="30"/>
                  </a:moveTo>
                  <a:lnTo>
                    <a:pt x="2035" y="30"/>
                  </a:lnTo>
                  <a:lnTo>
                    <a:pt x="2037" y="31"/>
                  </a:lnTo>
                  <a:lnTo>
                    <a:pt x="2068" y="31"/>
                  </a:lnTo>
                  <a:lnTo>
                    <a:pt x="2068" y="30"/>
                  </a:lnTo>
                  <a:close/>
                  <a:moveTo>
                    <a:pt x="42" y="30"/>
                  </a:moveTo>
                  <a:lnTo>
                    <a:pt x="41" y="30"/>
                  </a:lnTo>
                  <a:lnTo>
                    <a:pt x="40" y="31"/>
                  </a:lnTo>
                  <a:lnTo>
                    <a:pt x="42" y="30"/>
                  </a:lnTo>
                  <a:close/>
                  <a:moveTo>
                    <a:pt x="2030" y="27"/>
                  </a:moveTo>
                  <a:lnTo>
                    <a:pt x="2036" y="31"/>
                  </a:lnTo>
                  <a:lnTo>
                    <a:pt x="2035" y="30"/>
                  </a:lnTo>
                  <a:lnTo>
                    <a:pt x="2068" y="30"/>
                  </a:lnTo>
                  <a:lnTo>
                    <a:pt x="2066" y="27"/>
                  </a:lnTo>
                  <a:lnTo>
                    <a:pt x="2031" y="27"/>
                  </a:lnTo>
                  <a:lnTo>
                    <a:pt x="2030" y="27"/>
                  </a:lnTo>
                  <a:close/>
                  <a:moveTo>
                    <a:pt x="48" y="26"/>
                  </a:moveTo>
                  <a:lnTo>
                    <a:pt x="45" y="27"/>
                  </a:lnTo>
                  <a:lnTo>
                    <a:pt x="47" y="27"/>
                  </a:lnTo>
                  <a:lnTo>
                    <a:pt x="48" y="26"/>
                  </a:lnTo>
                  <a:close/>
                  <a:moveTo>
                    <a:pt x="47" y="27"/>
                  </a:moveTo>
                  <a:lnTo>
                    <a:pt x="45" y="27"/>
                  </a:lnTo>
                  <a:lnTo>
                    <a:pt x="46" y="27"/>
                  </a:lnTo>
                  <a:lnTo>
                    <a:pt x="47" y="27"/>
                  </a:lnTo>
                  <a:close/>
                  <a:moveTo>
                    <a:pt x="2029" y="26"/>
                  </a:moveTo>
                  <a:lnTo>
                    <a:pt x="2030" y="27"/>
                  </a:lnTo>
                  <a:lnTo>
                    <a:pt x="2031" y="27"/>
                  </a:lnTo>
                  <a:lnTo>
                    <a:pt x="2029" y="26"/>
                  </a:lnTo>
                  <a:close/>
                  <a:moveTo>
                    <a:pt x="2066" y="26"/>
                  </a:moveTo>
                  <a:lnTo>
                    <a:pt x="2029" y="26"/>
                  </a:lnTo>
                  <a:lnTo>
                    <a:pt x="2031" y="27"/>
                  </a:lnTo>
                  <a:lnTo>
                    <a:pt x="2066" y="27"/>
                  </a:lnTo>
                  <a:lnTo>
                    <a:pt x="2066" y="26"/>
                  </a:lnTo>
                  <a:close/>
                  <a:moveTo>
                    <a:pt x="49" y="26"/>
                  </a:moveTo>
                  <a:lnTo>
                    <a:pt x="48" y="26"/>
                  </a:lnTo>
                  <a:lnTo>
                    <a:pt x="47" y="27"/>
                  </a:lnTo>
                  <a:lnTo>
                    <a:pt x="49" y="26"/>
                  </a:lnTo>
                  <a:close/>
                  <a:moveTo>
                    <a:pt x="2023" y="25"/>
                  </a:moveTo>
                  <a:lnTo>
                    <a:pt x="2030" y="27"/>
                  </a:lnTo>
                  <a:lnTo>
                    <a:pt x="2029" y="26"/>
                  </a:lnTo>
                  <a:lnTo>
                    <a:pt x="2066" y="26"/>
                  </a:lnTo>
                  <a:lnTo>
                    <a:pt x="2065" y="25"/>
                  </a:lnTo>
                  <a:lnTo>
                    <a:pt x="2024" y="25"/>
                  </a:lnTo>
                  <a:lnTo>
                    <a:pt x="2023" y="25"/>
                  </a:lnTo>
                  <a:close/>
                  <a:moveTo>
                    <a:pt x="55" y="24"/>
                  </a:moveTo>
                  <a:lnTo>
                    <a:pt x="52" y="25"/>
                  </a:lnTo>
                  <a:lnTo>
                    <a:pt x="54" y="25"/>
                  </a:lnTo>
                  <a:lnTo>
                    <a:pt x="55" y="24"/>
                  </a:lnTo>
                  <a:close/>
                  <a:moveTo>
                    <a:pt x="54" y="25"/>
                  </a:moveTo>
                  <a:lnTo>
                    <a:pt x="52" y="25"/>
                  </a:lnTo>
                  <a:lnTo>
                    <a:pt x="53" y="25"/>
                  </a:lnTo>
                  <a:lnTo>
                    <a:pt x="54" y="25"/>
                  </a:lnTo>
                  <a:close/>
                  <a:moveTo>
                    <a:pt x="2022" y="24"/>
                  </a:moveTo>
                  <a:lnTo>
                    <a:pt x="2023" y="25"/>
                  </a:lnTo>
                  <a:lnTo>
                    <a:pt x="2024" y="25"/>
                  </a:lnTo>
                  <a:lnTo>
                    <a:pt x="2022" y="24"/>
                  </a:lnTo>
                  <a:close/>
                  <a:moveTo>
                    <a:pt x="2064" y="24"/>
                  </a:moveTo>
                  <a:lnTo>
                    <a:pt x="2022" y="24"/>
                  </a:lnTo>
                  <a:lnTo>
                    <a:pt x="2024" y="25"/>
                  </a:lnTo>
                  <a:lnTo>
                    <a:pt x="2065" y="25"/>
                  </a:lnTo>
                  <a:lnTo>
                    <a:pt x="2064" y="24"/>
                  </a:lnTo>
                  <a:close/>
                  <a:moveTo>
                    <a:pt x="57" y="24"/>
                  </a:moveTo>
                  <a:lnTo>
                    <a:pt x="55" y="24"/>
                  </a:lnTo>
                  <a:lnTo>
                    <a:pt x="54" y="25"/>
                  </a:lnTo>
                  <a:lnTo>
                    <a:pt x="57" y="24"/>
                  </a:lnTo>
                  <a:close/>
                  <a:moveTo>
                    <a:pt x="2064" y="24"/>
                  </a:moveTo>
                  <a:lnTo>
                    <a:pt x="2014" y="24"/>
                  </a:lnTo>
                  <a:lnTo>
                    <a:pt x="2023" y="25"/>
                  </a:lnTo>
                  <a:lnTo>
                    <a:pt x="2022" y="24"/>
                  </a:lnTo>
                  <a:lnTo>
                    <a:pt x="2064" y="24"/>
                  </a:lnTo>
                  <a:close/>
                  <a:moveTo>
                    <a:pt x="2014" y="24"/>
                  </a:moveTo>
                  <a:lnTo>
                    <a:pt x="62" y="24"/>
                  </a:lnTo>
                  <a:lnTo>
                    <a:pt x="61" y="24"/>
                  </a:lnTo>
                  <a:lnTo>
                    <a:pt x="2015" y="24"/>
                  </a:lnTo>
                  <a:lnTo>
                    <a:pt x="2014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cxnSp>
          <p:nvCxnSpPr>
            <p:cNvPr id="52" name="Line 770">
              <a:extLst>
                <a:ext uri="{FF2B5EF4-FFF2-40B4-BE49-F238E27FC236}">
                  <a16:creationId xmlns:a16="http://schemas.microsoft.com/office/drawing/2014/main" id="{3519AB25-3967-4294-BE84-8EBD26EEE2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12" y="284"/>
              <a:ext cx="0" cy="5891"/>
            </a:xfrm>
            <a:prstGeom prst="line">
              <a:avLst/>
            </a:prstGeom>
            <a:noFill/>
            <a:ln w="20438">
              <a:solidFill>
                <a:srgbClr val="7E7E7E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Rectangle 769">
              <a:extLst>
                <a:ext uri="{FF2B5EF4-FFF2-40B4-BE49-F238E27FC236}">
                  <a16:creationId xmlns:a16="http://schemas.microsoft.com/office/drawing/2014/main" id="{3311358A-F0BB-4105-8F52-8AD6EC240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6206"/>
              <a:ext cx="33" cy="9"/>
            </a:xfrm>
            <a:prstGeom prst="rect">
              <a:avLst/>
            </a:pr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4" name="AutoShape 768">
              <a:extLst>
                <a:ext uri="{FF2B5EF4-FFF2-40B4-BE49-F238E27FC236}">
                  <a16:creationId xmlns:a16="http://schemas.microsoft.com/office/drawing/2014/main" id="{3B04F8E3-BA5A-4EDC-BA1D-9A12DFC4E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" y="2056"/>
              <a:ext cx="1349" cy="97"/>
            </a:xfrm>
            <a:custGeom>
              <a:avLst/>
              <a:gdLst>
                <a:gd name="T0" fmla="+- 0 5857 4605"/>
                <a:gd name="T1" fmla="*/ T0 w 1349"/>
                <a:gd name="T2" fmla="+- 0 2056 2056"/>
                <a:gd name="T3" fmla="*/ 2056 h 97"/>
                <a:gd name="T4" fmla="+- 0 5857 4605"/>
                <a:gd name="T5" fmla="*/ T4 w 1349"/>
                <a:gd name="T6" fmla="+- 0 2153 2056"/>
                <a:gd name="T7" fmla="*/ 2153 h 97"/>
                <a:gd name="T8" fmla="+- 0 5937 4605"/>
                <a:gd name="T9" fmla="*/ T8 w 1349"/>
                <a:gd name="T10" fmla="+- 0 2112 2056"/>
                <a:gd name="T11" fmla="*/ 2112 h 97"/>
                <a:gd name="T12" fmla="+- 0 5873 4605"/>
                <a:gd name="T13" fmla="*/ T12 w 1349"/>
                <a:gd name="T14" fmla="+- 0 2112 2056"/>
                <a:gd name="T15" fmla="*/ 2112 h 97"/>
                <a:gd name="T16" fmla="+- 0 5873 4605"/>
                <a:gd name="T17" fmla="*/ T16 w 1349"/>
                <a:gd name="T18" fmla="+- 0 2096 2056"/>
                <a:gd name="T19" fmla="*/ 2096 h 97"/>
                <a:gd name="T20" fmla="+- 0 5937 4605"/>
                <a:gd name="T21" fmla="*/ T20 w 1349"/>
                <a:gd name="T22" fmla="+- 0 2096 2056"/>
                <a:gd name="T23" fmla="*/ 2096 h 97"/>
                <a:gd name="T24" fmla="+- 0 5857 4605"/>
                <a:gd name="T25" fmla="*/ T24 w 1349"/>
                <a:gd name="T26" fmla="+- 0 2056 2056"/>
                <a:gd name="T27" fmla="*/ 2056 h 97"/>
                <a:gd name="T28" fmla="+- 0 5857 4605"/>
                <a:gd name="T29" fmla="*/ T28 w 1349"/>
                <a:gd name="T30" fmla="+- 0 2096 2056"/>
                <a:gd name="T31" fmla="*/ 2096 h 97"/>
                <a:gd name="T32" fmla="+- 0 4605 4605"/>
                <a:gd name="T33" fmla="*/ T32 w 1349"/>
                <a:gd name="T34" fmla="+- 0 2096 2056"/>
                <a:gd name="T35" fmla="*/ 2096 h 97"/>
                <a:gd name="T36" fmla="+- 0 4605 4605"/>
                <a:gd name="T37" fmla="*/ T36 w 1349"/>
                <a:gd name="T38" fmla="+- 0 2112 2056"/>
                <a:gd name="T39" fmla="*/ 2112 h 97"/>
                <a:gd name="T40" fmla="+- 0 5857 4605"/>
                <a:gd name="T41" fmla="*/ T40 w 1349"/>
                <a:gd name="T42" fmla="+- 0 2112 2056"/>
                <a:gd name="T43" fmla="*/ 2112 h 97"/>
                <a:gd name="T44" fmla="+- 0 5857 4605"/>
                <a:gd name="T45" fmla="*/ T44 w 1349"/>
                <a:gd name="T46" fmla="+- 0 2096 2056"/>
                <a:gd name="T47" fmla="*/ 2096 h 97"/>
                <a:gd name="T48" fmla="+- 0 5937 4605"/>
                <a:gd name="T49" fmla="*/ T48 w 1349"/>
                <a:gd name="T50" fmla="+- 0 2096 2056"/>
                <a:gd name="T51" fmla="*/ 2096 h 97"/>
                <a:gd name="T52" fmla="+- 0 5873 4605"/>
                <a:gd name="T53" fmla="*/ T52 w 1349"/>
                <a:gd name="T54" fmla="+- 0 2096 2056"/>
                <a:gd name="T55" fmla="*/ 2096 h 97"/>
                <a:gd name="T56" fmla="+- 0 5873 4605"/>
                <a:gd name="T57" fmla="*/ T56 w 1349"/>
                <a:gd name="T58" fmla="+- 0 2112 2056"/>
                <a:gd name="T59" fmla="*/ 2112 h 97"/>
                <a:gd name="T60" fmla="+- 0 5937 4605"/>
                <a:gd name="T61" fmla="*/ T60 w 1349"/>
                <a:gd name="T62" fmla="+- 0 2112 2056"/>
                <a:gd name="T63" fmla="*/ 2112 h 97"/>
                <a:gd name="T64" fmla="+- 0 5953 4605"/>
                <a:gd name="T65" fmla="*/ T64 w 1349"/>
                <a:gd name="T66" fmla="+- 0 2104 2056"/>
                <a:gd name="T67" fmla="*/ 2104 h 97"/>
                <a:gd name="T68" fmla="+- 0 5937 4605"/>
                <a:gd name="T69" fmla="*/ T68 w 1349"/>
                <a:gd name="T70" fmla="+- 0 2096 2056"/>
                <a:gd name="T71" fmla="*/ 2096 h 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</a:cxnLst>
              <a:rect l="0" t="0" r="r" b="b"/>
              <a:pathLst>
                <a:path w="1349" h="97">
                  <a:moveTo>
                    <a:pt x="1252" y="0"/>
                  </a:moveTo>
                  <a:lnTo>
                    <a:pt x="1252" y="97"/>
                  </a:lnTo>
                  <a:lnTo>
                    <a:pt x="1332" y="56"/>
                  </a:lnTo>
                  <a:lnTo>
                    <a:pt x="1268" y="56"/>
                  </a:lnTo>
                  <a:lnTo>
                    <a:pt x="1268" y="40"/>
                  </a:lnTo>
                  <a:lnTo>
                    <a:pt x="1332" y="40"/>
                  </a:lnTo>
                  <a:lnTo>
                    <a:pt x="1252" y="0"/>
                  </a:lnTo>
                  <a:close/>
                  <a:moveTo>
                    <a:pt x="1252" y="40"/>
                  </a:moveTo>
                  <a:lnTo>
                    <a:pt x="0" y="40"/>
                  </a:lnTo>
                  <a:lnTo>
                    <a:pt x="0" y="56"/>
                  </a:lnTo>
                  <a:lnTo>
                    <a:pt x="1252" y="56"/>
                  </a:lnTo>
                  <a:lnTo>
                    <a:pt x="1252" y="40"/>
                  </a:lnTo>
                  <a:close/>
                  <a:moveTo>
                    <a:pt x="1332" y="40"/>
                  </a:moveTo>
                  <a:lnTo>
                    <a:pt x="1268" y="40"/>
                  </a:lnTo>
                  <a:lnTo>
                    <a:pt x="1268" y="56"/>
                  </a:lnTo>
                  <a:lnTo>
                    <a:pt x="1332" y="56"/>
                  </a:lnTo>
                  <a:lnTo>
                    <a:pt x="1348" y="48"/>
                  </a:lnTo>
                  <a:lnTo>
                    <a:pt x="1332" y="4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5" name="Freeform 767">
              <a:extLst>
                <a:ext uri="{FF2B5EF4-FFF2-40B4-BE49-F238E27FC236}">
                  <a16:creationId xmlns:a16="http://schemas.microsoft.com/office/drawing/2014/main" id="{F9664C9A-7191-4736-BCCF-21B5E324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8" y="2253"/>
              <a:ext cx="5676" cy="599"/>
            </a:xfrm>
            <a:custGeom>
              <a:avLst/>
              <a:gdLst>
                <a:gd name="T0" fmla="+- 0 14103 8868"/>
                <a:gd name="T1" fmla="*/ T0 w 5236"/>
                <a:gd name="T2" fmla="+- 0 2253 2253"/>
                <a:gd name="T3" fmla="*/ 2253 h 541"/>
                <a:gd name="T4" fmla="+- 0 10078 8868"/>
                <a:gd name="T5" fmla="*/ T4 w 5236"/>
                <a:gd name="T6" fmla="+- 0 2253 2253"/>
                <a:gd name="T7" fmla="*/ 2253 h 541"/>
                <a:gd name="T8" fmla="+- 0 8868 8868"/>
                <a:gd name="T9" fmla="*/ T8 w 5236"/>
                <a:gd name="T10" fmla="+- 0 2253 2253"/>
                <a:gd name="T11" fmla="*/ 2253 h 541"/>
                <a:gd name="T12" fmla="+- 0 8868 8868"/>
                <a:gd name="T13" fmla="*/ T12 w 5236"/>
                <a:gd name="T14" fmla="+- 0 2794 2253"/>
                <a:gd name="T15" fmla="*/ 2794 h 541"/>
                <a:gd name="T16" fmla="+- 0 10078 8868"/>
                <a:gd name="T17" fmla="*/ T16 w 5236"/>
                <a:gd name="T18" fmla="+- 0 2794 2253"/>
                <a:gd name="T19" fmla="*/ 2794 h 541"/>
                <a:gd name="T20" fmla="+- 0 14103 8868"/>
                <a:gd name="T21" fmla="*/ T20 w 5236"/>
                <a:gd name="T22" fmla="+- 0 2794 2253"/>
                <a:gd name="T23" fmla="*/ 2794 h 541"/>
                <a:gd name="T24" fmla="+- 0 14103 8868"/>
                <a:gd name="T25" fmla="*/ T24 w 5236"/>
                <a:gd name="T26" fmla="+- 0 2253 2253"/>
                <a:gd name="T27" fmla="*/ 2253 h 5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5236" h="541">
                  <a:moveTo>
                    <a:pt x="5235" y="0"/>
                  </a:moveTo>
                  <a:lnTo>
                    <a:pt x="1210" y="0"/>
                  </a:lnTo>
                  <a:lnTo>
                    <a:pt x="0" y="0"/>
                  </a:lnTo>
                  <a:lnTo>
                    <a:pt x="0" y="541"/>
                  </a:lnTo>
                  <a:lnTo>
                    <a:pt x="1210" y="541"/>
                  </a:lnTo>
                  <a:lnTo>
                    <a:pt x="5235" y="541"/>
                  </a:lnTo>
                  <a:lnTo>
                    <a:pt x="5235" y="0"/>
                  </a:lnTo>
                  <a:close/>
                </a:path>
              </a:pathLst>
            </a:custGeom>
            <a:solidFill>
              <a:srgbClr val="0091DA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6" name="AutoShape 766">
              <a:extLst>
                <a:ext uri="{FF2B5EF4-FFF2-40B4-BE49-F238E27FC236}">
                  <a16:creationId xmlns:a16="http://schemas.microsoft.com/office/drawing/2014/main" id="{4E13D986-40B3-41B6-9BF7-C7770516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8" y="2253"/>
              <a:ext cx="5235" cy="541"/>
            </a:xfrm>
            <a:custGeom>
              <a:avLst/>
              <a:gdLst>
                <a:gd name="T0" fmla="+- 0 8868 8868"/>
                <a:gd name="T1" fmla="*/ T0 w 5235"/>
                <a:gd name="T2" fmla="+- 0 2253 2253"/>
                <a:gd name="T3" fmla="*/ 2253 h 541"/>
                <a:gd name="T4" fmla="+- 0 14103 8868"/>
                <a:gd name="T5" fmla="*/ T4 w 5235"/>
                <a:gd name="T6" fmla="+- 0 2253 2253"/>
                <a:gd name="T7" fmla="*/ 2253 h 541"/>
                <a:gd name="T8" fmla="+- 0 8868 8868"/>
                <a:gd name="T9" fmla="*/ T8 w 5235"/>
                <a:gd name="T10" fmla="+- 0 2794 2253"/>
                <a:gd name="T11" fmla="*/ 2794 h 541"/>
                <a:gd name="T12" fmla="+- 0 14103 8868"/>
                <a:gd name="T13" fmla="*/ T12 w 5235"/>
                <a:gd name="T14" fmla="+- 0 2794 2253"/>
                <a:gd name="T15" fmla="*/ 2794 h 54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5235" h="541">
                  <a:moveTo>
                    <a:pt x="0" y="0"/>
                  </a:moveTo>
                  <a:lnTo>
                    <a:pt x="5235" y="0"/>
                  </a:lnTo>
                  <a:moveTo>
                    <a:pt x="0" y="541"/>
                  </a:moveTo>
                  <a:lnTo>
                    <a:pt x="5235" y="541"/>
                  </a:lnTo>
                </a:path>
              </a:pathLst>
            </a:custGeom>
            <a:noFill/>
            <a:ln w="10219">
              <a:solidFill>
                <a:srgbClr val="0091D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7" name="AutoShape 765">
              <a:extLst>
                <a:ext uri="{FF2B5EF4-FFF2-40B4-BE49-F238E27FC236}">
                  <a16:creationId xmlns:a16="http://schemas.microsoft.com/office/drawing/2014/main" id="{42342A74-A33C-4C2F-BBFC-04806A2A1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9" y="1876"/>
              <a:ext cx="11949" cy="4054"/>
            </a:xfrm>
            <a:custGeom>
              <a:avLst/>
              <a:gdLst>
                <a:gd name="T0" fmla="+- 0 6409 2049"/>
                <a:gd name="T1" fmla="*/ T0 w 11949"/>
                <a:gd name="T2" fmla="+- 0 2104 1877"/>
                <a:gd name="T3" fmla="*/ 2104 h 4054"/>
                <a:gd name="T4" fmla="+- 0 6397 2049"/>
                <a:gd name="T5" fmla="*/ T4 w 11949"/>
                <a:gd name="T6" fmla="+- 0 2032 1877"/>
                <a:gd name="T7" fmla="*/ 2032 h 4054"/>
                <a:gd name="T8" fmla="+- 0 6365 2049"/>
                <a:gd name="T9" fmla="*/ T8 w 11949"/>
                <a:gd name="T10" fmla="+- 0 1970 1877"/>
                <a:gd name="T11" fmla="*/ 1970 h 4054"/>
                <a:gd name="T12" fmla="+- 0 6316 2049"/>
                <a:gd name="T13" fmla="*/ T12 w 11949"/>
                <a:gd name="T14" fmla="+- 0 1921 1877"/>
                <a:gd name="T15" fmla="*/ 1921 h 4054"/>
                <a:gd name="T16" fmla="+- 0 6253 2049"/>
                <a:gd name="T17" fmla="*/ T16 w 11949"/>
                <a:gd name="T18" fmla="+- 0 1888 1877"/>
                <a:gd name="T19" fmla="*/ 1888 h 4054"/>
                <a:gd name="T20" fmla="+- 0 6181 2049"/>
                <a:gd name="T21" fmla="*/ T20 w 11949"/>
                <a:gd name="T22" fmla="+- 0 1877 1877"/>
                <a:gd name="T23" fmla="*/ 1877 h 4054"/>
                <a:gd name="T24" fmla="+- 0 6109 2049"/>
                <a:gd name="T25" fmla="*/ T24 w 11949"/>
                <a:gd name="T26" fmla="+- 0 1888 1877"/>
                <a:gd name="T27" fmla="*/ 1888 h 4054"/>
                <a:gd name="T28" fmla="+- 0 6046 2049"/>
                <a:gd name="T29" fmla="*/ T28 w 11949"/>
                <a:gd name="T30" fmla="+- 0 1921 1877"/>
                <a:gd name="T31" fmla="*/ 1921 h 4054"/>
                <a:gd name="T32" fmla="+- 0 5997 2049"/>
                <a:gd name="T33" fmla="*/ T32 w 11949"/>
                <a:gd name="T34" fmla="+- 0 1970 1877"/>
                <a:gd name="T35" fmla="*/ 1970 h 4054"/>
                <a:gd name="T36" fmla="+- 0 5965 2049"/>
                <a:gd name="T37" fmla="*/ T36 w 11949"/>
                <a:gd name="T38" fmla="+- 0 2032 1877"/>
                <a:gd name="T39" fmla="*/ 2032 h 4054"/>
                <a:gd name="T40" fmla="+- 0 5953 2049"/>
                <a:gd name="T41" fmla="*/ T40 w 11949"/>
                <a:gd name="T42" fmla="+- 0 2104 1877"/>
                <a:gd name="T43" fmla="*/ 2104 h 4054"/>
                <a:gd name="T44" fmla="+- 0 5965 2049"/>
                <a:gd name="T45" fmla="*/ T44 w 11949"/>
                <a:gd name="T46" fmla="+- 0 2176 1877"/>
                <a:gd name="T47" fmla="*/ 2176 h 4054"/>
                <a:gd name="T48" fmla="+- 0 5997 2049"/>
                <a:gd name="T49" fmla="*/ T48 w 11949"/>
                <a:gd name="T50" fmla="+- 0 2239 1877"/>
                <a:gd name="T51" fmla="*/ 2239 h 4054"/>
                <a:gd name="T52" fmla="+- 0 6046 2049"/>
                <a:gd name="T53" fmla="*/ T52 w 11949"/>
                <a:gd name="T54" fmla="+- 0 2288 1877"/>
                <a:gd name="T55" fmla="*/ 2288 h 4054"/>
                <a:gd name="T56" fmla="+- 0 6109 2049"/>
                <a:gd name="T57" fmla="*/ T56 w 11949"/>
                <a:gd name="T58" fmla="+- 0 2321 1877"/>
                <a:gd name="T59" fmla="*/ 2321 h 4054"/>
                <a:gd name="T60" fmla="+- 0 6181 2049"/>
                <a:gd name="T61" fmla="*/ T60 w 11949"/>
                <a:gd name="T62" fmla="+- 0 2332 1877"/>
                <a:gd name="T63" fmla="*/ 2332 h 4054"/>
                <a:gd name="T64" fmla="+- 0 6253 2049"/>
                <a:gd name="T65" fmla="*/ T64 w 11949"/>
                <a:gd name="T66" fmla="+- 0 2321 1877"/>
                <a:gd name="T67" fmla="*/ 2321 h 4054"/>
                <a:gd name="T68" fmla="+- 0 6316 2049"/>
                <a:gd name="T69" fmla="*/ T68 w 11949"/>
                <a:gd name="T70" fmla="+- 0 2288 1877"/>
                <a:gd name="T71" fmla="*/ 2288 h 4054"/>
                <a:gd name="T72" fmla="+- 0 6365 2049"/>
                <a:gd name="T73" fmla="*/ T72 w 11949"/>
                <a:gd name="T74" fmla="+- 0 2239 1877"/>
                <a:gd name="T75" fmla="*/ 2239 h 4054"/>
                <a:gd name="T76" fmla="+- 0 6397 2049"/>
                <a:gd name="T77" fmla="*/ T76 w 11949"/>
                <a:gd name="T78" fmla="+- 0 2176 1877"/>
                <a:gd name="T79" fmla="*/ 2176 h 4054"/>
                <a:gd name="T80" fmla="+- 0 6409 2049"/>
                <a:gd name="T81" fmla="*/ T80 w 11949"/>
                <a:gd name="T82" fmla="+- 0 2104 1877"/>
                <a:gd name="T83" fmla="*/ 2104 h 4054"/>
                <a:gd name="T84" fmla="+- 0 13998 2049"/>
                <a:gd name="T85" fmla="*/ T84 w 11949"/>
                <a:gd name="T86" fmla="+- 0 4055 1877"/>
                <a:gd name="T87" fmla="*/ 4055 h 4054"/>
                <a:gd name="T88" fmla="+- 0 9798 2049"/>
                <a:gd name="T89" fmla="*/ T88 w 11949"/>
                <a:gd name="T90" fmla="+- 0 4055 1877"/>
                <a:gd name="T91" fmla="*/ 4055 h 4054"/>
                <a:gd name="T92" fmla="+- 0 9798 2049"/>
                <a:gd name="T93" fmla="*/ T92 w 11949"/>
                <a:gd name="T94" fmla="+- 0 4368 1877"/>
                <a:gd name="T95" fmla="*/ 4368 h 4054"/>
                <a:gd name="T96" fmla="+- 0 2049 2049"/>
                <a:gd name="T97" fmla="*/ T96 w 11949"/>
                <a:gd name="T98" fmla="+- 0 2233 1877"/>
                <a:gd name="T99" fmla="*/ 2233 h 4054"/>
                <a:gd name="T100" fmla="+- 0 9798 2049"/>
                <a:gd name="T101" fmla="*/ T100 w 11949"/>
                <a:gd name="T102" fmla="+- 0 4836 1877"/>
                <a:gd name="T103" fmla="*/ 4836 h 4054"/>
                <a:gd name="T104" fmla="+- 0 9798 2049"/>
                <a:gd name="T105" fmla="*/ T104 w 11949"/>
                <a:gd name="T106" fmla="+- 0 5930 1877"/>
                <a:gd name="T107" fmla="*/ 5930 h 4054"/>
                <a:gd name="T108" fmla="+- 0 13998 2049"/>
                <a:gd name="T109" fmla="*/ T108 w 11949"/>
                <a:gd name="T110" fmla="+- 0 5930 1877"/>
                <a:gd name="T111" fmla="*/ 5930 h 4054"/>
                <a:gd name="T112" fmla="+- 0 13998 2049"/>
                <a:gd name="T113" fmla="*/ T112 w 11949"/>
                <a:gd name="T114" fmla="+- 0 4055 1877"/>
                <a:gd name="T115" fmla="*/ 4055 h 40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</a:cxnLst>
              <a:rect l="0" t="0" r="r" b="b"/>
              <a:pathLst>
                <a:path w="11949" h="4054">
                  <a:moveTo>
                    <a:pt x="4360" y="227"/>
                  </a:moveTo>
                  <a:lnTo>
                    <a:pt x="4348" y="155"/>
                  </a:lnTo>
                  <a:lnTo>
                    <a:pt x="4316" y="93"/>
                  </a:lnTo>
                  <a:lnTo>
                    <a:pt x="4267" y="44"/>
                  </a:lnTo>
                  <a:lnTo>
                    <a:pt x="4204" y="11"/>
                  </a:lnTo>
                  <a:lnTo>
                    <a:pt x="4132" y="0"/>
                  </a:lnTo>
                  <a:lnTo>
                    <a:pt x="4060" y="11"/>
                  </a:lnTo>
                  <a:lnTo>
                    <a:pt x="3997" y="44"/>
                  </a:lnTo>
                  <a:lnTo>
                    <a:pt x="3948" y="93"/>
                  </a:lnTo>
                  <a:lnTo>
                    <a:pt x="3916" y="155"/>
                  </a:lnTo>
                  <a:lnTo>
                    <a:pt x="3904" y="227"/>
                  </a:lnTo>
                  <a:lnTo>
                    <a:pt x="3916" y="299"/>
                  </a:lnTo>
                  <a:lnTo>
                    <a:pt x="3948" y="362"/>
                  </a:lnTo>
                  <a:lnTo>
                    <a:pt x="3997" y="411"/>
                  </a:lnTo>
                  <a:lnTo>
                    <a:pt x="4060" y="444"/>
                  </a:lnTo>
                  <a:lnTo>
                    <a:pt x="4132" y="455"/>
                  </a:lnTo>
                  <a:lnTo>
                    <a:pt x="4204" y="444"/>
                  </a:lnTo>
                  <a:lnTo>
                    <a:pt x="4267" y="411"/>
                  </a:lnTo>
                  <a:lnTo>
                    <a:pt x="4316" y="362"/>
                  </a:lnTo>
                  <a:lnTo>
                    <a:pt x="4348" y="299"/>
                  </a:lnTo>
                  <a:lnTo>
                    <a:pt x="4360" y="227"/>
                  </a:lnTo>
                  <a:close/>
                  <a:moveTo>
                    <a:pt x="11949" y="2178"/>
                  </a:moveTo>
                  <a:lnTo>
                    <a:pt x="7749" y="2178"/>
                  </a:lnTo>
                  <a:lnTo>
                    <a:pt x="7749" y="2491"/>
                  </a:lnTo>
                  <a:lnTo>
                    <a:pt x="0" y="356"/>
                  </a:lnTo>
                  <a:lnTo>
                    <a:pt x="7749" y="2959"/>
                  </a:lnTo>
                  <a:lnTo>
                    <a:pt x="7749" y="4053"/>
                  </a:lnTo>
                  <a:lnTo>
                    <a:pt x="11949" y="4053"/>
                  </a:lnTo>
                  <a:lnTo>
                    <a:pt x="11949" y="2178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8" name="Freeform 764">
              <a:extLst>
                <a:ext uri="{FF2B5EF4-FFF2-40B4-BE49-F238E27FC236}">
                  <a16:creationId xmlns:a16="http://schemas.microsoft.com/office/drawing/2014/main" id="{A58031CE-81DD-457A-AF8A-C92D2FB10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3" y="1876"/>
              <a:ext cx="456" cy="456"/>
            </a:xfrm>
            <a:custGeom>
              <a:avLst/>
              <a:gdLst>
                <a:gd name="T0" fmla="+- 0 5953 5953"/>
                <a:gd name="T1" fmla="*/ T0 w 456"/>
                <a:gd name="T2" fmla="+- 0 2104 1877"/>
                <a:gd name="T3" fmla="*/ 2104 h 456"/>
                <a:gd name="T4" fmla="+- 0 5965 5953"/>
                <a:gd name="T5" fmla="*/ T4 w 456"/>
                <a:gd name="T6" fmla="+- 0 2032 1877"/>
                <a:gd name="T7" fmla="*/ 2032 h 456"/>
                <a:gd name="T8" fmla="+- 0 5997 5953"/>
                <a:gd name="T9" fmla="*/ T8 w 456"/>
                <a:gd name="T10" fmla="+- 0 1970 1877"/>
                <a:gd name="T11" fmla="*/ 1970 h 456"/>
                <a:gd name="T12" fmla="+- 0 6046 5953"/>
                <a:gd name="T13" fmla="*/ T12 w 456"/>
                <a:gd name="T14" fmla="+- 0 1921 1877"/>
                <a:gd name="T15" fmla="*/ 1921 h 456"/>
                <a:gd name="T16" fmla="+- 0 6109 5953"/>
                <a:gd name="T17" fmla="*/ T16 w 456"/>
                <a:gd name="T18" fmla="+- 0 1888 1877"/>
                <a:gd name="T19" fmla="*/ 1888 h 456"/>
                <a:gd name="T20" fmla="+- 0 6181 5953"/>
                <a:gd name="T21" fmla="*/ T20 w 456"/>
                <a:gd name="T22" fmla="+- 0 1877 1877"/>
                <a:gd name="T23" fmla="*/ 1877 h 456"/>
                <a:gd name="T24" fmla="+- 0 6253 5953"/>
                <a:gd name="T25" fmla="*/ T24 w 456"/>
                <a:gd name="T26" fmla="+- 0 1888 1877"/>
                <a:gd name="T27" fmla="*/ 1888 h 456"/>
                <a:gd name="T28" fmla="+- 0 6316 5953"/>
                <a:gd name="T29" fmla="*/ T28 w 456"/>
                <a:gd name="T30" fmla="+- 0 1921 1877"/>
                <a:gd name="T31" fmla="*/ 1921 h 456"/>
                <a:gd name="T32" fmla="+- 0 6365 5953"/>
                <a:gd name="T33" fmla="*/ T32 w 456"/>
                <a:gd name="T34" fmla="+- 0 1970 1877"/>
                <a:gd name="T35" fmla="*/ 1970 h 456"/>
                <a:gd name="T36" fmla="+- 0 6397 5953"/>
                <a:gd name="T37" fmla="*/ T36 w 456"/>
                <a:gd name="T38" fmla="+- 0 2032 1877"/>
                <a:gd name="T39" fmla="*/ 2032 h 456"/>
                <a:gd name="T40" fmla="+- 0 6409 5953"/>
                <a:gd name="T41" fmla="*/ T40 w 456"/>
                <a:gd name="T42" fmla="+- 0 2104 1877"/>
                <a:gd name="T43" fmla="*/ 2104 h 456"/>
                <a:gd name="T44" fmla="+- 0 6397 5953"/>
                <a:gd name="T45" fmla="*/ T44 w 456"/>
                <a:gd name="T46" fmla="+- 0 2176 1877"/>
                <a:gd name="T47" fmla="*/ 2176 h 456"/>
                <a:gd name="T48" fmla="+- 0 6365 5953"/>
                <a:gd name="T49" fmla="*/ T48 w 456"/>
                <a:gd name="T50" fmla="+- 0 2239 1877"/>
                <a:gd name="T51" fmla="*/ 2239 h 456"/>
                <a:gd name="T52" fmla="+- 0 6316 5953"/>
                <a:gd name="T53" fmla="*/ T52 w 456"/>
                <a:gd name="T54" fmla="+- 0 2288 1877"/>
                <a:gd name="T55" fmla="*/ 2288 h 456"/>
                <a:gd name="T56" fmla="+- 0 6253 5953"/>
                <a:gd name="T57" fmla="*/ T56 w 456"/>
                <a:gd name="T58" fmla="+- 0 2321 1877"/>
                <a:gd name="T59" fmla="*/ 2321 h 456"/>
                <a:gd name="T60" fmla="+- 0 6181 5953"/>
                <a:gd name="T61" fmla="*/ T60 w 456"/>
                <a:gd name="T62" fmla="+- 0 2332 1877"/>
                <a:gd name="T63" fmla="*/ 2332 h 456"/>
                <a:gd name="T64" fmla="+- 0 6109 5953"/>
                <a:gd name="T65" fmla="*/ T64 w 456"/>
                <a:gd name="T66" fmla="+- 0 2321 1877"/>
                <a:gd name="T67" fmla="*/ 2321 h 456"/>
                <a:gd name="T68" fmla="+- 0 6046 5953"/>
                <a:gd name="T69" fmla="*/ T68 w 456"/>
                <a:gd name="T70" fmla="+- 0 2288 1877"/>
                <a:gd name="T71" fmla="*/ 2288 h 456"/>
                <a:gd name="T72" fmla="+- 0 5997 5953"/>
                <a:gd name="T73" fmla="*/ T72 w 456"/>
                <a:gd name="T74" fmla="+- 0 2239 1877"/>
                <a:gd name="T75" fmla="*/ 2239 h 456"/>
                <a:gd name="T76" fmla="+- 0 5965 5953"/>
                <a:gd name="T77" fmla="*/ T76 w 456"/>
                <a:gd name="T78" fmla="+- 0 2176 1877"/>
                <a:gd name="T79" fmla="*/ 2176 h 456"/>
                <a:gd name="T80" fmla="+- 0 5953 5953"/>
                <a:gd name="T81" fmla="*/ T80 w 456"/>
                <a:gd name="T82" fmla="+- 0 2104 1877"/>
                <a:gd name="T83" fmla="*/ 2104 h 4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6" h="456">
                  <a:moveTo>
                    <a:pt x="0" y="227"/>
                  </a:moveTo>
                  <a:lnTo>
                    <a:pt x="12" y="155"/>
                  </a:lnTo>
                  <a:lnTo>
                    <a:pt x="44" y="93"/>
                  </a:lnTo>
                  <a:lnTo>
                    <a:pt x="93" y="44"/>
                  </a:lnTo>
                  <a:lnTo>
                    <a:pt x="156" y="11"/>
                  </a:lnTo>
                  <a:lnTo>
                    <a:pt x="228" y="0"/>
                  </a:lnTo>
                  <a:lnTo>
                    <a:pt x="300" y="11"/>
                  </a:lnTo>
                  <a:lnTo>
                    <a:pt x="363" y="44"/>
                  </a:lnTo>
                  <a:lnTo>
                    <a:pt x="412" y="93"/>
                  </a:lnTo>
                  <a:lnTo>
                    <a:pt x="444" y="155"/>
                  </a:lnTo>
                  <a:lnTo>
                    <a:pt x="456" y="227"/>
                  </a:lnTo>
                  <a:lnTo>
                    <a:pt x="444" y="299"/>
                  </a:lnTo>
                  <a:lnTo>
                    <a:pt x="412" y="362"/>
                  </a:lnTo>
                  <a:lnTo>
                    <a:pt x="363" y="411"/>
                  </a:lnTo>
                  <a:lnTo>
                    <a:pt x="300" y="444"/>
                  </a:lnTo>
                  <a:lnTo>
                    <a:pt x="228" y="455"/>
                  </a:lnTo>
                  <a:lnTo>
                    <a:pt x="156" y="444"/>
                  </a:lnTo>
                  <a:lnTo>
                    <a:pt x="93" y="411"/>
                  </a:lnTo>
                  <a:lnTo>
                    <a:pt x="44" y="362"/>
                  </a:lnTo>
                  <a:lnTo>
                    <a:pt x="12" y="299"/>
                  </a:lnTo>
                  <a:lnTo>
                    <a:pt x="0" y="227"/>
                  </a:lnTo>
                  <a:close/>
                </a:path>
              </a:pathLst>
            </a:custGeom>
            <a:noFill/>
            <a:ln w="10219">
              <a:solidFill>
                <a:srgbClr val="0D0D0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9" name="Freeform 763">
              <a:extLst>
                <a:ext uri="{FF2B5EF4-FFF2-40B4-BE49-F238E27FC236}">
                  <a16:creationId xmlns:a16="http://schemas.microsoft.com/office/drawing/2014/main" id="{49BC6440-6595-46E6-BDB8-8A8A164E4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3736"/>
              <a:ext cx="1051" cy="1049"/>
            </a:xfrm>
            <a:custGeom>
              <a:avLst/>
              <a:gdLst>
                <a:gd name="T0" fmla="+- 0 3877 3352"/>
                <a:gd name="T1" fmla="*/ T0 w 1051"/>
                <a:gd name="T2" fmla="+- 0 3736 3736"/>
                <a:gd name="T3" fmla="*/ 3736 h 1049"/>
                <a:gd name="T4" fmla="+- 0 3352 3352"/>
                <a:gd name="T5" fmla="*/ T4 w 1051"/>
                <a:gd name="T6" fmla="+- 0 4261 3736"/>
                <a:gd name="T7" fmla="*/ 4261 h 1049"/>
                <a:gd name="T8" fmla="+- 0 3877 3352"/>
                <a:gd name="T9" fmla="*/ T8 w 1051"/>
                <a:gd name="T10" fmla="+- 0 4785 3736"/>
                <a:gd name="T11" fmla="*/ 4785 h 1049"/>
                <a:gd name="T12" fmla="+- 0 4403 3352"/>
                <a:gd name="T13" fmla="*/ T12 w 1051"/>
                <a:gd name="T14" fmla="+- 0 4261 3736"/>
                <a:gd name="T15" fmla="*/ 4261 h 1049"/>
                <a:gd name="T16" fmla="+- 0 3877 3352"/>
                <a:gd name="T17" fmla="*/ T16 w 1051"/>
                <a:gd name="T18" fmla="+- 0 3736 3736"/>
                <a:gd name="T19" fmla="*/ 3736 h 104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51" h="1049">
                  <a:moveTo>
                    <a:pt x="525" y="0"/>
                  </a:moveTo>
                  <a:lnTo>
                    <a:pt x="0" y="525"/>
                  </a:lnTo>
                  <a:lnTo>
                    <a:pt x="525" y="1049"/>
                  </a:lnTo>
                  <a:lnTo>
                    <a:pt x="1051" y="525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0" name="Freeform 762">
              <a:extLst>
                <a:ext uri="{FF2B5EF4-FFF2-40B4-BE49-F238E27FC236}">
                  <a16:creationId xmlns:a16="http://schemas.microsoft.com/office/drawing/2014/main" id="{F6745CCE-D01C-4287-B9C0-EB5E36522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3736"/>
              <a:ext cx="1051" cy="1049"/>
            </a:xfrm>
            <a:custGeom>
              <a:avLst/>
              <a:gdLst>
                <a:gd name="T0" fmla="+- 0 3352 3352"/>
                <a:gd name="T1" fmla="*/ T0 w 1051"/>
                <a:gd name="T2" fmla="+- 0 4261 3736"/>
                <a:gd name="T3" fmla="*/ 4261 h 1049"/>
                <a:gd name="T4" fmla="+- 0 3877 3352"/>
                <a:gd name="T5" fmla="*/ T4 w 1051"/>
                <a:gd name="T6" fmla="+- 0 3736 3736"/>
                <a:gd name="T7" fmla="*/ 3736 h 1049"/>
                <a:gd name="T8" fmla="+- 0 4403 3352"/>
                <a:gd name="T9" fmla="*/ T8 w 1051"/>
                <a:gd name="T10" fmla="+- 0 4261 3736"/>
                <a:gd name="T11" fmla="*/ 4261 h 1049"/>
                <a:gd name="T12" fmla="+- 0 3877 3352"/>
                <a:gd name="T13" fmla="*/ T12 w 1051"/>
                <a:gd name="T14" fmla="+- 0 4785 3736"/>
                <a:gd name="T15" fmla="*/ 4785 h 1049"/>
                <a:gd name="T16" fmla="+- 0 3352 3352"/>
                <a:gd name="T17" fmla="*/ T16 w 1051"/>
                <a:gd name="T18" fmla="+- 0 4261 3736"/>
                <a:gd name="T19" fmla="*/ 4261 h 104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51" h="1049">
                  <a:moveTo>
                    <a:pt x="0" y="525"/>
                  </a:moveTo>
                  <a:lnTo>
                    <a:pt x="525" y="0"/>
                  </a:lnTo>
                  <a:lnTo>
                    <a:pt x="1051" y="525"/>
                  </a:lnTo>
                  <a:lnTo>
                    <a:pt x="525" y="1049"/>
                  </a:lnTo>
                  <a:lnTo>
                    <a:pt x="0" y="525"/>
                  </a:lnTo>
                  <a:close/>
                </a:path>
              </a:pathLst>
            </a:custGeom>
            <a:noFill/>
            <a:ln w="10219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1" name="AutoShape 761">
              <a:extLst>
                <a:ext uri="{FF2B5EF4-FFF2-40B4-BE49-F238E27FC236}">
                  <a16:creationId xmlns:a16="http://schemas.microsoft.com/office/drawing/2014/main" id="{831F15CD-B204-4F39-B239-BF5A9BAD1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4785"/>
              <a:ext cx="2194" cy="360"/>
            </a:xfrm>
            <a:custGeom>
              <a:avLst/>
              <a:gdLst>
                <a:gd name="T0" fmla="+- 0 1731 1691"/>
                <a:gd name="T1" fmla="*/ T0 w 2194"/>
                <a:gd name="T2" fmla="+- 0 5048 4785"/>
                <a:gd name="T3" fmla="*/ 5048 h 360"/>
                <a:gd name="T4" fmla="+- 0 1691 1691"/>
                <a:gd name="T5" fmla="*/ T4 w 2194"/>
                <a:gd name="T6" fmla="+- 0 5048 4785"/>
                <a:gd name="T7" fmla="*/ 5048 h 360"/>
                <a:gd name="T8" fmla="+- 0 1739 1691"/>
                <a:gd name="T9" fmla="*/ T8 w 2194"/>
                <a:gd name="T10" fmla="+- 0 5145 4785"/>
                <a:gd name="T11" fmla="*/ 5145 h 360"/>
                <a:gd name="T12" fmla="+- 0 1780 1691"/>
                <a:gd name="T13" fmla="*/ T12 w 2194"/>
                <a:gd name="T14" fmla="+- 0 5064 4785"/>
                <a:gd name="T15" fmla="*/ 5064 h 360"/>
                <a:gd name="T16" fmla="+- 0 1731 1691"/>
                <a:gd name="T17" fmla="*/ T16 w 2194"/>
                <a:gd name="T18" fmla="+- 0 5064 4785"/>
                <a:gd name="T19" fmla="*/ 5064 h 360"/>
                <a:gd name="T20" fmla="+- 0 1731 1691"/>
                <a:gd name="T21" fmla="*/ T20 w 2194"/>
                <a:gd name="T22" fmla="+- 0 5048 4785"/>
                <a:gd name="T23" fmla="*/ 5048 h 360"/>
                <a:gd name="T24" fmla="+- 0 3869 1691"/>
                <a:gd name="T25" fmla="*/ T24 w 2194"/>
                <a:gd name="T26" fmla="+- 0 4957 4785"/>
                <a:gd name="T27" fmla="*/ 4957 h 360"/>
                <a:gd name="T28" fmla="+- 0 1731 1691"/>
                <a:gd name="T29" fmla="*/ T28 w 2194"/>
                <a:gd name="T30" fmla="+- 0 4957 4785"/>
                <a:gd name="T31" fmla="*/ 4957 h 360"/>
                <a:gd name="T32" fmla="+- 0 1731 1691"/>
                <a:gd name="T33" fmla="*/ T32 w 2194"/>
                <a:gd name="T34" fmla="+- 0 5064 4785"/>
                <a:gd name="T35" fmla="*/ 5064 h 360"/>
                <a:gd name="T36" fmla="+- 0 1748 1691"/>
                <a:gd name="T37" fmla="*/ T36 w 2194"/>
                <a:gd name="T38" fmla="+- 0 5064 4785"/>
                <a:gd name="T39" fmla="*/ 5064 h 360"/>
                <a:gd name="T40" fmla="+- 0 1748 1691"/>
                <a:gd name="T41" fmla="*/ T40 w 2194"/>
                <a:gd name="T42" fmla="+- 0 4973 4785"/>
                <a:gd name="T43" fmla="*/ 4973 h 360"/>
                <a:gd name="T44" fmla="+- 0 1739 1691"/>
                <a:gd name="T45" fmla="*/ T44 w 2194"/>
                <a:gd name="T46" fmla="+- 0 4973 4785"/>
                <a:gd name="T47" fmla="*/ 4973 h 360"/>
                <a:gd name="T48" fmla="+- 0 1748 1691"/>
                <a:gd name="T49" fmla="*/ T48 w 2194"/>
                <a:gd name="T50" fmla="+- 0 4965 4785"/>
                <a:gd name="T51" fmla="*/ 4965 h 360"/>
                <a:gd name="T52" fmla="+- 0 3869 1691"/>
                <a:gd name="T53" fmla="*/ T52 w 2194"/>
                <a:gd name="T54" fmla="+- 0 4965 4785"/>
                <a:gd name="T55" fmla="*/ 4965 h 360"/>
                <a:gd name="T56" fmla="+- 0 3869 1691"/>
                <a:gd name="T57" fmla="*/ T56 w 2194"/>
                <a:gd name="T58" fmla="+- 0 4957 4785"/>
                <a:gd name="T59" fmla="*/ 4957 h 360"/>
                <a:gd name="T60" fmla="+- 0 1788 1691"/>
                <a:gd name="T61" fmla="*/ T60 w 2194"/>
                <a:gd name="T62" fmla="+- 0 5048 4785"/>
                <a:gd name="T63" fmla="*/ 5048 h 360"/>
                <a:gd name="T64" fmla="+- 0 1748 1691"/>
                <a:gd name="T65" fmla="*/ T64 w 2194"/>
                <a:gd name="T66" fmla="+- 0 5048 4785"/>
                <a:gd name="T67" fmla="*/ 5048 h 360"/>
                <a:gd name="T68" fmla="+- 0 1748 1691"/>
                <a:gd name="T69" fmla="*/ T68 w 2194"/>
                <a:gd name="T70" fmla="+- 0 5064 4785"/>
                <a:gd name="T71" fmla="*/ 5064 h 360"/>
                <a:gd name="T72" fmla="+- 0 1780 1691"/>
                <a:gd name="T73" fmla="*/ T72 w 2194"/>
                <a:gd name="T74" fmla="+- 0 5064 4785"/>
                <a:gd name="T75" fmla="*/ 5064 h 360"/>
                <a:gd name="T76" fmla="+- 0 1788 1691"/>
                <a:gd name="T77" fmla="*/ T76 w 2194"/>
                <a:gd name="T78" fmla="+- 0 5048 4785"/>
                <a:gd name="T79" fmla="*/ 5048 h 360"/>
                <a:gd name="T80" fmla="+- 0 1748 1691"/>
                <a:gd name="T81" fmla="*/ T80 w 2194"/>
                <a:gd name="T82" fmla="+- 0 4965 4785"/>
                <a:gd name="T83" fmla="*/ 4965 h 360"/>
                <a:gd name="T84" fmla="+- 0 1739 1691"/>
                <a:gd name="T85" fmla="*/ T84 w 2194"/>
                <a:gd name="T86" fmla="+- 0 4973 4785"/>
                <a:gd name="T87" fmla="*/ 4973 h 360"/>
                <a:gd name="T88" fmla="+- 0 1748 1691"/>
                <a:gd name="T89" fmla="*/ T88 w 2194"/>
                <a:gd name="T90" fmla="+- 0 4973 4785"/>
                <a:gd name="T91" fmla="*/ 4973 h 360"/>
                <a:gd name="T92" fmla="+- 0 1748 1691"/>
                <a:gd name="T93" fmla="*/ T92 w 2194"/>
                <a:gd name="T94" fmla="+- 0 4965 4785"/>
                <a:gd name="T95" fmla="*/ 4965 h 360"/>
                <a:gd name="T96" fmla="+- 0 3885 1691"/>
                <a:gd name="T97" fmla="*/ T96 w 2194"/>
                <a:gd name="T98" fmla="+- 0 4957 4785"/>
                <a:gd name="T99" fmla="*/ 4957 h 360"/>
                <a:gd name="T100" fmla="+- 0 3877 1691"/>
                <a:gd name="T101" fmla="*/ T100 w 2194"/>
                <a:gd name="T102" fmla="+- 0 4957 4785"/>
                <a:gd name="T103" fmla="*/ 4957 h 360"/>
                <a:gd name="T104" fmla="+- 0 3869 1691"/>
                <a:gd name="T105" fmla="*/ T104 w 2194"/>
                <a:gd name="T106" fmla="+- 0 4965 4785"/>
                <a:gd name="T107" fmla="*/ 4965 h 360"/>
                <a:gd name="T108" fmla="+- 0 1748 1691"/>
                <a:gd name="T109" fmla="*/ T108 w 2194"/>
                <a:gd name="T110" fmla="+- 0 4965 4785"/>
                <a:gd name="T111" fmla="*/ 4965 h 360"/>
                <a:gd name="T112" fmla="+- 0 1748 1691"/>
                <a:gd name="T113" fmla="*/ T112 w 2194"/>
                <a:gd name="T114" fmla="+- 0 4973 4785"/>
                <a:gd name="T115" fmla="*/ 4973 h 360"/>
                <a:gd name="T116" fmla="+- 0 3885 1691"/>
                <a:gd name="T117" fmla="*/ T116 w 2194"/>
                <a:gd name="T118" fmla="+- 0 4973 4785"/>
                <a:gd name="T119" fmla="*/ 4973 h 360"/>
                <a:gd name="T120" fmla="+- 0 3885 1691"/>
                <a:gd name="T121" fmla="*/ T120 w 2194"/>
                <a:gd name="T122" fmla="+- 0 4957 4785"/>
                <a:gd name="T123" fmla="*/ 4957 h 360"/>
                <a:gd name="T124" fmla="+- 0 3885 1691"/>
                <a:gd name="T125" fmla="*/ T124 w 2194"/>
                <a:gd name="T126" fmla="+- 0 4785 4785"/>
                <a:gd name="T127" fmla="*/ 4785 h 360"/>
                <a:gd name="T128" fmla="+- 0 3869 1691"/>
                <a:gd name="T129" fmla="*/ T128 w 2194"/>
                <a:gd name="T130" fmla="+- 0 4785 4785"/>
                <a:gd name="T131" fmla="*/ 4785 h 360"/>
                <a:gd name="T132" fmla="+- 0 3869 1691"/>
                <a:gd name="T133" fmla="*/ T132 w 2194"/>
                <a:gd name="T134" fmla="+- 0 4965 4785"/>
                <a:gd name="T135" fmla="*/ 4965 h 360"/>
                <a:gd name="T136" fmla="+- 0 3877 1691"/>
                <a:gd name="T137" fmla="*/ T136 w 2194"/>
                <a:gd name="T138" fmla="+- 0 4957 4785"/>
                <a:gd name="T139" fmla="*/ 4957 h 360"/>
                <a:gd name="T140" fmla="+- 0 3885 1691"/>
                <a:gd name="T141" fmla="*/ T140 w 2194"/>
                <a:gd name="T142" fmla="+- 0 4957 4785"/>
                <a:gd name="T143" fmla="*/ 4957 h 360"/>
                <a:gd name="T144" fmla="+- 0 3885 1691"/>
                <a:gd name="T145" fmla="*/ T144 w 2194"/>
                <a:gd name="T146" fmla="+- 0 4785 4785"/>
                <a:gd name="T147" fmla="*/ 4785 h 3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2194" h="360">
                  <a:moveTo>
                    <a:pt x="40" y="263"/>
                  </a:moveTo>
                  <a:lnTo>
                    <a:pt x="0" y="263"/>
                  </a:lnTo>
                  <a:lnTo>
                    <a:pt x="48" y="360"/>
                  </a:lnTo>
                  <a:lnTo>
                    <a:pt x="89" y="279"/>
                  </a:lnTo>
                  <a:lnTo>
                    <a:pt x="40" y="279"/>
                  </a:lnTo>
                  <a:lnTo>
                    <a:pt x="40" y="263"/>
                  </a:lnTo>
                  <a:close/>
                  <a:moveTo>
                    <a:pt x="2178" y="172"/>
                  </a:moveTo>
                  <a:lnTo>
                    <a:pt x="40" y="172"/>
                  </a:lnTo>
                  <a:lnTo>
                    <a:pt x="40" y="279"/>
                  </a:lnTo>
                  <a:lnTo>
                    <a:pt x="57" y="279"/>
                  </a:lnTo>
                  <a:lnTo>
                    <a:pt x="57" y="188"/>
                  </a:lnTo>
                  <a:lnTo>
                    <a:pt x="48" y="188"/>
                  </a:lnTo>
                  <a:lnTo>
                    <a:pt x="57" y="180"/>
                  </a:lnTo>
                  <a:lnTo>
                    <a:pt x="2178" y="180"/>
                  </a:lnTo>
                  <a:lnTo>
                    <a:pt x="2178" y="172"/>
                  </a:lnTo>
                  <a:close/>
                  <a:moveTo>
                    <a:pt x="97" y="263"/>
                  </a:moveTo>
                  <a:lnTo>
                    <a:pt x="57" y="263"/>
                  </a:lnTo>
                  <a:lnTo>
                    <a:pt x="57" y="279"/>
                  </a:lnTo>
                  <a:lnTo>
                    <a:pt x="89" y="279"/>
                  </a:lnTo>
                  <a:lnTo>
                    <a:pt x="97" y="263"/>
                  </a:lnTo>
                  <a:close/>
                  <a:moveTo>
                    <a:pt x="57" y="180"/>
                  </a:moveTo>
                  <a:lnTo>
                    <a:pt x="48" y="188"/>
                  </a:lnTo>
                  <a:lnTo>
                    <a:pt x="57" y="188"/>
                  </a:lnTo>
                  <a:lnTo>
                    <a:pt x="57" y="180"/>
                  </a:lnTo>
                  <a:close/>
                  <a:moveTo>
                    <a:pt x="2194" y="172"/>
                  </a:moveTo>
                  <a:lnTo>
                    <a:pt x="2186" y="172"/>
                  </a:lnTo>
                  <a:lnTo>
                    <a:pt x="2178" y="180"/>
                  </a:lnTo>
                  <a:lnTo>
                    <a:pt x="57" y="180"/>
                  </a:lnTo>
                  <a:lnTo>
                    <a:pt x="57" y="188"/>
                  </a:lnTo>
                  <a:lnTo>
                    <a:pt x="2194" y="188"/>
                  </a:lnTo>
                  <a:lnTo>
                    <a:pt x="2194" y="172"/>
                  </a:lnTo>
                  <a:close/>
                  <a:moveTo>
                    <a:pt x="2194" y="0"/>
                  </a:moveTo>
                  <a:lnTo>
                    <a:pt x="2178" y="0"/>
                  </a:lnTo>
                  <a:lnTo>
                    <a:pt x="2178" y="180"/>
                  </a:lnTo>
                  <a:lnTo>
                    <a:pt x="2186" y="172"/>
                  </a:lnTo>
                  <a:lnTo>
                    <a:pt x="2194" y="172"/>
                  </a:lnTo>
                  <a:lnTo>
                    <a:pt x="2194" y="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62" name="Picture 760">
              <a:extLst>
                <a:ext uri="{FF2B5EF4-FFF2-40B4-BE49-F238E27FC236}">
                  <a16:creationId xmlns:a16="http://schemas.microsoft.com/office/drawing/2014/main" id="{BF475ABA-424C-43DB-B659-7E5DBAD873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7" y="4033"/>
              <a:ext cx="456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Freeform 759">
              <a:extLst>
                <a:ext uri="{FF2B5EF4-FFF2-40B4-BE49-F238E27FC236}">
                  <a16:creationId xmlns:a16="http://schemas.microsoft.com/office/drawing/2014/main" id="{34CC5F4F-7B1E-49FD-8D79-8D4F52A30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" y="4033"/>
              <a:ext cx="456" cy="456"/>
            </a:xfrm>
            <a:custGeom>
              <a:avLst/>
              <a:gdLst>
                <a:gd name="T0" fmla="+- 0 4767 4767"/>
                <a:gd name="T1" fmla="*/ T0 w 456"/>
                <a:gd name="T2" fmla="+- 0 4262 4034"/>
                <a:gd name="T3" fmla="*/ 4262 h 456"/>
                <a:gd name="T4" fmla="+- 0 4779 4767"/>
                <a:gd name="T5" fmla="*/ T4 w 456"/>
                <a:gd name="T6" fmla="+- 0 4190 4034"/>
                <a:gd name="T7" fmla="*/ 4190 h 456"/>
                <a:gd name="T8" fmla="+- 0 4811 4767"/>
                <a:gd name="T9" fmla="*/ T8 w 456"/>
                <a:gd name="T10" fmla="+- 0 4127 4034"/>
                <a:gd name="T11" fmla="*/ 4127 h 456"/>
                <a:gd name="T12" fmla="+- 0 4861 4767"/>
                <a:gd name="T13" fmla="*/ T12 w 456"/>
                <a:gd name="T14" fmla="+- 0 4078 4034"/>
                <a:gd name="T15" fmla="*/ 4078 h 456"/>
                <a:gd name="T16" fmla="+- 0 4923 4767"/>
                <a:gd name="T17" fmla="*/ T16 w 456"/>
                <a:gd name="T18" fmla="+- 0 4045 4034"/>
                <a:gd name="T19" fmla="*/ 4045 h 456"/>
                <a:gd name="T20" fmla="+- 0 4995 4767"/>
                <a:gd name="T21" fmla="*/ T20 w 456"/>
                <a:gd name="T22" fmla="+- 0 4034 4034"/>
                <a:gd name="T23" fmla="*/ 4034 h 456"/>
                <a:gd name="T24" fmla="+- 0 5067 4767"/>
                <a:gd name="T25" fmla="*/ T24 w 456"/>
                <a:gd name="T26" fmla="+- 0 4045 4034"/>
                <a:gd name="T27" fmla="*/ 4045 h 456"/>
                <a:gd name="T28" fmla="+- 0 5130 4767"/>
                <a:gd name="T29" fmla="*/ T28 w 456"/>
                <a:gd name="T30" fmla="+- 0 4078 4034"/>
                <a:gd name="T31" fmla="*/ 4078 h 456"/>
                <a:gd name="T32" fmla="+- 0 5179 4767"/>
                <a:gd name="T33" fmla="*/ T32 w 456"/>
                <a:gd name="T34" fmla="+- 0 4127 4034"/>
                <a:gd name="T35" fmla="*/ 4127 h 456"/>
                <a:gd name="T36" fmla="+- 0 5212 4767"/>
                <a:gd name="T37" fmla="*/ T36 w 456"/>
                <a:gd name="T38" fmla="+- 0 4190 4034"/>
                <a:gd name="T39" fmla="*/ 4190 h 456"/>
                <a:gd name="T40" fmla="+- 0 5223 4767"/>
                <a:gd name="T41" fmla="*/ T40 w 456"/>
                <a:gd name="T42" fmla="+- 0 4262 4034"/>
                <a:gd name="T43" fmla="*/ 4262 h 456"/>
                <a:gd name="T44" fmla="+- 0 5212 4767"/>
                <a:gd name="T45" fmla="*/ T44 w 456"/>
                <a:gd name="T46" fmla="+- 0 4334 4034"/>
                <a:gd name="T47" fmla="*/ 4334 h 456"/>
                <a:gd name="T48" fmla="+- 0 5179 4767"/>
                <a:gd name="T49" fmla="*/ T48 w 456"/>
                <a:gd name="T50" fmla="+- 0 4396 4034"/>
                <a:gd name="T51" fmla="*/ 4396 h 456"/>
                <a:gd name="T52" fmla="+- 0 5130 4767"/>
                <a:gd name="T53" fmla="*/ T52 w 456"/>
                <a:gd name="T54" fmla="+- 0 4446 4034"/>
                <a:gd name="T55" fmla="*/ 4446 h 456"/>
                <a:gd name="T56" fmla="+- 0 5067 4767"/>
                <a:gd name="T57" fmla="*/ T56 w 456"/>
                <a:gd name="T58" fmla="+- 0 4478 4034"/>
                <a:gd name="T59" fmla="*/ 4478 h 456"/>
                <a:gd name="T60" fmla="+- 0 4995 4767"/>
                <a:gd name="T61" fmla="*/ T60 w 456"/>
                <a:gd name="T62" fmla="+- 0 4490 4034"/>
                <a:gd name="T63" fmla="*/ 4490 h 456"/>
                <a:gd name="T64" fmla="+- 0 4923 4767"/>
                <a:gd name="T65" fmla="*/ T64 w 456"/>
                <a:gd name="T66" fmla="+- 0 4478 4034"/>
                <a:gd name="T67" fmla="*/ 4478 h 456"/>
                <a:gd name="T68" fmla="+- 0 4861 4767"/>
                <a:gd name="T69" fmla="*/ T68 w 456"/>
                <a:gd name="T70" fmla="+- 0 4446 4034"/>
                <a:gd name="T71" fmla="*/ 4446 h 456"/>
                <a:gd name="T72" fmla="+- 0 4811 4767"/>
                <a:gd name="T73" fmla="*/ T72 w 456"/>
                <a:gd name="T74" fmla="+- 0 4396 4034"/>
                <a:gd name="T75" fmla="*/ 4396 h 456"/>
                <a:gd name="T76" fmla="+- 0 4779 4767"/>
                <a:gd name="T77" fmla="*/ T76 w 456"/>
                <a:gd name="T78" fmla="+- 0 4334 4034"/>
                <a:gd name="T79" fmla="*/ 4334 h 456"/>
                <a:gd name="T80" fmla="+- 0 4767 4767"/>
                <a:gd name="T81" fmla="*/ T80 w 456"/>
                <a:gd name="T82" fmla="+- 0 4262 4034"/>
                <a:gd name="T83" fmla="*/ 4262 h 4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6" h="456">
                  <a:moveTo>
                    <a:pt x="0" y="228"/>
                  </a:moveTo>
                  <a:lnTo>
                    <a:pt x="12" y="156"/>
                  </a:lnTo>
                  <a:lnTo>
                    <a:pt x="44" y="93"/>
                  </a:lnTo>
                  <a:lnTo>
                    <a:pt x="94" y="44"/>
                  </a:lnTo>
                  <a:lnTo>
                    <a:pt x="156" y="11"/>
                  </a:lnTo>
                  <a:lnTo>
                    <a:pt x="228" y="0"/>
                  </a:lnTo>
                  <a:lnTo>
                    <a:pt x="300" y="11"/>
                  </a:lnTo>
                  <a:lnTo>
                    <a:pt x="363" y="44"/>
                  </a:lnTo>
                  <a:lnTo>
                    <a:pt x="412" y="93"/>
                  </a:lnTo>
                  <a:lnTo>
                    <a:pt x="445" y="156"/>
                  </a:lnTo>
                  <a:lnTo>
                    <a:pt x="456" y="228"/>
                  </a:lnTo>
                  <a:lnTo>
                    <a:pt x="445" y="300"/>
                  </a:lnTo>
                  <a:lnTo>
                    <a:pt x="412" y="362"/>
                  </a:lnTo>
                  <a:lnTo>
                    <a:pt x="363" y="412"/>
                  </a:lnTo>
                  <a:lnTo>
                    <a:pt x="300" y="444"/>
                  </a:lnTo>
                  <a:lnTo>
                    <a:pt x="228" y="456"/>
                  </a:lnTo>
                  <a:lnTo>
                    <a:pt x="156" y="444"/>
                  </a:lnTo>
                  <a:lnTo>
                    <a:pt x="94" y="412"/>
                  </a:lnTo>
                  <a:lnTo>
                    <a:pt x="44" y="362"/>
                  </a:lnTo>
                  <a:lnTo>
                    <a:pt x="12" y="300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7664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4" name="AutoShape 758">
              <a:extLst>
                <a:ext uri="{FF2B5EF4-FFF2-40B4-BE49-F238E27FC236}">
                  <a16:creationId xmlns:a16="http://schemas.microsoft.com/office/drawing/2014/main" id="{871303FA-9E80-4C58-9778-3264F5C0A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" y="4214"/>
              <a:ext cx="366" cy="97"/>
            </a:xfrm>
            <a:custGeom>
              <a:avLst/>
              <a:gdLst>
                <a:gd name="T0" fmla="+- 0 4671 4402"/>
                <a:gd name="T1" fmla="*/ T0 w 366"/>
                <a:gd name="T2" fmla="+- 0 4270 4214"/>
                <a:gd name="T3" fmla="*/ 4270 h 97"/>
                <a:gd name="T4" fmla="+- 0 4671 4402"/>
                <a:gd name="T5" fmla="*/ T4 w 366"/>
                <a:gd name="T6" fmla="+- 0 4311 4214"/>
                <a:gd name="T7" fmla="*/ 4311 h 97"/>
                <a:gd name="T8" fmla="+- 0 4752 4402"/>
                <a:gd name="T9" fmla="*/ T8 w 366"/>
                <a:gd name="T10" fmla="+- 0 4270 4214"/>
                <a:gd name="T11" fmla="*/ 4270 h 97"/>
                <a:gd name="T12" fmla="+- 0 4688 4402"/>
                <a:gd name="T13" fmla="*/ T12 w 366"/>
                <a:gd name="T14" fmla="+- 0 4270 4214"/>
                <a:gd name="T15" fmla="*/ 4270 h 97"/>
                <a:gd name="T16" fmla="+- 0 4671 4402"/>
                <a:gd name="T17" fmla="*/ T16 w 366"/>
                <a:gd name="T18" fmla="+- 0 4270 4214"/>
                <a:gd name="T19" fmla="*/ 4270 h 97"/>
                <a:gd name="T20" fmla="+- 0 4671 4402"/>
                <a:gd name="T21" fmla="*/ T20 w 366"/>
                <a:gd name="T22" fmla="+- 0 4254 4214"/>
                <a:gd name="T23" fmla="*/ 4254 h 97"/>
                <a:gd name="T24" fmla="+- 0 4671 4402"/>
                <a:gd name="T25" fmla="*/ T24 w 366"/>
                <a:gd name="T26" fmla="+- 0 4270 4214"/>
                <a:gd name="T27" fmla="*/ 4270 h 97"/>
                <a:gd name="T28" fmla="+- 0 4688 4402"/>
                <a:gd name="T29" fmla="*/ T28 w 366"/>
                <a:gd name="T30" fmla="+- 0 4270 4214"/>
                <a:gd name="T31" fmla="*/ 4270 h 97"/>
                <a:gd name="T32" fmla="+- 0 4688 4402"/>
                <a:gd name="T33" fmla="*/ T32 w 366"/>
                <a:gd name="T34" fmla="+- 0 4254 4214"/>
                <a:gd name="T35" fmla="*/ 4254 h 97"/>
                <a:gd name="T36" fmla="+- 0 4671 4402"/>
                <a:gd name="T37" fmla="*/ T36 w 366"/>
                <a:gd name="T38" fmla="+- 0 4254 4214"/>
                <a:gd name="T39" fmla="*/ 4254 h 97"/>
                <a:gd name="T40" fmla="+- 0 4672 4402"/>
                <a:gd name="T41" fmla="*/ T40 w 366"/>
                <a:gd name="T42" fmla="+- 0 4214 4214"/>
                <a:gd name="T43" fmla="*/ 4214 h 97"/>
                <a:gd name="T44" fmla="+- 0 4671 4402"/>
                <a:gd name="T45" fmla="*/ T44 w 366"/>
                <a:gd name="T46" fmla="+- 0 4254 4214"/>
                <a:gd name="T47" fmla="*/ 4254 h 97"/>
                <a:gd name="T48" fmla="+- 0 4688 4402"/>
                <a:gd name="T49" fmla="*/ T48 w 366"/>
                <a:gd name="T50" fmla="+- 0 4254 4214"/>
                <a:gd name="T51" fmla="*/ 4254 h 97"/>
                <a:gd name="T52" fmla="+- 0 4688 4402"/>
                <a:gd name="T53" fmla="*/ T52 w 366"/>
                <a:gd name="T54" fmla="+- 0 4270 4214"/>
                <a:gd name="T55" fmla="*/ 4270 h 97"/>
                <a:gd name="T56" fmla="+- 0 4752 4402"/>
                <a:gd name="T57" fmla="*/ T56 w 366"/>
                <a:gd name="T58" fmla="+- 0 4270 4214"/>
                <a:gd name="T59" fmla="*/ 4270 h 97"/>
                <a:gd name="T60" fmla="+- 0 4768 4402"/>
                <a:gd name="T61" fmla="*/ T60 w 366"/>
                <a:gd name="T62" fmla="+- 0 4262 4214"/>
                <a:gd name="T63" fmla="*/ 4262 h 97"/>
                <a:gd name="T64" fmla="+- 0 4672 4402"/>
                <a:gd name="T65" fmla="*/ T64 w 366"/>
                <a:gd name="T66" fmla="+- 0 4214 4214"/>
                <a:gd name="T67" fmla="*/ 4214 h 97"/>
                <a:gd name="T68" fmla="+- 0 4403 4402"/>
                <a:gd name="T69" fmla="*/ T68 w 366"/>
                <a:gd name="T70" fmla="+- 0 4254 4214"/>
                <a:gd name="T71" fmla="*/ 4254 h 97"/>
                <a:gd name="T72" fmla="+- 0 4402 4402"/>
                <a:gd name="T73" fmla="*/ T72 w 366"/>
                <a:gd name="T74" fmla="+- 0 4270 4214"/>
                <a:gd name="T75" fmla="*/ 4270 h 97"/>
                <a:gd name="T76" fmla="+- 0 4671 4402"/>
                <a:gd name="T77" fmla="*/ T76 w 366"/>
                <a:gd name="T78" fmla="+- 0 4270 4214"/>
                <a:gd name="T79" fmla="*/ 4270 h 97"/>
                <a:gd name="T80" fmla="+- 0 4671 4402"/>
                <a:gd name="T81" fmla="*/ T80 w 366"/>
                <a:gd name="T82" fmla="+- 0 4254 4214"/>
                <a:gd name="T83" fmla="*/ 4254 h 97"/>
                <a:gd name="T84" fmla="+- 0 4403 4402"/>
                <a:gd name="T85" fmla="*/ T84 w 366"/>
                <a:gd name="T86" fmla="+- 0 4254 4214"/>
                <a:gd name="T87" fmla="*/ 4254 h 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</a:cxnLst>
              <a:rect l="0" t="0" r="r" b="b"/>
              <a:pathLst>
                <a:path w="366" h="97">
                  <a:moveTo>
                    <a:pt x="269" y="56"/>
                  </a:moveTo>
                  <a:lnTo>
                    <a:pt x="269" y="97"/>
                  </a:lnTo>
                  <a:lnTo>
                    <a:pt x="350" y="56"/>
                  </a:lnTo>
                  <a:lnTo>
                    <a:pt x="286" y="56"/>
                  </a:lnTo>
                  <a:lnTo>
                    <a:pt x="269" y="56"/>
                  </a:lnTo>
                  <a:close/>
                  <a:moveTo>
                    <a:pt x="269" y="40"/>
                  </a:moveTo>
                  <a:lnTo>
                    <a:pt x="269" y="56"/>
                  </a:lnTo>
                  <a:lnTo>
                    <a:pt x="286" y="56"/>
                  </a:lnTo>
                  <a:lnTo>
                    <a:pt x="286" y="40"/>
                  </a:lnTo>
                  <a:lnTo>
                    <a:pt x="269" y="40"/>
                  </a:lnTo>
                  <a:close/>
                  <a:moveTo>
                    <a:pt x="270" y="0"/>
                  </a:moveTo>
                  <a:lnTo>
                    <a:pt x="269" y="40"/>
                  </a:lnTo>
                  <a:lnTo>
                    <a:pt x="286" y="40"/>
                  </a:lnTo>
                  <a:lnTo>
                    <a:pt x="286" y="56"/>
                  </a:lnTo>
                  <a:lnTo>
                    <a:pt x="350" y="56"/>
                  </a:lnTo>
                  <a:lnTo>
                    <a:pt x="366" y="48"/>
                  </a:lnTo>
                  <a:lnTo>
                    <a:pt x="270" y="0"/>
                  </a:lnTo>
                  <a:close/>
                  <a:moveTo>
                    <a:pt x="1" y="40"/>
                  </a:moveTo>
                  <a:lnTo>
                    <a:pt x="0" y="56"/>
                  </a:lnTo>
                  <a:lnTo>
                    <a:pt x="269" y="56"/>
                  </a:lnTo>
                  <a:lnTo>
                    <a:pt x="269" y="40"/>
                  </a:lnTo>
                  <a:lnTo>
                    <a:pt x="1" y="4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92" name="Text Box 757">
              <a:extLst>
                <a:ext uri="{FF2B5EF4-FFF2-40B4-BE49-F238E27FC236}">
                  <a16:creationId xmlns:a16="http://schemas.microsoft.com/office/drawing/2014/main" id="{DD5A7042-E3DE-4B97-9783-1780A33C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6" y="35"/>
              <a:ext cx="25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PS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93" name="Text Box 756">
              <a:extLst>
                <a:ext uri="{FF2B5EF4-FFF2-40B4-BE49-F238E27FC236}">
                  <a16:creationId xmlns:a16="http://schemas.microsoft.com/office/drawing/2014/main" id="{66044884-748B-4B00-8987-B0112C442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" y="34"/>
              <a:ext cx="43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UTIC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94" name="Text Box 755">
              <a:extLst>
                <a:ext uri="{FF2B5EF4-FFF2-40B4-BE49-F238E27FC236}">
                  <a16:creationId xmlns:a16="http://schemas.microsoft.com/office/drawing/2014/main" id="{3419C798-9578-4ECF-B81B-5E0A58CE2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7" y="474"/>
              <a:ext cx="101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2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95" name="Text Box 754">
              <a:extLst>
                <a:ext uri="{FF2B5EF4-FFF2-40B4-BE49-F238E27FC236}">
                  <a16:creationId xmlns:a16="http://schemas.microsoft.com/office/drawing/2014/main" id="{384BC36E-6043-4D71-8A01-CB2310FF4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8" y="1172"/>
              <a:ext cx="86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6350" algn="ctr"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Triage</a:t>
              </a:r>
            </a:p>
            <a:p>
              <a:pPr>
                <a:spcAft>
                  <a:spcPts val="0"/>
                </a:spcAft>
              </a:pP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Aft>
                  <a:spcPts val="0"/>
                </a:spcAft>
              </a:pP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 algn="ctr">
                <a:spcAft>
                  <a:spcPts val="0"/>
                </a:spcAft>
              </a:pP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96" name="Text Box 753">
              <a:extLst>
                <a:ext uri="{FF2B5EF4-FFF2-40B4-BE49-F238E27FC236}">
                  <a16:creationId xmlns:a16="http://schemas.microsoft.com/office/drawing/2014/main" id="{3C8D9E12-F537-4121-80F0-3897CE897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1915"/>
              <a:ext cx="14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97" name="Text Box 752">
              <a:extLst>
                <a:ext uri="{FF2B5EF4-FFF2-40B4-BE49-F238E27FC236}">
                  <a16:creationId xmlns:a16="http://schemas.microsoft.com/office/drawing/2014/main" id="{79D1A1BD-0C71-401C-AAA0-A0D3E97B1B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2" y="1941"/>
              <a:ext cx="182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53060" indent="-353695">
                <a:lnSpc>
                  <a:spcPct val="107000"/>
                </a:lnSpc>
                <a:spcAft>
                  <a:spcPts val="0"/>
                </a:spcAft>
              </a:pPr>
              <a:r>
                <a:rPr lang="it-IT" sz="1050" dirty="0">
                  <a:latin typeface="Arial MT"/>
                  <a:ea typeface="Arial MT"/>
                  <a:cs typeface="Arial MT"/>
                </a:rPr>
                <a:t>Tr</a:t>
              </a:r>
              <a:r>
                <a:rPr lang="it-IT" sz="1050" dirty="0">
                  <a:effectLst/>
                  <a:latin typeface="Arial MT"/>
                  <a:ea typeface="Arial MT"/>
                  <a:cs typeface="Arial MT"/>
                </a:rPr>
                <a:t>asferimento</a:t>
              </a:r>
              <a:r>
                <a:rPr lang="it-IT" sz="105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050" dirty="0">
                  <a:effectLst/>
                  <a:latin typeface="Arial MT"/>
                  <a:ea typeface="Arial MT"/>
                  <a:cs typeface="Arial MT"/>
                </a:rPr>
                <a:t>in</a:t>
              </a:r>
              <a:r>
                <a:rPr lang="it-IT" sz="105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050" dirty="0">
                  <a:effectLst/>
                  <a:latin typeface="Arial MT"/>
                  <a:ea typeface="Arial MT"/>
                  <a:cs typeface="Arial MT"/>
                </a:rPr>
                <a:t>UTIC</a:t>
              </a:r>
            </a:p>
          </p:txBody>
        </p:sp>
        <p:sp>
          <p:nvSpPr>
            <p:cNvPr id="98" name="Text Box 751">
              <a:extLst>
                <a:ext uri="{FF2B5EF4-FFF2-40B4-BE49-F238E27FC236}">
                  <a16:creationId xmlns:a16="http://schemas.microsoft.com/office/drawing/2014/main" id="{2A789E54-7E7C-41BA-A3BB-401C0C302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0" y="2028"/>
              <a:ext cx="101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4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99" name="Text Box 750">
              <a:extLst>
                <a:ext uri="{FF2B5EF4-FFF2-40B4-BE49-F238E27FC236}">
                  <a16:creationId xmlns:a16="http://schemas.microsoft.com/office/drawing/2014/main" id="{C7EB5A3B-7556-4918-BDBE-724172530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7" y="-218"/>
              <a:ext cx="6999" cy="2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  <a:spcAft>
                  <a:spcPts val="0"/>
                </a:spcAft>
                <a:tabLst>
                  <a:tab pos="3352165" algn="l"/>
                </a:tabLst>
              </a:pPr>
              <a:r>
                <a:rPr lang="it-IT" sz="850" b="1" u="sng" dirty="0">
                  <a:effectLst/>
                  <a:uFill>
                    <a:solidFill>
                      <a:srgbClr val="0091DA"/>
                    </a:solidFill>
                  </a:uFill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 marL="193675">
                <a:spcBef>
                  <a:spcPts val="325"/>
                </a:spcBef>
                <a:spcAft>
                  <a:spcPts val="0"/>
                </a:spcAft>
                <a:tabLst>
                  <a:tab pos="842010" algn="l"/>
                </a:tabLst>
              </a:pPr>
              <a:r>
                <a:rPr lang="it-IT" sz="85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	</a:t>
              </a:r>
              <a:r>
                <a:rPr lang="it-IT" sz="1100" dirty="0">
                  <a:effectLst/>
                  <a:latin typeface="Arial MT"/>
                  <a:ea typeface="Arial MT"/>
                  <a:cs typeface="Arial MT"/>
                </a:rPr>
                <a:t>Arriva</a:t>
              </a:r>
              <a:r>
                <a:rPr lang="it-IT" sz="1100" spc="-3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100" dirty="0">
                  <a:effectLst/>
                  <a:latin typeface="Arial MT"/>
                  <a:ea typeface="Arial MT"/>
                  <a:cs typeface="Arial MT"/>
                </a:rPr>
                <a:t>in</a:t>
              </a:r>
              <a:r>
                <a:rPr lang="it-IT" sz="1100" spc="-4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100" dirty="0">
                  <a:effectLst/>
                  <a:latin typeface="Arial MT"/>
                  <a:ea typeface="Arial MT"/>
                  <a:cs typeface="Arial MT"/>
                </a:rPr>
                <a:t>ospedale</a:t>
              </a:r>
              <a:r>
                <a:rPr lang="it-IT" sz="1100" spc="-3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100" dirty="0">
                  <a:effectLst/>
                  <a:latin typeface="Arial MT"/>
                  <a:ea typeface="Arial MT"/>
                  <a:cs typeface="Arial MT"/>
                </a:rPr>
                <a:t>con</a:t>
              </a:r>
              <a:r>
                <a:rPr lang="it-IT" sz="1100" spc="-4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100" dirty="0">
                  <a:effectLst/>
                  <a:latin typeface="Arial MT"/>
                  <a:ea typeface="Arial MT"/>
                  <a:cs typeface="Arial MT"/>
                </a:rPr>
                <a:t>quadro</a:t>
              </a:r>
              <a:r>
                <a:rPr lang="it-IT" sz="1100" spc="-4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100" dirty="0">
                  <a:effectLst/>
                  <a:latin typeface="Arial MT"/>
                  <a:ea typeface="Arial MT"/>
                  <a:cs typeface="Arial MT"/>
                </a:rPr>
                <a:t>clinico</a:t>
              </a:r>
              <a:r>
                <a:rPr lang="it-IT" sz="1100" dirty="0">
                  <a:latin typeface="Arial MT"/>
                  <a:ea typeface="Arial MT"/>
                  <a:cs typeface="Arial MT"/>
                </a:rPr>
                <a:t> </a:t>
              </a:r>
              <a:r>
                <a:rPr lang="it-IT" sz="1100" dirty="0">
                  <a:effectLst/>
                  <a:latin typeface="Arial MT"/>
                  <a:ea typeface="Arial MT"/>
                  <a:cs typeface="Arial MT"/>
                </a:rPr>
                <a:t>compatibile</a:t>
              </a:r>
              <a:r>
                <a:rPr lang="it-IT" sz="1100" spc="-4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100" dirty="0">
                  <a:effectLst/>
                  <a:latin typeface="Arial MT"/>
                  <a:ea typeface="Arial MT"/>
                  <a:cs typeface="Arial MT"/>
                </a:rPr>
                <a:t>con</a:t>
              </a:r>
              <a:r>
                <a:rPr lang="it-IT" sz="1100" spc="-6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100" dirty="0">
                  <a:effectLst/>
                  <a:latin typeface="Arial MT"/>
                  <a:ea typeface="Arial MT"/>
                  <a:cs typeface="Arial MT"/>
                </a:rPr>
                <a:t>SC</a:t>
              </a:r>
            </a:p>
            <a:p>
              <a:pPr marL="981075" indent="-139065">
                <a:spcBef>
                  <a:spcPts val="75"/>
                </a:spcBef>
                <a:spcAft>
                  <a:spcPts val="0"/>
                </a:spcAft>
                <a:tabLst>
                  <a:tab pos="981710" algn="l"/>
                </a:tabLst>
              </a:pPr>
              <a:endParaRPr lang="it-IT" sz="1100" b="1" spc="-5" dirty="0">
                <a:effectLst/>
                <a:latin typeface="Arial" panose="020B0604020202020204" pitchFamily="34" charset="0"/>
                <a:ea typeface="Arial MT"/>
                <a:cs typeface="Arial MT"/>
              </a:endParaRPr>
            </a:p>
            <a:p>
              <a:pPr marL="981075" indent="-139065">
                <a:spcBef>
                  <a:spcPts val="75"/>
                </a:spcBef>
                <a:spcAft>
                  <a:spcPts val="0"/>
                </a:spcAft>
                <a:tabLst>
                  <a:tab pos="981710" algn="l"/>
                </a:tabLst>
              </a:pPr>
              <a:r>
                <a:rPr lang="it-IT" sz="110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Prima manifestazione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 marL="842645" marR="121285">
                <a:lnSpc>
                  <a:spcPct val="108000"/>
                </a:lnSpc>
                <a:spcBef>
                  <a:spcPts val="85"/>
                </a:spcBef>
                <a:spcAft>
                  <a:spcPts val="0"/>
                </a:spcAft>
                <a:tabLst>
                  <a:tab pos="981710" algn="l"/>
                </a:tabLst>
              </a:pPr>
              <a:r>
                <a:rPr lang="it-IT" sz="110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Cronici con riacutizzazione in corso </a:t>
              </a:r>
              <a:r>
                <a:rPr lang="it-IT" sz="1100" i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L’accesso del paziente alle cure ospedaliere per SC acuto avviene tramite il PS (al quale il paziente può` accedere direttamente, su indicazione del MMG, dello specialista o tramite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 marL="842645">
                <a:lnSpc>
                  <a:spcPts val="970"/>
                </a:lnSpc>
                <a:spcAft>
                  <a:spcPts val="0"/>
                </a:spcAft>
              </a:pPr>
              <a:r>
                <a:rPr lang="it-IT" sz="1100" i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118) =&gt; vedi ante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00" name="Text Box 749">
              <a:extLst>
                <a:ext uri="{FF2B5EF4-FFF2-40B4-BE49-F238E27FC236}">
                  <a16:creationId xmlns:a16="http://schemas.microsoft.com/office/drawing/2014/main" id="{D1E4E726-475A-4568-A527-CC2AE38BB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" y="2511"/>
              <a:ext cx="2581" cy="2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587375"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     No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Bef>
                  <a:spcPts val="40"/>
                </a:spcBef>
                <a:spcAft>
                  <a:spcPts val="0"/>
                </a:spcAft>
              </a:pPr>
              <a:r>
                <a:rPr lang="it-IT" sz="950" dirty="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 marR="9525" algn="ctr">
                <a:spcAft>
                  <a:spcPts val="0"/>
                </a:spcAft>
              </a:pPr>
              <a:r>
                <a:rPr lang="it-IT" sz="1000" dirty="0">
                  <a:effectLst/>
                  <a:latin typeface="Arial MT"/>
                  <a:ea typeface="Arial MT"/>
                  <a:cs typeface="Arial MT"/>
                </a:rPr>
                <a:t>Visita</a:t>
              </a:r>
              <a:r>
                <a:rPr lang="it-IT" sz="1000" spc="-4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000" dirty="0">
                  <a:effectLst/>
                  <a:latin typeface="Arial MT"/>
                  <a:ea typeface="Arial MT"/>
                  <a:cs typeface="Arial MT"/>
                </a:rPr>
                <a:t>medico</a:t>
              </a:r>
              <a:r>
                <a:rPr lang="it-IT" sz="1000" spc="-4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000" dirty="0">
                  <a:effectLst/>
                  <a:latin typeface="Arial MT"/>
                  <a:ea typeface="Arial MT"/>
                  <a:cs typeface="Arial MT"/>
                </a:rPr>
                <a:t>PS</a:t>
              </a:r>
            </a:p>
            <a:p>
              <a:pPr>
                <a:spcAft>
                  <a:spcPts val="0"/>
                </a:spcAft>
              </a:pP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 marR="11430" algn="ctr">
                <a:spcAft>
                  <a:spcPts val="0"/>
                </a:spcAft>
              </a:pPr>
              <a:endParaRPr lang="it-IT" sz="1000" spc="-10" dirty="0">
                <a:latin typeface="Arial MT"/>
                <a:ea typeface="Arial MT"/>
                <a:cs typeface="Arial MT"/>
              </a:endParaRPr>
            </a:p>
            <a:p>
              <a:pPr marR="11430" algn="ctr">
                <a:spcAft>
                  <a:spcPts val="0"/>
                </a:spcAft>
              </a:pPr>
              <a:r>
                <a:rPr lang="it-IT" sz="1000" spc="-10" dirty="0">
                  <a:latin typeface="Arial MT"/>
                  <a:ea typeface="Arial MT"/>
                  <a:cs typeface="Arial MT"/>
                </a:rPr>
                <a:t>T</a:t>
              </a:r>
              <a:r>
                <a:rPr lang="it-IT" sz="1000" spc="-5" dirty="0">
                  <a:effectLst/>
                  <a:latin typeface="Arial MT"/>
                  <a:ea typeface="Arial MT"/>
                  <a:cs typeface="Arial MT"/>
                </a:rPr>
                <a:t>erapia</a:t>
              </a:r>
              <a:r>
                <a:rPr lang="it-IT" sz="1000" dirty="0">
                  <a:latin typeface="Arial MT"/>
                  <a:ea typeface="Arial MT"/>
                  <a:cs typeface="Arial MT"/>
                </a:rPr>
                <a:t> </a:t>
              </a:r>
              <a:r>
                <a:rPr lang="it-IT" sz="1000" dirty="0">
                  <a:effectLst/>
                  <a:latin typeface="Arial MT"/>
                  <a:ea typeface="Arial MT"/>
                  <a:cs typeface="Arial MT"/>
                </a:rPr>
                <a:t>farmacologica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 marR="9525" algn="ctr">
                <a:lnSpc>
                  <a:spcPct val="107000"/>
                </a:lnSpc>
                <a:spcAft>
                  <a:spcPts val="0"/>
                </a:spcAft>
              </a:pPr>
              <a:endParaRPr lang="it-IT" sz="700" spc="-5" dirty="0">
                <a:effectLst/>
                <a:latin typeface="Arial MT"/>
                <a:ea typeface="Arial MT"/>
                <a:cs typeface="Arial MT"/>
              </a:endParaRPr>
            </a:p>
            <a:p>
              <a:pPr marR="9525" algn="ctr">
                <a:lnSpc>
                  <a:spcPct val="107000"/>
                </a:lnSpc>
                <a:spcAft>
                  <a:spcPts val="0"/>
                </a:spcAft>
              </a:pPr>
              <a:endParaRPr lang="it-IT" sz="800" spc="-5" dirty="0">
                <a:effectLst/>
                <a:latin typeface="Arial MT"/>
                <a:ea typeface="Arial MT"/>
                <a:cs typeface="Arial MT"/>
              </a:endParaRPr>
            </a:p>
            <a:p>
              <a:pPr marR="9525" algn="ctr">
                <a:lnSpc>
                  <a:spcPct val="107000"/>
                </a:lnSpc>
                <a:spcAft>
                  <a:spcPts val="0"/>
                </a:spcAft>
              </a:pPr>
              <a:r>
                <a:rPr lang="it-IT" sz="1000" spc="-5" dirty="0">
                  <a:effectLst/>
                  <a:latin typeface="Arial MT"/>
                  <a:ea typeface="Arial MT"/>
                  <a:cs typeface="Arial MT"/>
                </a:rPr>
                <a:t>Indagini</a:t>
              </a:r>
              <a:r>
                <a:rPr lang="it-IT" sz="1000" spc="-3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000" spc="-5" dirty="0">
                  <a:effectLst/>
                  <a:latin typeface="Arial MT"/>
                  <a:ea typeface="Arial MT"/>
                  <a:cs typeface="Arial MT"/>
                </a:rPr>
                <a:t>diagnostiche</a:t>
              </a:r>
              <a:r>
                <a:rPr lang="it-IT" sz="1000" spc="-30" dirty="0">
                  <a:effectLst/>
                  <a:latin typeface="Arial MT"/>
                  <a:ea typeface="Arial MT"/>
                  <a:cs typeface="Arial MT"/>
                </a:rPr>
                <a:t> </a:t>
              </a:r>
            </a:p>
            <a:p>
              <a:pPr marR="9525" algn="ctr">
                <a:lnSpc>
                  <a:spcPct val="107000"/>
                </a:lnSpc>
                <a:spcAft>
                  <a:spcPts val="0"/>
                </a:spcAft>
              </a:pPr>
              <a:r>
                <a:rPr lang="it-IT" sz="1000" dirty="0">
                  <a:effectLst/>
                  <a:latin typeface="Arial MT"/>
                  <a:ea typeface="Arial MT"/>
                  <a:cs typeface="Arial MT"/>
                </a:rPr>
                <a:t>di</a:t>
              </a:r>
              <a:r>
                <a:rPr lang="it-IT" sz="1000" spc="-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000" dirty="0">
                  <a:effectLst/>
                  <a:latin typeface="Arial MT"/>
                  <a:ea typeface="Arial MT"/>
                  <a:cs typeface="Arial MT"/>
                </a:rPr>
                <a:t>I </a:t>
              </a:r>
              <a:r>
                <a:rPr lang="it-IT" sz="1000" spc="-19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000" dirty="0">
                  <a:effectLst/>
                  <a:latin typeface="Arial MT"/>
                  <a:ea typeface="Arial MT"/>
                  <a:cs typeface="Arial MT"/>
                </a:rPr>
                <a:t>livello </a:t>
              </a:r>
            </a:p>
          </p:txBody>
        </p:sp>
        <p:sp>
          <p:nvSpPr>
            <p:cNvPr id="101" name="Text Box 748">
              <a:extLst>
                <a:ext uri="{FF2B5EF4-FFF2-40B4-BE49-F238E27FC236}">
                  <a16:creationId xmlns:a16="http://schemas.microsoft.com/office/drawing/2014/main" id="{FA36846A-BCC0-4495-9C91-44509FAD0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0" y="4033"/>
              <a:ext cx="802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114935" algn="just">
                <a:lnSpc>
                  <a:spcPts val="795"/>
                </a:lnSpc>
                <a:spcAft>
                  <a:spcPts val="0"/>
                </a:spcAft>
                <a:tabLst>
                  <a:tab pos="468630" algn="l"/>
                </a:tabLst>
              </a:pP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SC          probabile?  </a:t>
              </a:r>
            </a:p>
          </p:txBody>
        </p:sp>
        <p:sp>
          <p:nvSpPr>
            <p:cNvPr id="102" name="Text Box 747">
              <a:extLst>
                <a:ext uri="{FF2B5EF4-FFF2-40B4-BE49-F238E27FC236}">
                  <a16:creationId xmlns:a16="http://schemas.microsoft.com/office/drawing/2014/main" id="{A425C983-8FFE-490A-847B-03149DCFF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8" y="3202"/>
              <a:ext cx="3260" cy="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075"/>
                </a:lnSpc>
                <a:spcAft>
                  <a:spcPts val="0"/>
                </a:spcAft>
              </a:pPr>
              <a:r>
                <a:rPr lang="it-IT" sz="160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Paziente</a:t>
              </a:r>
              <a:r>
                <a:rPr lang="it-IT" sz="1600" b="1" spc="60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160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Critico</a:t>
              </a:r>
              <a:endParaRPr lang="it-IT" sz="16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03" name="Text Box 746">
              <a:extLst>
                <a:ext uri="{FF2B5EF4-FFF2-40B4-BE49-F238E27FC236}">
                  <a16:creationId xmlns:a16="http://schemas.microsoft.com/office/drawing/2014/main" id="{4896EDAC-C031-43B6-9764-FB3C3A4F2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4729"/>
              <a:ext cx="14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Si</a:t>
              </a:r>
            </a:p>
          </p:txBody>
        </p:sp>
        <p:sp>
          <p:nvSpPr>
            <p:cNvPr id="104" name="Text Box 745">
              <a:extLst>
                <a:ext uri="{FF2B5EF4-FFF2-40B4-BE49-F238E27FC236}">
                  <a16:creationId xmlns:a16="http://schemas.microsoft.com/office/drawing/2014/main" id="{C541174E-3B8A-412F-BFA7-2DE68D8E6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9" y="5338"/>
              <a:ext cx="887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indent="635" algn="ctr">
                <a:lnSpc>
                  <a:spcPct val="106000"/>
                </a:lnSpc>
                <a:spcAft>
                  <a:spcPts val="0"/>
                </a:spcAft>
              </a:pP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Segni</a:t>
              </a:r>
              <a:r>
                <a:rPr lang="it-IT" sz="800" spc="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di</a:t>
              </a:r>
              <a:r>
                <a:rPr lang="it-IT" sz="8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ischemia</a:t>
              </a:r>
              <a:r>
                <a:rPr lang="it-IT" sz="800" spc="-14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o</a:t>
              </a:r>
              <a:r>
                <a:rPr lang="it-IT" sz="8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aritmia?</a:t>
              </a:r>
            </a:p>
          </p:txBody>
        </p:sp>
        <p:sp>
          <p:nvSpPr>
            <p:cNvPr id="105" name="Text Box 744">
              <a:extLst>
                <a:ext uri="{FF2B5EF4-FFF2-40B4-BE49-F238E27FC236}">
                  <a16:creationId xmlns:a16="http://schemas.microsoft.com/office/drawing/2014/main" id="{2C178D62-6DCD-448A-A9A3-90EDBBEC3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5358"/>
              <a:ext cx="203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Si</a:t>
              </a:r>
            </a:p>
          </p:txBody>
        </p:sp>
        <p:sp>
          <p:nvSpPr>
            <p:cNvPr id="106" name="Text Box 743">
              <a:extLst>
                <a:ext uri="{FF2B5EF4-FFF2-40B4-BE49-F238E27FC236}">
                  <a16:creationId xmlns:a16="http://schemas.microsoft.com/office/drawing/2014/main" id="{0A54658E-E17E-4C1C-AB2C-EA927894B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6" y="5461"/>
              <a:ext cx="152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Prescrizione</a:t>
              </a:r>
              <a:r>
                <a:rPr lang="it-IT" sz="700" spc="6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terapia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 marR="11430" algn="ctr">
                <a:spcBef>
                  <a:spcPts val="60"/>
                </a:spcBef>
                <a:spcAft>
                  <a:spcPts val="0"/>
                </a:spcAft>
              </a:pPr>
              <a:r>
                <a:rPr lang="it-IT" sz="700" spc="-10">
                  <a:effectLst/>
                  <a:latin typeface="Arial MT"/>
                  <a:ea typeface="Arial MT"/>
                  <a:cs typeface="Arial MT"/>
                </a:rPr>
                <a:t>farmacologica</a:t>
              </a:r>
              <a:r>
                <a:rPr lang="it-IT" sz="70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spc="-5">
                  <a:effectLst/>
                  <a:latin typeface="Arial MT"/>
                  <a:ea typeface="Arial MT"/>
                  <a:cs typeface="Arial MT"/>
                </a:rPr>
                <a:t>specifica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07" name="Text Box 742">
              <a:extLst>
                <a:ext uri="{FF2B5EF4-FFF2-40B4-BE49-F238E27FC236}">
                  <a16:creationId xmlns:a16="http://schemas.microsoft.com/office/drawing/2014/main" id="{BFCCEA78-0EC0-4819-9A13-D80DE238D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4" y="3525"/>
              <a:ext cx="5744" cy="2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09880" marR="9525" indent="-171450">
                <a:lnSpc>
                  <a:spcPct val="108000"/>
                </a:lnSpc>
                <a:spcBef>
                  <a:spcPts val="5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140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instabilità</a:t>
              </a:r>
              <a:r>
                <a:rPr lang="it-IT" sz="1400" spc="-4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40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emodinamica</a:t>
              </a:r>
              <a:r>
                <a:rPr lang="it-IT" sz="1400" spc="-45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40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(sindrome</a:t>
              </a:r>
              <a:r>
                <a:rPr lang="it-IT" sz="1400" spc="-6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40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da</a:t>
              </a:r>
              <a:r>
                <a:rPr lang="it-IT" sz="1400" spc="-35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40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bassa</a:t>
              </a:r>
              <a:r>
                <a:rPr lang="it-IT" sz="1400" spc="-235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40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portata),</a:t>
              </a:r>
              <a:endParaRPr lang="it-IT" sz="1400" dirty="0">
                <a:latin typeface="Arial MT"/>
                <a:ea typeface="Arial MT"/>
                <a:cs typeface="Arial MT"/>
              </a:endParaRPr>
            </a:p>
            <a:p>
              <a:pPr marL="309880" marR="9525" indent="-171450">
                <a:lnSpc>
                  <a:spcPct val="108000"/>
                </a:lnSpc>
                <a:spcBef>
                  <a:spcPts val="5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1400" spc="-5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insufficienza</a:t>
              </a:r>
              <a:r>
                <a:rPr lang="it-IT" sz="1400" spc="-15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40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respiratoria,</a:t>
              </a:r>
              <a:endParaRPr lang="it-IT" sz="1400" dirty="0">
                <a:latin typeface="Arial MT"/>
                <a:ea typeface="Arial MT"/>
                <a:cs typeface="Arial MT"/>
              </a:endParaRPr>
            </a:p>
            <a:p>
              <a:pPr marL="309880" marR="9525" indent="-171450">
                <a:lnSpc>
                  <a:spcPct val="108000"/>
                </a:lnSpc>
                <a:spcBef>
                  <a:spcPts val="5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140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edema</a:t>
              </a:r>
              <a:r>
                <a:rPr lang="it-IT" sz="1400" spc="-4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40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polmonare</a:t>
              </a:r>
              <a:r>
                <a:rPr lang="it-IT" sz="1400" spc="-3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40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acuto,</a:t>
              </a:r>
              <a:endParaRPr lang="it-IT" sz="1400" dirty="0">
                <a:latin typeface="Arial MT"/>
                <a:ea typeface="Arial MT"/>
                <a:cs typeface="Arial MT"/>
              </a:endParaRPr>
            </a:p>
            <a:p>
              <a:pPr marL="309880" marR="9525" indent="-171450">
                <a:lnSpc>
                  <a:spcPct val="108000"/>
                </a:lnSpc>
                <a:spcBef>
                  <a:spcPts val="5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140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stato</a:t>
              </a:r>
              <a:r>
                <a:rPr lang="it-IT" sz="1400" spc="-55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40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di</a:t>
              </a:r>
              <a:r>
                <a:rPr lang="it-IT" sz="1400" spc="-35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40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agitazione</a:t>
              </a:r>
              <a:r>
                <a:rPr lang="it-IT" sz="1400" spc="-35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40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o</a:t>
              </a:r>
              <a:r>
                <a:rPr lang="it-IT" sz="1400" spc="-35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40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sopore</a:t>
              </a:r>
              <a:endParaRPr lang="it-IT" sz="1400" dirty="0">
                <a:latin typeface="Arial MT"/>
                <a:ea typeface="Arial MT"/>
                <a:cs typeface="Arial MT"/>
              </a:endParaRPr>
            </a:p>
            <a:p>
              <a:pPr marL="309880" marR="9525" indent="-171450">
                <a:lnSpc>
                  <a:spcPct val="108000"/>
                </a:lnSpc>
                <a:spcBef>
                  <a:spcPts val="5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it-IT" sz="140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congestione senza </a:t>
              </a:r>
              <a:r>
                <a:rPr lang="it-IT" sz="1400" dirty="0" err="1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ipoperfusione</a:t>
              </a:r>
              <a:r>
                <a:rPr lang="it-IT" sz="140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con </a:t>
              </a:r>
              <a:r>
                <a:rPr lang="it-IT" sz="1400" spc="-235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40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ischemia/aritmia</a:t>
              </a:r>
              <a:r>
                <a:rPr lang="it-IT" sz="1400" spc="-6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40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e</a:t>
              </a:r>
              <a:r>
                <a:rPr lang="it-IT" sz="1400" spc="-3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40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severa</a:t>
              </a:r>
              <a:r>
                <a:rPr lang="it-IT" sz="1400" spc="-4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400" dirty="0">
                  <a:solidFill>
                    <a:srgbClr val="003696"/>
                  </a:solidFill>
                  <a:latin typeface="Arial MT"/>
                  <a:ea typeface="Arial MT"/>
                  <a:cs typeface="Arial MT"/>
                </a:rPr>
                <a:t>i</a:t>
              </a:r>
              <a:r>
                <a:rPr lang="it-IT" sz="1400" dirty="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potensione</a:t>
              </a:r>
              <a:endParaRPr lang="it-IT" sz="14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08" name="Text Box 741">
              <a:extLst>
                <a:ext uri="{FF2B5EF4-FFF2-40B4-BE49-F238E27FC236}">
                  <a16:creationId xmlns:a16="http://schemas.microsoft.com/office/drawing/2014/main" id="{8624F039-C9B5-4E16-87D5-081DC42AA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" y="6100"/>
              <a:ext cx="20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No</a:t>
              </a:r>
            </a:p>
          </p:txBody>
        </p:sp>
        <p:sp>
          <p:nvSpPr>
            <p:cNvPr id="109" name="Text Box 740">
              <a:extLst>
                <a:ext uri="{FF2B5EF4-FFF2-40B4-BE49-F238E27FC236}">
                  <a16:creationId xmlns:a16="http://schemas.microsoft.com/office/drawing/2014/main" id="{B45DAF58-0309-4779-A893-D01932622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9" y="6479"/>
              <a:ext cx="101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3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10" name="Text Box 739">
              <a:extLst>
                <a:ext uri="{FF2B5EF4-FFF2-40B4-BE49-F238E27FC236}">
                  <a16:creationId xmlns:a16="http://schemas.microsoft.com/office/drawing/2014/main" id="{2B140A09-D470-455C-9ED9-CE3CA4A40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8" y="2151"/>
              <a:ext cx="6262" cy="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842645" marR="213360" indent="-636270">
                <a:lnSpc>
                  <a:spcPct val="108000"/>
                </a:lnSpc>
                <a:spcBef>
                  <a:spcPts val="310"/>
                </a:spcBef>
                <a:spcAft>
                  <a:spcPts val="0"/>
                </a:spcAft>
                <a:tabLst>
                  <a:tab pos="842010" algn="l"/>
                </a:tabLst>
              </a:pPr>
              <a:endParaRPr lang="it-IT" sz="850" b="1" dirty="0">
                <a:latin typeface="Arial" panose="020B0604020202020204" pitchFamily="34" charset="0"/>
                <a:ea typeface="Arial MT"/>
                <a:cs typeface="Arial MT"/>
              </a:endParaRPr>
            </a:p>
            <a:p>
              <a:pPr marL="842645" marR="213360" indent="-636270">
                <a:lnSpc>
                  <a:spcPct val="108000"/>
                </a:lnSpc>
                <a:spcBef>
                  <a:spcPts val="310"/>
                </a:spcBef>
                <a:spcAft>
                  <a:spcPts val="0"/>
                </a:spcAft>
                <a:tabLst>
                  <a:tab pos="842010" algn="l"/>
                </a:tabLst>
              </a:pPr>
              <a:r>
                <a:rPr lang="it-IT" sz="110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Obiettivo:	</a:t>
              </a:r>
              <a:r>
                <a:rPr lang="it-IT" sz="1100" dirty="0">
                  <a:effectLst/>
                  <a:latin typeface="Arial MT"/>
                  <a:ea typeface="Arial MT"/>
                  <a:cs typeface="Arial MT"/>
                </a:rPr>
                <a:t>Inquadramento e trattamento in urgenza dello SC acuto</a:t>
              </a: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1584733" y="2965331"/>
            <a:ext cx="87345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1000" dirty="0">
                <a:latin typeface="Arial MT"/>
                <a:ea typeface="Arial MT"/>
                <a:cs typeface="Arial MT"/>
              </a:rPr>
              <a:t>Paziente</a:t>
            </a:r>
            <a:r>
              <a:rPr lang="it-IT" sz="1000" spc="-140" dirty="0">
                <a:latin typeface="Arial MT"/>
                <a:ea typeface="Arial MT"/>
                <a:cs typeface="Arial MT"/>
              </a:rPr>
              <a:t> </a:t>
            </a:r>
            <a:r>
              <a:rPr lang="it-IT" sz="1000" dirty="0">
                <a:latin typeface="Arial MT"/>
                <a:ea typeface="Arial MT"/>
                <a:cs typeface="Arial MT"/>
              </a:rPr>
              <a:t>critico?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3991492" y="4456263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5029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Accesso PS</a:t>
            </a:r>
          </a:p>
        </p:txBody>
      </p:sp>
      <p:grpSp>
        <p:nvGrpSpPr>
          <p:cNvPr id="65" name="Group 692">
            <a:extLst>
              <a:ext uri="{FF2B5EF4-FFF2-40B4-BE49-F238E27FC236}">
                <a16:creationId xmlns:a16="http://schemas.microsoft.com/office/drawing/2014/main" id="{9A353A22-CB4C-46F8-B0B1-9E5BC6C58700}"/>
              </a:ext>
            </a:extLst>
          </p:cNvPr>
          <p:cNvGrpSpPr>
            <a:grpSpLocks/>
          </p:cNvGrpSpPr>
          <p:nvPr/>
        </p:nvGrpSpPr>
        <p:grpSpPr bwMode="auto">
          <a:xfrm>
            <a:off x="1398089" y="1703733"/>
            <a:ext cx="8395970" cy="4739640"/>
            <a:chOff x="-121" y="0"/>
            <a:chExt cx="13222" cy="7464"/>
          </a:xfrm>
        </p:grpSpPr>
        <p:pic>
          <p:nvPicPr>
            <p:cNvPr id="66" name="Picture 735">
              <a:extLst>
                <a:ext uri="{FF2B5EF4-FFF2-40B4-BE49-F238E27FC236}">
                  <a16:creationId xmlns:a16="http://schemas.microsoft.com/office/drawing/2014/main" id="{0A925FC2-FAAE-4159-BBFB-7D8086FA5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" y="0"/>
              <a:ext cx="4647" cy="5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AutoShape 734">
              <a:extLst>
                <a:ext uri="{FF2B5EF4-FFF2-40B4-BE49-F238E27FC236}">
                  <a16:creationId xmlns:a16="http://schemas.microsoft.com/office/drawing/2014/main" id="{1E481E8F-F4E9-4DBA-88A5-1FFA08AD3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0" y="0"/>
              <a:ext cx="6281" cy="318"/>
            </a:xfrm>
            <a:custGeom>
              <a:avLst/>
              <a:gdLst>
                <a:gd name="T0" fmla="+- 0 8859 6821"/>
                <a:gd name="T1" fmla="*/ T0 w 6281"/>
                <a:gd name="T2" fmla="*/ 257 h 318"/>
                <a:gd name="T3" fmla="+- 0 8848 6821"/>
                <a:gd name="T4" fmla="*/ T3 w 6281"/>
                <a:gd name="T5" fmla="*/ 283 h 318"/>
                <a:gd name="T6" fmla="+- 0 6878 6821"/>
                <a:gd name="T7" fmla="*/ T6 w 6281"/>
                <a:gd name="T8" fmla="*/ 293 h 318"/>
                <a:gd name="T9" fmla="+- 0 6862 6821"/>
                <a:gd name="T10" fmla="*/ T9 w 6281"/>
                <a:gd name="T11" fmla="*/ 288 h 318"/>
                <a:gd name="T12" fmla="+- 0 6851 6821"/>
                <a:gd name="T13" fmla="*/ T12 w 6281"/>
                <a:gd name="T14" fmla="*/ 277 h 318"/>
                <a:gd name="T15" fmla="+- 0 6845 6821"/>
                <a:gd name="T16" fmla="*/ T15 w 6281"/>
                <a:gd name="T17" fmla="*/ 264 h 318"/>
                <a:gd name="T18" fmla="+- 0 6845 6821"/>
                <a:gd name="T19" fmla="*/ T18 w 6281"/>
                <a:gd name="T20" fmla="*/ 55 h 318"/>
                <a:gd name="T21" fmla="+- 0 6851 6821"/>
                <a:gd name="T22" fmla="*/ T21 w 6281"/>
                <a:gd name="T23" fmla="*/ 41 h 318"/>
                <a:gd name="T24" fmla="+- 0 6861 6821"/>
                <a:gd name="T25" fmla="*/ T24 w 6281"/>
                <a:gd name="T26" fmla="*/ 30 h 318"/>
                <a:gd name="T27" fmla="+- 0 6883 6821"/>
                <a:gd name="T28" fmla="*/ T27 w 6281"/>
                <a:gd name="T29" fmla="*/ 24 h 318"/>
                <a:gd name="T30" fmla="+- 0 8849 6821"/>
                <a:gd name="T31" fmla="*/ T30 w 6281"/>
                <a:gd name="T32" fmla="*/ 35 h 318"/>
                <a:gd name="T33" fmla="+- 0 8882 6821"/>
                <a:gd name="T34" fmla="*/ T33 w 6281"/>
                <a:gd name="T35" fmla="*/ 49 h 318"/>
                <a:gd name="T36" fmla="+- 0 8875 6821"/>
                <a:gd name="T37" fmla="*/ T36 w 6281"/>
                <a:gd name="T38" fmla="*/ 30 h 318"/>
                <a:gd name="T39" fmla="+- 0 8857 6821"/>
                <a:gd name="T40" fmla="*/ T39 w 6281"/>
                <a:gd name="T41" fmla="*/ 10 h 318"/>
                <a:gd name="T42" fmla="+- 0 6838 6821"/>
                <a:gd name="T43" fmla="*/ T42 w 6281"/>
                <a:gd name="T44" fmla="*/ 18 h 318"/>
                <a:gd name="T45" fmla="+- 0 6831 6821"/>
                <a:gd name="T46" fmla="*/ T45 w 6281"/>
                <a:gd name="T47" fmla="*/ 291 h 318"/>
                <a:gd name="T48" fmla="+- 0 8846 6821"/>
                <a:gd name="T49" fmla="*/ T48 w 6281"/>
                <a:gd name="T50" fmla="*/ 313 h 318"/>
                <a:gd name="T51" fmla="+- 0 8873 6821"/>
                <a:gd name="T52" fmla="*/ T51 w 6281"/>
                <a:gd name="T53" fmla="*/ 290 h 318"/>
                <a:gd name="T54" fmla="+- 0 8882 6821"/>
                <a:gd name="T55" fmla="*/ T54 w 6281"/>
                <a:gd name="T56" fmla="*/ 270 h 318"/>
                <a:gd name="T57" fmla="+- 0 10997 6821"/>
                <a:gd name="T58" fmla="*/ T57 w 6281"/>
                <a:gd name="T59" fmla="*/ 55 h 318"/>
                <a:gd name="T60" fmla="+- 0 10972 6821"/>
                <a:gd name="T61" fmla="*/ T60 w 6281"/>
                <a:gd name="T62" fmla="*/ 264 h 318"/>
                <a:gd name="T63" fmla="+- 0 10957 6821"/>
                <a:gd name="T64" fmla="*/ T63 w 6281"/>
                <a:gd name="T65" fmla="*/ 287 h 318"/>
                <a:gd name="T66" fmla="+- 0 8988 6821"/>
                <a:gd name="T67" fmla="*/ T66 w 6281"/>
                <a:gd name="T68" fmla="*/ 293 h 318"/>
                <a:gd name="T69" fmla="+- 0 8970 6821"/>
                <a:gd name="T70" fmla="*/ T69 w 6281"/>
                <a:gd name="T71" fmla="*/ 284 h 318"/>
                <a:gd name="T72" fmla="+- 0 8964 6821"/>
                <a:gd name="T73" fmla="*/ T72 w 6281"/>
                <a:gd name="T74" fmla="*/ 276 h 318"/>
                <a:gd name="T75" fmla="+- 0 8958 6821"/>
                <a:gd name="T76" fmla="*/ T75 w 6281"/>
                <a:gd name="T77" fmla="*/ 257 h 318"/>
                <a:gd name="T78" fmla="+- 0 8961 6821"/>
                <a:gd name="T79" fmla="*/ T78 w 6281"/>
                <a:gd name="T80" fmla="*/ 48 h 318"/>
                <a:gd name="T81" fmla="+- 0 8968 6821"/>
                <a:gd name="T82" fmla="*/ T81 w 6281"/>
                <a:gd name="T83" fmla="*/ 36 h 318"/>
                <a:gd name="T84" fmla="+- 0 8981 6821"/>
                <a:gd name="T85" fmla="*/ T84 w 6281"/>
                <a:gd name="T86" fmla="*/ 27 h 318"/>
                <a:gd name="T87" fmla="+- 0 10951 6821"/>
                <a:gd name="T88" fmla="*/ T87 w 6281"/>
                <a:gd name="T89" fmla="*/ 27 h 318"/>
                <a:gd name="T90" fmla="+- 0 10970 6821"/>
                <a:gd name="T91" fmla="*/ T90 w 6281"/>
                <a:gd name="T92" fmla="*/ 46 h 318"/>
                <a:gd name="T93" fmla="+- 0 10993 6821"/>
                <a:gd name="T94" fmla="*/ T93 w 6281"/>
                <a:gd name="T95" fmla="*/ 39 h 318"/>
                <a:gd name="T96" fmla="+- 0 10986 6821"/>
                <a:gd name="T97" fmla="*/ T96 w 6281"/>
                <a:gd name="T98" fmla="*/ 26 h 318"/>
                <a:gd name="T99" fmla="+- 0 10937 6821"/>
                <a:gd name="T100" fmla="*/ T99 w 6281"/>
                <a:gd name="T101" fmla="*/ 0 h 318"/>
                <a:gd name="T102" fmla="+- 0 8935 6821"/>
                <a:gd name="T103" fmla="*/ T102 w 6281"/>
                <a:gd name="T104" fmla="*/ 49 h 318"/>
                <a:gd name="T105" fmla="+- 0 8971 6821"/>
                <a:gd name="T106" fmla="*/ T105 w 6281"/>
                <a:gd name="T107" fmla="*/ 313 h 318"/>
                <a:gd name="T108" fmla="+- 0 10984 6821"/>
                <a:gd name="T109" fmla="*/ T108 w 6281"/>
                <a:gd name="T110" fmla="*/ 294 h 318"/>
                <a:gd name="T111" fmla="+- 0 10992 6821"/>
                <a:gd name="T112" fmla="*/ T111 w 6281"/>
                <a:gd name="T113" fmla="*/ 282 h 318"/>
                <a:gd name="T114" fmla="+- 0 10997 6821"/>
                <a:gd name="T115" fmla="*/ T114 w 6281"/>
                <a:gd name="T116" fmla="*/ 263 h 318"/>
                <a:gd name="T117" fmla="+- 0 13077 6821"/>
                <a:gd name="T118" fmla="*/ T117 w 6281"/>
                <a:gd name="T119" fmla="*/ 62 h 318"/>
                <a:gd name="T120" fmla="+- 0 13071 6821"/>
                <a:gd name="T121" fmla="*/ T120 w 6281"/>
                <a:gd name="T122" fmla="*/ 277 h 318"/>
                <a:gd name="T123" fmla="+- 0 13055 6821"/>
                <a:gd name="T124" fmla="*/ T123 w 6281"/>
                <a:gd name="T125" fmla="*/ 291 h 318"/>
                <a:gd name="T126" fmla="+- 0 11092 6821"/>
                <a:gd name="T127" fmla="*/ T126 w 6281"/>
                <a:gd name="T128" fmla="*/ 293 h 318"/>
                <a:gd name="T129" fmla="+- 0 11078 6821"/>
                <a:gd name="T130" fmla="*/ T129 w 6281"/>
                <a:gd name="T131" fmla="*/ 287 h 318"/>
                <a:gd name="T132" fmla="+- 0 11068 6821"/>
                <a:gd name="T133" fmla="*/ T132 w 6281"/>
                <a:gd name="T134" fmla="*/ 276 h 318"/>
                <a:gd name="T135" fmla="+- 0 11062 6821"/>
                <a:gd name="T136" fmla="*/ T135 w 6281"/>
                <a:gd name="T137" fmla="*/ 257 h 318"/>
                <a:gd name="T138" fmla="+- 0 11065 6821"/>
                <a:gd name="T139" fmla="*/ T138 w 6281"/>
                <a:gd name="T140" fmla="*/ 48 h 318"/>
                <a:gd name="T141" fmla="+- 0 11073 6821"/>
                <a:gd name="T142" fmla="*/ T141 w 6281"/>
                <a:gd name="T143" fmla="*/ 36 h 318"/>
                <a:gd name="T144" fmla="+- 0 11084 6821"/>
                <a:gd name="T145" fmla="*/ T144 w 6281"/>
                <a:gd name="T146" fmla="*/ 27 h 318"/>
                <a:gd name="T147" fmla="+- 0 13048 6821"/>
                <a:gd name="T148" fmla="*/ T147 w 6281"/>
                <a:gd name="T149" fmla="*/ 25 h 318"/>
                <a:gd name="T150" fmla="+- 0 13071 6821"/>
                <a:gd name="T151" fmla="*/ T150 w 6281"/>
                <a:gd name="T152" fmla="*/ 41 h 318"/>
                <a:gd name="T153" fmla="+- 0 13099 6821"/>
                <a:gd name="T154" fmla="*/ T153 w 6281"/>
                <a:gd name="T155" fmla="*/ 45 h 318"/>
                <a:gd name="T156" fmla="+- 0 13091 6821"/>
                <a:gd name="T157" fmla="*/ T156 w 6281"/>
                <a:gd name="T158" fmla="*/ 27 h 318"/>
                <a:gd name="T159" fmla="+- 0 13053 6821"/>
                <a:gd name="T160" fmla="*/ T159 w 6281"/>
                <a:gd name="T161" fmla="*/ 1 h 318"/>
                <a:gd name="T162" fmla="+- 0 11043 6821"/>
                <a:gd name="T163" fmla="*/ T162 w 6281"/>
                <a:gd name="T164" fmla="*/ 37 h 318"/>
                <a:gd name="T165" fmla="+- 0 11065 6821"/>
                <a:gd name="T166" fmla="*/ T165 w 6281"/>
                <a:gd name="T167" fmla="*/ 307 h 318"/>
                <a:gd name="T168" fmla="+- 0 13083 6821"/>
                <a:gd name="T169" fmla="*/ T168 w 6281"/>
                <a:gd name="T170" fmla="*/ 300 h 318"/>
                <a:gd name="T171" fmla="+- 0 13093 6821"/>
                <a:gd name="T172" fmla="*/ T171 w 6281"/>
                <a:gd name="T173" fmla="*/ 287 h 318"/>
                <a:gd name="T174" fmla="+- 0 13101 6821"/>
                <a:gd name="T175" fmla="*/ T174 w 6281"/>
                <a:gd name="T176" fmla="*/ 265 h 318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  <a:cxn ang="0">
                  <a:pos x="T31" y="T32"/>
                </a:cxn>
                <a:cxn ang="0">
                  <a:pos x="T34" y="T35"/>
                </a:cxn>
                <a:cxn ang="0">
                  <a:pos x="T37" y="T38"/>
                </a:cxn>
                <a:cxn ang="0">
                  <a:pos x="T40" y="T41"/>
                </a:cxn>
                <a:cxn ang="0">
                  <a:pos x="T43" y="T44"/>
                </a:cxn>
                <a:cxn ang="0">
                  <a:pos x="T46" y="T47"/>
                </a:cxn>
                <a:cxn ang="0">
                  <a:pos x="T49" y="T50"/>
                </a:cxn>
                <a:cxn ang="0">
                  <a:pos x="T52" y="T53"/>
                </a:cxn>
                <a:cxn ang="0">
                  <a:pos x="T55" y="T56"/>
                </a:cxn>
                <a:cxn ang="0">
                  <a:pos x="T58" y="T59"/>
                </a:cxn>
                <a:cxn ang="0">
                  <a:pos x="T61" y="T62"/>
                </a:cxn>
                <a:cxn ang="0">
                  <a:pos x="T64" y="T65"/>
                </a:cxn>
                <a:cxn ang="0">
                  <a:pos x="T67" y="T68"/>
                </a:cxn>
                <a:cxn ang="0">
                  <a:pos x="T70" y="T71"/>
                </a:cxn>
                <a:cxn ang="0">
                  <a:pos x="T73" y="T74"/>
                </a:cxn>
                <a:cxn ang="0">
                  <a:pos x="T76" y="T77"/>
                </a:cxn>
                <a:cxn ang="0">
                  <a:pos x="T79" y="T80"/>
                </a:cxn>
                <a:cxn ang="0">
                  <a:pos x="T82" y="T83"/>
                </a:cxn>
                <a:cxn ang="0">
                  <a:pos x="T85" y="T86"/>
                </a:cxn>
                <a:cxn ang="0">
                  <a:pos x="T88" y="T89"/>
                </a:cxn>
                <a:cxn ang="0">
                  <a:pos x="T91" y="T92"/>
                </a:cxn>
                <a:cxn ang="0">
                  <a:pos x="T94" y="T95"/>
                </a:cxn>
                <a:cxn ang="0">
                  <a:pos x="T97" y="T98"/>
                </a:cxn>
                <a:cxn ang="0">
                  <a:pos x="T100" y="T101"/>
                </a:cxn>
                <a:cxn ang="0">
                  <a:pos x="T103" y="T104"/>
                </a:cxn>
                <a:cxn ang="0">
                  <a:pos x="T106" y="T107"/>
                </a:cxn>
                <a:cxn ang="0">
                  <a:pos x="T109" y="T110"/>
                </a:cxn>
                <a:cxn ang="0">
                  <a:pos x="T112" y="T113"/>
                </a:cxn>
                <a:cxn ang="0">
                  <a:pos x="T115" y="T116"/>
                </a:cxn>
                <a:cxn ang="0">
                  <a:pos x="T118" y="T119"/>
                </a:cxn>
                <a:cxn ang="0">
                  <a:pos x="T121" y="T122"/>
                </a:cxn>
                <a:cxn ang="0">
                  <a:pos x="T124" y="T125"/>
                </a:cxn>
                <a:cxn ang="0">
                  <a:pos x="T127" y="T128"/>
                </a:cxn>
                <a:cxn ang="0">
                  <a:pos x="T130" y="T131"/>
                </a:cxn>
                <a:cxn ang="0">
                  <a:pos x="T133" y="T134"/>
                </a:cxn>
                <a:cxn ang="0">
                  <a:pos x="T136" y="T137"/>
                </a:cxn>
                <a:cxn ang="0">
                  <a:pos x="T139" y="T140"/>
                </a:cxn>
                <a:cxn ang="0">
                  <a:pos x="T142" y="T143"/>
                </a:cxn>
                <a:cxn ang="0">
                  <a:pos x="T145" y="T146"/>
                </a:cxn>
                <a:cxn ang="0">
                  <a:pos x="T148" y="T149"/>
                </a:cxn>
                <a:cxn ang="0">
                  <a:pos x="T151" y="T152"/>
                </a:cxn>
                <a:cxn ang="0">
                  <a:pos x="T154" y="T155"/>
                </a:cxn>
                <a:cxn ang="0">
                  <a:pos x="T157" y="T158"/>
                </a:cxn>
                <a:cxn ang="0">
                  <a:pos x="T160" y="T161"/>
                </a:cxn>
                <a:cxn ang="0">
                  <a:pos x="T163" y="T164"/>
                </a:cxn>
                <a:cxn ang="0">
                  <a:pos x="T166" y="T167"/>
                </a:cxn>
                <a:cxn ang="0">
                  <a:pos x="T169" y="T170"/>
                </a:cxn>
                <a:cxn ang="0">
                  <a:pos x="T172" y="T173"/>
                </a:cxn>
                <a:cxn ang="0">
                  <a:pos x="T175" y="T176"/>
                </a:cxn>
              </a:cxnLst>
              <a:rect l="0" t="0" r="r" b="b"/>
              <a:pathLst>
                <a:path w="6281" h="318">
                  <a:moveTo>
                    <a:pt x="2062" y="60"/>
                  </a:moveTo>
                  <a:lnTo>
                    <a:pt x="2062" y="55"/>
                  </a:lnTo>
                  <a:lnTo>
                    <a:pt x="2038" y="55"/>
                  </a:lnTo>
                  <a:lnTo>
                    <a:pt x="2038" y="62"/>
                  </a:lnTo>
                  <a:lnTo>
                    <a:pt x="2038" y="255"/>
                  </a:lnTo>
                  <a:lnTo>
                    <a:pt x="2038" y="257"/>
                  </a:lnTo>
                  <a:lnTo>
                    <a:pt x="2038" y="264"/>
                  </a:lnTo>
                  <a:lnTo>
                    <a:pt x="2035" y="271"/>
                  </a:lnTo>
                  <a:lnTo>
                    <a:pt x="2032" y="277"/>
                  </a:lnTo>
                  <a:lnTo>
                    <a:pt x="2027" y="283"/>
                  </a:lnTo>
                  <a:lnTo>
                    <a:pt x="2022" y="287"/>
                  </a:lnTo>
                  <a:lnTo>
                    <a:pt x="2015" y="291"/>
                  </a:lnTo>
                  <a:lnTo>
                    <a:pt x="2009" y="293"/>
                  </a:lnTo>
                  <a:lnTo>
                    <a:pt x="2000" y="294"/>
                  </a:lnTo>
                  <a:lnTo>
                    <a:pt x="2002" y="293"/>
                  </a:lnTo>
                  <a:lnTo>
                    <a:pt x="60" y="293"/>
                  </a:lnTo>
                  <a:lnTo>
                    <a:pt x="62" y="294"/>
                  </a:lnTo>
                  <a:lnTo>
                    <a:pt x="57" y="293"/>
                  </a:lnTo>
                  <a:lnTo>
                    <a:pt x="53" y="293"/>
                  </a:lnTo>
                  <a:lnTo>
                    <a:pt x="48" y="291"/>
                  </a:lnTo>
                  <a:lnTo>
                    <a:pt x="47" y="291"/>
                  </a:lnTo>
                  <a:lnTo>
                    <a:pt x="46" y="290"/>
                  </a:lnTo>
                  <a:lnTo>
                    <a:pt x="41" y="288"/>
                  </a:lnTo>
                  <a:lnTo>
                    <a:pt x="40" y="287"/>
                  </a:lnTo>
                  <a:lnTo>
                    <a:pt x="41" y="288"/>
                  </a:lnTo>
                  <a:lnTo>
                    <a:pt x="40" y="287"/>
                  </a:lnTo>
                  <a:lnTo>
                    <a:pt x="39" y="287"/>
                  </a:lnTo>
                  <a:lnTo>
                    <a:pt x="36" y="284"/>
                  </a:lnTo>
                  <a:lnTo>
                    <a:pt x="34" y="282"/>
                  </a:lnTo>
                  <a:lnTo>
                    <a:pt x="31" y="278"/>
                  </a:lnTo>
                  <a:lnTo>
                    <a:pt x="30" y="277"/>
                  </a:lnTo>
                  <a:lnTo>
                    <a:pt x="30" y="276"/>
                  </a:lnTo>
                  <a:lnTo>
                    <a:pt x="27" y="272"/>
                  </a:lnTo>
                  <a:lnTo>
                    <a:pt x="27" y="271"/>
                  </a:lnTo>
                  <a:lnTo>
                    <a:pt x="26" y="270"/>
                  </a:lnTo>
                  <a:lnTo>
                    <a:pt x="25" y="265"/>
                  </a:lnTo>
                  <a:lnTo>
                    <a:pt x="24" y="264"/>
                  </a:lnTo>
                  <a:lnTo>
                    <a:pt x="24" y="263"/>
                  </a:lnTo>
                  <a:lnTo>
                    <a:pt x="24" y="257"/>
                  </a:lnTo>
                  <a:lnTo>
                    <a:pt x="24" y="255"/>
                  </a:lnTo>
                  <a:lnTo>
                    <a:pt x="24" y="61"/>
                  </a:lnTo>
                  <a:lnTo>
                    <a:pt x="24" y="55"/>
                  </a:lnTo>
                  <a:lnTo>
                    <a:pt x="24" y="54"/>
                  </a:lnTo>
                  <a:lnTo>
                    <a:pt x="25" y="52"/>
                  </a:lnTo>
                  <a:lnTo>
                    <a:pt x="26" y="48"/>
                  </a:lnTo>
                  <a:lnTo>
                    <a:pt x="27" y="46"/>
                  </a:lnTo>
                  <a:lnTo>
                    <a:pt x="27" y="45"/>
                  </a:lnTo>
                  <a:lnTo>
                    <a:pt x="29" y="41"/>
                  </a:lnTo>
                  <a:lnTo>
                    <a:pt x="30" y="41"/>
                  </a:lnTo>
                  <a:lnTo>
                    <a:pt x="30" y="40"/>
                  </a:lnTo>
                  <a:lnTo>
                    <a:pt x="31" y="39"/>
                  </a:lnTo>
                  <a:lnTo>
                    <a:pt x="34" y="36"/>
                  </a:lnTo>
                  <a:lnTo>
                    <a:pt x="34" y="35"/>
                  </a:lnTo>
                  <a:lnTo>
                    <a:pt x="36" y="34"/>
                  </a:lnTo>
                  <a:lnTo>
                    <a:pt x="39" y="31"/>
                  </a:lnTo>
                  <a:lnTo>
                    <a:pt x="40" y="30"/>
                  </a:lnTo>
                  <a:lnTo>
                    <a:pt x="41" y="30"/>
                  </a:lnTo>
                  <a:lnTo>
                    <a:pt x="45" y="27"/>
                  </a:lnTo>
                  <a:lnTo>
                    <a:pt x="46" y="27"/>
                  </a:lnTo>
                  <a:lnTo>
                    <a:pt x="48" y="26"/>
                  </a:lnTo>
                  <a:lnTo>
                    <a:pt x="53" y="25"/>
                  </a:lnTo>
                  <a:lnTo>
                    <a:pt x="57" y="24"/>
                  </a:lnTo>
                  <a:lnTo>
                    <a:pt x="62" y="24"/>
                  </a:lnTo>
                  <a:lnTo>
                    <a:pt x="2000" y="24"/>
                  </a:lnTo>
                  <a:lnTo>
                    <a:pt x="2009" y="25"/>
                  </a:lnTo>
                  <a:lnTo>
                    <a:pt x="2016" y="27"/>
                  </a:lnTo>
                  <a:lnTo>
                    <a:pt x="2022" y="30"/>
                  </a:lnTo>
                  <a:lnTo>
                    <a:pt x="2023" y="31"/>
                  </a:lnTo>
                  <a:lnTo>
                    <a:pt x="2022" y="30"/>
                  </a:lnTo>
                  <a:lnTo>
                    <a:pt x="2028" y="35"/>
                  </a:lnTo>
                  <a:lnTo>
                    <a:pt x="2032" y="41"/>
                  </a:lnTo>
                  <a:lnTo>
                    <a:pt x="2033" y="41"/>
                  </a:lnTo>
                  <a:lnTo>
                    <a:pt x="2035" y="46"/>
                  </a:lnTo>
                  <a:lnTo>
                    <a:pt x="2038" y="54"/>
                  </a:lnTo>
                  <a:lnTo>
                    <a:pt x="2062" y="54"/>
                  </a:lnTo>
                  <a:lnTo>
                    <a:pt x="2062" y="52"/>
                  </a:lnTo>
                  <a:lnTo>
                    <a:pt x="2061" y="49"/>
                  </a:lnTo>
                  <a:lnTo>
                    <a:pt x="2061" y="48"/>
                  </a:lnTo>
                  <a:lnTo>
                    <a:pt x="2060" y="45"/>
                  </a:lnTo>
                  <a:lnTo>
                    <a:pt x="2058" y="39"/>
                  </a:lnTo>
                  <a:lnTo>
                    <a:pt x="2058" y="37"/>
                  </a:lnTo>
                  <a:lnTo>
                    <a:pt x="2057" y="36"/>
                  </a:lnTo>
                  <a:lnTo>
                    <a:pt x="2056" y="34"/>
                  </a:lnTo>
                  <a:lnTo>
                    <a:pt x="2054" y="31"/>
                  </a:lnTo>
                  <a:lnTo>
                    <a:pt x="2054" y="30"/>
                  </a:lnTo>
                  <a:lnTo>
                    <a:pt x="2052" y="27"/>
                  </a:lnTo>
                  <a:lnTo>
                    <a:pt x="2052" y="26"/>
                  </a:lnTo>
                  <a:lnTo>
                    <a:pt x="2050" y="25"/>
                  </a:lnTo>
                  <a:lnTo>
                    <a:pt x="2050" y="24"/>
                  </a:lnTo>
                  <a:lnTo>
                    <a:pt x="2045" y="18"/>
                  </a:lnTo>
                  <a:lnTo>
                    <a:pt x="2036" y="10"/>
                  </a:lnTo>
                  <a:lnTo>
                    <a:pt x="2025" y="5"/>
                  </a:lnTo>
                  <a:lnTo>
                    <a:pt x="2014" y="1"/>
                  </a:lnTo>
                  <a:lnTo>
                    <a:pt x="2002" y="0"/>
                  </a:lnTo>
                  <a:lnTo>
                    <a:pt x="60" y="0"/>
                  </a:lnTo>
                  <a:lnTo>
                    <a:pt x="48" y="1"/>
                  </a:lnTo>
                  <a:lnTo>
                    <a:pt x="37" y="5"/>
                  </a:lnTo>
                  <a:lnTo>
                    <a:pt x="26" y="10"/>
                  </a:lnTo>
                  <a:lnTo>
                    <a:pt x="17" y="18"/>
                  </a:lnTo>
                  <a:lnTo>
                    <a:pt x="10" y="27"/>
                  </a:lnTo>
                  <a:lnTo>
                    <a:pt x="4" y="37"/>
                  </a:lnTo>
                  <a:lnTo>
                    <a:pt x="1" y="49"/>
                  </a:lnTo>
                  <a:lnTo>
                    <a:pt x="0" y="60"/>
                  </a:lnTo>
                  <a:lnTo>
                    <a:pt x="0" y="257"/>
                  </a:lnTo>
                  <a:lnTo>
                    <a:pt x="1" y="269"/>
                  </a:lnTo>
                  <a:lnTo>
                    <a:pt x="4" y="280"/>
                  </a:lnTo>
                  <a:lnTo>
                    <a:pt x="10" y="291"/>
                  </a:lnTo>
                  <a:lnTo>
                    <a:pt x="17" y="300"/>
                  </a:lnTo>
                  <a:lnTo>
                    <a:pt x="26" y="307"/>
                  </a:lnTo>
                  <a:lnTo>
                    <a:pt x="37" y="313"/>
                  </a:lnTo>
                  <a:lnTo>
                    <a:pt x="48" y="316"/>
                  </a:lnTo>
                  <a:lnTo>
                    <a:pt x="60" y="317"/>
                  </a:lnTo>
                  <a:lnTo>
                    <a:pt x="2002" y="317"/>
                  </a:lnTo>
                  <a:lnTo>
                    <a:pt x="2014" y="316"/>
                  </a:lnTo>
                  <a:lnTo>
                    <a:pt x="2025" y="313"/>
                  </a:lnTo>
                  <a:lnTo>
                    <a:pt x="2036" y="307"/>
                  </a:lnTo>
                  <a:lnTo>
                    <a:pt x="2045" y="300"/>
                  </a:lnTo>
                  <a:lnTo>
                    <a:pt x="2050" y="294"/>
                  </a:lnTo>
                  <a:lnTo>
                    <a:pt x="2050" y="293"/>
                  </a:lnTo>
                  <a:lnTo>
                    <a:pt x="2052" y="291"/>
                  </a:lnTo>
                  <a:lnTo>
                    <a:pt x="2052" y="290"/>
                  </a:lnTo>
                  <a:lnTo>
                    <a:pt x="2054" y="288"/>
                  </a:lnTo>
                  <a:lnTo>
                    <a:pt x="2054" y="287"/>
                  </a:lnTo>
                  <a:lnTo>
                    <a:pt x="2057" y="282"/>
                  </a:lnTo>
                  <a:lnTo>
                    <a:pt x="2058" y="280"/>
                  </a:lnTo>
                  <a:lnTo>
                    <a:pt x="2058" y="278"/>
                  </a:lnTo>
                  <a:lnTo>
                    <a:pt x="2059" y="276"/>
                  </a:lnTo>
                  <a:lnTo>
                    <a:pt x="2060" y="272"/>
                  </a:lnTo>
                  <a:lnTo>
                    <a:pt x="2061" y="270"/>
                  </a:lnTo>
                  <a:lnTo>
                    <a:pt x="2061" y="269"/>
                  </a:lnTo>
                  <a:lnTo>
                    <a:pt x="2062" y="265"/>
                  </a:lnTo>
                  <a:lnTo>
                    <a:pt x="2062" y="263"/>
                  </a:lnTo>
                  <a:lnTo>
                    <a:pt x="2062" y="257"/>
                  </a:lnTo>
                  <a:lnTo>
                    <a:pt x="2062" y="61"/>
                  </a:lnTo>
                  <a:lnTo>
                    <a:pt x="2062" y="60"/>
                  </a:lnTo>
                  <a:close/>
                  <a:moveTo>
                    <a:pt x="4176" y="60"/>
                  </a:moveTo>
                  <a:lnTo>
                    <a:pt x="4176" y="55"/>
                  </a:lnTo>
                  <a:lnTo>
                    <a:pt x="4152" y="55"/>
                  </a:lnTo>
                  <a:lnTo>
                    <a:pt x="4151" y="55"/>
                  </a:lnTo>
                  <a:lnTo>
                    <a:pt x="4152" y="62"/>
                  </a:lnTo>
                  <a:lnTo>
                    <a:pt x="4152" y="255"/>
                  </a:lnTo>
                  <a:lnTo>
                    <a:pt x="4152" y="257"/>
                  </a:lnTo>
                  <a:lnTo>
                    <a:pt x="4151" y="264"/>
                  </a:lnTo>
                  <a:lnTo>
                    <a:pt x="4149" y="271"/>
                  </a:lnTo>
                  <a:lnTo>
                    <a:pt x="4146" y="277"/>
                  </a:lnTo>
                  <a:lnTo>
                    <a:pt x="4145" y="278"/>
                  </a:lnTo>
                  <a:lnTo>
                    <a:pt x="4146" y="277"/>
                  </a:lnTo>
                  <a:lnTo>
                    <a:pt x="4141" y="283"/>
                  </a:lnTo>
                  <a:lnTo>
                    <a:pt x="4140" y="283"/>
                  </a:lnTo>
                  <a:lnTo>
                    <a:pt x="4136" y="287"/>
                  </a:lnTo>
                  <a:lnTo>
                    <a:pt x="4130" y="291"/>
                  </a:lnTo>
                  <a:lnTo>
                    <a:pt x="4123" y="293"/>
                  </a:lnTo>
                  <a:lnTo>
                    <a:pt x="4114" y="294"/>
                  </a:lnTo>
                  <a:lnTo>
                    <a:pt x="4115" y="293"/>
                  </a:lnTo>
                  <a:lnTo>
                    <a:pt x="2174" y="293"/>
                  </a:lnTo>
                  <a:lnTo>
                    <a:pt x="2175" y="294"/>
                  </a:lnTo>
                  <a:lnTo>
                    <a:pt x="2170" y="293"/>
                  </a:lnTo>
                  <a:lnTo>
                    <a:pt x="2167" y="293"/>
                  </a:lnTo>
                  <a:lnTo>
                    <a:pt x="2166" y="293"/>
                  </a:lnTo>
                  <a:lnTo>
                    <a:pt x="2162" y="291"/>
                  </a:lnTo>
                  <a:lnTo>
                    <a:pt x="2160" y="291"/>
                  </a:lnTo>
                  <a:lnTo>
                    <a:pt x="2159" y="290"/>
                  </a:lnTo>
                  <a:lnTo>
                    <a:pt x="2155" y="288"/>
                  </a:lnTo>
                  <a:lnTo>
                    <a:pt x="2154" y="287"/>
                  </a:lnTo>
                  <a:lnTo>
                    <a:pt x="2153" y="287"/>
                  </a:lnTo>
                  <a:lnTo>
                    <a:pt x="2149" y="284"/>
                  </a:lnTo>
                  <a:lnTo>
                    <a:pt x="2148" y="282"/>
                  </a:lnTo>
                  <a:lnTo>
                    <a:pt x="2147" y="282"/>
                  </a:lnTo>
                  <a:lnTo>
                    <a:pt x="2144" y="278"/>
                  </a:lnTo>
                  <a:lnTo>
                    <a:pt x="2144" y="277"/>
                  </a:lnTo>
                  <a:lnTo>
                    <a:pt x="2143" y="276"/>
                  </a:lnTo>
                  <a:lnTo>
                    <a:pt x="2141" y="272"/>
                  </a:lnTo>
                  <a:lnTo>
                    <a:pt x="2140" y="271"/>
                  </a:lnTo>
                  <a:lnTo>
                    <a:pt x="2140" y="270"/>
                  </a:lnTo>
                  <a:lnTo>
                    <a:pt x="2138" y="265"/>
                  </a:lnTo>
                  <a:lnTo>
                    <a:pt x="2138" y="264"/>
                  </a:lnTo>
                  <a:lnTo>
                    <a:pt x="2138" y="263"/>
                  </a:lnTo>
                  <a:lnTo>
                    <a:pt x="2137" y="257"/>
                  </a:lnTo>
                  <a:lnTo>
                    <a:pt x="2137" y="255"/>
                  </a:lnTo>
                  <a:lnTo>
                    <a:pt x="2137" y="61"/>
                  </a:lnTo>
                  <a:lnTo>
                    <a:pt x="2138" y="55"/>
                  </a:lnTo>
                  <a:lnTo>
                    <a:pt x="2138" y="54"/>
                  </a:lnTo>
                  <a:lnTo>
                    <a:pt x="2138" y="52"/>
                  </a:lnTo>
                  <a:lnTo>
                    <a:pt x="2140" y="48"/>
                  </a:lnTo>
                  <a:lnTo>
                    <a:pt x="2140" y="46"/>
                  </a:lnTo>
                  <a:lnTo>
                    <a:pt x="2141" y="45"/>
                  </a:lnTo>
                  <a:lnTo>
                    <a:pt x="2143" y="41"/>
                  </a:lnTo>
                  <a:lnTo>
                    <a:pt x="2144" y="40"/>
                  </a:lnTo>
                  <a:lnTo>
                    <a:pt x="2144" y="39"/>
                  </a:lnTo>
                  <a:lnTo>
                    <a:pt x="2147" y="36"/>
                  </a:lnTo>
                  <a:lnTo>
                    <a:pt x="2148" y="35"/>
                  </a:lnTo>
                  <a:lnTo>
                    <a:pt x="2149" y="34"/>
                  </a:lnTo>
                  <a:lnTo>
                    <a:pt x="2153" y="31"/>
                  </a:lnTo>
                  <a:lnTo>
                    <a:pt x="2154" y="30"/>
                  </a:lnTo>
                  <a:lnTo>
                    <a:pt x="2155" y="30"/>
                  </a:lnTo>
                  <a:lnTo>
                    <a:pt x="2159" y="27"/>
                  </a:lnTo>
                  <a:lnTo>
                    <a:pt x="2160" y="27"/>
                  </a:lnTo>
                  <a:lnTo>
                    <a:pt x="2162" y="26"/>
                  </a:lnTo>
                  <a:lnTo>
                    <a:pt x="2166" y="25"/>
                  </a:lnTo>
                  <a:lnTo>
                    <a:pt x="2167" y="25"/>
                  </a:lnTo>
                  <a:lnTo>
                    <a:pt x="2170" y="24"/>
                  </a:lnTo>
                  <a:lnTo>
                    <a:pt x="2175" y="24"/>
                  </a:lnTo>
                  <a:lnTo>
                    <a:pt x="4114" y="24"/>
                  </a:lnTo>
                  <a:lnTo>
                    <a:pt x="4123" y="25"/>
                  </a:lnTo>
                  <a:lnTo>
                    <a:pt x="4130" y="27"/>
                  </a:lnTo>
                  <a:lnTo>
                    <a:pt x="4136" y="30"/>
                  </a:lnTo>
                  <a:lnTo>
                    <a:pt x="4137" y="31"/>
                  </a:lnTo>
                  <a:lnTo>
                    <a:pt x="4136" y="30"/>
                  </a:lnTo>
                  <a:lnTo>
                    <a:pt x="4141" y="35"/>
                  </a:lnTo>
                  <a:lnTo>
                    <a:pt x="4146" y="41"/>
                  </a:lnTo>
                  <a:lnTo>
                    <a:pt x="4149" y="46"/>
                  </a:lnTo>
                  <a:lnTo>
                    <a:pt x="4151" y="54"/>
                  </a:lnTo>
                  <a:lnTo>
                    <a:pt x="4176" y="54"/>
                  </a:lnTo>
                  <a:lnTo>
                    <a:pt x="4175" y="52"/>
                  </a:lnTo>
                  <a:lnTo>
                    <a:pt x="4175" y="49"/>
                  </a:lnTo>
                  <a:lnTo>
                    <a:pt x="4175" y="48"/>
                  </a:lnTo>
                  <a:lnTo>
                    <a:pt x="4174" y="45"/>
                  </a:lnTo>
                  <a:lnTo>
                    <a:pt x="4172" y="39"/>
                  </a:lnTo>
                  <a:lnTo>
                    <a:pt x="4171" y="37"/>
                  </a:lnTo>
                  <a:lnTo>
                    <a:pt x="4171" y="36"/>
                  </a:lnTo>
                  <a:lnTo>
                    <a:pt x="4170" y="34"/>
                  </a:lnTo>
                  <a:lnTo>
                    <a:pt x="4168" y="31"/>
                  </a:lnTo>
                  <a:lnTo>
                    <a:pt x="4167" y="30"/>
                  </a:lnTo>
                  <a:lnTo>
                    <a:pt x="4166" y="27"/>
                  </a:lnTo>
                  <a:lnTo>
                    <a:pt x="4165" y="26"/>
                  </a:lnTo>
                  <a:lnTo>
                    <a:pt x="4164" y="25"/>
                  </a:lnTo>
                  <a:lnTo>
                    <a:pt x="4164" y="24"/>
                  </a:lnTo>
                  <a:lnTo>
                    <a:pt x="4163" y="24"/>
                  </a:lnTo>
                  <a:lnTo>
                    <a:pt x="4158" y="18"/>
                  </a:lnTo>
                  <a:lnTo>
                    <a:pt x="4149" y="10"/>
                  </a:lnTo>
                  <a:lnTo>
                    <a:pt x="4139" y="5"/>
                  </a:lnTo>
                  <a:lnTo>
                    <a:pt x="4127" y="1"/>
                  </a:lnTo>
                  <a:lnTo>
                    <a:pt x="4116" y="0"/>
                  </a:lnTo>
                  <a:lnTo>
                    <a:pt x="2174" y="0"/>
                  </a:lnTo>
                  <a:lnTo>
                    <a:pt x="2162" y="1"/>
                  </a:lnTo>
                  <a:lnTo>
                    <a:pt x="2150" y="5"/>
                  </a:lnTo>
                  <a:lnTo>
                    <a:pt x="2140" y="10"/>
                  </a:lnTo>
                  <a:lnTo>
                    <a:pt x="2131" y="18"/>
                  </a:lnTo>
                  <a:lnTo>
                    <a:pt x="2124" y="27"/>
                  </a:lnTo>
                  <a:lnTo>
                    <a:pt x="2118" y="37"/>
                  </a:lnTo>
                  <a:lnTo>
                    <a:pt x="2114" y="49"/>
                  </a:lnTo>
                  <a:lnTo>
                    <a:pt x="2113" y="60"/>
                  </a:lnTo>
                  <a:lnTo>
                    <a:pt x="2113" y="257"/>
                  </a:lnTo>
                  <a:lnTo>
                    <a:pt x="2114" y="269"/>
                  </a:lnTo>
                  <a:lnTo>
                    <a:pt x="2118" y="280"/>
                  </a:lnTo>
                  <a:lnTo>
                    <a:pt x="2124" y="291"/>
                  </a:lnTo>
                  <a:lnTo>
                    <a:pt x="2131" y="300"/>
                  </a:lnTo>
                  <a:lnTo>
                    <a:pt x="2140" y="307"/>
                  </a:lnTo>
                  <a:lnTo>
                    <a:pt x="2150" y="313"/>
                  </a:lnTo>
                  <a:lnTo>
                    <a:pt x="2162" y="316"/>
                  </a:lnTo>
                  <a:lnTo>
                    <a:pt x="2174" y="317"/>
                  </a:lnTo>
                  <a:lnTo>
                    <a:pt x="4116" y="317"/>
                  </a:lnTo>
                  <a:lnTo>
                    <a:pt x="4127" y="316"/>
                  </a:lnTo>
                  <a:lnTo>
                    <a:pt x="4139" y="313"/>
                  </a:lnTo>
                  <a:lnTo>
                    <a:pt x="4149" y="307"/>
                  </a:lnTo>
                  <a:lnTo>
                    <a:pt x="4158" y="300"/>
                  </a:lnTo>
                  <a:lnTo>
                    <a:pt x="4163" y="294"/>
                  </a:lnTo>
                  <a:lnTo>
                    <a:pt x="4164" y="293"/>
                  </a:lnTo>
                  <a:lnTo>
                    <a:pt x="4165" y="291"/>
                  </a:lnTo>
                  <a:lnTo>
                    <a:pt x="4166" y="291"/>
                  </a:lnTo>
                  <a:lnTo>
                    <a:pt x="4166" y="290"/>
                  </a:lnTo>
                  <a:lnTo>
                    <a:pt x="4167" y="288"/>
                  </a:lnTo>
                  <a:lnTo>
                    <a:pt x="4168" y="287"/>
                  </a:lnTo>
                  <a:lnTo>
                    <a:pt x="4171" y="282"/>
                  </a:lnTo>
                  <a:lnTo>
                    <a:pt x="4171" y="280"/>
                  </a:lnTo>
                  <a:lnTo>
                    <a:pt x="4172" y="278"/>
                  </a:lnTo>
                  <a:lnTo>
                    <a:pt x="4173" y="276"/>
                  </a:lnTo>
                  <a:lnTo>
                    <a:pt x="4174" y="272"/>
                  </a:lnTo>
                  <a:lnTo>
                    <a:pt x="4175" y="270"/>
                  </a:lnTo>
                  <a:lnTo>
                    <a:pt x="4175" y="269"/>
                  </a:lnTo>
                  <a:lnTo>
                    <a:pt x="4175" y="265"/>
                  </a:lnTo>
                  <a:lnTo>
                    <a:pt x="4176" y="263"/>
                  </a:lnTo>
                  <a:lnTo>
                    <a:pt x="4176" y="257"/>
                  </a:lnTo>
                  <a:lnTo>
                    <a:pt x="4176" y="61"/>
                  </a:lnTo>
                  <a:lnTo>
                    <a:pt x="4176" y="60"/>
                  </a:lnTo>
                  <a:close/>
                  <a:moveTo>
                    <a:pt x="6280" y="60"/>
                  </a:moveTo>
                  <a:lnTo>
                    <a:pt x="6280" y="55"/>
                  </a:lnTo>
                  <a:lnTo>
                    <a:pt x="6256" y="55"/>
                  </a:lnTo>
                  <a:lnTo>
                    <a:pt x="6256" y="62"/>
                  </a:lnTo>
                  <a:lnTo>
                    <a:pt x="6256" y="255"/>
                  </a:lnTo>
                  <a:lnTo>
                    <a:pt x="6256" y="257"/>
                  </a:lnTo>
                  <a:lnTo>
                    <a:pt x="6255" y="264"/>
                  </a:lnTo>
                  <a:lnTo>
                    <a:pt x="6253" y="271"/>
                  </a:lnTo>
                  <a:lnTo>
                    <a:pt x="6250" y="277"/>
                  </a:lnTo>
                  <a:lnTo>
                    <a:pt x="6245" y="283"/>
                  </a:lnTo>
                  <a:lnTo>
                    <a:pt x="6244" y="283"/>
                  </a:lnTo>
                  <a:lnTo>
                    <a:pt x="6240" y="287"/>
                  </a:lnTo>
                  <a:lnTo>
                    <a:pt x="6234" y="291"/>
                  </a:lnTo>
                  <a:lnTo>
                    <a:pt x="6227" y="293"/>
                  </a:lnTo>
                  <a:lnTo>
                    <a:pt x="6218" y="294"/>
                  </a:lnTo>
                  <a:lnTo>
                    <a:pt x="6219" y="293"/>
                  </a:lnTo>
                  <a:lnTo>
                    <a:pt x="4278" y="293"/>
                  </a:lnTo>
                  <a:lnTo>
                    <a:pt x="4279" y="294"/>
                  </a:lnTo>
                  <a:lnTo>
                    <a:pt x="4275" y="293"/>
                  </a:lnTo>
                  <a:lnTo>
                    <a:pt x="4271" y="293"/>
                  </a:lnTo>
                  <a:lnTo>
                    <a:pt x="4266" y="291"/>
                  </a:lnTo>
                  <a:lnTo>
                    <a:pt x="4264" y="291"/>
                  </a:lnTo>
                  <a:lnTo>
                    <a:pt x="4263" y="290"/>
                  </a:lnTo>
                  <a:lnTo>
                    <a:pt x="4259" y="288"/>
                  </a:lnTo>
                  <a:lnTo>
                    <a:pt x="4258" y="287"/>
                  </a:lnTo>
                  <a:lnTo>
                    <a:pt x="4259" y="288"/>
                  </a:lnTo>
                  <a:lnTo>
                    <a:pt x="4258" y="287"/>
                  </a:lnTo>
                  <a:lnTo>
                    <a:pt x="4257" y="287"/>
                  </a:lnTo>
                  <a:lnTo>
                    <a:pt x="4253" y="284"/>
                  </a:lnTo>
                  <a:lnTo>
                    <a:pt x="4252" y="282"/>
                  </a:lnTo>
                  <a:lnTo>
                    <a:pt x="4251" y="282"/>
                  </a:lnTo>
                  <a:lnTo>
                    <a:pt x="4249" y="278"/>
                  </a:lnTo>
                  <a:lnTo>
                    <a:pt x="4248" y="277"/>
                  </a:lnTo>
                  <a:lnTo>
                    <a:pt x="4248" y="278"/>
                  </a:lnTo>
                  <a:lnTo>
                    <a:pt x="4248" y="277"/>
                  </a:lnTo>
                  <a:lnTo>
                    <a:pt x="4247" y="276"/>
                  </a:lnTo>
                  <a:lnTo>
                    <a:pt x="4245" y="272"/>
                  </a:lnTo>
                  <a:lnTo>
                    <a:pt x="4244" y="271"/>
                  </a:lnTo>
                  <a:lnTo>
                    <a:pt x="4244" y="270"/>
                  </a:lnTo>
                  <a:lnTo>
                    <a:pt x="4243" y="265"/>
                  </a:lnTo>
                  <a:lnTo>
                    <a:pt x="4242" y="264"/>
                  </a:lnTo>
                  <a:lnTo>
                    <a:pt x="4242" y="263"/>
                  </a:lnTo>
                  <a:lnTo>
                    <a:pt x="4242" y="257"/>
                  </a:lnTo>
                  <a:lnTo>
                    <a:pt x="4241" y="257"/>
                  </a:lnTo>
                  <a:lnTo>
                    <a:pt x="4241" y="255"/>
                  </a:lnTo>
                  <a:lnTo>
                    <a:pt x="4241" y="61"/>
                  </a:lnTo>
                  <a:lnTo>
                    <a:pt x="4242" y="55"/>
                  </a:lnTo>
                  <a:lnTo>
                    <a:pt x="4242" y="54"/>
                  </a:lnTo>
                  <a:lnTo>
                    <a:pt x="4243" y="52"/>
                  </a:lnTo>
                  <a:lnTo>
                    <a:pt x="4244" y="48"/>
                  </a:lnTo>
                  <a:lnTo>
                    <a:pt x="4244" y="46"/>
                  </a:lnTo>
                  <a:lnTo>
                    <a:pt x="4245" y="45"/>
                  </a:lnTo>
                  <a:lnTo>
                    <a:pt x="4247" y="41"/>
                  </a:lnTo>
                  <a:lnTo>
                    <a:pt x="4248" y="40"/>
                  </a:lnTo>
                  <a:lnTo>
                    <a:pt x="4249" y="39"/>
                  </a:lnTo>
                  <a:lnTo>
                    <a:pt x="4252" y="36"/>
                  </a:lnTo>
                  <a:lnTo>
                    <a:pt x="4252" y="35"/>
                  </a:lnTo>
                  <a:lnTo>
                    <a:pt x="4254" y="34"/>
                  </a:lnTo>
                  <a:lnTo>
                    <a:pt x="4257" y="31"/>
                  </a:lnTo>
                  <a:lnTo>
                    <a:pt x="4258" y="30"/>
                  </a:lnTo>
                  <a:lnTo>
                    <a:pt x="4259" y="30"/>
                  </a:lnTo>
                  <a:lnTo>
                    <a:pt x="4263" y="27"/>
                  </a:lnTo>
                  <a:lnTo>
                    <a:pt x="4264" y="27"/>
                  </a:lnTo>
                  <a:lnTo>
                    <a:pt x="4266" y="26"/>
                  </a:lnTo>
                  <a:lnTo>
                    <a:pt x="4271" y="25"/>
                  </a:lnTo>
                  <a:lnTo>
                    <a:pt x="4275" y="24"/>
                  </a:lnTo>
                  <a:lnTo>
                    <a:pt x="4279" y="24"/>
                  </a:lnTo>
                  <a:lnTo>
                    <a:pt x="6218" y="24"/>
                  </a:lnTo>
                  <a:lnTo>
                    <a:pt x="6227" y="25"/>
                  </a:lnTo>
                  <a:lnTo>
                    <a:pt x="6234" y="27"/>
                  </a:lnTo>
                  <a:lnTo>
                    <a:pt x="6240" y="30"/>
                  </a:lnTo>
                  <a:lnTo>
                    <a:pt x="6241" y="31"/>
                  </a:lnTo>
                  <a:lnTo>
                    <a:pt x="6240" y="30"/>
                  </a:lnTo>
                  <a:lnTo>
                    <a:pt x="6245" y="35"/>
                  </a:lnTo>
                  <a:lnTo>
                    <a:pt x="6250" y="41"/>
                  </a:lnTo>
                  <a:lnTo>
                    <a:pt x="6253" y="46"/>
                  </a:lnTo>
                  <a:lnTo>
                    <a:pt x="6255" y="54"/>
                  </a:lnTo>
                  <a:lnTo>
                    <a:pt x="6256" y="54"/>
                  </a:lnTo>
                  <a:lnTo>
                    <a:pt x="6280" y="54"/>
                  </a:lnTo>
                  <a:lnTo>
                    <a:pt x="6279" y="52"/>
                  </a:lnTo>
                  <a:lnTo>
                    <a:pt x="6279" y="49"/>
                  </a:lnTo>
                  <a:lnTo>
                    <a:pt x="6279" y="48"/>
                  </a:lnTo>
                  <a:lnTo>
                    <a:pt x="6278" y="45"/>
                  </a:lnTo>
                  <a:lnTo>
                    <a:pt x="6276" y="39"/>
                  </a:lnTo>
                  <a:lnTo>
                    <a:pt x="6275" y="37"/>
                  </a:lnTo>
                  <a:lnTo>
                    <a:pt x="6275" y="36"/>
                  </a:lnTo>
                  <a:lnTo>
                    <a:pt x="6274" y="34"/>
                  </a:lnTo>
                  <a:lnTo>
                    <a:pt x="6272" y="31"/>
                  </a:lnTo>
                  <a:lnTo>
                    <a:pt x="6271" y="30"/>
                  </a:lnTo>
                  <a:lnTo>
                    <a:pt x="6270" y="27"/>
                  </a:lnTo>
                  <a:lnTo>
                    <a:pt x="6269" y="26"/>
                  </a:lnTo>
                  <a:lnTo>
                    <a:pt x="6268" y="25"/>
                  </a:lnTo>
                  <a:lnTo>
                    <a:pt x="6268" y="24"/>
                  </a:lnTo>
                  <a:lnTo>
                    <a:pt x="6262" y="18"/>
                  </a:lnTo>
                  <a:lnTo>
                    <a:pt x="6253" y="10"/>
                  </a:lnTo>
                  <a:lnTo>
                    <a:pt x="6243" y="5"/>
                  </a:lnTo>
                  <a:lnTo>
                    <a:pt x="6232" y="1"/>
                  </a:lnTo>
                  <a:lnTo>
                    <a:pt x="6220" y="0"/>
                  </a:lnTo>
                  <a:lnTo>
                    <a:pt x="4278" y="0"/>
                  </a:lnTo>
                  <a:lnTo>
                    <a:pt x="4266" y="1"/>
                  </a:lnTo>
                  <a:lnTo>
                    <a:pt x="4254" y="5"/>
                  </a:lnTo>
                  <a:lnTo>
                    <a:pt x="4244" y="10"/>
                  </a:lnTo>
                  <a:lnTo>
                    <a:pt x="4235" y="18"/>
                  </a:lnTo>
                  <a:lnTo>
                    <a:pt x="4228" y="27"/>
                  </a:lnTo>
                  <a:lnTo>
                    <a:pt x="4222" y="37"/>
                  </a:lnTo>
                  <a:lnTo>
                    <a:pt x="4219" y="49"/>
                  </a:lnTo>
                  <a:lnTo>
                    <a:pt x="4217" y="60"/>
                  </a:lnTo>
                  <a:lnTo>
                    <a:pt x="4217" y="257"/>
                  </a:lnTo>
                  <a:lnTo>
                    <a:pt x="4219" y="269"/>
                  </a:lnTo>
                  <a:lnTo>
                    <a:pt x="4222" y="280"/>
                  </a:lnTo>
                  <a:lnTo>
                    <a:pt x="4228" y="291"/>
                  </a:lnTo>
                  <a:lnTo>
                    <a:pt x="4235" y="300"/>
                  </a:lnTo>
                  <a:lnTo>
                    <a:pt x="4244" y="307"/>
                  </a:lnTo>
                  <a:lnTo>
                    <a:pt x="4254" y="313"/>
                  </a:lnTo>
                  <a:lnTo>
                    <a:pt x="4266" y="316"/>
                  </a:lnTo>
                  <a:lnTo>
                    <a:pt x="4278" y="317"/>
                  </a:lnTo>
                  <a:lnTo>
                    <a:pt x="6220" y="317"/>
                  </a:lnTo>
                  <a:lnTo>
                    <a:pt x="6232" y="316"/>
                  </a:lnTo>
                  <a:lnTo>
                    <a:pt x="6243" y="313"/>
                  </a:lnTo>
                  <a:lnTo>
                    <a:pt x="6253" y="307"/>
                  </a:lnTo>
                  <a:lnTo>
                    <a:pt x="6262" y="300"/>
                  </a:lnTo>
                  <a:lnTo>
                    <a:pt x="6267" y="294"/>
                  </a:lnTo>
                  <a:lnTo>
                    <a:pt x="6268" y="293"/>
                  </a:lnTo>
                  <a:lnTo>
                    <a:pt x="6269" y="291"/>
                  </a:lnTo>
                  <a:lnTo>
                    <a:pt x="6270" y="291"/>
                  </a:lnTo>
                  <a:lnTo>
                    <a:pt x="6270" y="290"/>
                  </a:lnTo>
                  <a:lnTo>
                    <a:pt x="6271" y="288"/>
                  </a:lnTo>
                  <a:lnTo>
                    <a:pt x="6272" y="287"/>
                  </a:lnTo>
                  <a:lnTo>
                    <a:pt x="6275" y="282"/>
                  </a:lnTo>
                  <a:lnTo>
                    <a:pt x="6275" y="280"/>
                  </a:lnTo>
                  <a:lnTo>
                    <a:pt x="6276" y="278"/>
                  </a:lnTo>
                  <a:lnTo>
                    <a:pt x="6277" y="276"/>
                  </a:lnTo>
                  <a:lnTo>
                    <a:pt x="6278" y="272"/>
                  </a:lnTo>
                  <a:lnTo>
                    <a:pt x="6279" y="270"/>
                  </a:lnTo>
                  <a:lnTo>
                    <a:pt x="6279" y="269"/>
                  </a:lnTo>
                  <a:lnTo>
                    <a:pt x="6280" y="265"/>
                  </a:lnTo>
                  <a:lnTo>
                    <a:pt x="6280" y="263"/>
                  </a:lnTo>
                  <a:lnTo>
                    <a:pt x="6280" y="257"/>
                  </a:lnTo>
                  <a:lnTo>
                    <a:pt x="6280" y="61"/>
                  </a:lnTo>
                  <a:lnTo>
                    <a:pt x="6280" y="6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68" name="Picture 733">
              <a:extLst>
                <a:ext uri="{FF2B5EF4-FFF2-40B4-BE49-F238E27FC236}">
                  <a16:creationId xmlns:a16="http://schemas.microsoft.com/office/drawing/2014/main" id="{7441ECAE-A6B6-461F-B2DE-501AB6EEB3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1" y="4414"/>
              <a:ext cx="469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9" name="Picture 732">
              <a:extLst>
                <a:ext uri="{FF2B5EF4-FFF2-40B4-BE49-F238E27FC236}">
                  <a16:creationId xmlns:a16="http://schemas.microsoft.com/office/drawing/2014/main" id="{2436363B-7175-4395-83BE-5736CC25FE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4" y="3150"/>
              <a:ext cx="471" cy="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AutoShape 731">
              <a:extLst>
                <a:ext uri="{FF2B5EF4-FFF2-40B4-BE49-F238E27FC236}">
                  <a16:creationId xmlns:a16="http://schemas.microsoft.com/office/drawing/2014/main" id="{9469352F-6C12-4613-8AD8-B13C3F274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" y="3337"/>
              <a:ext cx="5398" cy="1362"/>
            </a:xfrm>
            <a:custGeom>
              <a:avLst/>
              <a:gdLst>
                <a:gd name="T0" fmla="+- 0 7513 4342"/>
                <a:gd name="T1" fmla="*/ T0 w 5398"/>
                <a:gd name="T2" fmla="+- 0 3385 3337"/>
                <a:gd name="T3" fmla="*/ 3385 h 1362"/>
                <a:gd name="T4" fmla="+- 0 7497 4342"/>
                <a:gd name="T5" fmla="*/ T4 w 5398"/>
                <a:gd name="T6" fmla="+- 0 3377 3337"/>
                <a:gd name="T7" fmla="*/ 3377 h 1362"/>
                <a:gd name="T8" fmla="+- 0 7417 4342"/>
                <a:gd name="T9" fmla="*/ T8 w 5398"/>
                <a:gd name="T10" fmla="+- 0 3337 3337"/>
                <a:gd name="T11" fmla="*/ 3337 h 1362"/>
                <a:gd name="T12" fmla="+- 0 7417 4342"/>
                <a:gd name="T13" fmla="*/ T12 w 5398"/>
                <a:gd name="T14" fmla="+- 0 3377 3337"/>
                <a:gd name="T15" fmla="*/ 3377 h 1362"/>
                <a:gd name="T16" fmla="+- 0 4342 4342"/>
                <a:gd name="T17" fmla="*/ T16 w 5398"/>
                <a:gd name="T18" fmla="+- 0 3382 3337"/>
                <a:gd name="T19" fmla="*/ 3382 h 1362"/>
                <a:gd name="T20" fmla="+- 0 4342 4342"/>
                <a:gd name="T21" fmla="*/ T20 w 5398"/>
                <a:gd name="T22" fmla="+- 0 3398 3337"/>
                <a:gd name="T23" fmla="*/ 3398 h 1362"/>
                <a:gd name="T24" fmla="+- 0 7417 4342"/>
                <a:gd name="T25" fmla="*/ T24 w 5398"/>
                <a:gd name="T26" fmla="+- 0 3393 3337"/>
                <a:gd name="T27" fmla="*/ 3393 h 1362"/>
                <a:gd name="T28" fmla="+- 0 7417 4342"/>
                <a:gd name="T29" fmla="*/ T28 w 5398"/>
                <a:gd name="T30" fmla="+- 0 3433 3337"/>
                <a:gd name="T31" fmla="*/ 3433 h 1362"/>
                <a:gd name="T32" fmla="+- 0 7513 4342"/>
                <a:gd name="T33" fmla="*/ T32 w 5398"/>
                <a:gd name="T34" fmla="+- 0 3385 3337"/>
                <a:gd name="T35" fmla="*/ 3385 h 1362"/>
                <a:gd name="T36" fmla="+- 0 9739 4342"/>
                <a:gd name="T37" fmla="*/ T36 w 5398"/>
                <a:gd name="T38" fmla="+- 0 4651 3337"/>
                <a:gd name="T39" fmla="*/ 4651 h 1362"/>
                <a:gd name="T40" fmla="+- 0 9723 4342"/>
                <a:gd name="T41" fmla="*/ T40 w 5398"/>
                <a:gd name="T42" fmla="+- 0 4643 3337"/>
                <a:gd name="T43" fmla="*/ 4643 h 1362"/>
                <a:gd name="T44" fmla="+- 0 9643 4342"/>
                <a:gd name="T45" fmla="*/ T44 w 5398"/>
                <a:gd name="T46" fmla="+- 0 4603 3337"/>
                <a:gd name="T47" fmla="*/ 4603 h 1362"/>
                <a:gd name="T48" fmla="+- 0 9643 4342"/>
                <a:gd name="T49" fmla="*/ T48 w 5398"/>
                <a:gd name="T50" fmla="+- 0 4643 3337"/>
                <a:gd name="T51" fmla="*/ 4643 h 1362"/>
                <a:gd name="T52" fmla="+- 0 4342 4342"/>
                <a:gd name="T53" fmla="*/ T52 w 5398"/>
                <a:gd name="T54" fmla="+- 0 4646 3337"/>
                <a:gd name="T55" fmla="*/ 4646 h 1362"/>
                <a:gd name="T56" fmla="+- 0 4342 4342"/>
                <a:gd name="T57" fmla="*/ T56 w 5398"/>
                <a:gd name="T58" fmla="+- 0 4662 3337"/>
                <a:gd name="T59" fmla="*/ 4662 h 1362"/>
                <a:gd name="T60" fmla="+- 0 9643 4342"/>
                <a:gd name="T61" fmla="*/ T60 w 5398"/>
                <a:gd name="T62" fmla="+- 0 4659 3337"/>
                <a:gd name="T63" fmla="*/ 4659 h 1362"/>
                <a:gd name="T64" fmla="+- 0 9643 4342"/>
                <a:gd name="T65" fmla="*/ T64 w 5398"/>
                <a:gd name="T66" fmla="+- 0 4699 3337"/>
                <a:gd name="T67" fmla="*/ 4699 h 1362"/>
                <a:gd name="T68" fmla="+- 0 9739 4342"/>
                <a:gd name="T69" fmla="*/ T68 w 5398"/>
                <a:gd name="T70" fmla="+- 0 4651 3337"/>
                <a:gd name="T71" fmla="*/ 4651 h 136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</a:cxnLst>
              <a:rect l="0" t="0" r="r" b="b"/>
              <a:pathLst>
                <a:path w="5398" h="1362">
                  <a:moveTo>
                    <a:pt x="3171" y="48"/>
                  </a:moveTo>
                  <a:lnTo>
                    <a:pt x="3155" y="40"/>
                  </a:lnTo>
                  <a:lnTo>
                    <a:pt x="3075" y="0"/>
                  </a:lnTo>
                  <a:lnTo>
                    <a:pt x="3075" y="40"/>
                  </a:lnTo>
                  <a:lnTo>
                    <a:pt x="0" y="45"/>
                  </a:lnTo>
                  <a:lnTo>
                    <a:pt x="0" y="61"/>
                  </a:lnTo>
                  <a:lnTo>
                    <a:pt x="3075" y="56"/>
                  </a:lnTo>
                  <a:lnTo>
                    <a:pt x="3075" y="96"/>
                  </a:lnTo>
                  <a:lnTo>
                    <a:pt x="3171" y="48"/>
                  </a:lnTo>
                  <a:close/>
                  <a:moveTo>
                    <a:pt x="5397" y="1314"/>
                  </a:moveTo>
                  <a:lnTo>
                    <a:pt x="5381" y="1306"/>
                  </a:lnTo>
                  <a:lnTo>
                    <a:pt x="5301" y="1266"/>
                  </a:lnTo>
                  <a:lnTo>
                    <a:pt x="5301" y="1306"/>
                  </a:lnTo>
                  <a:lnTo>
                    <a:pt x="0" y="1309"/>
                  </a:lnTo>
                  <a:lnTo>
                    <a:pt x="0" y="1325"/>
                  </a:lnTo>
                  <a:lnTo>
                    <a:pt x="5301" y="1322"/>
                  </a:lnTo>
                  <a:lnTo>
                    <a:pt x="5301" y="1362"/>
                  </a:lnTo>
                  <a:lnTo>
                    <a:pt x="5397" y="1314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1" name="AutoShape 730">
              <a:extLst>
                <a:ext uri="{FF2B5EF4-FFF2-40B4-BE49-F238E27FC236}">
                  <a16:creationId xmlns:a16="http://schemas.microsoft.com/office/drawing/2014/main" id="{D299FDF4-BCDF-4D35-B046-E2AB773AB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" y="282"/>
              <a:ext cx="4245" cy="5931"/>
            </a:xfrm>
            <a:custGeom>
              <a:avLst/>
              <a:gdLst>
                <a:gd name="T0" fmla="+- 0 6789 6757"/>
                <a:gd name="T1" fmla="*/ T0 w 4245"/>
                <a:gd name="T2" fmla="+- 0 5909 282"/>
                <a:gd name="T3" fmla="*/ 5909 h 5931"/>
                <a:gd name="T4" fmla="+- 0 6757 6757"/>
                <a:gd name="T5" fmla="*/ T4 w 4245"/>
                <a:gd name="T6" fmla="+- 0 5653 282"/>
                <a:gd name="T7" fmla="*/ 5653 h 5931"/>
                <a:gd name="T8" fmla="+- 0 6757 6757"/>
                <a:gd name="T9" fmla="*/ T8 w 4245"/>
                <a:gd name="T10" fmla="+- 0 5493 282"/>
                <a:gd name="T11" fmla="*/ 5493 h 5931"/>
                <a:gd name="T12" fmla="+- 0 6789 6757"/>
                <a:gd name="T13" fmla="*/ T12 w 4245"/>
                <a:gd name="T14" fmla="+- 0 5237 282"/>
                <a:gd name="T15" fmla="*/ 5237 h 5931"/>
                <a:gd name="T16" fmla="+- 0 6789 6757"/>
                <a:gd name="T17" fmla="*/ T16 w 4245"/>
                <a:gd name="T18" fmla="+- 0 4886 282"/>
                <a:gd name="T19" fmla="*/ 4886 h 5931"/>
                <a:gd name="T20" fmla="+- 0 6789 6757"/>
                <a:gd name="T21" fmla="*/ T20 w 4245"/>
                <a:gd name="T22" fmla="+- 0 4502 282"/>
                <a:gd name="T23" fmla="*/ 4502 h 5931"/>
                <a:gd name="T24" fmla="+- 0 6757 6757"/>
                <a:gd name="T25" fmla="*/ T24 w 4245"/>
                <a:gd name="T26" fmla="+- 0 4246 282"/>
                <a:gd name="T27" fmla="*/ 4246 h 5931"/>
                <a:gd name="T28" fmla="+- 0 6757 6757"/>
                <a:gd name="T29" fmla="*/ T28 w 4245"/>
                <a:gd name="T30" fmla="+- 0 4087 282"/>
                <a:gd name="T31" fmla="*/ 4087 h 5931"/>
                <a:gd name="T32" fmla="+- 0 6789 6757"/>
                <a:gd name="T33" fmla="*/ T32 w 4245"/>
                <a:gd name="T34" fmla="+- 0 3831 282"/>
                <a:gd name="T35" fmla="*/ 3831 h 5931"/>
                <a:gd name="T36" fmla="+- 0 6789 6757"/>
                <a:gd name="T37" fmla="*/ T36 w 4245"/>
                <a:gd name="T38" fmla="+- 0 3479 282"/>
                <a:gd name="T39" fmla="*/ 3479 h 5931"/>
                <a:gd name="T40" fmla="+- 0 6789 6757"/>
                <a:gd name="T41" fmla="*/ T40 w 4245"/>
                <a:gd name="T42" fmla="+- 0 3096 282"/>
                <a:gd name="T43" fmla="*/ 3096 h 5931"/>
                <a:gd name="T44" fmla="+- 0 6757 6757"/>
                <a:gd name="T45" fmla="*/ T44 w 4245"/>
                <a:gd name="T46" fmla="+- 0 2840 282"/>
                <a:gd name="T47" fmla="*/ 2840 h 5931"/>
                <a:gd name="T48" fmla="+- 0 6757 6757"/>
                <a:gd name="T49" fmla="*/ T48 w 4245"/>
                <a:gd name="T50" fmla="+- 0 2680 282"/>
                <a:gd name="T51" fmla="*/ 2680 h 5931"/>
                <a:gd name="T52" fmla="+- 0 6789 6757"/>
                <a:gd name="T53" fmla="*/ T52 w 4245"/>
                <a:gd name="T54" fmla="+- 0 2424 282"/>
                <a:gd name="T55" fmla="*/ 2424 h 5931"/>
                <a:gd name="T56" fmla="+- 0 6789 6757"/>
                <a:gd name="T57" fmla="*/ T56 w 4245"/>
                <a:gd name="T58" fmla="+- 0 2073 282"/>
                <a:gd name="T59" fmla="*/ 2073 h 5931"/>
                <a:gd name="T60" fmla="+- 0 6789 6757"/>
                <a:gd name="T61" fmla="*/ T60 w 4245"/>
                <a:gd name="T62" fmla="+- 0 1689 282"/>
                <a:gd name="T63" fmla="*/ 1689 h 5931"/>
                <a:gd name="T64" fmla="+- 0 6757 6757"/>
                <a:gd name="T65" fmla="*/ T64 w 4245"/>
                <a:gd name="T66" fmla="+- 0 1433 282"/>
                <a:gd name="T67" fmla="*/ 1433 h 5931"/>
                <a:gd name="T68" fmla="+- 0 6757 6757"/>
                <a:gd name="T69" fmla="*/ T68 w 4245"/>
                <a:gd name="T70" fmla="+- 0 1273 282"/>
                <a:gd name="T71" fmla="*/ 1273 h 5931"/>
                <a:gd name="T72" fmla="+- 0 6789 6757"/>
                <a:gd name="T73" fmla="*/ T72 w 4245"/>
                <a:gd name="T74" fmla="+- 0 1018 282"/>
                <a:gd name="T75" fmla="*/ 1018 h 5931"/>
                <a:gd name="T76" fmla="+- 0 6789 6757"/>
                <a:gd name="T77" fmla="*/ T76 w 4245"/>
                <a:gd name="T78" fmla="+- 0 666 282"/>
                <a:gd name="T79" fmla="*/ 666 h 5931"/>
                <a:gd name="T80" fmla="+- 0 6789 6757"/>
                <a:gd name="T81" fmla="*/ T80 w 4245"/>
                <a:gd name="T82" fmla="+- 0 282 282"/>
                <a:gd name="T83" fmla="*/ 282 h 5931"/>
                <a:gd name="T84" fmla="+- 0 8855 6757"/>
                <a:gd name="T85" fmla="*/ T84 w 4245"/>
                <a:gd name="T86" fmla="+- 0 6077 282"/>
                <a:gd name="T87" fmla="*/ 6077 h 5931"/>
                <a:gd name="T88" fmla="+- 0 8855 6757"/>
                <a:gd name="T89" fmla="*/ T88 w 4245"/>
                <a:gd name="T90" fmla="+- 0 5917 282"/>
                <a:gd name="T91" fmla="*/ 5917 h 5931"/>
                <a:gd name="T92" fmla="+- 0 8887 6757"/>
                <a:gd name="T93" fmla="*/ T92 w 4245"/>
                <a:gd name="T94" fmla="+- 0 5661 282"/>
                <a:gd name="T95" fmla="*/ 5661 h 5931"/>
                <a:gd name="T96" fmla="+- 0 8887 6757"/>
                <a:gd name="T97" fmla="*/ T96 w 4245"/>
                <a:gd name="T98" fmla="+- 0 5310 282"/>
                <a:gd name="T99" fmla="*/ 5310 h 5931"/>
                <a:gd name="T100" fmla="+- 0 8887 6757"/>
                <a:gd name="T101" fmla="*/ T100 w 4245"/>
                <a:gd name="T102" fmla="+- 0 4926 282"/>
                <a:gd name="T103" fmla="*/ 4926 h 5931"/>
                <a:gd name="T104" fmla="+- 0 8855 6757"/>
                <a:gd name="T105" fmla="*/ T104 w 4245"/>
                <a:gd name="T106" fmla="+- 0 4670 282"/>
                <a:gd name="T107" fmla="*/ 4670 h 5931"/>
                <a:gd name="T108" fmla="+- 0 8855 6757"/>
                <a:gd name="T109" fmla="*/ T108 w 4245"/>
                <a:gd name="T110" fmla="+- 0 4510 282"/>
                <a:gd name="T111" fmla="*/ 4510 h 5931"/>
                <a:gd name="T112" fmla="+- 0 8887 6757"/>
                <a:gd name="T113" fmla="*/ T112 w 4245"/>
                <a:gd name="T114" fmla="+- 0 4255 282"/>
                <a:gd name="T115" fmla="*/ 4255 h 5931"/>
                <a:gd name="T116" fmla="+- 0 8887 6757"/>
                <a:gd name="T117" fmla="*/ T116 w 4245"/>
                <a:gd name="T118" fmla="+- 0 3903 282"/>
                <a:gd name="T119" fmla="*/ 3903 h 5931"/>
                <a:gd name="T120" fmla="+- 0 8887 6757"/>
                <a:gd name="T121" fmla="*/ T120 w 4245"/>
                <a:gd name="T122" fmla="+- 0 3519 282"/>
                <a:gd name="T123" fmla="*/ 3519 h 5931"/>
                <a:gd name="T124" fmla="+- 0 8855 6757"/>
                <a:gd name="T125" fmla="*/ T124 w 4245"/>
                <a:gd name="T126" fmla="+- 0 3264 282"/>
                <a:gd name="T127" fmla="*/ 3264 h 5931"/>
                <a:gd name="T128" fmla="+- 0 8855 6757"/>
                <a:gd name="T129" fmla="*/ T128 w 4245"/>
                <a:gd name="T130" fmla="+- 0 3104 282"/>
                <a:gd name="T131" fmla="*/ 3104 h 5931"/>
                <a:gd name="T132" fmla="+- 0 8887 6757"/>
                <a:gd name="T133" fmla="*/ T132 w 4245"/>
                <a:gd name="T134" fmla="+- 0 2848 282"/>
                <a:gd name="T135" fmla="*/ 2848 h 5931"/>
                <a:gd name="T136" fmla="+- 0 8887 6757"/>
                <a:gd name="T137" fmla="*/ T136 w 4245"/>
                <a:gd name="T138" fmla="+- 0 2497 282"/>
                <a:gd name="T139" fmla="*/ 2497 h 5931"/>
                <a:gd name="T140" fmla="+- 0 8887 6757"/>
                <a:gd name="T141" fmla="*/ T140 w 4245"/>
                <a:gd name="T142" fmla="+- 0 2113 282"/>
                <a:gd name="T143" fmla="*/ 2113 h 5931"/>
                <a:gd name="T144" fmla="+- 0 8855 6757"/>
                <a:gd name="T145" fmla="*/ T144 w 4245"/>
                <a:gd name="T146" fmla="+- 0 1857 282"/>
                <a:gd name="T147" fmla="*/ 1857 h 5931"/>
                <a:gd name="T148" fmla="+- 0 8855 6757"/>
                <a:gd name="T149" fmla="*/ T148 w 4245"/>
                <a:gd name="T150" fmla="+- 0 1697 282"/>
                <a:gd name="T151" fmla="*/ 1697 h 5931"/>
                <a:gd name="T152" fmla="+- 0 8887 6757"/>
                <a:gd name="T153" fmla="*/ T152 w 4245"/>
                <a:gd name="T154" fmla="+- 0 1442 282"/>
                <a:gd name="T155" fmla="*/ 1442 h 5931"/>
                <a:gd name="T156" fmla="+- 0 8887 6757"/>
                <a:gd name="T157" fmla="*/ T156 w 4245"/>
                <a:gd name="T158" fmla="+- 0 1090 282"/>
                <a:gd name="T159" fmla="*/ 1090 h 5931"/>
                <a:gd name="T160" fmla="+- 0 8887 6757"/>
                <a:gd name="T161" fmla="*/ T160 w 4245"/>
                <a:gd name="T162" fmla="+- 0 706 282"/>
                <a:gd name="T163" fmla="*/ 706 h 5931"/>
                <a:gd name="T164" fmla="+- 0 8855 6757"/>
                <a:gd name="T165" fmla="*/ T164 w 4245"/>
                <a:gd name="T166" fmla="+- 0 451 282"/>
                <a:gd name="T167" fmla="*/ 451 h 5931"/>
                <a:gd name="T168" fmla="+- 0 10969 6757"/>
                <a:gd name="T169" fmla="*/ T168 w 4245"/>
                <a:gd name="T170" fmla="+- 0 6188 282"/>
                <a:gd name="T171" fmla="*/ 6188 h 5931"/>
                <a:gd name="T172" fmla="+- 0 11001 6757"/>
                <a:gd name="T173" fmla="*/ T172 w 4245"/>
                <a:gd name="T174" fmla="+- 0 6020 282"/>
                <a:gd name="T175" fmla="*/ 6020 h 5931"/>
                <a:gd name="T176" fmla="+- 0 11001 6757"/>
                <a:gd name="T177" fmla="*/ T176 w 4245"/>
                <a:gd name="T178" fmla="+- 0 5668 282"/>
                <a:gd name="T179" fmla="*/ 5668 h 5931"/>
                <a:gd name="T180" fmla="+- 0 11001 6757"/>
                <a:gd name="T181" fmla="*/ T180 w 4245"/>
                <a:gd name="T182" fmla="+- 0 5285 282"/>
                <a:gd name="T183" fmla="*/ 5285 h 5931"/>
                <a:gd name="T184" fmla="+- 0 10969 6757"/>
                <a:gd name="T185" fmla="*/ T184 w 4245"/>
                <a:gd name="T186" fmla="+- 0 5029 282"/>
                <a:gd name="T187" fmla="*/ 5029 h 5931"/>
                <a:gd name="T188" fmla="+- 0 10969 6757"/>
                <a:gd name="T189" fmla="*/ T188 w 4245"/>
                <a:gd name="T190" fmla="+- 0 4869 282"/>
                <a:gd name="T191" fmla="*/ 4869 h 5931"/>
                <a:gd name="T192" fmla="+- 0 11001 6757"/>
                <a:gd name="T193" fmla="*/ T192 w 4245"/>
                <a:gd name="T194" fmla="+- 0 4613 282"/>
                <a:gd name="T195" fmla="*/ 4613 h 5931"/>
                <a:gd name="T196" fmla="+- 0 11001 6757"/>
                <a:gd name="T197" fmla="*/ T196 w 4245"/>
                <a:gd name="T198" fmla="+- 0 4262 282"/>
                <a:gd name="T199" fmla="*/ 4262 h 5931"/>
                <a:gd name="T200" fmla="+- 0 11001 6757"/>
                <a:gd name="T201" fmla="*/ T200 w 4245"/>
                <a:gd name="T202" fmla="+- 0 3878 282"/>
                <a:gd name="T203" fmla="*/ 3878 h 5931"/>
                <a:gd name="T204" fmla="+- 0 10969 6757"/>
                <a:gd name="T205" fmla="*/ T204 w 4245"/>
                <a:gd name="T206" fmla="+- 0 3656 282"/>
                <a:gd name="T207" fmla="*/ 3656 h 5931"/>
                <a:gd name="T208" fmla="+- 0 10969 6757"/>
                <a:gd name="T209" fmla="*/ T208 w 4245"/>
                <a:gd name="T210" fmla="+- 0 3079 282"/>
                <a:gd name="T211" fmla="*/ 3079 h 5931"/>
                <a:gd name="T212" fmla="+- 0 11001 6757"/>
                <a:gd name="T213" fmla="*/ T212 w 4245"/>
                <a:gd name="T214" fmla="+- 0 2823 282"/>
                <a:gd name="T215" fmla="*/ 2823 h 5931"/>
                <a:gd name="T216" fmla="+- 0 11001 6757"/>
                <a:gd name="T217" fmla="*/ T216 w 4245"/>
                <a:gd name="T218" fmla="+- 0 2472 282"/>
                <a:gd name="T219" fmla="*/ 2472 h 5931"/>
                <a:gd name="T220" fmla="+- 0 11001 6757"/>
                <a:gd name="T221" fmla="*/ T220 w 4245"/>
                <a:gd name="T222" fmla="+- 0 2088 282"/>
                <a:gd name="T223" fmla="*/ 2088 h 5931"/>
                <a:gd name="T224" fmla="+- 0 10969 6757"/>
                <a:gd name="T225" fmla="*/ T224 w 4245"/>
                <a:gd name="T226" fmla="+- 0 1832 282"/>
                <a:gd name="T227" fmla="*/ 1832 h 5931"/>
                <a:gd name="T228" fmla="+- 0 10969 6757"/>
                <a:gd name="T229" fmla="*/ T228 w 4245"/>
                <a:gd name="T230" fmla="+- 0 1672 282"/>
                <a:gd name="T231" fmla="*/ 1672 h 5931"/>
                <a:gd name="T232" fmla="+- 0 11001 6757"/>
                <a:gd name="T233" fmla="*/ T232 w 4245"/>
                <a:gd name="T234" fmla="+- 0 1417 282"/>
                <a:gd name="T235" fmla="*/ 1417 h 5931"/>
                <a:gd name="T236" fmla="+- 0 11001 6757"/>
                <a:gd name="T237" fmla="*/ T236 w 4245"/>
                <a:gd name="T238" fmla="+- 0 1065 282"/>
                <a:gd name="T239" fmla="*/ 1065 h 5931"/>
                <a:gd name="T240" fmla="+- 0 11001 6757"/>
                <a:gd name="T241" fmla="*/ T240 w 4245"/>
                <a:gd name="T242" fmla="+- 0 681 282"/>
                <a:gd name="T243" fmla="*/ 681 h 5931"/>
                <a:gd name="T244" fmla="+- 0 10969 6757"/>
                <a:gd name="T245" fmla="*/ T244 w 4245"/>
                <a:gd name="T246" fmla="+- 0 426 282"/>
                <a:gd name="T247" fmla="*/ 426 h 593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  <a:cxn ang="0">
                  <a:pos x="T245" y="T247"/>
                </a:cxn>
              </a:cxnLst>
              <a:rect l="0" t="0" r="r" b="b"/>
              <a:pathLst>
                <a:path w="4245" h="5931">
                  <a:moveTo>
                    <a:pt x="32" y="5882"/>
                  </a:moveTo>
                  <a:lnTo>
                    <a:pt x="0" y="5882"/>
                  </a:lnTo>
                  <a:lnTo>
                    <a:pt x="0" y="5890"/>
                  </a:lnTo>
                  <a:lnTo>
                    <a:pt x="32" y="5890"/>
                  </a:lnTo>
                  <a:lnTo>
                    <a:pt x="32" y="5882"/>
                  </a:lnTo>
                  <a:close/>
                  <a:moveTo>
                    <a:pt x="32" y="5755"/>
                  </a:moveTo>
                  <a:lnTo>
                    <a:pt x="0" y="5755"/>
                  </a:lnTo>
                  <a:lnTo>
                    <a:pt x="0" y="5850"/>
                  </a:lnTo>
                  <a:lnTo>
                    <a:pt x="32" y="5850"/>
                  </a:lnTo>
                  <a:lnTo>
                    <a:pt x="32" y="5755"/>
                  </a:lnTo>
                  <a:close/>
                  <a:moveTo>
                    <a:pt x="32" y="5627"/>
                  </a:moveTo>
                  <a:lnTo>
                    <a:pt x="0" y="5627"/>
                  </a:lnTo>
                  <a:lnTo>
                    <a:pt x="0" y="5723"/>
                  </a:lnTo>
                  <a:lnTo>
                    <a:pt x="32" y="5723"/>
                  </a:lnTo>
                  <a:lnTo>
                    <a:pt x="32" y="5627"/>
                  </a:lnTo>
                  <a:close/>
                  <a:moveTo>
                    <a:pt x="32" y="5499"/>
                  </a:moveTo>
                  <a:lnTo>
                    <a:pt x="0" y="5499"/>
                  </a:lnTo>
                  <a:lnTo>
                    <a:pt x="0" y="5595"/>
                  </a:lnTo>
                  <a:lnTo>
                    <a:pt x="32" y="5595"/>
                  </a:lnTo>
                  <a:lnTo>
                    <a:pt x="32" y="5499"/>
                  </a:lnTo>
                  <a:close/>
                  <a:moveTo>
                    <a:pt x="32" y="5371"/>
                  </a:moveTo>
                  <a:lnTo>
                    <a:pt x="0" y="5371"/>
                  </a:lnTo>
                  <a:lnTo>
                    <a:pt x="0" y="5467"/>
                  </a:lnTo>
                  <a:lnTo>
                    <a:pt x="32" y="5467"/>
                  </a:lnTo>
                  <a:lnTo>
                    <a:pt x="32" y="5371"/>
                  </a:lnTo>
                  <a:close/>
                  <a:moveTo>
                    <a:pt x="32" y="5243"/>
                  </a:moveTo>
                  <a:lnTo>
                    <a:pt x="0" y="5243"/>
                  </a:lnTo>
                  <a:lnTo>
                    <a:pt x="0" y="5339"/>
                  </a:lnTo>
                  <a:lnTo>
                    <a:pt x="32" y="5339"/>
                  </a:lnTo>
                  <a:lnTo>
                    <a:pt x="32" y="5243"/>
                  </a:lnTo>
                  <a:close/>
                  <a:moveTo>
                    <a:pt x="32" y="5115"/>
                  </a:moveTo>
                  <a:lnTo>
                    <a:pt x="0" y="5115"/>
                  </a:lnTo>
                  <a:lnTo>
                    <a:pt x="0" y="5211"/>
                  </a:lnTo>
                  <a:lnTo>
                    <a:pt x="32" y="5211"/>
                  </a:lnTo>
                  <a:lnTo>
                    <a:pt x="32" y="5115"/>
                  </a:lnTo>
                  <a:close/>
                  <a:moveTo>
                    <a:pt x="32" y="4987"/>
                  </a:moveTo>
                  <a:lnTo>
                    <a:pt x="0" y="4987"/>
                  </a:lnTo>
                  <a:lnTo>
                    <a:pt x="0" y="5083"/>
                  </a:lnTo>
                  <a:lnTo>
                    <a:pt x="32" y="5083"/>
                  </a:lnTo>
                  <a:lnTo>
                    <a:pt x="32" y="4987"/>
                  </a:lnTo>
                  <a:close/>
                  <a:moveTo>
                    <a:pt x="32" y="4859"/>
                  </a:moveTo>
                  <a:lnTo>
                    <a:pt x="0" y="4859"/>
                  </a:lnTo>
                  <a:lnTo>
                    <a:pt x="0" y="4955"/>
                  </a:lnTo>
                  <a:lnTo>
                    <a:pt x="32" y="4955"/>
                  </a:lnTo>
                  <a:lnTo>
                    <a:pt x="32" y="4859"/>
                  </a:lnTo>
                  <a:close/>
                  <a:moveTo>
                    <a:pt x="32" y="4732"/>
                  </a:moveTo>
                  <a:lnTo>
                    <a:pt x="0" y="4732"/>
                  </a:lnTo>
                  <a:lnTo>
                    <a:pt x="0" y="4827"/>
                  </a:lnTo>
                  <a:lnTo>
                    <a:pt x="32" y="4827"/>
                  </a:lnTo>
                  <a:lnTo>
                    <a:pt x="32" y="4732"/>
                  </a:lnTo>
                  <a:close/>
                  <a:moveTo>
                    <a:pt x="32" y="4604"/>
                  </a:moveTo>
                  <a:lnTo>
                    <a:pt x="0" y="4604"/>
                  </a:lnTo>
                  <a:lnTo>
                    <a:pt x="0" y="4700"/>
                  </a:lnTo>
                  <a:lnTo>
                    <a:pt x="32" y="4700"/>
                  </a:lnTo>
                  <a:lnTo>
                    <a:pt x="32" y="4604"/>
                  </a:lnTo>
                  <a:close/>
                  <a:moveTo>
                    <a:pt x="32" y="4476"/>
                  </a:moveTo>
                  <a:lnTo>
                    <a:pt x="0" y="4476"/>
                  </a:lnTo>
                  <a:lnTo>
                    <a:pt x="0" y="4572"/>
                  </a:lnTo>
                  <a:lnTo>
                    <a:pt x="32" y="4572"/>
                  </a:lnTo>
                  <a:lnTo>
                    <a:pt x="32" y="4476"/>
                  </a:lnTo>
                  <a:close/>
                  <a:moveTo>
                    <a:pt x="32" y="4348"/>
                  </a:moveTo>
                  <a:lnTo>
                    <a:pt x="0" y="4348"/>
                  </a:lnTo>
                  <a:lnTo>
                    <a:pt x="0" y="4444"/>
                  </a:lnTo>
                  <a:lnTo>
                    <a:pt x="32" y="4444"/>
                  </a:lnTo>
                  <a:lnTo>
                    <a:pt x="32" y="4348"/>
                  </a:lnTo>
                  <a:close/>
                  <a:moveTo>
                    <a:pt x="32" y="4220"/>
                  </a:moveTo>
                  <a:lnTo>
                    <a:pt x="0" y="4220"/>
                  </a:lnTo>
                  <a:lnTo>
                    <a:pt x="0" y="4316"/>
                  </a:lnTo>
                  <a:lnTo>
                    <a:pt x="32" y="4316"/>
                  </a:lnTo>
                  <a:lnTo>
                    <a:pt x="32" y="4220"/>
                  </a:lnTo>
                  <a:close/>
                  <a:moveTo>
                    <a:pt x="32" y="4092"/>
                  </a:moveTo>
                  <a:lnTo>
                    <a:pt x="0" y="4092"/>
                  </a:lnTo>
                  <a:lnTo>
                    <a:pt x="0" y="4188"/>
                  </a:lnTo>
                  <a:lnTo>
                    <a:pt x="32" y="4188"/>
                  </a:lnTo>
                  <a:lnTo>
                    <a:pt x="32" y="4092"/>
                  </a:lnTo>
                  <a:close/>
                  <a:moveTo>
                    <a:pt x="32" y="3964"/>
                  </a:moveTo>
                  <a:lnTo>
                    <a:pt x="0" y="3964"/>
                  </a:lnTo>
                  <a:lnTo>
                    <a:pt x="0" y="4060"/>
                  </a:lnTo>
                  <a:lnTo>
                    <a:pt x="32" y="4060"/>
                  </a:lnTo>
                  <a:lnTo>
                    <a:pt x="32" y="3964"/>
                  </a:lnTo>
                  <a:close/>
                  <a:moveTo>
                    <a:pt x="32" y="3837"/>
                  </a:moveTo>
                  <a:lnTo>
                    <a:pt x="0" y="3837"/>
                  </a:lnTo>
                  <a:lnTo>
                    <a:pt x="0" y="3932"/>
                  </a:lnTo>
                  <a:lnTo>
                    <a:pt x="32" y="3932"/>
                  </a:lnTo>
                  <a:lnTo>
                    <a:pt x="32" y="3837"/>
                  </a:lnTo>
                  <a:close/>
                  <a:moveTo>
                    <a:pt x="32" y="3709"/>
                  </a:moveTo>
                  <a:lnTo>
                    <a:pt x="0" y="3709"/>
                  </a:lnTo>
                  <a:lnTo>
                    <a:pt x="0" y="3805"/>
                  </a:lnTo>
                  <a:lnTo>
                    <a:pt x="32" y="3805"/>
                  </a:lnTo>
                  <a:lnTo>
                    <a:pt x="32" y="3709"/>
                  </a:lnTo>
                  <a:close/>
                  <a:moveTo>
                    <a:pt x="32" y="3581"/>
                  </a:moveTo>
                  <a:lnTo>
                    <a:pt x="0" y="3581"/>
                  </a:lnTo>
                  <a:lnTo>
                    <a:pt x="0" y="3677"/>
                  </a:lnTo>
                  <a:lnTo>
                    <a:pt x="32" y="3677"/>
                  </a:lnTo>
                  <a:lnTo>
                    <a:pt x="32" y="3581"/>
                  </a:lnTo>
                  <a:close/>
                  <a:moveTo>
                    <a:pt x="32" y="3453"/>
                  </a:moveTo>
                  <a:lnTo>
                    <a:pt x="0" y="3453"/>
                  </a:lnTo>
                  <a:lnTo>
                    <a:pt x="0" y="3549"/>
                  </a:lnTo>
                  <a:lnTo>
                    <a:pt x="32" y="3549"/>
                  </a:lnTo>
                  <a:lnTo>
                    <a:pt x="32" y="3453"/>
                  </a:lnTo>
                  <a:close/>
                  <a:moveTo>
                    <a:pt x="32" y="3325"/>
                  </a:moveTo>
                  <a:lnTo>
                    <a:pt x="0" y="3325"/>
                  </a:lnTo>
                  <a:lnTo>
                    <a:pt x="0" y="3421"/>
                  </a:lnTo>
                  <a:lnTo>
                    <a:pt x="32" y="3421"/>
                  </a:lnTo>
                  <a:lnTo>
                    <a:pt x="32" y="3325"/>
                  </a:lnTo>
                  <a:close/>
                  <a:moveTo>
                    <a:pt x="32" y="3197"/>
                  </a:moveTo>
                  <a:lnTo>
                    <a:pt x="0" y="3197"/>
                  </a:lnTo>
                  <a:lnTo>
                    <a:pt x="0" y="3293"/>
                  </a:lnTo>
                  <a:lnTo>
                    <a:pt x="32" y="3293"/>
                  </a:lnTo>
                  <a:lnTo>
                    <a:pt x="32" y="3197"/>
                  </a:lnTo>
                  <a:close/>
                  <a:moveTo>
                    <a:pt x="32" y="3069"/>
                  </a:moveTo>
                  <a:lnTo>
                    <a:pt x="0" y="3069"/>
                  </a:lnTo>
                  <a:lnTo>
                    <a:pt x="0" y="3165"/>
                  </a:lnTo>
                  <a:lnTo>
                    <a:pt x="32" y="3165"/>
                  </a:lnTo>
                  <a:lnTo>
                    <a:pt x="32" y="3069"/>
                  </a:lnTo>
                  <a:close/>
                  <a:moveTo>
                    <a:pt x="32" y="2941"/>
                  </a:moveTo>
                  <a:lnTo>
                    <a:pt x="0" y="2941"/>
                  </a:lnTo>
                  <a:lnTo>
                    <a:pt x="0" y="3037"/>
                  </a:lnTo>
                  <a:lnTo>
                    <a:pt x="32" y="3037"/>
                  </a:lnTo>
                  <a:lnTo>
                    <a:pt x="32" y="2941"/>
                  </a:lnTo>
                  <a:close/>
                  <a:moveTo>
                    <a:pt x="32" y="2814"/>
                  </a:moveTo>
                  <a:lnTo>
                    <a:pt x="0" y="2814"/>
                  </a:lnTo>
                  <a:lnTo>
                    <a:pt x="0" y="2909"/>
                  </a:lnTo>
                  <a:lnTo>
                    <a:pt x="32" y="2909"/>
                  </a:lnTo>
                  <a:lnTo>
                    <a:pt x="32" y="2814"/>
                  </a:lnTo>
                  <a:close/>
                  <a:moveTo>
                    <a:pt x="32" y="2686"/>
                  </a:moveTo>
                  <a:lnTo>
                    <a:pt x="0" y="2686"/>
                  </a:lnTo>
                  <a:lnTo>
                    <a:pt x="0" y="2782"/>
                  </a:lnTo>
                  <a:lnTo>
                    <a:pt x="32" y="2782"/>
                  </a:lnTo>
                  <a:lnTo>
                    <a:pt x="32" y="2686"/>
                  </a:lnTo>
                  <a:close/>
                  <a:moveTo>
                    <a:pt x="32" y="2558"/>
                  </a:moveTo>
                  <a:lnTo>
                    <a:pt x="0" y="2558"/>
                  </a:lnTo>
                  <a:lnTo>
                    <a:pt x="0" y="2654"/>
                  </a:lnTo>
                  <a:lnTo>
                    <a:pt x="32" y="2654"/>
                  </a:lnTo>
                  <a:lnTo>
                    <a:pt x="32" y="2558"/>
                  </a:lnTo>
                  <a:close/>
                  <a:moveTo>
                    <a:pt x="32" y="2430"/>
                  </a:moveTo>
                  <a:lnTo>
                    <a:pt x="0" y="2430"/>
                  </a:lnTo>
                  <a:lnTo>
                    <a:pt x="0" y="2526"/>
                  </a:lnTo>
                  <a:lnTo>
                    <a:pt x="32" y="2526"/>
                  </a:lnTo>
                  <a:lnTo>
                    <a:pt x="32" y="2430"/>
                  </a:lnTo>
                  <a:close/>
                  <a:moveTo>
                    <a:pt x="32" y="2302"/>
                  </a:moveTo>
                  <a:lnTo>
                    <a:pt x="0" y="2302"/>
                  </a:lnTo>
                  <a:lnTo>
                    <a:pt x="0" y="2398"/>
                  </a:lnTo>
                  <a:lnTo>
                    <a:pt x="32" y="2398"/>
                  </a:lnTo>
                  <a:lnTo>
                    <a:pt x="32" y="2302"/>
                  </a:lnTo>
                  <a:close/>
                  <a:moveTo>
                    <a:pt x="32" y="2174"/>
                  </a:moveTo>
                  <a:lnTo>
                    <a:pt x="0" y="2174"/>
                  </a:lnTo>
                  <a:lnTo>
                    <a:pt x="0" y="2270"/>
                  </a:lnTo>
                  <a:lnTo>
                    <a:pt x="32" y="2270"/>
                  </a:lnTo>
                  <a:lnTo>
                    <a:pt x="32" y="2174"/>
                  </a:lnTo>
                  <a:close/>
                  <a:moveTo>
                    <a:pt x="32" y="2046"/>
                  </a:moveTo>
                  <a:lnTo>
                    <a:pt x="0" y="2046"/>
                  </a:lnTo>
                  <a:lnTo>
                    <a:pt x="0" y="2142"/>
                  </a:lnTo>
                  <a:lnTo>
                    <a:pt x="32" y="2142"/>
                  </a:lnTo>
                  <a:lnTo>
                    <a:pt x="32" y="2046"/>
                  </a:lnTo>
                  <a:close/>
                  <a:moveTo>
                    <a:pt x="32" y="1918"/>
                  </a:moveTo>
                  <a:lnTo>
                    <a:pt x="0" y="1918"/>
                  </a:lnTo>
                  <a:lnTo>
                    <a:pt x="0" y="2014"/>
                  </a:lnTo>
                  <a:lnTo>
                    <a:pt x="32" y="2014"/>
                  </a:lnTo>
                  <a:lnTo>
                    <a:pt x="32" y="1918"/>
                  </a:lnTo>
                  <a:close/>
                  <a:moveTo>
                    <a:pt x="32" y="1791"/>
                  </a:moveTo>
                  <a:lnTo>
                    <a:pt x="0" y="1791"/>
                  </a:lnTo>
                  <a:lnTo>
                    <a:pt x="0" y="1887"/>
                  </a:lnTo>
                  <a:lnTo>
                    <a:pt x="32" y="1887"/>
                  </a:lnTo>
                  <a:lnTo>
                    <a:pt x="32" y="1791"/>
                  </a:lnTo>
                  <a:close/>
                  <a:moveTo>
                    <a:pt x="32" y="1663"/>
                  </a:moveTo>
                  <a:lnTo>
                    <a:pt x="0" y="1663"/>
                  </a:lnTo>
                  <a:lnTo>
                    <a:pt x="0" y="1759"/>
                  </a:lnTo>
                  <a:lnTo>
                    <a:pt x="32" y="1759"/>
                  </a:lnTo>
                  <a:lnTo>
                    <a:pt x="32" y="1663"/>
                  </a:lnTo>
                  <a:close/>
                  <a:moveTo>
                    <a:pt x="32" y="1535"/>
                  </a:moveTo>
                  <a:lnTo>
                    <a:pt x="0" y="1535"/>
                  </a:lnTo>
                  <a:lnTo>
                    <a:pt x="0" y="1631"/>
                  </a:lnTo>
                  <a:lnTo>
                    <a:pt x="32" y="1631"/>
                  </a:lnTo>
                  <a:lnTo>
                    <a:pt x="32" y="1535"/>
                  </a:lnTo>
                  <a:close/>
                  <a:moveTo>
                    <a:pt x="32" y="1407"/>
                  </a:moveTo>
                  <a:lnTo>
                    <a:pt x="0" y="1407"/>
                  </a:lnTo>
                  <a:lnTo>
                    <a:pt x="0" y="1503"/>
                  </a:lnTo>
                  <a:lnTo>
                    <a:pt x="32" y="1503"/>
                  </a:lnTo>
                  <a:lnTo>
                    <a:pt x="32" y="1407"/>
                  </a:lnTo>
                  <a:close/>
                  <a:moveTo>
                    <a:pt x="32" y="1279"/>
                  </a:moveTo>
                  <a:lnTo>
                    <a:pt x="0" y="1279"/>
                  </a:lnTo>
                  <a:lnTo>
                    <a:pt x="0" y="1375"/>
                  </a:lnTo>
                  <a:lnTo>
                    <a:pt x="32" y="1375"/>
                  </a:lnTo>
                  <a:lnTo>
                    <a:pt x="32" y="1279"/>
                  </a:lnTo>
                  <a:close/>
                  <a:moveTo>
                    <a:pt x="32" y="1151"/>
                  </a:moveTo>
                  <a:lnTo>
                    <a:pt x="0" y="1151"/>
                  </a:lnTo>
                  <a:lnTo>
                    <a:pt x="0" y="1247"/>
                  </a:lnTo>
                  <a:lnTo>
                    <a:pt x="32" y="1247"/>
                  </a:lnTo>
                  <a:lnTo>
                    <a:pt x="32" y="1151"/>
                  </a:lnTo>
                  <a:close/>
                  <a:moveTo>
                    <a:pt x="32" y="1023"/>
                  </a:moveTo>
                  <a:lnTo>
                    <a:pt x="0" y="1023"/>
                  </a:lnTo>
                  <a:lnTo>
                    <a:pt x="0" y="1119"/>
                  </a:lnTo>
                  <a:lnTo>
                    <a:pt x="32" y="1119"/>
                  </a:lnTo>
                  <a:lnTo>
                    <a:pt x="32" y="1023"/>
                  </a:lnTo>
                  <a:close/>
                  <a:moveTo>
                    <a:pt x="32" y="896"/>
                  </a:moveTo>
                  <a:lnTo>
                    <a:pt x="0" y="896"/>
                  </a:lnTo>
                  <a:lnTo>
                    <a:pt x="0" y="991"/>
                  </a:lnTo>
                  <a:lnTo>
                    <a:pt x="32" y="991"/>
                  </a:lnTo>
                  <a:lnTo>
                    <a:pt x="32" y="896"/>
                  </a:lnTo>
                  <a:close/>
                  <a:moveTo>
                    <a:pt x="32" y="768"/>
                  </a:moveTo>
                  <a:lnTo>
                    <a:pt x="0" y="768"/>
                  </a:lnTo>
                  <a:lnTo>
                    <a:pt x="0" y="864"/>
                  </a:lnTo>
                  <a:lnTo>
                    <a:pt x="32" y="864"/>
                  </a:lnTo>
                  <a:lnTo>
                    <a:pt x="32" y="768"/>
                  </a:lnTo>
                  <a:close/>
                  <a:moveTo>
                    <a:pt x="32" y="640"/>
                  </a:moveTo>
                  <a:lnTo>
                    <a:pt x="0" y="640"/>
                  </a:lnTo>
                  <a:lnTo>
                    <a:pt x="0" y="736"/>
                  </a:lnTo>
                  <a:lnTo>
                    <a:pt x="32" y="736"/>
                  </a:lnTo>
                  <a:lnTo>
                    <a:pt x="32" y="640"/>
                  </a:lnTo>
                  <a:close/>
                  <a:moveTo>
                    <a:pt x="32" y="512"/>
                  </a:moveTo>
                  <a:lnTo>
                    <a:pt x="0" y="512"/>
                  </a:lnTo>
                  <a:lnTo>
                    <a:pt x="0" y="608"/>
                  </a:lnTo>
                  <a:lnTo>
                    <a:pt x="32" y="608"/>
                  </a:lnTo>
                  <a:lnTo>
                    <a:pt x="32" y="512"/>
                  </a:lnTo>
                  <a:close/>
                  <a:moveTo>
                    <a:pt x="32" y="384"/>
                  </a:moveTo>
                  <a:lnTo>
                    <a:pt x="0" y="384"/>
                  </a:lnTo>
                  <a:lnTo>
                    <a:pt x="0" y="480"/>
                  </a:lnTo>
                  <a:lnTo>
                    <a:pt x="32" y="480"/>
                  </a:lnTo>
                  <a:lnTo>
                    <a:pt x="32" y="384"/>
                  </a:lnTo>
                  <a:close/>
                  <a:moveTo>
                    <a:pt x="32" y="256"/>
                  </a:moveTo>
                  <a:lnTo>
                    <a:pt x="0" y="256"/>
                  </a:lnTo>
                  <a:lnTo>
                    <a:pt x="0" y="352"/>
                  </a:lnTo>
                  <a:lnTo>
                    <a:pt x="32" y="352"/>
                  </a:lnTo>
                  <a:lnTo>
                    <a:pt x="32" y="256"/>
                  </a:lnTo>
                  <a:close/>
                  <a:moveTo>
                    <a:pt x="32" y="128"/>
                  </a:moveTo>
                  <a:lnTo>
                    <a:pt x="0" y="128"/>
                  </a:lnTo>
                  <a:lnTo>
                    <a:pt x="0" y="224"/>
                  </a:lnTo>
                  <a:lnTo>
                    <a:pt x="32" y="224"/>
                  </a:lnTo>
                  <a:lnTo>
                    <a:pt x="32" y="128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32" y="96"/>
                  </a:lnTo>
                  <a:lnTo>
                    <a:pt x="32" y="0"/>
                  </a:lnTo>
                  <a:close/>
                  <a:moveTo>
                    <a:pt x="2130" y="5923"/>
                  </a:moveTo>
                  <a:lnTo>
                    <a:pt x="2098" y="5923"/>
                  </a:lnTo>
                  <a:lnTo>
                    <a:pt x="2098" y="5931"/>
                  </a:lnTo>
                  <a:lnTo>
                    <a:pt x="2130" y="5931"/>
                  </a:lnTo>
                  <a:lnTo>
                    <a:pt x="2130" y="5923"/>
                  </a:lnTo>
                  <a:close/>
                  <a:moveTo>
                    <a:pt x="2130" y="5795"/>
                  </a:moveTo>
                  <a:lnTo>
                    <a:pt x="2098" y="5795"/>
                  </a:lnTo>
                  <a:lnTo>
                    <a:pt x="2098" y="5891"/>
                  </a:lnTo>
                  <a:lnTo>
                    <a:pt x="2130" y="5891"/>
                  </a:lnTo>
                  <a:lnTo>
                    <a:pt x="2130" y="5795"/>
                  </a:lnTo>
                  <a:close/>
                  <a:moveTo>
                    <a:pt x="2130" y="5667"/>
                  </a:moveTo>
                  <a:lnTo>
                    <a:pt x="2098" y="5667"/>
                  </a:lnTo>
                  <a:lnTo>
                    <a:pt x="2098" y="5763"/>
                  </a:lnTo>
                  <a:lnTo>
                    <a:pt x="2130" y="5763"/>
                  </a:lnTo>
                  <a:lnTo>
                    <a:pt x="2130" y="5667"/>
                  </a:lnTo>
                  <a:close/>
                  <a:moveTo>
                    <a:pt x="2130" y="5539"/>
                  </a:moveTo>
                  <a:lnTo>
                    <a:pt x="2098" y="5539"/>
                  </a:lnTo>
                  <a:lnTo>
                    <a:pt x="2098" y="5635"/>
                  </a:lnTo>
                  <a:lnTo>
                    <a:pt x="2130" y="5635"/>
                  </a:lnTo>
                  <a:lnTo>
                    <a:pt x="2130" y="5539"/>
                  </a:lnTo>
                  <a:close/>
                  <a:moveTo>
                    <a:pt x="2130" y="5411"/>
                  </a:moveTo>
                  <a:lnTo>
                    <a:pt x="2098" y="5411"/>
                  </a:lnTo>
                  <a:lnTo>
                    <a:pt x="2098" y="5507"/>
                  </a:lnTo>
                  <a:lnTo>
                    <a:pt x="2130" y="5507"/>
                  </a:lnTo>
                  <a:lnTo>
                    <a:pt x="2130" y="5411"/>
                  </a:lnTo>
                  <a:close/>
                  <a:moveTo>
                    <a:pt x="2130" y="5283"/>
                  </a:moveTo>
                  <a:lnTo>
                    <a:pt x="2098" y="5283"/>
                  </a:lnTo>
                  <a:lnTo>
                    <a:pt x="2098" y="5379"/>
                  </a:lnTo>
                  <a:lnTo>
                    <a:pt x="2130" y="5379"/>
                  </a:lnTo>
                  <a:lnTo>
                    <a:pt x="2130" y="5283"/>
                  </a:lnTo>
                  <a:close/>
                  <a:moveTo>
                    <a:pt x="2130" y="5155"/>
                  </a:moveTo>
                  <a:lnTo>
                    <a:pt x="2098" y="5155"/>
                  </a:lnTo>
                  <a:lnTo>
                    <a:pt x="2098" y="5251"/>
                  </a:lnTo>
                  <a:lnTo>
                    <a:pt x="2130" y="5251"/>
                  </a:lnTo>
                  <a:lnTo>
                    <a:pt x="2130" y="5155"/>
                  </a:lnTo>
                  <a:close/>
                  <a:moveTo>
                    <a:pt x="2130" y="5028"/>
                  </a:moveTo>
                  <a:lnTo>
                    <a:pt x="2098" y="5028"/>
                  </a:lnTo>
                  <a:lnTo>
                    <a:pt x="2098" y="5124"/>
                  </a:lnTo>
                  <a:lnTo>
                    <a:pt x="2130" y="5124"/>
                  </a:lnTo>
                  <a:lnTo>
                    <a:pt x="2130" y="5028"/>
                  </a:lnTo>
                  <a:close/>
                  <a:moveTo>
                    <a:pt x="2130" y="4900"/>
                  </a:moveTo>
                  <a:lnTo>
                    <a:pt x="2098" y="4900"/>
                  </a:lnTo>
                  <a:lnTo>
                    <a:pt x="2098" y="4996"/>
                  </a:lnTo>
                  <a:lnTo>
                    <a:pt x="2130" y="4996"/>
                  </a:lnTo>
                  <a:lnTo>
                    <a:pt x="2130" y="4900"/>
                  </a:lnTo>
                  <a:close/>
                  <a:moveTo>
                    <a:pt x="2130" y="4772"/>
                  </a:moveTo>
                  <a:lnTo>
                    <a:pt x="2098" y="4772"/>
                  </a:lnTo>
                  <a:lnTo>
                    <a:pt x="2098" y="4868"/>
                  </a:lnTo>
                  <a:lnTo>
                    <a:pt x="2130" y="4868"/>
                  </a:lnTo>
                  <a:lnTo>
                    <a:pt x="2130" y="4772"/>
                  </a:lnTo>
                  <a:close/>
                  <a:moveTo>
                    <a:pt x="2130" y="4644"/>
                  </a:moveTo>
                  <a:lnTo>
                    <a:pt x="2098" y="4644"/>
                  </a:lnTo>
                  <a:lnTo>
                    <a:pt x="2098" y="4740"/>
                  </a:lnTo>
                  <a:lnTo>
                    <a:pt x="2130" y="4740"/>
                  </a:lnTo>
                  <a:lnTo>
                    <a:pt x="2130" y="4644"/>
                  </a:lnTo>
                  <a:close/>
                  <a:moveTo>
                    <a:pt x="2130" y="4516"/>
                  </a:moveTo>
                  <a:lnTo>
                    <a:pt x="2098" y="4516"/>
                  </a:lnTo>
                  <a:lnTo>
                    <a:pt x="2098" y="4612"/>
                  </a:lnTo>
                  <a:lnTo>
                    <a:pt x="2130" y="4612"/>
                  </a:lnTo>
                  <a:lnTo>
                    <a:pt x="2130" y="4516"/>
                  </a:lnTo>
                  <a:close/>
                  <a:moveTo>
                    <a:pt x="2130" y="4388"/>
                  </a:moveTo>
                  <a:lnTo>
                    <a:pt x="2098" y="4388"/>
                  </a:lnTo>
                  <a:lnTo>
                    <a:pt x="2098" y="4484"/>
                  </a:lnTo>
                  <a:lnTo>
                    <a:pt x="2130" y="4484"/>
                  </a:lnTo>
                  <a:lnTo>
                    <a:pt x="2130" y="4388"/>
                  </a:lnTo>
                  <a:close/>
                  <a:moveTo>
                    <a:pt x="2130" y="4260"/>
                  </a:moveTo>
                  <a:lnTo>
                    <a:pt x="2098" y="4260"/>
                  </a:lnTo>
                  <a:lnTo>
                    <a:pt x="2098" y="4356"/>
                  </a:lnTo>
                  <a:lnTo>
                    <a:pt x="2130" y="4356"/>
                  </a:lnTo>
                  <a:lnTo>
                    <a:pt x="2130" y="4260"/>
                  </a:lnTo>
                  <a:close/>
                  <a:moveTo>
                    <a:pt x="2130" y="4133"/>
                  </a:moveTo>
                  <a:lnTo>
                    <a:pt x="2098" y="4133"/>
                  </a:lnTo>
                  <a:lnTo>
                    <a:pt x="2098" y="4228"/>
                  </a:lnTo>
                  <a:lnTo>
                    <a:pt x="2130" y="4228"/>
                  </a:lnTo>
                  <a:lnTo>
                    <a:pt x="2130" y="4133"/>
                  </a:lnTo>
                  <a:close/>
                  <a:moveTo>
                    <a:pt x="2130" y="4005"/>
                  </a:moveTo>
                  <a:lnTo>
                    <a:pt x="2098" y="4005"/>
                  </a:lnTo>
                  <a:lnTo>
                    <a:pt x="2098" y="4101"/>
                  </a:lnTo>
                  <a:lnTo>
                    <a:pt x="2130" y="4101"/>
                  </a:lnTo>
                  <a:lnTo>
                    <a:pt x="2130" y="4005"/>
                  </a:lnTo>
                  <a:close/>
                  <a:moveTo>
                    <a:pt x="2130" y="3877"/>
                  </a:moveTo>
                  <a:lnTo>
                    <a:pt x="2098" y="3877"/>
                  </a:lnTo>
                  <a:lnTo>
                    <a:pt x="2098" y="3973"/>
                  </a:lnTo>
                  <a:lnTo>
                    <a:pt x="2130" y="3973"/>
                  </a:lnTo>
                  <a:lnTo>
                    <a:pt x="2130" y="3877"/>
                  </a:lnTo>
                  <a:close/>
                  <a:moveTo>
                    <a:pt x="2130" y="3749"/>
                  </a:moveTo>
                  <a:lnTo>
                    <a:pt x="2098" y="3749"/>
                  </a:lnTo>
                  <a:lnTo>
                    <a:pt x="2098" y="3845"/>
                  </a:lnTo>
                  <a:lnTo>
                    <a:pt x="2130" y="3845"/>
                  </a:lnTo>
                  <a:lnTo>
                    <a:pt x="2130" y="3749"/>
                  </a:lnTo>
                  <a:close/>
                  <a:moveTo>
                    <a:pt x="2130" y="3621"/>
                  </a:moveTo>
                  <a:lnTo>
                    <a:pt x="2098" y="3621"/>
                  </a:lnTo>
                  <a:lnTo>
                    <a:pt x="2098" y="3717"/>
                  </a:lnTo>
                  <a:lnTo>
                    <a:pt x="2130" y="3717"/>
                  </a:lnTo>
                  <a:lnTo>
                    <a:pt x="2130" y="3621"/>
                  </a:lnTo>
                  <a:close/>
                  <a:moveTo>
                    <a:pt x="2130" y="3493"/>
                  </a:moveTo>
                  <a:lnTo>
                    <a:pt x="2098" y="3493"/>
                  </a:lnTo>
                  <a:lnTo>
                    <a:pt x="2098" y="3589"/>
                  </a:lnTo>
                  <a:lnTo>
                    <a:pt x="2130" y="3589"/>
                  </a:lnTo>
                  <a:lnTo>
                    <a:pt x="2130" y="3493"/>
                  </a:lnTo>
                  <a:close/>
                  <a:moveTo>
                    <a:pt x="2130" y="3365"/>
                  </a:moveTo>
                  <a:lnTo>
                    <a:pt x="2098" y="3365"/>
                  </a:lnTo>
                  <a:lnTo>
                    <a:pt x="2098" y="3461"/>
                  </a:lnTo>
                  <a:lnTo>
                    <a:pt x="2130" y="3461"/>
                  </a:lnTo>
                  <a:lnTo>
                    <a:pt x="2130" y="3365"/>
                  </a:lnTo>
                  <a:close/>
                  <a:moveTo>
                    <a:pt x="2130" y="3237"/>
                  </a:moveTo>
                  <a:lnTo>
                    <a:pt x="2098" y="3237"/>
                  </a:lnTo>
                  <a:lnTo>
                    <a:pt x="2098" y="3333"/>
                  </a:lnTo>
                  <a:lnTo>
                    <a:pt x="2130" y="3333"/>
                  </a:lnTo>
                  <a:lnTo>
                    <a:pt x="2130" y="3237"/>
                  </a:lnTo>
                  <a:close/>
                  <a:moveTo>
                    <a:pt x="2130" y="3110"/>
                  </a:moveTo>
                  <a:lnTo>
                    <a:pt x="2098" y="3110"/>
                  </a:lnTo>
                  <a:lnTo>
                    <a:pt x="2098" y="3206"/>
                  </a:lnTo>
                  <a:lnTo>
                    <a:pt x="2130" y="3206"/>
                  </a:lnTo>
                  <a:lnTo>
                    <a:pt x="2130" y="3110"/>
                  </a:lnTo>
                  <a:close/>
                  <a:moveTo>
                    <a:pt x="2130" y="2982"/>
                  </a:moveTo>
                  <a:lnTo>
                    <a:pt x="2098" y="2982"/>
                  </a:lnTo>
                  <a:lnTo>
                    <a:pt x="2098" y="3078"/>
                  </a:lnTo>
                  <a:lnTo>
                    <a:pt x="2130" y="3078"/>
                  </a:lnTo>
                  <a:lnTo>
                    <a:pt x="2130" y="2982"/>
                  </a:lnTo>
                  <a:close/>
                  <a:moveTo>
                    <a:pt x="2130" y="2854"/>
                  </a:moveTo>
                  <a:lnTo>
                    <a:pt x="2098" y="2854"/>
                  </a:lnTo>
                  <a:lnTo>
                    <a:pt x="2098" y="2950"/>
                  </a:lnTo>
                  <a:lnTo>
                    <a:pt x="2130" y="2950"/>
                  </a:lnTo>
                  <a:lnTo>
                    <a:pt x="2130" y="2854"/>
                  </a:lnTo>
                  <a:close/>
                  <a:moveTo>
                    <a:pt x="2130" y="2726"/>
                  </a:moveTo>
                  <a:lnTo>
                    <a:pt x="2098" y="2726"/>
                  </a:lnTo>
                  <a:lnTo>
                    <a:pt x="2098" y="2822"/>
                  </a:lnTo>
                  <a:lnTo>
                    <a:pt x="2130" y="2822"/>
                  </a:lnTo>
                  <a:lnTo>
                    <a:pt x="2130" y="2726"/>
                  </a:lnTo>
                  <a:close/>
                  <a:moveTo>
                    <a:pt x="2130" y="2598"/>
                  </a:moveTo>
                  <a:lnTo>
                    <a:pt x="2098" y="2598"/>
                  </a:lnTo>
                  <a:lnTo>
                    <a:pt x="2098" y="2694"/>
                  </a:lnTo>
                  <a:lnTo>
                    <a:pt x="2130" y="2694"/>
                  </a:lnTo>
                  <a:lnTo>
                    <a:pt x="2130" y="2598"/>
                  </a:lnTo>
                  <a:close/>
                  <a:moveTo>
                    <a:pt x="2130" y="2470"/>
                  </a:moveTo>
                  <a:lnTo>
                    <a:pt x="2098" y="2470"/>
                  </a:lnTo>
                  <a:lnTo>
                    <a:pt x="2098" y="2566"/>
                  </a:lnTo>
                  <a:lnTo>
                    <a:pt x="2130" y="2566"/>
                  </a:lnTo>
                  <a:lnTo>
                    <a:pt x="2130" y="2470"/>
                  </a:lnTo>
                  <a:close/>
                  <a:moveTo>
                    <a:pt x="2130" y="2342"/>
                  </a:moveTo>
                  <a:lnTo>
                    <a:pt x="2098" y="2342"/>
                  </a:lnTo>
                  <a:lnTo>
                    <a:pt x="2098" y="2438"/>
                  </a:lnTo>
                  <a:lnTo>
                    <a:pt x="2130" y="2438"/>
                  </a:lnTo>
                  <a:lnTo>
                    <a:pt x="2130" y="2342"/>
                  </a:lnTo>
                  <a:close/>
                  <a:moveTo>
                    <a:pt x="2130" y="2215"/>
                  </a:moveTo>
                  <a:lnTo>
                    <a:pt x="2098" y="2215"/>
                  </a:lnTo>
                  <a:lnTo>
                    <a:pt x="2098" y="2310"/>
                  </a:lnTo>
                  <a:lnTo>
                    <a:pt x="2130" y="2310"/>
                  </a:lnTo>
                  <a:lnTo>
                    <a:pt x="2130" y="2215"/>
                  </a:lnTo>
                  <a:close/>
                  <a:moveTo>
                    <a:pt x="2130" y="2087"/>
                  </a:moveTo>
                  <a:lnTo>
                    <a:pt x="2098" y="2087"/>
                  </a:lnTo>
                  <a:lnTo>
                    <a:pt x="2098" y="2183"/>
                  </a:lnTo>
                  <a:lnTo>
                    <a:pt x="2130" y="2183"/>
                  </a:lnTo>
                  <a:lnTo>
                    <a:pt x="2130" y="2087"/>
                  </a:lnTo>
                  <a:close/>
                  <a:moveTo>
                    <a:pt x="2130" y="1959"/>
                  </a:moveTo>
                  <a:lnTo>
                    <a:pt x="2098" y="1959"/>
                  </a:lnTo>
                  <a:lnTo>
                    <a:pt x="2098" y="2055"/>
                  </a:lnTo>
                  <a:lnTo>
                    <a:pt x="2130" y="2055"/>
                  </a:lnTo>
                  <a:lnTo>
                    <a:pt x="2130" y="1959"/>
                  </a:lnTo>
                  <a:close/>
                  <a:moveTo>
                    <a:pt x="2130" y="1831"/>
                  </a:moveTo>
                  <a:lnTo>
                    <a:pt x="2098" y="1831"/>
                  </a:lnTo>
                  <a:lnTo>
                    <a:pt x="2098" y="1927"/>
                  </a:lnTo>
                  <a:lnTo>
                    <a:pt x="2130" y="1927"/>
                  </a:lnTo>
                  <a:lnTo>
                    <a:pt x="2130" y="1831"/>
                  </a:lnTo>
                  <a:close/>
                  <a:moveTo>
                    <a:pt x="2130" y="1703"/>
                  </a:moveTo>
                  <a:lnTo>
                    <a:pt x="2098" y="1703"/>
                  </a:lnTo>
                  <a:lnTo>
                    <a:pt x="2098" y="1799"/>
                  </a:lnTo>
                  <a:lnTo>
                    <a:pt x="2130" y="1799"/>
                  </a:lnTo>
                  <a:lnTo>
                    <a:pt x="2130" y="1703"/>
                  </a:lnTo>
                  <a:close/>
                  <a:moveTo>
                    <a:pt x="2130" y="1575"/>
                  </a:moveTo>
                  <a:lnTo>
                    <a:pt x="2098" y="1575"/>
                  </a:lnTo>
                  <a:lnTo>
                    <a:pt x="2098" y="1671"/>
                  </a:lnTo>
                  <a:lnTo>
                    <a:pt x="2130" y="1671"/>
                  </a:lnTo>
                  <a:lnTo>
                    <a:pt x="2130" y="1575"/>
                  </a:lnTo>
                  <a:close/>
                  <a:moveTo>
                    <a:pt x="2130" y="1447"/>
                  </a:moveTo>
                  <a:lnTo>
                    <a:pt x="2098" y="1447"/>
                  </a:lnTo>
                  <a:lnTo>
                    <a:pt x="2098" y="1543"/>
                  </a:lnTo>
                  <a:lnTo>
                    <a:pt x="2130" y="1543"/>
                  </a:lnTo>
                  <a:lnTo>
                    <a:pt x="2130" y="1447"/>
                  </a:lnTo>
                  <a:close/>
                  <a:moveTo>
                    <a:pt x="2130" y="1319"/>
                  </a:moveTo>
                  <a:lnTo>
                    <a:pt x="2098" y="1319"/>
                  </a:lnTo>
                  <a:lnTo>
                    <a:pt x="2098" y="1415"/>
                  </a:lnTo>
                  <a:lnTo>
                    <a:pt x="2130" y="1415"/>
                  </a:lnTo>
                  <a:lnTo>
                    <a:pt x="2130" y="1319"/>
                  </a:lnTo>
                  <a:close/>
                  <a:moveTo>
                    <a:pt x="2130" y="1192"/>
                  </a:moveTo>
                  <a:lnTo>
                    <a:pt x="2098" y="1192"/>
                  </a:lnTo>
                  <a:lnTo>
                    <a:pt x="2098" y="1287"/>
                  </a:lnTo>
                  <a:lnTo>
                    <a:pt x="2130" y="1287"/>
                  </a:lnTo>
                  <a:lnTo>
                    <a:pt x="2130" y="1192"/>
                  </a:lnTo>
                  <a:close/>
                  <a:moveTo>
                    <a:pt x="2130" y="1064"/>
                  </a:moveTo>
                  <a:lnTo>
                    <a:pt x="2098" y="1064"/>
                  </a:lnTo>
                  <a:lnTo>
                    <a:pt x="2098" y="1160"/>
                  </a:lnTo>
                  <a:lnTo>
                    <a:pt x="2130" y="1160"/>
                  </a:lnTo>
                  <a:lnTo>
                    <a:pt x="2130" y="1064"/>
                  </a:lnTo>
                  <a:close/>
                  <a:moveTo>
                    <a:pt x="2130" y="936"/>
                  </a:moveTo>
                  <a:lnTo>
                    <a:pt x="2098" y="936"/>
                  </a:lnTo>
                  <a:lnTo>
                    <a:pt x="2098" y="1032"/>
                  </a:lnTo>
                  <a:lnTo>
                    <a:pt x="2130" y="1032"/>
                  </a:lnTo>
                  <a:lnTo>
                    <a:pt x="2130" y="936"/>
                  </a:lnTo>
                  <a:close/>
                  <a:moveTo>
                    <a:pt x="2130" y="808"/>
                  </a:moveTo>
                  <a:lnTo>
                    <a:pt x="2098" y="808"/>
                  </a:lnTo>
                  <a:lnTo>
                    <a:pt x="2098" y="904"/>
                  </a:lnTo>
                  <a:lnTo>
                    <a:pt x="2130" y="904"/>
                  </a:lnTo>
                  <a:lnTo>
                    <a:pt x="2130" y="808"/>
                  </a:lnTo>
                  <a:close/>
                  <a:moveTo>
                    <a:pt x="2130" y="680"/>
                  </a:moveTo>
                  <a:lnTo>
                    <a:pt x="2098" y="680"/>
                  </a:lnTo>
                  <a:lnTo>
                    <a:pt x="2098" y="776"/>
                  </a:lnTo>
                  <a:lnTo>
                    <a:pt x="2130" y="776"/>
                  </a:lnTo>
                  <a:lnTo>
                    <a:pt x="2130" y="680"/>
                  </a:lnTo>
                  <a:close/>
                  <a:moveTo>
                    <a:pt x="2130" y="552"/>
                  </a:moveTo>
                  <a:lnTo>
                    <a:pt x="2098" y="552"/>
                  </a:lnTo>
                  <a:lnTo>
                    <a:pt x="2098" y="648"/>
                  </a:lnTo>
                  <a:lnTo>
                    <a:pt x="2130" y="648"/>
                  </a:lnTo>
                  <a:lnTo>
                    <a:pt x="2130" y="552"/>
                  </a:lnTo>
                  <a:close/>
                  <a:moveTo>
                    <a:pt x="2130" y="424"/>
                  </a:moveTo>
                  <a:lnTo>
                    <a:pt x="2098" y="424"/>
                  </a:lnTo>
                  <a:lnTo>
                    <a:pt x="2098" y="520"/>
                  </a:lnTo>
                  <a:lnTo>
                    <a:pt x="2130" y="520"/>
                  </a:lnTo>
                  <a:lnTo>
                    <a:pt x="2130" y="424"/>
                  </a:lnTo>
                  <a:close/>
                  <a:moveTo>
                    <a:pt x="2130" y="296"/>
                  </a:moveTo>
                  <a:lnTo>
                    <a:pt x="2098" y="296"/>
                  </a:lnTo>
                  <a:lnTo>
                    <a:pt x="2098" y="392"/>
                  </a:lnTo>
                  <a:lnTo>
                    <a:pt x="2130" y="392"/>
                  </a:lnTo>
                  <a:lnTo>
                    <a:pt x="2130" y="296"/>
                  </a:lnTo>
                  <a:close/>
                  <a:moveTo>
                    <a:pt x="2130" y="169"/>
                  </a:moveTo>
                  <a:lnTo>
                    <a:pt x="2098" y="169"/>
                  </a:lnTo>
                  <a:lnTo>
                    <a:pt x="2098" y="264"/>
                  </a:lnTo>
                  <a:lnTo>
                    <a:pt x="2130" y="264"/>
                  </a:lnTo>
                  <a:lnTo>
                    <a:pt x="2130" y="169"/>
                  </a:lnTo>
                  <a:close/>
                  <a:moveTo>
                    <a:pt x="2130" y="41"/>
                  </a:moveTo>
                  <a:lnTo>
                    <a:pt x="2098" y="41"/>
                  </a:lnTo>
                  <a:lnTo>
                    <a:pt x="2098" y="137"/>
                  </a:lnTo>
                  <a:lnTo>
                    <a:pt x="2130" y="137"/>
                  </a:lnTo>
                  <a:lnTo>
                    <a:pt x="2130" y="41"/>
                  </a:lnTo>
                  <a:close/>
                  <a:moveTo>
                    <a:pt x="4244" y="5898"/>
                  </a:moveTo>
                  <a:lnTo>
                    <a:pt x="4212" y="5898"/>
                  </a:lnTo>
                  <a:lnTo>
                    <a:pt x="4212" y="5906"/>
                  </a:lnTo>
                  <a:lnTo>
                    <a:pt x="4244" y="5906"/>
                  </a:lnTo>
                  <a:lnTo>
                    <a:pt x="4244" y="5898"/>
                  </a:lnTo>
                  <a:close/>
                  <a:moveTo>
                    <a:pt x="4244" y="5770"/>
                  </a:moveTo>
                  <a:lnTo>
                    <a:pt x="4212" y="5770"/>
                  </a:lnTo>
                  <a:lnTo>
                    <a:pt x="4212" y="5866"/>
                  </a:lnTo>
                  <a:lnTo>
                    <a:pt x="4244" y="5866"/>
                  </a:lnTo>
                  <a:lnTo>
                    <a:pt x="4244" y="5770"/>
                  </a:lnTo>
                  <a:close/>
                  <a:moveTo>
                    <a:pt x="4244" y="5642"/>
                  </a:moveTo>
                  <a:lnTo>
                    <a:pt x="4212" y="5642"/>
                  </a:lnTo>
                  <a:lnTo>
                    <a:pt x="4212" y="5738"/>
                  </a:lnTo>
                  <a:lnTo>
                    <a:pt x="4244" y="5738"/>
                  </a:lnTo>
                  <a:lnTo>
                    <a:pt x="4244" y="5642"/>
                  </a:lnTo>
                  <a:close/>
                  <a:moveTo>
                    <a:pt x="4244" y="5514"/>
                  </a:moveTo>
                  <a:lnTo>
                    <a:pt x="4212" y="5514"/>
                  </a:lnTo>
                  <a:lnTo>
                    <a:pt x="4212" y="5610"/>
                  </a:lnTo>
                  <a:lnTo>
                    <a:pt x="4244" y="5610"/>
                  </a:lnTo>
                  <a:lnTo>
                    <a:pt x="4244" y="5514"/>
                  </a:lnTo>
                  <a:close/>
                  <a:moveTo>
                    <a:pt x="4244" y="5386"/>
                  </a:moveTo>
                  <a:lnTo>
                    <a:pt x="4212" y="5386"/>
                  </a:lnTo>
                  <a:lnTo>
                    <a:pt x="4212" y="5482"/>
                  </a:lnTo>
                  <a:lnTo>
                    <a:pt x="4244" y="5482"/>
                  </a:lnTo>
                  <a:lnTo>
                    <a:pt x="4244" y="5386"/>
                  </a:lnTo>
                  <a:close/>
                  <a:moveTo>
                    <a:pt x="4244" y="5258"/>
                  </a:moveTo>
                  <a:lnTo>
                    <a:pt x="4212" y="5258"/>
                  </a:lnTo>
                  <a:lnTo>
                    <a:pt x="4212" y="5354"/>
                  </a:lnTo>
                  <a:lnTo>
                    <a:pt x="4244" y="5354"/>
                  </a:lnTo>
                  <a:lnTo>
                    <a:pt x="4244" y="5258"/>
                  </a:lnTo>
                  <a:close/>
                  <a:moveTo>
                    <a:pt x="4244" y="5131"/>
                  </a:moveTo>
                  <a:lnTo>
                    <a:pt x="4212" y="5131"/>
                  </a:lnTo>
                  <a:lnTo>
                    <a:pt x="4212" y="5226"/>
                  </a:lnTo>
                  <a:lnTo>
                    <a:pt x="4244" y="5226"/>
                  </a:lnTo>
                  <a:lnTo>
                    <a:pt x="4244" y="5131"/>
                  </a:lnTo>
                  <a:close/>
                  <a:moveTo>
                    <a:pt x="4244" y="5003"/>
                  </a:moveTo>
                  <a:lnTo>
                    <a:pt x="4212" y="5003"/>
                  </a:lnTo>
                  <a:lnTo>
                    <a:pt x="4212" y="5099"/>
                  </a:lnTo>
                  <a:lnTo>
                    <a:pt x="4244" y="5099"/>
                  </a:lnTo>
                  <a:lnTo>
                    <a:pt x="4244" y="5003"/>
                  </a:lnTo>
                  <a:close/>
                  <a:moveTo>
                    <a:pt x="4244" y="4875"/>
                  </a:moveTo>
                  <a:lnTo>
                    <a:pt x="4212" y="4875"/>
                  </a:lnTo>
                  <a:lnTo>
                    <a:pt x="4212" y="4971"/>
                  </a:lnTo>
                  <a:lnTo>
                    <a:pt x="4244" y="4971"/>
                  </a:lnTo>
                  <a:lnTo>
                    <a:pt x="4244" y="4875"/>
                  </a:lnTo>
                  <a:close/>
                  <a:moveTo>
                    <a:pt x="4244" y="4747"/>
                  </a:moveTo>
                  <a:lnTo>
                    <a:pt x="4212" y="4747"/>
                  </a:lnTo>
                  <a:lnTo>
                    <a:pt x="4212" y="4843"/>
                  </a:lnTo>
                  <a:lnTo>
                    <a:pt x="4244" y="4843"/>
                  </a:lnTo>
                  <a:lnTo>
                    <a:pt x="4244" y="4747"/>
                  </a:lnTo>
                  <a:close/>
                  <a:moveTo>
                    <a:pt x="4244" y="4619"/>
                  </a:moveTo>
                  <a:lnTo>
                    <a:pt x="4212" y="4619"/>
                  </a:lnTo>
                  <a:lnTo>
                    <a:pt x="4212" y="4715"/>
                  </a:lnTo>
                  <a:lnTo>
                    <a:pt x="4244" y="4715"/>
                  </a:lnTo>
                  <a:lnTo>
                    <a:pt x="4244" y="4619"/>
                  </a:lnTo>
                  <a:close/>
                  <a:moveTo>
                    <a:pt x="4244" y="4491"/>
                  </a:moveTo>
                  <a:lnTo>
                    <a:pt x="4212" y="4491"/>
                  </a:lnTo>
                  <a:lnTo>
                    <a:pt x="4212" y="4587"/>
                  </a:lnTo>
                  <a:lnTo>
                    <a:pt x="4244" y="4587"/>
                  </a:lnTo>
                  <a:lnTo>
                    <a:pt x="4244" y="4491"/>
                  </a:lnTo>
                  <a:close/>
                  <a:moveTo>
                    <a:pt x="4244" y="4363"/>
                  </a:moveTo>
                  <a:lnTo>
                    <a:pt x="4212" y="4363"/>
                  </a:lnTo>
                  <a:lnTo>
                    <a:pt x="4212" y="4459"/>
                  </a:lnTo>
                  <a:lnTo>
                    <a:pt x="4244" y="4459"/>
                  </a:lnTo>
                  <a:lnTo>
                    <a:pt x="4244" y="4363"/>
                  </a:lnTo>
                  <a:close/>
                  <a:moveTo>
                    <a:pt x="4244" y="4236"/>
                  </a:moveTo>
                  <a:lnTo>
                    <a:pt x="4212" y="4236"/>
                  </a:lnTo>
                  <a:lnTo>
                    <a:pt x="4212" y="4331"/>
                  </a:lnTo>
                  <a:lnTo>
                    <a:pt x="4244" y="4331"/>
                  </a:lnTo>
                  <a:lnTo>
                    <a:pt x="4244" y="4236"/>
                  </a:lnTo>
                  <a:close/>
                  <a:moveTo>
                    <a:pt x="4244" y="4108"/>
                  </a:moveTo>
                  <a:lnTo>
                    <a:pt x="4212" y="4108"/>
                  </a:lnTo>
                  <a:lnTo>
                    <a:pt x="4212" y="4204"/>
                  </a:lnTo>
                  <a:lnTo>
                    <a:pt x="4244" y="4204"/>
                  </a:lnTo>
                  <a:lnTo>
                    <a:pt x="4244" y="4108"/>
                  </a:lnTo>
                  <a:close/>
                  <a:moveTo>
                    <a:pt x="4244" y="3980"/>
                  </a:moveTo>
                  <a:lnTo>
                    <a:pt x="4212" y="3980"/>
                  </a:lnTo>
                  <a:lnTo>
                    <a:pt x="4212" y="4076"/>
                  </a:lnTo>
                  <a:lnTo>
                    <a:pt x="4244" y="4076"/>
                  </a:lnTo>
                  <a:lnTo>
                    <a:pt x="4244" y="3980"/>
                  </a:lnTo>
                  <a:close/>
                  <a:moveTo>
                    <a:pt x="4244" y="3852"/>
                  </a:moveTo>
                  <a:lnTo>
                    <a:pt x="4212" y="3852"/>
                  </a:lnTo>
                  <a:lnTo>
                    <a:pt x="4212" y="3948"/>
                  </a:lnTo>
                  <a:lnTo>
                    <a:pt x="4244" y="3948"/>
                  </a:lnTo>
                  <a:lnTo>
                    <a:pt x="4244" y="3852"/>
                  </a:lnTo>
                  <a:close/>
                  <a:moveTo>
                    <a:pt x="4244" y="3724"/>
                  </a:moveTo>
                  <a:lnTo>
                    <a:pt x="4212" y="3724"/>
                  </a:lnTo>
                  <a:lnTo>
                    <a:pt x="4212" y="3820"/>
                  </a:lnTo>
                  <a:lnTo>
                    <a:pt x="4244" y="3820"/>
                  </a:lnTo>
                  <a:lnTo>
                    <a:pt x="4244" y="3724"/>
                  </a:lnTo>
                  <a:close/>
                  <a:moveTo>
                    <a:pt x="4244" y="3596"/>
                  </a:moveTo>
                  <a:lnTo>
                    <a:pt x="4212" y="3596"/>
                  </a:lnTo>
                  <a:lnTo>
                    <a:pt x="4212" y="3692"/>
                  </a:lnTo>
                  <a:lnTo>
                    <a:pt x="4244" y="3692"/>
                  </a:lnTo>
                  <a:lnTo>
                    <a:pt x="4244" y="3596"/>
                  </a:lnTo>
                  <a:close/>
                  <a:moveTo>
                    <a:pt x="4244" y="3468"/>
                  </a:moveTo>
                  <a:lnTo>
                    <a:pt x="4212" y="3468"/>
                  </a:lnTo>
                  <a:lnTo>
                    <a:pt x="4212" y="3564"/>
                  </a:lnTo>
                  <a:lnTo>
                    <a:pt x="4244" y="3564"/>
                  </a:lnTo>
                  <a:lnTo>
                    <a:pt x="4244" y="3468"/>
                  </a:lnTo>
                  <a:close/>
                  <a:moveTo>
                    <a:pt x="4244" y="3374"/>
                  </a:moveTo>
                  <a:lnTo>
                    <a:pt x="4212" y="3374"/>
                  </a:lnTo>
                  <a:lnTo>
                    <a:pt x="4212" y="3436"/>
                  </a:lnTo>
                  <a:lnTo>
                    <a:pt x="4244" y="3436"/>
                  </a:lnTo>
                  <a:lnTo>
                    <a:pt x="4244" y="3374"/>
                  </a:lnTo>
                  <a:close/>
                  <a:moveTo>
                    <a:pt x="4244" y="2829"/>
                  </a:moveTo>
                  <a:lnTo>
                    <a:pt x="4212" y="2829"/>
                  </a:lnTo>
                  <a:lnTo>
                    <a:pt x="4212" y="2837"/>
                  </a:lnTo>
                  <a:lnTo>
                    <a:pt x="4244" y="2837"/>
                  </a:lnTo>
                  <a:lnTo>
                    <a:pt x="4244" y="2829"/>
                  </a:lnTo>
                  <a:close/>
                  <a:moveTo>
                    <a:pt x="4244" y="2701"/>
                  </a:moveTo>
                  <a:lnTo>
                    <a:pt x="4212" y="2701"/>
                  </a:lnTo>
                  <a:lnTo>
                    <a:pt x="4212" y="2797"/>
                  </a:lnTo>
                  <a:lnTo>
                    <a:pt x="4244" y="2797"/>
                  </a:lnTo>
                  <a:lnTo>
                    <a:pt x="4244" y="2701"/>
                  </a:lnTo>
                  <a:close/>
                  <a:moveTo>
                    <a:pt x="4244" y="2573"/>
                  </a:moveTo>
                  <a:lnTo>
                    <a:pt x="4212" y="2573"/>
                  </a:lnTo>
                  <a:lnTo>
                    <a:pt x="4212" y="2669"/>
                  </a:lnTo>
                  <a:lnTo>
                    <a:pt x="4244" y="2669"/>
                  </a:lnTo>
                  <a:lnTo>
                    <a:pt x="4244" y="2573"/>
                  </a:lnTo>
                  <a:close/>
                  <a:moveTo>
                    <a:pt x="4244" y="2445"/>
                  </a:moveTo>
                  <a:lnTo>
                    <a:pt x="4212" y="2445"/>
                  </a:lnTo>
                  <a:lnTo>
                    <a:pt x="4212" y="2541"/>
                  </a:lnTo>
                  <a:lnTo>
                    <a:pt x="4244" y="2541"/>
                  </a:lnTo>
                  <a:lnTo>
                    <a:pt x="4244" y="2445"/>
                  </a:lnTo>
                  <a:close/>
                  <a:moveTo>
                    <a:pt x="4244" y="2317"/>
                  </a:moveTo>
                  <a:lnTo>
                    <a:pt x="4212" y="2317"/>
                  </a:lnTo>
                  <a:lnTo>
                    <a:pt x="4212" y="2413"/>
                  </a:lnTo>
                  <a:lnTo>
                    <a:pt x="4244" y="2413"/>
                  </a:lnTo>
                  <a:lnTo>
                    <a:pt x="4244" y="2317"/>
                  </a:lnTo>
                  <a:close/>
                  <a:moveTo>
                    <a:pt x="4244" y="2190"/>
                  </a:moveTo>
                  <a:lnTo>
                    <a:pt x="4212" y="2190"/>
                  </a:lnTo>
                  <a:lnTo>
                    <a:pt x="4212" y="2285"/>
                  </a:lnTo>
                  <a:lnTo>
                    <a:pt x="4244" y="2285"/>
                  </a:lnTo>
                  <a:lnTo>
                    <a:pt x="4244" y="2190"/>
                  </a:lnTo>
                  <a:close/>
                  <a:moveTo>
                    <a:pt x="4244" y="2062"/>
                  </a:moveTo>
                  <a:lnTo>
                    <a:pt x="4212" y="2062"/>
                  </a:lnTo>
                  <a:lnTo>
                    <a:pt x="4212" y="2158"/>
                  </a:lnTo>
                  <a:lnTo>
                    <a:pt x="4244" y="2158"/>
                  </a:lnTo>
                  <a:lnTo>
                    <a:pt x="4244" y="2062"/>
                  </a:lnTo>
                  <a:close/>
                  <a:moveTo>
                    <a:pt x="4244" y="1934"/>
                  </a:moveTo>
                  <a:lnTo>
                    <a:pt x="4212" y="1934"/>
                  </a:lnTo>
                  <a:lnTo>
                    <a:pt x="4212" y="2030"/>
                  </a:lnTo>
                  <a:lnTo>
                    <a:pt x="4244" y="2030"/>
                  </a:lnTo>
                  <a:lnTo>
                    <a:pt x="4244" y="1934"/>
                  </a:lnTo>
                  <a:close/>
                  <a:moveTo>
                    <a:pt x="4244" y="1806"/>
                  </a:moveTo>
                  <a:lnTo>
                    <a:pt x="4212" y="1806"/>
                  </a:lnTo>
                  <a:lnTo>
                    <a:pt x="4212" y="1902"/>
                  </a:lnTo>
                  <a:lnTo>
                    <a:pt x="4244" y="1902"/>
                  </a:lnTo>
                  <a:lnTo>
                    <a:pt x="4244" y="1806"/>
                  </a:lnTo>
                  <a:close/>
                  <a:moveTo>
                    <a:pt x="4244" y="1678"/>
                  </a:moveTo>
                  <a:lnTo>
                    <a:pt x="4212" y="1678"/>
                  </a:lnTo>
                  <a:lnTo>
                    <a:pt x="4212" y="1774"/>
                  </a:lnTo>
                  <a:lnTo>
                    <a:pt x="4244" y="1774"/>
                  </a:lnTo>
                  <a:lnTo>
                    <a:pt x="4244" y="1678"/>
                  </a:lnTo>
                  <a:close/>
                  <a:moveTo>
                    <a:pt x="4244" y="1550"/>
                  </a:moveTo>
                  <a:lnTo>
                    <a:pt x="4212" y="1550"/>
                  </a:lnTo>
                  <a:lnTo>
                    <a:pt x="4212" y="1646"/>
                  </a:lnTo>
                  <a:lnTo>
                    <a:pt x="4244" y="1646"/>
                  </a:lnTo>
                  <a:lnTo>
                    <a:pt x="4244" y="1550"/>
                  </a:lnTo>
                  <a:close/>
                  <a:moveTo>
                    <a:pt x="4244" y="1422"/>
                  </a:moveTo>
                  <a:lnTo>
                    <a:pt x="4212" y="1422"/>
                  </a:lnTo>
                  <a:lnTo>
                    <a:pt x="4212" y="1518"/>
                  </a:lnTo>
                  <a:lnTo>
                    <a:pt x="4244" y="1518"/>
                  </a:lnTo>
                  <a:lnTo>
                    <a:pt x="4244" y="1422"/>
                  </a:lnTo>
                  <a:close/>
                  <a:moveTo>
                    <a:pt x="4244" y="1294"/>
                  </a:moveTo>
                  <a:lnTo>
                    <a:pt x="4212" y="1294"/>
                  </a:lnTo>
                  <a:lnTo>
                    <a:pt x="4212" y="1390"/>
                  </a:lnTo>
                  <a:lnTo>
                    <a:pt x="4244" y="1390"/>
                  </a:lnTo>
                  <a:lnTo>
                    <a:pt x="4244" y="1294"/>
                  </a:lnTo>
                  <a:close/>
                  <a:moveTo>
                    <a:pt x="4244" y="1167"/>
                  </a:moveTo>
                  <a:lnTo>
                    <a:pt x="4212" y="1167"/>
                  </a:lnTo>
                  <a:lnTo>
                    <a:pt x="4212" y="1263"/>
                  </a:lnTo>
                  <a:lnTo>
                    <a:pt x="4244" y="1263"/>
                  </a:lnTo>
                  <a:lnTo>
                    <a:pt x="4244" y="1167"/>
                  </a:lnTo>
                  <a:close/>
                  <a:moveTo>
                    <a:pt x="4244" y="1039"/>
                  </a:moveTo>
                  <a:lnTo>
                    <a:pt x="4212" y="1039"/>
                  </a:lnTo>
                  <a:lnTo>
                    <a:pt x="4212" y="1135"/>
                  </a:lnTo>
                  <a:lnTo>
                    <a:pt x="4244" y="1135"/>
                  </a:lnTo>
                  <a:lnTo>
                    <a:pt x="4244" y="1039"/>
                  </a:lnTo>
                  <a:close/>
                  <a:moveTo>
                    <a:pt x="4244" y="911"/>
                  </a:moveTo>
                  <a:lnTo>
                    <a:pt x="4212" y="911"/>
                  </a:lnTo>
                  <a:lnTo>
                    <a:pt x="4212" y="1007"/>
                  </a:lnTo>
                  <a:lnTo>
                    <a:pt x="4244" y="1007"/>
                  </a:lnTo>
                  <a:lnTo>
                    <a:pt x="4244" y="911"/>
                  </a:lnTo>
                  <a:close/>
                  <a:moveTo>
                    <a:pt x="4244" y="783"/>
                  </a:moveTo>
                  <a:lnTo>
                    <a:pt x="4212" y="783"/>
                  </a:lnTo>
                  <a:lnTo>
                    <a:pt x="4212" y="879"/>
                  </a:lnTo>
                  <a:lnTo>
                    <a:pt x="4244" y="879"/>
                  </a:lnTo>
                  <a:lnTo>
                    <a:pt x="4244" y="783"/>
                  </a:lnTo>
                  <a:close/>
                  <a:moveTo>
                    <a:pt x="4244" y="655"/>
                  </a:moveTo>
                  <a:lnTo>
                    <a:pt x="4212" y="655"/>
                  </a:lnTo>
                  <a:lnTo>
                    <a:pt x="4212" y="751"/>
                  </a:lnTo>
                  <a:lnTo>
                    <a:pt x="4244" y="751"/>
                  </a:lnTo>
                  <a:lnTo>
                    <a:pt x="4244" y="655"/>
                  </a:lnTo>
                  <a:close/>
                  <a:moveTo>
                    <a:pt x="4244" y="527"/>
                  </a:moveTo>
                  <a:lnTo>
                    <a:pt x="4212" y="527"/>
                  </a:lnTo>
                  <a:lnTo>
                    <a:pt x="4212" y="623"/>
                  </a:lnTo>
                  <a:lnTo>
                    <a:pt x="4244" y="623"/>
                  </a:lnTo>
                  <a:lnTo>
                    <a:pt x="4244" y="527"/>
                  </a:lnTo>
                  <a:close/>
                  <a:moveTo>
                    <a:pt x="4244" y="399"/>
                  </a:moveTo>
                  <a:lnTo>
                    <a:pt x="4212" y="399"/>
                  </a:lnTo>
                  <a:lnTo>
                    <a:pt x="4212" y="495"/>
                  </a:lnTo>
                  <a:lnTo>
                    <a:pt x="4244" y="495"/>
                  </a:lnTo>
                  <a:lnTo>
                    <a:pt x="4244" y="399"/>
                  </a:lnTo>
                  <a:close/>
                  <a:moveTo>
                    <a:pt x="4244" y="272"/>
                  </a:moveTo>
                  <a:lnTo>
                    <a:pt x="4212" y="272"/>
                  </a:lnTo>
                  <a:lnTo>
                    <a:pt x="4212" y="367"/>
                  </a:lnTo>
                  <a:lnTo>
                    <a:pt x="4244" y="367"/>
                  </a:lnTo>
                  <a:lnTo>
                    <a:pt x="4244" y="272"/>
                  </a:lnTo>
                  <a:close/>
                  <a:moveTo>
                    <a:pt x="4244" y="144"/>
                  </a:moveTo>
                  <a:lnTo>
                    <a:pt x="4212" y="144"/>
                  </a:lnTo>
                  <a:lnTo>
                    <a:pt x="4212" y="240"/>
                  </a:lnTo>
                  <a:lnTo>
                    <a:pt x="4244" y="240"/>
                  </a:lnTo>
                  <a:lnTo>
                    <a:pt x="4244" y="144"/>
                  </a:lnTo>
                  <a:close/>
                  <a:moveTo>
                    <a:pt x="4244" y="16"/>
                  </a:moveTo>
                  <a:lnTo>
                    <a:pt x="4212" y="16"/>
                  </a:lnTo>
                  <a:lnTo>
                    <a:pt x="4212" y="112"/>
                  </a:lnTo>
                  <a:lnTo>
                    <a:pt x="4244" y="112"/>
                  </a:lnTo>
                  <a:lnTo>
                    <a:pt x="4244" y="16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2" name="Freeform 729">
              <a:extLst>
                <a:ext uri="{FF2B5EF4-FFF2-40B4-BE49-F238E27FC236}">
                  <a16:creationId xmlns:a16="http://schemas.microsoft.com/office/drawing/2014/main" id="{B3306B17-DA02-4724-A457-6C90D06F5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8" y="5337"/>
              <a:ext cx="1134" cy="1134"/>
            </a:xfrm>
            <a:custGeom>
              <a:avLst/>
              <a:gdLst>
                <a:gd name="T0" fmla="+- 0 3775 3208"/>
                <a:gd name="T1" fmla="*/ T0 w 1134"/>
                <a:gd name="T2" fmla="+- 0 5337 5337"/>
                <a:gd name="T3" fmla="*/ 5337 h 1134"/>
                <a:gd name="T4" fmla="+- 0 3208 3208"/>
                <a:gd name="T5" fmla="*/ T4 w 1134"/>
                <a:gd name="T6" fmla="+- 0 5904 5337"/>
                <a:gd name="T7" fmla="*/ 5904 h 1134"/>
                <a:gd name="T8" fmla="+- 0 3775 3208"/>
                <a:gd name="T9" fmla="*/ T8 w 1134"/>
                <a:gd name="T10" fmla="+- 0 6471 5337"/>
                <a:gd name="T11" fmla="*/ 6471 h 1134"/>
                <a:gd name="T12" fmla="+- 0 4342 3208"/>
                <a:gd name="T13" fmla="*/ T12 w 1134"/>
                <a:gd name="T14" fmla="+- 0 5904 5337"/>
                <a:gd name="T15" fmla="*/ 5904 h 1134"/>
                <a:gd name="T16" fmla="+- 0 3775 3208"/>
                <a:gd name="T17" fmla="*/ T16 w 1134"/>
                <a:gd name="T18" fmla="+- 0 5337 5337"/>
                <a:gd name="T19" fmla="*/ 5337 h 113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134" h="1134">
                  <a:moveTo>
                    <a:pt x="567" y="0"/>
                  </a:moveTo>
                  <a:lnTo>
                    <a:pt x="0" y="567"/>
                  </a:lnTo>
                  <a:lnTo>
                    <a:pt x="567" y="1134"/>
                  </a:lnTo>
                  <a:lnTo>
                    <a:pt x="1134" y="5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3" name="AutoShape 728">
              <a:extLst>
                <a:ext uri="{FF2B5EF4-FFF2-40B4-BE49-F238E27FC236}">
                  <a16:creationId xmlns:a16="http://schemas.microsoft.com/office/drawing/2014/main" id="{23CAEFFA-757B-40E5-96E7-8483C8D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7" y="5326"/>
              <a:ext cx="1157" cy="1157"/>
            </a:xfrm>
            <a:custGeom>
              <a:avLst/>
              <a:gdLst>
                <a:gd name="T0" fmla="+- 0 3775 3197"/>
                <a:gd name="T1" fmla="*/ T0 w 1157"/>
                <a:gd name="T2" fmla="+- 0 5326 5326"/>
                <a:gd name="T3" fmla="*/ 5326 h 1157"/>
                <a:gd name="T4" fmla="+- 0 3197 3197"/>
                <a:gd name="T5" fmla="*/ T4 w 1157"/>
                <a:gd name="T6" fmla="+- 0 5904 5326"/>
                <a:gd name="T7" fmla="*/ 5904 h 1157"/>
                <a:gd name="T8" fmla="+- 0 3775 3197"/>
                <a:gd name="T9" fmla="*/ T8 w 1157"/>
                <a:gd name="T10" fmla="+- 0 6482 5326"/>
                <a:gd name="T11" fmla="*/ 6482 h 1157"/>
                <a:gd name="T12" fmla="+- 0 3792 3197"/>
                <a:gd name="T13" fmla="*/ T12 w 1157"/>
                <a:gd name="T14" fmla="+- 0 6465 5326"/>
                <a:gd name="T15" fmla="*/ 6465 h 1157"/>
                <a:gd name="T16" fmla="+- 0 3769 3197"/>
                <a:gd name="T17" fmla="*/ T16 w 1157"/>
                <a:gd name="T18" fmla="+- 0 6465 5326"/>
                <a:gd name="T19" fmla="*/ 6465 h 1157"/>
                <a:gd name="T20" fmla="+- 0 3775 3197"/>
                <a:gd name="T21" fmla="*/ T20 w 1157"/>
                <a:gd name="T22" fmla="+- 0 6460 5326"/>
                <a:gd name="T23" fmla="*/ 6460 h 1157"/>
                <a:gd name="T24" fmla="+- 0 3225 3197"/>
                <a:gd name="T25" fmla="*/ T24 w 1157"/>
                <a:gd name="T26" fmla="+- 0 5910 5326"/>
                <a:gd name="T27" fmla="*/ 5910 h 1157"/>
                <a:gd name="T28" fmla="+- 0 3214 3197"/>
                <a:gd name="T29" fmla="*/ T28 w 1157"/>
                <a:gd name="T30" fmla="+- 0 5910 5326"/>
                <a:gd name="T31" fmla="*/ 5910 h 1157"/>
                <a:gd name="T32" fmla="+- 0 3214 3197"/>
                <a:gd name="T33" fmla="*/ T32 w 1157"/>
                <a:gd name="T34" fmla="+- 0 5899 5326"/>
                <a:gd name="T35" fmla="*/ 5899 h 1157"/>
                <a:gd name="T36" fmla="+- 0 3225 3197"/>
                <a:gd name="T37" fmla="*/ T36 w 1157"/>
                <a:gd name="T38" fmla="+- 0 5899 5326"/>
                <a:gd name="T39" fmla="*/ 5899 h 1157"/>
                <a:gd name="T40" fmla="+- 0 3775 3197"/>
                <a:gd name="T41" fmla="*/ T40 w 1157"/>
                <a:gd name="T42" fmla="+- 0 5349 5326"/>
                <a:gd name="T43" fmla="*/ 5349 h 1157"/>
                <a:gd name="T44" fmla="+- 0 3769 3197"/>
                <a:gd name="T45" fmla="*/ T44 w 1157"/>
                <a:gd name="T46" fmla="+- 0 5343 5326"/>
                <a:gd name="T47" fmla="*/ 5343 h 1157"/>
                <a:gd name="T48" fmla="+- 0 3792 3197"/>
                <a:gd name="T49" fmla="*/ T48 w 1157"/>
                <a:gd name="T50" fmla="+- 0 5343 5326"/>
                <a:gd name="T51" fmla="*/ 5343 h 1157"/>
                <a:gd name="T52" fmla="+- 0 3775 3197"/>
                <a:gd name="T53" fmla="*/ T52 w 1157"/>
                <a:gd name="T54" fmla="+- 0 5326 5326"/>
                <a:gd name="T55" fmla="*/ 5326 h 1157"/>
                <a:gd name="T56" fmla="+- 0 3775 3197"/>
                <a:gd name="T57" fmla="*/ T56 w 1157"/>
                <a:gd name="T58" fmla="+- 0 6460 5326"/>
                <a:gd name="T59" fmla="*/ 6460 h 1157"/>
                <a:gd name="T60" fmla="+- 0 3769 3197"/>
                <a:gd name="T61" fmla="*/ T60 w 1157"/>
                <a:gd name="T62" fmla="+- 0 6465 5326"/>
                <a:gd name="T63" fmla="*/ 6465 h 1157"/>
                <a:gd name="T64" fmla="+- 0 3781 3197"/>
                <a:gd name="T65" fmla="*/ T64 w 1157"/>
                <a:gd name="T66" fmla="+- 0 6465 5326"/>
                <a:gd name="T67" fmla="*/ 6465 h 1157"/>
                <a:gd name="T68" fmla="+- 0 3775 3197"/>
                <a:gd name="T69" fmla="*/ T68 w 1157"/>
                <a:gd name="T70" fmla="+- 0 6460 5326"/>
                <a:gd name="T71" fmla="*/ 6460 h 1157"/>
                <a:gd name="T72" fmla="+- 0 4331 3197"/>
                <a:gd name="T73" fmla="*/ T72 w 1157"/>
                <a:gd name="T74" fmla="+- 0 5904 5326"/>
                <a:gd name="T75" fmla="*/ 5904 h 1157"/>
                <a:gd name="T76" fmla="+- 0 3775 3197"/>
                <a:gd name="T77" fmla="*/ T76 w 1157"/>
                <a:gd name="T78" fmla="+- 0 6460 5326"/>
                <a:gd name="T79" fmla="*/ 6460 h 1157"/>
                <a:gd name="T80" fmla="+- 0 3781 3197"/>
                <a:gd name="T81" fmla="*/ T80 w 1157"/>
                <a:gd name="T82" fmla="+- 0 6465 5326"/>
                <a:gd name="T83" fmla="*/ 6465 h 1157"/>
                <a:gd name="T84" fmla="+- 0 3792 3197"/>
                <a:gd name="T85" fmla="*/ T84 w 1157"/>
                <a:gd name="T86" fmla="+- 0 6465 5326"/>
                <a:gd name="T87" fmla="*/ 6465 h 1157"/>
                <a:gd name="T88" fmla="+- 0 4348 3197"/>
                <a:gd name="T89" fmla="*/ T88 w 1157"/>
                <a:gd name="T90" fmla="+- 0 5910 5326"/>
                <a:gd name="T91" fmla="*/ 5910 h 1157"/>
                <a:gd name="T92" fmla="+- 0 4336 3197"/>
                <a:gd name="T93" fmla="*/ T92 w 1157"/>
                <a:gd name="T94" fmla="+- 0 5910 5326"/>
                <a:gd name="T95" fmla="*/ 5910 h 1157"/>
                <a:gd name="T96" fmla="+- 0 4331 3197"/>
                <a:gd name="T97" fmla="*/ T96 w 1157"/>
                <a:gd name="T98" fmla="+- 0 5904 5326"/>
                <a:gd name="T99" fmla="*/ 5904 h 1157"/>
                <a:gd name="T100" fmla="+- 0 3214 3197"/>
                <a:gd name="T101" fmla="*/ T100 w 1157"/>
                <a:gd name="T102" fmla="+- 0 5899 5326"/>
                <a:gd name="T103" fmla="*/ 5899 h 1157"/>
                <a:gd name="T104" fmla="+- 0 3214 3197"/>
                <a:gd name="T105" fmla="*/ T104 w 1157"/>
                <a:gd name="T106" fmla="+- 0 5910 5326"/>
                <a:gd name="T107" fmla="*/ 5910 h 1157"/>
                <a:gd name="T108" fmla="+- 0 3220 3197"/>
                <a:gd name="T109" fmla="*/ T108 w 1157"/>
                <a:gd name="T110" fmla="+- 0 5904 5326"/>
                <a:gd name="T111" fmla="*/ 5904 h 1157"/>
                <a:gd name="T112" fmla="+- 0 3214 3197"/>
                <a:gd name="T113" fmla="*/ T112 w 1157"/>
                <a:gd name="T114" fmla="+- 0 5899 5326"/>
                <a:gd name="T115" fmla="*/ 5899 h 1157"/>
                <a:gd name="T116" fmla="+- 0 3220 3197"/>
                <a:gd name="T117" fmla="*/ T116 w 1157"/>
                <a:gd name="T118" fmla="+- 0 5904 5326"/>
                <a:gd name="T119" fmla="*/ 5904 h 1157"/>
                <a:gd name="T120" fmla="+- 0 3214 3197"/>
                <a:gd name="T121" fmla="*/ T120 w 1157"/>
                <a:gd name="T122" fmla="+- 0 5910 5326"/>
                <a:gd name="T123" fmla="*/ 5910 h 1157"/>
                <a:gd name="T124" fmla="+- 0 3225 3197"/>
                <a:gd name="T125" fmla="*/ T124 w 1157"/>
                <a:gd name="T126" fmla="+- 0 5910 5326"/>
                <a:gd name="T127" fmla="*/ 5910 h 1157"/>
                <a:gd name="T128" fmla="+- 0 3220 3197"/>
                <a:gd name="T129" fmla="*/ T128 w 1157"/>
                <a:gd name="T130" fmla="+- 0 5904 5326"/>
                <a:gd name="T131" fmla="*/ 5904 h 1157"/>
                <a:gd name="T132" fmla="+- 0 4336 3197"/>
                <a:gd name="T133" fmla="*/ T132 w 1157"/>
                <a:gd name="T134" fmla="+- 0 5899 5326"/>
                <a:gd name="T135" fmla="*/ 5899 h 1157"/>
                <a:gd name="T136" fmla="+- 0 4331 3197"/>
                <a:gd name="T137" fmla="*/ T136 w 1157"/>
                <a:gd name="T138" fmla="+- 0 5904 5326"/>
                <a:gd name="T139" fmla="*/ 5904 h 1157"/>
                <a:gd name="T140" fmla="+- 0 4336 3197"/>
                <a:gd name="T141" fmla="*/ T140 w 1157"/>
                <a:gd name="T142" fmla="+- 0 5910 5326"/>
                <a:gd name="T143" fmla="*/ 5910 h 1157"/>
                <a:gd name="T144" fmla="+- 0 4336 3197"/>
                <a:gd name="T145" fmla="*/ T144 w 1157"/>
                <a:gd name="T146" fmla="+- 0 5899 5326"/>
                <a:gd name="T147" fmla="*/ 5899 h 1157"/>
                <a:gd name="T148" fmla="+- 0 4348 3197"/>
                <a:gd name="T149" fmla="*/ T148 w 1157"/>
                <a:gd name="T150" fmla="+- 0 5899 5326"/>
                <a:gd name="T151" fmla="*/ 5899 h 1157"/>
                <a:gd name="T152" fmla="+- 0 4336 3197"/>
                <a:gd name="T153" fmla="*/ T152 w 1157"/>
                <a:gd name="T154" fmla="+- 0 5899 5326"/>
                <a:gd name="T155" fmla="*/ 5899 h 1157"/>
                <a:gd name="T156" fmla="+- 0 4336 3197"/>
                <a:gd name="T157" fmla="*/ T156 w 1157"/>
                <a:gd name="T158" fmla="+- 0 5910 5326"/>
                <a:gd name="T159" fmla="*/ 5910 h 1157"/>
                <a:gd name="T160" fmla="+- 0 4348 3197"/>
                <a:gd name="T161" fmla="*/ T160 w 1157"/>
                <a:gd name="T162" fmla="+- 0 5910 5326"/>
                <a:gd name="T163" fmla="*/ 5910 h 1157"/>
                <a:gd name="T164" fmla="+- 0 4353 3197"/>
                <a:gd name="T165" fmla="*/ T164 w 1157"/>
                <a:gd name="T166" fmla="+- 0 5904 5326"/>
                <a:gd name="T167" fmla="*/ 5904 h 1157"/>
                <a:gd name="T168" fmla="+- 0 4348 3197"/>
                <a:gd name="T169" fmla="*/ T168 w 1157"/>
                <a:gd name="T170" fmla="+- 0 5899 5326"/>
                <a:gd name="T171" fmla="*/ 5899 h 1157"/>
                <a:gd name="T172" fmla="+- 0 3225 3197"/>
                <a:gd name="T173" fmla="*/ T172 w 1157"/>
                <a:gd name="T174" fmla="+- 0 5899 5326"/>
                <a:gd name="T175" fmla="*/ 5899 h 1157"/>
                <a:gd name="T176" fmla="+- 0 3214 3197"/>
                <a:gd name="T177" fmla="*/ T176 w 1157"/>
                <a:gd name="T178" fmla="+- 0 5899 5326"/>
                <a:gd name="T179" fmla="*/ 5899 h 1157"/>
                <a:gd name="T180" fmla="+- 0 3220 3197"/>
                <a:gd name="T181" fmla="*/ T180 w 1157"/>
                <a:gd name="T182" fmla="+- 0 5904 5326"/>
                <a:gd name="T183" fmla="*/ 5904 h 1157"/>
                <a:gd name="T184" fmla="+- 0 3225 3197"/>
                <a:gd name="T185" fmla="*/ T184 w 1157"/>
                <a:gd name="T186" fmla="+- 0 5899 5326"/>
                <a:gd name="T187" fmla="*/ 5899 h 1157"/>
                <a:gd name="T188" fmla="+- 0 3792 3197"/>
                <a:gd name="T189" fmla="*/ T188 w 1157"/>
                <a:gd name="T190" fmla="+- 0 5343 5326"/>
                <a:gd name="T191" fmla="*/ 5343 h 1157"/>
                <a:gd name="T192" fmla="+- 0 3781 3197"/>
                <a:gd name="T193" fmla="*/ T192 w 1157"/>
                <a:gd name="T194" fmla="+- 0 5343 5326"/>
                <a:gd name="T195" fmla="*/ 5343 h 1157"/>
                <a:gd name="T196" fmla="+- 0 3775 3197"/>
                <a:gd name="T197" fmla="*/ T196 w 1157"/>
                <a:gd name="T198" fmla="+- 0 5349 5326"/>
                <a:gd name="T199" fmla="*/ 5349 h 1157"/>
                <a:gd name="T200" fmla="+- 0 4331 3197"/>
                <a:gd name="T201" fmla="*/ T200 w 1157"/>
                <a:gd name="T202" fmla="+- 0 5904 5326"/>
                <a:gd name="T203" fmla="*/ 5904 h 1157"/>
                <a:gd name="T204" fmla="+- 0 4336 3197"/>
                <a:gd name="T205" fmla="*/ T204 w 1157"/>
                <a:gd name="T206" fmla="+- 0 5899 5326"/>
                <a:gd name="T207" fmla="*/ 5899 h 1157"/>
                <a:gd name="T208" fmla="+- 0 4348 3197"/>
                <a:gd name="T209" fmla="*/ T208 w 1157"/>
                <a:gd name="T210" fmla="+- 0 5899 5326"/>
                <a:gd name="T211" fmla="*/ 5899 h 1157"/>
                <a:gd name="T212" fmla="+- 0 3792 3197"/>
                <a:gd name="T213" fmla="*/ T212 w 1157"/>
                <a:gd name="T214" fmla="+- 0 5343 5326"/>
                <a:gd name="T215" fmla="*/ 5343 h 1157"/>
                <a:gd name="T216" fmla="+- 0 3781 3197"/>
                <a:gd name="T217" fmla="*/ T216 w 1157"/>
                <a:gd name="T218" fmla="+- 0 5343 5326"/>
                <a:gd name="T219" fmla="*/ 5343 h 1157"/>
                <a:gd name="T220" fmla="+- 0 3769 3197"/>
                <a:gd name="T221" fmla="*/ T220 w 1157"/>
                <a:gd name="T222" fmla="+- 0 5343 5326"/>
                <a:gd name="T223" fmla="*/ 5343 h 1157"/>
                <a:gd name="T224" fmla="+- 0 3775 3197"/>
                <a:gd name="T225" fmla="*/ T224 w 1157"/>
                <a:gd name="T226" fmla="+- 0 5349 5326"/>
                <a:gd name="T227" fmla="*/ 5349 h 1157"/>
                <a:gd name="T228" fmla="+- 0 3781 3197"/>
                <a:gd name="T229" fmla="*/ T228 w 1157"/>
                <a:gd name="T230" fmla="+- 0 5343 5326"/>
                <a:gd name="T231" fmla="*/ 5343 h 115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1157" h="1157">
                  <a:moveTo>
                    <a:pt x="578" y="0"/>
                  </a:moveTo>
                  <a:lnTo>
                    <a:pt x="0" y="578"/>
                  </a:lnTo>
                  <a:lnTo>
                    <a:pt x="578" y="1156"/>
                  </a:lnTo>
                  <a:lnTo>
                    <a:pt x="595" y="1139"/>
                  </a:lnTo>
                  <a:lnTo>
                    <a:pt x="572" y="1139"/>
                  </a:lnTo>
                  <a:lnTo>
                    <a:pt x="578" y="1134"/>
                  </a:lnTo>
                  <a:lnTo>
                    <a:pt x="28" y="584"/>
                  </a:lnTo>
                  <a:lnTo>
                    <a:pt x="17" y="584"/>
                  </a:lnTo>
                  <a:lnTo>
                    <a:pt x="17" y="573"/>
                  </a:lnTo>
                  <a:lnTo>
                    <a:pt x="28" y="573"/>
                  </a:lnTo>
                  <a:lnTo>
                    <a:pt x="578" y="23"/>
                  </a:lnTo>
                  <a:lnTo>
                    <a:pt x="572" y="17"/>
                  </a:lnTo>
                  <a:lnTo>
                    <a:pt x="595" y="17"/>
                  </a:lnTo>
                  <a:lnTo>
                    <a:pt x="578" y="0"/>
                  </a:lnTo>
                  <a:close/>
                  <a:moveTo>
                    <a:pt x="578" y="1134"/>
                  </a:moveTo>
                  <a:lnTo>
                    <a:pt x="572" y="1139"/>
                  </a:lnTo>
                  <a:lnTo>
                    <a:pt x="584" y="1139"/>
                  </a:lnTo>
                  <a:lnTo>
                    <a:pt x="578" y="1134"/>
                  </a:lnTo>
                  <a:close/>
                  <a:moveTo>
                    <a:pt x="1134" y="578"/>
                  </a:moveTo>
                  <a:lnTo>
                    <a:pt x="578" y="1134"/>
                  </a:lnTo>
                  <a:lnTo>
                    <a:pt x="584" y="1139"/>
                  </a:lnTo>
                  <a:lnTo>
                    <a:pt x="595" y="1139"/>
                  </a:lnTo>
                  <a:lnTo>
                    <a:pt x="1151" y="584"/>
                  </a:lnTo>
                  <a:lnTo>
                    <a:pt x="1139" y="584"/>
                  </a:lnTo>
                  <a:lnTo>
                    <a:pt x="1134" y="578"/>
                  </a:lnTo>
                  <a:close/>
                  <a:moveTo>
                    <a:pt x="17" y="573"/>
                  </a:moveTo>
                  <a:lnTo>
                    <a:pt x="17" y="584"/>
                  </a:lnTo>
                  <a:lnTo>
                    <a:pt x="23" y="578"/>
                  </a:lnTo>
                  <a:lnTo>
                    <a:pt x="17" y="573"/>
                  </a:lnTo>
                  <a:close/>
                  <a:moveTo>
                    <a:pt x="23" y="578"/>
                  </a:moveTo>
                  <a:lnTo>
                    <a:pt x="17" y="584"/>
                  </a:lnTo>
                  <a:lnTo>
                    <a:pt x="28" y="584"/>
                  </a:lnTo>
                  <a:lnTo>
                    <a:pt x="23" y="578"/>
                  </a:lnTo>
                  <a:close/>
                  <a:moveTo>
                    <a:pt x="1139" y="573"/>
                  </a:moveTo>
                  <a:lnTo>
                    <a:pt x="1134" y="578"/>
                  </a:lnTo>
                  <a:lnTo>
                    <a:pt x="1139" y="584"/>
                  </a:lnTo>
                  <a:lnTo>
                    <a:pt x="1139" y="573"/>
                  </a:lnTo>
                  <a:close/>
                  <a:moveTo>
                    <a:pt x="1151" y="573"/>
                  </a:moveTo>
                  <a:lnTo>
                    <a:pt x="1139" y="573"/>
                  </a:lnTo>
                  <a:lnTo>
                    <a:pt x="1139" y="584"/>
                  </a:lnTo>
                  <a:lnTo>
                    <a:pt x="1151" y="584"/>
                  </a:lnTo>
                  <a:lnTo>
                    <a:pt x="1156" y="578"/>
                  </a:lnTo>
                  <a:lnTo>
                    <a:pt x="1151" y="573"/>
                  </a:lnTo>
                  <a:close/>
                  <a:moveTo>
                    <a:pt x="28" y="573"/>
                  </a:moveTo>
                  <a:lnTo>
                    <a:pt x="17" y="573"/>
                  </a:lnTo>
                  <a:lnTo>
                    <a:pt x="23" y="578"/>
                  </a:lnTo>
                  <a:lnTo>
                    <a:pt x="28" y="573"/>
                  </a:lnTo>
                  <a:close/>
                  <a:moveTo>
                    <a:pt x="595" y="17"/>
                  </a:moveTo>
                  <a:lnTo>
                    <a:pt x="584" y="17"/>
                  </a:lnTo>
                  <a:lnTo>
                    <a:pt x="578" y="23"/>
                  </a:lnTo>
                  <a:lnTo>
                    <a:pt x="1134" y="578"/>
                  </a:lnTo>
                  <a:lnTo>
                    <a:pt x="1139" y="573"/>
                  </a:lnTo>
                  <a:lnTo>
                    <a:pt x="1151" y="573"/>
                  </a:lnTo>
                  <a:lnTo>
                    <a:pt x="595" y="17"/>
                  </a:lnTo>
                  <a:close/>
                  <a:moveTo>
                    <a:pt x="584" y="17"/>
                  </a:moveTo>
                  <a:lnTo>
                    <a:pt x="572" y="17"/>
                  </a:lnTo>
                  <a:lnTo>
                    <a:pt x="578" y="23"/>
                  </a:lnTo>
                  <a:lnTo>
                    <a:pt x="584" y="17"/>
                  </a:lnTo>
                  <a:close/>
                </a:path>
              </a:pathLst>
            </a:custGeom>
            <a:solidFill>
              <a:srgbClr val="001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4" name="AutoShape 727">
              <a:extLst>
                <a:ext uri="{FF2B5EF4-FFF2-40B4-BE49-F238E27FC236}">
                  <a16:creationId xmlns:a16="http://schemas.microsoft.com/office/drawing/2014/main" id="{03823294-31D4-48D7-9516-CC3FFF7BF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5218"/>
              <a:ext cx="96" cy="120"/>
            </a:xfrm>
            <a:custGeom>
              <a:avLst/>
              <a:gdLst>
                <a:gd name="T0" fmla="+- 0 3768 3728"/>
                <a:gd name="T1" fmla="*/ T0 w 96"/>
                <a:gd name="T2" fmla="+- 0 5242 5218"/>
                <a:gd name="T3" fmla="*/ 5242 h 120"/>
                <a:gd name="T4" fmla="+- 0 3728 3728"/>
                <a:gd name="T5" fmla="*/ T4 w 96"/>
                <a:gd name="T6" fmla="+- 0 5242 5218"/>
                <a:gd name="T7" fmla="*/ 5242 h 120"/>
                <a:gd name="T8" fmla="+- 0 3776 3728"/>
                <a:gd name="T9" fmla="*/ T8 w 96"/>
                <a:gd name="T10" fmla="+- 0 5338 5218"/>
                <a:gd name="T11" fmla="*/ 5338 h 120"/>
                <a:gd name="T12" fmla="+- 0 3816 3728"/>
                <a:gd name="T13" fmla="*/ T12 w 96"/>
                <a:gd name="T14" fmla="+- 0 5258 5218"/>
                <a:gd name="T15" fmla="*/ 5258 h 120"/>
                <a:gd name="T16" fmla="+- 0 3768 3728"/>
                <a:gd name="T17" fmla="*/ T16 w 96"/>
                <a:gd name="T18" fmla="+- 0 5258 5218"/>
                <a:gd name="T19" fmla="*/ 5258 h 120"/>
                <a:gd name="T20" fmla="+- 0 3768 3728"/>
                <a:gd name="T21" fmla="*/ T20 w 96"/>
                <a:gd name="T22" fmla="+- 0 5242 5218"/>
                <a:gd name="T23" fmla="*/ 5242 h 120"/>
                <a:gd name="T24" fmla="+- 0 3784 3728"/>
                <a:gd name="T25" fmla="*/ T24 w 96"/>
                <a:gd name="T26" fmla="+- 0 5218 5218"/>
                <a:gd name="T27" fmla="*/ 5218 h 120"/>
                <a:gd name="T28" fmla="+- 0 3768 3728"/>
                <a:gd name="T29" fmla="*/ T28 w 96"/>
                <a:gd name="T30" fmla="+- 0 5218 5218"/>
                <a:gd name="T31" fmla="*/ 5218 h 120"/>
                <a:gd name="T32" fmla="+- 0 3768 3728"/>
                <a:gd name="T33" fmla="*/ T32 w 96"/>
                <a:gd name="T34" fmla="+- 0 5258 5218"/>
                <a:gd name="T35" fmla="*/ 5258 h 120"/>
                <a:gd name="T36" fmla="+- 0 3784 3728"/>
                <a:gd name="T37" fmla="*/ T36 w 96"/>
                <a:gd name="T38" fmla="+- 0 5258 5218"/>
                <a:gd name="T39" fmla="*/ 5258 h 120"/>
                <a:gd name="T40" fmla="+- 0 3784 3728"/>
                <a:gd name="T41" fmla="*/ T40 w 96"/>
                <a:gd name="T42" fmla="+- 0 5218 5218"/>
                <a:gd name="T43" fmla="*/ 5218 h 120"/>
                <a:gd name="T44" fmla="+- 0 3824 3728"/>
                <a:gd name="T45" fmla="*/ T44 w 96"/>
                <a:gd name="T46" fmla="+- 0 5242 5218"/>
                <a:gd name="T47" fmla="*/ 5242 h 120"/>
                <a:gd name="T48" fmla="+- 0 3784 3728"/>
                <a:gd name="T49" fmla="*/ T48 w 96"/>
                <a:gd name="T50" fmla="+- 0 5242 5218"/>
                <a:gd name="T51" fmla="*/ 5242 h 120"/>
                <a:gd name="T52" fmla="+- 0 3784 3728"/>
                <a:gd name="T53" fmla="*/ T52 w 96"/>
                <a:gd name="T54" fmla="+- 0 5258 5218"/>
                <a:gd name="T55" fmla="*/ 5258 h 120"/>
                <a:gd name="T56" fmla="+- 0 3816 3728"/>
                <a:gd name="T57" fmla="*/ T56 w 96"/>
                <a:gd name="T58" fmla="+- 0 5258 5218"/>
                <a:gd name="T59" fmla="*/ 5258 h 120"/>
                <a:gd name="T60" fmla="+- 0 3824 3728"/>
                <a:gd name="T61" fmla="*/ T60 w 96"/>
                <a:gd name="T62" fmla="+- 0 5242 5218"/>
                <a:gd name="T63" fmla="*/ 5242 h 1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</a:cxnLst>
              <a:rect l="0" t="0" r="r" b="b"/>
              <a:pathLst>
                <a:path w="96" h="120">
                  <a:moveTo>
                    <a:pt x="40" y="24"/>
                  </a:moveTo>
                  <a:lnTo>
                    <a:pt x="0" y="24"/>
                  </a:lnTo>
                  <a:lnTo>
                    <a:pt x="48" y="120"/>
                  </a:lnTo>
                  <a:lnTo>
                    <a:pt x="88" y="40"/>
                  </a:lnTo>
                  <a:lnTo>
                    <a:pt x="40" y="40"/>
                  </a:lnTo>
                  <a:lnTo>
                    <a:pt x="40" y="24"/>
                  </a:lnTo>
                  <a:close/>
                  <a:moveTo>
                    <a:pt x="56" y="0"/>
                  </a:moveTo>
                  <a:lnTo>
                    <a:pt x="40" y="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56" y="0"/>
                  </a:lnTo>
                  <a:close/>
                  <a:moveTo>
                    <a:pt x="96" y="24"/>
                  </a:moveTo>
                  <a:lnTo>
                    <a:pt x="56" y="24"/>
                  </a:lnTo>
                  <a:lnTo>
                    <a:pt x="56" y="40"/>
                  </a:lnTo>
                  <a:lnTo>
                    <a:pt x="88" y="40"/>
                  </a:lnTo>
                  <a:lnTo>
                    <a:pt x="96" y="24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75" name="Picture 726">
              <a:extLst>
                <a:ext uri="{FF2B5EF4-FFF2-40B4-BE49-F238E27FC236}">
                  <a16:creationId xmlns:a16="http://schemas.microsoft.com/office/drawing/2014/main" id="{B44C1C4C-A266-4183-AFE0-032B87BB8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35" y="5667"/>
              <a:ext cx="469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AutoShape 725">
              <a:extLst>
                <a:ext uri="{FF2B5EF4-FFF2-40B4-BE49-F238E27FC236}">
                  <a16:creationId xmlns:a16="http://schemas.microsoft.com/office/drawing/2014/main" id="{5772D231-1473-4F5A-A2C4-9889E65C7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" y="5853"/>
              <a:ext cx="7502" cy="96"/>
            </a:xfrm>
            <a:custGeom>
              <a:avLst/>
              <a:gdLst>
                <a:gd name="T0" fmla="+- 0 11827 4342"/>
                <a:gd name="T1" fmla="*/ T0 w 7502"/>
                <a:gd name="T2" fmla="+- 0 5893 5853"/>
                <a:gd name="T3" fmla="*/ 5893 h 96"/>
                <a:gd name="T4" fmla="+- 0 11763 4342"/>
                <a:gd name="T5" fmla="*/ T4 w 7502"/>
                <a:gd name="T6" fmla="+- 0 5893 5853"/>
                <a:gd name="T7" fmla="*/ 5893 h 96"/>
                <a:gd name="T8" fmla="+- 0 11763 4342"/>
                <a:gd name="T9" fmla="*/ T8 w 7502"/>
                <a:gd name="T10" fmla="+- 0 5909 5853"/>
                <a:gd name="T11" fmla="*/ 5909 h 96"/>
                <a:gd name="T12" fmla="+- 0 11747 4342"/>
                <a:gd name="T13" fmla="*/ T12 w 7502"/>
                <a:gd name="T14" fmla="+- 0 5909 5853"/>
                <a:gd name="T15" fmla="*/ 5909 h 96"/>
                <a:gd name="T16" fmla="+- 0 11747 4342"/>
                <a:gd name="T17" fmla="*/ T16 w 7502"/>
                <a:gd name="T18" fmla="+- 0 5949 5853"/>
                <a:gd name="T19" fmla="*/ 5949 h 96"/>
                <a:gd name="T20" fmla="+- 0 11843 4342"/>
                <a:gd name="T21" fmla="*/ T20 w 7502"/>
                <a:gd name="T22" fmla="+- 0 5901 5853"/>
                <a:gd name="T23" fmla="*/ 5901 h 96"/>
                <a:gd name="T24" fmla="+- 0 11827 4342"/>
                <a:gd name="T25" fmla="*/ T24 w 7502"/>
                <a:gd name="T26" fmla="+- 0 5893 5853"/>
                <a:gd name="T27" fmla="*/ 5893 h 96"/>
                <a:gd name="T28" fmla="+- 0 11747 4342"/>
                <a:gd name="T29" fmla="*/ T28 w 7502"/>
                <a:gd name="T30" fmla="+- 0 5893 5853"/>
                <a:gd name="T31" fmla="*/ 5893 h 96"/>
                <a:gd name="T32" fmla="+- 0 4342 4342"/>
                <a:gd name="T33" fmla="*/ T32 w 7502"/>
                <a:gd name="T34" fmla="+- 0 5896 5853"/>
                <a:gd name="T35" fmla="*/ 5896 h 96"/>
                <a:gd name="T36" fmla="+- 0 4342 4342"/>
                <a:gd name="T37" fmla="*/ T36 w 7502"/>
                <a:gd name="T38" fmla="+- 0 5912 5853"/>
                <a:gd name="T39" fmla="*/ 5912 h 96"/>
                <a:gd name="T40" fmla="+- 0 11747 4342"/>
                <a:gd name="T41" fmla="*/ T40 w 7502"/>
                <a:gd name="T42" fmla="+- 0 5909 5853"/>
                <a:gd name="T43" fmla="*/ 5909 h 96"/>
                <a:gd name="T44" fmla="+- 0 11747 4342"/>
                <a:gd name="T45" fmla="*/ T44 w 7502"/>
                <a:gd name="T46" fmla="+- 0 5893 5853"/>
                <a:gd name="T47" fmla="*/ 5893 h 96"/>
                <a:gd name="T48" fmla="+- 0 11763 4342"/>
                <a:gd name="T49" fmla="*/ T48 w 7502"/>
                <a:gd name="T50" fmla="+- 0 5893 5853"/>
                <a:gd name="T51" fmla="*/ 5893 h 96"/>
                <a:gd name="T52" fmla="+- 0 11747 4342"/>
                <a:gd name="T53" fmla="*/ T52 w 7502"/>
                <a:gd name="T54" fmla="+- 0 5893 5853"/>
                <a:gd name="T55" fmla="*/ 5893 h 96"/>
                <a:gd name="T56" fmla="+- 0 11747 4342"/>
                <a:gd name="T57" fmla="*/ T56 w 7502"/>
                <a:gd name="T58" fmla="+- 0 5909 5853"/>
                <a:gd name="T59" fmla="*/ 5909 h 96"/>
                <a:gd name="T60" fmla="+- 0 11763 4342"/>
                <a:gd name="T61" fmla="*/ T60 w 7502"/>
                <a:gd name="T62" fmla="+- 0 5909 5853"/>
                <a:gd name="T63" fmla="*/ 5909 h 96"/>
                <a:gd name="T64" fmla="+- 0 11763 4342"/>
                <a:gd name="T65" fmla="*/ T64 w 7502"/>
                <a:gd name="T66" fmla="+- 0 5893 5853"/>
                <a:gd name="T67" fmla="*/ 5893 h 96"/>
                <a:gd name="T68" fmla="+- 0 11747 4342"/>
                <a:gd name="T69" fmla="*/ T68 w 7502"/>
                <a:gd name="T70" fmla="+- 0 5853 5853"/>
                <a:gd name="T71" fmla="*/ 5853 h 96"/>
                <a:gd name="T72" fmla="+- 0 11747 4342"/>
                <a:gd name="T73" fmla="*/ T72 w 7502"/>
                <a:gd name="T74" fmla="+- 0 5893 5853"/>
                <a:gd name="T75" fmla="*/ 5893 h 96"/>
                <a:gd name="T76" fmla="+- 0 11827 4342"/>
                <a:gd name="T77" fmla="*/ T76 w 7502"/>
                <a:gd name="T78" fmla="+- 0 5893 5853"/>
                <a:gd name="T79" fmla="*/ 5893 h 96"/>
                <a:gd name="T80" fmla="+- 0 11747 4342"/>
                <a:gd name="T81" fmla="*/ T80 w 7502"/>
                <a:gd name="T82" fmla="+- 0 5853 5853"/>
                <a:gd name="T83" fmla="*/ 5853 h 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7502" h="96">
                  <a:moveTo>
                    <a:pt x="7485" y="40"/>
                  </a:moveTo>
                  <a:lnTo>
                    <a:pt x="7421" y="40"/>
                  </a:lnTo>
                  <a:lnTo>
                    <a:pt x="7421" y="56"/>
                  </a:lnTo>
                  <a:lnTo>
                    <a:pt x="7405" y="56"/>
                  </a:lnTo>
                  <a:lnTo>
                    <a:pt x="7405" y="96"/>
                  </a:lnTo>
                  <a:lnTo>
                    <a:pt x="7501" y="48"/>
                  </a:lnTo>
                  <a:lnTo>
                    <a:pt x="7485" y="40"/>
                  </a:lnTo>
                  <a:close/>
                  <a:moveTo>
                    <a:pt x="7405" y="40"/>
                  </a:moveTo>
                  <a:lnTo>
                    <a:pt x="0" y="43"/>
                  </a:lnTo>
                  <a:lnTo>
                    <a:pt x="0" y="59"/>
                  </a:lnTo>
                  <a:lnTo>
                    <a:pt x="7405" y="56"/>
                  </a:lnTo>
                  <a:lnTo>
                    <a:pt x="7405" y="40"/>
                  </a:lnTo>
                  <a:close/>
                  <a:moveTo>
                    <a:pt x="7421" y="40"/>
                  </a:moveTo>
                  <a:lnTo>
                    <a:pt x="7405" y="40"/>
                  </a:lnTo>
                  <a:lnTo>
                    <a:pt x="7405" y="56"/>
                  </a:lnTo>
                  <a:lnTo>
                    <a:pt x="7421" y="56"/>
                  </a:lnTo>
                  <a:lnTo>
                    <a:pt x="7421" y="40"/>
                  </a:lnTo>
                  <a:close/>
                  <a:moveTo>
                    <a:pt x="7405" y="0"/>
                  </a:moveTo>
                  <a:lnTo>
                    <a:pt x="7405" y="40"/>
                  </a:lnTo>
                  <a:lnTo>
                    <a:pt x="7485" y="40"/>
                  </a:lnTo>
                  <a:lnTo>
                    <a:pt x="7405" y="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7" name="AutoShape 724">
              <a:extLst>
                <a:ext uri="{FF2B5EF4-FFF2-40B4-BE49-F238E27FC236}">
                  <a16:creationId xmlns:a16="http://schemas.microsoft.com/office/drawing/2014/main" id="{F69AB77A-6F68-47DC-B252-1F53EBB11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2063" cy="318"/>
            </a:xfrm>
            <a:custGeom>
              <a:avLst/>
              <a:gdLst>
                <a:gd name="T0" fmla="*/ 1 w 2063"/>
                <a:gd name="T1" fmla="+- 0 51 2"/>
                <a:gd name="T2" fmla="*/ 51 h 318"/>
                <a:gd name="T3" fmla="*/ 49 w 2063"/>
                <a:gd name="T4" fmla="+- 0 318 2"/>
                <a:gd name="T5" fmla="*/ 318 h 318"/>
                <a:gd name="T6" fmla="*/ 57 w 2063"/>
                <a:gd name="T7" fmla="+- 0 295 2"/>
                <a:gd name="T8" fmla="*/ 295 h 318"/>
                <a:gd name="T9" fmla="*/ 41 w 2063"/>
                <a:gd name="T10" fmla="+- 0 290 2"/>
                <a:gd name="T11" fmla="*/ 290 h 318"/>
                <a:gd name="T12" fmla="*/ 30 w 2063"/>
                <a:gd name="T13" fmla="+- 0 278 2"/>
                <a:gd name="T14" fmla="*/ 278 h 318"/>
                <a:gd name="T15" fmla="*/ 25 w 2063"/>
                <a:gd name="T16" fmla="+- 0 265 2"/>
                <a:gd name="T17" fmla="*/ 265 h 318"/>
                <a:gd name="T18" fmla="*/ 26 w 2063"/>
                <a:gd name="T19" fmla="+- 0 50 2"/>
                <a:gd name="T20" fmla="*/ 50 h 318"/>
                <a:gd name="T21" fmla="*/ 36 w 2063"/>
                <a:gd name="T22" fmla="+- 0 36 2"/>
                <a:gd name="T23" fmla="*/ 36 h 318"/>
                <a:gd name="T24" fmla="*/ 48 w 2063"/>
                <a:gd name="T25" fmla="+- 0 28 2"/>
                <a:gd name="T26" fmla="*/ 28 h 318"/>
                <a:gd name="T27" fmla="*/ 2026 w 2063"/>
                <a:gd name="T28" fmla="+- 0 7 2"/>
                <a:gd name="T29" fmla="*/ 7 h 318"/>
                <a:gd name="T30" fmla="*/ 2001 w 2063"/>
                <a:gd name="T31" fmla="+- 0 296 2"/>
                <a:gd name="T32" fmla="*/ 296 h 318"/>
                <a:gd name="T33" fmla="*/ 53 w 2063"/>
                <a:gd name="T34" fmla="+- 0 295 2"/>
                <a:gd name="T35" fmla="*/ 295 h 318"/>
                <a:gd name="T36" fmla="*/ 2011 w 2063"/>
                <a:gd name="T37" fmla="+- 0 295 2"/>
                <a:gd name="T38" fmla="*/ 295 h 318"/>
                <a:gd name="T39" fmla="*/ 2015 w 2063"/>
                <a:gd name="T40" fmla="+- 0 293 2"/>
                <a:gd name="T41" fmla="*/ 293 h 318"/>
                <a:gd name="T42" fmla="*/ 45 w 2063"/>
                <a:gd name="T43" fmla="+- 0 292 2"/>
                <a:gd name="T44" fmla="*/ 292 h 318"/>
                <a:gd name="T45" fmla="*/ 2053 w 2063"/>
                <a:gd name="T46" fmla="+- 0 292 2"/>
                <a:gd name="T47" fmla="*/ 292 h 318"/>
                <a:gd name="T48" fmla="*/ 2053 w 2063"/>
                <a:gd name="T49" fmla="+- 0 292 2"/>
                <a:gd name="T50" fmla="*/ 292 h 318"/>
                <a:gd name="T51" fmla="*/ 41 w 2063"/>
                <a:gd name="T52" fmla="+- 0 290 2"/>
                <a:gd name="T53" fmla="*/ 290 h 318"/>
                <a:gd name="T54" fmla="*/ 2022 w 2063"/>
                <a:gd name="T55" fmla="+- 0 290 2"/>
                <a:gd name="T56" fmla="*/ 290 h 318"/>
                <a:gd name="T57" fmla="*/ 2027 w 2063"/>
                <a:gd name="T58" fmla="+- 0 285 2"/>
                <a:gd name="T59" fmla="*/ 285 h 318"/>
                <a:gd name="T60" fmla="*/ 40 w 2063"/>
                <a:gd name="T61" fmla="+- 0 289 2"/>
                <a:gd name="T62" fmla="*/ 289 h 318"/>
                <a:gd name="T63" fmla="*/ 2028 w 2063"/>
                <a:gd name="T64" fmla="+- 0 285 2"/>
                <a:gd name="T65" fmla="*/ 285 h 318"/>
                <a:gd name="T66" fmla="*/ 2028 w 2063"/>
                <a:gd name="T67" fmla="+- 0 285 2"/>
                <a:gd name="T68" fmla="*/ 285 h 318"/>
                <a:gd name="T69" fmla="*/ 35 w 2063"/>
                <a:gd name="T70" fmla="+- 0 284 2"/>
                <a:gd name="T71" fmla="*/ 284 h 318"/>
                <a:gd name="T72" fmla="*/ 30 w 2063"/>
                <a:gd name="T73" fmla="+- 0 279 2"/>
                <a:gd name="T74" fmla="*/ 279 h 318"/>
                <a:gd name="T75" fmla="*/ 2059 w 2063"/>
                <a:gd name="T76" fmla="+- 0 278 2"/>
                <a:gd name="T77" fmla="*/ 278 h 318"/>
                <a:gd name="T78" fmla="*/ 2061 w 2063"/>
                <a:gd name="T79" fmla="+- 0 274 2"/>
                <a:gd name="T80" fmla="*/ 274 h 318"/>
                <a:gd name="T81" fmla="*/ 28 w 2063"/>
                <a:gd name="T82" fmla="+- 0 274 2"/>
                <a:gd name="T83" fmla="*/ 274 h 318"/>
                <a:gd name="T84" fmla="*/ 2061 w 2063"/>
                <a:gd name="T85" fmla="+- 0 274 2"/>
                <a:gd name="T86" fmla="*/ 274 h 318"/>
                <a:gd name="T87" fmla="*/ 2038 w 2063"/>
                <a:gd name="T88" fmla="+- 0 266 2"/>
                <a:gd name="T89" fmla="*/ 266 h 318"/>
                <a:gd name="T90" fmla="*/ 25 w 2063"/>
                <a:gd name="T91" fmla="+- 0 266 2"/>
                <a:gd name="T92" fmla="*/ 266 h 318"/>
                <a:gd name="T93" fmla="*/ 2038 w 2063"/>
                <a:gd name="T94" fmla="+- 0 265 2"/>
                <a:gd name="T95" fmla="*/ 265 h 318"/>
                <a:gd name="T96" fmla="*/ 2039 w 2063"/>
                <a:gd name="T97" fmla="+- 0 63 2"/>
                <a:gd name="T98" fmla="*/ 63 h 318"/>
                <a:gd name="T99" fmla="*/ 24 w 2063"/>
                <a:gd name="T100" fmla="+- 0 258 2"/>
                <a:gd name="T101" fmla="*/ 258 h 318"/>
                <a:gd name="T102" fmla="*/ 24 w 2063"/>
                <a:gd name="T103" fmla="+- 0 258 2"/>
                <a:gd name="T104" fmla="*/ 258 h 318"/>
                <a:gd name="T105" fmla="*/ 2038 w 2063"/>
                <a:gd name="T106" fmla="+- 0 57 2"/>
                <a:gd name="T107" fmla="*/ 57 h 318"/>
                <a:gd name="T108" fmla="*/ 2062 w 2063"/>
                <a:gd name="T109" fmla="+- 0 54 2"/>
                <a:gd name="T110" fmla="*/ 54 h 318"/>
                <a:gd name="T111" fmla="*/ 25 w 2063"/>
                <a:gd name="T112" fmla="+- 0 55 2"/>
                <a:gd name="T113" fmla="*/ 55 h 318"/>
                <a:gd name="T114" fmla="*/ 25 w 2063"/>
                <a:gd name="T115" fmla="+- 0 54 2"/>
                <a:gd name="T116" fmla="*/ 54 h 318"/>
                <a:gd name="T117" fmla="*/ 2036 w 2063"/>
                <a:gd name="T118" fmla="+- 0 50 2"/>
                <a:gd name="T119" fmla="*/ 50 h 318"/>
                <a:gd name="T120" fmla="*/ 27 w 2063"/>
                <a:gd name="T121" fmla="+- 0 49 2"/>
                <a:gd name="T122" fmla="*/ 49 h 318"/>
                <a:gd name="T123" fmla="*/ 2061 w 2063"/>
                <a:gd name="T124" fmla="+- 0 47 2"/>
                <a:gd name="T125" fmla="*/ 47 h 318"/>
                <a:gd name="T126" fmla="*/ 2036 w 2063"/>
                <a:gd name="T127" fmla="+- 0 48 2"/>
                <a:gd name="T128" fmla="*/ 48 h 318"/>
                <a:gd name="T129" fmla="*/ 2033 w 2063"/>
                <a:gd name="T130" fmla="+- 0 43 2"/>
                <a:gd name="T131" fmla="*/ 43 h 318"/>
                <a:gd name="T132" fmla="*/ 30 w 2063"/>
                <a:gd name="T133" fmla="+- 0 43 2"/>
                <a:gd name="T134" fmla="*/ 43 h 318"/>
                <a:gd name="T135" fmla="*/ 2028 w 2063"/>
                <a:gd name="T136" fmla="+- 0 37 2"/>
                <a:gd name="T137" fmla="*/ 37 h 318"/>
                <a:gd name="T138" fmla="*/ 35 w 2063"/>
                <a:gd name="T139" fmla="+- 0 37 2"/>
                <a:gd name="T140" fmla="*/ 37 h 318"/>
                <a:gd name="T141" fmla="*/ 2027 w 2063"/>
                <a:gd name="T142" fmla="+- 0 36 2"/>
                <a:gd name="T143" fmla="*/ 36 h 318"/>
                <a:gd name="T144" fmla="*/ 2028 w 2063"/>
                <a:gd name="T145" fmla="+- 0 37 2"/>
                <a:gd name="T146" fmla="*/ 37 h 318"/>
                <a:gd name="T147" fmla="*/ 41 w 2063"/>
                <a:gd name="T148" fmla="+- 0 32 2"/>
                <a:gd name="T149" fmla="*/ 32 h 318"/>
                <a:gd name="T150" fmla="*/ 2054 w 2063"/>
                <a:gd name="T151" fmla="+- 0 32 2"/>
                <a:gd name="T152" fmla="*/ 32 h 318"/>
                <a:gd name="T153" fmla="*/ 2016 w 2063"/>
                <a:gd name="T154" fmla="+- 0 29 2"/>
                <a:gd name="T155" fmla="*/ 29 h 318"/>
                <a:gd name="T156" fmla="*/ 46 w 2063"/>
                <a:gd name="T157" fmla="+- 0 29 2"/>
                <a:gd name="T158" fmla="*/ 29 h 318"/>
                <a:gd name="T159" fmla="*/ 2015 w 2063"/>
                <a:gd name="T160" fmla="+- 0 28 2"/>
                <a:gd name="T161" fmla="*/ 28 h 318"/>
                <a:gd name="T162" fmla="*/ 46 w 2063"/>
                <a:gd name="T163" fmla="+- 0 29 2"/>
                <a:gd name="T164" fmla="*/ 29 h 318"/>
                <a:gd name="T165" fmla="*/ 55 w 2063"/>
                <a:gd name="T166" fmla="+- 0 26 2"/>
                <a:gd name="T167" fmla="*/ 26 h 318"/>
                <a:gd name="T168" fmla="*/ 2009 w 2063"/>
                <a:gd name="T169" fmla="+- 0 27 2"/>
                <a:gd name="T170" fmla="*/ 27 h 318"/>
                <a:gd name="T171" fmla="*/ 55 w 2063"/>
                <a:gd name="T172" fmla="+- 0 26 2"/>
                <a:gd name="T173" fmla="*/ 26 h 318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  <a:cxn ang="0">
                  <a:pos x="T21" y="T23"/>
                </a:cxn>
                <a:cxn ang="0">
                  <a:pos x="T24" y="T26"/>
                </a:cxn>
                <a:cxn ang="0">
                  <a:pos x="T27" y="T29"/>
                </a:cxn>
                <a:cxn ang="0">
                  <a:pos x="T30" y="T32"/>
                </a:cxn>
                <a:cxn ang="0">
                  <a:pos x="T33" y="T35"/>
                </a:cxn>
                <a:cxn ang="0">
                  <a:pos x="T36" y="T38"/>
                </a:cxn>
                <a:cxn ang="0">
                  <a:pos x="T39" y="T41"/>
                </a:cxn>
                <a:cxn ang="0">
                  <a:pos x="T42" y="T44"/>
                </a:cxn>
                <a:cxn ang="0">
                  <a:pos x="T45" y="T47"/>
                </a:cxn>
                <a:cxn ang="0">
                  <a:pos x="T48" y="T50"/>
                </a:cxn>
                <a:cxn ang="0">
                  <a:pos x="T51" y="T53"/>
                </a:cxn>
                <a:cxn ang="0">
                  <a:pos x="T54" y="T56"/>
                </a:cxn>
                <a:cxn ang="0">
                  <a:pos x="T57" y="T59"/>
                </a:cxn>
                <a:cxn ang="0">
                  <a:pos x="T60" y="T62"/>
                </a:cxn>
                <a:cxn ang="0">
                  <a:pos x="T63" y="T65"/>
                </a:cxn>
                <a:cxn ang="0">
                  <a:pos x="T66" y="T68"/>
                </a:cxn>
                <a:cxn ang="0">
                  <a:pos x="T69" y="T71"/>
                </a:cxn>
                <a:cxn ang="0">
                  <a:pos x="T72" y="T74"/>
                </a:cxn>
                <a:cxn ang="0">
                  <a:pos x="T75" y="T77"/>
                </a:cxn>
                <a:cxn ang="0">
                  <a:pos x="T78" y="T80"/>
                </a:cxn>
                <a:cxn ang="0">
                  <a:pos x="T81" y="T83"/>
                </a:cxn>
                <a:cxn ang="0">
                  <a:pos x="T84" y="T86"/>
                </a:cxn>
                <a:cxn ang="0">
                  <a:pos x="T87" y="T89"/>
                </a:cxn>
                <a:cxn ang="0">
                  <a:pos x="T90" y="T92"/>
                </a:cxn>
                <a:cxn ang="0">
                  <a:pos x="T93" y="T95"/>
                </a:cxn>
                <a:cxn ang="0">
                  <a:pos x="T96" y="T98"/>
                </a:cxn>
                <a:cxn ang="0">
                  <a:pos x="T99" y="T101"/>
                </a:cxn>
                <a:cxn ang="0">
                  <a:pos x="T102" y="T104"/>
                </a:cxn>
                <a:cxn ang="0">
                  <a:pos x="T105" y="T107"/>
                </a:cxn>
                <a:cxn ang="0">
                  <a:pos x="T108" y="T110"/>
                </a:cxn>
                <a:cxn ang="0">
                  <a:pos x="T111" y="T113"/>
                </a:cxn>
                <a:cxn ang="0">
                  <a:pos x="T114" y="T116"/>
                </a:cxn>
                <a:cxn ang="0">
                  <a:pos x="T117" y="T119"/>
                </a:cxn>
                <a:cxn ang="0">
                  <a:pos x="T120" y="T122"/>
                </a:cxn>
                <a:cxn ang="0">
                  <a:pos x="T123" y="T125"/>
                </a:cxn>
                <a:cxn ang="0">
                  <a:pos x="T126" y="T128"/>
                </a:cxn>
                <a:cxn ang="0">
                  <a:pos x="T129" y="T131"/>
                </a:cxn>
                <a:cxn ang="0">
                  <a:pos x="T132" y="T134"/>
                </a:cxn>
                <a:cxn ang="0">
                  <a:pos x="T135" y="T137"/>
                </a:cxn>
                <a:cxn ang="0">
                  <a:pos x="T138" y="T140"/>
                </a:cxn>
                <a:cxn ang="0">
                  <a:pos x="T141" y="T143"/>
                </a:cxn>
                <a:cxn ang="0">
                  <a:pos x="T144" y="T146"/>
                </a:cxn>
                <a:cxn ang="0">
                  <a:pos x="T147" y="T149"/>
                </a:cxn>
                <a:cxn ang="0">
                  <a:pos x="T150" y="T152"/>
                </a:cxn>
                <a:cxn ang="0">
                  <a:pos x="T153" y="T155"/>
                </a:cxn>
                <a:cxn ang="0">
                  <a:pos x="T156" y="T158"/>
                </a:cxn>
                <a:cxn ang="0">
                  <a:pos x="T159" y="T161"/>
                </a:cxn>
                <a:cxn ang="0">
                  <a:pos x="T162" y="T164"/>
                </a:cxn>
                <a:cxn ang="0">
                  <a:pos x="T165" y="T167"/>
                </a:cxn>
                <a:cxn ang="0">
                  <a:pos x="T168" y="T170"/>
                </a:cxn>
                <a:cxn ang="0">
                  <a:pos x="T171" y="T173"/>
                </a:cxn>
              </a:cxnLst>
              <a:rect l="0" t="0" r="r" b="b"/>
              <a:pathLst>
                <a:path w="2063" h="318">
                  <a:moveTo>
                    <a:pt x="2003" y="0"/>
                  </a:moveTo>
                  <a:lnTo>
                    <a:pt x="60" y="0"/>
                  </a:lnTo>
                  <a:lnTo>
                    <a:pt x="49" y="1"/>
                  </a:lnTo>
                  <a:lnTo>
                    <a:pt x="37" y="5"/>
                  </a:lnTo>
                  <a:lnTo>
                    <a:pt x="27" y="10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7"/>
                  </a:lnTo>
                  <a:lnTo>
                    <a:pt x="1" y="49"/>
                  </a:lnTo>
                  <a:lnTo>
                    <a:pt x="0" y="60"/>
                  </a:lnTo>
                  <a:lnTo>
                    <a:pt x="0" y="257"/>
                  </a:lnTo>
                  <a:lnTo>
                    <a:pt x="1" y="269"/>
                  </a:lnTo>
                  <a:lnTo>
                    <a:pt x="5" y="280"/>
                  </a:lnTo>
                  <a:lnTo>
                    <a:pt x="10" y="291"/>
                  </a:lnTo>
                  <a:lnTo>
                    <a:pt x="18" y="299"/>
                  </a:lnTo>
                  <a:lnTo>
                    <a:pt x="27" y="307"/>
                  </a:lnTo>
                  <a:lnTo>
                    <a:pt x="37" y="313"/>
                  </a:lnTo>
                  <a:lnTo>
                    <a:pt x="49" y="316"/>
                  </a:lnTo>
                  <a:lnTo>
                    <a:pt x="60" y="317"/>
                  </a:lnTo>
                  <a:lnTo>
                    <a:pt x="2003" y="317"/>
                  </a:lnTo>
                  <a:lnTo>
                    <a:pt x="2014" y="316"/>
                  </a:lnTo>
                  <a:lnTo>
                    <a:pt x="2026" y="313"/>
                  </a:lnTo>
                  <a:lnTo>
                    <a:pt x="2036" y="307"/>
                  </a:lnTo>
                  <a:lnTo>
                    <a:pt x="2045" y="299"/>
                  </a:lnTo>
                  <a:lnTo>
                    <a:pt x="2050" y="294"/>
                  </a:lnTo>
                  <a:lnTo>
                    <a:pt x="62" y="294"/>
                  </a:lnTo>
                  <a:lnTo>
                    <a:pt x="57" y="293"/>
                  </a:lnTo>
                  <a:lnTo>
                    <a:pt x="55" y="293"/>
                  </a:lnTo>
                  <a:lnTo>
                    <a:pt x="52" y="293"/>
                  </a:lnTo>
                  <a:lnTo>
                    <a:pt x="53" y="293"/>
                  </a:lnTo>
                  <a:lnTo>
                    <a:pt x="48" y="291"/>
                  </a:lnTo>
                  <a:lnTo>
                    <a:pt x="45" y="290"/>
                  </a:lnTo>
                  <a:lnTo>
                    <a:pt x="46" y="290"/>
                  </a:lnTo>
                  <a:lnTo>
                    <a:pt x="42" y="288"/>
                  </a:lnTo>
                  <a:lnTo>
                    <a:pt x="41" y="288"/>
                  </a:lnTo>
                  <a:lnTo>
                    <a:pt x="39" y="287"/>
                  </a:lnTo>
                  <a:lnTo>
                    <a:pt x="40" y="287"/>
                  </a:lnTo>
                  <a:lnTo>
                    <a:pt x="36" y="283"/>
                  </a:lnTo>
                  <a:lnTo>
                    <a:pt x="34" y="282"/>
                  </a:lnTo>
                  <a:lnTo>
                    <a:pt x="31" y="278"/>
                  </a:lnTo>
                  <a:lnTo>
                    <a:pt x="30" y="276"/>
                  </a:lnTo>
                  <a:lnTo>
                    <a:pt x="28" y="272"/>
                  </a:lnTo>
                  <a:lnTo>
                    <a:pt x="27" y="272"/>
                  </a:lnTo>
                  <a:lnTo>
                    <a:pt x="26" y="270"/>
                  </a:lnTo>
                  <a:lnTo>
                    <a:pt x="27" y="270"/>
                  </a:lnTo>
                  <a:lnTo>
                    <a:pt x="25" y="265"/>
                  </a:lnTo>
                  <a:lnTo>
                    <a:pt x="24" y="263"/>
                  </a:lnTo>
                  <a:lnTo>
                    <a:pt x="25" y="263"/>
                  </a:lnTo>
                  <a:lnTo>
                    <a:pt x="24" y="257"/>
                  </a:lnTo>
                  <a:lnTo>
                    <a:pt x="24" y="256"/>
                  </a:lnTo>
                  <a:lnTo>
                    <a:pt x="24" y="62"/>
                  </a:lnTo>
                  <a:lnTo>
                    <a:pt x="25" y="55"/>
                  </a:lnTo>
                  <a:lnTo>
                    <a:pt x="24" y="55"/>
                  </a:lnTo>
                  <a:lnTo>
                    <a:pt x="25" y="52"/>
                  </a:lnTo>
                  <a:lnTo>
                    <a:pt x="27" y="48"/>
                  </a:lnTo>
                  <a:lnTo>
                    <a:pt x="26" y="48"/>
                  </a:lnTo>
                  <a:lnTo>
                    <a:pt x="27" y="45"/>
                  </a:lnTo>
                  <a:lnTo>
                    <a:pt x="28" y="45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40" y="31"/>
                  </a:lnTo>
                  <a:lnTo>
                    <a:pt x="39" y="31"/>
                  </a:lnTo>
                  <a:lnTo>
                    <a:pt x="41" y="30"/>
                  </a:lnTo>
                  <a:lnTo>
                    <a:pt x="46" y="27"/>
                  </a:lnTo>
                  <a:lnTo>
                    <a:pt x="45" y="27"/>
                  </a:lnTo>
                  <a:lnTo>
                    <a:pt x="48" y="26"/>
                  </a:lnTo>
                  <a:lnTo>
                    <a:pt x="53" y="25"/>
                  </a:lnTo>
                  <a:lnTo>
                    <a:pt x="52" y="25"/>
                  </a:lnTo>
                  <a:lnTo>
                    <a:pt x="55" y="24"/>
                  </a:lnTo>
                  <a:lnTo>
                    <a:pt x="57" y="24"/>
                  </a:lnTo>
                  <a:lnTo>
                    <a:pt x="62" y="24"/>
                  </a:lnTo>
                  <a:lnTo>
                    <a:pt x="2050" y="24"/>
                  </a:lnTo>
                  <a:lnTo>
                    <a:pt x="2045" y="18"/>
                  </a:lnTo>
                  <a:lnTo>
                    <a:pt x="2036" y="10"/>
                  </a:lnTo>
                  <a:lnTo>
                    <a:pt x="2026" y="5"/>
                  </a:lnTo>
                  <a:lnTo>
                    <a:pt x="2014" y="1"/>
                  </a:lnTo>
                  <a:lnTo>
                    <a:pt x="2003" y="0"/>
                  </a:lnTo>
                  <a:close/>
                  <a:moveTo>
                    <a:pt x="2002" y="293"/>
                  </a:moveTo>
                  <a:lnTo>
                    <a:pt x="61" y="293"/>
                  </a:lnTo>
                  <a:lnTo>
                    <a:pt x="62" y="294"/>
                  </a:lnTo>
                  <a:lnTo>
                    <a:pt x="2001" y="294"/>
                  </a:lnTo>
                  <a:lnTo>
                    <a:pt x="2002" y="293"/>
                  </a:lnTo>
                  <a:close/>
                  <a:moveTo>
                    <a:pt x="2009" y="293"/>
                  </a:moveTo>
                  <a:lnTo>
                    <a:pt x="2001" y="294"/>
                  </a:lnTo>
                  <a:lnTo>
                    <a:pt x="2050" y="294"/>
                  </a:lnTo>
                  <a:lnTo>
                    <a:pt x="2050" y="293"/>
                  </a:lnTo>
                  <a:lnTo>
                    <a:pt x="2008" y="293"/>
                  </a:lnTo>
                  <a:lnTo>
                    <a:pt x="2009" y="293"/>
                  </a:lnTo>
                  <a:close/>
                  <a:moveTo>
                    <a:pt x="52" y="293"/>
                  </a:moveTo>
                  <a:lnTo>
                    <a:pt x="55" y="293"/>
                  </a:lnTo>
                  <a:lnTo>
                    <a:pt x="53" y="293"/>
                  </a:lnTo>
                  <a:lnTo>
                    <a:pt x="52" y="293"/>
                  </a:lnTo>
                  <a:close/>
                  <a:moveTo>
                    <a:pt x="53" y="293"/>
                  </a:moveTo>
                  <a:lnTo>
                    <a:pt x="55" y="293"/>
                  </a:lnTo>
                  <a:lnTo>
                    <a:pt x="57" y="293"/>
                  </a:lnTo>
                  <a:lnTo>
                    <a:pt x="53" y="293"/>
                  </a:lnTo>
                  <a:close/>
                  <a:moveTo>
                    <a:pt x="2011" y="293"/>
                  </a:moveTo>
                  <a:lnTo>
                    <a:pt x="2009" y="293"/>
                  </a:lnTo>
                  <a:lnTo>
                    <a:pt x="2008" y="293"/>
                  </a:lnTo>
                  <a:lnTo>
                    <a:pt x="2011" y="293"/>
                  </a:lnTo>
                  <a:close/>
                  <a:moveTo>
                    <a:pt x="2051" y="293"/>
                  </a:moveTo>
                  <a:lnTo>
                    <a:pt x="2011" y="293"/>
                  </a:lnTo>
                  <a:lnTo>
                    <a:pt x="2008" y="293"/>
                  </a:lnTo>
                  <a:lnTo>
                    <a:pt x="2050" y="293"/>
                  </a:lnTo>
                  <a:lnTo>
                    <a:pt x="2051" y="293"/>
                  </a:lnTo>
                  <a:close/>
                  <a:moveTo>
                    <a:pt x="2016" y="291"/>
                  </a:moveTo>
                  <a:lnTo>
                    <a:pt x="2009" y="293"/>
                  </a:lnTo>
                  <a:lnTo>
                    <a:pt x="2011" y="293"/>
                  </a:lnTo>
                  <a:lnTo>
                    <a:pt x="2051" y="293"/>
                  </a:lnTo>
                  <a:lnTo>
                    <a:pt x="2052" y="291"/>
                  </a:lnTo>
                  <a:lnTo>
                    <a:pt x="2015" y="291"/>
                  </a:lnTo>
                  <a:lnTo>
                    <a:pt x="2016" y="291"/>
                  </a:lnTo>
                  <a:close/>
                  <a:moveTo>
                    <a:pt x="53" y="293"/>
                  </a:moveTo>
                  <a:lnTo>
                    <a:pt x="52" y="293"/>
                  </a:lnTo>
                  <a:lnTo>
                    <a:pt x="53" y="293"/>
                  </a:lnTo>
                  <a:close/>
                  <a:moveTo>
                    <a:pt x="45" y="290"/>
                  </a:moveTo>
                  <a:lnTo>
                    <a:pt x="48" y="291"/>
                  </a:lnTo>
                  <a:lnTo>
                    <a:pt x="46" y="291"/>
                  </a:lnTo>
                  <a:lnTo>
                    <a:pt x="45" y="290"/>
                  </a:lnTo>
                  <a:close/>
                  <a:moveTo>
                    <a:pt x="47" y="291"/>
                  </a:moveTo>
                  <a:lnTo>
                    <a:pt x="48" y="291"/>
                  </a:lnTo>
                  <a:lnTo>
                    <a:pt x="47" y="291"/>
                  </a:lnTo>
                  <a:close/>
                  <a:moveTo>
                    <a:pt x="2017" y="290"/>
                  </a:moveTo>
                  <a:lnTo>
                    <a:pt x="2016" y="291"/>
                  </a:lnTo>
                  <a:lnTo>
                    <a:pt x="2015" y="291"/>
                  </a:lnTo>
                  <a:lnTo>
                    <a:pt x="2017" y="290"/>
                  </a:lnTo>
                  <a:close/>
                  <a:moveTo>
                    <a:pt x="2053" y="290"/>
                  </a:moveTo>
                  <a:lnTo>
                    <a:pt x="2017" y="290"/>
                  </a:lnTo>
                  <a:lnTo>
                    <a:pt x="2015" y="291"/>
                  </a:lnTo>
                  <a:lnTo>
                    <a:pt x="2052" y="291"/>
                  </a:lnTo>
                  <a:lnTo>
                    <a:pt x="2053" y="290"/>
                  </a:lnTo>
                  <a:close/>
                  <a:moveTo>
                    <a:pt x="2022" y="287"/>
                  </a:moveTo>
                  <a:lnTo>
                    <a:pt x="2016" y="291"/>
                  </a:lnTo>
                  <a:lnTo>
                    <a:pt x="2017" y="290"/>
                  </a:lnTo>
                  <a:lnTo>
                    <a:pt x="2053" y="290"/>
                  </a:lnTo>
                  <a:lnTo>
                    <a:pt x="2054" y="288"/>
                  </a:lnTo>
                  <a:lnTo>
                    <a:pt x="2022" y="288"/>
                  </a:lnTo>
                  <a:lnTo>
                    <a:pt x="2022" y="287"/>
                  </a:lnTo>
                  <a:close/>
                  <a:moveTo>
                    <a:pt x="46" y="290"/>
                  </a:moveTo>
                  <a:lnTo>
                    <a:pt x="45" y="290"/>
                  </a:lnTo>
                  <a:lnTo>
                    <a:pt x="47" y="291"/>
                  </a:lnTo>
                  <a:lnTo>
                    <a:pt x="46" y="290"/>
                  </a:lnTo>
                  <a:close/>
                  <a:moveTo>
                    <a:pt x="39" y="287"/>
                  </a:moveTo>
                  <a:lnTo>
                    <a:pt x="41" y="288"/>
                  </a:lnTo>
                  <a:lnTo>
                    <a:pt x="40" y="287"/>
                  </a:lnTo>
                  <a:lnTo>
                    <a:pt x="39" y="287"/>
                  </a:lnTo>
                  <a:close/>
                  <a:moveTo>
                    <a:pt x="40" y="287"/>
                  </a:moveTo>
                  <a:lnTo>
                    <a:pt x="41" y="288"/>
                  </a:lnTo>
                  <a:lnTo>
                    <a:pt x="42" y="288"/>
                  </a:lnTo>
                  <a:lnTo>
                    <a:pt x="40" y="287"/>
                  </a:lnTo>
                  <a:close/>
                  <a:moveTo>
                    <a:pt x="2024" y="287"/>
                  </a:moveTo>
                  <a:lnTo>
                    <a:pt x="2022" y="287"/>
                  </a:lnTo>
                  <a:lnTo>
                    <a:pt x="2022" y="288"/>
                  </a:lnTo>
                  <a:lnTo>
                    <a:pt x="2024" y="287"/>
                  </a:lnTo>
                  <a:close/>
                  <a:moveTo>
                    <a:pt x="2055" y="287"/>
                  </a:moveTo>
                  <a:lnTo>
                    <a:pt x="2024" y="287"/>
                  </a:lnTo>
                  <a:lnTo>
                    <a:pt x="2022" y="288"/>
                  </a:lnTo>
                  <a:lnTo>
                    <a:pt x="2054" y="288"/>
                  </a:lnTo>
                  <a:lnTo>
                    <a:pt x="2055" y="287"/>
                  </a:lnTo>
                  <a:close/>
                  <a:moveTo>
                    <a:pt x="2057" y="282"/>
                  </a:moveTo>
                  <a:lnTo>
                    <a:pt x="2029" y="282"/>
                  </a:lnTo>
                  <a:lnTo>
                    <a:pt x="2027" y="283"/>
                  </a:lnTo>
                  <a:lnTo>
                    <a:pt x="2022" y="287"/>
                  </a:lnTo>
                  <a:lnTo>
                    <a:pt x="2024" y="287"/>
                  </a:lnTo>
                  <a:lnTo>
                    <a:pt x="2055" y="287"/>
                  </a:lnTo>
                  <a:lnTo>
                    <a:pt x="2057" y="282"/>
                  </a:lnTo>
                  <a:close/>
                  <a:moveTo>
                    <a:pt x="40" y="287"/>
                  </a:moveTo>
                  <a:lnTo>
                    <a:pt x="39" y="287"/>
                  </a:lnTo>
                  <a:lnTo>
                    <a:pt x="40" y="287"/>
                  </a:lnTo>
                  <a:close/>
                  <a:moveTo>
                    <a:pt x="34" y="282"/>
                  </a:moveTo>
                  <a:lnTo>
                    <a:pt x="36" y="283"/>
                  </a:lnTo>
                  <a:lnTo>
                    <a:pt x="35" y="282"/>
                  </a:lnTo>
                  <a:lnTo>
                    <a:pt x="34" y="282"/>
                  </a:lnTo>
                  <a:close/>
                  <a:moveTo>
                    <a:pt x="35" y="282"/>
                  </a:moveTo>
                  <a:lnTo>
                    <a:pt x="36" y="283"/>
                  </a:lnTo>
                  <a:lnTo>
                    <a:pt x="35" y="282"/>
                  </a:lnTo>
                  <a:close/>
                  <a:moveTo>
                    <a:pt x="2028" y="283"/>
                  </a:moveTo>
                  <a:lnTo>
                    <a:pt x="2027" y="283"/>
                  </a:lnTo>
                  <a:lnTo>
                    <a:pt x="2028" y="283"/>
                  </a:lnTo>
                  <a:close/>
                  <a:moveTo>
                    <a:pt x="2029" y="282"/>
                  </a:moveTo>
                  <a:lnTo>
                    <a:pt x="2028" y="283"/>
                  </a:lnTo>
                  <a:lnTo>
                    <a:pt x="2027" y="283"/>
                  </a:lnTo>
                  <a:lnTo>
                    <a:pt x="2029" y="282"/>
                  </a:lnTo>
                  <a:close/>
                  <a:moveTo>
                    <a:pt x="2033" y="277"/>
                  </a:moveTo>
                  <a:lnTo>
                    <a:pt x="2028" y="283"/>
                  </a:lnTo>
                  <a:lnTo>
                    <a:pt x="2029" y="282"/>
                  </a:lnTo>
                  <a:lnTo>
                    <a:pt x="2057" y="282"/>
                  </a:lnTo>
                  <a:lnTo>
                    <a:pt x="2058" y="280"/>
                  </a:lnTo>
                  <a:lnTo>
                    <a:pt x="2059" y="278"/>
                  </a:lnTo>
                  <a:lnTo>
                    <a:pt x="2032" y="278"/>
                  </a:lnTo>
                  <a:lnTo>
                    <a:pt x="2033" y="277"/>
                  </a:lnTo>
                  <a:close/>
                  <a:moveTo>
                    <a:pt x="34" y="282"/>
                  </a:moveTo>
                  <a:lnTo>
                    <a:pt x="34" y="282"/>
                  </a:lnTo>
                  <a:lnTo>
                    <a:pt x="35" y="282"/>
                  </a:lnTo>
                  <a:lnTo>
                    <a:pt x="34" y="282"/>
                  </a:lnTo>
                  <a:close/>
                  <a:moveTo>
                    <a:pt x="30" y="276"/>
                  </a:moveTo>
                  <a:lnTo>
                    <a:pt x="31" y="278"/>
                  </a:lnTo>
                  <a:lnTo>
                    <a:pt x="30" y="277"/>
                  </a:lnTo>
                  <a:lnTo>
                    <a:pt x="30" y="276"/>
                  </a:lnTo>
                  <a:close/>
                  <a:moveTo>
                    <a:pt x="30" y="277"/>
                  </a:moveTo>
                  <a:lnTo>
                    <a:pt x="31" y="278"/>
                  </a:lnTo>
                  <a:lnTo>
                    <a:pt x="30" y="277"/>
                  </a:lnTo>
                  <a:close/>
                  <a:moveTo>
                    <a:pt x="2033" y="276"/>
                  </a:moveTo>
                  <a:lnTo>
                    <a:pt x="2033" y="277"/>
                  </a:lnTo>
                  <a:lnTo>
                    <a:pt x="2032" y="278"/>
                  </a:lnTo>
                  <a:lnTo>
                    <a:pt x="2033" y="276"/>
                  </a:lnTo>
                  <a:close/>
                  <a:moveTo>
                    <a:pt x="2059" y="276"/>
                  </a:moveTo>
                  <a:lnTo>
                    <a:pt x="2033" y="276"/>
                  </a:lnTo>
                  <a:lnTo>
                    <a:pt x="2032" y="278"/>
                  </a:lnTo>
                  <a:lnTo>
                    <a:pt x="2059" y="278"/>
                  </a:lnTo>
                  <a:lnTo>
                    <a:pt x="2059" y="276"/>
                  </a:lnTo>
                  <a:close/>
                  <a:moveTo>
                    <a:pt x="30" y="276"/>
                  </a:moveTo>
                  <a:lnTo>
                    <a:pt x="30" y="276"/>
                  </a:lnTo>
                  <a:lnTo>
                    <a:pt x="30" y="277"/>
                  </a:lnTo>
                  <a:lnTo>
                    <a:pt x="30" y="276"/>
                  </a:lnTo>
                  <a:close/>
                  <a:moveTo>
                    <a:pt x="2036" y="271"/>
                  </a:moveTo>
                  <a:lnTo>
                    <a:pt x="2033" y="277"/>
                  </a:lnTo>
                  <a:lnTo>
                    <a:pt x="2033" y="276"/>
                  </a:lnTo>
                  <a:lnTo>
                    <a:pt x="2059" y="276"/>
                  </a:lnTo>
                  <a:lnTo>
                    <a:pt x="2061" y="272"/>
                  </a:lnTo>
                  <a:lnTo>
                    <a:pt x="2036" y="272"/>
                  </a:lnTo>
                  <a:lnTo>
                    <a:pt x="2036" y="271"/>
                  </a:lnTo>
                  <a:close/>
                  <a:moveTo>
                    <a:pt x="26" y="270"/>
                  </a:moveTo>
                  <a:lnTo>
                    <a:pt x="27" y="272"/>
                  </a:lnTo>
                  <a:lnTo>
                    <a:pt x="27" y="271"/>
                  </a:lnTo>
                  <a:lnTo>
                    <a:pt x="26" y="270"/>
                  </a:lnTo>
                  <a:close/>
                  <a:moveTo>
                    <a:pt x="27" y="271"/>
                  </a:moveTo>
                  <a:lnTo>
                    <a:pt x="27" y="272"/>
                  </a:lnTo>
                  <a:lnTo>
                    <a:pt x="28" y="272"/>
                  </a:lnTo>
                  <a:lnTo>
                    <a:pt x="27" y="271"/>
                  </a:lnTo>
                  <a:close/>
                  <a:moveTo>
                    <a:pt x="2036" y="270"/>
                  </a:moveTo>
                  <a:lnTo>
                    <a:pt x="2036" y="271"/>
                  </a:lnTo>
                  <a:lnTo>
                    <a:pt x="2036" y="272"/>
                  </a:lnTo>
                  <a:lnTo>
                    <a:pt x="2036" y="270"/>
                  </a:lnTo>
                  <a:close/>
                  <a:moveTo>
                    <a:pt x="2061" y="270"/>
                  </a:moveTo>
                  <a:lnTo>
                    <a:pt x="2036" y="270"/>
                  </a:lnTo>
                  <a:lnTo>
                    <a:pt x="2036" y="272"/>
                  </a:lnTo>
                  <a:lnTo>
                    <a:pt x="2061" y="272"/>
                  </a:lnTo>
                  <a:lnTo>
                    <a:pt x="2061" y="270"/>
                  </a:lnTo>
                  <a:close/>
                  <a:moveTo>
                    <a:pt x="2038" y="264"/>
                  </a:moveTo>
                  <a:lnTo>
                    <a:pt x="2036" y="271"/>
                  </a:lnTo>
                  <a:lnTo>
                    <a:pt x="2036" y="270"/>
                  </a:lnTo>
                  <a:lnTo>
                    <a:pt x="2061" y="270"/>
                  </a:lnTo>
                  <a:lnTo>
                    <a:pt x="2062" y="269"/>
                  </a:lnTo>
                  <a:lnTo>
                    <a:pt x="2062" y="265"/>
                  </a:lnTo>
                  <a:lnTo>
                    <a:pt x="2038" y="265"/>
                  </a:lnTo>
                  <a:lnTo>
                    <a:pt x="2038" y="264"/>
                  </a:lnTo>
                  <a:close/>
                  <a:moveTo>
                    <a:pt x="27" y="270"/>
                  </a:moveTo>
                  <a:lnTo>
                    <a:pt x="26" y="270"/>
                  </a:lnTo>
                  <a:lnTo>
                    <a:pt x="27" y="271"/>
                  </a:lnTo>
                  <a:lnTo>
                    <a:pt x="27" y="270"/>
                  </a:lnTo>
                  <a:close/>
                  <a:moveTo>
                    <a:pt x="24" y="263"/>
                  </a:moveTo>
                  <a:lnTo>
                    <a:pt x="25" y="265"/>
                  </a:lnTo>
                  <a:lnTo>
                    <a:pt x="25" y="264"/>
                  </a:lnTo>
                  <a:lnTo>
                    <a:pt x="24" y="263"/>
                  </a:lnTo>
                  <a:close/>
                  <a:moveTo>
                    <a:pt x="25" y="264"/>
                  </a:moveTo>
                  <a:lnTo>
                    <a:pt x="25" y="265"/>
                  </a:lnTo>
                  <a:lnTo>
                    <a:pt x="25" y="264"/>
                  </a:lnTo>
                  <a:close/>
                  <a:moveTo>
                    <a:pt x="2038" y="263"/>
                  </a:moveTo>
                  <a:lnTo>
                    <a:pt x="2038" y="264"/>
                  </a:lnTo>
                  <a:lnTo>
                    <a:pt x="2038" y="265"/>
                  </a:lnTo>
                  <a:lnTo>
                    <a:pt x="2038" y="263"/>
                  </a:lnTo>
                  <a:close/>
                  <a:moveTo>
                    <a:pt x="2062" y="263"/>
                  </a:moveTo>
                  <a:lnTo>
                    <a:pt x="2038" y="263"/>
                  </a:lnTo>
                  <a:lnTo>
                    <a:pt x="2038" y="265"/>
                  </a:lnTo>
                  <a:lnTo>
                    <a:pt x="2062" y="265"/>
                  </a:lnTo>
                  <a:lnTo>
                    <a:pt x="2062" y="263"/>
                  </a:lnTo>
                  <a:close/>
                  <a:moveTo>
                    <a:pt x="25" y="263"/>
                  </a:moveTo>
                  <a:lnTo>
                    <a:pt x="24" y="263"/>
                  </a:lnTo>
                  <a:lnTo>
                    <a:pt x="25" y="264"/>
                  </a:lnTo>
                  <a:lnTo>
                    <a:pt x="25" y="263"/>
                  </a:lnTo>
                  <a:close/>
                  <a:moveTo>
                    <a:pt x="2063" y="61"/>
                  </a:moveTo>
                  <a:lnTo>
                    <a:pt x="2039" y="61"/>
                  </a:lnTo>
                  <a:lnTo>
                    <a:pt x="2039" y="256"/>
                  </a:lnTo>
                  <a:lnTo>
                    <a:pt x="2039" y="257"/>
                  </a:lnTo>
                  <a:lnTo>
                    <a:pt x="2038" y="264"/>
                  </a:lnTo>
                  <a:lnTo>
                    <a:pt x="2038" y="263"/>
                  </a:lnTo>
                  <a:lnTo>
                    <a:pt x="2062" y="263"/>
                  </a:lnTo>
                  <a:lnTo>
                    <a:pt x="2063" y="257"/>
                  </a:lnTo>
                  <a:lnTo>
                    <a:pt x="2063" y="61"/>
                  </a:lnTo>
                  <a:close/>
                  <a:moveTo>
                    <a:pt x="24" y="256"/>
                  </a:moveTo>
                  <a:lnTo>
                    <a:pt x="24" y="256"/>
                  </a:lnTo>
                  <a:close/>
                  <a:moveTo>
                    <a:pt x="2039" y="255"/>
                  </a:moveTo>
                  <a:lnTo>
                    <a:pt x="2039" y="256"/>
                  </a:lnTo>
                  <a:lnTo>
                    <a:pt x="2039" y="255"/>
                  </a:lnTo>
                  <a:close/>
                  <a:moveTo>
                    <a:pt x="24" y="255"/>
                  </a:moveTo>
                  <a:lnTo>
                    <a:pt x="24" y="255"/>
                  </a:lnTo>
                  <a:lnTo>
                    <a:pt x="24" y="256"/>
                  </a:lnTo>
                  <a:lnTo>
                    <a:pt x="24" y="255"/>
                  </a:lnTo>
                  <a:close/>
                  <a:moveTo>
                    <a:pt x="24" y="61"/>
                  </a:moveTo>
                  <a:lnTo>
                    <a:pt x="24" y="62"/>
                  </a:lnTo>
                  <a:lnTo>
                    <a:pt x="24" y="61"/>
                  </a:lnTo>
                  <a:close/>
                  <a:moveTo>
                    <a:pt x="2062" y="52"/>
                  </a:moveTo>
                  <a:lnTo>
                    <a:pt x="2038" y="52"/>
                  </a:lnTo>
                  <a:lnTo>
                    <a:pt x="2038" y="55"/>
                  </a:lnTo>
                  <a:lnTo>
                    <a:pt x="2039" y="62"/>
                  </a:lnTo>
                  <a:lnTo>
                    <a:pt x="2039" y="61"/>
                  </a:lnTo>
                  <a:lnTo>
                    <a:pt x="2063" y="61"/>
                  </a:lnTo>
                  <a:lnTo>
                    <a:pt x="2063" y="60"/>
                  </a:lnTo>
                  <a:lnTo>
                    <a:pt x="2062" y="55"/>
                  </a:lnTo>
                  <a:lnTo>
                    <a:pt x="2038" y="55"/>
                  </a:lnTo>
                  <a:lnTo>
                    <a:pt x="2038" y="53"/>
                  </a:lnTo>
                  <a:lnTo>
                    <a:pt x="2062" y="53"/>
                  </a:lnTo>
                  <a:lnTo>
                    <a:pt x="2062" y="52"/>
                  </a:lnTo>
                  <a:close/>
                  <a:moveTo>
                    <a:pt x="24" y="61"/>
                  </a:moveTo>
                  <a:lnTo>
                    <a:pt x="24" y="61"/>
                  </a:lnTo>
                  <a:close/>
                  <a:moveTo>
                    <a:pt x="25" y="52"/>
                  </a:moveTo>
                  <a:lnTo>
                    <a:pt x="24" y="55"/>
                  </a:lnTo>
                  <a:lnTo>
                    <a:pt x="25" y="53"/>
                  </a:lnTo>
                  <a:lnTo>
                    <a:pt x="25" y="52"/>
                  </a:lnTo>
                  <a:close/>
                  <a:moveTo>
                    <a:pt x="25" y="53"/>
                  </a:moveTo>
                  <a:lnTo>
                    <a:pt x="24" y="55"/>
                  </a:lnTo>
                  <a:lnTo>
                    <a:pt x="25" y="55"/>
                  </a:lnTo>
                  <a:lnTo>
                    <a:pt x="25" y="53"/>
                  </a:lnTo>
                  <a:close/>
                  <a:moveTo>
                    <a:pt x="2038" y="52"/>
                  </a:moveTo>
                  <a:lnTo>
                    <a:pt x="2038" y="53"/>
                  </a:lnTo>
                  <a:lnTo>
                    <a:pt x="2038" y="55"/>
                  </a:lnTo>
                  <a:lnTo>
                    <a:pt x="2038" y="52"/>
                  </a:lnTo>
                  <a:close/>
                  <a:moveTo>
                    <a:pt x="25" y="52"/>
                  </a:moveTo>
                  <a:lnTo>
                    <a:pt x="25" y="52"/>
                  </a:lnTo>
                  <a:lnTo>
                    <a:pt x="25" y="53"/>
                  </a:lnTo>
                  <a:lnTo>
                    <a:pt x="25" y="52"/>
                  </a:lnTo>
                  <a:close/>
                  <a:moveTo>
                    <a:pt x="2036" y="46"/>
                  </a:moveTo>
                  <a:lnTo>
                    <a:pt x="2038" y="53"/>
                  </a:lnTo>
                  <a:lnTo>
                    <a:pt x="2038" y="52"/>
                  </a:lnTo>
                  <a:lnTo>
                    <a:pt x="2062" y="52"/>
                  </a:lnTo>
                  <a:lnTo>
                    <a:pt x="2062" y="49"/>
                  </a:lnTo>
                  <a:lnTo>
                    <a:pt x="2061" y="48"/>
                  </a:lnTo>
                  <a:lnTo>
                    <a:pt x="2036" y="48"/>
                  </a:lnTo>
                  <a:lnTo>
                    <a:pt x="2036" y="46"/>
                  </a:lnTo>
                  <a:close/>
                  <a:moveTo>
                    <a:pt x="27" y="45"/>
                  </a:moveTo>
                  <a:lnTo>
                    <a:pt x="26" y="48"/>
                  </a:lnTo>
                  <a:lnTo>
                    <a:pt x="27" y="47"/>
                  </a:lnTo>
                  <a:lnTo>
                    <a:pt x="27" y="45"/>
                  </a:lnTo>
                  <a:close/>
                  <a:moveTo>
                    <a:pt x="27" y="47"/>
                  </a:moveTo>
                  <a:lnTo>
                    <a:pt x="26" y="48"/>
                  </a:lnTo>
                  <a:lnTo>
                    <a:pt x="27" y="48"/>
                  </a:lnTo>
                  <a:lnTo>
                    <a:pt x="27" y="47"/>
                  </a:lnTo>
                  <a:close/>
                  <a:moveTo>
                    <a:pt x="2036" y="45"/>
                  </a:moveTo>
                  <a:lnTo>
                    <a:pt x="2036" y="46"/>
                  </a:lnTo>
                  <a:lnTo>
                    <a:pt x="2036" y="48"/>
                  </a:lnTo>
                  <a:lnTo>
                    <a:pt x="2036" y="45"/>
                  </a:lnTo>
                  <a:close/>
                  <a:moveTo>
                    <a:pt x="2061" y="45"/>
                  </a:moveTo>
                  <a:lnTo>
                    <a:pt x="2036" y="45"/>
                  </a:lnTo>
                  <a:lnTo>
                    <a:pt x="2036" y="48"/>
                  </a:lnTo>
                  <a:lnTo>
                    <a:pt x="2061" y="48"/>
                  </a:lnTo>
                  <a:lnTo>
                    <a:pt x="2061" y="45"/>
                  </a:lnTo>
                  <a:close/>
                  <a:moveTo>
                    <a:pt x="28" y="45"/>
                  </a:moveTo>
                  <a:lnTo>
                    <a:pt x="27" y="45"/>
                  </a:lnTo>
                  <a:lnTo>
                    <a:pt x="27" y="47"/>
                  </a:lnTo>
                  <a:lnTo>
                    <a:pt x="28" y="45"/>
                  </a:lnTo>
                  <a:close/>
                  <a:moveTo>
                    <a:pt x="2059" y="39"/>
                  </a:moveTo>
                  <a:lnTo>
                    <a:pt x="2032" y="39"/>
                  </a:lnTo>
                  <a:lnTo>
                    <a:pt x="2033" y="41"/>
                  </a:lnTo>
                  <a:lnTo>
                    <a:pt x="2036" y="46"/>
                  </a:lnTo>
                  <a:lnTo>
                    <a:pt x="2036" y="45"/>
                  </a:lnTo>
                  <a:lnTo>
                    <a:pt x="2061" y="45"/>
                  </a:lnTo>
                  <a:lnTo>
                    <a:pt x="2059" y="39"/>
                  </a:lnTo>
                  <a:close/>
                  <a:moveTo>
                    <a:pt x="2033" y="41"/>
                  </a:moveTo>
                  <a:lnTo>
                    <a:pt x="2033" y="41"/>
                  </a:lnTo>
                  <a:close/>
                  <a:moveTo>
                    <a:pt x="2032" y="39"/>
                  </a:moveTo>
                  <a:lnTo>
                    <a:pt x="2033" y="41"/>
                  </a:lnTo>
                  <a:lnTo>
                    <a:pt x="2032" y="39"/>
                  </a:lnTo>
                  <a:close/>
                  <a:moveTo>
                    <a:pt x="31" y="39"/>
                  </a:moveTo>
                  <a:lnTo>
                    <a:pt x="30" y="41"/>
                  </a:lnTo>
                  <a:lnTo>
                    <a:pt x="30" y="40"/>
                  </a:lnTo>
                  <a:lnTo>
                    <a:pt x="31" y="39"/>
                  </a:lnTo>
                  <a:close/>
                  <a:moveTo>
                    <a:pt x="30" y="40"/>
                  </a:moveTo>
                  <a:lnTo>
                    <a:pt x="30" y="41"/>
                  </a:lnTo>
                  <a:lnTo>
                    <a:pt x="30" y="40"/>
                  </a:lnTo>
                  <a:close/>
                  <a:moveTo>
                    <a:pt x="2028" y="35"/>
                  </a:moveTo>
                  <a:lnTo>
                    <a:pt x="2033" y="41"/>
                  </a:lnTo>
                  <a:lnTo>
                    <a:pt x="2032" y="39"/>
                  </a:lnTo>
                  <a:lnTo>
                    <a:pt x="2059" y="39"/>
                  </a:lnTo>
                  <a:lnTo>
                    <a:pt x="2058" y="37"/>
                  </a:lnTo>
                  <a:lnTo>
                    <a:pt x="2057" y="36"/>
                  </a:lnTo>
                  <a:lnTo>
                    <a:pt x="2029" y="36"/>
                  </a:lnTo>
                  <a:lnTo>
                    <a:pt x="2028" y="35"/>
                  </a:lnTo>
                  <a:close/>
                  <a:moveTo>
                    <a:pt x="31" y="39"/>
                  </a:moveTo>
                  <a:lnTo>
                    <a:pt x="31" y="39"/>
                  </a:lnTo>
                  <a:lnTo>
                    <a:pt x="30" y="40"/>
                  </a:lnTo>
                  <a:lnTo>
                    <a:pt x="31" y="39"/>
                  </a:lnTo>
                  <a:close/>
                  <a:moveTo>
                    <a:pt x="36" y="34"/>
                  </a:moveTo>
                  <a:lnTo>
                    <a:pt x="34" y="36"/>
                  </a:lnTo>
                  <a:lnTo>
                    <a:pt x="35" y="35"/>
                  </a:lnTo>
                  <a:lnTo>
                    <a:pt x="36" y="34"/>
                  </a:lnTo>
                  <a:close/>
                  <a:moveTo>
                    <a:pt x="35" y="35"/>
                  </a:moveTo>
                  <a:lnTo>
                    <a:pt x="34" y="36"/>
                  </a:lnTo>
                  <a:lnTo>
                    <a:pt x="35" y="35"/>
                  </a:lnTo>
                  <a:close/>
                  <a:moveTo>
                    <a:pt x="2027" y="34"/>
                  </a:moveTo>
                  <a:lnTo>
                    <a:pt x="2028" y="35"/>
                  </a:lnTo>
                  <a:lnTo>
                    <a:pt x="2029" y="36"/>
                  </a:lnTo>
                  <a:lnTo>
                    <a:pt x="2027" y="34"/>
                  </a:lnTo>
                  <a:close/>
                  <a:moveTo>
                    <a:pt x="2056" y="34"/>
                  </a:moveTo>
                  <a:lnTo>
                    <a:pt x="2027" y="34"/>
                  </a:lnTo>
                  <a:lnTo>
                    <a:pt x="2029" y="36"/>
                  </a:lnTo>
                  <a:lnTo>
                    <a:pt x="2057" y="36"/>
                  </a:lnTo>
                  <a:lnTo>
                    <a:pt x="2056" y="34"/>
                  </a:lnTo>
                  <a:close/>
                  <a:moveTo>
                    <a:pt x="36" y="34"/>
                  </a:moveTo>
                  <a:lnTo>
                    <a:pt x="36" y="34"/>
                  </a:lnTo>
                  <a:lnTo>
                    <a:pt x="35" y="35"/>
                  </a:lnTo>
                  <a:lnTo>
                    <a:pt x="36" y="34"/>
                  </a:lnTo>
                  <a:close/>
                  <a:moveTo>
                    <a:pt x="2022" y="30"/>
                  </a:moveTo>
                  <a:lnTo>
                    <a:pt x="2028" y="35"/>
                  </a:lnTo>
                  <a:lnTo>
                    <a:pt x="2027" y="34"/>
                  </a:lnTo>
                  <a:lnTo>
                    <a:pt x="2056" y="34"/>
                  </a:lnTo>
                  <a:lnTo>
                    <a:pt x="2055" y="31"/>
                  </a:lnTo>
                  <a:lnTo>
                    <a:pt x="2024" y="31"/>
                  </a:lnTo>
                  <a:lnTo>
                    <a:pt x="2022" y="30"/>
                  </a:lnTo>
                  <a:close/>
                  <a:moveTo>
                    <a:pt x="41" y="30"/>
                  </a:moveTo>
                  <a:lnTo>
                    <a:pt x="39" y="31"/>
                  </a:lnTo>
                  <a:lnTo>
                    <a:pt x="40" y="30"/>
                  </a:lnTo>
                  <a:lnTo>
                    <a:pt x="41" y="30"/>
                  </a:lnTo>
                  <a:close/>
                  <a:moveTo>
                    <a:pt x="40" y="30"/>
                  </a:moveTo>
                  <a:lnTo>
                    <a:pt x="39" y="31"/>
                  </a:lnTo>
                  <a:lnTo>
                    <a:pt x="40" y="31"/>
                  </a:lnTo>
                  <a:lnTo>
                    <a:pt x="40" y="30"/>
                  </a:lnTo>
                  <a:close/>
                  <a:moveTo>
                    <a:pt x="2022" y="30"/>
                  </a:moveTo>
                  <a:lnTo>
                    <a:pt x="2022" y="30"/>
                  </a:lnTo>
                  <a:lnTo>
                    <a:pt x="2024" y="31"/>
                  </a:lnTo>
                  <a:lnTo>
                    <a:pt x="2022" y="30"/>
                  </a:lnTo>
                  <a:close/>
                  <a:moveTo>
                    <a:pt x="2054" y="30"/>
                  </a:moveTo>
                  <a:lnTo>
                    <a:pt x="2022" y="30"/>
                  </a:lnTo>
                  <a:lnTo>
                    <a:pt x="2024" y="31"/>
                  </a:lnTo>
                  <a:lnTo>
                    <a:pt x="2055" y="31"/>
                  </a:lnTo>
                  <a:lnTo>
                    <a:pt x="2054" y="30"/>
                  </a:lnTo>
                  <a:close/>
                  <a:moveTo>
                    <a:pt x="41" y="30"/>
                  </a:moveTo>
                  <a:lnTo>
                    <a:pt x="41" y="30"/>
                  </a:lnTo>
                  <a:lnTo>
                    <a:pt x="40" y="30"/>
                  </a:lnTo>
                  <a:lnTo>
                    <a:pt x="41" y="30"/>
                  </a:lnTo>
                  <a:close/>
                  <a:moveTo>
                    <a:pt x="2016" y="27"/>
                  </a:moveTo>
                  <a:lnTo>
                    <a:pt x="2022" y="30"/>
                  </a:lnTo>
                  <a:lnTo>
                    <a:pt x="2054" y="30"/>
                  </a:lnTo>
                  <a:lnTo>
                    <a:pt x="2053" y="27"/>
                  </a:lnTo>
                  <a:lnTo>
                    <a:pt x="2017" y="27"/>
                  </a:lnTo>
                  <a:lnTo>
                    <a:pt x="2016" y="27"/>
                  </a:lnTo>
                  <a:close/>
                  <a:moveTo>
                    <a:pt x="48" y="26"/>
                  </a:moveTo>
                  <a:lnTo>
                    <a:pt x="45" y="27"/>
                  </a:lnTo>
                  <a:lnTo>
                    <a:pt x="46" y="27"/>
                  </a:lnTo>
                  <a:lnTo>
                    <a:pt x="48" y="26"/>
                  </a:lnTo>
                  <a:close/>
                  <a:moveTo>
                    <a:pt x="46" y="27"/>
                  </a:moveTo>
                  <a:lnTo>
                    <a:pt x="45" y="27"/>
                  </a:lnTo>
                  <a:lnTo>
                    <a:pt x="46" y="27"/>
                  </a:lnTo>
                  <a:close/>
                  <a:moveTo>
                    <a:pt x="2015" y="26"/>
                  </a:moveTo>
                  <a:lnTo>
                    <a:pt x="2016" y="27"/>
                  </a:lnTo>
                  <a:lnTo>
                    <a:pt x="2017" y="27"/>
                  </a:lnTo>
                  <a:lnTo>
                    <a:pt x="2015" y="26"/>
                  </a:lnTo>
                  <a:close/>
                  <a:moveTo>
                    <a:pt x="2052" y="26"/>
                  </a:moveTo>
                  <a:lnTo>
                    <a:pt x="2015" y="26"/>
                  </a:lnTo>
                  <a:lnTo>
                    <a:pt x="2017" y="27"/>
                  </a:lnTo>
                  <a:lnTo>
                    <a:pt x="2053" y="27"/>
                  </a:lnTo>
                  <a:lnTo>
                    <a:pt x="2052" y="27"/>
                  </a:lnTo>
                  <a:lnTo>
                    <a:pt x="2052" y="26"/>
                  </a:lnTo>
                  <a:close/>
                  <a:moveTo>
                    <a:pt x="48" y="26"/>
                  </a:moveTo>
                  <a:lnTo>
                    <a:pt x="48" y="26"/>
                  </a:lnTo>
                  <a:lnTo>
                    <a:pt x="46" y="27"/>
                  </a:lnTo>
                  <a:lnTo>
                    <a:pt x="48" y="26"/>
                  </a:lnTo>
                  <a:close/>
                  <a:moveTo>
                    <a:pt x="2009" y="25"/>
                  </a:moveTo>
                  <a:lnTo>
                    <a:pt x="2016" y="27"/>
                  </a:lnTo>
                  <a:lnTo>
                    <a:pt x="2015" y="26"/>
                  </a:lnTo>
                  <a:lnTo>
                    <a:pt x="2052" y="26"/>
                  </a:lnTo>
                  <a:lnTo>
                    <a:pt x="2051" y="25"/>
                  </a:lnTo>
                  <a:lnTo>
                    <a:pt x="2011" y="25"/>
                  </a:lnTo>
                  <a:lnTo>
                    <a:pt x="2009" y="25"/>
                  </a:lnTo>
                  <a:close/>
                  <a:moveTo>
                    <a:pt x="55" y="24"/>
                  </a:moveTo>
                  <a:lnTo>
                    <a:pt x="52" y="25"/>
                  </a:lnTo>
                  <a:lnTo>
                    <a:pt x="53" y="25"/>
                  </a:lnTo>
                  <a:lnTo>
                    <a:pt x="55" y="24"/>
                  </a:lnTo>
                  <a:close/>
                  <a:moveTo>
                    <a:pt x="53" y="25"/>
                  </a:moveTo>
                  <a:lnTo>
                    <a:pt x="52" y="25"/>
                  </a:lnTo>
                  <a:lnTo>
                    <a:pt x="53" y="25"/>
                  </a:lnTo>
                  <a:close/>
                  <a:moveTo>
                    <a:pt x="2008" y="24"/>
                  </a:moveTo>
                  <a:lnTo>
                    <a:pt x="2009" y="25"/>
                  </a:lnTo>
                  <a:lnTo>
                    <a:pt x="2011" y="25"/>
                  </a:lnTo>
                  <a:lnTo>
                    <a:pt x="2008" y="24"/>
                  </a:lnTo>
                  <a:close/>
                  <a:moveTo>
                    <a:pt x="2051" y="24"/>
                  </a:moveTo>
                  <a:lnTo>
                    <a:pt x="2008" y="24"/>
                  </a:lnTo>
                  <a:lnTo>
                    <a:pt x="2011" y="25"/>
                  </a:lnTo>
                  <a:lnTo>
                    <a:pt x="2051" y="25"/>
                  </a:lnTo>
                  <a:lnTo>
                    <a:pt x="2051" y="24"/>
                  </a:lnTo>
                  <a:close/>
                  <a:moveTo>
                    <a:pt x="57" y="24"/>
                  </a:moveTo>
                  <a:lnTo>
                    <a:pt x="55" y="24"/>
                  </a:lnTo>
                  <a:lnTo>
                    <a:pt x="53" y="25"/>
                  </a:lnTo>
                  <a:lnTo>
                    <a:pt x="57" y="24"/>
                  </a:lnTo>
                  <a:close/>
                  <a:moveTo>
                    <a:pt x="2050" y="24"/>
                  </a:moveTo>
                  <a:lnTo>
                    <a:pt x="2001" y="24"/>
                  </a:lnTo>
                  <a:lnTo>
                    <a:pt x="2009" y="25"/>
                  </a:lnTo>
                  <a:lnTo>
                    <a:pt x="2008" y="24"/>
                  </a:lnTo>
                  <a:lnTo>
                    <a:pt x="2051" y="24"/>
                  </a:lnTo>
                  <a:lnTo>
                    <a:pt x="2050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8" name="AutoShape 723">
              <a:extLst>
                <a:ext uri="{FF2B5EF4-FFF2-40B4-BE49-F238E27FC236}">
                  <a16:creationId xmlns:a16="http://schemas.microsoft.com/office/drawing/2014/main" id="{1934FEF8-5986-4EDE-BDB7-42AB5C5E1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7" y="322"/>
              <a:ext cx="33" cy="4955"/>
            </a:xfrm>
            <a:custGeom>
              <a:avLst/>
              <a:gdLst>
                <a:gd name="T0" fmla="+- 0 2099 2067"/>
                <a:gd name="T1" fmla="*/ T0 w 33"/>
                <a:gd name="T2" fmla="+- 0 1442 323"/>
                <a:gd name="T3" fmla="*/ 1442 h 4955"/>
                <a:gd name="T4" fmla="+- 0 2067 2067"/>
                <a:gd name="T5" fmla="*/ T4 w 33"/>
                <a:gd name="T6" fmla="+- 0 1314 323"/>
                <a:gd name="T7" fmla="*/ 1314 h 4955"/>
                <a:gd name="T8" fmla="+- 0 2067 2067"/>
                <a:gd name="T9" fmla="*/ T8 w 33"/>
                <a:gd name="T10" fmla="+- 0 1090 323"/>
                <a:gd name="T11" fmla="*/ 1090 h 4955"/>
                <a:gd name="T12" fmla="+- 0 2099 2067"/>
                <a:gd name="T13" fmla="*/ T12 w 33"/>
                <a:gd name="T14" fmla="+- 0 962 323"/>
                <a:gd name="T15" fmla="*/ 962 h 4955"/>
                <a:gd name="T16" fmla="+- 0 2099 2067"/>
                <a:gd name="T17" fmla="*/ T16 w 33"/>
                <a:gd name="T18" fmla="+- 0 962 323"/>
                <a:gd name="T19" fmla="*/ 962 h 4955"/>
                <a:gd name="T20" fmla="+- 0 2099 2067"/>
                <a:gd name="T21" fmla="*/ T20 w 33"/>
                <a:gd name="T22" fmla="+- 0 930 323"/>
                <a:gd name="T23" fmla="*/ 930 h 4955"/>
                <a:gd name="T24" fmla="+- 0 2067 2067"/>
                <a:gd name="T25" fmla="*/ T24 w 33"/>
                <a:gd name="T26" fmla="+- 0 802 323"/>
                <a:gd name="T27" fmla="*/ 802 h 4955"/>
                <a:gd name="T28" fmla="+- 0 2067 2067"/>
                <a:gd name="T29" fmla="*/ T28 w 33"/>
                <a:gd name="T30" fmla="+- 0 578 323"/>
                <a:gd name="T31" fmla="*/ 578 h 4955"/>
                <a:gd name="T32" fmla="+- 0 2099 2067"/>
                <a:gd name="T33" fmla="*/ T32 w 33"/>
                <a:gd name="T34" fmla="+- 0 451 323"/>
                <a:gd name="T35" fmla="*/ 451 h 4955"/>
                <a:gd name="T36" fmla="+- 0 2099 2067"/>
                <a:gd name="T37" fmla="*/ T36 w 33"/>
                <a:gd name="T38" fmla="+- 0 451 323"/>
                <a:gd name="T39" fmla="*/ 451 h 4955"/>
                <a:gd name="T40" fmla="+- 0 2099 2067"/>
                <a:gd name="T41" fmla="*/ T40 w 33"/>
                <a:gd name="T42" fmla="+- 0 419 323"/>
                <a:gd name="T43" fmla="*/ 419 h 4955"/>
                <a:gd name="T44" fmla="+- 0 2067 2067"/>
                <a:gd name="T45" fmla="*/ T44 w 33"/>
                <a:gd name="T46" fmla="+- 0 5278 323"/>
                <a:gd name="T47" fmla="*/ 5278 h 4955"/>
                <a:gd name="T48" fmla="+- 0 2067 2067"/>
                <a:gd name="T49" fmla="*/ T48 w 33"/>
                <a:gd name="T50" fmla="+- 0 5054 323"/>
                <a:gd name="T51" fmla="*/ 5054 h 4955"/>
                <a:gd name="T52" fmla="+- 0 2099 2067"/>
                <a:gd name="T53" fmla="*/ T52 w 33"/>
                <a:gd name="T54" fmla="+- 0 4926 323"/>
                <a:gd name="T55" fmla="*/ 4926 h 4955"/>
                <a:gd name="T56" fmla="+- 0 2099 2067"/>
                <a:gd name="T57" fmla="*/ T56 w 33"/>
                <a:gd name="T58" fmla="+- 0 4926 323"/>
                <a:gd name="T59" fmla="*/ 4926 h 4955"/>
                <a:gd name="T60" fmla="+- 0 2099 2067"/>
                <a:gd name="T61" fmla="*/ T60 w 33"/>
                <a:gd name="T62" fmla="+- 0 4894 323"/>
                <a:gd name="T63" fmla="*/ 4894 h 4955"/>
                <a:gd name="T64" fmla="+- 0 2067 2067"/>
                <a:gd name="T65" fmla="*/ T64 w 33"/>
                <a:gd name="T66" fmla="+- 0 4766 323"/>
                <a:gd name="T67" fmla="*/ 4766 h 4955"/>
                <a:gd name="T68" fmla="+- 0 2067 2067"/>
                <a:gd name="T69" fmla="*/ T68 w 33"/>
                <a:gd name="T70" fmla="+- 0 4542 323"/>
                <a:gd name="T71" fmla="*/ 4542 h 4955"/>
                <a:gd name="T72" fmla="+- 0 2099 2067"/>
                <a:gd name="T73" fmla="*/ T72 w 33"/>
                <a:gd name="T74" fmla="+- 0 4415 323"/>
                <a:gd name="T75" fmla="*/ 4415 h 4955"/>
                <a:gd name="T76" fmla="+- 0 2099 2067"/>
                <a:gd name="T77" fmla="*/ T76 w 33"/>
                <a:gd name="T78" fmla="+- 0 4415 323"/>
                <a:gd name="T79" fmla="*/ 4415 h 4955"/>
                <a:gd name="T80" fmla="+- 0 2099 2067"/>
                <a:gd name="T81" fmla="*/ T80 w 33"/>
                <a:gd name="T82" fmla="+- 0 4383 323"/>
                <a:gd name="T83" fmla="*/ 4383 h 4955"/>
                <a:gd name="T84" fmla="+- 0 2067 2067"/>
                <a:gd name="T85" fmla="*/ T84 w 33"/>
                <a:gd name="T86" fmla="+- 0 4255 323"/>
                <a:gd name="T87" fmla="*/ 4255 h 4955"/>
                <a:gd name="T88" fmla="+- 0 2067 2067"/>
                <a:gd name="T89" fmla="*/ T88 w 33"/>
                <a:gd name="T90" fmla="+- 0 4031 323"/>
                <a:gd name="T91" fmla="*/ 4031 h 4955"/>
                <a:gd name="T92" fmla="+- 0 2099 2067"/>
                <a:gd name="T93" fmla="*/ T92 w 33"/>
                <a:gd name="T94" fmla="+- 0 3903 323"/>
                <a:gd name="T95" fmla="*/ 3903 h 4955"/>
                <a:gd name="T96" fmla="+- 0 2099 2067"/>
                <a:gd name="T97" fmla="*/ T96 w 33"/>
                <a:gd name="T98" fmla="+- 0 3903 323"/>
                <a:gd name="T99" fmla="*/ 3903 h 4955"/>
                <a:gd name="T100" fmla="+- 0 2099 2067"/>
                <a:gd name="T101" fmla="*/ T100 w 33"/>
                <a:gd name="T102" fmla="+- 0 3871 323"/>
                <a:gd name="T103" fmla="*/ 3871 h 4955"/>
                <a:gd name="T104" fmla="+- 0 2067 2067"/>
                <a:gd name="T105" fmla="*/ T104 w 33"/>
                <a:gd name="T106" fmla="+- 0 3743 323"/>
                <a:gd name="T107" fmla="*/ 3743 h 4955"/>
                <a:gd name="T108" fmla="+- 0 2067 2067"/>
                <a:gd name="T109" fmla="*/ T108 w 33"/>
                <a:gd name="T110" fmla="+- 0 3519 323"/>
                <a:gd name="T111" fmla="*/ 3519 h 4955"/>
                <a:gd name="T112" fmla="+- 0 2099 2067"/>
                <a:gd name="T113" fmla="*/ T112 w 33"/>
                <a:gd name="T114" fmla="+- 0 3392 323"/>
                <a:gd name="T115" fmla="*/ 3392 h 4955"/>
                <a:gd name="T116" fmla="+- 0 2099 2067"/>
                <a:gd name="T117" fmla="*/ T116 w 33"/>
                <a:gd name="T118" fmla="+- 0 3392 323"/>
                <a:gd name="T119" fmla="*/ 3392 h 4955"/>
                <a:gd name="T120" fmla="+- 0 2099 2067"/>
                <a:gd name="T121" fmla="*/ T120 w 33"/>
                <a:gd name="T122" fmla="+- 0 3360 323"/>
                <a:gd name="T123" fmla="*/ 3360 h 4955"/>
                <a:gd name="T124" fmla="+- 0 2067 2067"/>
                <a:gd name="T125" fmla="*/ T124 w 33"/>
                <a:gd name="T126" fmla="+- 0 3232 323"/>
                <a:gd name="T127" fmla="*/ 3232 h 4955"/>
                <a:gd name="T128" fmla="+- 0 2067 2067"/>
                <a:gd name="T129" fmla="*/ T128 w 33"/>
                <a:gd name="T130" fmla="+- 0 3008 323"/>
                <a:gd name="T131" fmla="*/ 3008 h 4955"/>
                <a:gd name="T132" fmla="+- 0 2099 2067"/>
                <a:gd name="T133" fmla="*/ T132 w 33"/>
                <a:gd name="T134" fmla="+- 0 2880 323"/>
                <a:gd name="T135" fmla="*/ 2880 h 4955"/>
                <a:gd name="T136" fmla="+- 0 2099 2067"/>
                <a:gd name="T137" fmla="*/ T136 w 33"/>
                <a:gd name="T138" fmla="+- 0 2880 323"/>
                <a:gd name="T139" fmla="*/ 2880 h 4955"/>
                <a:gd name="T140" fmla="+- 0 2099 2067"/>
                <a:gd name="T141" fmla="*/ T140 w 33"/>
                <a:gd name="T142" fmla="+- 0 2848 323"/>
                <a:gd name="T143" fmla="*/ 2848 h 4955"/>
                <a:gd name="T144" fmla="+- 0 2067 2067"/>
                <a:gd name="T145" fmla="*/ T144 w 33"/>
                <a:gd name="T146" fmla="+- 0 2720 323"/>
                <a:gd name="T147" fmla="*/ 2720 h 4955"/>
                <a:gd name="T148" fmla="+- 0 2067 2067"/>
                <a:gd name="T149" fmla="*/ T148 w 33"/>
                <a:gd name="T150" fmla="+- 0 2497 323"/>
                <a:gd name="T151" fmla="*/ 2497 h 4955"/>
                <a:gd name="T152" fmla="+- 0 2099 2067"/>
                <a:gd name="T153" fmla="*/ T152 w 33"/>
                <a:gd name="T154" fmla="+- 0 2369 323"/>
                <a:gd name="T155" fmla="*/ 2369 h 4955"/>
                <a:gd name="T156" fmla="+- 0 2099 2067"/>
                <a:gd name="T157" fmla="*/ T156 w 33"/>
                <a:gd name="T158" fmla="+- 0 2369 323"/>
                <a:gd name="T159" fmla="*/ 2369 h 4955"/>
                <a:gd name="T160" fmla="+- 0 2099 2067"/>
                <a:gd name="T161" fmla="*/ T160 w 33"/>
                <a:gd name="T162" fmla="+- 0 2337 323"/>
                <a:gd name="T163" fmla="*/ 2337 h 4955"/>
                <a:gd name="T164" fmla="+- 0 2067 2067"/>
                <a:gd name="T165" fmla="*/ T164 w 33"/>
                <a:gd name="T166" fmla="+- 0 2209 323"/>
                <a:gd name="T167" fmla="*/ 2209 h 4955"/>
                <a:gd name="T168" fmla="+- 0 2067 2067"/>
                <a:gd name="T169" fmla="*/ T168 w 33"/>
                <a:gd name="T170" fmla="+- 0 1985 323"/>
                <a:gd name="T171" fmla="*/ 1985 h 4955"/>
                <a:gd name="T172" fmla="+- 0 2099 2067"/>
                <a:gd name="T173" fmla="*/ T172 w 33"/>
                <a:gd name="T174" fmla="+- 0 1857 323"/>
                <a:gd name="T175" fmla="*/ 1857 h 4955"/>
                <a:gd name="T176" fmla="+- 0 2099 2067"/>
                <a:gd name="T177" fmla="*/ T176 w 33"/>
                <a:gd name="T178" fmla="+- 0 1857 323"/>
                <a:gd name="T179" fmla="*/ 1857 h 4955"/>
                <a:gd name="T180" fmla="+- 0 2099 2067"/>
                <a:gd name="T181" fmla="*/ T180 w 33"/>
                <a:gd name="T182" fmla="+- 0 1825 323"/>
                <a:gd name="T183" fmla="*/ 1825 h 4955"/>
                <a:gd name="T184" fmla="+- 0 2067 2067"/>
                <a:gd name="T185" fmla="*/ T184 w 33"/>
                <a:gd name="T186" fmla="+- 0 1697 323"/>
                <a:gd name="T187" fmla="*/ 1697 h 4955"/>
                <a:gd name="T188" fmla="+- 0 2067 2067"/>
                <a:gd name="T189" fmla="*/ T188 w 33"/>
                <a:gd name="T190" fmla="+- 0 1474 323"/>
                <a:gd name="T191" fmla="*/ 1474 h 495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</a:cxnLst>
              <a:rect l="0" t="0" r="r" b="b"/>
              <a:pathLst>
                <a:path w="33" h="4955">
                  <a:moveTo>
                    <a:pt x="32" y="1023"/>
                  </a:moveTo>
                  <a:lnTo>
                    <a:pt x="0" y="1023"/>
                  </a:lnTo>
                  <a:lnTo>
                    <a:pt x="0" y="1119"/>
                  </a:lnTo>
                  <a:lnTo>
                    <a:pt x="32" y="1119"/>
                  </a:lnTo>
                  <a:lnTo>
                    <a:pt x="32" y="1023"/>
                  </a:lnTo>
                  <a:close/>
                  <a:moveTo>
                    <a:pt x="32" y="895"/>
                  </a:moveTo>
                  <a:lnTo>
                    <a:pt x="0" y="895"/>
                  </a:lnTo>
                  <a:lnTo>
                    <a:pt x="0" y="991"/>
                  </a:lnTo>
                  <a:lnTo>
                    <a:pt x="32" y="991"/>
                  </a:lnTo>
                  <a:lnTo>
                    <a:pt x="32" y="895"/>
                  </a:lnTo>
                  <a:close/>
                  <a:moveTo>
                    <a:pt x="32" y="767"/>
                  </a:moveTo>
                  <a:lnTo>
                    <a:pt x="0" y="767"/>
                  </a:lnTo>
                  <a:lnTo>
                    <a:pt x="0" y="863"/>
                  </a:lnTo>
                  <a:lnTo>
                    <a:pt x="32" y="863"/>
                  </a:lnTo>
                  <a:lnTo>
                    <a:pt x="32" y="767"/>
                  </a:lnTo>
                  <a:close/>
                  <a:moveTo>
                    <a:pt x="32" y="639"/>
                  </a:moveTo>
                  <a:lnTo>
                    <a:pt x="0" y="639"/>
                  </a:lnTo>
                  <a:lnTo>
                    <a:pt x="0" y="735"/>
                  </a:lnTo>
                  <a:lnTo>
                    <a:pt x="32" y="735"/>
                  </a:lnTo>
                  <a:lnTo>
                    <a:pt x="32" y="639"/>
                  </a:lnTo>
                  <a:close/>
                  <a:moveTo>
                    <a:pt x="32" y="511"/>
                  </a:moveTo>
                  <a:lnTo>
                    <a:pt x="0" y="511"/>
                  </a:lnTo>
                  <a:lnTo>
                    <a:pt x="0" y="607"/>
                  </a:lnTo>
                  <a:lnTo>
                    <a:pt x="32" y="607"/>
                  </a:lnTo>
                  <a:lnTo>
                    <a:pt x="32" y="511"/>
                  </a:lnTo>
                  <a:close/>
                  <a:moveTo>
                    <a:pt x="32" y="383"/>
                  </a:moveTo>
                  <a:lnTo>
                    <a:pt x="0" y="383"/>
                  </a:lnTo>
                  <a:lnTo>
                    <a:pt x="0" y="479"/>
                  </a:lnTo>
                  <a:lnTo>
                    <a:pt x="32" y="479"/>
                  </a:lnTo>
                  <a:lnTo>
                    <a:pt x="32" y="383"/>
                  </a:lnTo>
                  <a:close/>
                  <a:moveTo>
                    <a:pt x="32" y="255"/>
                  </a:moveTo>
                  <a:lnTo>
                    <a:pt x="0" y="255"/>
                  </a:lnTo>
                  <a:lnTo>
                    <a:pt x="0" y="351"/>
                  </a:lnTo>
                  <a:lnTo>
                    <a:pt x="32" y="351"/>
                  </a:lnTo>
                  <a:lnTo>
                    <a:pt x="32" y="255"/>
                  </a:lnTo>
                  <a:close/>
                  <a:moveTo>
                    <a:pt x="32" y="128"/>
                  </a:moveTo>
                  <a:lnTo>
                    <a:pt x="0" y="128"/>
                  </a:lnTo>
                  <a:lnTo>
                    <a:pt x="0" y="223"/>
                  </a:lnTo>
                  <a:lnTo>
                    <a:pt x="32" y="223"/>
                  </a:lnTo>
                  <a:lnTo>
                    <a:pt x="32" y="128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32" y="96"/>
                  </a:lnTo>
                  <a:lnTo>
                    <a:pt x="32" y="0"/>
                  </a:lnTo>
                  <a:close/>
                  <a:moveTo>
                    <a:pt x="32" y="4859"/>
                  </a:moveTo>
                  <a:lnTo>
                    <a:pt x="0" y="4859"/>
                  </a:lnTo>
                  <a:lnTo>
                    <a:pt x="0" y="4955"/>
                  </a:lnTo>
                  <a:lnTo>
                    <a:pt x="32" y="4955"/>
                  </a:lnTo>
                  <a:lnTo>
                    <a:pt x="32" y="4859"/>
                  </a:lnTo>
                  <a:close/>
                  <a:moveTo>
                    <a:pt x="32" y="4731"/>
                  </a:moveTo>
                  <a:lnTo>
                    <a:pt x="0" y="4731"/>
                  </a:lnTo>
                  <a:lnTo>
                    <a:pt x="0" y="4827"/>
                  </a:lnTo>
                  <a:lnTo>
                    <a:pt x="32" y="4827"/>
                  </a:lnTo>
                  <a:lnTo>
                    <a:pt x="32" y="4731"/>
                  </a:lnTo>
                  <a:close/>
                  <a:moveTo>
                    <a:pt x="32" y="4603"/>
                  </a:moveTo>
                  <a:lnTo>
                    <a:pt x="0" y="4603"/>
                  </a:lnTo>
                  <a:lnTo>
                    <a:pt x="0" y="4699"/>
                  </a:lnTo>
                  <a:lnTo>
                    <a:pt x="32" y="4699"/>
                  </a:lnTo>
                  <a:lnTo>
                    <a:pt x="32" y="4603"/>
                  </a:lnTo>
                  <a:close/>
                  <a:moveTo>
                    <a:pt x="32" y="4475"/>
                  </a:moveTo>
                  <a:lnTo>
                    <a:pt x="0" y="4475"/>
                  </a:lnTo>
                  <a:lnTo>
                    <a:pt x="0" y="4571"/>
                  </a:lnTo>
                  <a:lnTo>
                    <a:pt x="32" y="4571"/>
                  </a:lnTo>
                  <a:lnTo>
                    <a:pt x="32" y="4475"/>
                  </a:lnTo>
                  <a:close/>
                  <a:moveTo>
                    <a:pt x="32" y="4347"/>
                  </a:moveTo>
                  <a:lnTo>
                    <a:pt x="0" y="4347"/>
                  </a:lnTo>
                  <a:lnTo>
                    <a:pt x="0" y="4443"/>
                  </a:lnTo>
                  <a:lnTo>
                    <a:pt x="32" y="4443"/>
                  </a:lnTo>
                  <a:lnTo>
                    <a:pt x="32" y="4347"/>
                  </a:lnTo>
                  <a:close/>
                  <a:moveTo>
                    <a:pt x="32" y="4219"/>
                  </a:moveTo>
                  <a:lnTo>
                    <a:pt x="0" y="4219"/>
                  </a:lnTo>
                  <a:lnTo>
                    <a:pt x="0" y="4315"/>
                  </a:lnTo>
                  <a:lnTo>
                    <a:pt x="32" y="4315"/>
                  </a:lnTo>
                  <a:lnTo>
                    <a:pt x="32" y="4219"/>
                  </a:lnTo>
                  <a:close/>
                  <a:moveTo>
                    <a:pt x="32" y="4092"/>
                  </a:moveTo>
                  <a:lnTo>
                    <a:pt x="0" y="4092"/>
                  </a:lnTo>
                  <a:lnTo>
                    <a:pt x="0" y="4187"/>
                  </a:lnTo>
                  <a:lnTo>
                    <a:pt x="32" y="4187"/>
                  </a:lnTo>
                  <a:lnTo>
                    <a:pt x="32" y="4092"/>
                  </a:lnTo>
                  <a:close/>
                  <a:moveTo>
                    <a:pt x="32" y="3964"/>
                  </a:moveTo>
                  <a:lnTo>
                    <a:pt x="0" y="3964"/>
                  </a:lnTo>
                  <a:lnTo>
                    <a:pt x="0" y="4060"/>
                  </a:lnTo>
                  <a:lnTo>
                    <a:pt x="32" y="4060"/>
                  </a:lnTo>
                  <a:lnTo>
                    <a:pt x="32" y="3964"/>
                  </a:lnTo>
                  <a:close/>
                  <a:moveTo>
                    <a:pt x="32" y="3836"/>
                  </a:moveTo>
                  <a:lnTo>
                    <a:pt x="0" y="3836"/>
                  </a:lnTo>
                  <a:lnTo>
                    <a:pt x="0" y="3932"/>
                  </a:lnTo>
                  <a:lnTo>
                    <a:pt x="32" y="3932"/>
                  </a:lnTo>
                  <a:lnTo>
                    <a:pt x="32" y="3836"/>
                  </a:lnTo>
                  <a:close/>
                  <a:moveTo>
                    <a:pt x="32" y="3708"/>
                  </a:moveTo>
                  <a:lnTo>
                    <a:pt x="0" y="3708"/>
                  </a:lnTo>
                  <a:lnTo>
                    <a:pt x="0" y="3804"/>
                  </a:lnTo>
                  <a:lnTo>
                    <a:pt x="32" y="3804"/>
                  </a:lnTo>
                  <a:lnTo>
                    <a:pt x="32" y="3708"/>
                  </a:lnTo>
                  <a:close/>
                  <a:moveTo>
                    <a:pt x="32" y="3580"/>
                  </a:moveTo>
                  <a:lnTo>
                    <a:pt x="0" y="3580"/>
                  </a:lnTo>
                  <a:lnTo>
                    <a:pt x="0" y="3676"/>
                  </a:lnTo>
                  <a:lnTo>
                    <a:pt x="32" y="3676"/>
                  </a:lnTo>
                  <a:lnTo>
                    <a:pt x="32" y="3580"/>
                  </a:lnTo>
                  <a:close/>
                  <a:moveTo>
                    <a:pt x="32" y="3452"/>
                  </a:moveTo>
                  <a:lnTo>
                    <a:pt x="0" y="3452"/>
                  </a:lnTo>
                  <a:lnTo>
                    <a:pt x="0" y="3548"/>
                  </a:lnTo>
                  <a:lnTo>
                    <a:pt x="32" y="3548"/>
                  </a:lnTo>
                  <a:lnTo>
                    <a:pt x="32" y="3452"/>
                  </a:lnTo>
                  <a:close/>
                  <a:moveTo>
                    <a:pt x="32" y="3324"/>
                  </a:moveTo>
                  <a:lnTo>
                    <a:pt x="0" y="3324"/>
                  </a:lnTo>
                  <a:lnTo>
                    <a:pt x="0" y="3420"/>
                  </a:lnTo>
                  <a:lnTo>
                    <a:pt x="32" y="3420"/>
                  </a:lnTo>
                  <a:lnTo>
                    <a:pt x="32" y="3324"/>
                  </a:lnTo>
                  <a:close/>
                  <a:moveTo>
                    <a:pt x="32" y="3196"/>
                  </a:moveTo>
                  <a:lnTo>
                    <a:pt x="0" y="3196"/>
                  </a:lnTo>
                  <a:lnTo>
                    <a:pt x="0" y="3292"/>
                  </a:lnTo>
                  <a:lnTo>
                    <a:pt x="32" y="3292"/>
                  </a:lnTo>
                  <a:lnTo>
                    <a:pt x="32" y="3196"/>
                  </a:lnTo>
                  <a:close/>
                  <a:moveTo>
                    <a:pt x="32" y="3069"/>
                  </a:moveTo>
                  <a:lnTo>
                    <a:pt x="0" y="3069"/>
                  </a:lnTo>
                  <a:lnTo>
                    <a:pt x="0" y="3165"/>
                  </a:lnTo>
                  <a:lnTo>
                    <a:pt x="32" y="3165"/>
                  </a:lnTo>
                  <a:lnTo>
                    <a:pt x="32" y="3069"/>
                  </a:lnTo>
                  <a:close/>
                  <a:moveTo>
                    <a:pt x="32" y="2941"/>
                  </a:moveTo>
                  <a:lnTo>
                    <a:pt x="0" y="2941"/>
                  </a:lnTo>
                  <a:lnTo>
                    <a:pt x="0" y="3037"/>
                  </a:lnTo>
                  <a:lnTo>
                    <a:pt x="32" y="3037"/>
                  </a:lnTo>
                  <a:lnTo>
                    <a:pt x="32" y="2941"/>
                  </a:lnTo>
                  <a:close/>
                  <a:moveTo>
                    <a:pt x="32" y="2813"/>
                  </a:moveTo>
                  <a:lnTo>
                    <a:pt x="0" y="2813"/>
                  </a:lnTo>
                  <a:lnTo>
                    <a:pt x="0" y="2909"/>
                  </a:lnTo>
                  <a:lnTo>
                    <a:pt x="32" y="2909"/>
                  </a:lnTo>
                  <a:lnTo>
                    <a:pt x="32" y="2813"/>
                  </a:lnTo>
                  <a:close/>
                  <a:moveTo>
                    <a:pt x="32" y="2685"/>
                  </a:moveTo>
                  <a:lnTo>
                    <a:pt x="0" y="2685"/>
                  </a:lnTo>
                  <a:lnTo>
                    <a:pt x="0" y="2781"/>
                  </a:lnTo>
                  <a:lnTo>
                    <a:pt x="32" y="2781"/>
                  </a:lnTo>
                  <a:lnTo>
                    <a:pt x="32" y="2685"/>
                  </a:lnTo>
                  <a:close/>
                  <a:moveTo>
                    <a:pt x="32" y="2557"/>
                  </a:moveTo>
                  <a:lnTo>
                    <a:pt x="0" y="2557"/>
                  </a:lnTo>
                  <a:lnTo>
                    <a:pt x="0" y="2653"/>
                  </a:lnTo>
                  <a:lnTo>
                    <a:pt x="32" y="2653"/>
                  </a:lnTo>
                  <a:lnTo>
                    <a:pt x="32" y="2557"/>
                  </a:lnTo>
                  <a:close/>
                  <a:moveTo>
                    <a:pt x="32" y="2429"/>
                  </a:moveTo>
                  <a:lnTo>
                    <a:pt x="0" y="2429"/>
                  </a:lnTo>
                  <a:lnTo>
                    <a:pt x="0" y="2525"/>
                  </a:lnTo>
                  <a:lnTo>
                    <a:pt x="32" y="2525"/>
                  </a:lnTo>
                  <a:lnTo>
                    <a:pt x="32" y="2429"/>
                  </a:lnTo>
                  <a:close/>
                  <a:moveTo>
                    <a:pt x="32" y="2301"/>
                  </a:moveTo>
                  <a:lnTo>
                    <a:pt x="0" y="2301"/>
                  </a:lnTo>
                  <a:lnTo>
                    <a:pt x="0" y="2397"/>
                  </a:lnTo>
                  <a:lnTo>
                    <a:pt x="32" y="2397"/>
                  </a:lnTo>
                  <a:lnTo>
                    <a:pt x="32" y="2301"/>
                  </a:lnTo>
                  <a:close/>
                  <a:moveTo>
                    <a:pt x="32" y="2174"/>
                  </a:moveTo>
                  <a:lnTo>
                    <a:pt x="0" y="2174"/>
                  </a:lnTo>
                  <a:lnTo>
                    <a:pt x="0" y="2269"/>
                  </a:lnTo>
                  <a:lnTo>
                    <a:pt x="32" y="2269"/>
                  </a:lnTo>
                  <a:lnTo>
                    <a:pt x="32" y="2174"/>
                  </a:lnTo>
                  <a:close/>
                  <a:moveTo>
                    <a:pt x="32" y="2046"/>
                  </a:moveTo>
                  <a:lnTo>
                    <a:pt x="0" y="2046"/>
                  </a:lnTo>
                  <a:lnTo>
                    <a:pt x="0" y="2142"/>
                  </a:lnTo>
                  <a:lnTo>
                    <a:pt x="32" y="2142"/>
                  </a:lnTo>
                  <a:lnTo>
                    <a:pt x="32" y="2046"/>
                  </a:lnTo>
                  <a:close/>
                  <a:moveTo>
                    <a:pt x="32" y="1918"/>
                  </a:moveTo>
                  <a:lnTo>
                    <a:pt x="0" y="1918"/>
                  </a:lnTo>
                  <a:lnTo>
                    <a:pt x="0" y="2014"/>
                  </a:lnTo>
                  <a:lnTo>
                    <a:pt x="32" y="2014"/>
                  </a:lnTo>
                  <a:lnTo>
                    <a:pt x="32" y="1918"/>
                  </a:lnTo>
                  <a:close/>
                  <a:moveTo>
                    <a:pt x="32" y="1790"/>
                  </a:moveTo>
                  <a:lnTo>
                    <a:pt x="0" y="1790"/>
                  </a:lnTo>
                  <a:lnTo>
                    <a:pt x="0" y="1886"/>
                  </a:lnTo>
                  <a:lnTo>
                    <a:pt x="32" y="1886"/>
                  </a:lnTo>
                  <a:lnTo>
                    <a:pt x="32" y="1790"/>
                  </a:lnTo>
                  <a:close/>
                  <a:moveTo>
                    <a:pt x="32" y="1662"/>
                  </a:moveTo>
                  <a:lnTo>
                    <a:pt x="0" y="1662"/>
                  </a:lnTo>
                  <a:lnTo>
                    <a:pt x="0" y="1758"/>
                  </a:lnTo>
                  <a:lnTo>
                    <a:pt x="32" y="1758"/>
                  </a:lnTo>
                  <a:lnTo>
                    <a:pt x="32" y="1662"/>
                  </a:lnTo>
                  <a:close/>
                  <a:moveTo>
                    <a:pt x="32" y="1534"/>
                  </a:moveTo>
                  <a:lnTo>
                    <a:pt x="0" y="1534"/>
                  </a:lnTo>
                  <a:lnTo>
                    <a:pt x="0" y="1630"/>
                  </a:lnTo>
                  <a:lnTo>
                    <a:pt x="32" y="1630"/>
                  </a:lnTo>
                  <a:lnTo>
                    <a:pt x="32" y="1534"/>
                  </a:lnTo>
                  <a:close/>
                  <a:moveTo>
                    <a:pt x="32" y="1406"/>
                  </a:moveTo>
                  <a:lnTo>
                    <a:pt x="0" y="1406"/>
                  </a:lnTo>
                  <a:lnTo>
                    <a:pt x="0" y="1502"/>
                  </a:lnTo>
                  <a:lnTo>
                    <a:pt x="32" y="1502"/>
                  </a:lnTo>
                  <a:lnTo>
                    <a:pt x="32" y="1406"/>
                  </a:lnTo>
                  <a:close/>
                  <a:moveTo>
                    <a:pt x="32" y="1278"/>
                  </a:moveTo>
                  <a:lnTo>
                    <a:pt x="0" y="1278"/>
                  </a:lnTo>
                  <a:lnTo>
                    <a:pt x="0" y="1374"/>
                  </a:lnTo>
                  <a:lnTo>
                    <a:pt x="32" y="1374"/>
                  </a:lnTo>
                  <a:lnTo>
                    <a:pt x="32" y="1278"/>
                  </a:lnTo>
                  <a:close/>
                  <a:moveTo>
                    <a:pt x="32" y="1151"/>
                  </a:moveTo>
                  <a:lnTo>
                    <a:pt x="0" y="1151"/>
                  </a:lnTo>
                  <a:lnTo>
                    <a:pt x="0" y="1246"/>
                  </a:lnTo>
                  <a:lnTo>
                    <a:pt x="32" y="1246"/>
                  </a:lnTo>
                  <a:lnTo>
                    <a:pt x="32" y="1151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79" name="Picture 722">
              <a:extLst>
                <a:ext uri="{FF2B5EF4-FFF2-40B4-BE49-F238E27FC236}">
                  <a16:creationId xmlns:a16="http://schemas.microsoft.com/office/drawing/2014/main" id="{A43693C3-DA4D-41D6-A3F3-829E91D15B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" y="5309"/>
              <a:ext cx="3060" cy="13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Rectangle 721">
              <a:extLst>
                <a:ext uri="{FF2B5EF4-FFF2-40B4-BE49-F238E27FC236}">
                  <a16:creationId xmlns:a16="http://schemas.microsoft.com/office/drawing/2014/main" id="{139FFFD4-BA36-4EE4-B34A-EFAFFD3F7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1" y="6826"/>
              <a:ext cx="3218" cy="538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81" name="Text Box 720">
              <a:extLst>
                <a:ext uri="{FF2B5EF4-FFF2-40B4-BE49-F238E27FC236}">
                  <a16:creationId xmlns:a16="http://schemas.microsoft.com/office/drawing/2014/main" id="{1BB3C8DE-F25A-47F5-BC2D-743BDFEB6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" y="35"/>
              <a:ext cx="45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MMG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82" name="Text Box 719">
              <a:extLst>
                <a:ext uri="{FF2B5EF4-FFF2-40B4-BE49-F238E27FC236}">
                  <a16:creationId xmlns:a16="http://schemas.microsoft.com/office/drawing/2014/main" id="{185594A6-0B75-42A1-B84C-002DA7C35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5" y="33"/>
              <a:ext cx="25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PS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83" name="Text Box 718">
              <a:extLst>
                <a:ext uri="{FF2B5EF4-FFF2-40B4-BE49-F238E27FC236}">
                  <a16:creationId xmlns:a16="http://schemas.microsoft.com/office/drawing/2014/main" id="{A5C1025B-8562-4DC7-86CD-B23E6239A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5" y="33"/>
              <a:ext cx="43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UTIC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84" name="Text Box 717">
              <a:extLst>
                <a:ext uri="{FF2B5EF4-FFF2-40B4-BE49-F238E27FC236}">
                  <a16:creationId xmlns:a16="http://schemas.microsoft.com/office/drawing/2014/main" id="{A274A83C-31E0-4177-B076-0F5BEA7AF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1" y="33"/>
              <a:ext cx="99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Cardiologia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85" name="Text Box 716">
              <a:extLst>
                <a:ext uri="{FF2B5EF4-FFF2-40B4-BE49-F238E27FC236}">
                  <a16:creationId xmlns:a16="http://schemas.microsoft.com/office/drawing/2014/main" id="{4DAC66D9-FCEE-4E51-B755-2A4EA928A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64" y="33"/>
              <a:ext cx="163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Med.</a:t>
              </a:r>
              <a:r>
                <a:rPr lang="it-IT" sz="850" b="1" spc="-5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Int.</a:t>
              </a:r>
              <a:r>
                <a:rPr lang="it-IT" sz="850" b="1" spc="-5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o</a:t>
              </a:r>
              <a:r>
                <a:rPr lang="it-IT" sz="850" b="1" spc="-4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geriatria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86" name="Text Box 715">
              <a:extLst>
                <a:ext uri="{FF2B5EF4-FFF2-40B4-BE49-F238E27FC236}">
                  <a16:creationId xmlns:a16="http://schemas.microsoft.com/office/drawing/2014/main" id="{2330C37B-6B14-4C97-AE28-C27204475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3" y="489"/>
              <a:ext cx="10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3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87" name="Text Box 714">
              <a:extLst>
                <a:ext uri="{FF2B5EF4-FFF2-40B4-BE49-F238E27FC236}">
                  <a16:creationId xmlns:a16="http://schemas.microsoft.com/office/drawing/2014/main" id="{B87849B7-5184-4ACC-9295-93759174A7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1268"/>
              <a:ext cx="575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44450" marR="3175" indent="-45085">
                <a:lnSpc>
                  <a:spcPct val="105000"/>
                </a:lnSpc>
                <a:spcAft>
                  <a:spcPts val="0"/>
                </a:spcAft>
              </a:pP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Necessario</a:t>
              </a:r>
              <a:r>
                <a:rPr lang="it-IT" sz="550" spc="-14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consulto</a:t>
              </a:r>
              <a:r>
                <a:rPr lang="it-IT" sz="55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Cardio?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88" name="Text Box 713">
              <a:extLst>
                <a:ext uri="{FF2B5EF4-FFF2-40B4-BE49-F238E27FC236}">
                  <a16:creationId xmlns:a16="http://schemas.microsoft.com/office/drawing/2014/main" id="{E9550443-9F16-4F3F-A59F-188ABE0132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" y="1268"/>
              <a:ext cx="148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89" name="Text Box 712">
              <a:extLst>
                <a:ext uri="{FF2B5EF4-FFF2-40B4-BE49-F238E27FC236}">
                  <a16:creationId xmlns:a16="http://schemas.microsoft.com/office/drawing/2014/main" id="{5F2F1B31-AF02-412D-A4D9-D127ED3CB6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" y="1385"/>
              <a:ext cx="1399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Consulto</a:t>
              </a:r>
              <a:r>
                <a:rPr lang="it-IT" sz="700" spc="8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cardiologico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90" name="Text Box 711">
              <a:extLst>
                <a:ext uri="{FF2B5EF4-FFF2-40B4-BE49-F238E27FC236}">
                  <a16:creationId xmlns:a16="http://schemas.microsoft.com/office/drawing/2014/main" id="{78B95A64-0A17-48B0-9B60-A2D1A335A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1955"/>
              <a:ext cx="1373" cy="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489585"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Bef>
                  <a:spcPts val="35"/>
                </a:spcBef>
                <a:spcAft>
                  <a:spcPts val="0"/>
                </a:spcAft>
              </a:pPr>
              <a:r>
                <a:rPr lang="it-IT" sz="100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Bef>
                  <a:spcPts val="5"/>
                </a:spcBef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Valutazione</a:t>
              </a:r>
              <a:r>
                <a:rPr lang="it-IT" sz="700" spc="8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percorso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91" name="Text Box 710">
              <a:extLst>
                <a:ext uri="{FF2B5EF4-FFF2-40B4-BE49-F238E27FC236}">
                  <a16:creationId xmlns:a16="http://schemas.microsoft.com/office/drawing/2014/main" id="{89509D48-321D-47E8-A8E2-4A9238E8D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3198"/>
              <a:ext cx="575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lnSpc>
                  <a:spcPct val="105000"/>
                </a:lnSpc>
                <a:spcAft>
                  <a:spcPts val="0"/>
                </a:spcAft>
              </a:pP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Necessario</a:t>
              </a:r>
              <a:r>
                <a:rPr lang="it-IT" sz="550" spc="-14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ricovero</a:t>
              </a:r>
              <a:r>
                <a:rPr lang="it-IT" sz="550" spc="3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in</a:t>
              </a:r>
              <a:r>
                <a:rPr lang="it-IT" sz="55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UTIC?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11" name="Text Box 709">
              <a:extLst>
                <a:ext uri="{FF2B5EF4-FFF2-40B4-BE49-F238E27FC236}">
                  <a16:creationId xmlns:a16="http://schemas.microsoft.com/office/drawing/2014/main" id="{48F410CE-9ECB-4AC8-A1C3-F86D35A8C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3190"/>
              <a:ext cx="148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12" name="Text Box 708">
              <a:extLst>
                <a:ext uri="{FF2B5EF4-FFF2-40B4-BE49-F238E27FC236}">
                  <a16:creationId xmlns:a16="http://schemas.microsoft.com/office/drawing/2014/main" id="{07014F9B-D5F1-4795-8F9C-AC5296C6D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9" y="3309"/>
              <a:ext cx="10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4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13" name="Text Box 707">
              <a:extLst>
                <a:ext uri="{FF2B5EF4-FFF2-40B4-BE49-F238E27FC236}">
                  <a16:creationId xmlns:a16="http://schemas.microsoft.com/office/drawing/2014/main" id="{45EBFE73-D7B8-4017-A7C4-B33459AA5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3" y="3924"/>
              <a:ext cx="20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14" name="Text Box 706">
              <a:extLst>
                <a:ext uri="{FF2B5EF4-FFF2-40B4-BE49-F238E27FC236}">
                  <a16:creationId xmlns:a16="http://schemas.microsoft.com/office/drawing/2014/main" id="{BCAC3BF3-DC35-448A-85BE-9DBFA6C67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4460"/>
              <a:ext cx="575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lnSpc>
                  <a:spcPct val="105000"/>
                </a:lnSpc>
                <a:spcAft>
                  <a:spcPts val="0"/>
                </a:spcAft>
              </a:pP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Necessario</a:t>
              </a:r>
              <a:r>
                <a:rPr lang="it-IT" sz="550" spc="-14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ricovero</a:t>
              </a:r>
              <a:r>
                <a:rPr lang="it-IT" sz="550" spc="3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in</a:t>
              </a:r>
              <a:r>
                <a:rPr lang="it-IT" sz="55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Cardio?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15" name="Text Box 705">
              <a:extLst>
                <a:ext uri="{FF2B5EF4-FFF2-40B4-BE49-F238E27FC236}">
                  <a16:creationId xmlns:a16="http://schemas.microsoft.com/office/drawing/2014/main" id="{9DA45E98-2E11-46A0-BBD0-0A2FDC907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" y="4523"/>
              <a:ext cx="148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16" name="Text Box 704">
              <a:extLst>
                <a:ext uri="{FF2B5EF4-FFF2-40B4-BE49-F238E27FC236}">
                  <a16:creationId xmlns:a16="http://schemas.microsoft.com/office/drawing/2014/main" id="{F35DAB7F-F536-4DD4-AAB9-E7AAD663E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5" y="4574"/>
              <a:ext cx="10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5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17" name="Text Box 703">
              <a:extLst>
                <a:ext uri="{FF2B5EF4-FFF2-40B4-BE49-F238E27FC236}">
                  <a16:creationId xmlns:a16="http://schemas.microsoft.com/office/drawing/2014/main" id="{0C4B1AB8-C221-4310-A7D7-915A6AF0D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3" y="5211"/>
              <a:ext cx="204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18" name="Text Box 702">
              <a:extLst>
                <a:ext uri="{FF2B5EF4-FFF2-40B4-BE49-F238E27FC236}">
                  <a16:creationId xmlns:a16="http://schemas.microsoft.com/office/drawing/2014/main" id="{ED496B63-D650-4BC4-9E86-6880B5D13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" y="5642"/>
              <a:ext cx="63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Primo</a:t>
              </a:r>
              <a:r>
                <a:rPr lang="it-IT" sz="700" spc="4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SC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19" name="Text Box 701">
              <a:extLst>
                <a:ext uri="{FF2B5EF4-FFF2-40B4-BE49-F238E27FC236}">
                  <a16:creationId xmlns:a16="http://schemas.microsoft.com/office/drawing/2014/main" id="{580C7B26-FDC6-4970-BC57-0C7993723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" y="5832"/>
              <a:ext cx="15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78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9</a:t>
              </a:r>
              <a:r>
                <a:rPr lang="it-IT" sz="450">
                  <a:effectLst/>
                  <a:latin typeface="Arial MT"/>
                  <a:ea typeface="Arial MT"/>
                  <a:cs typeface="Arial MT"/>
                </a:rPr>
                <a:t>1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20" name="Text Box 700">
              <a:extLst>
                <a:ext uri="{FF2B5EF4-FFF2-40B4-BE49-F238E27FC236}">
                  <a16:creationId xmlns:a16="http://schemas.microsoft.com/office/drawing/2014/main" id="{34F054E0-12FE-4AD1-B1EA-CAF002512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" y="5780"/>
              <a:ext cx="47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620"/>
                </a:lnSpc>
                <a:spcAft>
                  <a:spcPts val="0"/>
                </a:spcAft>
              </a:pP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Tipologia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 marL="10795">
                <a:spcBef>
                  <a:spcPts val="35"/>
                </a:spcBef>
                <a:spcAft>
                  <a:spcPts val="0"/>
                </a:spcAft>
              </a:pP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paziente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21" name="Text Box 699">
              <a:extLst>
                <a:ext uri="{FF2B5EF4-FFF2-40B4-BE49-F238E27FC236}">
                  <a16:creationId xmlns:a16="http://schemas.microsoft.com/office/drawing/2014/main" id="{11F7B148-97B2-498F-A5F1-CAA224DBE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4" y="5720"/>
              <a:ext cx="20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22" name="Text Box 698">
              <a:extLst>
                <a:ext uri="{FF2B5EF4-FFF2-40B4-BE49-F238E27FC236}">
                  <a16:creationId xmlns:a16="http://schemas.microsoft.com/office/drawing/2014/main" id="{458D4AE2-ABA6-40A9-AAEC-F9EB7F6E1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5780"/>
              <a:ext cx="575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620"/>
                </a:lnSpc>
                <a:spcAft>
                  <a:spcPts val="0"/>
                </a:spcAft>
              </a:pP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Necessario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 marL="31115">
                <a:spcBef>
                  <a:spcPts val="35"/>
                </a:spcBef>
                <a:spcAft>
                  <a:spcPts val="0"/>
                </a:spcAft>
              </a:pP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ricovero?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23" name="Text Box 697">
              <a:extLst>
                <a:ext uri="{FF2B5EF4-FFF2-40B4-BE49-F238E27FC236}">
                  <a16:creationId xmlns:a16="http://schemas.microsoft.com/office/drawing/2014/main" id="{D064817C-7046-4521-83F2-D237008FB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5720"/>
              <a:ext cx="148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24" name="Text Box 696">
              <a:extLst>
                <a:ext uri="{FF2B5EF4-FFF2-40B4-BE49-F238E27FC236}">
                  <a16:creationId xmlns:a16="http://schemas.microsoft.com/office/drawing/2014/main" id="{3994554D-146E-4ACF-BCDD-FB573EAF4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9" y="5826"/>
              <a:ext cx="10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6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25" name="Text Box 695">
              <a:extLst>
                <a:ext uri="{FF2B5EF4-FFF2-40B4-BE49-F238E27FC236}">
                  <a16:creationId xmlns:a16="http://schemas.microsoft.com/office/drawing/2014/main" id="{4CA06404-15B9-4A7B-B329-0F0B9C3D4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" y="6380"/>
              <a:ext cx="18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10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26" name="Text Box 694">
              <a:extLst>
                <a:ext uri="{FF2B5EF4-FFF2-40B4-BE49-F238E27FC236}">
                  <a16:creationId xmlns:a16="http://schemas.microsoft.com/office/drawing/2014/main" id="{CF7E5F65-A5FF-457A-A51E-6CC569F00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" y="6100"/>
              <a:ext cx="97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lnSpc>
                  <a:spcPts val="800"/>
                </a:lnSpc>
                <a:spcAft>
                  <a:spcPts val="0"/>
                </a:spcAft>
              </a:pPr>
              <a:r>
                <a:rPr lang="it-IT" sz="700" spc="-10">
                  <a:effectLst/>
                  <a:latin typeface="Arial MT"/>
                  <a:ea typeface="Arial MT"/>
                  <a:cs typeface="Arial MT"/>
                </a:rPr>
                <a:t>Cronici</a:t>
              </a:r>
              <a:r>
                <a:rPr lang="it-IT" sz="700" spc="-4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spc="-10">
                  <a:effectLst/>
                  <a:latin typeface="Arial MT"/>
                  <a:ea typeface="Arial MT"/>
                  <a:cs typeface="Arial MT"/>
                </a:rPr>
                <a:t>con</a:t>
              </a:r>
              <a:r>
                <a:rPr lang="it-IT" sz="700" spc="-3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spc="-10">
                  <a:effectLst/>
                  <a:latin typeface="Arial MT"/>
                  <a:ea typeface="Arial MT"/>
                  <a:cs typeface="Arial MT"/>
                </a:rPr>
                <a:t>SC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 marR="10795" algn="ctr">
                <a:spcBef>
                  <a:spcPts val="60"/>
                </a:spcBef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stabile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27" name="Text Box 693">
              <a:extLst>
                <a:ext uri="{FF2B5EF4-FFF2-40B4-BE49-F238E27FC236}">
                  <a16:creationId xmlns:a16="http://schemas.microsoft.com/office/drawing/2014/main" id="{E8B297C0-2B83-4585-A058-A34A8D586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7" y="6923"/>
              <a:ext cx="3218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3025">
                <a:spcBef>
                  <a:spcPts val="365"/>
                </a:spcBef>
                <a:spcAft>
                  <a:spcPts val="0"/>
                </a:spcAft>
              </a:pPr>
              <a:r>
                <a:rPr lang="it-IT" sz="55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1</a:t>
              </a:r>
              <a:r>
                <a:rPr lang="it-IT" sz="550" spc="14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Nel</a:t>
              </a:r>
              <a:r>
                <a:rPr lang="it-IT" sz="850" spc="-25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caso</a:t>
              </a:r>
              <a:r>
                <a:rPr lang="it-IT" sz="850" spc="-3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di</a:t>
              </a:r>
              <a:r>
                <a:rPr lang="it-IT" sz="850" spc="-25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accesso</a:t>
              </a:r>
              <a:r>
                <a:rPr lang="it-IT" sz="850" spc="-45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diretto</a:t>
              </a:r>
              <a:r>
                <a:rPr lang="it-IT" sz="850" spc="-35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al</a:t>
              </a:r>
              <a:r>
                <a:rPr lang="it-IT" sz="850" spc="-35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PS</a:t>
              </a:r>
              <a:r>
                <a:rPr lang="it-IT" sz="850" spc="-2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 marL="73025">
                <a:spcBef>
                  <a:spcPts val="80"/>
                </a:spcBef>
                <a:spcAft>
                  <a:spcPts val="0"/>
                </a:spcAft>
              </a:pPr>
              <a:r>
                <a:rPr lang="it-IT" sz="85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con</a:t>
              </a:r>
              <a:r>
                <a:rPr lang="it-IT" sz="850" spc="-4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118</a:t>
              </a:r>
              <a:r>
                <a:rPr lang="it-IT" sz="850" spc="-35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per</a:t>
              </a:r>
              <a:r>
                <a:rPr lang="it-IT" sz="850" spc="-4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primo</a:t>
              </a:r>
              <a:r>
                <a:rPr lang="it-IT" sz="850" spc="-45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sospetto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</p:grpSp>
      <p:grpSp>
        <p:nvGrpSpPr>
          <p:cNvPr id="128" name="Group 736">
            <a:extLst>
              <a:ext uri="{FF2B5EF4-FFF2-40B4-BE49-F238E27FC236}">
                <a16:creationId xmlns:a16="http://schemas.microsoft.com/office/drawing/2014/main" id="{8F09DA10-2DE4-423B-980D-727A42A849FE}"/>
              </a:ext>
            </a:extLst>
          </p:cNvPr>
          <p:cNvGrpSpPr>
            <a:grpSpLocks/>
          </p:cNvGrpSpPr>
          <p:nvPr/>
        </p:nvGrpSpPr>
        <p:grpSpPr bwMode="auto">
          <a:xfrm>
            <a:off x="1201557" y="1882803"/>
            <a:ext cx="245745" cy="3582670"/>
            <a:chOff x="0" y="0"/>
            <a:chExt cx="387" cy="5642"/>
          </a:xfrm>
        </p:grpSpPr>
        <p:sp>
          <p:nvSpPr>
            <p:cNvPr id="129" name="AutoShape 737">
              <a:extLst>
                <a:ext uri="{FF2B5EF4-FFF2-40B4-BE49-F238E27FC236}">
                  <a16:creationId xmlns:a16="http://schemas.microsoft.com/office/drawing/2014/main" id="{E76F1756-D3EE-49D2-BB72-A03EF3D11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7" cy="5642"/>
            </a:xfrm>
            <a:custGeom>
              <a:avLst/>
              <a:gdLst>
                <a:gd name="T0" fmla="*/ 1 w 387"/>
                <a:gd name="T1" fmla="*/ 58 h 5642"/>
                <a:gd name="T2" fmla="*/ 58 w 387"/>
                <a:gd name="T3" fmla="*/ 5641 h 5642"/>
                <a:gd name="T4" fmla="*/ 72 w 387"/>
                <a:gd name="T5" fmla="*/ 5618 h 5642"/>
                <a:gd name="T6" fmla="*/ 53 w 387"/>
                <a:gd name="T7" fmla="*/ 5614 h 5642"/>
                <a:gd name="T8" fmla="*/ 33 w 387"/>
                <a:gd name="T9" fmla="*/ 5598 h 5642"/>
                <a:gd name="T10" fmla="*/ 25 w 387"/>
                <a:gd name="T11" fmla="*/ 5581 h 5642"/>
                <a:gd name="T12" fmla="*/ 25 w 387"/>
                <a:gd name="T13" fmla="*/ 61 h 5642"/>
                <a:gd name="T14" fmla="*/ 37 w 387"/>
                <a:gd name="T15" fmla="*/ 39 h 5642"/>
                <a:gd name="T16" fmla="*/ 53 w 387"/>
                <a:gd name="T17" fmla="*/ 28 h 5642"/>
                <a:gd name="T18" fmla="*/ 365 w 387"/>
                <a:gd name="T19" fmla="*/ 21 h 5642"/>
                <a:gd name="T20" fmla="*/ 314 w 387"/>
                <a:gd name="T21" fmla="*/ 5618 h 5642"/>
                <a:gd name="T22" fmla="*/ 313 w 387"/>
                <a:gd name="T23" fmla="*/ 5618 h 5642"/>
                <a:gd name="T24" fmla="*/ 314 w 387"/>
                <a:gd name="T25" fmla="*/ 5618 h 5642"/>
                <a:gd name="T26" fmla="*/ 64 w 387"/>
                <a:gd name="T27" fmla="*/ 5617 h 5642"/>
                <a:gd name="T28" fmla="*/ 325 w 387"/>
                <a:gd name="T29" fmla="*/ 5617 h 5642"/>
                <a:gd name="T30" fmla="*/ 53 w 387"/>
                <a:gd name="T31" fmla="*/ 5614 h 5642"/>
                <a:gd name="T32" fmla="*/ 333 w 387"/>
                <a:gd name="T33" fmla="*/ 5614 h 5642"/>
                <a:gd name="T34" fmla="*/ 53 w 387"/>
                <a:gd name="T35" fmla="*/ 5614 h 5642"/>
                <a:gd name="T36" fmla="*/ 341 w 387"/>
                <a:gd name="T37" fmla="*/ 5610 h 5642"/>
                <a:gd name="T38" fmla="*/ 374 w 387"/>
                <a:gd name="T39" fmla="*/ 5610 h 5642"/>
                <a:gd name="T40" fmla="*/ 45 w 387"/>
                <a:gd name="T41" fmla="*/ 5610 h 5642"/>
                <a:gd name="T42" fmla="*/ 44 w 387"/>
                <a:gd name="T43" fmla="*/ 5609 h 5642"/>
                <a:gd name="T44" fmla="*/ 39 w 387"/>
                <a:gd name="T45" fmla="*/ 5605 h 5642"/>
                <a:gd name="T46" fmla="*/ 377 w 387"/>
                <a:gd name="T47" fmla="*/ 5605 h 5642"/>
                <a:gd name="T48" fmla="*/ 378 w 387"/>
                <a:gd name="T49" fmla="*/ 5603 h 5642"/>
                <a:gd name="T50" fmla="*/ 33 w 387"/>
                <a:gd name="T51" fmla="*/ 5598 h 5642"/>
                <a:gd name="T52" fmla="*/ 354 w 387"/>
                <a:gd name="T53" fmla="*/ 5598 h 5642"/>
                <a:gd name="T54" fmla="*/ 355 w 387"/>
                <a:gd name="T55" fmla="*/ 5596 h 5642"/>
                <a:gd name="T56" fmla="*/ 28 w 387"/>
                <a:gd name="T57" fmla="*/ 5588 h 5642"/>
                <a:gd name="T58" fmla="*/ 359 w 387"/>
                <a:gd name="T59" fmla="*/ 5587 h 5642"/>
                <a:gd name="T60" fmla="*/ 385 w 387"/>
                <a:gd name="T61" fmla="*/ 5581 h 5642"/>
                <a:gd name="T62" fmla="*/ 25 w 387"/>
                <a:gd name="T63" fmla="*/ 5579 h 5642"/>
                <a:gd name="T64" fmla="*/ 362 w 387"/>
                <a:gd name="T65" fmla="*/ 5578 h 5642"/>
                <a:gd name="T66" fmla="*/ 25 w 387"/>
                <a:gd name="T67" fmla="*/ 5578 h 5642"/>
                <a:gd name="T68" fmla="*/ 386 w 387"/>
                <a:gd name="T69" fmla="*/ 5568 h 5642"/>
                <a:gd name="T70" fmla="*/ 386 w 387"/>
                <a:gd name="T71" fmla="*/ 72 h 5642"/>
                <a:gd name="T72" fmla="*/ 24 w 387"/>
                <a:gd name="T73" fmla="*/ 5569 h 5642"/>
                <a:gd name="T74" fmla="*/ 363 w 387"/>
                <a:gd name="T75" fmla="*/ 73 h 5642"/>
                <a:gd name="T76" fmla="*/ 363 w 387"/>
                <a:gd name="T77" fmla="*/ 73 h 5642"/>
                <a:gd name="T78" fmla="*/ 25 w 387"/>
                <a:gd name="T79" fmla="*/ 61 h 5642"/>
                <a:gd name="T80" fmla="*/ 362 w 387"/>
                <a:gd name="T81" fmla="*/ 63 h 5642"/>
                <a:gd name="T82" fmla="*/ 359 w 387"/>
                <a:gd name="T83" fmla="*/ 55 h 5642"/>
                <a:gd name="T84" fmla="*/ 28 w 387"/>
                <a:gd name="T85" fmla="*/ 53 h 5642"/>
                <a:gd name="T86" fmla="*/ 383 w 387"/>
                <a:gd name="T87" fmla="*/ 53 h 5642"/>
                <a:gd name="T88" fmla="*/ 354 w 387"/>
                <a:gd name="T89" fmla="*/ 45 h 5642"/>
                <a:gd name="T90" fmla="*/ 32 w 387"/>
                <a:gd name="T91" fmla="*/ 45 h 5642"/>
                <a:gd name="T92" fmla="*/ 354 w 387"/>
                <a:gd name="T93" fmla="*/ 44 h 5642"/>
                <a:gd name="T94" fmla="*/ 33 w 387"/>
                <a:gd name="T95" fmla="*/ 44 h 5642"/>
                <a:gd name="T96" fmla="*/ 37 w 387"/>
                <a:gd name="T97" fmla="*/ 39 h 5642"/>
                <a:gd name="T98" fmla="*/ 349 w 387"/>
                <a:gd name="T99" fmla="*/ 39 h 5642"/>
                <a:gd name="T100" fmla="*/ 38 w 387"/>
                <a:gd name="T101" fmla="*/ 38 h 5642"/>
                <a:gd name="T102" fmla="*/ 46 w 387"/>
                <a:gd name="T103" fmla="*/ 32 h 5642"/>
                <a:gd name="T104" fmla="*/ 341 w 387"/>
                <a:gd name="T105" fmla="*/ 32 h 5642"/>
                <a:gd name="T106" fmla="*/ 47 w 387"/>
                <a:gd name="T107" fmla="*/ 32 h 5642"/>
                <a:gd name="T108" fmla="*/ 334 w 387"/>
                <a:gd name="T109" fmla="*/ 28 h 5642"/>
                <a:gd name="T110" fmla="*/ 53 w 387"/>
                <a:gd name="T111" fmla="*/ 28 h 5642"/>
                <a:gd name="T112" fmla="*/ 370 w 387"/>
                <a:gd name="T113" fmla="*/ 27 h 5642"/>
                <a:gd name="T114" fmla="*/ 369 w 387"/>
                <a:gd name="T115" fmla="*/ 25 h 5642"/>
                <a:gd name="T116" fmla="*/ 62 w 387"/>
                <a:gd name="T117" fmla="*/ 25 h 5642"/>
                <a:gd name="T118" fmla="*/ 369 w 387"/>
                <a:gd name="T119" fmla="*/ 25 h 5642"/>
                <a:gd name="T120" fmla="*/ 64 w 387"/>
                <a:gd name="T121" fmla="*/ 25 h 5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7" h="5642">
                  <a:moveTo>
                    <a:pt x="315" y="0"/>
                  </a:moveTo>
                  <a:lnTo>
                    <a:pt x="72" y="0"/>
                  </a:lnTo>
                  <a:lnTo>
                    <a:pt x="58" y="1"/>
                  </a:lnTo>
                  <a:lnTo>
                    <a:pt x="44" y="6"/>
                  </a:lnTo>
                  <a:lnTo>
                    <a:pt x="32" y="12"/>
                  </a:lnTo>
                  <a:lnTo>
                    <a:pt x="21" y="21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1" y="58"/>
                  </a:lnTo>
                  <a:lnTo>
                    <a:pt x="0" y="72"/>
                  </a:lnTo>
                  <a:lnTo>
                    <a:pt x="0" y="5570"/>
                  </a:lnTo>
                  <a:lnTo>
                    <a:pt x="1" y="5584"/>
                  </a:lnTo>
                  <a:lnTo>
                    <a:pt x="6" y="5598"/>
                  </a:lnTo>
                  <a:lnTo>
                    <a:pt x="12" y="5610"/>
                  </a:lnTo>
                  <a:lnTo>
                    <a:pt x="21" y="5621"/>
                  </a:lnTo>
                  <a:lnTo>
                    <a:pt x="32" y="5630"/>
                  </a:lnTo>
                  <a:lnTo>
                    <a:pt x="44" y="5636"/>
                  </a:lnTo>
                  <a:lnTo>
                    <a:pt x="58" y="5641"/>
                  </a:lnTo>
                  <a:lnTo>
                    <a:pt x="72" y="5642"/>
                  </a:lnTo>
                  <a:lnTo>
                    <a:pt x="315" y="5642"/>
                  </a:lnTo>
                  <a:lnTo>
                    <a:pt x="329" y="5641"/>
                  </a:lnTo>
                  <a:lnTo>
                    <a:pt x="342" y="5636"/>
                  </a:lnTo>
                  <a:lnTo>
                    <a:pt x="355" y="5630"/>
                  </a:lnTo>
                  <a:lnTo>
                    <a:pt x="365" y="5621"/>
                  </a:lnTo>
                  <a:lnTo>
                    <a:pt x="368" y="5618"/>
                  </a:lnTo>
                  <a:lnTo>
                    <a:pt x="74" y="5618"/>
                  </a:lnTo>
                  <a:lnTo>
                    <a:pt x="72" y="5618"/>
                  </a:lnTo>
                  <a:lnTo>
                    <a:pt x="73" y="5618"/>
                  </a:lnTo>
                  <a:lnTo>
                    <a:pt x="67" y="5617"/>
                  </a:lnTo>
                  <a:lnTo>
                    <a:pt x="64" y="5617"/>
                  </a:lnTo>
                  <a:lnTo>
                    <a:pt x="61" y="5617"/>
                  </a:lnTo>
                  <a:lnTo>
                    <a:pt x="62" y="5617"/>
                  </a:lnTo>
                  <a:lnTo>
                    <a:pt x="55" y="5615"/>
                  </a:lnTo>
                  <a:lnTo>
                    <a:pt x="53" y="5614"/>
                  </a:lnTo>
                  <a:lnTo>
                    <a:pt x="47" y="5610"/>
                  </a:lnTo>
                  <a:lnTo>
                    <a:pt x="46" y="5610"/>
                  </a:lnTo>
                  <a:lnTo>
                    <a:pt x="44" y="5609"/>
                  </a:lnTo>
                  <a:lnTo>
                    <a:pt x="45" y="5609"/>
                  </a:lnTo>
                  <a:lnTo>
                    <a:pt x="39" y="5605"/>
                  </a:lnTo>
                  <a:lnTo>
                    <a:pt x="37" y="5603"/>
                  </a:lnTo>
                  <a:lnTo>
                    <a:pt x="38" y="5603"/>
                  </a:lnTo>
                  <a:lnTo>
                    <a:pt x="33" y="5598"/>
                  </a:lnTo>
                  <a:lnTo>
                    <a:pt x="32" y="5596"/>
                  </a:lnTo>
                  <a:lnTo>
                    <a:pt x="28" y="5589"/>
                  </a:lnTo>
                  <a:lnTo>
                    <a:pt x="27" y="5587"/>
                  </a:lnTo>
                  <a:lnTo>
                    <a:pt x="28" y="5587"/>
                  </a:lnTo>
                  <a:lnTo>
                    <a:pt x="25" y="5581"/>
                  </a:lnTo>
                  <a:lnTo>
                    <a:pt x="25" y="5578"/>
                  </a:lnTo>
                  <a:lnTo>
                    <a:pt x="24" y="5570"/>
                  </a:lnTo>
                  <a:lnTo>
                    <a:pt x="24" y="74"/>
                  </a:lnTo>
                  <a:lnTo>
                    <a:pt x="25" y="64"/>
                  </a:lnTo>
                  <a:lnTo>
                    <a:pt x="25" y="61"/>
                  </a:lnTo>
                  <a:lnTo>
                    <a:pt x="28" y="55"/>
                  </a:lnTo>
                  <a:lnTo>
                    <a:pt x="27" y="55"/>
                  </a:lnTo>
                  <a:lnTo>
                    <a:pt x="28" y="53"/>
                  </a:lnTo>
                  <a:lnTo>
                    <a:pt x="32" y="46"/>
                  </a:lnTo>
                  <a:lnTo>
                    <a:pt x="33" y="44"/>
                  </a:lnTo>
                  <a:lnTo>
                    <a:pt x="37" y="39"/>
                  </a:lnTo>
                  <a:lnTo>
                    <a:pt x="39" y="37"/>
                  </a:lnTo>
                  <a:lnTo>
                    <a:pt x="45" y="33"/>
                  </a:lnTo>
                  <a:lnTo>
                    <a:pt x="44" y="33"/>
                  </a:lnTo>
                  <a:lnTo>
                    <a:pt x="46" y="32"/>
                  </a:lnTo>
                  <a:lnTo>
                    <a:pt x="47" y="32"/>
                  </a:lnTo>
                  <a:lnTo>
                    <a:pt x="53" y="28"/>
                  </a:lnTo>
                  <a:lnTo>
                    <a:pt x="55" y="27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4" y="25"/>
                  </a:lnTo>
                  <a:lnTo>
                    <a:pt x="67" y="25"/>
                  </a:lnTo>
                  <a:lnTo>
                    <a:pt x="74" y="24"/>
                  </a:lnTo>
                  <a:lnTo>
                    <a:pt x="368" y="24"/>
                  </a:lnTo>
                  <a:lnTo>
                    <a:pt x="365" y="21"/>
                  </a:lnTo>
                  <a:lnTo>
                    <a:pt x="355" y="12"/>
                  </a:lnTo>
                  <a:lnTo>
                    <a:pt x="342" y="6"/>
                  </a:lnTo>
                  <a:lnTo>
                    <a:pt x="329" y="1"/>
                  </a:lnTo>
                  <a:lnTo>
                    <a:pt x="315" y="0"/>
                  </a:lnTo>
                  <a:close/>
                  <a:moveTo>
                    <a:pt x="73" y="5618"/>
                  </a:moveTo>
                  <a:lnTo>
                    <a:pt x="72" y="5618"/>
                  </a:lnTo>
                  <a:lnTo>
                    <a:pt x="74" y="5618"/>
                  </a:lnTo>
                  <a:lnTo>
                    <a:pt x="73" y="5618"/>
                  </a:lnTo>
                  <a:close/>
                  <a:moveTo>
                    <a:pt x="314" y="5618"/>
                  </a:moveTo>
                  <a:lnTo>
                    <a:pt x="73" y="5618"/>
                  </a:lnTo>
                  <a:lnTo>
                    <a:pt x="74" y="5618"/>
                  </a:lnTo>
                  <a:lnTo>
                    <a:pt x="313" y="5618"/>
                  </a:lnTo>
                  <a:lnTo>
                    <a:pt x="314" y="5618"/>
                  </a:lnTo>
                  <a:close/>
                  <a:moveTo>
                    <a:pt x="369" y="5617"/>
                  </a:moveTo>
                  <a:lnTo>
                    <a:pt x="325" y="5617"/>
                  </a:lnTo>
                  <a:lnTo>
                    <a:pt x="323" y="5617"/>
                  </a:lnTo>
                  <a:lnTo>
                    <a:pt x="320" y="5617"/>
                  </a:lnTo>
                  <a:lnTo>
                    <a:pt x="313" y="5618"/>
                  </a:lnTo>
                  <a:lnTo>
                    <a:pt x="314" y="5618"/>
                  </a:lnTo>
                  <a:lnTo>
                    <a:pt x="368" y="5618"/>
                  </a:lnTo>
                  <a:lnTo>
                    <a:pt x="368" y="5617"/>
                  </a:lnTo>
                  <a:lnTo>
                    <a:pt x="323" y="5617"/>
                  </a:lnTo>
                  <a:lnTo>
                    <a:pt x="324" y="5617"/>
                  </a:lnTo>
                  <a:lnTo>
                    <a:pt x="368" y="5617"/>
                  </a:lnTo>
                  <a:lnTo>
                    <a:pt x="369" y="5617"/>
                  </a:lnTo>
                  <a:close/>
                  <a:moveTo>
                    <a:pt x="368" y="5618"/>
                  </a:moveTo>
                  <a:lnTo>
                    <a:pt x="314" y="5618"/>
                  </a:lnTo>
                  <a:lnTo>
                    <a:pt x="313" y="5618"/>
                  </a:lnTo>
                  <a:lnTo>
                    <a:pt x="368" y="5618"/>
                  </a:lnTo>
                  <a:close/>
                  <a:moveTo>
                    <a:pt x="61" y="5617"/>
                  </a:moveTo>
                  <a:lnTo>
                    <a:pt x="64" y="5617"/>
                  </a:lnTo>
                  <a:lnTo>
                    <a:pt x="63" y="5617"/>
                  </a:lnTo>
                  <a:lnTo>
                    <a:pt x="61" y="5617"/>
                  </a:lnTo>
                  <a:close/>
                  <a:moveTo>
                    <a:pt x="63" y="5617"/>
                  </a:moveTo>
                  <a:lnTo>
                    <a:pt x="64" y="5617"/>
                  </a:lnTo>
                  <a:lnTo>
                    <a:pt x="67" y="5617"/>
                  </a:lnTo>
                  <a:lnTo>
                    <a:pt x="63" y="5617"/>
                  </a:lnTo>
                  <a:close/>
                  <a:moveTo>
                    <a:pt x="325" y="5617"/>
                  </a:moveTo>
                  <a:lnTo>
                    <a:pt x="324" y="5617"/>
                  </a:lnTo>
                  <a:lnTo>
                    <a:pt x="323" y="5617"/>
                  </a:lnTo>
                  <a:lnTo>
                    <a:pt x="325" y="5617"/>
                  </a:lnTo>
                  <a:close/>
                  <a:moveTo>
                    <a:pt x="333" y="5614"/>
                  </a:moveTo>
                  <a:lnTo>
                    <a:pt x="324" y="5617"/>
                  </a:lnTo>
                  <a:lnTo>
                    <a:pt x="325" y="5617"/>
                  </a:lnTo>
                  <a:lnTo>
                    <a:pt x="369" y="5617"/>
                  </a:lnTo>
                  <a:lnTo>
                    <a:pt x="370" y="5615"/>
                  </a:lnTo>
                  <a:lnTo>
                    <a:pt x="332" y="5615"/>
                  </a:lnTo>
                  <a:lnTo>
                    <a:pt x="333" y="5614"/>
                  </a:lnTo>
                  <a:close/>
                  <a:moveTo>
                    <a:pt x="62" y="5617"/>
                  </a:moveTo>
                  <a:lnTo>
                    <a:pt x="61" y="5617"/>
                  </a:lnTo>
                  <a:lnTo>
                    <a:pt x="63" y="5617"/>
                  </a:lnTo>
                  <a:lnTo>
                    <a:pt x="62" y="5617"/>
                  </a:lnTo>
                  <a:close/>
                  <a:moveTo>
                    <a:pt x="53" y="5614"/>
                  </a:moveTo>
                  <a:lnTo>
                    <a:pt x="55" y="5615"/>
                  </a:lnTo>
                  <a:lnTo>
                    <a:pt x="54" y="5614"/>
                  </a:lnTo>
                  <a:lnTo>
                    <a:pt x="53" y="5614"/>
                  </a:lnTo>
                  <a:close/>
                  <a:moveTo>
                    <a:pt x="54" y="5614"/>
                  </a:moveTo>
                  <a:lnTo>
                    <a:pt x="55" y="5615"/>
                  </a:lnTo>
                  <a:lnTo>
                    <a:pt x="54" y="5614"/>
                  </a:lnTo>
                  <a:close/>
                  <a:moveTo>
                    <a:pt x="334" y="5614"/>
                  </a:moveTo>
                  <a:lnTo>
                    <a:pt x="333" y="5614"/>
                  </a:lnTo>
                  <a:lnTo>
                    <a:pt x="332" y="5615"/>
                  </a:lnTo>
                  <a:lnTo>
                    <a:pt x="334" y="5614"/>
                  </a:lnTo>
                  <a:close/>
                  <a:moveTo>
                    <a:pt x="371" y="5614"/>
                  </a:moveTo>
                  <a:lnTo>
                    <a:pt x="334" y="5614"/>
                  </a:lnTo>
                  <a:lnTo>
                    <a:pt x="332" y="5615"/>
                  </a:lnTo>
                  <a:lnTo>
                    <a:pt x="370" y="5615"/>
                  </a:lnTo>
                  <a:lnTo>
                    <a:pt x="371" y="5614"/>
                  </a:lnTo>
                  <a:close/>
                  <a:moveTo>
                    <a:pt x="53" y="5614"/>
                  </a:moveTo>
                  <a:lnTo>
                    <a:pt x="53" y="5614"/>
                  </a:lnTo>
                  <a:lnTo>
                    <a:pt x="54" y="5614"/>
                  </a:lnTo>
                  <a:lnTo>
                    <a:pt x="53" y="5614"/>
                  </a:lnTo>
                  <a:close/>
                  <a:moveTo>
                    <a:pt x="341" y="5610"/>
                  </a:moveTo>
                  <a:lnTo>
                    <a:pt x="333" y="5614"/>
                  </a:lnTo>
                  <a:lnTo>
                    <a:pt x="334" y="5614"/>
                  </a:lnTo>
                  <a:lnTo>
                    <a:pt x="371" y="5614"/>
                  </a:lnTo>
                  <a:lnTo>
                    <a:pt x="374" y="5610"/>
                  </a:lnTo>
                  <a:lnTo>
                    <a:pt x="340" y="5610"/>
                  </a:lnTo>
                  <a:lnTo>
                    <a:pt x="341" y="5610"/>
                  </a:lnTo>
                  <a:close/>
                  <a:moveTo>
                    <a:pt x="342" y="5609"/>
                  </a:moveTo>
                  <a:lnTo>
                    <a:pt x="341" y="5610"/>
                  </a:lnTo>
                  <a:lnTo>
                    <a:pt x="340" y="5610"/>
                  </a:lnTo>
                  <a:lnTo>
                    <a:pt x="342" y="5609"/>
                  </a:lnTo>
                  <a:close/>
                  <a:moveTo>
                    <a:pt x="375" y="5609"/>
                  </a:moveTo>
                  <a:lnTo>
                    <a:pt x="342" y="5609"/>
                  </a:lnTo>
                  <a:lnTo>
                    <a:pt x="340" y="5610"/>
                  </a:lnTo>
                  <a:lnTo>
                    <a:pt x="374" y="5610"/>
                  </a:lnTo>
                  <a:lnTo>
                    <a:pt x="375" y="5609"/>
                  </a:lnTo>
                  <a:close/>
                  <a:moveTo>
                    <a:pt x="44" y="5609"/>
                  </a:moveTo>
                  <a:lnTo>
                    <a:pt x="46" y="5610"/>
                  </a:lnTo>
                  <a:lnTo>
                    <a:pt x="45" y="5610"/>
                  </a:lnTo>
                  <a:lnTo>
                    <a:pt x="44" y="5609"/>
                  </a:lnTo>
                  <a:close/>
                  <a:moveTo>
                    <a:pt x="45" y="5610"/>
                  </a:moveTo>
                  <a:lnTo>
                    <a:pt x="46" y="5610"/>
                  </a:lnTo>
                  <a:lnTo>
                    <a:pt x="47" y="5610"/>
                  </a:lnTo>
                  <a:lnTo>
                    <a:pt x="45" y="5610"/>
                  </a:lnTo>
                  <a:close/>
                  <a:moveTo>
                    <a:pt x="348" y="5604"/>
                  </a:moveTo>
                  <a:lnTo>
                    <a:pt x="341" y="5610"/>
                  </a:lnTo>
                  <a:lnTo>
                    <a:pt x="342" y="5609"/>
                  </a:lnTo>
                  <a:lnTo>
                    <a:pt x="375" y="5609"/>
                  </a:lnTo>
                  <a:lnTo>
                    <a:pt x="377" y="5605"/>
                  </a:lnTo>
                  <a:lnTo>
                    <a:pt x="348" y="5605"/>
                  </a:lnTo>
                  <a:lnTo>
                    <a:pt x="348" y="5604"/>
                  </a:lnTo>
                  <a:close/>
                  <a:moveTo>
                    <a:pt x="45" y="5609"/>
                  </a:moveTo>
                  <a:lnTo>
                    <a:pt x="44" y="5609"/>
                  </a:lnTo>
                  <a:lnTo>
                    <a:pt x="45" y="5610"/>
                  </a:lnTo>
                  <a:lnTo>
                    <a:pt x="45" y="5609"/>
                  </a:lnTo>
                  <a:close/>
                  <a:moveTo>
                    <a:pt x="37" y="5603"/>
                  </a:moveTo>
                  <a:lnTo>
                    <a:pt x="39" y="5605"/>
                  </a:lnTo>
                  <a:lnTo>
                    <a:pt x="38" y="5604"/>
                  </a:lnTo>
                  <a:lnTo>
                    <a:pt x="37" y="5603"/>
                  </a:lnTo>
                  <a:close/>
                  <a:moveTo>
                    <a:pt x="38" y="5604"/>
                  </a:moveTo>
                  <a:lnTo>
                    <a:pt x="39" y="5605"/>
                  </a:lnTo>
                  <a:lnTo>
                    <a:pt x="38" y="5604"/>
                  </a:lnTo>
                  <a:close/>
                  <a:moveTo>
                    <a:pt x="349" y="5603"/>
                  </a:moveTo>
                  <a:lnTo>
                    <a:pt x="348" y="5604"/>
                  </a:lnTo>
                  <a:lnTo>
                    <a:pt x="348" y="5605"/>
                  </a:lnTo>
                  <a:lnTo>
                    <a:pt x="349" y="5603"/>
                  </a:lnTo>
                  <a:close/>
                  <a:moveTo>
                    <a:pt x="378" y="5603"/>
                  </a:moveTo>
                  <a:lnTo>
                    <a:pt x="349" y="5603"/>
                  </a:lnTo>
                  <a:lnTo>
                    <a:pt x="348" y="5605"/>
                  </a:lnTo>
                  <a:lnTo>
                    <a:pt x="377" y="5605"/>
                  </a:lnTo>
                  <a:lnTo>
                    <a:pt x="378" y="5603"/>
                  </a:lnTo>
                  <a:close/>
                  <a:moveTo>
                    <a:pt x="38" y="5603"/>
                  </a:moveTo>
                  <a:lnTo>
                    <a:pt x="37" y="5603"/>
                  </a:lnTo>
                  <a:lnTo>
                    <a:pt x="38" y="5604"/>
                  </a:lnTo>
                  <a:lnTo>
                    <a:pt x="38" y="5603"/>
                  </a:lnTo>
                  <a:close/>
                  <a:moveTo>
                    <a:pt x="354" y="5597"/>
                  </a:moveTo>
                  <a:lnTo>
                    <a:pt x="348" y="5604"/>
                  </a:lnTo>
                  <a:lnTo>
                    <a:pt x="349" y="5603"/>
                  </a:lnTo>
                  <a:lnTo>
                    <a:pt x="378" y="5603"/>
                  </a:lnTo>
                  <a:lnTo>
                    <a:pt x="381" y="5598"/>
                  </a:lnTo>
                  <a:lnTo>
                    <a:pt x="354" y="5598"/>
                  </a:lnTo>
                  <a:lnTo>
                    <a:pt x="354" y="5597"/>
                  </a:lnTo>
                  <a:close/>
                  <a:moveTo>
                    <a:pt x="32" y="5596"/>
                  </a:moveTo>
                  <a:lnTo>
                    <a:pt x="33" y="5598"/>
                  </a:lnTo>
                  <a:lnTo>
                    <a:pt x="32" y="5597"/>
                  </a:lnTo>
                  <a:lnTo>
                    <a:pt x="32" y="5596"/>
                  </a:lnTo>
                  <a:close/>
                  <a:moveTo>
                    <a:pt x="32" y="5597"/>
                  </a:moveTo>
                  <a:lnTo>
                    <a:pt x="33" y="5598"/>
                  </a:lnTo>
                  <a:lnTo>
                    <a:pt x="32" y="5597"/>
                  </a:lnTo>
                  <a:close/>
                  <a:moveTo>
                    <a:pt x="355" y="5596"/>
                  </a:moveTo>
                  <a:lnTo>
                    <a:pt x="354" y="5597"/>
                  </a:lnTo>
                  <a:lnTo>
                    <a:pt x="354" y="5598"/>
                  </a:lnTo>
                  <a:lnTo>
                    <a:pt x="355" y="5596"/>
                  </a:lnTo>
                  <a:close/>
                  <a:moveTo>
                    <a:pt x="381" y="5596"/>
                  </a:moveTo>
                  <a:lnTo>
                    <a:pt x="355" y="5596"/>
                  </a:lnTo>
                  <a:lnTo>
                    <a:pt x="354" y="5598"/>
                  </a:lnTo>
                  <a:lnTo>
                    <a:pt x="381" y="5598"/>
                  </a:lnTo>
                  <a:lnTo>
                    <a:pt x="381" y="5596"/>
                  </a:lnTo>
                  <a:close/>
                  <a:moveTo>
                    <a:pt x="32" y="5596"/>
                  </a:moveTo>
                  <a:lnTo>
                    <a:pt x="32" y="5596"/>
                  </a:lnTo>
                  <a:lnTo>
                    <a:pt x="32" y="5597"/>
                  </a:lnTo>
                  <a:lnTo>
                    <a:pt x="32" y="5596"/>
                  </a:lnTo>
                  <a:close/>
                  <a:moveTo>
                    <a:pt x="359" y="5588"/>
                  </a:moveTo>
                  <a:lnTo>
                    <a:pt x="354" y="5597"/>
                  </a:lnTo>
                  <a:lnTo>
                    <a:pt x="355" y="5596"/>
                  </a:lnTo>
                  <a:lnTo>
                    <a:pt x="381" y="5596"/>
                  </a:lnTo>
                  <a:lnTo>
                    <a:pt x="383" y="5589"/>
                  </a:lnTo>
                  <a:lnTo>
                    <a:pt x="358" y="5589"/>
                  </a:lnTo>
                  <a:lnTo>
                    <a:pt x="359" y="5588"/>
                  </a:lnTo>
                  <a:close/>
                  <a:moveTo>
                    <a:pt x="27" y="5587"/>
                  </a:moveTo>
                  <a:lnTo>
                    <a:pt x="28" y="5589"/>
                  </a:lnTo>
                  <a:lnTo>
                    <a:pt x="28" y="5588"/>
                  </a:lnTo>
                  <a:lnTo>
                    <a:pt x="27" y="5587"/>
                  </a:lnTo>
                  <a:close/>
                  <a:moveTo>
                    <a:pt x="28" y="5588"/>
                  </a:moveTo>
                  <a:lnTo>
                    <a:pt x="28" y="5589"/>
                  </a:lnTo>
                  <a:lnTo>
                    <a:pt x="28" y="5588"/>
                  </a:lnTo>
                  <a:close/>
                  <a:moveTo>
                    <a:pt x="359" y="5587"/>
                  </a:moveTo>
                  <a:lnTo>
                    <a:pt x="359" y="5588"/>
                  </a:lnTo>
                  <a:lnTo>
                    <a:pt x="358" y="5589"/>
                  </a:lnTo>
                  <a:lnTo>
                    <a:pt x="359" y="5587"/>
                  </a:lnTo>
                  <a:close/>
                  <a:moveTo>
                    <a:pt x="384" y="5587"/>
                  </a:moveTo>
                  <a:lnTo>
                    <a:pt x="359" y="5587"/>
                  </a:lnTo>
                  <a:lnTo>
                    <a:pt x="358" y="5589"/>
                  </a:lnTo>
                  <a:lnTo>
                    <a:pt x="383" y="5589"/>
                  </a:lnTo>
                  <a:lnTo>
                    <a:pt x="384" y="5587"/>
                  </a:lnTo>
                  <a:close/>
                  <a:moveTo>
                    <a:pt x="362" y="5579"/>
                  </a:moveTo>
                  <a:lnTo>
                    <a:pt x="359" y="5588"/>
                  </a:lnTo>
                  <a:lnTo>
                    <a:pt x="359" y="5587"/>
                  </a:lnTo>
                  <a:lnTo>
                    <a:pt x="384" y="5587"/>
                  </a:lnTo>
                  <a:lnTo>
                    <a:pt x="385" y="5584"/>
                  </a:lnTo>
                  <a:lnTo>
                    <a:pt x="385" y="5581"/>
                  </a:lnTo>
                  <a:lnTo>
                    <a:pt x="361" y="5581"/>
                  </a:lnTo>
                  <a:lnTo>
                    <a:pt x="362" y="5579"/>
                  </a:lnTo>
                  <a:close/>
                  <a:moveTo>
                    <a:pt x="28" y="5587"/>
                  </a:moveTo>
                  <a:lnTo>
                    <a:pt x="27" y="5587"/>
                  </a:lnTo>
                  <a:lnTo>
                    <a:pt x="28" y="5588"/>
                  </a:lnTo>
                  <a:lnTo>
                    <a:pt x="28" y="5587"/>
                  </a:lnTo>
                  <a:close/>
                  <a:moveTo>
                    <a:pt x="25" y="5578"/>
                  </a:moveTo>
                  <a:lnTo>
                    <a:pt x="25" y="5581"/>
                  </a:lnTo>
                  <a:lnTo>
                    <a:pt x="25" y="5579"/>
                  </a:lnTo>
                  <a:lnTo>
                    <a:pt x="25" y="5578"/>
                  </a:lnTo>
                  <a:close/>
                  <a:moveTo>
                    <a:pt x="25" y="5579"/>
                  </a:moveTo>
                  <a:lnTo>
                    <a:pt x="25" y="5581"/>
                  </a:lnTo>
                  <a:lnTo>
                    <a:pt x="25" y="5579"/>
                  </a:lnTo>
                  <a:close/>
                  <a:moveTo>
                    <a:pt x="362" y="5578"/>
                  </a:moveTo>
                  <a:lnTo>
                    <a:pt x="362" y="5579"/>
                  </a:lnTo>
                  <a:lnTo>
                    <a:pt x="361" y="5581"/>
                  </a:lnTo>
                  <a:lnTo>
                    <a:pt x="362" y="5578"/>
                  </a:lnTo>
                  <a:close/>
                  <a:moveTo>
                    <a:pt x="386" y="5578"/>
                  </a:moveTo>
                  <a:lnTo>
                    <a:pt x="362" y="5578"/>
                  </a:lnTo>
                  <a:lnTo>
                    <a:pt x="361" y="5581"/>
                  </a:lnTo>
                  <a:lnTo>
                    <a:pt x="385" y="5581"/>
                  </a:lnTo>
                  <a:lnTo>
                    <a:pt x="386" y="5578"/>
                  </a:lnTo>
                  <a:close/>
                  <a:moveTo>
                    <a:pt x="25" y="5578"/>
                  </a:moveTo>
                  <a:lnTo>
                    <a:pt x="25" y="5578"/>
                  </a:lnTo>
                  <a:lnTo>
                    <a:pt x="25" y="5579"/>
                  </a:lnTo>
                  <a:lnTo>
                    <a:pt x="25" y="5578"/>
                  </a:lnTo>
                  <a:close/>
                  <a:moveTo>
                    <a:pt x="386" y="5568"/>
                  </a:moveTo>
                  <a:lnTo>
                    <a:pt x="363" y="5568"/>
                  </a:lnTo>
                  <a:lnTo>
                    <a:pt x="363" y="5570"/>
                  </a:lnTo>
                  <a:lnTo>
                    <a:pt x="362" y="5570"/>
                  </a:lnTo>
                  <a:lnTo>
                    <a:pt x="362" y="5579"/>
                  </a:lnTo>
                  <a:lnTo>
                    <a:pt x="362" y="5578"/>
                  </a:lnTo>
                  <a:lnTo>
                    <a:pt x="386" y="5578"/>
                  </a:lnTo>
                  <a:lnTo>
                    <a:pt x="386" y="5570"/>
                  </a:lnTo>
                  <a:lnTo>
                    <a:pt x="386" y="5568"/>
                  </a:lnTo>
                  <a:close/>
                  <a:moveTo>
                    <a:pt x="24" y="5569"/>
                  </a:moveTo>
                  <a:lnTo>
                    <a:pt x="24" y="5570"/>
                  </a:lnTo>
                  <a:lnTo>
                    <a:pt x="24" y="5569"/>
                  </a:lnTo>
                  <a:close/>
                  <a:moveTo>
                    <a:pt x="363" y="5569"/>
                  </a:moveTo>
                  <a:lnTo>
                    <a:pt x="362" y="5570"/>
                  </a:lnTo>
                  <a:lnTo>
                    <a:pt x="363" y="5570"/>
                  </a:lnTo>
                  <a:lnTo>
                    <a:pt x="363" y="5569"/>
                  </a:lnTo>
                  <a:close/>
                  <a:moveTo>
                    <a:pt x="386" y="72"/>
                  </a:moveTo>
                  <a:lnTo>
                    <a:pt x="363" y="72"/>
                  </a:lnTo>
                  <a:lnTo>
                    <a:pt x="363" y="74"/>
                  </a:lnTo>
                  <a:lnTo>
                    <a:pt x="363" y="5569"/>
                  </a:lnTo>
                  <a:lnTo>
                    <a:pt x="363" y="5568"/>
                  </a:lnTo>
                  <a:lnTo>
                    <a:pt x="386" y="5568"/>
                  </a:lnTo>
                  <a:lnTo>
                    <a:pt x="386" y="72"/>
                  </a:lnTo>
                  <a:close/>
                  <a:moveTo>
                    <a:pt x="24" y="5568"/>
                  </a:moveTo>
                  <a:lnTo>
                    <a:pt x="24" y="5568"/>
                  </a:lnTo>
                  <a:lnTo>
                    <a:pt x="24" y="5569"/>
                  </a:lnTo>
                  <a:lnTo>
                    <a:pt x="24" y="5568"/>
                  </a:lnTo>
                  <a:close/>
                  <a:moveTo>
                    <a:pt x="24" y="73"/>
                  </a:moveTo>
                  <a:lnTo>
                    <a:pt x="24" y="74"/>
                  </a:lnTo>
                  <a:lnTo>
                    <a:pt x="24" y="73"/>
                  </a:lnTo>
                  <a:close/>
                  <a:moveTo>
                    <a:pt x="363" y="73"/>
                  </a:moveTo>
                  <a:lnTo>
                    <a:pt x="363" y="74"/>
                  </a:lnTo>
                  <a:lnTo>
                    <a:pt x="363" y="73"/>
                  </a:lnTo>
                  <a:close/>
                  <a:moveTo>
                    <a:pt x="24" y="72"/>
                  </a:moveTo>
                  <a:lnTo>
                    <a:pt x="24" y="72"/>
                  </a:lnTo>
                  <a:lnTo>
                    <a:pt x="24" y="73"/>
                  </a:lnTo>
                  <a:lnTo>
                    <a:pt x="24" y="72"/>
                  </a:lnTo>
                  <a:close/>
                  <a:moveTo>
                    <a:pt x="385" y="61"/>
                  </a:moveTo>
                  <a:lnTo>
                    <a:pt x="361" y="61"/>
                  </a:lnTo>
                  <a:lnTo>
                    <a:pt x="362" y="64"/>
                  </a:lnTo>
                  <a:lnTo>
                    <a:pt x="363" y="73"/>
                  </a:lnTo>
                  <a:lnTo>
                    <a:pt x="363" y="72"/>
                  </a:lnTo>
                  <a:lnTo>
                    <a:pt x="386" y="72"/>
                  </a:lnTo>
                  <a:lnTo>
                    <a:pt x="386" y="64"/>
                  </a:lnTo>
                  <a:lnTo>
                    <a:pt x="362" y="64"/>
                  </a:lnTo>
                  <a:lnTo>
                    <a:pt x="362" y="63"/>
                  </a:lnTo>
                  <a:lnTo>
                    <a:pt x="386" y="63"/>
                  </a:lnTo>
                  <a:lnTo>
                    <a:pt x="385" y="61"/>
                  </a:lnTo>
                  <a:close/>
                  <a:moveTo>
                    <a:pt x="25" y="61"/>
                  </a:moveTo>
                  <a:lnTo>
                    <a:pt x="25" y="64"/>
                  </a:lnTo>
                  <a:lnTo>
                    <a:pt x="25" y="63"/>
                  </a:lnTo>
                  <a:lnTo>
                    <a:pt x="25" y="61"/>
                  </a:lnTo>
                  <a:close/>
                  <a:moveTo>
                    <a:pt x="25" y="63"/>
                  </a:moveTo>
                  <a:lnTo>
                    <a:pt x="25" y="64"/>
                  </a:lnTo>
                  <a:lnTo>
                    <a:pt x="25" y="63"/>
                  </a:lnTo>
                  <a:close/>
                  <a:moveTo>
                    <a:pt x="361" y="61"/>
                  </a:moveTo>
                  <a:lnTo>
                    <a:pt x="362" y="63"/>
                  </a:lnTo>
                  <a:lnTo>
                    <a:pt x="362" y="64"/>
                  </a:lnTo>
                  <a:lnTo>
                    <a:pt x="361" y="61"/>
                  </a:lnTo>
                  <a:close/>
                  <a:moveTo>
                    <a:pt x="359" y="54"/>
                  </a:moveTo>
                  <a:lnTo>
                    <a:pt x="362" y="63"/>
                  </a:lnTo>
                  <a:lnTo>
                    <a:pt x="361" y="61"/>
                  </a:lnTo>
                  <a:lnTo>
                    <a:pt x="385" y="61"/>
                  </a:lnTo>
                  <a:lnTo>
                    <a:pt x="385" y="58"/>
                  </a:lnTo>
                  <a:lnTo>
                    <a:pt x="384" y="55"/>
                  </a:lnTo>
                  <a:lnTo>
                    <a:pt x="359" y="55"/>
                  </a:lnTo>
                  <a:lnTo>
                    <a:pt x="359" y="54"/>
                  </a:lnTo>
                  <a:close/>
                  <a:moveTo>
                    <a:pt x="25" y="61"/>
                  </a:moveTo>
                  <a:lnTo>
                    <a:pt x="25" y="61"/>
                  </a:lnTo>
                  <a:lnTo>
                    <a:pt x="25" y="63"/>
                  </a:lnTo>
                  <a:lnTo>
                    <a:pt x="25" y="61"/>
                  </a:lnTo>
                  <a:close/>
                  <a:moveTo>
                    <a:pt x="28" y="53"/>
                  </a:moveTo>
                  <a:lnTo>
                    <a:pt x="27" y="55"/>
                  </a:lnTo>
                  <a:lnTo>
                    <a:pt x="28" y="54"/>
                  </a:lnTo>
                  <a:lnTo>
                    <a:pt x="28" y="53"/>
                  </a:lnTo>
                  <a:close/>
                  <a:moveTo>
                    <a:pt x="28" y="54"/>
                  </a:moveTo>
                  <a:lnTo>
                    <a:pt x="27" y="55"/>
                  </a:lnTo>
                  <a:lnTo>
                    <a:pt x="28" y="55"/>
                  </a:lnTo>
                  <a:lnTo>
                    <a:pt x="28" y="54"/>
                  </a:lnTo>
                  <a:close/>
                  <a:moveTo>
                    <a:pt x="358" y="53"/>
                  </a:moveTo>
                  <a:lnTo>
                    <a:pt x="359" y="54"/>
                  </a:lnTo>
                  <a:lnTo>
                    <a:pt x="359" y="55"/>
                  </a:lnTo>
                  <a:lnTo>
                    <a:pt x="358" y="53"/>
                  </a:lnTo>
                  <a:close/>
                  <a:moveTo>
                    <a:pt x="383" y="53"/>
                  </a:moveTo>
                  <a:lnTo>
                    <a:pt x="358" y="53"/>
                  </a:lnTo>
                  <a:lnTo>
                    <a:pt x="359" y="55"/>
                  </a:lnTo>
                  <a:lnTo>
                    <a:pt x="384" y="55"/>
                  </a:lnTo>
                  <a:lnTo>
                    <a:pt x="383" y="53"/>
                  </a:lnTo>
                  <a:close/>
                  <a:moveTo>
                    <a:pt x="28" y="53"/>
                  </a:moveTo>
                  <a:lnTo>
                    <a:pt x="28" y="53"/>
                  </a:lnTo>
                  <a:lnTo>
                    <a:pt x="28" y="54"/>
                  </a:lnTo>
                  <a:lnTo>
                    <a:pt x="28" y="53"/>
                  </a:lnTo>
                  <a:close/>
                  <a:moveTo>
                    <a:pt x="354" y="45"/>
                  </a:moveTo>
                  <a:lnTo>
                    <a:pt x="359" y="54"/>
                  </a:lnTo>
                  <a:lnTo>
                    <a:pt x="358" y="53"/>
                  </a:lnTo>
                  <a:lnTo>
                    <a:pt x="383" y="53"/>
                  </a:lnTo>
                  <a:lnTo>
                    <a:pt x="381" y="46"/>
                  </a:lnTo>
                  <a:lnTo>
                    <a:pt x="355" y="46"/>
                  </a:lnTo>
                  <a:lnTo>
                    <a:pt x="354" y="45"/>
                  </a:lnTo>
                  <a:close/>
                  <a:moveTo>
                    <a:pt x="33" y="44"/>
                  </a:moveTo>
                  <a:lnTo>
                    <a:pt x="32" y="46"/>
                  </a:lnTo>
                  <a:lnTo>
                    <a:pt x="32" y="45"/>
                  </a:lnTo>
                  <a:lnTo>
                    <a:pt x="33" y="44"/>
                  </a:lnTo>
                  <a:close/>
                  <a:moveTo>
                    <a:pt x="32" y="45"/>
                  </a:moveTo>
                  <a:lnTo>
                    <a:pt x="32" y="46"/>
                  </a:lnTo>
                  <a:lnTo>
                    <a:pt x="32" y="45"/>
                  </a:lnTo>
                  <a:close/>
                  <a:moveTo>
                    <a:pt x="354" y="44"/>
                  </a:moveTo>
                  <a:lnTo>
                    <a:pt x="354" y="45"/>
                  </a:lnTo>
                  <a:lnTo>
                    <a:pt x="355" y="46"/>
                  </a:lnTo>
                  <a:lnTo>
                    <a:pt x="354" y="44"/>
                  </a:lnTo>
                  <a:close/>
                  <a:moveTo>
                    <a:pt x="381" y="44"/>
                  </a:moveTo>
                  <a:lnTo>
                    <a:pt x="354" y="44"/>
                  </a:lnTo>
                  <a:lnTo>
                    <a:pt x="355" y="46"/>
                  </a:lnTo>
                  <a:lnTo>
                    <a:pt x="381" y="46"/>
                  </a:lnTo>
                  <a:lnTo>
                    <a:pt x="381" y="44"/>
                  </a:lnTo>
                  <a:close/>
                  <a:moveTo>
                    <a:pt x="33" y="44"/>
                  </a:moveTo>
                  <a:lnTo>
                    <a:pt x="33" y="44"/>
                  </a:lnTo>
                  <a:lnTo>
                    <a:pt x="32" y="45"/>
                  </a:lnTo>
                  <a:lnTo>
                    <a:pt x="33" y="44"/>
                  </a:lnTo>
                  <a:close/>
                  <a:moveTo>
                    <a:pt x="348" y="38"/>
                  </a:moveTo>
                  <a:lnTo>
                    <a:pt x="354" y="45"/>
                  </a:lnTo>
                  <a:lnTo>
                    <a:pt x="354" y="44"/>
                  </a:lnTo>
                  <a:lnTo>
                    <a:pt x="381" y="44"/>
                  </a:lnTo>
                  <a:lnTo>
                    <a:pt x="378" y="39"/>
                  </a:lnTo>
                  <a:lnTo>
                    <a:pt x="349" y="39"/>
                  </a:lnTo>
                  <a:lnTo>
                    <a:pt x="348" y="38"/>
                  </a:lnTo>
                  <a:close/>
                  <a:moveTo>
                    <a:pt x="39" y="37"/>
                  </a:moveTo>
                  <a:lnTo>
                    <a:pt x="37" y="39"/>
                  </a:lnTo>
                  <a:lnTo>
                    <a:pt x="38" y="38"/>
                  </a:lnTo>
                  <a:lnTo>
                    <a:pt x="39" y="37"/>
                  </a:lnTo>
                  <a:close/>
                  <a:moveTo>
                    <a:pt x="38" y="38"/>
                  </a:moveTo>
                  <a:lnTo>
                    <a:pt x="37" y="39"/>
                  </a:lnTo>
                  <a:lnTo>
                    <a:pt x="38" y="38"/>
                  </a:lnTo>
                  <a:close/>
                  <a:moveTo>
                    <a:pt x="348" y="37"/>
                  </a:moveTo>
                  <a:lnTo>
                    <a:pt x="348" y="38"/>
                  </a:lnTo>
                  <a:lnTo>
                    <a:pt x="349" y="39"/>
                  </a:lnTo>
                  <a:lnTo>
                    <a:pt x="348" y="37"/>
                  </a:lnTo>
                  <a:close/>
                  <a:moveTo>
                    <a:pt x="377" y="37"/>
                  </a:moveTo>
                  <a:lnTo>
                    <a:pt x="348" y="37"/>
                  </a:lnTo>
                  <a:lnTo>
                    <a:pt x="349" y="39"/>
                  </a:lnTo>
                  <a:lnTo>
                    <a:pt x="378" y="39"/>
                  </a:lnTo>
                  <a:lnTo>
                    <a:pt x="377" y="37"/>
                  </a:lnTo>
                  <a:close/>
                  <a:moveTo>
                    <a:pt x="39" y="37"/>
                  </a:moveTo>
                  <a:lnTo>
                    <a:pt x="39" y="37"/>
                  </a:lnTo>
                  <a:lnTo>
                    <a:pt x="38" y="38"/>
                  </a:lnTo>
                  <a:lnTo>
                    <a:pt x="39" y="37"/>
                  </a:lnTo>
                  <a:close/>
                  <a:moveTo>
                    <a:pt x="341" y="32"/>
                  </a:moveTo>
                  <a:lnTo>
                    <a:pt x="348" y="38"/>
                  </a:lnTo>
                  <a:lnTo>
                    <a:pt x="348" y="37"/>
                  </a:lnTo>
                  <a:lnTo>
                    <a:pt x="377" y="37"/>
                  </a:lnTo>
                  <a:lnTo>
                    <a:pt x="375" y="33"/>
                  </a:lnTo>
                  <a:lnTo>
                    <a:pt x="342" y="33"/>
                  </a:lnTo>
                  <a:lnTo>
                    <a:pt x="341" y="32"/>
                  </a:lnTo>
                  <a:close/>
                  <a:moveTo>
                    <a:pt x="46" y="32"/>
                  </a:moveTo>
                  <a:lnTo>
                    <a:pt x="44" y="33"/>
                  </a:lnTo>
                  <a:lnTo>
                    <a:pt x="45" y="32"/>
                  </a:lnTo>
                  <a:lnTo>
                    <a:pt x="46" y="32"/>
                  </a:lnTo>
                  <a:close/>
                  <a:moveTo>
                    <a:pt x="45" y="32"/>
                  </a:moveTo>
                  <a:lnTo>
                    <a:pt x="44" y="33"/>
                  </a:lnTo>
                  <a:lnTo>
                    <a:pt x="45" y="33"/>
                  </a:lnTo>
                  <a:lnTo>
                    <a:pt x="45" y="32"/>
                  </a:lnTo>
                  <a:close/>
                  <a:moveTo>
                    <a:pt x="340" y="32"/>
                  </a:moveTo>
                  <a:lnTo>
                    <a:pt x="341" y="32"/>
                  </a:lnTo>
                  <a:lnTo>
                    <a:pt x="342" y="33"/>
                  </a:lnTo>
                  <a:lnTo>
                    <a:pt x="340" y="32"/>
                  </a:lnTo>
                  <a:close/>
                  <a:moveTo>
                    <a:pt x="374" y="32"/>
                  </a:moveTo>
                  <a:lnTo>
                    <a:pt x="340" y="32"/>
                  </a:lnTo>
                  <a:lnTo>
                    <a:pt x="342" y="33"/>
                  </a:lnTo>
                  <a:lnTo>
                    <a:pt x="375" y="33"/>
                  </a:lnTo>
                  <a:lnTo>
                    <a:pt x="374" y="32"/>
                  </a:lnTo>
                  <a:close/>
                  <a:moveTo>
                    <a:pt x="47" y="32"/>
                  </a:moveTo>
                  <a:lnTo>
                    <a:pt x="46" y="32"/>
                  </a:lnTo>
                  <a:lnTo>
                    <a:pt x="45" y="32"/>
                  </a:lnTo>
                  <a:lnTo>
                    <a:pt x="47" y="32"/>
                  </a:lnTo>
                  <a:close/>
                  <a:moveTo>
                    <a:pt x="333" y="28"/>
                  </a:moveTo>
                  <a:lnTo>
                    <a:pt x="341" y="32"/>
                  </a:lnTo>
                  <a:lnTo>
                    <a:pt x="340" y="32"/>
                  </a:lnTo>
                  <a:lnTo>
                    <a:pt x="374" y="32"/>
                  </a:lnTo>
                  <a:lnTo>
                    <a:pt x="371" y="28"/>
                  </a:lnTo>
                  <a:lnTo>
                    <a:pt x="334" y="28"/>
                  </a:lnTo>
                  <a:lnTo>
                    <a:pt x="333" y="28"/>
                  </a:lnTo>
                  <a:close/>
                  <a:moveTo>
                    <a:pt x="55" y="27"/>
                  </a:moveTo>
                  <a:lnTo>
                    <a:pt x="53" y="28"/>
                  </a:lnTo>
                  <a:lnTo>
                    <a:pt x="55" y="27"/>
                  </a:lnTo>
                  <a:close/>
                  <a:moveTo>
                    <a:pt x="53" y="28"/>
                  </a:moveTo>
                  <a:lnTo>
                    <a:pt x="53" y="28"/>
                  </a:lnTo>
                  <a:close/>
                  <a:moveTo>
                    <a:pt x="332" y="27"/>
                  </a:moveTo>
                  <a:lnTo>
                    <a:pt x="333" y="28"/>
                  </a:lnTo>
                  <a:lnTo>
                    <a:pt x="334" y="28"/>
                  </a:lnTo>
                  <a:lnTo>
                    <a:pt x="332" y="27"/>
                  </a:lnTo>
                  <a:close/>
                  <a:moveTo>
                    <a:pt x="370" y="27"/>
                  </a:moveTo>
                  <a:lnTo>
                    <a:pt x="332" y="27"/>
                  </a:lnTo>
                  <a:lnTo>
                    <a:pt x="334" y="28"/>
                  </a:lnTo>
                  <a:lnTo>
                    <a:pt x="371" y="28"/>
                  </a:lnTo>
                  <a:lnTo>
                    <a:pt x="370" y="27"/>
                  </a:lnTo>
                  <a:close/>
                  <a:moveTo>
                    <a:pt x="55" y="27"/>
                  </a:moveTo>
                  <a:lnTo>
                    <a:pt x="55" y="27"/>
                  </a:lnTo>
                  <a:lnTo>
                    <a:pt x="53" y="28"/>
                  </a:lnTo>
                  <a:lnTo>
                    <a:pt x="55" y="27"/>
                  </a:lnTo>
                  <a:close/>
                  <a:moveTo>
                    <a:pt x="324" y="25"/>
                  </a:moveTo>
                  <a:lnTo>
                    <a:pt x="333" y="28"/>
                  </a:lnTo>
                  <a:lnTo>
                    <a:pt x="332" y="27"/>
                  </a:lnTo>
                  <a:lnTo>
                    <a:pt x="370" y="27"/>
                  </a:lnTo>
                  <a:lnTo>
                    <a:pt x="369" y="25"/>
                  </a:lnTo>
                  <a:lnTo>
                    <a:pt x="325" y="25"/>
                  </a:lnTo>
                  <a:lnTo>
                    <a:pt x="324" y="25"/>
                  </a:lnTo>
                  <a:close/>
                  <a:moveTo>
                    <a:pt x="64" y="25"/>
                  </a:moveTo>
                  <a:lnTo>
                    <a:pt x="61" y="25"/>
                  </a:lnTo>
                  <a:lnTo>
                    <a:pt x="63" y="25"/>
                  </a:lnTo>
                  <a:lnTo>
                    <a:pt x="64" y="25"/>
                  </a:lnTo>
                  <a:close/>
                  <a:moveTo>
                    <a:pt x="63" y="25"/>
                  </a:moveTo>
                  <a:lnTo>
                    <a:pt x="61" y="25"/>
                  </a:lnTo>
                  <a:lnTo>
                    <a:pt x="62" y="25"/>
                  </a:lnTo>
                  <a:lnTo>
                    <a:pt x="63" y="25"/>
                  </a:lnTo>
                  <a:close/>
                  <a:moveTo>
                    <a:pt x="323" y="25"/>
                  </a:moveTo>
                  <a:lnTo>
                    <a:pt x="324" y="25"/>
                  </a:lnTo>
                  <a:lnTo>
                    <a:pt x="325" y="25"/>
                  </a:lnTo>
                  <a:lnTo>
                    <a:pt x="323" y="25"/>
                  </a:lnTo>
                  <a:close/>
                  <a:moveTo>
                    <a:pt x="368" y="25"/>
                  </a:moveTo>
                  <a:lnTo>
                    <a:pt x="323" y="25"/>
                  </a:lnTo>
                  <a:lnTo>
                    <a:pt x="325" y="25"/>
                  </a:lnTo>
                  <a:lnTo>
                    <a:pt x="369" y="25"/>
                  </a:lnTo>
                  <a:lnTo>
                    <a:pt x="368" y="25"/>
                  </a:lnTo>
                  <a:close/>
                  <a:moveTo>
                    <a:pt x="368" y="24"/>
                  </a:moveTo>
                  <a:lnTo>
                    <a:pt x="313" y="24"/>
                  </a:lnTo>
                  <a:lnTo>
                    <a:pt x="324" y="25"/>
                  </a:lnTo>
                  <a:lnTo>
                    <a:pt x="323" y="25"/>
                  </a:lnTo>
                  <a:lnTo>
                    <a:pt x="368" y="25"/>
                  </a:lnTo>
                  <a:lnTo>
                    <a:pt x="368" y="24"/>
                  </a:lnTo>
                  <a:close/>
                  <a:moveTo>
                    <a:pt x="67" y="25"/>
                  </a:moveTo>
                  <a:lnTo>
                    <a:pt x="64" y="25"/>
                  </a:lnTo>
                  <a:lnTo>
                    <a:pt x="63" y="25"/>
                  </a:lnTo>
                  <a:lnTo>
                    <a:pt x="67" y="25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848013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Ospedalizzazione da Pronto Soccorso (PS)</a:t>
            </a:r>
          </a:p>
        </p:txBody>
      </p:sp>
      <p:grpSp>
        <p:nvGrpSpPr>
          <p:cNvPr id="128" name="Group 736">
            <a:extLst>
              <a:ext uri="{FF2B5EF4-FFF2-40B4-BE49-F238E27FC236}">
                <a16:creationId xmlns:a16="http://schemas.microsoft.com/office/drawing/2014/main" id="{8F09DA10-2DE4-423B-980D-727A42A849FE}"/>
              </a:ext>
            </a:extLst>
          </p:cNvPr>
          <p:cNvGrpSpPr>
            <a:grpSpLocks/>
          </p:cNvGrpSpPr>
          <p:nvPr/>
        </p:nvGrpSpPr>
        <p:grpSpPr bwMode="auto">
          <a:xfrm>
            <a:off x="1229179" y="1962205"/>
            <a:ext cx="245745" cy="3582670"/>
            <a:chOff x="0" y="0"/>
            <a:chExt cx="387" cy="5642"/>
          </a:xfrm>
        </p:grpSpPr>
        <p:sp>
          <p:nvSpPr>
            <p:cNvPr id="129" name="AutoShape 737">
              <a:extLst>
                <a:ext uri="{FF2B5EF4-FFF2-40B4-BE49-F238E27FC236}">
                  <a16:creationId xmlns:a16="http://schemas.microsoft.com/office/drawing/2014/main" id="{E76F1756-D3EE-49D2-BB72-A03EF3D11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7" cy="5642"/>
            </a:xfrm>
            <a:custGeom>
              <a:avLst/>
              <a:gdLst>
                <a:gd name="T0" fmla="*/ 1 w 387"/>
                <a:gd name="T1" fmla="*/ 58 h 5642"/>
                <a:gd name="T2" fmla="*/ 58 w 387"/>
                <a:gd name="T3" fmla="*/ 5641 h 5642"/>
                <a:gd name="T4" fmla="*/ 72 w 387"/>
                <a:gd name="T5" fmla="*/ 5618 h 5642"/>
                <a:gd name="T6" fmla="*/ 53 w 387"/>
                <a:gd name="T7" fmla="*/ 5614 h 5642"/>
                <a:gd name="T8" fmla="*/ 33 w 387"/>
                <a:gd name="T9" fmla="*/ 5598 h 5642"/>
                <a:gd name="T10" fmla="*/ 25 w 387"/>
                <a:gd name="T11" fmla="*/ 5581 h 5642"/>
                <a:gd name="T12" fmla="*/ 25 w 387"/>
                <a:gd name="T13" fmla="*/ 61 h 5642"/>
                <a:gd name="T14" fmla="*/ 37 w 387"/>
                <a:gd name="T15" fmla="*/ 39 h 5642"/>
                <a:gd name="T16" fmla="*/ 53 w 387"/>
                <a:gd name="T17" fmla="*/ 28 h 5642"/>
                <a:gd name="T18" fmla="*/ 365 w 387"/>
                <a:gd name="T19" fmla="*/ 21 h 5642"/>
                <a:gd name="T20" fmla="*/ 314 w 387"/>
                <a:gd name="T21" fmla="*/ 5618 h 5642"/>
                <a:gd name="T22" fmla="*/ 313 w 387"/>
                <a:gd name="T23" fmla="*/ 5618 h 5642"/>
                <a:gd name="T24" fmla="*/ 314 w 387"/>
                <a:gd name="T25" fmla="*/ 5618 h 5642"/>
                <a:gd name="T26" fmla="*/ 64 w 387"/>
                <a:gd name="T27" fmla="*/ 5617 h 5642"/>
                <a:gd name="T28" fmla="*/ 325 w 387"/>
                <a:gd name="T29" fmla="*/ 5617 h 5642"/>
                <a:gd name="T30" fmla="*/ 53 w 387"/>
                <a:gd name="T31" fmla="*/ 5614 h 5642"/>
                <a:gd name="T32" fmla="*/ 333 w 387"/>
                <a:gd name="T33" fmla="*/ 5614 h 5642"/>
                <a:gd name="T34" fmla="*/ 53 w 387"/>
                <a:gd name="T35" fmla="*/ 5614 h 5642"/>
                <a:gd name="T36" fmla="*/ 341 w 387"/>
                <a:gd name="T37" fmla="*/ 5610 h 5642"/>
                <a:gd name="T38" fmla="*/ 374 w 387"/>
                <a:gd name="T39" fmla="*/ 5610 h 5642"/>
                <a:gd name="T40" fmla="*/ 45 w 387"/>
                <a:gd name="T41" fmla="*/ 5610 h 5642"/>
                <a:gd name="T42" fmla="*/ 44 w 387"/>
                <a:gd name="T43" fmla="*/ 5609 h 5642"/>
                <a:gd name="T44" fmla="*/ 39 w 387"/>
                <a:gd name="T45" fmla="*/ 5605 h 5642"/>
                <a:gd name="T46" fmla="*/ 377 w 387"/>
                <a:gd name="T47" fmla="*/ 5605 h 5642"/>
                <a:gd name="T48" fmla="*/ 378 w 387"/>
                <a:gd name="T49" fmla="*/ 5603 h 5642"/>
                <a:gd name="T50" fmla="*/ 33 w 387"/>
                <a:gd name="T51" fmla="*/ 5598 h 5642"/>
                <a:gd name="T52" fmla="*/ 354 w 387"/>
                <a:gd name="T53" fmla="*/ 5598 h 5642"/>
                <a:gd name="T54" fmla="*/ 355 w 387"/>
                <a:gd name="T55" fmla="*/ 5596 h 5642"/>
                <a:gd name="T56" fmla="*/ 28 w 387"/>
                <a:gd name="T57" fmla="*/ 5588 h 5642"/>
                <a:gd name="T58" fmla="*/ 359 w 387"/>
                <a:gd name="T59" fmla="*/ 5587 h 5642"/>
                <a:gd name="T60" fmla="*/ 385 w 387"/>
                <a:gd name="T61" fmla="*/ 5581 h 5642"/>
                <a:gd name="T62" fmla="*/ 25 w 387"/>
                <a:gd name="T63" fmla="*/ 5579 h 5642"/>
                <a:gd name="T64" fmla="*/ 362 w 387"/>
                <a:gd name="T65" fmla="*/ 5578 h 5642"/>
                <a:gd name="T66" fmla="*/ 25 w 387"/>
                <a:gd name="T67" fmla="*/ 5578 h 5642"/>
                <a:gd name="T68" fmla="*/ 386 w 387"/>
                <a:gd name="T69" fmla="*/ 5568 h 5642"/>
                <a:gd name="T70" fmla="*/ 386 w 387"/>
                <a:gd name="T71" fmla="*/ 72 h 5642"/>
                <a:gd name="T72" fmla="*/ 24 w 387"/>
                <a:gd name="T73" fmla="*/ 5569 h 5642"/>
                <a:gd name="T74" fmla="*/ 363 w 387"/>
                <a:gd name="T75" fmla="*/ 73 h 5642"/>
                <a:gd name="T76" fmla="*/ 363 w 387"/>
                <a:gd name="T77" fmla="*/ 73 h 5642"/>
                <a:gd name="T78" fmla="*/ 25 w 387"/>
                <a:gd name="T79" fmla="*/ 61 h 5642"/>
                <a:gd name="T80" fmla="*/ 362 w 387"/>
                <a:gd name="T81" fmla="*/ 63 h 5642"/>
                <a:gd name="T82" fmla="*/ 359 w 387"/>
                <a:gd name="T83" fmla="*/ 55 h 5642"/>
                <a:gd name="T84" fmla="*/ 28 w 387"/>
                <a:gd name="T85" fmla="*/ 53 h 5642"/>
                <a:gd name="T86" fmla="*/ 383 w 387"/>
                <a:gd name="T87" fmla="*/ 53 h 5642"/>
                <a:gd name="T88" fmla="*/ 354 w 387"/>
                <a:gd name="T89" fmla="*/ 45 h 5642"/>
                <a:gd name="T90" fmla="*/ 32 w 387"/>
                <a:gd name="T91" fmla="*/ 45 h 5642"/>
                <a:gd name="T92" fmla="*/ 354 w 387"/>
                <a:gd name="T93" fmla="*/ 44 h 5642"/>
                <a:gd name="T94" fmla="*/ 33 w 387"/>
                <a:gd name="T95" fmla="*/ 44 h 5642"/>
                <a:gd name="T96" fmla="*/ 37 w 387"/>
                <a:gd name="T97" fmla="*/ 39 h 5642"/>
                <a:gd name="T98" fmla="*/ 349 w 387"/>
                <a:gd name="T99" fmla="*/ 39 h 5642"/>
                <a:gd name="T100" fmla="*/ 38 w 387"/>
                <a:gd name="T101" fmla="*/ 38 h 5642"/>
                <a:gd name="T102" fmla="*/ 46 w 387"/>
                <a:gd name="T103" fmla="*/ 32 h 5642"/>
                <a:gd name="T104" fmla="*/ 341 w 387"/>
                <a:gd name="T105" fmla="*/ 32 h 5642"/>
                <a:gd name="T106" fmla="*/ 47 w 387"/>
                <a:gd name="T107" fmla="*/ 32 h 5642"/>
                <a:gd name="T108" fmla="*/ 334 w 387"/>
                <a:gd name="T109" fmla="*/ 28 h 5642"/>
                <a:gd name="T110" fmla="*/ 53 w 387"/>
                <a:gd name="T111" fmla="*/ 28 h 5642"/>
                <a:gd name="T112" fmla="*/ 370 w 387"/>
                <a:gd name="T113" fmla="*/ 27 h 5642"/>
                <a:gd name="T114" fmla="*/ 369 w 387"/>
                <a:gd name="T115" fmla="*/ 25 h 5642"/>
                <a:gd name="T116" fmla="*/ 62 w 387"/>
                <a:gd name="T117" fmla="*/ 25 h 5642"/>
                <a:gd name="T118" fmla="*/ 369 w 387"/>
                <a:gd name="T119" fmla="*/ 25 h 5642"/>
                <a:gd name="T120" fmla="*/ 64 w 387"/>
                <a:gd name="T121" fmla="*/ 25 h 5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7" h="5642">
                  <a:moveTo>
                    <a:pt x="315" y="0"/>
                  </a:moveTo>
                  <a:lnTo>
                    <a:pt x="72" y="0"/>
                  </a:lnTo>
                  <a:lnTo>
                    <a:pt x="58" y="1"/>
                  </a:lnTo>
                  <a:lnTo>
                    <a:pt x="44" y="6"/>
                  </a:lnTo>
                  <a:lnTo>
                    <a:pt x="32" y="12"/>
                  </a:lnTo>
                  <a:lnTo>
                    <a:pt x="21" y="21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1" y="58"/>
                  </a:lnTo>
                  <a:lnTo>
                    <a:pt x="0" y="72"/>
                  </a:lnTo>
                  <a:lnTo>
                    <a:pt x="0" y="5570"/>
                  </a:lnTo>
                  <a:lnTo>
                    <a:pt x="1" y="5584"/>
                  </a:lnTo>
                  <a:lnTo>
                    <a:pt x="6" y="5598"/>
                  </a:lnTo>
                  <a:lnTo>
                    <a:pt x="12" y="5610"/>
                  </a:lnTo>
                  <a:lnTo>
                    <a:pt x="21" y="5621"/>
                  </a:lnTo>
                  <a:lnTo>
                    <a:pt x="32" y="5630"/>
                  </a:lnTo>
                  <a:lnTo>
                    <a:pt x="44" y="5636"/>
                  </a:lnTo>
                  <a:lnTo>
                    <a:pt x="58" y="5641"/>
                  </a:lnTo>
                  <a:lnTo>
                    <a:pt x="72" y="5642"/>
                  </a:lnTo>
                  <a:lnTo>
                    <a:pt x="315" y="5642"/>
                  </a:lnTo>
                  <a:lnTo>
                    <a:pt x="329" y="5641"/>
                  </a:lnTo>
                  <a:lnTo>
                    <a:pt x="342" y="5636"/>
                  </a:lnTo>
                  <a:lnTo>
                    <a:pt x="355" y="5630"/>
                  </a:lnTo>
                  <a:lnTo>
                    <a:pt x="365" y="5621"/>
                  </a:lnTo>
                  <a:lnTo>
                    <a:pt x="368" y="5618"/>
                  </a:lnTo>
                  <a:lnTo>
                    <a:pt x="74" y="5618"/>
                  </a:lnTo>
                  <a:lnTo>
                    <a:pt x="72" y="5618"/>
                  </a:lnTo>
                  <a:lnTo>
                    <a:pt x="73" y="5618"/>
                  </a:lnTo>
                  <a:lnTo>
                    <a:pt x="67" y="5617"/>
                  </a:lnTo>
                  <a:lnTo>
                    <a:pt x="64" y="5617"/>
                  </a:lnTo>
                  <a:lnTo>
                    <a:pt x="61" y="5617"/>
                  </a:lnTo>
                  <a:lnTo>
                    <a:pt x="62" y="5617"/>
                  </a:lnTo>
                  <a:lnTo>
                    <a:pt x="55" y="5615"/>
                  </a:lnTo>
                  <a:lnTo>
                    <a:pt x="53" y="5614"/>
                  </a:lnTo>
                  <a:lnTo>
                    <a:pt x="47" y="5610"/>
                  </a:lnTo>
                  <a:lnTo>
                    <a:pt x="46" y="5610"/>
                  </a:lnTo>
                  <a:lnTo>
                    <a:pt x="44" y="5609"/>
                  </a:lnTo>
                  <a:lnTo>
                    <a:pt x="45" y="5609"/>
                  </a:lnTo>
                  <a:lnTo>
                    <a:pt x="39" y="5605"/>
                  </a:lnTo>
                  <a:lnTo>
                    <a:pt x="37" y="5603"/>
                  </a:lnTo>
                  <a:lnTo>
                    <a:pt x="38" y="5603"/>
                  </a:lnTo>
                  <a:lnTo>
                    <a:pt x="33" y="5598"/>
                  </a:lnTo>
                  <a:lnTo>
                    <a:pt x="32" y="5596"/>
                  </a:lnTo>
                  <a:lnTo>
                    <a:pt x="28" y="5589"/>
                  </a:lnTo>
                  <a:lnTo>
                    <a:pt x="27" y="5587"/>
                  </a:lnTo>
                  <a:lnTo>
                    <a:pt x="28" y="5587"/>
                  </a:lnTo>
                  <a:lnTo>
                    <a:pt x="25" y="5581"/>
                  </a:lnTo>
                  <a:lnTo>
                    <a:pt x="25" y="5578"/>
                  </a:lnTo>
                  <a:lnTo>
                    <a:pt x="24" y="5570"/>
                  </a:lnTo>
                  <a:lnTo>
                    <a:pt x="24" y="74"/>
                  </a:lnTo>
                  <a:lnTo>
                    <a:pt x="25" y="64"/>
                  </a:lnTo>
                  <a:lnTo>
                    <a:pt x="25" y="61"/>
                  </a:lnTo>
                  <a:lnTo>
                    <a:pt x="28" y="55"/>
                  </a:lnTo>
                  <a:lnTo>
                    <a:pt x="27" y="55"/>
                  </a:lnTo>
                  <a:lnTo>
                    <a:pt x="28" y="53"/>
                  </a:lnTo>
                  <a:lnTo>
                    <a:pt x="32" y="46"/>
                  </a:lnTo>
                  <a:lnTo>
                    <a:pt x="33" y="44"/>
                  </a:lnTo>
                  <a:lnTo>
                    <a:pt x="37" y="39"/>
                  </a:lnTo>
                  <a:lnTo>
                    <a:pt x="39" y="37"/>
                  </a:lnTo>
                  <a:lnTo>
                    <a:pt x="45" y="33"/>
                  </a:lnTo>
                  <a:lnTo>
                    <a:pt x="44" y="33"/>
                  </a:lnTo>
                  <a:lnTo>
                    <a:pt x="46" y="32"/>
                  </a:lnTo>
                  <a:lnTo>
                    <a:pt x="47" y="32"/>
                  </a:lnTo>
                  <a:lnTo>
                    <a:pt x="53" y="28"/>
                  </a:lnTo>
                  <a:lnTo>
                    <a:pt x="55" y="27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4" y="25"/>
                  </a:lnTo>
                  <a:lnTo>
                    <a:pt x="67" y="25"/>
                  </a:lnTo>
                  <a:lnTo>
                    <a:pt x="74" y="24"/>
                  </a:lnTo>
                  <a:lnTo>
                    <a:pt x="368" y="24"/>
                  </a:lnTo>
                  <a:lnTo>
                    <a:pt x="365" y="21"/>
                  </a:lnTo>
                  <a:lnTo>
                    <a:pt x="355" y="12"/>
                  </a:lnTo>
                  <a:lnTo>
                    <a:pt x="342" y="6"/>
                  </a:lnTo>
                  <a:lnTo>
                    <a:pt x="329" y="1"/>
                  </a:lnTo>
                  <a:lnTo>
                    <a:pt x="315" y="0"/>
                  </a:lnTo>
                  <a:close/>
                  <a:moveTo>
                    <a:pt x="73" y="5618"/>
                  </a:moveTo>
                  <a:lnTo>
                    <a:pt x="72" y="5618"/>
                  </a:lnTo>
                  <a:lnTo>
                    <a:pt x="74" y="5618"/>
                  </a:lnTo>
                  <a:lnTo>
                    <a:pt x="73" y="5618"/>
                  </a:lnTo>
                  <a:close/>
                  <a:moveTo>
                    <a:pt x="314" y="5618"/>
                  </a:moveTo>
                  <a:lnTo>
                    <a:pt x="73" y="5618"/>
                  </a:lnTo>
                  <a:lnTo>
                    <a:pt x="74" y="5618"/>
                  </a:lnTo>
                  <a:lnTo>
                    <a:pt x="313" y="5618"/>
                  </a:lnTo>
                  <a:lnTo>
                    <a:pt x="314" y="5618"/>
                  </a:lnTo>
                  <a:close/>
                  <a:moveTo>
                    <a:pt x="369" y="5617"/>
                  </a:moveTo>
                  <a:lnTo>
                    <a:pt x="325" y="5617"/>
                  </a:lnTo>
                  <a:lnTo>
                    <a:pt x="323" y="5617"/>
                  </a:lnTo>
                  <a:lnTo>
                    <a:pt x="320" y="5617"/>
                  </a:lnTo>
                  <a:lnTo>
                    <a:pt x="313" y="5618"/>
                  </a:lnTo>
                  <a:lnTo>
                    <a:pt x="314" y="5618"/>
                  </a:lnTo>
                  <a:lnTo>
                    <a:pt x="368" y="5618"/>
                  </a:lnTo>
                  <a:lnTo>
                    <a:pt x="368" y="5617"/>
                  </a:lnTo>
                  <a:lnTo>
                    <a:pt x="323" y="5617"/>
                  </a:lnTo>
                  <a:lnTo>
                    <a:pt x="324" y="5617"/>
                  </a:lnTo>
                  <a:lnTo>
                    <a:pt x="368" y="5617"/>
                  </a:lnTo>
                  <a:lnTo>
                    <a:pt x="369" y="5617"/>
                  </a:lnTo>
                  <a:close/>
                  <a:moveTo>
                    <a:pt x="368" y="5618"/>
                  </a:moveTo>
                  <a:lnTo>
                    <a:pt x="314" y="5618"/>
                  </a:lnTo>
                  <a:lnTo>
                    <a:pt x="313" y="5618"/>
                  </a:lnTo>
                  <a:lnTo>
                    <a:pt x="368" y="5618"/>
                  </a:lnTo>
                  <a:close/>
                  <a:moveTo>
                    <a:pt x="61" y="5617"/>
                  </a:moveTo>
                  <a:lnTo>
                    <a:pt x="64" y="5617"/>
                  </a:lnTo>
                  <a:lnTo>
                    <a:pt x="63" y="5617"/>
                  </a:lnTo>
                  <a:lnTo>
                    <a:pt x="61" y="5617"/>
                  </a:lnTo>
                  <a:close/>
                  <a:moveTo>
                    <a:pt x="63" y="5617"/>
                  </a:moveTo>
                  <a:lnTo>
                    <a:pt x="64" y="5617"/>
                  </a:lnTo>
                  <a:lnTo>
                    <a:pt x="67" y="5617"/>
                  </a:lnTo>
                  <a:lnTo>
                    <a:pt x="63" y="5617"/>
                  </a:lnTo>
                  <a:close/>
                  <a:moveTo>
                    <a:pt x="325" y="5617"/>
                  </a:moveTo>
                  <a:lnTo>
                    <a:pt x="324" y="5617"/>
                  </a:lnTo>
                  <a:lnTo>
                    <a:pt x="323" y="5617"/>
                  </a:lnTo>
                  <a:lnTo>
                    <a:pt x="325" y="5617"/>
                  </a:lnTo>
                  <a:close/>
                  <a:moveTo>
                    <a:pt x="333" y="5614"/>
                  </a:moveTo>
                  <a:lnTo>
                    <a:pt x="324" y="5617"/>
                  </a:lnTo>
                  <a:lnTo>
                    <a:pt x="325" y="5617"/>
                  </a:lnTo>
                  <a:lnTo>
                    <a:pt x="369" y="5617"/>
                  </a:lnTo>
                  <a:lnTo>
                    <a:pt x="370" y="5615"/>
                  </a:lnTo>
                  <a:lnTo>
                    <a:pt x="332" y="5615"/>
                  </a:lnTo>
                  <a:lnTo>
                    <a:pt x="333" y="5614"/>
                  </a:lnTo>
                  <a:close/>
                  <a:moveTo>
                    <a:pt x="62" y="5617"/>
                  </a:moveTo>
                  <a:lnTo>
                    <a:pt x="61" y="5617"/>
                  </a:lnTo>
                  <a:lnTo>
                    <a:pt x="63" y="5617"/>
                  </a:lnTo>
                  <a:lnTo>
                    <a:pt x="62" y="5617"/>
                  </a:lnTo>
                  <a:close/>
                  <a:moveTo>
                    <a:pt x="53" y="5614"/>
                  </a:moveTo>
                  <a:lnTo>
                    <a:pt x="55" y="5615"/>
                  </a:lnTo>
                  <a:lnTo>
                    <a:pt x="54" y="5614"/>
                  </a:lnTo>
                  <a:lnTo>
                    <a:pt x="53" y="5614"/>
                  </a:lnTo>
                  <a:close/>
                  <a:moveTo>
                    <a:pt x="54" y="5614"/>
                  </a:moveTo>
                  <a:lnTo>
                    <a:pt x="55" y="5615"/>
                  </a:lnTo>
                  <a:lnTo>
                    <a:pt x="54" y="5614"/>
                  </a:lnTo>
                  <a:close/>
                  <a:moveTo>
                    <a:pt x="334" y="5614"/>
                  </a:moveTo>
                  <a:lnTo>
                    <a:pt x="333" y="5614"/>
                  </a:lnTo>
                  <a:lnTo>
                    <a:pt x="332" y="5615"/>
                  </a:lnTo>
                  <a:lnTo>
                    <a:pt x="334" y="5614"/>
                  </a:lnTo>
                  <a:close/>
                  <a:moveTo>
                    <a:pt x="371" y="5614"/>
                  </a:moveTo>
                  <a:lnTo>
                    <a:pt x="334" y="5614"/>
                  </a:lnTo>
                  <a:lnTo>
                    <a:pt x="332" y="5615"/>
                  </a:lnTo>
                  <a:lnTo>
                    <a:pt x="370" y="5615"/>
                  </a:lnTo>
                  <a:lnTo>
                    <a:pt x="371" y="5614"/>
                  </a:lnTo>
                  <a:close/>
                  <a:moveTo>
                    <a:pt x="53" y="5614"/>
                  </a:moveTo>
                  <a:lnTo>
                    <a:pt x="53" y="5614"/>
                  </a:lnTo>
                  <a:lnTo>
                    <a:pt x="54" y="5614"/>
                  </a:lnTo>
                  <a:lnTo>
                    <a:pt x="53" y="5614"/>
                  </a:lnTo>
                  <a:close/>
                  <a:moveTo>
                    <a:pt x="341" y="5610"/>
                  </a:moveTo>
                  <a:lnTo>
                    <a:pt x="333" y="5614"/>
                  </a:lnTo>
                  <a:lnTo>
                    <a:pt x="334" y="5614"/>
                  </a:lnTo>
                  <a:lnTo>
                    <a:pt x="371" y="5614"/>
                  </a:lnTo>
                  <a:lnTo>
                    <a:pt x="374" y="5610"/>
                  </a:lnTo>
                  <a:lnTo>
                    <a:pt x="340" y="5610"/>
                  </a:lnTo>
                  <a:lnTo>
                    <a:pt x="341" y="5610"/>
                  </a:lnTo>
                  <a:close/>
                  <a:moveTo>
                    <a:pt x="342" y="5609"/>
                  </a:moveTo>
                  <a:lnTo>
                    <a:pt x="341" y="5610"/>
                  </a:lnTo>
                  <a:lnTo>
                    <a:pt x="340" y="5610"/>
                  </a:lnTo>
                  <a:lnTo>
                    <a:pt x="342" y="5609"/>
                  </a:lnTo>
                  <a:close/>
                  <a:moveTo>
                    <a:pt x="375" y="5609"/>
                  </a:moveTo>
                  <a:lnTo>
                    <a:pt x="342" y="5609"/>
                  </a:lnTo>
                  <a:lnTo>
                    <a:pt x="340" y="5610"/>
                  </a:lnTo>
                  <a:lnTo>
                    <a:pt x="374" y="5610"/>
                  </a:lnTo>
                  <a:lnTo>
                    <a:pt x="375" y="5609"/>
                  </a:lnTo>
                  <a:close/>
                  <a:moveTo>
                    <a:pt x="44" y="5609"/>
                  </a:moveTo>
                  <a:lnTo>
                    <a:pt x="46" y="5610"/>
                  </a:lnTo>
                  <a:lnTo>
                    <a:pt x="45" y="5610"/>
                  </a:lnTo>
                  <a:lnTo>
                    <a:pt x="44" y="5609"/>
                  </a:lnTo>
                  <a:close/>
                  <a:moveTo>
                    <a:pt x="45" y="5610"/>
                  </a:moveTo>
                  <a:lnTo>
                    <a:pt x="46" y="5610"/>
                  </a:lnTo>
                  <a:lnTo>
                    <a:pt x="47" y="5610"/>
                  </a:lnTo>
                  <a:lnTo>
                    <a:pt x="45" y="5610"/>
                  </a:lnTo>
                  <a:close/>
                  <a:moveTo>
                    <a:pt x="348" y="5604"/>
                  </a:moveTo>
                  <a:lnTo>
                    <a:pt x="341" y="5610"/>
                  </a:lnTo>
                  <a:lnTo>
                    <a:pt x="342" y="5609"/>
                  </a:lnTo>
                  <a:lnTo>
                    <a:pt x="375" y="5609"/>
                  </a:lnTo>
                  <a:lnTo>
                    <a:pt x="377" y="5605"/>
                  </a:lnTo>
                  <a:lnTo>
                    <a:pt x="348" y="5605"/>
                  </a:lnTo>
                  <a:lnTo>
                    <a:pt x="348" y="5604"/>
                  </a:lnTo>
                  <a:close/>
                  <a:moveTo>
                    <a:pt x="45" y="5609"/>
                  </a:moveTo>
                  <a:lnTo>
                    <a:pt x="44" y="5609"/>
                  </a:lnTo>
                  <a:lnTo>
                    <a:pt x="45" y="5610"/>
                  </a:lnTo>
                  <a:lnTo>
                    <a:pt x="45" y="5609"/>
                  </a:lnTo>
                  <a:close/>
                  <a:moveTo>
                    <a:pt x="37" y="5603"/>
                  </a:moveTo>
                  <a:lnTo>
                    <a:pt x="39" y="5605"/>
                  </a:lnTo>
                  <a:lnTo>
                    <a:pt x="38" y="5604"/>
                  </a:lnTo>
                  <a:lnTo>
                    <a:pt x="37" y="5603"/>
                  </a:lnTo>
                  <a:close/>
                  <a:moveTo>
                    <a:pt x="38" y="5604"/>
                  </a:moveTo>
                  <a:lnTo>
                    <a:pt x="39" y="5605"/>
                  </a:lnTo>
                  <a:lnTo>
                    <a:pt x="38" y="5604"/>
                  </a:lnTo>
                  <a:close/>
                  <a:moveTo>
                    <a:pt x="349" y="5603"/>
                  </a:moveTo>
                  <a:lnTo>
                    <a:pt x="348" y="5604"/>
                  </a:lnTo>
                  <a:lnTo>
                    <a:pt x="348" y="5605"/>
                  </a:lnTo>
                  <a:lnTo>
                    <a:pt x="349" y="5603"/>
                  </a:lnTo>
                  <a:close/>
                  <a:moveTo>
                    <a:pt x="378" y="5603"/>
                  </a:moveTo>
                  <a:lnTo>
                    <a:pt x="349" y="5603"/>
                  </a:lnTo>
                  <a:lnTo>
                    <a:pt x="348" y="5605"/>
                  </a:lnTo>
                  <a:lnTo>
                    <a:pt x="377" y="5605"/>
                  </a:lnTo>
                  <a:lnTo>
                    <a:pt x="378" y="5603"/>
                  </a:lnTo>
                  <a:close/>
                  <a:moveTo>
                    <a:pt x="38" y="5603"/>
                  </a:moveTo>
                  <a:lnTo>
                    <a:pt x="37" y="5603"/>
                  </a:lnTo>
                  <a:lnTo>
                    <a:pt x="38" y="5604"/>
                  </a:lnTo>
                  <a:lnTo>
                    <a:pt x="38" y="5603"/>
                  </a:lnTo>
                  <a:close/>
                  <a:moveTo>
                    <a:pt x="354" y="5597"/>
                  </a:moveTo>
                  <a:lnTo>
                    <a:pt x="348" y="5604"/>
                  </a:lnTo>
                  <a:lnTo>
                    <a:pt x="349" y="5603"/>
                  </a:lnTo>
                  <a:lnTo>
                    <a:pt x="378" y="5603"/>
                  </a:lnTo>
                  <a:lnTo>
                    <a:pt x="381" y="5598"/>
                  </a:lnTo>
                  <a:lnTo>
                    <a:pt x="354" y="5598"/>
                  </a:lnTo>
                  <a:lnTo>
                    <a:pt x="354" y="5597"/>
                  </a:lnTo>
                  <a:close/>
                  <a:moveTo>
                    <a:pt x="32" y="5596"/>
                  </a:moveTo>
                  <a:lnTo>
                    <a:pt x="33" y="5598"/>
                  </a:lnTo>
                  <a:lnTo>
                    <a:pt x="32" y="5597"/>
                  </a:lnTo>
                  <a:lnTo>
                    <a:pt x="32" y="5596"/>
                  </a:lnTo>
                  <a:close/>
                  <a:moveTo>
                    <a:pt x="32" y="5597"/>
                  </a:moveTo>
                  <a:lnTo>
                    <a:pt x="33" y="5598"/>
                  </a:lnTo>
                  <a:lnTo>
                    <a:pt x="32" y="5597"/>
                  </a:lnTo>
                  <a:close/>
                  <a:moveTo>
                    <a:pt x="355" y="5596"/>
                  </a:moveTo>
                  <a:lnTo>
                    <a:pt x="354" y="5597"/>
                  </a:lnTo>
                  <a:lnTo>
                    <a:pt x="354" y="5598"/>
                  </a:lnTo>
                  <a:lnTo>
                    <a:pt x="355" y="5596"/>
                  </a:lnTo>
                  <a:close/>
                  <a:moveTo>
                    <a:pt x="381" y="5596"/>
                  </a:moveTo>
                  <a:lnTo>
                    <a:pt x="355" y="5596"/>
                  </a:lnTo>
                  <a:lnTo>
                    <a:pt x="354" y="5598"/>
                  </a:lnTo>
                  <a:lnTo>
                    <a:pt x="381" y="5598"/>
                  </a:lnTo>
                  <a:lnTo>
                    <a:pt x="381" y="5596"/>
                  </a:lnTo>
                  <a:close/>
                  <a:moveTo>
                    <a:pt x="32" y="5596"/>
                  </a:moveTo>
                  <a:lnTo>
                    <a:pt x="32" y="5596"/>
                  </a:lnTo>
                  <a:lnTo>
                    <a:pt x="32" y="5597"/>
                  </a:lnTo>
                  <a:lnTo>
                    <a:pt x="32" y="5596"/>
                  </a:lnTo>
                  <a:close/>
                  <a:moveTo>
                    <a:pt x="359" y="5588"/>
                  </a:moveTo>
                  <a:lnTo>
                    <a:pt x="354" y="5597"/>
                  </a:lnTo>
                  <a:lnTo>
                    <a:pt x="355" y="5596"/>
                  </a:lnTo>
                  <a:lnTo>
                    <a:pt x="381" y="5596"/>
                  </a:lnTo>
                  <a:lnTo>
                    <a:pt x="383" y="5589"/>
                  </a:lnTo>
                  <a:lnTo>
                    <a:pt x="358" y="5589"/>
                  </a:lnTo>
                  <a:lnTo>
                    <a:pt x="359" y="5588"/>
                  </a:lnTo>
                  <a:close/>
                  <a:moveTo>
                    <a:pt x="27" y="5587"/>
                  </a:moveTo>
                  <a:lnTo>
                    <a:pt x="28" y="5589"/>
                  </a:lnTo>
                  <a:lnTo>
                    <a:pt x="28" y="5588"/>
                  </a:lnTo>
                  <a:lnTo>
                    <a:pt x="27" y="5587"/>
                  </a:lnTo>
                  <a:close/>
                  <a:moveTo>
                    <a:pt x="28" y="5588"/>
                  </a:moveTo>
                  <a:lnTo>
                    <a:pt x="28" y="5589"/>
                  </a:lnTo>
                  <a:lnTo>
                    <a:pt x="28" y="5588"/>
                  </a:lnTo>
                  <a:close/>
                  <a:moveTo>
                    <a:pt x="359" y="5587"/>
                  </a:moveTo>
                  <a:lnTo>
                    <a:pt x="359" y="5588"/>
                  </a:lnTo>
                  <a:lnTo>
                    <a:pt x="358" y="5589"/>
                  </a:lnTo>
                  <a:lnTo>
                    <a:pt x="359" y="5587"/>
                  </a:lnTo>
                  <a:close/>
                  <a:moveTo>
                    <a:pt x="384" y="5587"/>
                  </a:moveTo>
                  <a:lnTo>
                    <a:pt x="359" y="5587"/>
                  </a:lnTo>
                  <a:lnTo>
                    <a:pt x="358" y="5589"/>
                  </a:lnTo>
                  <a:lnTo>
                    <a:pt x="383" y="5589"/>
                  </a:lnTo>
                  <a:lnTo>
                    <a:pt x="384" y="5587"/>
                  </a:lnTo>
                  <a:close/>
                  <a:moveTo>
                    <a:pt x="362" y="5579"/>
                  </a:moveTo>
                  <a:lnTo>
                    <a:pt x="359" y="5588"/>
                  </a:lnTo>
                  <a:lnTo>
                    <a:pt x="359" y="5587"/>
                  </a:lnTo>
                  <a:lnTo>
                    <a:pt x="384" y="5587"/>
                  </a:lnTo>
                  <a:lnTo>
                    <a:pt x="385" y="5584"/>
                  </a:lnTo>
                  <a:lnTo>
                    <a:pt x="385" y="5581"/>
                  </a:lnTo>
                  <a:lnTo>
                    <a:pt x="361" y="5581"/>
                  </a:lnTo>
                  <a:lnTo>
                    <a:pt x="362" y="5579"/>
                  </a:lnTo>
                  <a:close/>
                  <a:moveTo>
                    <a:pt x="28" y="5587"/>
                  </a:moveTo>
                  <a:lnTo>
                    <a:pt x="27" y="5587"/>
                  </a:lnTo>
                  <a:lnTo>
                    <a:pt x="28" y="5588"/>
                  </a:lnTo>
                  <a:lnTo>
                    <a:pt x="28" y="5587"/>
                  </a:lnTo>
                  <a:close/>
                  <a:moveTo>
                    <a:pt x="25" y="5578"/>
                  </a:moveTo>
                  <a:lnTo>
                    <a:pt x="25" y="5581"/>
                  </a:lnTo>
                  <a:lnTo>
                    <a:pt x="25" y="5579"/>
                  </a:lnTo>
                  <a:lnTo>
                    <a:pt x="25" y="5578"/>
                  </a:lnTo>
                  <a:close/>
                  <a:moveTo>
                    <a:pt x="25" y="5579"/>
                  </a:moveTo>
                  <a:lnTo>
                    <a:pt x="25" y="5581"/>
                  </a:lnTo>
                  <a:lnTo>
                    <a:pt x="25" y="5579"/>
                  </a:lnTo>
                  <a:close/>
                  <a:moveTo>
                    <a:pt x="362" y="5578"/>
                  </a:moveTo>
                  <a:lnTo>
                    <a:pt x="362" y="5579"/>
                  </a:lnTo>
                  <a:lnTo>
                    <a:pt x="361" y="5581"/>
                  </a:lnTo>
                  <a:lnTo>
                    <a:pt x="362" y="5578"/>
                  </a:lnTo>
                  <a:close/>
                  <a:moveTo>
                    <a:pt x="386" y="5578"/>
                  </a:moveTo>
                  <a:lnTo>
                    <a:pt x="362" y="5578"/>
                  </a:lnTo>
                  <a:lnTo>
                    <a:pt x="361" y="5581"/>
                  </a:lnTo>
                  <a:lnTo>
                    <a:pt x="385" y="5581"/>
                  </a:lnTo>
                  <a:lnTo>
                    <a:pt x="386" y="5578"/>
                  </a:lnTo>
                  <a:close/>
                  <a:moveTo>
                    <a:pt x="25" y="5578"/>
                  </a:moveTo>
                  <a:lnTo>
                    <a:pt x="25" y="5578"/>
                  </a:lnTo>
                  <a:lnTo>
                    <a:pt x="25" y="5579"/>
                  </a:lnTo>
                  <a:lnTo>
                    <a:pt x="25" y="5578"/>
                  </a:lnTo>
                  <a:close/>
                  <a:moveTo>
                    <a:pt x="386" y="5568"/>
                  </a:moveTo>
                  <a:lnTo>
                    <a:pt x="363" y="5568"/>
                  </a:lnTo>
                  <a:lnTo>
                    <a:pt x="363" y="5570"/>
                  </a:lnTo>
                  <a:lnTo>
                    <a:pt x="362" y="5570"/>
                  </a:lnTo>
                  <a:lnTo>
                    <a:pt x="362" y="5579"/>
                  </a:lnTo>
                  <a:lnTo>
                    <a:pt x="362" y="5578"/>
                  </a:lnTo>
                  <a:lnTo>
                    <a:pt x="386" y="5578"/>
                  </a:lnTo>
                  <a:lnTo>
                    <a:pt x="386" y="5570"/>
                  </a:lnTo>
                  <a:lnTo>
                    <a:pt x="386" y="5568"/>
                  </a:lnTo>
                  <a:close/>
                  <a:moveTo>
                    <a:pt x="24" y="5569"/>
                  </a:moveTo>
                  <a:lnTo>
                    <a:pt x="24" y="5570"/>
                  </a:lnTo>
                  <a:lnTo>
                    <a:pt x="24" y="5569"/>
                  </a:lnTo>
                  <a:close/>
                  <a:moveTo>
                    <a:pt x="363" y="5569"/>
                  </a:moveTo>
                  <a:lnTo>
                    <a:pt x="362" y="5570"/>
                  </a:lnTo>
                  <a:lnTo>
                    <a:pt x="363" y="5570"/>
                  </a:lnTo>
                  <a:lnTo>
                    <a:pt x="363" y="5569"/>
                  </a:lnTo>
                  <a:close/>
                  <a:moveTo>
                    <a:pt x="386" y="72"/>
                  </a:moveTo>
                  <a:lnTo>
                    <a:pt x="363" y="72"/>
                  </a:lnTo>
                  <a:lnTo>
                    <a:pt x="363" y="74"/>
                  </a:lnTo>
                  <a:lnTo>
                    <a:pt x="363" y="5569"/>
                  </a:lnTo>
                  <a:lnTo>
                    <a:pt x="363" y="5568"/>
                  </a:lnTo>
                  <a:lnTo>
                    <a:pt x="386" y="5568"/>
                  </a:lnTo>
                  <a:lnTo>
                    <a:pt x="386" y="72"/>
                  </a:lnTo>
                  <a:close/>
                  <a:moveTo>
                    <a:pt x="24" y="5568"/>
                  </a:moveTo>
                  <a:lnTo>
                    <a:pt x="24" y="5568"/>
                  </a:lnTo>
                  <a:lnTo>
                    <a:pt x="24" y="5569"/>
                  </a:lnTo>
                  <a:lnTo>
                    <a:pt x="24" y="5568"/>
                  </a:lnTo>
                  <a:close/>
                  <a:moveTo>
                    <a:pt x="24" y="73"/>
                  </a:moveTo>
                  <a:lnTo>
                    <a:pt x="24" y="74"/>
                  </a:lnTo>
                  <a:lnTo>
                    <a:pt x="24" y="73"/>
                  </a:lnTo>
                  <a:close/>
                  <a:moveTo>
                    <a:pt x="363" y="73"/>
                  </a:moveTo>
                  <a:lnTo>
                    <a:pt x="363" y="74"/>
                  </a:lnTo>
                  <a:lnTo>
                    <a:pt x="363" y="73"/>
                  </a:lnTo>
                  <a:close/>
                  <a:moveTo>
                    <a:pt x="24" y="72"/>
                  </a:moveTo>
                  <a:lnTo>
                    <a:pt x="24" y="72"/>
                  </a:lnTo>
                  <a:lnTo>
                    <a:pt x="24" y="73"/>
                  </a:lnTo>
                  <a:lnTo>
                    <a:pt x="24" y="72"/>
                  </a:lnTo>
                  <a:close/>
                  <a:moveTo>
                    <a:pt x="385" y="61"/>
                  </a:moveTo>
                  <a:lnTo>
                    <a:pt x="361" y="61"/>
                  </a:lnTo>
                  <a:lnTo>
                    <a:pt x="362" y="64"/>
                  </a:lnTo>
                  <a:lnTo>
                    <a:pt x="363" y="73"/>
                  </a:lnTo>
                  <a:lnTo>
                    <a:pt x="363" y="72"/>
                  </a:lnTo>
                  <a:lnTo>
                    <a:pt x="386" y="72"/>
                  </a:lnTo>
                  <a:lnTo>
                    <a:pt x="386" y="64"/>
                  </a:lnTo>
                  <a:lnTo>
                    <a:pt x="362" y="64"/>
                  </a:lnTo>
                  <a:lnTo>
                    <a:pt x="362" y="63"/>
                  </a:lnTo>
                  <a:lnTo>
                    <a:pt x="386" y="63"/>
                  </a:lnTo>
                  <a:lnTo>
                    <a:pt x="385" y="61"/>
                  </a:lnTo>
                  <a:close/>
                  <a:moveTo>
                    <a:pt x="25" y="61"/>
                  </a:moveTo>
                  <a:lnTo>
                    <a:pt x="25" y="64"/>
                  </a:lnTo>
                  <a:lnTo>
                    <a:pt x="25" y="63"/>
                  </a:lnTo>
                  <a:lnTo>
                    <a:pt x="25" y="61"/>
                  </a:lnTo>
                  <a:close/>
                  <a:moveTo>
                    <a:pt x="25" y="63"/>
                  </a:moveTo>
                  <a:lnTo>
                    <a:pt x="25" y="64"/>
                  </a:lnTo>
                  <a:lnTo>
                    <a:pt x="25" y="63"/>
                  </a:lnTo>
                  <a:close/>
                  <a:moveTo>
                    <a:pt x="361" y="61"/>
                  </a:moveTo>
                  <a:lnTo>
                    <a:pt x="362" y="63"/>
                  </a:lnTo>
                  <a:lnTo>
                    <a:pt x="362" y="64"/>
                  </a:lnTo>
                  <a:lnTo>
                    <a:pt x="361" y="61"/>
                  </a:lnTo>
                  <a:close/>
                  <a:moveTo>
                    <a:pt x="359" y="54"/>
                  </a:moveTo>
                  <a:lnTo>
                    <a:pt x="362" y="63"/>
                  </a:lnTo>
                  <a:lnTo>
                    <a:pt x="361" y="61"/>
                  </a:lnTo>
                  <a:lnTo>
                    <a:pt x="385" y="61"/>
                  </a:lnTo>
                  <a:lnTo>
                    <a:pt x="385" y="58"/>
                  </a:lnTo>
                  <a:lnTo>
                    <a:pt x="384" y="55"/>
                  </a:lnTo>
                  <a:lnTo>
                    <a:pt x="359" y="55"/>
                  </a:lnTo>
                  <a:lnTo>
                    <a:pt x="359" y="54"/>
                  </a:lnTo>
                  <a:close/>
                  <a:moveTo>
                    <a:pt x="25" y="61"/>
                  </a:moveTo>
                  <a:lnTo>
                    <a:pt x="25" y="61"/>
                  </a:lnTo>
                  <a:lnTo>
                    <a:pt x="25" y="63"/>
                  </a:lnTo>
                  <a:lnTo>
                    <a:pt x="25" y="61"/>
                  </a:lnTo>
                  <a:close/>
                  <a:moveTo>
                    <a:pt x="28" y="53"/>
                  </a:moveTo>
                  <a:lnTo>
                    <a:pt x="27" y="55"/>
                  </a:lnTo>
                  <a:lnTo>
                    <a:pt x="28" y="54"/>
                  </a:lnTo>
                  <a:lnTo>
                    <a:pt x="28" y="53"/>
                  </a:lnTo>
                  <a:close/>
                  <a:moveTo>
                    <a:pt x="28" y="54"/>
                  </a:moveTo>
                  <a:lnTo>
                    <a:pt x="27" y="55"/>
                  </a:lnTo>
                  <a:lnTo>
                    <a:pt x="28" y="55"/>
                  </a:lnTo>
                  <a:lnTo>
                    <a:pt x="28" y="54"/>
                  </a:lnTo>
                  <a:close/>
                  <a:moveTo>
                    <a:pt x="358" y="53"/>
                  </a:moveTo>
                  <a:lnTo>
                    <a:pt x="359" y="54"/>
                  </a:lnTo>
                  <a:lnTo>
                    <a:pt x="359" y="55"/>
                  </a:lnTo>
                  <a:lnTo>
                    <a:pt x="358" y="53"/>
                  </a:lnTo>
                  <a:close/>
                  <a:moveTo>
                    <a:pt x="383" y="53"/>
                  </a:moveTo>
                  <a:lnTo>
                    <a:pt x="358" y="53"/>
                  </a:lnTo>
                  <a:lnTo>
                    <a:pt x="359" y="55"/>
                  </a:lnTo>
                  <a:lnTo>
                    <a:pt x="384" y="55"/>
                  </a:lnTo>
                  <a:lnTo>
                    <a:pt x="383" y="53"/>
                  </a:lnTo>
                  <a:close/>
                  <a:moveTo>
                    <a:pt x="28" y="53"/>
                  </a:moveTo>
                  <a:lnTo>
                    <a:pt x="28" y="53"/>
                  </a:lnTo>
                  <a:lnTo>
                    <a:pt x="28" y="54"/>
                  </a:lnTo>
                  <a:lnTo>
                    <a:pt x="28" y="53"/>
                  </a:lnTo>
                  <a:close/>
                  <a:moveTo>
                    <a:pt x="354" y="45"/>
                  </a:moveTo>
                  <a:lnTo>
                    <a:pt x="359" y="54"/>
                  </a:lnTo>
                  <a:lnTo>
                    <a:pt x="358" y="53"/>
                  </a:lnTo>
                  <a:lnTo>
                    <a:pt x="383" y="53"/>
                  </a:lnTo>
                  <a:lnTo>
                    <a:pt x="381" y="46"/>
                  </a:lnTo>
                  <a:lnTo>
                    <a:pt x="355" y="46"/>
                  </a:lnTo>
                  <a:lnTo>
                    <a:pt x="354" y="45"/>
                  </a:lnTo>
                  <a:close/>
                  <a:moveTo>
                    <a:pt x="33" y="44"/>
                  </a:moveTo>
                  <a:lnTo>
                    <a:pt x="32" y="46"/>
                  </a:lnTo>
                  <a:lnTo>
                    <a:pt x="32" y="45"/>
                  </a:lnTo>
                  <a:lnTo>
                    <a:pt x="33" y="44"/>
                  </a:lnTo>
                  <a:close/>
                  <a:moveTo>
                    <a:pt x="32" y="45"/>
                  </a:moveTo>
                  <a:lnTo>
                    <a:pt x="32" y="46"/>
                  </a:lnTo>
                  <a:lnTo>
                    <a:pt x="32" y="45"/>
                  </a:lnTo>
                  <a:close/>
                  <a:moveTo>
                    <a:pt x="354" y="44"/>
                  </a:moveTo>
                  <a:lnTo>
                    <a:pt x="354" y="45"/>
                  </a:lnTo>
                  <a:lnTo>
                    <a:pt x="355" y="46"/>
                  </a:lnTo>
                  <a:lnTo>
                    <a:pt x="354" y="44"/>
                  </a:lnTo>
                  <a:close/>
                  <a:moveTo>
                    <a:pt x="381" y="44"/>
                  </a:moveTo>
                  <a:lnTo>
                    <a:pt x="354" y="44"/>
                  </a:lnTo>
                  <a:lnTo>
                    <a:pt x="355" y="46"/>
                  </a:lnTo>
                  <a:lnTo>
                    <a:pt x="381" y="46"/>
                  </a:lnTo>
                  <a:lnTo>
                    <a:pt x="381" y="44"/>
                  </a:lnTo>
                  <a:close/>
                  <a:moveTo>
                    <a:pt x="33" y="44"/>
                  </a:moveTo>
                  <a:lnTo>
                    <a:pt x="33" y="44"/>
                  </a:lnTo>
                  <a:lnTo>
                    <a:pt x="32" y="45"/>
                  </a:lnTo>
                  <a:lnTo>
                    <a:pt x="33" y="44"/>
                  </a:lnTo>
                  <a:close/>
                  <a:moveTo>
                    <a:pt x="348" y="38"/>
                  </a:moveTo>
                  <a:lnTo>
                    <a:pt x="354" y="45"/>
                  </a:lnTo>
                  <a:lnTo>
                    <a:pt x="354" y="44"/>
                  </a:lnTo>
                  <a:lnTo>
                    <a:pt x="381" y="44"/>
                  </a:lnTo>
                  <a:lnTo>
                    <a:pt x="378" y="39"/>
                  </a:lnTo>
                  <a:lnTo>
                    <a:pt x="349" y="39"/>
                  </a:lnTo>
                  <a:lnTo>
                    <a:pt x="348" y="38"/>
                  </a:lnTo>
                  <a:close/>
                  <a:moveTo>
                    <a:pt x="39" y="37"/>
                  </a:moveTo>
                  <a:lnTo>
                    <a:pt x="37" y="39"/>
                  </a:lnTo>
                  <a:lnTo>
                    <a:pt x="38" y="38"/>
                  </a:lnTo>
                  <a:lnTo>
                    <a:pt x="39" y="37"/>
                  </a:lnTo>
                  <a:close/>
                  <a:moveTo>
                    <a:pt x="38" y="38"/>
                  </a:moveTo>
                  <a:lnTo>
                    <a:pt x="37" y="39"/>
                  </a:lnTo>
                  <a:lnTo>
                    <a:pt x="38" y="38"/>
                  </a:lnTo>
                  <a:close/>
                  <a:moveTo>
                    <a:pt x="348" y="37"/>
                  </a:moveTo>
                  <a:lnTo>
                    <a:pt x="348" y="38"/>
                  </a:lnTo>
                  <a:lnTo>
                    <a:pt x="349" y="39"/>
                  </a:lnTo>
                  <a:lnTo>
                    <a:pt x="348" y="37"/>
                  </a:lnTo>
                  <a:close/>
                  <a:moveTo>
                    <a:pt x="377" y="37"/>
                  </a:moveTo>
                  <a:lnTo>
                    <a:pt x="348" y="37"/>
                  </a:lnTo>
                  <a:lnTo>
                    <a:pt x="349" y="39"/>
                  </a:lnTo>
                  <a:lnTo>
                    <a:pt x="378" y="39"/>
                  </a:lnTo>
                  <a:lnTo>
                    <a:pt x="377" y="37"/>
                  </a:lnTo>
                  <a:close/>
                  <a:moveTo>
                    <a:pt x="39" y="37"/>
                  </a:moveTo>
                  <a:lnTo>
                    <a:pt x="39" y="37"/>
                  </a:lnTo>
                  <a:lnTo>
                    <a:pt x="38" y="38"/>
                  </a:lnTo>
                  <a:lnTo>
                    <a:pt x="39" y="37"/>
                  </a:lnTo>
                  <a:close/>
                  <a:moveTo>
                    <a:pt x="341" y="32"/>
                  </a:moveTo>
                  <a:lnTo>
                    <a:pt x="348" y="38"/>
                  </a:lnTo>
                  <a:lnTo>
                    <a:pt x="348" y="37"/>
                  </a:lnTo>
                  <a:lnTo>
                    <a:pt x="377" y="37"/>
                  </a:lnTo>
                  <a:lnTo>
                    <a:pt x="375" y="33"/>
                  </a:lnTo>
                  <a:lnTo>
                    <a:pt x="342" y="33"/>
                  </a:lnTo>
                  <a:lnTo>
                    <a:pt x="341" y="32"/>
                  </a:lnTo>
                  <a:close/>
                  <a:moveTo>
                    <a:pt x="46" y="32"/>
                  </a:moveTo>
                  <a:lnTo>
                    <a:pt x="44" y="33"/>
                  </a:lnTo>
                  <a:lnTo>
                    <a:pt x="45" y="32"/>
                  </a:lnTo>
                  <a:lnTo>
                    <a:pt x="46" y="32"/>
                  </a:lnTo>
                  <a:close/>
                  <a:moveTo>
                    <a:pt x="45" y="32"/>
                  </a:moveTo>
                  <a:lnTo>
                    <a:pt x="44" y="33"/>
                  </a:lnTo>
                  <a:lnTo>
                    <a:pt x="45" y="33"/>
                  </a:lnTo>
                  <a:lnTo>
                    <a:pt x="45" y="32"/>
                  </a:lnTo>
                  <a:close/>
                  <a:moveTo>
                    <a:pt x="340" y="32"/>
                  </a:moveTo>
                  <a:lnTo>
                    <a:pt x="341" y="32"/>
                  </a:lnTo>
                  <a:lnTo>
                    <a:pt x="342" y="33"/>
                  </a:lnTo>
                  <a:lnTo>
                    <a:pt x="340" y="32"/>
                  </a:lnTo>
                  <a:close/>
                  <a:moveTo>
                    <a:pt x="374" y="32"/>
                  </a:moveTo>
                  <a:lnTo>
                    <a:pt x="340" y="32"/>
                  </a:lnTo>
                  <a:lnTo>
                    <a:pt x="342" y="33"/>
                  </a:lnTo>
                  <a:lnTo>
                    <a:pt x="375" y="33"/>
                  </a:lnTo>
                  <a:lnTo>
                    <a:pt x="374" y="32"/>
                  </a:lnTo>
                  <a:close/>
                  <a:moveTo>
                    <a:pt x="47" y="32"/>
                  </a:moveTo>
                  <a:lnTo>
                    <a:pt x="46" y="32"/>
                  </a:lnTo>
                  <a:lnTo>
                    <a:pt x="45" y="32"/>
                  </a:lnTo>
                  <a:lnTo>
                    <a:pt x="47" y="32"/>
                  </a:lnTo>
                  <a:close/>
                  <a:moveTo>
                    <a:pt x="333" y="28"/>
                  </a:moveTo>
                  <a:lnTo>
                    <a:pt x="341" y="32"/>
                  </a:lnTo>
                  <a:lnTo>
                    <a:pt x="340" y="32"/>
                  </a:lnTo>
                  <a:lnTo>
                    <a:pt x="374" y="32"/>
                  </a:lnTo>
                  <a:lnTo>
                    <a:pt x="371" y="28"/>
                  </a:lnTo>
                  <a:lnTo>
                    <a:pt x="334" y="28"/>
                  </a:lnTo>
                  <a:lnTo>
                    <a:pt x="333" y="28"/>
                  </a:lnTo>
                  <a:close/>
                  <a:moveTo>
                    <a:pt x="55" y="27"/>
                  </a:moveTo>
                  <a:lnTo>
                    <a:pt x="53" y="28"/>
                  </a:lnTo>
                  <a:lnTo>
                    <a:pt x="55" y="27"/>
                  </a:lnTo>
                  <a:close/>
                  <a:moveTo>
                    <a:pt x="53" y="28"/>
                  </a:moveTo>
                  <a:lnTo>
                    <a:pt x="53" y="28"/>
                  </a:lnTo>
                  <a:close/>
                  <a:moveTo>
                    <a:pt x="332" y="27"/>
                  </a:moveTo>
                  <a:lnTo>
                    <a:pt x="333" y="28"/>
                  </a:lnTo>
                  <a:lnTo>
                    <a:pt x="334" y="28"/>
                  </a:lnTo>
                  <a:lnTo>
                    <a:pt x="332" y="27"/>
                  </a:lnTo>
                  <a:close/>
                  <a:moveTo>
                    <a:pt x="370" y="27"/>
                  </a:moveTo>
                  <a:lnTo>
                    <a:pt x="332" y="27"/>
                  </a:lnTo>
                  <a:lnTo>
                    <a:pt x="334" y="28"/>
                  </a:lnTo>
                  <a:lnTo>
                    <a:pt x="371" y="28"/>
                  </a:lnTo>
                  <a:lnTo>
                    <a:pt x="370" y="27"/>
                  </a:lnTo>
                  <a:close/>
                  <a:moveTo>
                    <a:pt x="55" y="27"/>
                  </a:moveTo>
                  <a:lnTo>
                    <a:pt x="55" y="27"/>
                  </a:lnTo>
                  <a:lnTo>
                    <a:pt x="53" y="28"/>
                  </a:lnTo>
                  <a:lnTo>
                    <a:pt x="55" y="27"/>
                  </a:lnTo>
                  <a:close/>
                  <a:moveTo>
                    <a:pt x="324" y="25"/>
                  </a:moveTo>
                  <a:lnTo>
                    <a:pt x="333" y="28"/>
                  </a:lnTo>
                  <a:lnTo>
                    <a:pt x="332" y="27"/>
                  </a:lnTo>
                  <a:lnTo>
                    <a:pt x="370" y="27"/>
                  </a:lnTo>
                  <a:lnTo>
                    <a:pt x="369" y="25"/>
                  </a:lnTo>
                  <a:lnTo>
                    <a:pt x="325" y="25"/>
                  </a:lnTo>
                  <a:lnTo>
                    <a:pt x="324" y="25"/>
                  </a:lnTo>
                  <a:close/>
                  <a:moveTo>
                    <a:pt x="64" y="25"/>
                  </a:moveTo>
                  <a:lnTo>
                    <a:pt x="61" y="25"/>
                  </a:lnTo>
                  <a:lnTo>
                    <a:pt x="63" y="25"/>
                  </a:lnTo>
                  <a:lnTo>
                    <a:pt x="64" y="25"/>
                  </a:lnTo>
                  <a:close/>
                  <a:moveTo>
                    <a:pt x="63" y="25"/>
                  </a:moveTo>
                  <a:lnTo>
                    <a:pt x="61" y="25"/>
                  </a:lnTo>
                  <a:lnTo>
                    <a:pt x="62" y="25"/>
                  </a:lnTo>
                  <a:lnTo>
                    <a:pt x="63" y="25"/>
                  </a:lnTo>
                  <a:close/>
                  <a:moveTo>
                    <a:pt x="323" y="25"/>
                  </a:moveTo>
                  <a:lnTo>
                    <a:pt x="324" y="25"/>
                  </a:lnTo>
                  <a:lnTo>
                    <a:pt x="325" y="25"/>
                  </a:lnTo>
                  <a:lnTo>
                    <a:pt x="323" y="25"/>
                  </a:lnTo>
                  <a:close/>
                  <a:moveTo>
                    <a:pt x="368" y="25"/>
                  </a:moveTo>
                  <a:lnTo>
                    <a:pt x="323" y="25"/>
                  </a:lnTo>
                  <a:lnTo>
                    <a:pt x="325" y="25"/>
                  </a:lnTo>
                  <a:lnTo>
                    <a:pt x="369" y="25"/>
                  </a:lnTo>
                  <a:lnTo>
                    <a:pt x="368" y="25"/>
                  </a:lnTo>
                  <a:close/>
                  <a:moveTo>
                    <a:pt x="368" y="24"/>
                  </a:moveTo>
                  <a:lnTo>
                    <a:pt x="313" y="24"/>
                  </a:lnTo>
                  <a:lnTo>
                    <a:pt x="324" y="25"/>
                  </a:lnTo>
                  <a:lnTo>
                    <a:pt x="323" y="25"/>
                  </a:lnTo>
                  <a:lnTo>
                    <a:pt x="368" y="25"/>
                  </a:lnTo>
                  <a:lnTo>
                    <a:pt x="368" y="24"/>
                  </a:lnTo>
                  <a:close/>
                  <a:moveTo>
                    <a:pt x="67" y="25"/>
                  </a:moveTo>
                  <a:lnTo>
                    <a:pt x="64" y="25"/>
                  </a:lnTo>
                  <a:lnTo>
                    <a:pt x="63" y="25"/>
                  </a:lnTo>
                  <a:lnTo>
                    <a:pt x="67" y="25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</p:grpSp>
      <p:grpSp>
        <p:nvGrpSpPr>
          <p:cNvPr id="51" name="Group 656">
            <a:extLst>
              <a:ext uri="{FF2B5EF4-FFF2-40B4-BE49-F238E27FC236}">
                <a16:creationId xmlns:a16="http://schemas.microsoft.com/office/drawing/2014/main" id="{15E1CC58-E33E-45A0-8D31-0AE1D549CAC7}"/>
              </a:ext>
            </a:extLst>
          </p:cNvPr>
          <p:cNvGrpSpPr>
            <a:grpSpLocks/>
          </p:cNvGrpSpPr>
          <p:nvPr/>
        </p:nvGrpSpPr>
        <p:grpSpPr bwMode="auto">
          <a:xfrm>
            <a:off x="1474924" y="1684999"/>
            <a:ext cx="8310207" cy="4671351"/>
            <a:chOff x="0" y="0"/>
            <a:chExt cx="6277" cy="6325"/>
          </a:xfrm>
        </p:grpSpPr>
        <p:sp>
          <p:nvSpPr>
            <p:cNvPr id="52" name="AutoShape 689">
              <a:extLst>
                <a:ext uri="{FF2B5EF4-FFF2-40B4-BE49-F238E27FC236}">
                  <a16:creationId xmlns:a16="http://schemas.microsoft.com/office/drawing/2014/main" id="{17953EE7-54F7-450E-8CCA-180FFEE1A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9" y="441"/>
              <a:ext cx="32" cy="5768"/>
            </a:xfrm>
            <a:custGeom>
              <a:avLst/>
              <a:gdLst>
                <a:gd name="T0" fmla="+- 0 4181 4150"/>
                <a:gd name="T1" fmla="*/ T0 w 32"/>
                <a:gd name="T2" fmla="+- 0 6209 441"/>
                <a:gd name="T3" fmla="*/ 6209 h 5768"/>
                <a:gd name="T4" fmla="+- 0 4150 4150"/>
                <a:gd name="T5" fmla="*/ T4 w 32"/>
                <a:gd name="T6" fmla="+- 0 6168 441"/>
                <a:gd name="T7" fmla="*/ 6168 h 5768"/>
                <a:gd name="T8" fmla="+- 0 4150 4150"/>
                <a:gd name="T9" fmla="*/ T8 w 32"/>
                <a:gd name="T10" fmla="+- 0 5944 441"/>
                <a:gd name="T11" fmla="*/ 5944 h 5768"/>
                <a:gd name="T12" fmla="+- 0 4181 4150"/>
                <a:gd name="T13" fmla="*/ T12 w 32"/>
                <a:gd name="T14" fmla="+- 0 5817 441"/>
                <a:gd name="T15" fmla="*/ 5817 h 5768"/>
                <a:gd name="T16" fmla="+- 0 4181 4150"/>
                <a:gd name="T17" fmla="*/ T16 w 32"/>
                <a:gd name="T18" fmla="+- 0 5817 441"/>
                <a:gd name="T19" fmla="*/ 5817 h 5768"/>
                <a:gd name="T20" fmla="+- 0 4181 4150"/>
                <a:gd name="T21" fmla="*/ T20 w 32"/>
                <a:gd name="T22" fmla="+- 0 5785 441"/>
                <a:gd name="T23" fmla="*/ 5785 h 5768"/>
                <a:gd name="T24" fmla="+- 0 4150 4150"/>
                <a:gd name="T25" fmla="*/ T24 w 32"/>
                <a:gd name="T26" fmla="+- 0 5657 441"/>
                <a:gd name="T27" fmla="*/ 5657 h 5768"/>
                <a:gd name="T28" fmla="+- 0 4150 4150"/>
                <a:gd name="T29" fmla="*/ T28 w 32"/>
                <a:gd name="T30" fmla="+- 0 5433 441"/>
                <a:gd name="T31" fmla="*/ 5433 h 5768"/>
                <a:gd name="T32" fmla="+- 0 4181 4150"/>
                <a:gd name="T33" fmla="*/ T32 w 32"/>
                <a:gd name="T34" fmla="+- 0 5305 441"/>
                <a:gd name="T35" fmla="*/ 5305 h 5768"/>
                <a:gd name="T36" fmla="+- 0 4181 4150"/>
                <a:gd name="T37" fmla="*/ T36 w 32"/>
                <a:gd name="T38" fmla="+- 0 5305 441"/>
                <a:gd name="T39" fmla="*/ 5305 h 5768"/>
                <a:gd name="T40" fmla="+- 0 4181 4150"/>
                <a:gd name="T41" fmla="*/ T40 w 32"/>
                <a:gd name="T42" fmla="+- 0 5273 441"/>
                <a:gd name="T43" fmla="*/ 5273 h 5768"/>
                <a:gd name="T44" fmla="+- 0 4150 4150"/>
                <a:gd name="T45" fmla="*/ T44 w 32"/>
                <a:gd name="T46" fmla="+- 0 5145 441"/>
                <a:gd name="T47" fmla="*/ 5145 h 5768"/>
                <a:gd name="T48" fmla="+- 0 4150 4150"/>
                <a:gd name="T49" fmla="*/ T48 w 32"/>
                <a:gd name="T50" fmla="+- 0 4921 441"/>
                <a:gd name="T51" fmla="*/ 4921 h 5768"/>
                <a:gd name="T52" fmla="+- 0 4181 4150"/>
                <a:gd name="T53" fmla="*/ T52 w 32"/>
                <a:gd name="T54" fmla="+- 0 4793 441"/>
                <a:gd name="T55" fmla="*/ 4793 h 5768"/>
                <a:gd name="T56" fmla="+- 0 4181 4150"/>
                <a:gd name="T57" fmla="*/ T56 w 32"/>
                <a:gd name="T58" fmla="+- 0 4793 441"/>
                <a:gd name="T59" fmla="*/ 4793 h 5768"/>
                <a:gd name="T60" fmla="+- 0 4181 4150"/>
                <a:gd name="T61" fmla="*/ T60 w 32"/>
                <a:gd name="T62" fmla="+- 0 4761 441"/>
                <a:gd name="T63" fmla="*/ 4761 h 5768"/>
                <a:gd name="T64" fmla="+- 0 4150 4150"/>
                <a:gd name="T65" fmla="*/ T64 w 32"/>
                <a:gd name="T66" fmla="+- 0 4633 441"/>
                <a:gd name="T67" fmla="*/ 4633 h 5768"/>
                <a:gd name="T68" fmla="+- 0 4150 4150"/>
                <a:gd name="T69" fmla="*/ T68 w 32"/>
                <a:gd name="T70" fmla="+- 0 4409 441"/>
                <a:gd name="T71" fmla="*/ 4409 h 5768"/>
                <a:gd name="T72" fmla="+- 0 4181 4150"/>
                <a:gd name="T73" fmla="*/ T72 w 32"/>
                <a:gd name="T74" fmla="+- 0 4281 441"/>
                <a:gd name="T75" fmla="*/ 4281 h 5768"/>
                <a:gd name="T76" fmla="+- 0 4181 4150"/>
                <a:gd name="T77" fmla="*/ T76 w 32"/>
                <a:gd name="T78" fmla="+- 0 4281 441"/>
                <a:gd name="T79" fmla="*/ 4281 h 5768"/>
                <a:gd name="T80" fmla="+- 0 4181 4150"/>
                <a:gd name="T81" fmla="*/ T80 w 32"/>
                <a:gd name="T82" fmla="+- 0 4249 441"/>
                <a:gd name="T83" fmla="*/ 4249 h 5768"/>
                <a:gd name="T84" fmla="+- 0 4150 4150"/>
                <a:gd name="T85" fmla="*/ T84 w 32"/>
                <a:gd name="T86" fmla="+- 0 4121 441"/>
                <a:gd name="T87" fmla="*/ 4121 h 5768"/>
                <a:gd name="T88" fmla="+- 0 4150 4150"/>
                <a:gd name="T89" fmla="*/ T88 w 32"/>
                <a:gd name="T90" fmla="+- 0 3897 441"/>
                <a:gd name="T91" fmla="*/ 3897 h 5768"/>
                <a:gd name="T92" fmla="+- 0 4181 4150"/>
                <a:gd name="T93" fmla="*/ T92 w 32"/>
                <a:gd name="T94" fmla="+- 0 3769 441"/>
                <a:gd name="T95" fmla="*/ 3769 h 5768"/>
                <a:gd name="T96" fmla="+- 0 4181 4150"/>
                <a:gd name="T97" fmla="*/ T96 w 32"/>
                <a:gd name="T98" fmla="+- 0 3769 441"/>
                <a:gd name="T99" fmla="*/ 3769 h 5768"/>
                <a:gd name="T100" fmla="+- 0 4181 4150"/>
                <a:gd name="T101" fmla="*/ T100 w 32"/>
                <a:gd name="T102" fmla="+- 0 3737 441"/>
                <a:gd name="T103" fmla="*/ 3737 h 5768"/>
                <a:gd name="T104" fmla="+- 0 4150 4150"/>
                <a:gd name="T105" fmla="*/ T104 w 32"/>
                <a:gd name="T106" fmla="+- 0 3609 441"/>
                <a:gd name="T107" fmla="*/ 3609 h 5768"/>
                <a:gd name="T108" fmla="+- 0 4150 4150"/>
                <a:gd name="T109" fmla="*/ T108 w 32"/>
                <a:gd name="T110" fmla="+- 0 3385 441"/>
                <a:gd name="T111" fmla="*/ 3385 h 5768"/>
                <a:gd name="T112" fmla="+- 0 4181 4150"/>
                <a:gd name="T113" fmla="*/ T112 w 32"/>
                <a:gd name="T114" fmla="+- 0 3257 441"/>
                <a:gd name="T115" fmla="*/ 3257 h 5768"/>
                <a:gd name="T116" fmla="+- 0 4181 4150"/>
                <a:gd name="T117" fmla="*/ T116 w 32"/>
                <a:gd name="T118" fmla="+- 0 3257 441"/>
                <a:gd name="T119" fmla="*/ 3257 h 5768"/>
                <a:gd name="T120" fmla="+- 0 4181 4150"/>
                <a:gd name="T121" fmla="*/ T120 w 32"/>
                <a:gd name="T122" fmla="+- 0 3225 441"/>
                <a:gd name="T123" fmla="*/ 3225 h 5768"/>
                <a:gd name="T124" fmla="+- 0 4150 4150"/>
                <a:gd name="T125" fmla="*/ T124 w 32"/>
                <a:gd name="T126" fmla="+- 0 3097 441"/>
                <a:gd name="T127" fmla="*/ 3097 h 5768"/>
                <a:gd name="T128" fmla="+- 0 4150 4150"/>
                <a:gd name="T129" fmla="*/ T128 w 32"/>
                <a:gd name="T130" fmla="+- 0 2873 441"/>
                <a:gd name="T131" fmla="*/ 2873 h 5768"/>
                <a:gd name="T132" fmla="+- 0 4181 4150"/>
                <a:gd name="T133" fmla="*/ T132 w 32"/>
                <a:gd name="T134" fmla="+- 0 2745 441"/>
                <a:gd name="T135" fmla="*/ 2745 h 5768"/>
                <a:gd name="T136" fmla="+- 0 4181 4150"/>
                <a:gd name="T137" fmla="*/ T136 w 32"/>
                <a:gd name="T138" fmla="+- 0 2745 441"/>
                <a:gd name="T139" fmla="*/ 2745 h 5768"/>
                <a:gd name="T140" fmla="+- 0 4181 4150"/>
                <a:gd name="T141" fmla="*/ T140 w 32"/>
                <a:gd name="T142" fmla="+- 0 2713 441"/>
                <a:gd name="T143" fmla="*/ 2713 h 5768"/>
                <a:gd name="T144" fmla="+- 0 4150 4150"/>
                <a:gd name="T145" fmla="*/ T144 w 32"/>
                <a:gd name="T146" fmla="+- 0 2585 441"/>
                <a:gd name="T147" fmla="*/ 2585 h 5768"/>
                <a:gd name="T148" fmla="+- 0 4150 4150"/>
                <a:gd name="T149" fmla="*/ T148 w 32"/>
                <a:gd name="T150" fmla="+- 0 2361 441"/>
                <a:gd name="T151" fmla="*/ 2361 h 5768"/>
                <a:gd name="T152" fmla="+- 0 4181 4150"/>
                <a:gd name="T153" fmla="*/ T152 w 32"/>
                <a:gd name="T154" fmla="+- 0 2233 441"/>
                <a:gd name="T155" fmla="*/ 2233 h 5768"/>
                <a:gd name="T156" fmla="+- 0 4181 4150"/>
                <a:gd name="T157" fmla="*/ T156 w 32"/>
                <a:gd name="T158" fmla="+- 0 2233 441"/>
                <a:gd name="T159" fmla="*/ 2233 h 5768"/>
                <a:gd name="T160" fmla="+- 0 4181 4150"/>
                <a:gd name="T161" fmla="*/ T160 w 32"/>
                <a:gd name="T162" fmla="+- 0 2201 441"/>
                <a:gd name="T163" fmla="*/ 2201 h 5768"/>
                <a:gd name="T164" fmla="+- 0 4150 4150"/>
                <a:gd name="T165" fmla="*/ T164 w 32"/>
                <a:gd name="T166" fmla="+- 0 2073 441"/>
                <a:gd name="T167" fmla="*/ 2073 h 5768"/>
                <a:gd name="T168" fmla="+- 0 4150 4150"/>
                <a:gd name="T169" fmla="*/ T168 w 32"/>
                <a:gd name="T170" fmla="+- 0 1849 441"/>
                <a:gd name="T171" fmla="*/ 1849 h 5768"/>
                <a:gd name="T172" fmla="+- 0 4181 4150"/>
                <a:gd name="T173" fmla="*/ T172 w 32"/>
                <a:gd name="T174" fmla="+- 0 1721 441"/>
                <a:gd name="T175" fmla="*/ 1721 h 5768"/>
                <a:gd name="T176" fmla="+- 0 4181 4150"/>
                <a:gd name="T177" fmla="*/ T176 w 32"/>
                <a:gd name="T178" fmla="+- 0 1721 441"/>
                <a:gd name="T179" fmla="*/ 1721 h 5768"/>
                <a:gd name="T180" fmla="+- 0 4181 4150"/>
                <a:gd name="T181" fmla="*/ T180 w 32"/>
                <a:gd name="T182" fmla="+- 0 1689 441"/>
                <a:gd name="T183" fmla="*/ 1689 h 5768"/>
                <a:gd name="T184" fmla="+- 0 4150 4150"/>
                <a:gd name="T185" fmla="*/ T184 w 32"/>
                <a:gd name="T186" fmla="+- 0 1561 441"/>
                <a:gd name="T187" fmla="*/ 1561 h 5768"/>
                <a:gd name="T188" fmla="+- 0 4150 4150"/>
                <a:gd name="T189" fmla="*/ T188 w 32"/>
                <a:gd name="T190" fmla="+- 0 1337 441"/>
                <a:gd name="T191" fmla="*/ 1337 h 5768"/>
                <a:gd name="T192" fmla="+- 0 4181 4150"/>
                <a:gd name="T193" fmla="*/ T192 w 32"/>
                <a:gd name="T194" fmla="+- 0 1209 441"/>
                <a:gd name="T195" fmla="*/ 1209 h 5768"/>
                <a:gd name="T196" fmla="+- 0 4181 4150"/>
                <a:gd name="T197" fmla="*/ T196 w 32"/>
                <a:gd name="T198" fmla="+- 0 1209 441"/>
                <a:gd name="T199" fmla="*/ 1209 h 5768"/>
                <a:gd name="T200" fmla="+- 0 4181 4150"/>
                <a:gd name="T201" fmla="*/ T200 w 32"/>
                <a:gd name="T202" fmla="+- 0 1177 441"/>
                <a:gd name="T203" fmla="*/ 1177 h 5768"/>
                <a:gd name="T204" fmla="+- 0 4150 4150"/>
                <a:gd name="T205" fmla="*/ T204 w 32"/>
                <a:gd name="T206" fmla="+- 0 1049 441"/>
                <a:gd name="T207" fmla="*/ 1049 h 5768"/>
                <a:gd name="T208" fmla="+- 0 4150 4150"/>
                <a:gd name="T209" fmla="*/ T208 w 32"/>
                <a:gd name="T210" fmla="+- 0 825 441"/>
                <a:gd name="T211" fmla="*/ 825 h 5768"/>
                <a:gd name="T212" fmla="+- 0 4181 4150"/>
                <a:gd name="T213" fmla="*/ T212 w 32"/>
                <a:gd name="T214" fmla="+- 0 697 441"/>
                <a:gd name="T215" fmla="*/ 697 h 5768"/>
                <a:gd name="T216" fmla="+- 0 4181 4150"/>
                <a:gd name="T217" fmla="*/ T216 w 32"/>
                <a:gd name="T218" fmla="+- 0 697 441"/>
                <a:gd name="T219" fmla="*/ 697 h 5768"/>
                <a:gd name="T220" fmla="+- 0 4181 4150"/>
                <a:gd name="T221" fmla="*/ T220 w 32"/>
                <a:gd name="T222" fmla="+- 0 665 441"/>
                <a:gd name="T223" fmla="*/ 665 h 5768"/>
                <a:gd name="T224" fmla="+- 0 4150 4150"/>
                <a:gd name="T225" fmla="*/ T224 w 32"/>
                <a:gd name="T226" fmla="+- 0 537 441"/>
                <a:gd name="T227" fmla="*/ 537 h 57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2" h="5768">
                  <a:moveTo>
                    <a:pt x="31" y="5759"/>
                  </a:moveTo>
                  <a:lnTo>
                    <a:pt x="0" y="5759"/>
                  </a:lnTo>
                  <a:lnTo>
                    <a:pt x="0" y="5768"/>
                  </a:lnTo>
                  <a:lnTo>
                    <a:pt x="31" y="5768"/>
                  </a:lnTo>
                  <a:lnTo>
                    <a:pt x="31" y="5759"/>
                  </a:lnTo>
                  <a:close/>
                  <a:moveTo>
                    <a:pt x="31" y="5631"/>
                  </a:moveTo>
                  <a:lnTo>
                    <a:pt x="0" y="5631"/>
                  </a:lnTo>
                  <a:lnTo>
                    <a:pt x="0" y="5727"/>
                  </a:lnTo>
                  <a:lnTo>
                    <a:pt x="31" y="5727"/>
                  </a:lnTo>
                  <a:lnTo>
                    <a:pt x="31" y="5631"/>
                  </a:lnTo>
                  <a:close/>
                  <a:moveTo>
                    <a:pt x="31" y="5503"/>
                  </a:moveTo>
                  <a:lnTo>
                    <a:pt x="0" y="5503"/>
                  </a:lnTo>
                  <a:lnTo>
                    <a:pt x="0" y="5599"/>
                  </a:lnTo>
                  <a:lnTo>
                    <a:pt x="31" y="5599"/>
                  </a:lnTo>
                  <a:lnTo>
                    <a:pt x="31" y="5503"/>
                  </a:lnTo>
                  <a:close/>
                  <a:moveTo>
                    <a:pt x="31" y="5376"/>
                  </a:moveTo>
                  <a:lnTo>
                    <a:pt x="0" y="5376"/>
                  </a:lnTo>
                  <a:lnTo>
                    <a:pt x="0" y="5472"/>
                  </a:lnTo>
                  <a:lnTo>
                    <a:pt x="31" y="5472"/>
                  </a:lnTo>
                  <a:lnTo>
                    <a:pt x="31" y="5376"/>
                  </a:lnTo>
                  <a:close/>
                  <a:moveTo>
                    <a:pt x="31" y="5248"/>
                  </a:moveTo>
                  <a:lnTo>
                    <a:pt x="0" y="5248"/>
                  </a:lnTo>
                  <a:lnTo>
                    <a:pt x="0" y="5344"/>
                  </a:lnTo>
                  <a:lnTo>
                    <a:pt x="31" y="5344"/>
                  </a:lnTo>
                  <a:lnTo>
                    <a:pt x="31" y="5248"/>
                  </a:lnTo>
                  <a:close/>
                  <a:moveTo>
                    <a:pt x="31" y="5120"/>
                  </a:moveTo>
                  <a:lnTo>
                    <a:pt x="0" y="5120"/>
                  </a:lnTo>
                  <a:lnTo>
                    <a:pt x="0" y="5216"/>
                  </a:lnTo>
                  <a:lnTo>
                    <a:pt x="31" y="5216"/>
                  </a:lnTo>
                  <a:lnTo>
                    <a:pt x="31" y="5120"/>
                  </a:lnTo>
                  <a:close/>
                  <a:moveTo>
                    <a:pt x="31" y="4992"/>
                  </a:moveTo>
                  <a:lnTo>
                    <a:pt x="0" y="4992"/>
                  </a:lnTo>
                  <a:lnTo>
                    <a:pt x="0" y="5088"/>
                  </a:lnTo>
                  <a:lnTo>
                    <a:pt x="31" y="5088"/>
                  </a:lnTo>
                  <a:lnTo>
                    <a:pt x="31" y="4992"/>
                  </a:lnTo>
                  <a:close/>
                  <a:moveTo>
                    <a:pt x="31" y="4864"/>
                  </a:moveTo>
                  <a:lnTo>
                    <a:pt x="0" y="4864"/>
                  </a:lnTo>
                  <a:lnTo>
                    <a:pt x="0" y="4960"/>
                  </a:lnTo>
                  <a:lnTo>
                    <a:pt x="31" y="4960"/>
                  </a:lnTo>
                  <a:lnTo>
                    <a:pt x="31" y="4864"/>
                  </a:lnTo>
                  <a:close/>
                  <a:moveTo>
                    <a:pt x="31" y="4736"/>
                  </a:moveTo>
                  <a:lnTo>
                    <a:pt x="0" y="4736"/>
                  </a:lnTo>
                  <a:lnTo>
                    <a:pt x="0" y="4832"/>
                  </a:lnTo>
                  <a:lnTo>
                    <a:pt x="31" y="4832"/>
                  </a:lnTo>
                  <a:lnTo>
                    <a:pt x="31" y="4736"/>
                  </a:lnTo>
                  <a:close/>
                  <a:moveTo>
                    <a:pt x="31" y="4608"/>
                  </a:moveTo>
                  <a:lnTo>
                    <a:pt x="0" y="4608"/>
                  </a:lnTo>
                  <a:lnTo>
                    <a:pt x="0" y="4704"/>
                  </a:lnTo>
                  <a:lnTo>
                    <a:pt x="31" y="4704"/>
                  </a:lnTo>
                  <a:lnTo>
                    <a:pt x="31" y="4608"/>
                  </a:lnTo>
                  <a:close/>
                  <a:moveTo>
                    <a:pt x="31" y="4480"/>
                  </a:moveTo>
                  <a:lnTo>
                    <a:pt x="0" y="4480"/>
                  </a:lnTo>
                  <a:lnTo>
                    <a:pt x="0" y="4576"/>
                  </a:lnTo>
                  <a:lnTo>
                    <a:pt x="31" y="4576"/>
                  </a:lnTo>
                  <a:lnTo>
                    <a:pt x="31" y="4480"/>
                  </a:lnTo>
                  <a:close/>
                  <a:moveTo>
                    <a:pt x="31" y="4352"/>
                  </a:moveTo>
                  <a:lnTo>
                    <a:pt x="0" y="4352"/>
                  </a:lnTo>
                  <a:lnTo>
                    <a:pt x="0" y="4448"/>
                  </a:lnTo>
                  <a:lnTo>
                    <a:pt x="31" y="4448"/>
                  </a:lnTo>
                  <a:lnTo>
                    <a:pt x="31" y="4352"/>
                  </a:lnTo>
                  <a:close/>
                  <a:moveTo>
                    <a:pt x="31" y="4224"/>
                  </a:moveTo>
                  <a:lnTo>
                    <a:pt x="0" y="4224"/>
                  </a:lnTo>
                  <a:lnTo>
                    <a:pt x="0" y="4320"/>
                  </a:lnTo>
                  <a:lnTo>
                    <a:pt x="31" y="4320"/>
                  </a:lnTo>
                  <a:lnTo>
                    <a:pt x="31" y="4224"/>
                  </a:lnTo>
                  <a:close/>
                  <a:moveTo>
                    <a:pt x="31" y="4096"/>
                  </a:moveTo>
                  <a:lnTo>
                    <a:pt x="0" y="4096"/>
                  </a:lnTo>
                  <a:lnTo>
                    <a:pt x="0" y="4192"/>
                  </a:lnTo>
                  <a:lnTo>
                    <a:pt x="31" y="4192"/>
                  </a:lnTo>
                  <a:lnTo>
                    <a:pt x="31" y="4096"/>
                  </a:lnTo>
                  <a:close/>
                  <a:moveTo>
                    <a:pt x="31" y="3968"/>
                  </a:moveTo>
                  <a:lnTo>
                    <a:pt x="0" y="3968"/>
                  </a:lnTo>
                  <a:lnTo>
                    <a:pt x="0" y="4064"/>
                  </a:lnTo>
                  <a:lnTo>
                    <a:pt x="31" y="4064"/>
                  </a:lnTo>
                  <a:lnTo>
                    <a:pt x="31" y="3968"/>
                  </a:lnTo>
                  <a:close/>
                  <a:moveTo>
                    <a:pt x="31" y="3840"/>
                  </a:moveTo>
                  <a:lnTo>
                    <a:pt x="0" y="3840"/>
                  </a:lnTo>
                  <a:lnTo>
                    <a:pt x="0" y="3936"/>
                  </a:lnTo>
                  <a:lnTo>
                    <a:pt x="31" y="3936"/>
                  </a:lnTo>
                  <a:lnTo>
                    <a:pt x="31" y="3840"/>
                  </a:lnTo>
                  <a:close/>
                  <a:moveTo>
                    <a:pt x="31" y="3712"/>
                  </a:moveTo>
                  <a:lnTo>
                    <a:pt x="0" y="3712"/>
                  </a:lnTo>
                  <a:lnTo>
                    <a:pt x="0" y="3808"/>
                  </a:lnTo>
                  <a:lnTo>
                    <a:pt x="31" y="3808"/>
                  </a:lnTo>
                  <a:lnTo>
                    <a:pt x="31" y="3712"/>
                  </a:lnTo>
                  <a:close/>
                  <a:moveTo>
                    <a:pt x="31" y="3584"/>
                  </a:moveTo>
                  <a:lnTo>
                    <a:pt x="0" y="3584"/>
                  </a:lnTo>
                  <a:lnTo>
                    <a:pt x="0" y="3680"/>
                  </a:lnTo>
                  <a:lnTo>
                    <a:pt x="31" y="3680"/>
                  </a:lnTo>
                  <a:lnTo>
                    <a:pt x="31" y="3584"/>
                  </a:lnTo>
                  <a:close/>
                  <a:moveTo>
                    <a:pt x="31" y="3456"/>
                  </a:moveTo>
                  <a:lnTo>
                    <a:pt x="0" y="3456"/>
                  </a:lnTo>
                  <a:lnTo>
                    <a:pt x="0" y="3552"/>
                  </a:lnTo>
                  <a:lnTo>
                    <a:pt x="31" y="3552"/>
                  </a:lnTo>
                  <a:lnTo>
                    <a:pt x="31" y="3456"/>
                  </a:lnTo>
                  <a:close/>
                  <a:moveTo>
                    <a:pt x="31" y="3328"/>
                  </a:moveTo>
                  <a:lnTo>
                    <a:pt x="0" y="3328"/>
                  </a:lnTo>
                  <a:lnTo>
                    <a:pt x="0" y="3424"/>
                  </a:lnTo>
                  <a:lnTo>
                    <a:pt x="31" y="3424"/>
                  </a:lnTo>
                  <a:lnTo>
                    <a:pt x="31" y="3328"/>
                  </a:lnTo>
                  <a:close/>
                  <a:moveTo>
                    <a:pt x="31" y="3200"/>
                  </a:moveTo>
                  <a:lnTo>
                    <a:pt x="0" y="3200"/>
                  </a:lnTo>
                  <a:lnTo>
                    <a:pt x="0" y="3296"/>
                  </a:lnTo>
                  <a:lnTo>
                    <a:pt x="31" y="3296"/>
                  </a:lnTo>
                  <a:lnTo>
                    <a:pt x="31" y="3200"/>
                  </a:lnTo>
                  <a:close/>
                  <a:moveTo>
                    <a:pt x="31" y="3072"/>
                  </a:moveTo>
                  <a:lnTo>
                    <a:pt x="0" y="3072"/>
                  </a:lnTo>
                  <a:lnTo>
                    <a:pt x="0" y="3168"/>
                  </a:lnTo>
                  <a:lnTo>
                    <a:pt x="31" y="3168"/>
                  </a:lnTo>
                  <a:lnTo>
                    <a:pt x="31" y="3072"/>
                  </a:lnTo>
                  <a:close/>
                  <a:moveTo>
                    <a:pt x="31" y="2944"/>
                  </a:moveTo>
                  <a:lnTo>
                    <a:pt x="0" y="2944"/>
                  </a:lnTo>
                  <a:lnTo>
                    <a:pt x="0" y="3040"/>
                  </a:lnTo>
                  <a:lnTo>
                    <a:pt x="31" y="3040"/>
                  </a:lnTo>
                  <a:lnTo>
                    <a:pt x="31" y="2944"/>
                  </a:lnTo>
                  <a:close/>
                  <a:moveTo>
                    <a:pt x="31" y="2816"/>
                  </a:moveTo>
                  <a:lnTo>
                    <a:pt x="0" y="2816"/>
                  </a:lnTo>
                  <a:lnTo>
                    <a:pt x="0" y="2912"/>
                  </a:lnTo>
                  <a:lnTo>
                    <a:pt x="31" y="2912"/>
                  </a:lnTo>
                  <a:lnTo>
                    <a:pt x="31" y="2816"/>
                  </a:lnTo>
                  <a:close/>
                  <a:moveTo>
                    <a:pt x="31" y="2688"/>
                  </a:moveTo>
                  <a:lnTo>
                    <a:pt x="0" y="2688"/>
                  </a:lnTo>
                  <a:lnTo>
                    <a:pt x="0" y="2784"/>
                  </a:lnTo>
                  <a:lnTo>
                    <a:pt x="31" y="2784"/>
                  </a:lnTo>
                  <a:lnTo>
                    <a:pt x="31" y="2688"/>
                  </a:lnTo>
                  <a:close/>
                  <a:moveTo>
                    <a:pt x="31" y="2560"/>
                  </a:moveTo>
                  <a:lnTo>
                    <a:pt x="0" y="2560"/>
                  </a:lnTo>
                  <a:lnTo>
                    <a:pt x="0" y="2656"/>
                  </a:lnTo>
                  <a:lnTo>
                    <a:pt x="31" y="2656"/>
                  </a:lnTo>
                  <a:lnTo>
                    <a:pt x="31" y="2560"/>
                  </a:lnTo>
                  <a:close/>
                  <a:moveTo>
                    <a:pt x="31" y="2432"/>
                  </a:moveTo>
                  <a:lnTo>
                    <a:pt x="0" y="2432"/>
                  </a:lnTo>
                  <a:lnTo>
                    <a:pt x="0" y="2528"/>
                  </a:lnTo>
                  <a:lnTo>
                    <a:pt x="31" y="2528"/>
                  </a:lnTo>
                  <a:lnTo>
                    <a:pt x="31" y="2432"/>
                  </a:lnTo>
                  <a:close/>
                  <a:moveTo>
                    <a:pt x="31" y="2304"/>
                  </a:moveTo>
                  <a:lnTo>
                    <a:pt x="0" y="2304"/>
                  </a:lnTo>
                  <a:lnTo>
                    <a:pt x="0" y="2400"/>
                  </a:lnTo>
                  <a:lnTo>
                    <a:pt x="31" y="2400"/>
                  </a:lnTo>
                  <a:lnTo>
                    <a:pt x="31" y="2304"/>
                  </a:lnTo>
                  <a:close/>
                  <a:moveTo>
                    <a:pt x="31" y="2176"/>
                  </a:moveTo>
                  <a:lnTo>
                    <a:pt x="0" y="2176"/>
                  </a:lnTo>
                  <a:lnTo>
                    <a:pt x="0" y="2272"/>
                  </a:lnTo>
                  <a:lnTo>
                    <a:pt x="31" y="2272"/>
                  </a:lnTo>
                  <a:lnTo>
                    <a:pt x="31" y="2176"/>
                  </a:lnTo>
                  <a:close/>
                  <a:moveTo>
                    <a:pt x="31" y="2048"/>
                  </a:moveTo>
                  <a:lnTo>
                    <a:pt x="0" y="2048"/>
                  </a:lnTo>
                  <a:lnTo>
                    <a:pt x="0" y="2144"/>
                  </a:lnTo>
                  <a:lnTo>
                    <a:pt x="31" y="2144"/>
                  </a:lnTo>
                  <a:lnTo>
                    <a:pt x="31" y="2048"/>
                  </a:lnTo>
                  <a:close/>
                  <a:moveTo>
                    <a:pt x="31" y="1920"/>
                  </a:moveTo>
                  <a:lnTo>
                    <a:pt x="0" y="1920"/>
                  </a:lnTo>
                  <a:lnTo>
                    <a:pt x="0" y="2016"/>
                  </a:lnTo>
                  <a:lnTo>
                    <a:pt x="31" y="2016"/>
                  </a:lnTo>
                  <a:lnTo>
                    <a:pt x="31" y="1920"/>
                  </a:lnTo>
                  <a:close/>
                  <a:moveTo>
                    <a:pt x="31" y="1792"/>
                  </a:moveTo>
                  <a:lnTo>
                    <a:pt x="0" y="1792"/>
                  </a:lnTo>
                  <a:lnTo>
                    <a:pt x="0" y="1888"/>
                  </a:lnTo>
                  <a:lnTo>
                    <a:pt x="31" y="1888"/>
                  </a:lnTo>
                  <a:lnTo>
                    <a:pt x="31" y="1792"/>
                  </a:lnTo>
                  <a:close/>
                  <a:moveTo>
                    <a:pt x="31" y="1664"/>
                  </a:moveTo>
                  <a:lnTo>
                    <a:pt x="0" y="1664"/>
                  </a:lnTo>
                  <a:lnTo>
                    <a:pt x="0" y="1760"/>
                  </a:lnTo>
                  <a:lnTo>
                    <a:pt x="31" y="1760"/>
                  </a:lnTo>
                  <a:lnTo>
                    <a:pt x="31" y="1664"/>
                  </a:lnTo>
                  <a:close/>
                  <a:moveTo>
                    <a:pt x="31" y="1536"/>
                  </a:moveTo>
                  <a:lnTo>
                    <a:pt x="0" y="1536"/>
                  </a:lnTo>
                  <a:lnTo>
                    <a:pt x="0" y="1632"/>
                  </a:lnTo>
                  <a:lnTo>
                    <a:pt x="31" y="1632"/>
                  </a:lnTo>
                  <a:lnTo>
                    <a:pt x="31" y="1536"/>
                  </a:lnTo>
                  <a:close/>
                  <a:moveTo>
                    <a:pt x="31" y="1408"/>
                  </a:moveTo>
                  <a:lnTo>
                    <a:pt x="0" y="1408"/>
                  </a:lnTo>
                  <a:lnTo>
                    <a:pt x="0" y="1504"/>
                  </a:lnTo>
                  <a:lnTo>
                    <a:pt x="31" y="1504"/>
                  </a:lnTo>
                  <a:lnTo>
                    <a:pt x="31" y="1408"/>
                  </a:lnTo>
                  <a:close/>
                  <a:moveTo>
                    <a:pt x="31" y="1280"/>
                  </a:moveTo>
                  <a:lnTo>
                    <a:pt x="0" y="1280"/>
                  </a:lnTo>
                  <a:lnTo>
                    <a:pt x="0" y="1376"/>
                  </a:lnTo>
                  <a:lnTo>
                    <a:pt x="31" y="1376"/>
                  </a:lnTo>
                  <a:lnTo>
                    <a:pt x="31" y="1280"/>
                  </a:lnTo>
                  <a:close/>
                  <a:moveTo>
                    <a:pt x="31" y="1152"/>
                  </a:moveTo>
                  <a:lnTo>
                    <a:pt x="0" y="1152"/>
                  </a:lnTo>
                  <a:lnTo>
                    <a:pt x="0" y="1248"/>
                  </a:lnTo>
                  <a:lnTo>
                    <a:pt x="31" y="1248"/>
                  </a:lnTo>
                  <a:lnTo>
                    <a:pt x="31" y="1152"/>
                  </a:lnTo>
                  <a:close/>
                  <a:moveTo>
                    <a:pt x="31" y="1024"/>
                  </a:moveTo>
                  <a:lnTo>
                    <a:pt x="0" y="1024"/>
                  </a:lnTo>
                  <a:lnTo>
                    <a:pt x="0" y="1120"/>
                  </a:lnTo>
                  <a:lnTo>
                    <a:pt x="31" y="1120"/>
                  </a:lnTo>
                  <a:lnTo>
                    <a:pt x="31" y="1024"/>
                  </a:lnTo>
                  <a:close/>
                  <a:moveTo>
                    <a:pt x="31" y="896"/>
                  </a:moveTo>
                  <a:lnTo>
                    <a:pt x="0" y="896"/>
                  </a:lnTo>
                  <a:lnTo>
                    <a:pt x="0" y="992"/>
                  </a:lnTo>
                  <a:lnTo>
                    <a:pt x="31" y="992"/>
                  </a:lnTo>
                  <a:lnTo>
                    <a:pt x="31" y="896"/>
                  </a:lnTo>
                  <a:close/>
                  <a:moveTo>
                    <a:pt x="31" y="768"/>
                  </a:moveTo>
                  <a:lnTo>
                    <a:pt x="0" y="768"/>
                  </a:lnTo>
                  <a:lnTo>
                    <a:pt x="0" y="864"/>
                  </a:lnTo>
                  <a:lnTo>
                    <a:pt x="31" y="864"/>
                  </a:lnTo>
                  <a:lnTo>
                    <a:pt x="31" y="768"/>
                  </a:lnTo>
                  <a:close/>
                  <a:moveTo>
                    <a:pt x="31" y="640"/>
                  </a:moveTo>
                  <a:lnTo>
                    <a:pt x="0" y="640"/>
                  </a:lnTo>
                  <a:lnTo>
                    <a:pt x="0" y="736"/>
                  </a:lnTo>
                  <a:lnTo>
                    <a:pt x="31" y="736"/>
                  </a:lnTo>
                  <a:lnTo>
                    <a:pt x="31" y="640"/>
                  </a:lnTo>
                  <a:close/>
                  <a:moveTo>
                    <a:pt x="31" y="512"/>
                  </a:moveTo>
                  <a:lnTo>
                    <a:pt x="0" y="512"/>
                  </a:lnTo>
                  <a:lnTo>
                    <a:pt x="0" y="608"/>
                  </a:lnTo>
                  <a:lnTo>
                    <a:pt x="31" y="608"/>
                  </a:lnTo>
                  <a:lnTo>
                    <a:pt x="31" y="512"/>
                  </a:lnTo>
                  <a:close/>
                  <a:moveTo>
                    <a:pt x="31" y="384"/>
                  </a:moveTo>
                  <a:lnTo>
                    <a:pt x="0" y="384"/>
                  </a:lnTo>
                  <a:lnTo>
                    <a:pt x="0" y="480"/>
                  </a:lnTo>
                  <a:lnTo>
                    <a:pt x="31" y="480"/>
                  </a:lnTo>
                  <a:lnTo>
                    <a:pt x="31" y="384"/>
                  </a:lnTo>
                  <a:close/>
                  <a:moveTo>
                    <a:pt x="31" y="256"/>
                  </a:moveTo>
                  <a:lnTo>
                    <a:pt x="0" y="256"/>
                  </a:lnTo>
                  <a:lnTo>
                    <a:pt x="0" y="352"/>
                  </a:lnTo>
                  <a:lnTo>
                    <a:pt x="31" y="352"/>
                  </a:lnTo>
                  <a:lnTo>
                    <a:pt x="31" y="256"/>
                  </a:lnTo>
                  <a:close/>
                  <a:moveTo>
                    <a:pt x="31" y="128"/>
                  </a:moveTo>
                  <a:lnTo>
                    <a:pt x="0" y="128"/>
                  </a:lnTo>
                  <a:lnTo>
                    <a:pt x="0" y="224"/>
                  </a:lnTo>
                  <a:lnTo>
                    <a:pt x="31" y="224"/>
                  </a:lnTo>
                  <a:lnTo>
                    <a:pt x="31" y="128"/>
                  </a:lnTo>
                  <a:close/>
                  <a:moveTo>
                    <a:pt x="31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31" y="96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53" name="Picture 688">
              <a:extLst>
                <a:ext uri="{FF2B5EF4-FFF2-40B4-BE49-F238E27FC236}">
                  <a16:creationId xmlns:a16="http://schemas.microsoft.com/office/drawing/2014/main" id="{C45020DA-3527-493A-A8DE-B8D0E93D9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277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687">
              <a:extLst>
                <a:ext uri="{FF2B5EF4-FFF2-40B4-BE49-F238E27FC236}">
                  <a16:creationId xmlns:a16="http://schemas.microsoft.com/office/drawing/2014/main" id="{3BCFBB3D-4BFE-4BC9-9ACF-B270E9986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" y="1289"/>
              <a:ext cx="1814" cy="500"/>
            </a:xfrm>
            <a:custGeom>
              <a:avLst/>
              <a:gdLst>
                <a:gd name="T0" fmla="+- 0 88 88"/>
                <a:gd name="T1" fmla="*/ T0 w 1814"/>
                <a:gd name="T2" fmla="+- 0 1373 1290"/>
                <a:gd name="T3" fmla="*/ 1373 h 500"/>
                <a:gd name="T4" fmla="+- 0 94 88"/>
                <a:gd name="T5" fmla="*/ T4 w 1814"/>
                <a:gd name="T6" fmla="+- 0 1340 1290"/>
                <a:gd name="T7" fmla="*/ 1340 h 500"/>
                <a:gd name="T8" fmla="+- 0 112 88"/>
                <a:gd name="T9" fmla="*/ T8 w 1814"/>
                <a:gd name="T10" fmla="+- 0 1314 1290"/>
                <a:gd name="T11" fmla="*/ 1314 h 500"/>
                <a:gd name="T12" fmla="+- 0 138 88"/>
                <a:gd name="T13" fmla="*/ T12 w 1814"/>
                <a:gd name="T14" fmla="+- 0 1296 1290"/>
                <a:gd name="T15" fmla="*/ 1296 h 500"/>
                <a:gd name="T16" fmla="+- 0 171 88"/>
                <a:gd name="T17" fmla="*/ T16 w 1814"/>
                <a:gd name="T18" fmla="+- 0 1290 1290"/>
                <a:gd name="T19" fmla="*/ 1290 h 500"/>
                <a:gd name="T20" fmla="+- 0 1818 88"/>
                <a:gd name="T21" fmla="*/ T20 w 1814"/>
                <a:gd name="T22" fmla="+- 0 1290 1290"/>
                <a:gd name="T23" fmla="*/ 1290 h 500"/>
                <a:gd name="T24" fmla="+- 0 1876 88"/>
                <a:gd name="T25" fmla="*/ T24 w 1814"/>
                <a:gd name="T26" fmla="+- 0 1314 1290"/>
                <a:gd name="T27" fmla="*/ 1314 h 500"/>
                <a:gd name="T28" fmla="+- 0 1901 88"/>
                <a:gd name="T29" fmla="*/ T28 w 1814"/>
                <a:gd name="T30" fmla="+- 0 1373 1290"/>
                <a:gd name="T31" fmla="*/ 1373 h 500"/>
                <a:gd name="T32" fmla="+- 0 1901 88"/>
                <a:gd name="T33" fmla="*/ T32 w 1814"/>
                <a:gd name="T34" fmla="+- 0 1705 1290"/>
                <a:gd name="T35" fmla="*/ 1705 h 500"/>
                <a:gd name="T36" fmla="+- 0 1894 88"/>
                <a:gd name="T37" fmla="*/ T36 w 1814"/>
                <a:gd name="T38" fmla="+- 0 1738 1290"/>
                <a:gd name="T39" fmla="*/ 1738 h 500"/>
                <a:gd name="T40" fmla="+- 0 1876 88"/>
                <a:gd name="T41" fmla="*/ T40 w 1814"/>
                <a:gd name="T42" fmla="+- 0 1764 1290"/>
                <a:gd name="T43" fmla="*/ 1764 h 500"/>
                <a:gd name="T44" fmla="+- 0 1850 88"/>
                <a:gd name="T45" fmla="*/ T44 w 1814"/>
                <a:gd name="T46" fmla="+- 0 1782 1290"/>
                <a:gd name="T47" fmla="*/ 1782 h 500"/>
                <a:gd name="T48" fmla="+- 0 1818 88"/>
                <a:gd name="T49" fmla="*/ T48 w 1814"/>
                <a:gd name="T50" fmla="+- 0 1789 1290"/>
                <a:gd name="T51" fmla="*/ 1789 h 500"/>
                <a:gd name="T52" fmla="+- 0 171 88"/>
                <a:gd name="T53" fmla="*/ T52 w 1814"/>
                <a:gd name="T54" fmla="+- 0 1789 1290"/>
                <a:gd name="T55" fmla="*/ 1789 h 500"/>
                <a:gd name="T56" fmla="+- 0 112 88"/>
                <a:gd name="T57" fmla="*/ T56 w 1814"/>
                <a:gd name="T58" fmla="+- 0 1764 1290"/>
                <a:gd name="T59" fmla="*/ 1764 h 500"/>
                <a:gd name="T60" fmla="+- 0 88 88"/>
                <a:gd name="T61" fmla="*/ T60 w 1814"/>
                <a:gd name="T62" fmla="+- 0 1705 1290"/>
                <a:gd name="T63" fmla="*/ 1705 h 500"/>
                <a:gd name="T64" fmla="+- 0 88 88"/>
                <a:gd name="T65" fmla="*/ T64 w 1814"/>
                <a:gd name="T66" fmla="+- 0 1373 1290"/>
                <a:gd name="T67" fmla="*/ 1373 h 5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814" h="500">
                  <a:moveTo>
                    <a:pt x="0" y="83"/>
                  </a:moveTo>
                  <a:lnTo>
                    <a:pt x="6" y="50"/>
                  </a:lnTo>
                  <a:lnTo>
                    <a:pt x="24" y="24"/>
                  </a:lnTo>
                  <a:lnTo>
                    <a:pt x="50" y="6"/>
                  </a:lnTo>
                  <a:lnTo>
                    <a:pt x="83" y="0"/>
                  </a:lnTo>
                  <a:lnTo>
                    <a:pt x="1730" y="0"/>
                  </a:lnTo>
                  <a:lnTo>
                    <a:pt x="1788" y="24"/>
                  </a:lnTo>
                  <a:lnTo>
                    <a:pt x="1813" y="83"/>
                  </a:lnTo>
                  <a:lnTo>
                    <a:pt x="1813" y="415"/>
                  </a:lnTo>
                  <a:lnTo>
                    <a:pt x="1806" y="448"/>
                  </a:lnTo>
                  <a:lnTo>
                    <a:pt x="1788" y="474"/>
                  </a:lnTo>
                  <a:lnTo>
                    <a:pt x="1762" y="492"/>
                  </a:lnTo>
                  <a:lnTo>
                    <a:pt x="1730" y="499"/>
                  </a:lnTo>
                  <a:lnTo>
                    <a:pt x="83" y="499"/>
                  </a:lnTo>
                  <a:lnTo>
                    <a:pt x="24" y="474"/>
                  </a:lnTo>
                  <a:lnTo>
                    <a:pt x="0" y="415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761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5" name="AutoShape 686">
              <a:extLst>
                <a:ext uri="{FF2B5EF4-FFF2-40B4-BE49-F238E27FC236}">
                  <a16:creationId xmlns:a16="http://schemas.microsoft.com/office/drawing/2014/main" id="{0E664AD5-C92B-4750-A9E9-DCAFD0763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5" y="464"/>
              <a:ext cx="33" cy="5768"/>
            </a:xfrm>
            <a:custGeom>
              <a:avLst/>
              <a:gdLst>
                <a:gd name="T0" fmla="+- 0 2067 2035"/>
                <a:gd name="T1" fmla="*/ T0 w 33"/>
                <a:gd name="T2" fmla="+- 0 2864 464"/>
                <a:gd name="T3" fmla="*/ 2864 h 5768"/>
                <a:gd name="T4" fmla="+- 0 2035 2035"/>
                <a:gd name="T5" fmla="*/ T4 w 33"/>
                <a:gd name="T6" fmla="+- 0 2736 464"/>
                <a:gd name="T7" fmla="*/ 2736 h 5768"/>
                <a:gd name="T8" fmla="+- 0 2035 2035"/>
                <a:gd name="T9" fmla="*/ T8 w 33"/>
                <a:gd name="T10" fmla="+- 0 2512 464"/>
                <a:gd name="T11" fmla="*/ 2512 h 5768"/>
                <a:gd name="T12" fmla="+- 0 2067 2035"/>
                <a:gd name="T13" fmla="*/ T12 w 33"/>
                <a:gd name="T14" fmla="+- 0 2384 464"/>
                <a:gd name="T15" fmla="*/ 2384 h 5768"/>
                <a:gd name="T16" fmla="+- 0 2067 2035"/>
                <a:gd name="T17" fmla="*/ T16 w 33"/>
                <a:gd name="T18" fmla="+- 0 2384 464"/>
                <a:gd name="T19" fmla="*/ 2384 h 5768"/>
                <a:gd name="T20" fmla="+- 0 2067 2035"/>
                <a:gd name="T21" fmla="*/ T20 w 33"/>
                <a:gd name="T22" fmla="+- 0 2352 464"/>
                <a:gd name="T23" fmla="*/ 2352 h 5768"/>
                <a:gd name="T24" fmla="+- 0 2035 2035"/>
                <a:gd name="T25" fmla="*/ T24 w 33"/>
                <a:gd name="T26" fmla="+- 0 2224 464"/>
                <a:gd name="T27" fmla="*/ 2224 h 5768"/>
                <a:gd name="T28" fmla="+- 0 2035 2035"/>
                <a:gd name="T29" fmla="*/ T28 w 33"/>
                <a:gd name="T30" fmla="+- 0 2000 464"/>
                <a:gd name="T31" fmla="*/ 2000 h 5768"/>
                <a:gd name="T32" fmla="+- 0 2067 2035"/>
                <a:gd name="T33" fmla="*/ T32 w 33"/>
                <a:gd name="T34" fmla="+- 0 1872 464"/>
                <a:gd name="T35" fmla="*/ 1872 h 5768"/>
                <a:gd name="T36" fmla="+- 0 2067 2035"/>
                <a:gd name="T37" fmla="*/ T36 w 33"/>
                <a:gd name="T38" fmla="+- 0 1872 464"/>
                <a:gd name="T39" fmla="*/ 1872 h 5768"/>
                <a:gd name="T40" fmla="+- 0 2067 2035"/>
                <a:gd name="T41" fmla="*/ T40 w 33"/>
                <a:gd name="T42" fmla="+- 0 1840 464"/>
                <a:gd name="T43" fmla="*/ 1840 h 5768"/>
                <a:gd name="T44" fmla="+- 0 2035 2035"/>
                <a:gd name="T45" fmla="*/ T44 w 33"/>
                <a:gd name="T46" fmla="+- 0 1712 464"/>
                <a:gd name="T47" fmla="*/ 1712 h 5768"/>
                <a:gd name="T48" fmla="+- 0 2035 2035"/>
                <a:gd name="T49" fmla="*/ T48 w 33"/>
                <a:gd name="T50" fmla="+- 0 1488 464"/>
                <a:gd name="T51" fmla="*/ 1488 h 5768"/>
                <a:gd name="T52" fmla="+- 0 2067 2035"/>
                <a:gd name="T53" fmla="*/ T52 w 33"/>
                <a:gd name="T54" fmla="+- 0 1360 464"/>
                <a:gd name="T55" fmla="*/ 1360 h 5768"/>
                <a:gd name="T56" fmla="+- 0 2067 2035"/>
                <a:gd name="T57" fmla="*/ T56 w 33"/>
                <a:gd name="T58" fmla="+- 0 1360 464"/>
                <a:gd name="T59" fmla="*/ 1360 h 5768"/>
                <a:gd name="T60" fmla="+- 0 2067 2035"/>
                <a:gd name="T61" fmla="*/ T60 w 33"/>
                <a:gd name="T62" fmla="+- 0 1328 464"/>
                <a:gd name="T63" fmla="*/ 1328 h 5768"/>
                <a:gd name="T64" fmla="+- 0 2035 2035"/>
                <a:gd name="T65" fmla="*/ T64 w 33"/>
                <a:gd name="T66" fmla="+- 0 1200 464"/>
                <a:gd name="T67" fmla="*/ 1200 h 5768"/>
                <a:gd name="T68" fmla="+- 0 2035 2035"/>
                <a:gd name="T69" fmla="*/ T68 w 33"/>
                <a:gd name="T70" fmla="+- 0 976 464"/>
                <a:gd name="T71" fmla="*/ 976 h 5768"/>
                <a:gd name="T72" fmla="+- 0 2067 2035"/>
                <a:gd name="T73" fmla="*/ T72 w 33"/>
                <a:gd name="T74" fmla="+- 0 848 464"/>
                <a:gd name="T75" fmla="*/ 848 h 5768"/>
                <a:gd name="T76" fmla="+- 0 2067 2035"/>
                <a:gd name="T77" fmla="*/ T76 w 33"/>
                <a:gd name="T78" fmla="+- 0 848 464"/>
                <a:gd name="T79" fmla="*/ 848 h 5768"/>
                <a:gd name="T80" fmla="+- 0 2067 2035"/>
                <a:gd name="T81" fmla="*/ T80 w 33"/>
                <a:gd name="T82" fmla="+- 0 816 464"/>
                <a:gd name="T83" fmla="*/ 816 h 5768"/>
                <a:gd name="T84" fmla="+- 0 2035 2035"/>
                <a:gd name="T85" fmla="*/ T84 w 33"/>
                <a:gd name="T86" fmla="+- 0 688 464"/>
                <a:gd name="T87" fmla="*/ 688 h 5768"/>
                <a:gd name="T88" fmla="+- 0 2035 2035"/>
                <a:gd name="T89" fmla="*/ T88 w 33"/>
                <a:gd name="T90" fmla="+- 0 464 464"/>
                <a:gd name="T91" fmla="*/ 464 h 5768"/>
                <a:gd name="T92" fmla="+- 0 2067 2035"/>
                <a:gd name="T93" fmla="*/ T92 w 33"/>
                <a:gd name="T94" fmla="+- 0 6223 464"/>
                <a:gd name="T95" fmla="*/ 6223 h 5768"/>
                <a:gd name="T96" fmla="+- 0 2067 2035"/>
                <a:gd name="T97" fmla="*/ T96 w 33"/>
                <a:gd name="T98" fmla="+- 0 6223 464"/>
                <a:gd name="T99" fmla="*/ 6223 h 5768"/>
                <a:gd name="T100" fmla="+- 0 2067 2035"/>
                <a:gd name="T101" fmla="*/ T100 w 33"/>
                <a:gd name="T102" fmla="+- 0 6191 464"/>
                <a:gd name="T103" fmla="*/ 6191 h 5768"/>
                <a:gd name="T104" fmla="+- 0 2035 2035"/>
                <a:gd name="T105" fmla="*/ T104 w 33"/>
                <a:gd name="T106" fmla="+- 0 6064 464"/>
                <a:gd name="T107" fmla="*/ 6064 h 5768"/>
                <a:gd name="T108" fmla="+- 0 2035 2035"/>
                <a:gd name="T109" fmla="*/ T108 w 33"/>
                <a:gd name="T110" fmla="+- 0 5840 464"/>
                <a:gd name="T111" fmla="*/ 5840 h 5768"/>
                <a:gd name="T112" fmla="+- 0 2067 2035"/>
                <a:gd name="T113" fmla="*/ T112 w 33"/>
                <a:gd name="T114" fmla="+- 0 5712 464"/>
                <a:gd name="T115" fmla="*/ 5712 h 5768"/>
                <a:gd name="T116" fmla="+- 0 2067 2035"/>
                <a:gd name="T117" fmla="*/ T116 w 33"/>
                <a:gd name="T118" fmla="+- 0 5712 464"/>
                <a:gd name="T119" fmla="*/ 5712 h 5768"/>
                <a:gd name="T120" fmla="+- 0 2067 2035"/>
                <a:gd name="T121" fmla="*/ T120 w 33"/>
                <a:gd name="T122" fmla="+- 0 5680 464"/>
                <a:gd name="T123" fmla="*/ 5680 h 5768"/>
                <a:gd name="T124" fmla="+- 0 2035 2035"/>
                <a:gd name="T125" fmla="*/ T124 w 33"/>
                <a:gd name="T126" fmla="+- 0 5552 464"/>
                <a:gd name="T127" fmla="*/ 5552 h 5768"/>
                <a:gd name="T128" fmla="+- 0 2035 2035"/>
                <a:gd name="T129" fmla="*/ T128 w 33"/>
                <a:gd name="T130" fmla="+- 0 5328 464"/>
                <a:gd name="T131" fmla="*/ 5328 h 5768"/>
                <a:gd name="T132" fmla="+- 0 2067 2035"/>
                <a:gd name="T133" fmla="*/ T132 w 33"/>
                <a:gd name="T134" fmla="+- 0 5200 464"/>
                <a:gd name="T135" fmla="*/ 5200 h 5768"/>
                <a:gd name="T136" fmla="+- 0 2067 2035"/>
                <a:gd name="T137" fmla="*/ T136 w 33"/>
                <a:gd name="T138" fmla="+- 0 5200 464"/>
                <a:gd name="T139" fmla="*/ 5200 h 5768"/>
                <a:gd name="T140" fmla="+- 0 2067 2035"/>
                <a:gd name="T141" fmla="*/ T140 w 33"/>
                <a:gd name="T142" fmla="+- 0 5168 464"/>
                <a:gd name="T143" fmla="*/ 5168 h 5768"/>
                <a:gd name="T144" fmla="+- 0 2035 2035"/>
                <a:gd name="T145" fmla="*/ T144 w 33"/>
                <a:gd name="T146" fmla="+- 0 5040 464"/>
                <a:gd name="T147" fmla="*/ 5040 h 5768"/>
                <a:gd name="T148" fmla="+- 0 2035 2035"/>
                <a:gd name="T149" fmla="*/ T148 w 33"/>
                <a:gd name="T150" fmla="+- 0 4816 464"/>
                <a:gd name="T151" fmla="*/ 4816 h 5768"/>
                <a:gd name="T152" fmla="+- 0 2067 2035"/>
                <a:gd name="T153" fmla="*/ T152 w 33"/>
                <a:gd name="T154" fmla="+- 0 4688 464"/>
                <a:gd name="T155" fmla="*/ 4688 h 5768"/>
                <a:gd name="T156" fmla="+- 0 2067 2035"/>
                <a:gd name="T157" fmla="*/ T156 w 33"/>
                <a:gd name="T158" fmla="+- 0 4688 464"/>
                <a:gd name="T159" fmla="*/ 4688 h 5768"/>
                <a:gd name="T160" fmla="+- 0 2067 2035"/>
                <a:gd name="T161" fmla="*/ T160 w 33"/>
                <a:gd name="T162" fmla="+- 0 4656 464"/>
                <a:gd name="T163" fmla="*/ 4656 h 5768"/>
                <a:gd name="T164" fmla="+- 0 2035 2035"/>
                <a:gd name="T165" fmla="*/ T164 w 33"/>
                <a:gd name="T166" fmla="+- 0 4528 464"/>
                <a:gd name="T167" fmla="*/ 4528 h 5768"/>
                <a:gd name="T168" fmla="+- 0 2035 2035"/>
                <a:gd name="T169" fmla="*/ T168 w 33"/>
                <a:gd name="T170" fmla="+- 0 4304 464"/>
                <a:gd name="T171" fmla="*/ 4304 h 5768"/>
                <a:gd name="T172" fmla="+- 0 2067 2035"/>
                <a:gd name="T173" fmla="*/ T172 w 33"/>
                <a:gd name="T174" fmla="+- 0 4176 464"/>
                <a:gd name="T175" fmla="*/ 4176 h 5768"/>
                <a:gd name="T176" fmla="+- 0 2067 2035"/>
                <a:gd name="T177" fmla="*/ T176 w 33"/>
                <a:gd name="T178" fmla="+- 0 4176 464"/>
                <a:gd name="T179" fmla="*/ 4176 h 5768"/>
                <a:gd name="T180" fmla="+- 0 2067 2035"/>
                <a:gd name="T181" fmla="*/ T180 w 33"/>
                <a:gd name="T182" fmla="+- 0 4144 464"/>
                <a:gd name="T183" fmla="*/ 4144 h 5768"/>
                <a:gd name="T184" fmla="+- 0 2035 2035"/>
                <a:gd name="T185" fmla="*/ T184 w 33"/>
                <a:gd name="T186" fmla="+- 0 4016 464"/>
                <a:gd name="T187" fmla="*/ 4016 h 5768"/>
                <a:gd name="T188" fmla="+- 0 2035 2035"/>
                <a:gd name="T189" fmla="*/ T188 w 33"/>
                <a:gd name="T190" fmla="+- 0 3792 464"/>
                <a:gd name="T191" fmla="*/ 3792 h 5768"/>
                <a:gd name="T192" fmla="+- 0 2067 2035"/>
                <a:gd name="T193" fmla="*/ T192 w 33"/>
                <a:gd name="T194" fmla="+- 0 3664 464"/>
                <a:gd name="T195" fmla="*/ 3664 h 5768"/>
                <a:gd name="T196" fmla="+- 0 2067 2035"/>
                <a:gd name="T197" fmla="*/ T196 w 33"/>
                <a:gd name="T198" fmla="+- 0 3664 464"/>
                <a:gd name="T199" fmla="*/ 3664 h 5768"/>
                <a:gd name="T200" fmla="+- 0 2067 2035"/>
                <a:gd name="T201" fmla="*/ T200 w 33"/>
                <a:gd name="T202" fmla="+- 0 3632 464"/>
                <a:gd name="T203" fmla="*/ 3632 h 5768"/>
                <a:gd name="T204" fmla="+- 0 2035 2035"/>
                <a:gd name="T205" fmla="*/ T204 w 33"/>
                <a:gd name="T206" fmla="+- 0 3504 464"/>
                <a:gd name="T207" fmla="*/ 3504 h 5768"/>
                <a:gd name="T208" fmla="+- 0 2035 2035"/>
                <a:gd name="T209" fmla="*/ T208 w 33"/>
                <a:gd name="T210" fmla="+- 0 3280 464"/>
                <a:gd name="T211" fmla="*/ 3280 h 5768"/>
                <a:gd name="T212" fmla="+- 0 2067 2035"/>
                <a:gd name="T213" fmla="*/ T212 w 33"/>
                <a:gd name="T214" fmla="+- 0 3152 464"/>
                <a:gd name="T215" fmla="*/ 3152 h 5768"/>
                <a:gd name="T216" fmla="+- 0 2067 2035"/>
                <a:gd name="T217" fmla="*/ T216 w 33"/>
                <a:gd name="T218" fmla="+- 0 3152 464"/>
                <a:gd name="T219" fmla="*/ 3152 h 5768"/>
                <a:gd name="T220" fmla="+- 0 2067 2035"/>
                <a:gd name="T221" fmla="*/ T220 w 33"/>
                <a:gd name="T222" fmla="+- 0 3120 464"/>
                <a:gd name="T223" fmla="*/ 3120 h 5768"/>
                <a:gd name="T224" fmla="+- 0 2035 2035"/>
                <a:gd name="T225" fmla="*/ T224 w 33"/>
                <a:gd name="T226" fmla="+- 0 2896 464"/>
                <a:gd name="T227" fmla="*/ 2896 h 576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3" h="5768">
                  <a:moveTo>
                    <a:pt x="32" y="2304"/>
                  </a:moveTo>
                  <a:lnTo>
                    <a:pt x="0" y="2304"/>
                  </a:lnTo>
                  <a:lnTo>
                    <a:pt x="0" y="2400"/>
                  </a:lnTo>
                  <a:lnTo>
                    <a:pt x="32" y="2400"/>
                  </a:lnTo>
                  <a:lnTo>
                    <a:pt x="32" y="2304"/>
                  </a:lnTo>
                  <a:close/>
                  <a:moveTo>
                    <a:pt x="32" y="2176"/>
                  </a:moveTo>
                  <a:lnTo>
                    <a:pt x="0" y="2176"/>
                  </a:lnTo>
                  <a:lnTo>
                    <a:pt x="0" y="2272"/>
                  </a:lnTo>
                  <a:lnTo>
                    <a:pt x="32" y="2272"/>
                  </a:lnTo>
                  <a:lnTo>
                    <a:pt x="32" y="2176"/>
                  </a:lnTo>
                  <a:close/>
                  <a:moveTo>
                    <a:pt x="32" y="2048"/>
                  </a:moveTo>
                  <a:lnTo>
                    <a:pt x="0" y="2048"/>
                  </a:lnTo>
                  <a:lnTo>
                    <a:pt x="0" y="2144"/>
                  </a:lnTo>
                  <a:lnTo>
                    <a:pt x="32" y="2144"/>
                  </a:lnTo>
                  <a:lnTo>
                    <a:pt x="32" y="2048"/>
                  </a:lnTo>
                  <a:close/>
                  <a:moveTo>
                    <a:pt x="32" y="1920"/>
                  </a:moveTo>
                  <a:lnTo>
                    <a:pt x="0" y="1920"/>
                  </a:lnTo>
                  <a:lnTo>
                    <a:pt x="0" y="2016"/>
                  </a:lnTo>
                  <a:lnTo>
                    <a:pt x="32" y="2016"/>
                  </a:lnTo>
                  <a:lnTo>
                    <a:pt x="32" y="1920"/>
                  </a:lnTo>
                  <a:close/>
                  <a:moveTo>
                    <a:pt x="32" y="1792"/>
                  </a:moveTo>
                  <a:lnTo>
                    <a:pt x="0" y="1792"/>
                  </a:lnTo>
                  <a:lnTo>
                    <a:pt x="0" y="1888"/>
                  </a:lnTo>
                  <a:lnTo>
                    <a:pt x="32" y="1888"/>
                  </a:lnTo>
                  <a:lnTo>
                    <a:pt x="32" y="1792"/>
                  </a:lnTo>
                  <a:close/>
                  <a:moveTo>
                    <a:pt x="32" y="1664"/>
                  </a:moveTo>
                  <a:lnTo>
                    <a:pt x="0" y="1664"/>
                  </a:lnTo>
                  <a:lnTo>
                    <a:pt x="0" y="1760"/>
                  </a:lnTo>
                  <a:lnTo>
                    <a:pt x="32" y="1760"/>
                  </a:lnTo>
                  <a:lnTo>
                    <a:pt x="32" y="1664"/>
                  </a:lnTo>
                  <a:close/>
                  <a:moveTo>
                    <a:pt x="32" y="1536"/>
                  </a:moveTo>
                  <a:lnTo>
                    <a:pt x="0" y="1536"/>
                  </a:lnTo>
                  <a:lnTo>
                    <a:pt x="0" y="1632"/>
                  </a:lnTo>
                  <a:lnTo>
                    <a:pt x="32" y="1632"/>
                  </a:lnTo>
                  <a:lnTo>
                    <a:pt x="32" y="1536"/>
                  </a:lnTo>
                  <a:close/>
                  <a:moveTo>
                    <a:pt x="32" y="1408"/>
                  </a:moveTo>
                  <a:lnTo>
                    <a:pt x="0" y="1408"/>
                  </a:lnTo>
                  <a:lnTo>
                    <a:pt x="0" y="1504"/>
                  </a:lnTo>
                  <a:lnTo>
                    <a:pt x="32" y="1504"/>
                  </a:lnTo>
                  <a:lnTo>
                    <a:pt x="32" y="1408"/>
                  </a:lnTo>
                  <a:close/>
                  <a:moveTo>
                    <a:pt x="32" y="1280"/>
                  </a:moveTo>
                  <a:lnTo>
                    <a:pt x="0" y="1280"/>
                  </a:lnTo>
                  <a:lnTo>
                    <a:pt x="0" y="1376"/>
                  </a:lnTo>
                  <a:lnTo>
                    <a:pt x="32" y="1376"/>
                  </a:lnTo>
                  <a:lnTo>
                    <a:pt x="32" y="1280"/>
                  </a:lnTo>
                  <a:close/>
                  <a:moveTo>
                    <a:pt x="32" y="1152"/>
                  </a:moveTo>
                  <a:lnTo>
                    <a:pt x="0" y="1152"/>
                  </a:lnTo>
                  <a:lnTo>
                    <a:pt x="0" y="1248"/>
                  </a:lnTo>
                  <a:lnTo>
                    <a:pt x="32" y="1248"/>
                  </a:lnTo>
                  <a:lnTo>
                    <a:pt x="32" y="1152"/>
                  </a:lnTo>
                  <a:close/>
                  <a:moveTo>
                    <a:pt x="32" y="1024"/>
                  </a:moveTo>
                  <a:lnTo>
                    <a:pt x="0" y="1024"/>
                  </a:lnTo>
                  <a:lnTo>
                    <a:pt x="0" y="1120"/>
                  </a:lnTo>
                  <a:lnTo>
                    <a:pt x="32" y="1120"/>
                  </a:lnTo>
                  <a:lnTo>
                    <a:pt x="32" y="1024"/>
                  </a:lnTo>
                  <a:close/>
                  <a:moveTo>
                    <a:pt x="32" y="896"/>
                  </a:moveTo>
                  <a:lnTo>
                    <a:pt x="0" y="896"/>
                  </a:lnTo>
                  <a:lnTo>
                    <a:pt x="0" y="992"/>
                  </a:lnTo>
                  <a:lnTo>
                    <a:pt x="32" y="992"/>
                  </a:lnTo>
                  <a:lnTo>
                    <a:pt x="32" y="896"/>
                  </a:lnTo>
                  <a:close/>
                  <a:moveTo>
                    <a:pt x="32" y="768"/>
                  </a:moveTo>
                  <a:lnTo>
                    <a:pt x="0" y="768"/>
                  </a:lnTo>
                  <a:lnTo>
                    <a:pt x="0" y="864"/>
                  </a:lnTo>
                  <a:lnTo>
                    <a:pt x="32" y="864"/>
                  </a:lnTo>
                  <a:lnTo>
                    <a:pt x="32" y="768"/>
                  </a:lnTo>
                  <a:close/>
                  <a:moveTo>
                    <a:pt x="32" y="640"/>
                  </a:moveTo>
                  <a:lnTo>
                    <a:pt x="0" y="640"/>
                  </a:lnTo>
                  <a:lnTo>
                    <a:pt x="0" y="736"/>
                  </a:lnTo>
                  <a:lnTo>
                    <a:pt x="32" y="736"/>
                  </a:lnTo>
                  <a:lnTo>
                    <a:pt x="32" y="640"/>
                  </a:lnTo>
                  <a:close/>
                  <a:moveTo>
                    <a:pt x="32" y="512"/>
                  </a:moveTo>
                  <a:lnTo>
                    <a:pt x="0" y="512"/>
                  </a:lnTo>
                  <a:lnTo>
                    <a:pt x="0" y="608"/>
                  </a:lnTo>
                  <a:lnTo>
                    <a:pt x="32" y="608"/>
                  </a:lnTo>
                  <a:lnTo>
                    <a:pt x="32" y="512"/>
                  </a:lnTo>
                  <a:close/>
                  <a:moveTo>
                    <a:pt x="32" y="384"/>
                  </a:moveTo>
                  <a:lnTo>
                    <a:pt x="0" y="384"/>
                  </a:lnTo>
                  <a:lnTo>
                    <a:pt x="0" y="480"/>
                  </a:lnTo>
                  <a:lnTo>
                    <a:pt x="32" y="480"/>
                  </a:lnTo>
                  <a:lnTo>
                    <a:pt x="32" y="384"/>
                  </a:lnTo>
                  <a:close/>
                  <a:moveTo>
                    <a:pt x="32" y="256"/>
                  </a:moveTo>
                  <a:lnTo>
                    <a:pt x="0" y="256"/>
                  </a:lnTo>
                  <a:lnTo>
                    <a:pt x="0" y="352"/>
                  </a:lnTo>
                  <a:lnTo>
                    <a:pt x="32" y="352"/>
                  </a:lnTo>
                  <a:lnTo>
                    <a:pt x="32" y="256"/>
                  </a:lnTo>
                  <a:close/>
                  <a:moveTo>
                    <a:pt x="32" y="128"/>
                  </a:moveTo>
                  <a:lnTo>
                    <a:pt x="0" y="128"/>
                  </a:lnTo>
                  <a:lnTo>
                    <a:pt x="0" y="224"/>
                  </a:lnTo>
                  <a:lnTo>
                    <a:pt x="32" y="224"/>
                  </a:lnTo>
                  <a:lnTo>
                    <a:pt x="32" y="128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32" y="96"/>
                  </a:lnTo>
                  <a:lnTo>
                    <a:pt x="32" y="0"/>
                  </a:lnTo>
                  <a:close/>
                  <a:moveTo>
                    <a:pt x="32" y="5759"/>
                  </a:moveTo>
                  <a:lnTo>
                    <a:pt x="0" y="5759"/>
                  </a:lnTo>
                  <a:lnTo>
                    <a:pt x="0" y="5768"/>
                  </a:lnTo>
                  <a:lnTo>
                    <a:pt x="32" y="5768"/>
                  </a:lnTo>
                  <a:lnTo>
                    <a:pt x="32" y="5759"/>
                  </a:lnTo>
                  <a:close/>
                  <a:moveTo>
                    <a:pt x="32" y="5632"/>
                  </a:moveTo>
                  <a:lnTo>
                    <a:pt x="0" y="5632"/>
                  </a:lnTo>
                  <a:lnTo>
                    <a:pt x="0" y="5727"/>
                  </a:lnTo>
                  <a:lnTo>
                    <a:pt x="32" y="5727"/>
                  </a:lnTo>
                  <a:lnTo>
                    <a:pt x="32" y="5632"/>
                  </a:lnTo>
                  <a:close/>
                  <a:moveTo>
                    <a:pt x="32" y="5504"/>
                  </a:moveTo>
                  <a:lnTo>
                    <a:pt x="0" y="5504"/>
                  </a:lnTo>
                  <a:lnTo>
                    <a:pt x="0" y="5600"/>
                  </a:lnTo>
                  <a:lnTo>
                    <a:pt x="32" y="5600"/>
                  </a:lnTo>
                  <a:lnTo>
                    <a:pt x="32" y="5504"/>
                  </a:lnTo>
                  <a:close/>
                  <a:moveTo>
                    <a:pt x="32" y="5376"/>
                  </a:moveTo>
                  <a:lnTo>
                    <a:pt x="0" y="5376"/>
                  </a:lnTo>
                  <a:lnTo>
                    <a:pt x="0" y="5472"/>
                  </a:lnTo>
                  <a:lnTo>
                    <a:pt x="32" y="5472"/>
                  </a:lnTo>
                  <a:lnTo>
                    <a:pt x="32" y="5376"/>
                  </a:lnTo>
                  <a:close/>
                  <a:moveTo>
                    <a:pt x="32" y="5248"/>
                  </a:moveTo>
                  <a:lnTo>
                    <a:pt x="0" y="5248"/>
                  </a:lnTo>
                  <a:lnTo>
                    <a:pt x="0" y="5344"/>
                  </a:lnTo>
                  <a:lnTo>
                    <a:pt x="32" y="5344"/>
                  </a:lnTo>
                  <a:lnTo>
                    <a:pt x="32" y="5248"/>
                  </a:lnTo>
                  <a:close/>
                  <a:moveTo>
                    <a:pt x="32" y="5120"/>
                  </a:moveTo>
                  <a:lnTo>
                    <a:pt x="0" y="5120"/>
                  </a:lnTo>
                  <a:lnTo>
                    <a:pt x="0" y="5216"/>
                  </a:lnTo>
                  <a:lnTo>
                    <a:pt x="32" y="5216"/>
                  </a:lnTo>
                  <a:lnTo>
                    <a:pt x="32" y="5120"/>
                  </a:lnTo>
                  <a:close/>
                  <a:moveTo>
                    <a:pt x="32" y="4992"/>
                  </a:moveTo>
                  <a:lnTo>
                    <a:pt x="0" y="4992"/>
                  </a:lnTo>
                  <a:lnTo>
                    <a:pt x="0" y="5088"/>
                  </a:lnTo>
                  <a:lnTo>
                    <a:pt x="32" y="5088"/>
                  </a:lnTo>
                  <a:lnTo>
                    <a:pt x="32" y="4992"/>
                  </a:lnTo>
                  <a:close/>
                  <a:moveTo>
                    <a:pt x="32" y="4864"/>
                  </a:moveTo>
                  <a:lnTo>
                    <a:pt x="0" y="4864"/>
                  </a:lnTo>
                  <a:lnTo>
                    <a:pt x="0" y="4960"/>
                  </a:lnTo>
                  <a:lnTo>
                    <a:pt x="32" y="4960"/>
                  </a:lnTo>
                  <a:lnTo>
                    <a:pt x="32" y="4864"/>
                  </a:lnTo>
                  <a:close/>
                  <a:moveTo>
                    <a:pt x="32" y="4736"/>
                  </a:moveTo>
                  <a:lnTo>
                    <a:pt x="0" y="4736"/>
                  </a:lnTo>
                  <a:lnTo>
                    <a:pt x="0" y="4832"/>
                  </a:lnTo>
                  <a:lnTo>
                    <a:pt x="32" y="4832"/>
                  </a:lnTo>
                  <a:lnTo>
                    <a:pt x="32" y="4736"/>
                  </a:lnTo>
                  <a:close/>
                  <a:moveTo>
                    <a:pt x="32" y="4608"/>
                  </a:moveTo>
                  <a:lnTo>
                    <a:pt x="0" y="4608"/>
                  </a:lnTo>
                  <a:lnTo>
                    <a:pt x="0" y="4704"/>
                  </a:lnTo>
                  <a:lnTo>
                    <a:pt x="32" y="4704"/>
                  </a:lnTo>
                  <a:lnTo>
                    <a:pt x="32" y="4608"/>
                  </a:lnTo>
                  <a:close/>
                  <a:moveTo>
                    <a:pt x="32" y="4480"/>
                  </a:moveTo>
                  <a:lnTo>
                    <a:pt x="0" y="4480"/>
                  </a:lnTo>
                  <a:lnTo>
                    <a:pt x="0" y="4576"/>
                  </a:lnTo>
                  <a:lnTo>
                    <a:pt x="32" y="4576"/>
                  </a:lnTo>
                  <a:lnTo>
                    <a:pt x="32" y="4480"/>
                  </a:lnTo>
                  <a:close/>
                  <a:moveTo>
                    <a:pt x="32" y="4352"/>
                  </a:moveTo>
                  <a:lnTo>
                    <a:pt x="0" y="4352"/>
                  </a:lnTo>
                  <a:lnTo>
                    <a:pt x="0" y="4448"/>
                  </a:lnTo>
                  <a:lnTo>
                    <a:pt x="32" y="4448"/>
                  </a:lnTo>
                  <a:lnTo>
                    <a:pt x="32" y="4352"/>
                  </a:lnTo>
                  <a:close/>
                  <a:moveTo>
                    <a:pt x="32" y="4224"/>
                  </a:moveTo>
                  <a:lnTo>
                    <a:pt x="0" y="4224"/>
                  </a:lnTo>
                  <a:lnTo>
                    <a:pt x="0" y="4320"/>
                  </a:lnTo>
                  <a:lnTo>
                    <a:pt x="32" y="4320"/>
                  </a:lnTo>
                  <a:lnTo>
                    <a:pt x="32" y="4224"/>
                  </a:lnTo>
                  <a:close/>
                  <a:moveTo>
                    <a:pt x="32" y="4096"/>
                  </a:moveTo>
                  <a:lnTo>
                    <a:pt x="0" y="4096"/>
                  </a:lnTo>
                  <a:lnTo>
                    <a:pt x="0" y="4192"/>
                  </a:lnTo>
                  <a:lnTo>
                    <a:pt x="32" y="4192"/>
                  </a:lnTo>
                  <a:lnTo>
                    <a:pt x="32" y="4096"/>
                  </a:lnTo>
                  <a:close/>
                  <a:moveTo>
                    <a:pt x="32" y="3968"/>
                  </a:moveTo>
                  <a:lnTo>
                    <a:pt x="0" y="3968"/>
                  </a:lnTo>
                  <a:lnTo>
                    <a:pt x="0" y="4064"/>
                  </a:lnTo>
                  <a:lnTo>
                    <a:pt x="32" y="4064"/>
                  </a:lnTo>
                  <a:lnTo>
                    <a:pt x="32" y="3968"/>
                  </a:lnTo>
                  <a:close/>
                  <a:moveTo>
                    <a:pt x="32" y="3840"/>
                  </a:moveTo>
                  <a:lnTo>
                    <a:pt x="0" y="3840"/>
                  </a:lnTo>
                  <a:lnTo>
                    <a:pt x="0" y="3936"/>
                  </a:lnTo>
                  <a:lnTo>
                    <a:pt x="32" y="3936"/>
                  </a:lnTo>
                  <a:lnTo>
                    <a:pt x="32" y="3840"/>
                  </a:lnTo>
                  <a:close/>
                  <a:moveTo>
                    <a:pt x="32" y="3712"/>
                  </a:moveTo>
                  <a:lnTo>
                    <a:pt x="0" y="3712"/>
                  </a:lnTo>
                  <a:lnTo>
                    <a:pt x="0" y="3808"/>
                  </a:lnTo>
                  <a:lnTo>
                    <a:pt x="32" y="3808"/>
                  </a:lnTo>
                  <a:lnTo>
                    <a:pt x="32" y="3712"/>
                  </a:lnTo>
                  <a:close/>
                  <a:moveTo>
                    <a:pt x="32" y="3584"/>
                  </a:moveTo>
                  <a:lnTo>
                    <a:pt x="0" y="3584"/>
                  </a:lnTo>
                  <a:lnTo>
                    <a:pt x="0" y="3680"/>
                  </a:lnTo>
                  <a:lnTo>
                    <a:pt x="32" y="3680"/>
                  </a:lnTo>
                  <a:lnTo>
                    <a:pt x="32" y="3584"/>
                  </a:lnTo>
                  <a:close/>
                  <a:moveTo>
                    <a:pt x="32" y="3456"/>
                  </a:moveTo>
                  <a:lnTo>
                    <a:pt x="0" y="3456"/>
                  </a:lnTo>
                  <a:lnTo>
                    <a:pt x="0" y="3552"/>
                  </a:lnTo>
                  <a:lnTo>
                    <a:pt x="32" y="3552"/>
                  </a:lnTo>
                  <a:lnTo>
                    <a:pt x="32" y="3456"/>
                  </a:lnTo>
                  <a:close/>
                  <a:moveTo>
                    <a:pt x="32" y="3328"/>
                  </a:moveTo>
                  <a:lnTo>
                    <a:pt x="0" y="3328"/>
                  </a:lnTo>
                  <a:lnTo>
                    <a:pt x="0" y="3424"/>
                  </a:lnTo>
                  <a:lnTo>
                    <a:pt x="32" y="3424"/>
                  </a:lnTo>
                  <a:lnTo>
                    <a:pt x="32" y="3328"/>
                  </a:lnTo>
                  <a:close/>
                  <a:moveTo>
                    <a:pt x="32" y="3200"/>
                  </a:moveTo>
                  <a:lnTo>
                    <a:pt x="0" y="3200"/>
                  </a:lnTo>
                  <a:lnTo>
                    <a:pt x="0" y="3296"/>
                  </a:lnTo>
                  <a:lnTo>
                    <a:pt x="32" y="3296"/>
                  </a:lnTo>
                  <a:lnTo>
                    <a:pt x="32" y="3200"/>
                  </a:lnTo>
                  <a:close/>
                  <a:moveTo>
                    <a:pt x="32" y="3072"/>
                  </a:moveTo>
                  <a:lnTo>
                    <a:pt x="0" y="3072"/>
                  </a:lnTo>
                  <a:lnTo>
                    <a:pt x="0" y="3168"/>
                  </a:lnTo>
                  <a:lnTo>
                    <a:pt x="32" y="3168"/>
                  </a:lnTo>
                  <a:lnTo>
                    <a:pt x="32" y="3072"/>
                  </a:lnTo>
                  <a:close/>
                  <a:moveTo>
                    <a:pt x="32" y="2944"/>
                  </a:moveTo>
                  <a:lnTo>
                    <a:pt x="0" y="2944"/>
                  </a:lnTo>
                  <a:lnTo>
                    <a:pt x="0" y="3040"/>
                  </a:lnTo>
                  <a:lnTo>
                    <a:pt x="32" y="3040"/>
                  </a:lnTo>
                  <a:lnTo>
                    <a:pt x="32" y="2944"/>
                  </a:lnTo>
                  <a:close/>
                  <a:moveTo>
                    <a:pt x="32" y="2816"/>
                  </a:moveTo>
                  <a:lnTo>
                    <a:pt x="0" y="2816"/>
                  </a:lnTo>
                  <a:lnTo>
                    <a:pt x="0" y="2912"/>
                  </a:lnTo>
                  <a:lnTo>
                    <a:pt x="32" y="2912"/>
                  </a:lnTo>
                  <a:lnTo>
                    <a:pt x="32" y="2816"/>
                  </a:lnTo>
                  <a:close/>
                  <a:moveTo>
                    <a:pt x="32" y="2688"/>
                  </a:moveTo>
                  <a:lnTo>
                    <a:pt x="0" y="2688"/>
                  </a:lnTo>
                  <a:lnTo>
                    <a:pt x="0" y="2784"/>
                  </a:lnTo>
                  <a:lnTo>
                    <a:pt x="32" y="2784"/>
                  </a:lnTo>
                  <a:lnTo>
                    <a:pt x="32" y="2688"/>
                  </a:lnTo>
                  <a:close/>
                  <a:moveTo>
                    <a:pt x="32" y="2560"/>
                  </a:moveTo>
                  <a:lnTo>
                    <a:pt x="0" y="2560"/>
                  </a:lnTo>
                  <a:lnTo>
                    <a:pt x="0" y="2656"/>
                  </a:lnTo>
                  <a:lnTo>
                    <a:pt x="32" y="2656"/>
                  </a:lnTo>
                  <a:lnTo>
                    <a:pt x="32" y="2560"/>
                  </a:lnTo>
                  <a:close/>
                  <a:moveTo>
                    <a:pt x="32" y="2528"/>
                  </a:moveTo>
                  <a:lnTo>
                    <a:pt x="32" y="2432"/>
                  </a:lnTo>
                  <a:lnTo>
                    <a:pt x="0" y="2432"/>
                  </a:lnTo>
                  <a:lnTo>
                    <a:pt x="0" y="2528"/>
                  </a:lnTo>
                  <a:lnTo>
                    <a:pt x="32" y="2528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6" name="Freeform 685">
              <a:extLst>
                <a:ext uri="{FF2B5EF4-FFF2-40B4-BE49-F238E27FC236}">
                  <a16:creationId xmlns:a16="http://schemas.microsoft.com/office/drawing/2014/main" id="{83B15B5B-2B52-4DFC-B048-A0DFD65C6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" y="5916"/>
              <a:ext cx="409" cy="409"/>
            </a:xfrm>
            <a:custGeom>
              <a:avLst/>
              <a:gdLst>
                <a:gd name="T0" fmla="+- 0 4152 3948"/>
                <a:gd name="T1" fmla="*/ T0 w 409"/>
                <a:gd name="T2" fmla="+- 0 5916 5916"/>
                <a:gd name="T3" fmla="*/ 5916 h 409"/>
                <a:gd name="T4" fmla="+- 0 4073 3948"/>
                <a:gd name="T5" fmla="*/ T4 w 409"/>
                <a:gd name="T6" fmla="+- 0 5932 5916"/>
                <a:gd name="T7" fmla="*/ 5932 h 409"/>
                <a:gd name="T8" fmla="+- 0 4008 3948"/>
                <a:gd name="T9" fmla="*/ T8 w 409"/>
                <a:gd name="T10" fmla="+- 0 5976 5916"/>
                <a:gd name="T11" fmla="*/ 5976 h 409"/>
                <a:gd name="T12" fmla="+- 0 3964 3948"/>
                <a:gd name="T13" fmla="*/ T12 w 409"/>
                <a:gd name="T14" fmla="+- 0 6041 5916"/>
                <a:gd name="T15" fmla="*/ 6041 h 409"/>
                <a:gd name="T16" fmla="+- 0 3948 3948"/>
                <a:gd name="T17" fmla="*/ T16 w 409"/>
                <a:gd name="T18" fmla="+- 0 6120 5916"/>
                <a:gd name="T19" fmla="*/ 6120 h 409"/>
                <a:gd name="T20" fmla="+- 0 3964 3948"/>
                <a:gd name="T21" fmla="*/ T20 w 409"/>
                <a:gd name="T22" fmla="+- 0 6200 5916"/>
                <a:gd name="T23" fmla="*/ 6200 h 409"/>
                <a:gd name="T24" fmla="+- 0 4008 3948"/>
                <a:gd name="T25" fmla="*/ T24 w 409"/>
                <a:gd name="T26" fmla="+- 0 6265 5916"/>
                <a:gd name="T27" fmla="*/ 6265 h 409"/>
                <a:gd name="T28" fmla="+- 0 4073 3948"/>
                <a:gd name="T29" fmla="*/ T28 w 409"/>
                <a:gd name="T30" fmla="+- 0 6309 5916"/>
                <a:gd name="T31" fmla="*/ 6309 h 409"/>
                <a:gd name="T32" fmla="+- 0 4152 3948"/>
                <a:gd name="T33" fmla="*/ T32 w 409"/>
                <a:gd name="T34" fmla="+- 0 6325 5916"/>
                <a:gd name="T35" fmla="*/ 6325 h 409"/>
                <a:gd name="T36" fmla="+- 0 4232 3948"/>
                <a:gd name="T37" fmla="*/ T36 w 409"/>
                <a:gd name="T38" fmla="+- 0 6309 5916"/>
                <a:gd name="T39" fmla="*/ 6309 h 409"/>
                <a:gd name="T40" fmla="+- 0 4297 3948"/>
                <a:gd name="T41" fmla="*/ T40 w 409"/>
                <a:gd name="T42" fmla="+- 0 6265 5916"/>
                <a:gd name="T43" fmla="*/ 6265 h 409"/>
                <a:gd name="T44" fmla="+- 0 4340 3948"/>
                <a:gd name="T45" fmla="*/ T44 w 409"/>
                <a:gd name="T46" fmla="+- 0 6200 5916"/>
                <a:gd name="T47" fmla="*/ 6200 h 409"/>
                <a:gd name="T48" fmla="+- 0 4357 3948"/>
                <a:gd name="T49" fmla="*/ T48 w 409"/>
                <a:gd name="T50" fmla="+- 0 6120 5916"/>
                <a:gd name="T51" fmla="*/ 6120 h 409"/>
                <a:gd name="T52" fmla="+- 0 4340 3948"/>
                <a:gd name="T53" fmla="*/ T52 w 409"/>
                <a:gd name="T54" fmla="+- 0 6041 5916"/>
                <a:gd name="T55" fmla="*/ 6041 h 409"/>
                <a:gd name="T56" fmla="+- 0 4297 3948"/>
                <a:gd name="T57" fmla="*/ T56 w 409"/>
                <a:gd name="T58" fmla="+- 0 5976 5916"/>
                <a:gd name="T59" fmla="*/ 5976 h 409"/>
                <a:gd name="T60" fmla="+- 0 4232 3948"/>
                <a:gd name="T61" fmla="*/ T60 w 409"/>
                <a:gd name="T62" fmla="+- 0 5932 5916"/>
                <a:gd name="T63" fmla="*/ 5932 h 409"/>
                <a:gd name="T64" fmla="+- 0 4152 3948"/>
                <a:gd name="T65" fmla="*/ T64 w 409"/>
                <a:gd name="T66" fmla="+- 0 5916 5916"/>
                <a:gd name="T67" fmla="*/ 5916 h 4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409" h="409">
                  <a:moveTo>
                    <a:pt x="204" y="0"/>
                  </a:moveTo>
                  <a:lnTo>
                    <a:pt x="125" y="16"/>
                  </a:lnTo>
                  <a:lnTo>
                    <a:pt x="60" y="60"/>
                  </a:lnTo>
                  <a:lnTo>
                    <a:pt x="16" y="125"/>
                  </a:lnTo>
                  <a:lnTo>
                    <a:pt x="0" y="204"/>
                  </a:lnTo>
                  <a:lnTo>
                    <a:pt x="16" y="284"/>
                  </a:lnTo>
                  <a:lnTo>
                    <a:pt x="60" y="349"/>
                  </a:lnTo>
                  <a:lnTo>
                    <a:pt x="125" y="393"/>
                  </a:lnTo>
                  <a:lnTo>
                    <a:pt x="204" y="409"/>
                  </a:lnTo>
                  <a:lnTo>
                    <a:pt x="284" y="393"/>
                  </a:lnTo>
                  <a:lnTo>
                    <a:pt x="349" y="349"/>
                  </a:lnTo>
                  <a:lnTo>
                    <a:pt x="392" y="284"/>
                  </a:lnTo>
                  <a:lnTo>
                    <a:pt x="409" y="204"/>
                  </a:lnTo>
                  <a:lnTo>
                    <a:pt x="392" y="125"/>
                  </a:lnTo>
                  <a:lnTo>
                    <a:pt x="349" y="60"/>
                  </a:lnTo>
                  <a:lnTo>
                    <a:pt x="284" y="1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7" name="Freeform 684">
              <a:extLst>
                <a:ext uri="{FF2B5EF4-FFF2-40B4-BE49-F238E27FC236}">
                  <a16:creationId xmlns:a16="http://schemas.microsoft.com/office/drawing/2014/main" id="{26761E22-801E-49B9-A7A3-9BD5EEA74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" y="5916"/>
              <a:ext cx="409" cy="409"/>
            </a:xfrm>
            <a:custGeom>
              <a:avLst/>
              <a:gdLst>
                <a:gd name="T0" fmla="+- 0 3948 3948"/>
                <a:gd name="T1" fmla="*/ T0 w 409"/>
                <a:gd name="T2" fmla="+- 0 6120 5916"/>
                <a:gd name="T3" fmla="*/ 6120 h 409"/>
                <a:gd name="T4" fmla="+- 0 3964 3948"/>
                <a:gd name="T5" fmla="*/ T4 w 409"/>
                <a:gd name="T6" fmla="+- 0 6041 5916"/>
                <a:gd name="T7" fmla="*/ 6041 h 409"/>
                <a:gd name="T8" fmla="+- 0 4008 3948"/>
                <a:gd name="T9" fmla="*/ T8 w 409"/>
                <a:gd name="T10" fmla="+- 0 5976 5916"/>
                <a:gd name="T11" fmla="*/ 5976 h 409"/>
                <a:gd name="T12" fmla="+- 0 4073 3948"/>
                <a:gd name="T13" fmla="*/ T12 w 409"/>
                <a:gd name="T14" fmla="+- 0 5932 5916"/>
                <a:gd name="T15" fmla="*/ 5932 h 409"/>
                <a:gd name="T16" fmla="+- 0 4152 3948"/>
                <a:gd name="T17" fmla="*/ T16 w 409"/>
                <a:gd name="T18" fmla="+- 0 5916 5916"/>
                <a:gd name="T19" fmla="*/ 5916 h 409"/>
                <a:gd name="T20" fmla="+- 0 4232 3948"/>
                <a:gd name="T21" fmla="*/ T20 w 409"/>
                <a:gd name="T22" fmla="+- 0 5932 5916"/>
                <a:gd name="T23" fmla="*/ 5932 h 409"/>
                <a:gd name="T24" fmla="+- 0 4297 3948"/>
                <a:gd name="T25" fmla="*/ T24 w 409"/>
                <a:gd name="T26" fmla="+- 0 5976 5916"/>
                <a:gd name="T27" fmla="*/ 5976 h 409"/>
                <a:gd name="T28" fmla="+- 0 4340 3948"/>
                <a:gd name="T29" fmla="*/ T28 w 409"/>
                <a:gd name="T30" fmla="+- 0 6041 5916"/>
                <a:gd name="T31" fmla="*/ 6041 h 409"/>
                <a:gd name="T32" fmla="+- 0 4357 3948"/>
                <a:gd name="T33" fmla="*/ T32 w 409"/>
                <a:gd name="T34" fmla="+- 0 6120 5916"/>
                <a:gd name="T35" fmla="*/ 6120 h 409"/>
                <a:gd name="T36" fmla="+- 0 4340 3948"/>
                <a:gd name="T37" fmla="*/ T36 w 409"/>
                <a:gd name="T38" fmla="+- 0 6200 5916"/>
                <a:gd name="T39" fmla="*/ 6200 h 409"/>
                <a:gd name="T40" fmla="+- 0 4297 3948"/>
                <a:gd name="T41" fmla="*/ T40 w 409"/>
                <a:gd name="T42" fmla="+- 0 6265 5916"/>
                <a:gd name="T43" fmla="*/ 6265 h 409"/>
                <a:gd name="T44" fmla="+- 0 4232 3948"/>
                <a:gd name="T45" fmla="*/ T44 w 409"/>
                <a:gd name="T46" fmla="+- 0 6309 5916"/>
                <a:gd name="T47" fmla="*/ 6309 h 409"/>
                <a:gd name="T48" fmla="+- 0 4152 3948"/>
                <a:gd name="T49" fmla="*/ T48 w 409"/>
                <a:gd name="T50" fmla="+- 0 6325 5916"/>
                <a:gd name="T51" fmla="*/ 6325 h 409"/>
                <a:gd name="T52" fmla="+- 0 4073 3948"/>
                <a:gd name="T53" fmla="*/ T52 w 409"/>
                <a:gd name="T54" fmla="+- 0 6309 5916"/>
                <a:gd name="T55" fmla="*/ 6309 h 409"/>
                <a:gd name="T56" fmla="+- 0 4008 3948"/>
                <a:gd name="T57" fmla="*/ T56 w 409"/>
                <a:gd name="T58" fmla="+- 0 6265 5916"/>
                <a:gd name="T59" fmla="*/ 6265 h 409"/>
                <a:gd name="T60" fmla="+- 0 3964 3948"/>
                <a:gd name="T61" fmla="*/ T60 w 409"/>
                <a:gd name="T62" fmla="+- 0 6200 5916"/>
                <a:gd name="T63" fmla="*/ 6200 h 409"/>
                <a:gd name="T64" fmla="+- 0 3948 3948"/>
                <a:gd name="T65" fmla="*/ T64 w 409"/>
                <a:gd name="T66" fmla="+- 0 6120 5916"/>
                <a:gd name="T67" fmla="*/ 6120 h 4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409" h="409">
                  <a:moveTo>
                    <a:pt x="0" y="204"/>
                  </a:moveTo>
                  <a:lnTo>
                    <a:pt x="16" y="125"/>
                  </a:lnTo>
                  <a:lnTo>
                    <a:pt x="60" y="60"/>
                  </a:lnTo>
                  <a:lnTo>
                    <a:pt x="125" y="16"/>
                  </a:lnTo>
                  <a:lnTo>
                    <a:pt x="204" y="0"/>
                  </a:lnTo>
                  <a:lnTo>
                    <a:pt x="284" y="16"/>
                  </a:lnTo>
                  <a:lnTo>
                    <a:pt x="349" y="60"/>
                  </a:lnTo>
                  <a:lnTo>
                    <a:pt x="392" y="125"/>
                  </a:lnTo>
                  <a:lnTo>
                    <a:pt x="409" y="204"/>
                  </a:lnTo>
                  <a:lnTo>
                    <a:pt x="392" y="284"/>
                  </a:lnTo>
                  <a:lnTo>
                    <a:pt x="349" y="349"/>
                  </a:lnTo>
                  <a:lnTo>
                    <a:pt x="284" y="393"/>
                  </a:lnTo>
                  <a:lnTo>
                    <a:pt x="204" y="409"/>
                  </a:lnTo>
                  <a:lnTo>
                    <a:pt x="125" y="393"/>
                  </a:lnTo>
                  <a:lnTo>
                    <a:pt x="60" y="349"/>
                  </a:lnTo>
                  <a:lnTo>
                    <a:pt x="16" y="284"/>
                  </a:lnTo>
                  <a:lnTo>
                    <a:pt x="0" y="204"/>
                  </a:lnTo>
                  <a:close/>
                </a:path>
              </a:pathLst>
            </a:custGeom>
            <a:noFill/>
            <a:ln w="761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8" name="AutoShape 683">
              <a:extLst>
                <a:ext uri="{FF2B5EF4-FFF2-40B4-BE49-F238E27FC236}">
                  <a16:creationId xmlns:a16="http://schemas.microsoft.com/office/drawing/2014/main" id="{C0987A6F-3C80-42F5-93EC-F692F1A7B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7" y="1289"/>
              <a:ext cx="1814" cy="2028"/>
            </a:xfrm>
            <a:custGeom>
              <a:avLst/>
              <a:gdLst>
                <a:gd name="T0" fmla="+- 0 2208 2208"/>
                <a:gd name="T1" fmla="*/ T0 w 1814"/>
                <a:gd name="T2" fmla="+- 0 1373 1290"/>
                <a:gd name="T3" fmla="*/ 1373 h 2028"/>
                <a:gd name="T4" fmla="+- 0 2214 2208"/>
                <a:gd name="T5" fmla="*/ T4 w 1814"/>
                <a:gd name="T6" fmla="+- 0 1340 1290"/>
                <a:gd name="T7" fmla="*/ 1340 h 2028"/>
                <a:gd name="T8" fmla="+- 0 2232 2208"/>
                <a:gd name="T9" fmla="*/ T8 w 1814"/>
                <a:gd name="T10" fmla="+- 0 1314 1290"/>
                <a:gd name="T11" fmla="*/ 1314 h 2028"/>
                <a:gd name="T12" fmla="+- 0 2259 2208"/>
                <a:gd name="T13" fmla="*/ T12 w 1814"/>
                <a:gd name="T14" fmla="+- 0 1296 1290"/>
                <a:gd name="T15" fmla="*/ 1296 h 2028"/>
                <a:gd name="T16" fmla="+- 0 2291 2208"/>
                <a:gd name="T17" fmla="*/ T16 w 1814"/>
                <a:gd name="T18" fmla="+- 0 1290 1290"/>
                <a:gd name="T19" fmla="*/ 1290 h 2028"/>
                <a:gd name="T20" fmla="+- 0 3938 2208"/>
                <a:gd name="T21" fmla="*/ T20 w 1814"/>
                <a:gd name="T22" fmla="+- 0 1290 1290"/>
                <a:gd name="T23" fmla="*/ 1290 h 2028"/>
                <a:gd name="T24" fmla="+- 0 3970 2208"/>
                <a:gd name="T25" fmla="*/ T24 w 1814"/>
                <a:gd name="T26" fmla="+- 0 1296 1290"/>
                <a:gd name="T27" fmla="*/ 1296 h 2028"/>
                <a:gd name="T28" fmla="+- 0 3996 2208"/>
                <a:gd name="T29" fmla="*/ T28 w 1814"/>
                <a:gd name="T30" fmla="+- 0 1314 1290"/>
                <a:gd name="T31" fmla="*/ 1314 h 2028"/>
                <a:gd name="T32" fmla="+- 0 4014 2208"/>
                <a:gd name="T33" fmla="*/ T32 w 1814"/>
                <a:gd name="T34" fmla="+- 0 1340 1290"/>
                <a:gd name="T35" fmla="*/ 1340 h 2028"/>
                <a:gd name="T36" fmla="+- 0 4021 2208"/>
                <a:gd name="T37" fmla="*/ T36 w 1814"/>
                <a:gd name="T38" fmla="+- 0 1373 1290"/>
                <a:gd name="T39" fmla="*/ 1373 h 2028"/>
                <a:gd name="T40" fmla="+- 0 4021 2208"/>
                <a:gd name="T41" fmla="*/ T40 w 1814"/>
                <a:gd name="T42" fmla="+- 0 1705 1290"/>
                <a:gd name="T43" fmla="*/ 1705 h 2028"/>
                <a:gd name="T44" fmla="+- 0 4014 2208"/>
                <a:gd name="T45" fmla="*/ T44 w 1814"/>
                <a:gd name="T46" fmla="+- 0 1738 1290"/>
                <a:gd name="T47" fmla="*/ 1738 h 2028"/>
                <a:gd name="T48" fmla="+- 0 3996 2208"/>
                <a:gd name="T49" fmla="*/ T48 w 1814"/>
                <a:gd name="T50" fmla="+- 0 1764 1290"/>
                <a:gd name="T51" fmla="*/ 1764 h 2028"/>
                <a:gd name="T52" fmla="+- 0 3970 2208"/>
                <a:gd name="T53" fmla="*/ T52 w 1814"/>
                <a:gd name="T54" fmla="+- 0 1782 1290"/>
                <a:gd name="T55" fmla="*/ 1782 h 2028"/>
                <a:gd name="T56" fmla="+- 0 3938 2208"/>
                <a:gd name="T57" fmla="*/ T56 w 1814"/>
                <a:gd name="T58" fmla="+- 0 1789 1290"/>
                <a:gd name="T59" fmla="*/ 1789 h 2028"/>
                <a:gd name="T60" fmla="+- 0 2291 2208"/>
                <a:gd name="T61" fmla="*/ T60 w 1814"/>
                <a:gd name="T62" fmla="+- 0 1789 1290"/>
                <a:gd name="T63" fmla="*/ 1789 h 2028"/>
                <a:gd name="T64" fmla="+- 0 2259 2208"/>
                <a:gd name="T65" fmla="*/ T64 w 1814"/>
                <a:gd name="T66" fmla="+- 0 1782 1290"/>
                <a:gd name="T67" fmla="*/ 1782 h 2028"/>
                <a:gd name="T68" fmla="+- 0 2232 2208"/>
                <a:gd name="T69" fmla="*/ T68 w 1814"/>
                <a:gd name="T70" fmla="+- 0 1764 1290"/>
                <a:gd name="T71" fmla="*/ 1764 h 2028"/>
                <a:gd name="T72" fmla="+- 0 2214 2208"/>
                <a:gd name="T73" fmla="*/ T72 w 1814"/>
                <a:gd name="T74" fmla="+- 0 1738 1290"/>
                <a:gd name="T75" fmla="*/ 1738 h 2028"/>
                <a:gd name="T76" fmla="+- 0 2208 2208"/>
                <a:gd name="T77" fmla="*/ T76 w 1814"/>
                <a:gd name="T78" fmla="+- 0 1705 1290"/>
                <a:gd name="T79" fmla="*/ 1705 h 2028"/>
                <a:gd name="T80" fmla="+- 0 2208 2208"/>
                <a:gd name="T81" fmla="*/ T80 w 1814"/>
                <a:gd name="T82" fmla="+- 0 1373 1290"/>
                <a:gd name="T83" fmla="*/ 1373 h 2028"/>
                <a:gd name="T84" fmla="+- 0 2208 2208"/>
                <a:gd name="T85" fmla="*/ T84 w 1814"/>
                <a:gd name="T86" fmla="+- 0 2901 1290"/>
                <a:gd name="T87" fmla="*/ 2901 h 2028"/>
                <a:gd name="T88" fmla="+- 0 2214 2208"/>
                <a:gd name="T89" fmla="*/ T88 w 1814"/>
                <a:gd name="T90" fmla="+- 0 2868 1290"/>
                <a:gd name="T91" fmla="*/ 2868 h 2028"/>
                <a:gd name="T92" fmla="+- 0 2232 2208"/>
                <a:gd name="T93" fmla="*/ T92 w 1814"/>
                <a:gd name="T94" fmla="+- 0 2842 1290"/>
                <a:gd name="T95" fmla="*/ 2842 h 2028"/>
                <a:gd name="T96" fmla="+- 0 2259 2208"/>
                <a:gd name="T97" fmla="*/ T96 w 1814"/>
                <a:gd name="T98" fmla="+- 0 2824 1290"/>
                <a:gd name="T99" fmla="*/ 2824 h 2028"/>
                <a:gd name="T100" fmla="+- 0 2291 2208"/>
                <a:gd name="T101" fmla="*/ T100 w 1814"/>
                <a:gd name="T102" fmla="+- 0 2818 1290"/>
                <a:gd name="T103" fmla="*/ 2818 h 2028"/>
                <a:gd name="T104" fmla="+- 0 3938 2208"/>
                <a:gd name="T105" fmla="*/ T104 w 1814"/>
                <a:gd name="T106" fmla="+- 0 2818 1290"/>
                <a:gd name="T107" fmla="*/ 2818 h 2028"/>
                <a:gd name="T108" fmla="+- 0 3970 2208"/>
                <a:gd name="T109" fmla="*/ T108 w 1814"/>
                <a:gd name="T110" fmla="+- 0 2824 1290"/>
                <a:gd name="T111" fmla="*/ 2824 h 2028"/>
                <a:gd name="T112" fmla="+- 0 3996 2208"/>
                <a:gd name="T113" fmla="*/ T112 w 1814"/>
                <a:gd name="T114" fmla="+- 0 2842 1290"/>
                <a:gd name="T115" fmla="*/ 2842 h 2028"/>
                <a:gd name="T116" fmla="+- 0 4014 2208"/>
                <a:gd name="T117" fmla="*/ T116 w 1814"/>
                <a:gd name="T118" fmla="+- 0 2868 1290"/>
                <a:gd name="T119" fmla="*/ 2868 h 2028"/>
                <a:gd name="T120" fmla="+- 0 4021 2208"/>
                <a:gd name="T121" fmla="*/ T120 w 1814"/>
                <a:gd name="T122" fmla="+- 0 2901 1290"/>
                <a:gd name="T123" fmla="*/ 2901 h 2028"/>
                <a:gd name="T124" fmla="+- 0 4021 2208"/>
                <a:gd name="T125" fmla="*/ T124 w 1814"/>
                <a:gd name="T126" fmla="+- 0 3233 1290"/>
                <a:gd name="T127" fmla="*/ 3233 h 2028"/>
                <a:gd name="T128" fmla="+- 0 4014 2208"/>
                <a:gd name="T129" fmla="*/ T128 w 1814"/>
                <a:gd name="T130" fmla="+- 0 3266 1290"/>
                <a:gd name="T131" fmla="*/ 3266 h 2028"/>
                <a:gd name="T132" fmla="+- 0 3996 2208"/>
                <a:gd name="T133" fmla="*/ T132 w 1814"/>
                <a:gd name="T134" fmla="+- 0 3292 1290"/>
                <a:gd name="T135" fmla="*/ 3292 h 2028"/>
                <a:gd name="T136" fmla="+- 0 3970 2208"/>
                <a:gd name="T137" fmla="*/ T136 w 1814"/>
                <a:gd name="T138" fmla="+- 0 3310 1290"/>
                <a:gd name="T139" fmla="*/ 3310 h 2028"/>
                <a:gd name="T140" fmla="+- 0 3938 2208"/>
                <a:gd name="T141" fmla="*/ T140 w 1814"/>
                <a:gd name="T142" fmla="+- 0 3317 1290"/>
                <a:gd name="T143" fmla="*/ 3317 h 2028"/>
                <a:gd name="T144" fmla="+- 0 2291 2208"/>
                <a:gd name="T145" fmla="*/ T144 w 1814"/>
                <a:gd name="T146" fmla="+- 0 3317 1290"/>
                <a:gd name="T147" fmla="*/ 3317 h 2028"/>
                <a:gd name="T148" fmla="+- 0 2259 2208"/>
                <a:gd name="T149" fmla="*/ T148 w 1814"/>
                <a:gd name="T150" fmla="+- 0 3310 1290"/>
                <a:gd name="T151" fmla="*/ 3310 h 2028"/>
                <a:gd name="T152" fmla="+- 0 2232 2208"/>
                <a:gd name="T153" fmla="*/ T152 w 1814"/>
                <a:gd name="T154" fmla="+- 0 3292 1290"/>
                <a:gd name="T155" fmla="*/ 3292 h 2028"/>
                <a:gd name="T156" fmla="+- 0 2214 2208"/>
                <a:gd name="T157" fmla="*/ T156 w 1814"/>
                <a:gd name="T158" fmla="+- 0 3266 1290"/>
                <a:gd name="T159" fmla="*/ 3266 h 2028"/>
                <a:gd name="T160" fmla="+- 0 2208 2208"/>
                <a:gd name="T161" fmla="*/ T160 w 1814"/>
                <a:gd name="T162" fmla="+- 0 3233 1290"/>
                <a:gd name="T163" fmla="*/ 3233 h 2028"/>
                <a:gd name="T164" fmla="+- 0 2208 2208"/>
                <a:gd name="T165" fmla="*/ T164 w 1814"/>
                <a:gd name="T166" fmla="+- 0 2901 1290"/>
                <a:gd name="T167" fmla="*/ 2901 h 202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</a:cxnLst>
              <a:rect l="0" t="0" r="r" b="b"/>
              <a:pathLst>
                <a:path w="1814" h="2028">
                  <a:moveTo>
                    <a:pt x="0" y="83"/>
                  </a:moveTo>
                  <a:lnTo>
                    <a:pt x="6" y="50"/>
                  </a:lnTo>
                  <a:lnTo>
                    <a:pt x="24" y="24"/>
                  </a:lnTo>
                  <a:lnTo>
                    <a:pt x="51" y="6"/>
                  </a:lnTo>
                  <a:lnTo>
                    <a:pt x="83" y="0"/>
                  </a:lnTo>
                  <a:lnTo>
                    <a:pt x="1730" y="0"/>
                  </a:lnTo>
                  <a:lnTo>
                    <a:pt x="1762" y="6"/>
                  </a:lnTo>
                  <a:lnTo>
                    <a:pt x="1788" y="24"/>
                  </a:lnTo>
                  <a:lnTo>
                    <a:pt x="1806" y="50"/>
                  </a:lnTo>
                  <a:lnTo>
                    <a:pt x="1813" y="83"/>
                  </a:lnTo>
                  <a:lnTo>
                    <a:pt x="1813" y="415"/>
                  </a:lnTo>
                  <a:lnTo>
                    <a:pt x="1806" y="448"/>
                  </a:lnTo>
                  <a:lnTo>
                    <a:pt x="1788" y="474"/>
                  </a:lnTo>
                  <a:lnTo>
                    <a:pt x="1762" y="492"/>
                  </a:lnTo>
                  <a:lnTo>
                    <a:pt x="1730" y="499"/>
                  </a:lnTo>
                  <a:lnTo>
                    <a:pt x="83" y="499"/>
                  </a:lnTo>
                  <a:lnTo>
                    <a:pt x="51" y="492"/>
                  </a:lnTo>
                  <a:lnTo>
                    <a:pt x="24" y="474"/>
                  </a:lnTo>
                  <a:lnTo>
                    <a:pt x="6" y="448"/>
                  </a:lnTo>
                  <a:lnTo>
                    <a:pt x="0" y="415"/>
                  </a:lnTo>
                  <a:lnTo>
                    <a:pt x="0" y="83"/>
                  </a:lnTo>
                  <a:close/>
                  <a:moveTo>
                    <a:pt x="0" y="1611"/>
                  </a:moveTo>
                  <a:lnTo>
                    <a:pt x="6" y="1578"/>
                  </a:lnTo>
                  <a:lnTo>
                    <a:pt x="24" y="1552"/>
                  </a:lnTo>
                  <a:lnTo>
                    <a:pt x="51" y="1534"/>
                  </a:lnTo>
                  <a:lnTo>
                    <a:pt x="83" y="1528"/>
                  </a:lnTo>
                  <a:lnTo>
                    <a:pt x="1730" y="1528"/>
                  </a:lnTo>
                  <a:lnTo>
                    <a:pt x="1762" y="1534"/>
                  </a:lnTo>
                  <a:lnTo>
                    <a:pt x="1788" y="1552"/>
                  </a:lnTo>
                  <a:lnTo>
                    <a:pt x="1806" y="1578"/>
                  </a:lnTo>
                  <a:lnTo>
                    <a:pt x="1813" y="1611"/>
                  </a:lnTo>
                  <a:lnTo>
                    <a:pt x="1813" y="1943"/>
                  </a:lnTo>
                  <a:lnTo>
                    <a:pt x="1806" y="1976"/>
                  </a:lnTo>
                  <a:lnTo>
                    <a:pt x="1788" y="2002"/>
                  </a:lnTo>
                  <a:lnTo>
                    <a:pt x="1762" y="2020"/>
                  </a:lnTo>
                  <a:lnTo>
                    <a:pt x="1730" y="2027"/>
                  </a:lnTo>
                  <a:lnTo>
                    <a:pt x="83" y="2027"/>
                  </a:lnTo>
                  <a:lnTo>
                    <a:pt x="51" y="2020"/>
                  </a:lnTo>
                  <a:lnTo>
                    <a:pt x="24" y="2002"/>
                  </a:lnTo>
                  <a:lnTo>
                    <a:pt x="6" y="1976"/>
                  </a:lnTo>
                  <a:lnTo>
                    <a:pt x="0" y="1943"/>
                  </a:lnTo>
                  <a:lnTo>
                    <a:pt x="0" y="1611"/>
                  </a:lnTo>
                  <a:close/>
                </a:path>
              </a:pathLst>
            </a:custGeom>
            <a:noFill/>
            <a:ln w="761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9" name="Freeform 682">
              <a:extLst>
                <a:ext uri="{FF2B5EF4-FFF2-40B4-BE49-F238E27FC236}">
                  <a16:creationId xmlns:a16="http://schemas.microsoft.com/office/drawing/2014/main" id="{8EFAAA27-4B26-4D8B-8605-7399EAB4C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" y="5013"/>
              <a:ext cx="1814" cy="500"/>
            </a:xfrm>
            <a:custGeom>
              <a:avLst/>
              <a:gdLst>
                <a:gd name="T0" fmla="+- 0 4975 3246"/>
                <a:gd name="T1" fmla="*/ T0 w 1814"/>
                <a:gd name="T2" fmla="+- 0 5014 5014"/>
                <a:gd name="T3" fmla="*/ 5014 h 500"/>
                <a:gd name="T4" fmla="+- 0 3329 3246"/>
                <a:gd name="T5" fmla="*/ T4 w 1814"/>
                <a:gd name="T6" fmla="+- 0 5014 5014"/>
                <a:gd name="T7" fmla="*/ 5014 h 500"/>
                <a:gd name="T8" fmla="+- 0 3270 3246"/>
                <a:gd name="T9" fmla="*/ T8 w 1814"/>
                <a:gd name="T10" fmla="+- 0 5038 5014"/>
                <a:gd name="T11" fmla="*/ 5038 h 500"/>
                <a:gd name="T12" fmla="+- 0 3246 3246"/>
                <a:gd name="T13" fmla="*/ T12 w 1814"/>
                <a:gd name="T14" fmla="+- 0 5097 5014"/>
                <a:gd name="T15" fmla="*/ 5097 h 500"/>
                <a:gd name="T16" fmla="+- 0 3246 3246"/>
                <a:gd name="T17" fmla="*/ T16 w 1814"/>
                <a:gd name="T18" fmla="+- 0 5430 5014"/>
                <a:gd name="T19" fmla="*/ 5430 h 500"/>
                <a:gd name="T20" fmla="+- 0 3270 3246"/>
                <a:gd name="T21" fmla="*/ T20 w 1814"/>
                <a:gd name="T22" fmla="+- 0 5488 5014"/>
                <a:gd name="T23" fmla="*/ 5488 h 500"/>
                <a:gd name="T24" fmla="+- 0 3329 3246"/>
                <a:gd name="T25" fmla="*/ T24 w 1814"/>
                <a:gd name="T26" fmla="+- 0 5513 5014"/>
                <a:gd name="T27" fmla="*/ 5513 h 500"/>
                <a:gd name="T28" fmla="+- 0 4975 3246"/>
                <a:gd name="T29" fmla="*/ T28 w 1814"/>
                <a:gd name="T30" fmla="+- 0 5513 5014"/>
                <a:gd name="T31" fmla="*/ 5513 h 500"/>
                <a:gd name="T32" fmla="+- 0 5008 3246"/>
                <a:gd name="T33" fmla="*/ T32 w 1814"/>
                <a:gd name="T34" fmla="+- 0 5506 5014"/>
                <a:gd name="T35" fmla="*/ 5506 h 500"/>
                <a:gd name="T36" fmla="+- 0 5034 3246"/>
                <a:gd name="T37" fmla="*/ T36 w 1814"/>
                <a:gd name="T38" fmla="+- 0 5488 5014"/>
                <a:gd name="T39" fmla="*/ 5488 h 500"/>
                <a:gd name="T40" fmla="+- 0 5052 3246"/>
                <a:gd name="T41" fmla="*/ T40 w 1814"/>
                <a:gd name="T42" fmla="+- 0 5462 5014"/>
                <a:gd name="T43" fmla="*/ 5462 h 500"/>
                <a:gd name="T44" fmla="+- 0 5059 3246"/>
                <a:gd name="T45" fmla="*/ T44 w 1814"/>
                <a:gd name="T46" fmla="+- 0 5430 5014"/>
                <a:gd name="T47" fmla="*/ 5430 h 500"/>
                <a:gd name="T48" fmla="+- 0 5059 3246"/>
                <a:gd name="T49" fmla="*/ T48 w 1814"/>
                <a:gd name="T50" fmla="+- 0 5097 5014"/>
                <a:gd name="T51" fmla="*/ 5097 h 500"/>
                <a:gd name="T52" fmla="+- 0 5052 3246"/>
                <a:gd name="T53" fmla="*/ T52 w 1814"/>
                <a:gd name="T54" fmla="+- 0 5065 5014"/>
                <a:gd name="T55" fmla="*/ 5065 h 500"/>
                <a:gd name="T56" fmla="+- 0 5034 3246"/>
                <a:gd name="T57" fmla="*/ T56 w 1814"/>
                <a:gd name="T58" fmla="+- 0 5038 5014"/>
                <a:gd name="T59" fmla="*/ 5038 h 500"/>
                <a:gd name="T60" fmla="+- 0 5008 3246"/>
                <a:gd name="T61" fmla="*/ T60 w 1814"/>
                <a:gd name="T62" fmla="+- 0 5020 5014"/>
                <a:gd name="T63" fmla="*/ 5020 h 500"/>
                <a:gd name="T64" fmla="+- 0 4975 3246"/>
                <a:gd name="T65" fmla="*/ T64 w 1814"/>
                <a:gd name="T66" fmla="+- 0 5014 5014"/>
                <a:gd name="T67" fmla="*/ 5014 h 5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814" h="500">
                  <a:moveTo>
                    <a:pt x="1729" y="0"/>
                  </a:moveTo>
                  <a:lnTo>
                    <a:pt x="83" y="0"/>
                  </a:lnTo>
                  <a:lnTo>
                    <a:pt x="24" y="24"/>
                  </a:lnTo>
                  <a:lnTo>
                    <a:pt x="0" y="83"/>
                  </a:lnTo>
                  <a:lnTo>
                    <a:pt x="0" y="416"/>
                  </a:lnTo>
                  <a:lnTo>
                    <a:pt x="24" y="474"/>
                  </a:lnTo>
                  <a:lnTo>
                    <a:pt x="83" y="499"/>
                  </a:lnTo>
                  <a:lnTo>
                    <a:pt x="1729" y="499"/>
                  </a:lnTo>
                  <a:lnTo>
                    <a:pt x="1762" y="492"/>
                  </a:lnTo>
                  <a:lnTo>
                    <a:pt x="1788" y="474"/>
                  </a:lnTo>
                  <a:lnTo>
                    <a:pt x="1806" y="448"/>
                  </a:lnTo>
                  <a:lnTo>
                    <a:pt x="1813" y="416"/>
                  </a:lnTo>
                  <a:lnTo>
                    <a:pt x="1813" y="83"/>
                  </a:lnTo>
                  <a:lnTo>
                    <a:pt x="1806" y="51"/>
                  </a:lnTo>
                  <a:lnTo>
                    <a:pt x="1788" y="24"/>
                  </a:lnTo>
                  <a:lnTo>
                    <a:pt x="1762" y="6"/>
                  </a:lnTo>
                  <a:lnTo>
                    <a:pt x="17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0" name="Freeform 681">
              <a:extLst>
                <a:ext uri="{FF2B5EF4-FFF2-40B4-BE49-F238E27FC236}">
                  <a16:creationId xmlns:a16="http://schemas.microsoft.com/office/drawing/2014/main" id="{F5C941C7-7D6D-47C5-8074-9FA8F723D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5" y="4838"/>
              <a:ext cx="1814" cy="675"/>
            </a:xfrm>
            <a:custGeom>
              <a:avLst/>
              <a:gdLst>
                <a:gd name="T0" fmla="+- 0 3246 3246"/>
                <a:gd name="T1" fmla="*/ T0 w 1814"/>
                <a:gd name="T2" fmla="+- 0 5097 5014"/>
                <a:gd name="T3" fmla="*/ 5097 h 500"/>
                <a:gd name="T4" fmla="+- 0 3252 3246"/>
                <a:gd name="T5" fmla="*/ T4 w 1814"/>
                <a:gd name="T6" fmla="+- 0 5065 5014"/>
                <a:gd name="T7" fmla="*/ 5065 h 500"/>
                <a:gd name="T8" fmla="+- 0 3270 3246"/>
                <a:gd name="T9" fmla="*/ T8 w 1814"/>
                <a:gd name="T10" fmla="+- 0 5038 5014"/>
                <a:gd name="T11" fmla="*/ 5038 h 500"/>
                <a:gd name="T12" fmla="+- 0 3296 3246"/>
                <a:gd name="T13" fmla="*/ T12 w 1814"/>
                <a:gd name="T14" fmla="+- 0 5020 5014"/>
                <a:gd name="T15" fmla="*/ 5020 h 500"/>
                <a:gd name="T16" fmla="+- 0 3329 3246"/>
                <a:gd name="T17" fmla="*/ T16 w 1814"/>
                <a:gd name="T18" fmla="+- 0 5014 5014"/>
                <a:gd name="T19" fmla="*/ 5014 h 500"/>
                <a:gd name="T20" fmla="+- 0 4975 3246"/>
                <a:gd name="T21" fmla="*/ T20 w 1814"/>
                <a:gd name="T22" fmla="+- 0 5014 5014"/>
                <a:gd name="T23" fmla="*/ 5014 h 500"/>
                <a:gd name="T24" fmla="+- 0 5034 3246"/>
                <a:gd name="T25" fmla="*/ T24 w 1814"/>
                <a:gd name="T26" fmla="+- 0 5038 5014"/>
                <a:gd name="T27" fmla="*/ 5038 h 500"/>
                <a:gd name="T28" fmla="+- 0 5059 3246"/>
                <a:gd name="T29" fmla="*/ T28 w 1814"/>
                <a:gd name="T30" fmla="+- 0 5097 5014"/>
                <a:gd name="T31" fmla="*/ 5097 h 500"/>
                <a:gd name="T32" fmla="+- 0 5059 3246"/>
                <a:gd name="T33" fmla="*/ T32 w 1814"/>
                <a:gd name="T34" fmla="+- 0 5430 5014"/>
                <a:gd name="T35" fmla="*/ 5430 h 500"/>
                <a:gd name="T36" fmla="+- 0 5052 3246"/>
                <a:gd name="T37" fmla="*/ T36 w 1814"/>
                <a:gd name="T38" fmla="+- 0 5462 5014"/>
                <a:gd name="T39" fmla="*/ 5462 h 500"/>
                <a:gd name="T40" fmla="+- 0 5034 3246"/>
                <a:gd name="T41" fmla="*/ T40 w 1814"/>
                <a:gd name="T42" fmla="+- 0 5488 5014"/>
                <a:gd name="T43" fmla="*/ 5488 h 500"/>
                <a:gd name="T44" fmla="+- 0 5008 3246"/>
                <a:gd name="T45" fmla="*/ T44 w 1814"/>
                <a:gd name="T46" fmla="+- 0 5506 5014"/>
                <a:gd name="T47" fmla="*/ 5506 h 500"/>
                <a:gd name="T48" fmla="+- 0 4975 3246"/>
                <a:gd name="T49" fmla="*/ T48 w 1814"/>
                <a:gd name="T50" fmla="+- 0 5513 5014"/>
                <a:gd name="T51" fmla="*/ 5513 h 500"/>
                <a:gd name="T52" fmla="+- 0 3329 3246"/>
                <a:gd name="T53" fmla="*/ T52 w 1814"/>
                <a:gd name="T54" fmla="+- 0 5513 5014"/>
                <a:gd name="T55" fmla="*/ 5513 h 500"/>
                <a:gd name="T56" fmla="+- 0 3270 3246"/>
                <a:gd name="T57" fmla="*/ T56 w 1814"/>
                <a:gd name="T58" fmla="+- 0 5488 5014"/>
                <a:gd name="T59" fmla="*/ 5488 h 500"/>
                <a:gd name="T60" fmla="+- 0 3246 3246"/>
                <a:gd name="T61" fmla="*/ T60 w 1814"/>
                <a:gd name="T62" fmla="+- 0 5430 5014"/>
                <a:gd name="T63" fmla="*/ 5430 h 500"/>
                <a:gd name="T64" fmla="+- 0 3246 3246"/>
                <a:gd name="T65" fmla="*/ T64 w 1814"/>
                <a:gd name="T66" fmla="+- 0 5097 5014"/>
                <a:gd name="T67" fmla="*/ 5097 h 5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814" h="500">
                  <a:moveTo>
                    <a:pt x="0" y="83"/>
                  </a:moveTo>
                  <a:lnTo>
                    <a:pt x="6" y="51"/>
                  </a:lnTo>
                  <a:lnTo>
                    <a:pt x="24" y="24"/>
                  </a:lnTo>
                  <a:lnTo>
                    <a:pt x="50" y="6"/>
                  </a:lnTo>
                  <a:lnTo>
                    <a:pt x="83" y="0"/>
                  </a:lnTo>
                  <a:lnTo>
                    <a:pt x="1729" y="0"/>
                  </a:lnTo>
                  <a:lnTo>
                    <a:pt x="1788" y="24"/>
                  </a:lnTo>
                  <a:lnTo>
                    <a:pt x="1813" y="83"/>
                  </a:lnTo>
                  <a:lnTo>
                    <a:pt x="1813" y="416"/>
                  </a:lnTo>
                  <a:lnTo>
                    <a:pt x="1806" y="448"/>
                  </a:lnTo>
                  <a:lnTo>
                    <a:pt x="1788" y="474"/>
                  </a:lnTo>
                  <a:lnTo>
                    <a:pt x="1762" y="492"/>
                  </a:lnTo>
                  <a:lnTo>
                    <a:pt x="1729" y="499"/>
                  </a:lnTo>
                  <a:lnTo>
                    <a:pt x="83" y="499"/>
                  </a:lnTo>
                  <a:lnTo>
                    <a:pt x="24" y="474"/>
                  </a:lnTo>
                  <a:lnTo>
                    <a:pt x="0" y="416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761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1" name="AutoShape 680">
              <a:extLst>
                <a:ext uri="{FF2B5EF4-FFF2-40B4-BE49-F238E27FC236}">
                  <a16:creationId xmlns:a16="http://schemas.microsoft.com/office/drawing/2014/main" id="{0E3F6C80-3BD2-4526-9FF1-CD643EEE7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" y="790"/>
              <a:ext cx="4269" cy="2028"/>
            </a:xfrm>
            <a:custGeom>
              <a:avLst/>
              <a:gdLst>
                <a:gd name="T0" fmla="+- 0 1043 947"/>
                <a:gd name="T1" fmla="*/ T0 w 4269"/>
                <a:gd name="T2" fmla="+- 0 2722 790"/>
                <a:gd name="T3" fmla="*/ 2722 h 2028"/>
                <a:gd name="T4" fmla="+- 0 1003 947"/>
                <a:gd name="T5" fmla="*/ T4 w 4269"/>
                <a:gd name="T6" fmla="+- 0 2722 790"/>
                <a:gd name="T7" fmla="*/ 2722 h 2028"/>
                <a:gd name="T8" fmla="+- 0 1003 947"/>
                <a:gd name="T9" fmla="*/ T8 w 4269"/>
                <a:gd name="T10" fmla="+- 0 1789 790"/>
                <a:gd name="T11" fmla="*/ 1789 h 2028"/>
                <a:gd name="T12" fmla="+- 0 987 947"/>
                <a:gd name="T13" fmla="*/ T12 w 4269"/>
                <a:gd name="T14" fmla="+- 0 1789 790"/>
                <a:gd name="T15" fmla="*/ 1789 h 2028"/>
                <a:gd name="T16" fmla="+- 0 987 947"/>
                <a:gd name="T17" fmla="*/ T16 w 4269"/>
                <a:gd name="T18" fmla="+- 0 2722 790"/>
                <a:gd name="T19" fmla="*/ 2722 h 2028"/>
                <a:gd name="T20" fmla="+- 0 947 947"/>
                <a:gd name="T21" fmla="*/ T20 w 4269"/>
                <a:gd name="T22" fmla="+- 0 2722 790"/>
                <a:gd name="T23" fmla="*/ 2722 h 2028"/>
                <a:gd name="T24" fmla="+- 0 995 947"/>
                <a:gd name="T25" fmla="*/ T24 w 4269"/>
                <a:gd name="T26" fmla="+- 0 2818 790"/>
                <a:gd name="T27" fmla="*/ 2818 h 2028"/>
                <a:gd name="T28" fmla="+- 0 1035 947"/>
                <a:gd name="T29" fmla="*/ T28 w 4269"/>
                <a:gd name="T30" fmla="+- 0 2738 790"/>
                <a:gd name="T31" fmla="*/ 2738 h 2028"/>
                <a:gd name="T32" fmla="+- 0 1043 947"/>
                <a:gd name="T33" fmla="*/ T32 w 4269"/>
                <a:gd name="T34" fmla="+- 0 2722 790"/>
                <a:gd name="T35" fmla="*/ 2722 h 2028"/>
                <a:gd name="T36" fmla="+- 0 1043 947"/>
                <a:gd name="T37" fmla="*/ T36 w 4269"/>
                <a:gd name="T38" fmla="+- 0 1193 790"/>
                <a:gd name="T39" fmla="*/ 1193 h 2028"/>
                <a:gd name="T40" fmla="+- 0 1003 947"/>
                <a:gd name="T41" fmla="*/ T40 w 4269"/>
                <a:gd name="T42" fmla="+- 0 1193 790"/>
                <a:gd name="T43" fmla="*/ 1193 h 2028"/>
                <a:gd name="T44" fmla="+- 0 1003 947"/>
                <a:gd name="T45" fmla="*/ T44 w 4269"/>
                <a:gd name="T46" fmla="+- 0 790 790"/>
                <a:gd name="T47" fmla="*/ 790 h 2028"/>
                <a:gd name="T48" fmla="+- 0 987 947"/>
                <a:gd name="T49" fmla="*/ T48 w 4269"/>
                <a:gd name="T50" fmla="+- 0 790 790"/>
                <a:gd name="T51" fmla="*/ 790 h 2028"/>
                <a:gd name="T52" fmla="+- 0 987 947"/>
                <a:gd name="T53" fmla="*/ T52 w 4269"/>
                <a:gd name="T54" fmla="+- 0 1193 790"/>
                <a:gd name="T55" fmla="*/ 1193 h 2028"/>
                <a:gd name="T56" fmla="+- 0 947 947"/>
                <a:gd name="T57" fmla="*/ T56 w 4269"/>
                <a:gd name="T58" fmla="+- 0 1193 790"/>
                <a:gd name="T59" fmla="*/ 1193 h 2028"/>
                <a:gd name="T60" fmla="+- 0 995 947"/>
                <a:gd name="T61" fmla="*/ T60 w 4269"/>
                <a:gd name="T62" fmla="+- 0 1289 790"/>
                <a:gd name="T63" fmla="*/ 1289 h 2028"/>
                <a:gd name="T64" fmla="+- 0 1035 947"/>
                <a:gd name="T65" fmla="*/ T64 w 4269"/>
                <a:gd name="T66" fmla="+- 0 1209 790"/>
                <a:gd name="T67" fmla="*/ 1209 h 2028"/>
                <a:gd name="T68" fmla="+- 0 1043 947"/>
                <a:gd name="T69" fmla="*/ T68 w 4269"/>
                <a:gd name="T70" fmla="+- 0 1193 790"/>
                <a:gd name="T71" fmla="*/ 1193 h 2028"/>
                <a:gd name="T72" fmla="+- 0 3161 947"/>
                <a:gd name="T73" fmla="*/ T72 w 4269"/>
                <a:gd name="T74" fmla="+- 0 2722 790"/>
                <a:gd name="T75" fmla="*/ 2722 h 2028"/>
                <a:gd name="T76" fmla="+- 0 3121 947"/>
                <a:gd name="T77" fmla="*/ T76 w 4269"/>
                <a:gd name="T78" fmla="+- 0 2722 790"/>
                <a:gd name="T79" fmla="*/ 2722 h 2028"/>
                <a:gd name="T80" fmla="+- 0 3121 947"/>
                <a:gd name="T81" fmla="*/ T80 w 4269"/>
                <a:gd name="T82" fmla="+- 0 2738 790"/>
                <a:gd name="T83" fmla="*/ 2738 h 2028"/>
                <a:gd name="T84" fmla="+- 0 3121 947"/>
                <a:gd name="T85" fmla="*/ T84 w 4269"/>
                <a:gd name="T86" fmla="+- 0 1789 790"/>
                <a:gd name="T87" fmla="*/ 1789 h 2028"/>
                <a:gd name="T88" fmla="+- 0 3105 947"/>
                <a:gd name="T89" fmla="*/ T88 w 4269"/>
                <a:gd name="T90" fmla="+- 0 1789 790"/>
                <a:gd name="T91" fmla="*/ 1789 h 2028"/>
                <a:gd name="T92" fmla="+- 0 3105 947"/>
                <a:gd name="T93" fmla="*/ T92 w 4269"/>
                <a:gd name="T94" fmla="+- 0 2722 790"/>
                <a:gd name="T95" fmla="*/ 2722 h 2028"/>
                <a:gd name="T96" fmla="+- 0 3065 947"/>
                <a:gd name="T97" fmla="*/ T96 w 4269"/>
                <a:gd name="T98" fmla="+- 0 2722 790"/>
                <a:gd name="T99" fmla="*/ 2722 h 2028"/>
                <a:gd name="T100" fmla="+- 0 3113 947"/>
                <a:gd name="T101" fmla="*/ T100 w 4269"/>
                <a:gd name="T102" fmla="+- 0 2818 790"/>
                <a:gd name="T103" fmla="*/ 2818 h 2028"/>
                <a:gd name="T104" fmla="+- 0 3153 947"/>
                <a:gd name="T105" fmla="*/ T104 w 4269"/>
                <a:gd name="T106" fmla="+- 0 2738 790"/>
                <a:gd name="T107" fmla="*/ 2738 h 2028"/>
                <a:gd name="T108" fmla="+- 0 3161 947"/>
                <a:gd name="T109" fmla="*/ T108 w 4269"/>
                <a:gd name="T110" fmla="+- 0 2722 790"/>
                <a:gd name="T111" fmla="*/ 2722 h 2028"/>
                <a:gd name="T112" fmla="+- 0 3161 947"/>
                <a:gd name="T113" fmla="*/ T112 w 4269"/>
                <a:gd name="T114" fmla="+- 0 1193 790"/>
                <a:gd name="T115" fmla="*/ 1193 h 2028"/>
                <a:gd name="T116" fmla="+- 0 3121 947"/>
                <a:gd name="T117" fmla="*/ T116 w 4269"/>
                <a:gd name="T118" fmla="+- 0 1193 790"/>
                <a:gd name="T119" fmla="*/ 1193 h 2028"/>
                <a:gd name="T120" fmla="+- 0 3121 947"/>
                <a:gd name="T121" fmla="*/ T120 w 4269"/>
                <a:gd name="T122" fmla="+- 0 1209 790"/>
                <a:gd name="T123" fmla="*/ 1209 h 2028"/>
                <a:gd name="T124" fmla="+- 0 3121 947"/>
                <a:gd name="T125" fmla="*/ T124 w 4269"/>
                <a:gd name="T126" fmla="+- 0 790 790"/>
                <a:gd name="T127" fmla="*/ 790 h 2028"/>
                <a:gd name="T128" fmla="+- 0 3105 947"/>
                <a:gd name="T129" fmla="*/ T128 w 4269"/>
                <a:gd name="T130" fmla="+- 0 790 790"/>
                <a:gd name="T131" fmla="*/ 790 h 2028"/>
                <a:gd name="T132" fmla="+- 0 3105 947"/>
                <a:gd name="T133" fmla="*/ T132 w 4269"/>
                <a:gd name="T134" fmla="+- 0 1193 790"/>
                <a:gd name="T135" fmla="*/ 1193 h 2028"/>
                <a:gd name="T136" fmla="+- 0 3065 947"/>
                <a:gd name="T137" fmla="*/ T136 w 4269"/>
                <a:gd name="T138" fmla="+- 0 1193 790"/>
                <a:gd name="T139" fmla="*/ 1193 h 2028"/>
                <a:gd name="T140" fmla="+- 0 3113 947"/>
                <a:gd name="T141" fmla="*/ T140 w 4269"/>
                <a:gd name="T142" fmla="+- 0 1289 790"/>
                <a:gd name="T143" fmla="*/ 1289 h 2028"/>
                <a:gd name="T144" fmla="+- 0 3153 947"/>
                <a:gd name="T145" fmla="*/ T144 w 4269"/>
                <a:gd name="T146" fmla="+- 0 1209 790"/>
                <a:gd name="T147" fmla="*/ 1209 h 2028"/>
                <a:gd name="T148" fmla="+- 0 3161 947"/>
                <a:gd name="T149" fmla="*/ T148 w 4269"/>
                <a:gd name="T150" fmla="+- 0 1193 790"/>
                <a:gd name="T151" fmla="*/ 1193 h 2028"/>
                <a:gd name="T152" fmla="+- 0 5216 947"/>
                <a:gd name="T153" fmla="*/ T152 w 4269"/>
                <a:gd name="T154" fmla="+- 0 1193 790"/>
                <a:gd name="T155" fmla="*/ 1193 h 2028"/>
                <a:gd name="T156" fmla="+- 0 5176 947"/>
                <a:gd name="T157" fmla="*/ T156 w 4269"/>
                <a:gd name="T158" fmla="+- 0 1193 790"/>
                <a:gd name="T159" fmla="*/ 1193 h 2028"/>
                <a:gd name="T160" fmla="+- 0 5176 947"/>
                <a:gd name="T161" fmla="*/ T160 w 4269"/>
                <a:gd name="T162" fmla="+- 0 790 790"/>
                <a:gd name="T163" fmla="*/ 790 h 2028"/>
                <a:gd name="T164" fmla="+- 0 5160 947"/>
                <a:gd name="T165" fmla="*/ T164 w 4269"/>
                <a:gd name="T166" fmla="+- 0 790 790"/>
                <a:gd name="T167" fmla="*/ 790 h 2028"/>
                <a:gd name="T168" fmla="+- 0 5160 947"/>
                <a:gd name="T169" fmla="*/ T168 w 4269"/>
                <a:gd name="T170" fmla="+- 0 1193 790"/>
                <a:gd name="T171" fmla="*/ 1193 h 2028"/>
                <a:gd name="T172" fmla="+- 0 5120 947"/>
                <a:gd name="T173" fmla="*/ T172 w 4269"/>
                <a:gd name="T174" fmla="+- 0 1193 790"/>
                <a:gd name="T175" fmla="*/ 1193 h 2028"/>
                <a:gd name="T176" fmla="+- 0 5168 947"/>
                <a:gd name="T177" fmla="*/ T176 w 4269"/>
                <a:gd name="T178" fmla="+- 0 1289 790"/>
                <a:gd name="T179" fmla="*/ 1289 h 2028"/>
                <a:gd name="T180" fmla="+- 0 5208 947"/>
                <a:gd name="T181" fmla="*/ T180 w 4269"/>
                <a:gd name="T182" fmla="+- 0 1209 790"/>
                <a:gd name="T183" fmla="*/ 1209 h 2028"/>
                <a:gd name="T184" fmla="+- 0 5216 947"/>
                <a:gd name="T185" fmla="*/ T184 w 4269"/>
                <a:gd name="T186" fmla="+- 0 1193 790"/>
                <a:gd name="T187" fmla="*/ 1193 h 202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</a:cxnLst>
              <a:rect l="0" t="0" r="r" b="b"/>
              <a:pathLst>
                <a:path w="4269" h="2028">
                  <a:moveTo>
                    <a:pt x="96" y="1932"/>
                  </a:moveTo>
                  <a:lnTo>
                    <a:pt x="56" y="1932"/>
                  </a:lnTo>
                  <a:lnTo>
                    <a:pt x="56" y="999"/>
                  </a:lnTo>
                  <a:lnTo>
                    <a:pt x="40" y="999"/>
                  </a:lnTo>
                  <a:lnTo>
                    <a:pt x="40" y="1932"/>
                  </a:lnTo>
                  <a:lnTo>
                    <a:pt x="0" y="1932"/>
                  </a:lnTo>
                  <a:lnTo>
                    <a:pt x="48" y="2028"/>
                  </a:lnTo>
                  <a:lnTo>
                    <a:pt x="88" y="1948"/>
                  </a:lnTo>
                  <a:lnTo>
                    <a:pt x="96" y="1932"/>
                  </a:lnTo>
                  <a:close/>
                  <a:moveTo>
                    <a:pt x="96" y="403"/>
                  </a:moveTo>
                  <a:lnTo>
                    <a:pt x="56" y="403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40" y="403"/>
                  </a:lnTo>
                  <a:lnTo>
                    <a:pt x="0" y="403"/>
                  </a:lnTo>
                  <a:lnTo>
                    <a:pt x="48" y="499"/>
                  </a:lnTo>
                  <a:lnTo>
                    <a:pt x="88" y="419"/>
                  </a:lnTo>
                  <a:lnTo>
                    <a:pt x="96" y="403"/>
                  </a:lnTo>
                  <a:close/>
                  <a:moveTo>
                    <a:pt x="2214" y="1932"/>
                  </a:moveTo>
                  <a:lnTo>
                    <a:pt x="2174" y="1932"/>
                  </a:lnTo>
                  <a:lnTo>
                    <a:pt x="2174" y="1948"/>
                  </a:lnTo>
                  <a:lnTo>
                    <a:pt x="2174" y="999"/>
                  </a:lnTo>
                  <a:lnTo>
                    <a:pt x="2158" y="999"/>
                  </a:lnTo>
                  <a:lnTo>
                    <a:pt x="2158" y="1932"/>
                  </a:lnTo>
                  <a:lnTo>
                    <a:pt x="2118" y="1932"/>
                  </a:lnTo>
                  <a:lnTo>
                    <a:pt x="2166" y="2028"/>
                  </a:lnTo>
                  <a:lnTo>
                    <a:pt x="2206" y="1948"/>
                  </a:lnTo>
                  <a:lnTo>
                    <a:pt x="2214" y="1932"/>
                  </a:lnTo>
                  <a:close/>
                  <a:moveTo>
                    <a:pt x="2214" y="403"/>
                  </a:moveTo>
                  <a:lnTo>
                    <a:pt x="2174" y="403"/>
                  </a:lnTo>
                  <a:lnTo>
                    <a:pt x="2174" y="419"/>
                  </a:lnTo>
                  <a:lnTo>
                    <a:pt x="2174" y="0"/>
                  </a:lnTo>
                  <a:lnTo>
                    <a:pt x="2158" y="0"/>
                  </a:lnTo>
                  <a:lnTo>
                    <a:pt x="2158" y="403"/>
                  </a:lnTo>
                  <a:lnTo>
                    <a:pt x="2118" y="403"/>
                  </a:lnTo>
                  <a:lnTo>
                    <a:pt x="2166" y="499"/>
                  </a:lnTo>
                  <a:lnTo>
                    <a:pt x="2206" y="419"/>
                  </a:lnTo>
                  <a:lnTo>
                    <a:pt x="2214" y="403"/>
                  </a:lnTo>
                  <a:close/>
                  <a:moveTo>
                    <a:pt x="4269" y="403"/>
                  </a:moveTo>
                  <a:lnTo>
                    <a:pt x="4229" y="403"/>
                  </a:lnTo>
                  <a:lnTo>
                    <a:pt x="4229" y="0"/>
                  </a:lnTo>
                  <a:lnTo>
                    <a:pt x="4213" y="0"/>
                  </a:lnTo>
                  <a:lnTo>
                    <a:pt x="4213" y="403"/>
                  </a:lnTo>
                  <a:lnTo>
                    <a:pt x="4173" y="403"/>
                  </a:lnTo>
                  <a:lnTo>
                    <a:pt x="4221" y="499"/>
                  </a:lnTo>
                  <a:lnTo>
                    <a:pt x="4261" y="419"/>
                  </a:lnTo>
                  <a:lnTo>
                    <a:pt x="4269" y="403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2" name="Freeform 679">
              <a:extLst>
                <a:ext uri="{FF2B5EF4-FFF2-40B4-BE49-F238E27FC236}">
                  <a16:creationId xmlns:a16="http://schemas.microsoft.com/office/drawing/2014/main" id="{204F90FB-8D69-46C7-8437-20D953DED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" y="2817"/>
              <a:ext cx="1814" cy="499"/>
            </a:xfrm>
            <a:custGeom>
              <a:avLst/>
              <a:gdLst>
                <a:gd name="T0" fmla="+- 0 88 88"/>
                <a:gd name="T1" fmla="*/ T0 w 1814"/>
                <a:gd name="T2" fmla="+- 0 2901 2818"/>
                <a:gd name="T3" fmla="*/ 2901 h 499"/>
                <a:gd name="T4" fmla="+- 0 94 88"/>
                <a:gd name="T5" fmla="*/ T4 w 1814"/>
                <a:gd name="T6" fmla="+- 0 2868 2818"/>
                <a:gd name="T7" fmla="*/ 2868 h 499"/>
                <a:gd name="T8" fmla="+- 0 112 88"/>
                <a:gd name="T9" fmla="*/ T8 w 1814"/>
                <a:gd name="T10" fmla="+- 0 2842 2818"/>
                <a:gd name="T11" fmla="*/ 2842 h 499"/>
                <a:gd name="T12" fmla="+- 0 138 88"/>
                <a:gd name="T13" fmla="*/ T12 w 1814"/>
                <a:gd name="T14" fmla="+- 0 2824 2818"/>
                <a:gd name="T15" fmla="*/ 2824 h 499"/>
                <a:gd name="T16" fmla="+- 0 171 88"/>
                <a:gd name="T17" fmla="*/ T16 w 1814"/>
                <a:gd name="T18" fmla="+- 0 2818 2818"/>
                <a:gd name="T19" fmla="*/ 2818 h 499"/>
                <a:gd name="T20" fmla="+- 0 1818 88"/>
                <a:gd name="T21" fmla="*/ T20 w 1814"/>
                <a:gd name="T22" fmla="+- 0 2818 2818"/>
                <a:gd name="T23" fmla="*/ 2818 h 499"/>
                <a:gd name="T24" fmla="+- 0 1876 88"/>
                <a:gd name="T25" fmla="*/ T24 w 1814"/>
                <a:gd name="T26" fmla="+- 0 2842 2818"/>
                <a:gd name="T27" fmla="*/ 2842 h 499"/>
                <a:gd name="T28" fmla="+- 0 1901 88"/>
                <a:gd name="T29" fmla="*/ T28 w 1814"/>
                <a:gd name="T30" fmla="+- 0 2901 2818"/>
                <a:gd name="T31" fmla="*/ 2901 h 499"/>
                <a:gd name="T32" fmla="+- 0 1901 88"/>
                <a:gd name="T33" fmla="*/ T32 w 1814"/>
                <a:gd name="T34" fmla="+- 0 3233 2818"/>
                <a:gd name="T35" fmla="*/ 3233 h 499"/>
                <a:gd name="T36" fmla="+- 0 1894 88"/>
                <a:gd name="T37" fmla="*/ T36 w 1814"/>
                <a:gd name="T38" fmla="+- 0 3266 2818"/>
                <a:gd name="T39" fmla="*/ 3266 h 499"/>
                <a:gd name="T40" fmla="+- 0 1876 88"/>
                <a:gd name="T41" fmla="*/ T40 w 1814"/>
                <a:gd name="T42" fmla="+- 0 3292 2818"/>
                <a:gd name="T43" fmla="*/ 3292 h 499"/>
                <a:gd name="T44" fmla="+- 0 1850 88"/>
                <a:gd name="T45" fmla="*/ T44 w 1814"/>
                <a:gd name="T46" fmla="+- 0 3310 2818"/>
                <a:gd name="T47" fmla="*/ 3310 h 499"/>
                <a:gd name="T48" fmla="+- 0 1818 88"/>
                <a:gd name="T49" fmla="*/ T48 w 1814"/>
                <a:gd name="T50" fmla="+- 0 3317 2818"/>
                <a:gd name="T51" fmla="*/ 3317 h 499"/>
                <a:gd name="T52" fmla="+- 0 171 88"/>
                <a:gd name="T53" fmla="*/ T52 w 1814"/>
                <a:gd name="T54" fmla="+- 0 3317 2818"/>
                <a:gd name="T55" fmla="*/ 3317 h 499"/>
                <a:gd name="T56" fmla="+- 0 112 88"/>
                <a:gd name="T57" fmla="*/ T56 w 1814"/>
                <a:gd name="T58" fmla="+- 0 3292 2818"/>
                <a:gd name="T59" fmla="*/ 3292 h 499"/>
                <a:gd name="T60" fmla="+- 0 88 88"/>
                <a:gd name="T61" fmla="*/ T60 w 1814"/>
                <a:gd name="T62" fmla="+- 0 3233 2818"/>
                <a:gd name="T63" fmla="*/ 3233 h 499"/>
                <a:gd name="T64" fmla="+- 0 88 88"/>
                <a:gd name="T65" fmla="*/ T64 w 1814"/>
                <a:gd name="T66" fmla="+- 0 2901 2818"/>
                <a:gd name="T67" fmla="*/ 2901 h 4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814" h="499">
                  <a:moveTo>
                    <a:pt x="0" y="83"/>
                  </a:moveTo>
                  <a:lnTo>
                    <a:pt x="6" y="50"/>
                  </a:lnTo>
                  <a:lnTo>
                    <a:pt x="24" y="24"/>
                  </a:lnTo>
                  <a:lnTo>
                    <a:pt x="50" y="6"/>
                  </a:lnTo>
                  <a:lnTo>
                    <a:pt x="83" y="0"/>
                  </a:lnTo>
                  <a:lnTo>
                    <a:pt x="1730" y="0"/>
                  </a:lnTo>
                  <a:lnTo>
                    <a:pt x="1788" y="24"/>
                  </a:lnTo>
                  <a:lnTo>
                    <a:pt x="1813" y="83"/>
                  </a:lnTo>
                  <a:lnTo>
                    <a:pt x="1813" y="415"/>
                  </a:lnTo>
                  <a:lnTo>
                    <a:pt x="1806" y="448"/>
                  </a:lnTo>
                  <a:lnTo>
                    <a:pt x="1788" y="474"/>
                  </a:lnTo>
                  <a:lnTo>
                    <a:pt x="1762" y="492"/>
                  </a:lnTo>
                  <a:lnTo>
                    <a:pt x="1730" y="499"/>
                  </a:lnTo>
                  <a:lnTo>
                    <a:pt x="83" y="499"/>
                  </a:lnTo>
                  <a:lnTo>
                    <a:pt x="24" y="474"/>
                  </a:lnTo>
                  <a:lnTo>
                    <a:pt x="0" y="415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761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3" name="AutoShape 678">
              <a:extLst>
                <a:ext uri="{FF2B5EF4-FFF2-40B4-BE49-F238E27FC236}">
                  <a16:creationId xmlns:a16="http://schemas.microsoft.com/office/drawing/2014/main" id="{BBB20863-E454-42C7-9763-A5883060B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8" y="1772"/>
              <a:ext cx="3275" cy="4129"/>
            </a:xfrm>
            <a:custGeom>
              <a:avLst/>
              <a:gdLst>
                <a:gd name="T0" fmla="+- 0 2207 1901"/>
                <a:gd name="T1" fmla="*/ T0 w 3275"/>
                <a:gd name="T2" fmla="+- 0 3067 1789"/>
                <a:gd name="T3" fmla="*/ 3067 h 4129"/>
                <a:gd name="T4" fmla="+- 0 2111 1901"/>
                <a:gd name="T5" fmla="*/ T4 w 3275"/>
                <a:gd name="T6" fmla="+- 0 3019 1789"/>
                <a:gd name="T7" fmla="*/ 3019 h 4129"/>
                <a:gd name="T8" fmla="+- 0 2111 1901"/>
                <a:gd name="T9" fmla="*/ T8 w 3275"/>
                <a:gd name="T10" fmla="+- 0 3059 1789"/>
                <a:gd name="T11" fmla="*/ 3059 h 4129"/>
                <a:gd name="T12" fmla="+- 0 1901 1901"/>
                <a:gd name="T13" fmla="*/ T12 w 3275"/>
                <a:gd name="T14" fmla="+- 0 3059 1789"/>
                <a:gd name="T15" fmla="*/ 3059 h 4129"/>
                <a:gd name="T16" fmla="+- 0 1901 1901"/>
                <a:gd name="T17" fmla="*/ T16 w 3275"/>
                <a:gd name="T18" fmla="+- 0 3075 1789"/>
                <a:gd name="T19" fmla="*/ 3075 h 4129"/>
                <a:gd name="T20" fmla="+- 0 2111 1901"/>
                <a:gd name="T21" fmla="*/ T20 w 3275"/>
                <a:gd name="T22" fmla="+- 0 3075 1789"/>
                <a:gd name="T23" fmla="*/ 3075 h 4129"/>
                <a:gd name="T24" fmla="+- 0 2111 1901"/>
                <a:gd name="T25" fmla="*/ T24 w 3275"/>
                <a:gd name="T26" fmla="+- 0 3115 1789"/>
                <a:gd name="T27" fmla="*/ 3115 h 4129"/>
                <a:gd name="T28" fmla="+- 0 2191 1901"/>
                <a:gd name="T29" fmla="*/ T28 w 3275"/>
                <a:gd name="T30" fmla="+- 0 3075 1789"/>
                <a:gd name="T31" fmla="*/ 3075 h 4129"/>
                <a:gd name="T32" fmla="+- 0 2191 1901"/>
                <a:gd name="T33" fmla="*/ T32 w 3275"/>
                <a:gd name="T34" fmla="+- 0 3075 1789"/>
                <a:gd name="T35" fmla="*/ 3075 h 4129"/>
                <a:gd name="T36" fmla="+- 0 2207 1901"/>
                <a:gd name="T37" fmla="*/ T36 w 3275"/>
                <a:gd name="T38" fmla="+- 0 3067 1789"/>
                <a:gd name="T39" fmla="*/ 3067 h 4129"/>
                <a:gd name="T40" fmla="+- 0 4199 1901"/>
                <a:gd name="T41" fmla="*/ T40 w 3275"/>
                <a:gd name="T42" fmla="+- 0 5821 1789"/>
                <a:gd name="T43" fmla="*/ 5821 h 4129"/>
                <a:gd name="T44" fmla="+- 0 4159 1901"/>
                <a:gd name="T45" fmla="*/ T44 w 3275"/>
                <a:gd name="T46" fmla="+- 0 5821 1789"/>
                <a:gd name="T47" fmla="*/ 5821 h 4129"/>
                <a:gd name="T48" fmla="+- 0 4159 1901"/>
                <a:gd name="T49" fmla="*/ T48 w 3275"/>
                <a:gd name="T50" fmla="+- 0 5837 1789"/>
                <a:gd name="T51" fmla="*/ 5837 h 4129"/>
                <a:gd name="T52" fmla="+- 0 4159 1901"/>
                <a:gd name="T53" fmla="*/ T52 w 3275"/>
                <a:gd name="T54" fmla="+- 0 5513 1789"/>
                <a:gd name="T55" fmla="*/ 5513 h 4129"/>
                <a:gd name="T56" fmla="+- 0 4143 1901"/>
                <a:gd name="T57" fmla="*/ T56 w 3275"/>
                <a:gd name="T58" fmla="+- 0 5513 1789"/>
                <a:gd name="T59" fmla="*/ 5513 h 4129"/>
                <a:gd name="T60" fmla="+- 0 4143 1901"/>
                <a:gd name="T61" fmla="*/ T60 w 3275"/>
                <a:gd name="T62" fmla="+- 0 5821 1789"/>
                <a:gd name="T63" fmla="*/ 5821 h 4129"/>
                <a:gd name="T64" fmla="+- 0 4103 1901"/>
                <a:gd name="T65" fmla="*/ T64 w 3275"/>
                <a:gd name="T66" fmla="+- 0 5821 1789"/>
                <a:gd name="T67" fmla="*/ 5821 h 4129"/>
                <a:gd name="T68" fmla="+- 0 4151 1901"/>
                <a:gd name="T69" fmla="*/ T68 w 3275"/>
                <a:gd name="T70" fmla="+- 0 5917 1789"/>
                <a:gd name="T71" fmla="*/ 5917 h 4129"/>
                <a:gd name="T72" fmla="+- 0 4191 1901"/>
                <a:gd name="T73" fmla="*/ T72 w 3275"/>
                <a:gd name="T74" fmla="+- 0 5837 1789"/>
                <a:gd name="T75" fmla="*/ 5837 h 4129"/>
                <a:gd name="T76" fmla="+- 0 4199 1901"/>
                <a:gd name="T77" fmla="*/ T76 w 3275"/>
                <a:gd name="T78" fmla="+- 0 5821 1789"/>
                <a:gd name="T79" fmla="*/ 5821 h 4129"/>
                <a:gd name="T80" fmla="+- 0 5175 1901"/>
                <a:gd name="T81" fmla="*/ T80 w 3275"/>
                <a:gd name="T82" fmla="+- 0 1789 1789"/>
                <a:gd name="T83" fmla="*/ 1789 h 4129"/>
                <a:gd name="T84" fmla="+- 0 5159 1901"/>
                <a:gd name="T85" fmla="*/ T84 w 3275"/>
                <a:gd name="T86" fmla="+- 0 1789 1789"/>
                <a:gd name="T87" fmla="*/ 1789 h 4129"/>
                <a:gd name="T88" fmla="+- 0 5159 1901"/>
                <a:gd name="T89" fmla="*/ T88 w 3275"/>
                <a:gd name="T90" fmla="+- 0 4165 1789"/>
                <a:gd name="T91" fmla="*/ 4165 h 4129"/>
                <a:gd name="T92" fmla="+- 0 4143 1901"/>
                <a:gd name="T93" fmla="*/ T92 w 3275"/>
                <a:gd name="T94" fmla="+- 0 4165 1789"/>
                <a:gd name="T95" fmla="*/ 4165 h 4129"/>
                <a:gd name="T96" fmla="+- 0 4143 1901"/>
                <a:gd name="T97" fmla="*/ T96 w 3275"/>
                <a:gd name="T98" fmla="+- 0 4918 1789"/>
                <a:gd name="T99" fmla="*/ 4918 h 4129"/>
                <a:gd name="T100" fmla="+- 0 4103 1901"/>
                <a:gd name="T101" fmla="*/ T100 w 3275"/>
                <a:gd name="T102" fmla="+- 0 4918 1789"/>
                <a:gd name="T103" fmla="*/ 4918 h 4129"/>
                <a:gd name="T104" fmla="+- 0 4151 1901"/>
                <a:gd name="T105" fmla="*/ T104 w 3275"/>
                <a:gd name="T106" fmla="+- 0 5014 1789"/>
                <a:gd name="T107" fmla="*/ 5014 h 4129"/>
                <a:gd name="T108" fmla="+- 0 4191 1901"/>
                <a:gd name="T109" fmla="*/ T108 w 3275"/>
                <a:gd name="T110" fmla="+- 0 4934 1789"/>
                <a:gd name="T111" fmla="*/ 4934 h 4129"/>
                <a:gd name="T112" fmla="+- 0 4199 1901"/>
                <a:gd name="T113" fmla="*/ T112 w 3275"/>
                <a:gd name="T114" fmla="+- 0 4918 1789"/>
                <a:gd name="T115" fmla="*/ 4918 h 4129"/>
                <a:gd name="T116" fmla="+- 0 4159 1901"/>
                <a:gd name="T117" fmla="*/ T116 w 3275"/>
                <a:gd name="T118" fmla="+- 0 4918 1789"/>
                <a:gd name="T119" fmla="*/ 4918 h 4129"/>
                <a:gd name="T120" fmla="+- 0 4159 1901"/>
                <a:gd name="T121" fmla="*/ T120 w 3275"/>
                <a:gd name="T122" fmla="+- 0 4181 1789"/>
                <a:gd name="T123" fmla="*/ 4181 h 4129"/>
                <a:gd name="T124" fmla="+- 0 5175 1901"/>
                <a:gd name="T125" fmla="*/ T124 w 3275"/>
                <a:gd name="T126" fmla="+- 0 4181 1789"/>
                <a:gd name="T127" fmla="*/ 4181 h 4129"/>
                <a:gd name="T128" fmla="+- 0 5175 1901"/>
                <a:gd name="T129" fmla="*/ T128 w 3275"/>
                <a:gd name="T130" fmla="+- 0 4165 1789"/>
                <a:gd name="T131" fmla="*/ 4165 h 4129"/>
                <a:gd name="T132" fmla="+- 0 5175 1901"/>
                <a:gd name="T133" fmla="*/ T132 w 3275"/>
                <a:gd name="T134" fmla="+- 0 1789 1789"/>
                <a:gd name="T135" fmla="*/ 1789 h 412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3275" h="4129">
                  <a:moveTo>
                    <a:pt x="306" y="1278"/>
                  </a:moveTo>
                  <a:lnTo>
                    <a:pt x="210" y="1230"/>
                  </a:lnTo>
                  <a:lnTo>
                    <a:pt x="210" y="1270"/>
                  </a:lnTo>
                  <a:lnTo>
                    <a:pt x="0" y="1270"/>
                  </a:lnTo>
                  <a:lnTo>
                    <a:pt x="0" y="1286"/>
                  </a:lnTo>
                  <a:lnTo>
                    <a:pt x="210" y="1286"/>
                  </a:lnTo>
                  <a:lnTo>
                    <a:pt x="210" y="1326"/>
                  </a:lnTo>
                  <a:lnTo>
                    <a:pt x="290" y="1286"/>
                  </a:lnTo>
                  <a:lnTo>
                    <a:pt x="306" y="1278"/>
                  </a:lnTo>
                  <a:close/>
                  <a:moveTo>
                    <a:pt x="2298" y="4032"/>
                  </a:moveTo>
                  <a:lnTo>
                    <a:pt x="2258" y="4032"/>
                  </a:lnTo>
                  <a:lnTo>
                    <a:pt x="2258" y="4048"/>
                  </a:lnTo>
                  <a:lnTo>
                    <a:pt x="2258" y="3724"/>
                  </a:lnTo>
                  <a:lnTo>
                    <a:pt x="2242" y="3724"/>
                  </a:lnTo>
                  <a:lnTo>
                    <a:pt x="2242" y="4032"/>
                  </a:lnTo>
                  <a:lnTo>
                    <a:pt x="2202" y="4032"/>
                  </a:lnTo>
                  <a:lnTo>
                    <a:pt x="2250" y="4128"/>
                  </a:lnTo>
                  <a:lnTo>
                    <a:pt x="2290" y="4048"/>
                  </a:lnTo>
                  <a:lnTo>
                    <a:pt x="2298" y="4032"/>
                  </a:lnTo>
                  <a:close/>
                  <a:moveTo>
                    <a:pt x="3274" y="0"/>
                  </a:moveTo>
                  <a:lnTo>
                    <a:pt x="3258" y="0"/>
                  </a:lnTo>
                  <a:lnTo>
                    <a:pt x="3258" y="2376"/>
                  </a:lnTo>
                  <a:lnTo>
                    <a:pt x="2242" y="2376"/>
                  </a:lnTo>
                  <a:lnTo>
                    <a:pt x="2242" y="3129"/>
                  </a:lnTo>
                  <a:lnTo>
                    <a:pt x="2202" y="3129"/>
                  </a:lnTo>
                  <a:lnTo>
                    <a:pt x="2250" y="3225"/>
                  </a:lnTo>
                  <a:lnTo>
                    <a:pt x="2290" y="3145"/>
                  </a:lnTo>
                  <a:lnTo>
                    <a:pt x="2298" y="3129"/>
                  </a:lnTo>
                  <a:lnTo>
                    <a:pt x="2258" y="3129"/>
                  </a:lnTo>
                  <a:lnTo>
                    <a:pt x="2258" y="2392"/>
                  </a:lnTo>
                  <a:lnTo>
                    <a:pt x="3274" y="2392"/>
                  </a:lnTo>
                  <a:lnTo>
                    <a:pt x="3274" y="2376"/>
                  </a:lnTo>
                  <a:lnTo>
                    <a:pt x="3274" y="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4" name="Freeform 677">
              <a:extLst>
                <a:ext uri="{FF2B5EF4-FFF2-40B4-BE49-F238E27FC236}">
                  <a16:creationId xmlns:a16="http://schemas.microsoft.com/office/drawing/2014/main" id="{0389AEF8-61A1-4391-B2A0-9695E54F9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2" y="1289"/>
              <a:ext cx="1812" cy="500"/>
            </a:xfrm>
            <a:custGeom>
              <a:avLst/>
              <a:gdLst>
                <a:gd name="T0" fmla="+- 0 4262 4262"/>
                <a:gd name="T1" fmla="*/ T0 w 1812"/>
                <a:gd name="T2" fmla="+- 0 1373 1290"/>
                <a:gd name="T3" fmla="*/ 1373 h 500"/>
                <a:gd name="T4" fmla="+- 0 4269 4262"/>
                <a:gd name="T5" fmla="*/ T4 w 1812"/>
                <a:gd name="T6" fmla="+- 0 1340 1290"/>
                <a:gd name="T7" fmla="*/ 1340 h 500"/>
                <a:gd name="T8" fmla="+- 0 4287 4262"/>
                <a:gd name="T9" fmla="*/ T8 w 1812"/>
                <a:gd name="T10" fmla="+- 0 1314 1290"/>
                <a:gd name="T11" fmla="*/ 1314 h 500"/>
                <a:gd name="T12" fmla="+- 0 4313 4262"/>
                <a:gd name="T13" fmla="*/ T12 w 1812"/>
                <a:gd name="T14" fmla="+- 0 1296 1290"/>
                <a:gd name="T15" fmla="*/ 1296 h 500"/>
                <a:gd name="T16" fmla="+- 0 4346 4262"/>
                <a:gd name="T17" fmla="*/ T16 w 1812"/>
                <a:gd name="T18" fmla="+- 0 1290 1290"/>
                <a:gd name="T19" fmla="*/ 1290 h 500"/>
                <a:gd name="T20" fmla="+- 0 5990 4262"/>
                <a:gd name="T21" fmla="*/ T20 w 1812"/>
                <a:gd name="T22" fmla="+- 0 1290 1290"/>
                <a:gd name="T23" fmla="*/ 1290 h 500"/>
                <a:gd name="T24" fmla="+- 0 6049 4262"/>
                <a:gd name="T25" fmla="*/ T24 w 1812"/>
                <a:gd name="T26" fmla="+- 0 1314 1290"/>
                <a:gd name="T27" fmla="*/ 1314 h 500"/>
                <a:gd name="T28" fmla="+- 0 6074 4262"/>
                <a:gd name="T29" fmla="*/ T28 w 1812"/>
                <a:gd name="T30" fmla="+- 0 1373 1290"/>
                <a:gd name="T31" fmla="*/ 1373 h 500"/>
                <a:gd name="T32" fmla="+- 0 6074 4262"/>
                <a:gd name="T33" fmla="*/ T32 w 1812"/>
                <a:gd name="T34" fmla="+- 0 1705 1290"/>
                <a:gd name="T35" fmla="*/ 1705 h 500"/>
                <a:gd name="T36" fmla="+- 0 6067 4262"/>
                <a:gd name="T37" fmla="*/ T36 w 1812"/>
                <a:gd name="T38" fmla="+- 0 1738 1290"/>
                <a:gd name="T39" fmla="*/ 1738 h 500"/>
                <a:gd name="T40" fmla="+- 0 6049 4262"/>
                <a:gd name="T41" fmla="*/ T40 w 1812"/>
                <a:gd name="T42" fmla="+- 0 1764 1290"/>
                <a:gd name="T43" fmla="*/ 1764 h 500"/>
                <a:gd name="T44" fmla="+- 0 6023 4262"/>
                <a:gd name="T45" fmla="*/ T44 w 1812"/>
                <a:gd name="T46" fmla="+- 0 1782 1290"/>
                <a:gd name="T47" fmla="*/ 1782 h 500"/>
                <a:gd name="T48" fmla="+- 0 5990 4262"/>
                <a:gd name="T49" fmla="*/ T48 w 1812"/>
                <a:gd name="T50" fmla="+- 0 1789 1290"/>
                <a:gd name="T51" fmla="*/ 1789 h 500"/>
                <a:gd name="T52" fmla="+- 0 4346 4262"/>
                <a:gd name="T53" fmla="*/ T52 w 1812"/>
                <a:gd name="T54" fmla="+- 0 1789 1290"/>
                <a:gd name="T55" fmla="*/ 1789 h 500"/>
                <a:gd name="T56" fmla="+- 0 4287 4262"/>
                <a:gd name="T57" fmla="*/ T56 w 1812"/>
                <a:gd name="T58" fmla="+- 0 1764 1290"/>
                <a:gd name="T59" fmla="*/ 1764 h 500"/>
                <a:gd name="T60" fmla="+- 0 4262 4262"/>
                <a:gd name="T61" fmla="*/ T60 w 1812"/>
                <a:gd name="T62" fmla="+- 0 1705 1290"/>
                <a:gd name="T63" fmla="*/ 1705 h 500"/>
                <a:gd name="T64" fmla="+- 0 4262 4262"/>
                <a:gd name="T65" fmla="*/ T64 w 1812"/>
                <a:gd name="T66" fmla="+- 0 1373 1290"/>
                <a:gd name="T67" fmla="*/ 1373 h 5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812" h="500">
                  <a:moveTo>
                    <a:pt x="0" y="83"/>
                  </a:moveTo>
                  <a:lnTo>
                    <a:pt x="7" y="50"/>
                  </a:lnTo>
                  <a:lnTo>
                    <a:pt x="25" y="24"/>
                  </a:lnTo>
                  <a:lnTo>
                    <a:pt x="51" y="6"/>
                  </a:lnTo>
                  <a:lnTo>
                    <a:pt x="84" y="0"/>
                  </a:lnTo>
                  <a:lnTo>
                    <a:pt x="1728" y="0"/>
                  </a:lnTo>
                  <a:lnTo>
                    <a:pt x="1787" y="24"/>
                  </a:lnTo>
                  <a:lnTo>
                    <a:pt x="1812" y="83"/>
                  </a:lnTo>
                  <a:lnTo>
                    <a:pt x="1812" y="415"/>
                  </a:lnTo>
                  <a:lnTo>
                    <a:pt x="1805" y="448"/>
                  </a:lnTo>
                  <a:lnTo>
                    <a:pt x="1787" y="474"/>
                  </a:lnTo>
                  <a:lnTo>
                    <a:pt x="1761" y="492"/>
                  </a:lnTo>
                  <a:lnTo>
                    <a:pt x="1728" y="499"/>
                  </a:lnTo>
                  <a:lnTo>
                    <a:pt x="84" y="499"/>
                  </a:lnTo>
                  <a:lnTo>
                    <a:pt x="25" y="474"/>
                  </a:lnTo>
                  <a:lnTo>
                    <a:pt x="0" y="415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7619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92" name="AutoShape 676">
              <a:extLst>
                <a:ext uri="{FF2B5EF4-FFF2-40B4-BE49-F238E27FC236}">
                  <a16:creationId xmlns:a16="http://schemas.microsoft.com/office/drawing/2014/main" id="{8F87D1F8-8B15-4A63-B1D7-32DE4E646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" y="3316"/>
              <a:ext cx="1107" cy="1519"/>
            </a:xfrm>
            <a:custGeom>
              <a:avLst/>
              <a:gdLst>
                <a:gd name="T0" fmla="+- 0 4144 3105"/>
                <a:gd name="T1" fmla="*/ T0 w 1095"/>
                <a:gd name="T2" fmla="+- 0 4918 3317"/>
                <a:gd name="T3" fmla="*/ 4918 h 1698"/>
                <a:gd name="T4" fmla="+- 0 4104 3105"/>
                <a:gd name="T5" fmla="*/ T4 w 1095"/>
                <a:gd name="T6" fmla="+- 0 4918 3317"/>
                <a:gd name="T7" fmla="*/ 4918 h 1698"/>
                <a:gd name="T8" fmla="+- 0 4152 3105"/>
                <a:gd name="T9" fmla="*/ T8 w 1095"/>
                <a:gd name="T10" fmla="+- 0 5014 3317"/>
                <a:gd name="T11" fmla="*/ 5014 h 1698"/>
                <a:gd name="T12" fmla="+- 0 4192 3105"/>
                <a:gd name="T13" fmla="*/ T12 w 1095"/>
                <a:gd name="T14" fmla="+- 0 4934 3317"/>
                <a:gd name="T15" fmla="*/ 4934 h 1698"/>
                <a:gd name="T16" fmla="+- 0 4144 3105"/>
                <a:gd name="T17" fmla="*/ T16 w 1095"/>
                <a:gd name="T18" fmla="+- 0 4934 3317"/>
                <a:gd name="T19" fmla="*/ 4934 h 1698"/>
                <a:gd name="T20" fmla="+- 0 4144 3105"/>
                <a:gd name="T21" fmla="*/ T20 w 1095"/>
                <a:gd name="T22" fmla="+- 0 4918 3317"/>
                <a:gd name="T23" fmla="*/ 4918 h 1698"/>
                <a:gd name="T24" fmla="+- 0 4144 3105"/>
                <a:gd name="T25" fmla="*/ T24 w 1095"/>
                <a:gd name="T26" fmla="+- 0 4165 3317"/>
                <a:gd name="T27" fmla="*/ 4165 h 1698"/>
                <a:gd name="T28" fmla="+- 0 4144 3105"/>
                <a:gd name="T29" fmla="*/ T28 w 1095"/>
                <a:gd name="T30" fmla="+- 0 4934 3317"/>
                <a:gd name="T31" fmla="*/ 4934 h 1698"/>
                <a:gd name="T32" fmla="+- 0 4160 3105"/>
                <a:gd name="T33" fmla="*/ T32 w 1095"/>
                <a:gd name="T34" fmla="+- 0 4934 3317"/>
                <a:gd name="T35" fmla="*/ 4934 h 1698"/>
                <a:gd name="T36" fmla="+- 0 4160 3105"/>
                <a:gd name="T37" fmla="*/ T36 w 1095"/>
                <a:gd name="T38" fmla="+- 0 4173 3317"/>
                <a:gd name="T39" fmla="*/ 4173 h 1698"/>
                <a:gd name="T40" fmla="+- 0 4152 3105"/>
                <a:gd name="T41" fmla="*/ T40 w 1095"/>
                <a:gd name="T42" fmla="+- 0 4173 3317"/>
                <a:gd name="T43" fmla="*/ 4173 h 1698"/>
                <a:gd name="T44" fmla="+- 0 4144 3105"/>
                <a:gd name="T45" fmla="*/ T44 w 1095"/>
                <a:gd name="T46" fmla="+- 0 4165 3317"/>
                <a:gd name="T47" fmla="*/ 4165 h 1698"/>
                <a:gd name="T48" fmla="+- 0 4200 3105"/>
                <a:gd name="T49" fmla="*/ T48 w 1095"/>
                <a:gd name="T50" fmla="+- 0 4918 3317"/>
                <a:gd name="T51" fmla="*/ 4918 h 1698"/>
                <a:gd name="T52" fmla="+- 0 4160 3105"/>
                <a:gd name="T53" fmla="*/ T52 w 1095"/>
                <a:gd name="T54" fmla="+- 0 4918 3317"/>
                <a:gd name="T55" fmla="*/ 4918 h 1698"/>
                <a:gd name="T56" fmla="+- 0 4160 3105"/>
                <a:gd name="T57" fmla="*/ T56 w 1095"/>
                <a:gd name="T58" fmla="+- 0 4934 3317"/>
                <a:gd name="T59" fmla="*/ 4934 h 1698"/>
                <a:gd name="T60" fmla="+- 0 4192 3105"/>
                <a:gd name="T61" fmla="*/ T60 w 1095"/>
                <a:gd name="T62" fmla="+- 0 4934 3317"/>
                <a:gd name="T63" fmla="*/ 4934 h 1698"/>
                <a:gd name="T64" fmla="+- 0 4200 3105"/>
                <a:gd name="T65" fmla="*/ T64 w 1095"/>
                <a:gd name="T66" fmla="+- 0 4918 3317"/>
                <a:gd name="T67" fmla="*/ 4918 h 1698"/>
                <a:gd name="T68" fmla="+- 0 3121 3105"/>
                <a:gd name="T69" fmla="*/ T68 w 1095"/>
                <a:gd name="T70" fmla="+- 0 3317 3317"/>
                <a:gd name="T71" fmla="*/ 3317 h 1698"/>
                <a:gd name="T72" fmla="+- 0 3105 3105"/>
                <a:gd name="T73" fmla="*/ T72 w 1095"/>
                <a:gd name="T74" fmla="+- 0 3317 3317"/>
                <a:gd name="T75" fmla="*/ 3317 h 1698"/>
                <a:gd name="T76" fmla="+- 0 3105 3105"/>
                <a:gd name="T77" fmla="*/ T76 w 1095"/>
                <a:gd name="T78" fmla="+- 0 4173 3317"/>
                <a:gd name="T79" fmla="*/ 4173 h 1698"/>
                <a:gd name="T80" fmla="+- 0 4144 3105"/>
                <a:gd name="T81" fmla="*/ T80 w 1095"/>
                <a:gd name="T82" fmla="+- 0 4173 3317"/>
                <a:gd name="T83" fmla="*/ 4173 h 1698"/>
                <a:gd name="T84" fmla="+- 0 4144 3105"/>
                <a:gd name="T85" fmla="*/ T84 w 1095"/>
                <a:gd name="T86" fmla="+- 0 4165 3317"/>
                <a:gd name="T87" fmla="*/ 4165 h 1698"/>
                <a:gd name="T88" fmla="+- 0 3121 3105"/>
                <a:gd name="T89" fmla="*/ T88 w 1095"/>
                <a:gd name="T90" fmla="+- 0 4165 3317"/>
                <a:gd name="T91" fmla="*/ 4165 h 1698"/>
                <a:gd name="T92" fmla="+- 0 3113 3105"/>
                <a:gd name="T93" fmla="*/ T92 w 1095"/>
                <a:gd name="T94" fmla="+- 0 4157 3317"/>
                <a:gd name="T95" fmla="*/ 4157 h 1698"/>
                <a:gd name="T96" fmla="+- 0 3121 3105"/>
                <a:gd name="T97" fmla="*/ T96 w 1095"/>
                <a:gd name="T98" fmla="+- 0 4157 3317"/>
                <a:gd name="T99" fmla="*/ 4157 h 1698"/>
                <a:gd name="T100" fmla="+- 0 3121 3105"/>
                <a:gd name="T101" fmla="*/ T100 w 1095"/>
                <a:gd name="T102" fmla="+- 0 3317 3317"/>
                <a:gd name="T103" fmla="*/ 3317 h 1698"/>
                <a:gd name="T104" fmla="+- 0 4160 3105"/>
                <a:gd name="T105" fmla="*/ T104 w 1095"/>
                <a:gd name="T106" fmla="+- 0 4157 3317"/>
                <a:gd name="T107" fmla="*/ 4157 h 1698"/>
                <a:gd name="T108" fmla="+- 0 3121 3105"/>
                <a:gd name="T109" fmla="*/ T108 w 1095"/>
                <a:gd name="T110" fmla="+- 0 4157 3317"/>
                <a:gd name="T111" fmla="*/ 4157 h 1698"/>
                <a:gd name="T112" fmla="+- 0 3121 3105"/>
                <a:gd name="T113" fmla="*/ T112 w 1095"/>
                <a:gd name="T114" fmla="+- 0 4165 3317"/>
                <a:gd name="T115" fmla="*/ 4165 h 1698"/>
                <a:gd name="T116" fmla="+- 0 4144 3105"/>
                <a:gd name="T117" fmla="*/ T116 w 1095"/>
                <a:gd name="T118" fmla="+- 0 4165 3317"/>
                <a:gd name="T119" fmla="*/ 4165 h 1698"/>
                <a:gd name="T120" fmla="+- 0 4152 3105"/>
                <a:gd name="T121" fmla="*/ T120 w 1095"/>
                <a:gd name="T122" fmla="+- 0 4173 3317"/>
                <a:gd name="T123" fmla="*/ 4173 h 1698"/>
                <a:gd name="T124" fmla="+- 0 4160 3105"/>
                <a:gd name="T125" fmla="*/ T124 w 1095"/>
                <a:gd name="T126" fmla="+- 0 4173 3317"/>
                <a:gd name="T127" fmla="*/ 4173 h 1698"/>
                <a:gd name="T128" fmla="+- 0 4160 3105"/>
                <a:gd name="T129" fmla="*/ T128 w 1095"/>
                <a:gd name="T130" fmla="+- 0 4157 3317"/>
                <a:gd name="T131" fmla="*/ 4157 h 1698"/>
                <a:gd name="T132" fmla="+- 0 3121 3105"/>
                <a:gd name="T133" fmla="*/ T132 w 1095"/>
                <a:gd name="T134" fmla="+- 0 4157 3317"/>
                <a:gd name="T135" fmla="*/ 4157 h 1698"/>
                <a:gd name="T136" fmla="+- 0 3113 3105"/>
                <a:gd name="T137" fmla="*/ T136 w 1095"/>
                <a:gd name="T138" fmla="+- 0 4157 3317"/>
                <a:gd name="T139" fmla="*/ 4157 h 1698"/>
                <a:gd name="T140" fmla="+- 0 3121 3105"/>
                <a:gd name="T141" fmla="*/ T140 w 1095"/>
                <a:gd name="T142" fmla="+- 0 4165 3317"/>
                <a:gd name="T143" fmla="*/ 4165 h 1698"/>
                <a:gd name="T144" fmla="+- 0 3121 3105"/>
                <a:gd name="T145" fmla="*/ T144 w 1095"/>
                <a:gd name="T146" fmla="+- 0 4157 3317"/>
                <a:gd name="T147" fmla="*/ 4157 h 169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095" h="1698">
                  <a:moveTo>
                    <a:pt x="1039" y="1601"/>
                  </a:moveTo>
                  <a:lnTo>
                    <a:pt x="999" y="1601"/>
                  </a:lnTo>
                  <a:lnTo>
                    <a:pt x="1047" y="1697"/>
                  </a:lnTo>
                  <a:lnTo>
                    <a:pt x="1087" y="1617"/>
                  </a:lnTo>
                  <a:lnTo>
                    <a:pt x="1039" y="1617"/>
                  </a:lnTo>
                  <a:lnTo>
                    <a:pt x="1039" y="1601"/>
                  </a:lnTo>
                  <a:close/>
                  <a:moveTo>
                    <a:pt x="1039" y="848"/>
                  </a:moveTo>
                  <a:lnTo>
                    <a:pt x="1039" y="1617"/>
                  </a:lnTo>
                  <a:lnTo>
                    <a:pt x="1055" y="1617"/>
                  </a:lnTo>
                  <a:lnTo>
                    <a:pt x="1055" y="856"/>
                  </a:lnTo>
                  <a:lnTo>
                    <a:pt x="1047" y="856"/>
                  </a:lnTo>
                  <a:lnTo>
                    <a:pt x="1039" y="848"/>
                  </a:lnTo>
                  <a:close/>
                  <a:moveTo>
                    <a:pt x="1095" y="1601"/>
                  </a:moveTo>
                  <a:lnTo>
                    <a:pt x="1055" y="1601"/>
                  </a:lnTo>
                  <a:lnTo>
                    <a:pt x="1055" y="1617"/>
                  </a:lnTo>
                  <a:lnTo>
                    <a:pt x="1087" y="1617"/>
                  </a:lnTo>
                  <a:lnTo>
                    <a:pt x="1095" y="1601"/>
                  </a:lnTo>
                  <a:close/>
                  <a:moveTo>
                    <a:pt x="16" y="0"/>
                  </a:moveTo>
                  <a:lnTo>
                    <a:pt x="0" y="0"/>
                  </a:lnTo>
                  <a:lnTo>
                    <a:pt x="0" y="856"/>
                  </a:lnTo>
                  <a:lnTo>
                    <a:pt x="1039" y="856"/>
                  </a:lnTo>
                  <a:lnTo>
                    <a:pt x="1039" y="848"/>
                  </a:lnTo>
                  <a:lnTo>
                    <a:pt x="16" y="848"/>
                  </a:lnTo>
                  <a:lnTo>
                    <a:pt x="8" y="840"/>
                  </a:lnTo>
                  <a:lnTo>
                    <a:pt x="16" y="840"/>
                  </a:lnTo>
                  <a:lnTo>
                    <a:pt x="16" y="0"/>
                  </a:lnTo>
                  <a:close/>
                  <a:moveTo>
                    <a:pt x="1055" y="840"/>
                  </a:moveTo>
                  <a:lnTo>
                    <a:pt x="16" y="840"/>
                  </a:lnTo>
                  <a:lnTo>
                    <a:pt x="16" y="848"/>
                  </a:lnTo>
                  <a:lnTo>
                    <a:pt x="1039" y="848"/>
                  </a:lnTo>
                  <a:lnTo>
                    <a:pt x="1047" y="856"/>
                  </a:lnTo>
                  <a:lnTo>
                    <a:pt x="1055" y="856"/>
                  </a:lnTo>
                  <a:lnTo>
                    <a:pt x="1055" y="840"/>
                  </a:lnTo>
                  <a:close/>
                  <a:moveTo>
                    <a:pt x="16" y="840"/>
                  </a:moveTo>
                  <a:lnTo>
                    <a:pt x="8" y="840"/>
                  </a:lnTo>
                  <a:lnTo>
                    <a:pt x="16" y="848"/>
                  </a:lnTo>
                  <a:lnTo>
                    <a:pt x="16" y="84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93" name="Freeform 675">
              <a:extLst>
                <a:ext uri="{FF2B5EF4-FFF2-40B4-BE49-F238E27FC236}">
                  <a16:creationId xmlns:a16="http://schemas.microsoft.com/office/drawing/2014/main" id="{F1679A36-C6F9-405F-A868-1F5EB91D6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9" y="383"/>
              <a:ext cx="407" cy="407"/>
            </a:xfrm>
            <a:custGeom>
              <a:avLst/>
              <a:gdLst>
                <a:gd name="T0" fmla="+- 0 3113 2910"/>
                <a:gd name="T1" fmla="*/ T0 w 407"/>
                <a:gd name="T2" fmla="+- 0 383 383"/>
                <a:gd name="T3" fmla="*/ 383 h 407"/>
                <a:gd name="T4" fmla="+- 0 3034 2910"/>
                <a:gd name="T5" fmla="*/ T4 w 407"/>
                <a:gd name="T6" fmla="+- 0 399 383"/>
                <a:gd name="T7" fmla="*/ 399 h 407"/>
                <a:gd name="T8" fmla="+- 0 2970 2910"/>
                <a:gd name="T9" fmla="*/ T8 w 407"/>
                <a:gd name="T10" fmla="+- 0 443 383"/>
                <a:gd name="T11" fmla="*/ 443 h 407"/>
                <a:gd name="T12" fmla="+- 0 2926 2910"/>
                <a:gd name="T13" fmla="*/ T12 w 407"/>
                <a:gd name="T14" fmla="+- 0 508 383"/>
                <a:gd name="T15" fmla="*/ 508 h 407"/>
                <a:gd name="T16" fmla="+- 0 2910 2910"/>
                <a:gd name="T17" fmla="*/ T16 w 407"/>
                <a:gd name="T18" fmla="+- 0 587 383"/>
                <a:gd name="T19" fmla="*/ 587 h 407"/>
                <a:gd name="T20" fmla="+- 0 2926 2910"/>
                <a:gd name="T21" fmla="*/ T20 w 407"/>
                <a:gd name="T22" fmla="+- 0 666 383"/>
                <a:gd name="T23" fmla="*/ 666 h 407"/>
                <a:gd name="T24" fmla="+- 0 2970 2910"/>
                <a:gd name="T25" fmla="*/ T24 w 407"/>
                <a:gd name="T26" fmla="+- 0 731 383"/>
                <a:gd name="T27" fmla="*/ 731 h 407"/>
                <a:gd name="T28" fmla="+- 0 3034 2910"/>
                <a:gd name="T29" fmla="*/ T28 w 407"/>
                <a:gd name="T30" fmla="+- 0 774 383"/>
                <a:gd name="T31" fmla="*/ 774 h 407"/>
                <a:gd name="T32" fmla="+- 0 3113 2910"/>
                <a:gd name="T33" fmla="*/ T32 w 407"/>
                <a:gd name="T34" fmla="+- 0 790 383"/>
                <a:gd name="T35" fmla="*/ 790 h 407"/>
                <a:gd name="T36" fmla="+- 0 3192 2910"/>
                <a:gd name="T37" fmla="*/ T36 w 407"/>
                <a:gd name="T38" fmla="+- 0 774 383"/>
                <a:gd name="T39" fmla="*/ 774 h 407"/>
                <a:gd name="T40" fmla="+- 0 3257 2910"/>
                <a:gd name="T41" fmla="*/ T40 w 407"/>
                <a:gd name="T42" fmla="+- 0 731 383"/>
                <a:gd name="T43" fmla="*/ 731 h 407"/>
                <a:gd name="T44" fmla="+- 0 3301 2910"/>
                <a:gd name="T45" fmla="*/ T44 w 407"/>
                <a:gd name="T46" fmla="+- 0 666 383"/>
                <a:gd name="T47" fmla="*/ 666 h 407"/>
                <a:gd name="T48" fmla="+- 0 3317 2910"/>
                <a:gd name="T49" fmla="*/ T48 w 407"/>
                <a:gd name="T50" fmla="+- 0 587 383"/>
                <a:gd name="T51" fmla="*/ 587 h 407"/>
                <a:gd name="T52" fmla="+- 0 3301 2910"/>
                <a:gd name="T53" fmla="*/ T52 w 407"/>
                <a:gd name="T54" fmla="+- 0 508 383"/>
                <a:gd name="T55" fmla="*/ 508 h 407"/>
                <a:gd name="T56" fmla="+- 0 3257 2910"/>
                <a:gd name="T57" fmla="*/ T56 w 407"/>
                <a:gd name="T58" fmla="+- 0 443 383"/>
                <a:gd name="T59" fmla="*/ 443 h 407"/>
                <a:gd name="T60" fmla="+- 0 3192 2910"/>
                <a:gd name="T61" fmla="*/ T60 w 407"/>
                <a:gd name="T62" fmla="+- 0 399 383"/>
                <a:gd name="T63" fmla="*/ 399 h 407"/>
                <a:gd name="T64" fmla="+- 0 3113 2910"/>
                <a:gd name="T65" fmla="*/ T64 w 407"/>
                <a:gd name="T66" fmla="+- 0 383 383"/>
                <a:gd name="T67" fmla="*/ 383 h 40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407" h="407">
                  <a:moveTo>
                    <a:pt x="203" y="0"/>
                  </a:moveTo>
                  <a:lnTo>
                    <a:pt x="124" y="16"/>
                  </a:lnTo>
                  <a:lnTo>
                    <a:pt x="60" y="60"/>
                  </a:lnTo>
                  <a:lnTo>
                    <a:pt x="16" y="125"/>
                  </a:lnTo>
                  <a:lnTo>
                    <a:pt x="0" y="204"/>
                  </a:lnTo>
                  <a:lnTo>
                    <a:pt x="16" y="283"/>
                  </a:lnTo>
                  <a:lnTo>
                    <a:pt x="60" y="348"/>
                  </a:lnTo>
                  <a:lnTo>
                    <a:pt x="124" y="391"/>
                  </a:lnTo>
                  <a:lnTo>
                    <a:pt x="203" y="407"/>
                  </a:lnTo>
                  <a:lnTo>
                    <a:pt x="282" y="391"/>
                  </a:lnTo>
                  <a:lnTo>
                    <a:pt x="347" y="348"/>
                  </a:lnTo>
                  <a:lnTo>
                    <a:pt x="391" y="283"/>
                  </a:lnTo>
                  <a:lnTo>
                    <a:pt x="407" y="204"/>
                  </a:lnTo>
                  <a:lnTo>
                    <a:pt x="391" y="125"/>
                  </a:lnTo>
                  <a:lnTo>
                    <a:pt x="347" y="60"/>
                  </a:lnTo>
                  <a:lnTo>
                    <a:pt x="282" y="16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94" name="Freeform 674">
              <a:extLst>
                <a:ext uri="{FF2B5EF4-FFF2-40B4-BE49-F238E27FC236}">
                  <a16:creationId xmlns:a16="http://schemas.microsoft.com/office/drawing/2014/main" id="{EEF752DB-AF26-4C62-9445-6DB056E85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9" y="383"/>
              <a:ext cx="407" cy="407"/>
            </a:xfrm>
            <a:custGeom>
              <a:avLst/>
              <a:gdLst>
                <a:gd name="T0" fmla="+- 0 2910 2910"/>
                <a:gd name="T1" fmla="*/ T0 w 407"/>
                <a:gd name="T2" fmla="+- 0 587 383"/>
                <a:gd name="T3" fmla="*/ 587 h 407"/>
                <a:gd name="T4" fmla="+- 0 2926 2910"/>
                <a:gd name="T5" fmla="*/ T4 w 407"/>
                <a:gd name="T6" fmla="+- 0 508 383"/>
                <a:gd name="T7" fmla="*/ 508 h 407"/>
                <a:gd name="T8" fmla="+- 0 2970 2910"/>
                <a:gd name="T9" fmla="*/ T8 w 407"/>
                <a:gd name="T10" fmla="+- 0 443 383"/>
                <a:gd name="T11" fmla="*/ 443 h 407"/>
                <a:gd name="T12" fmla="+- 0 3034 2910"/>
                <a:gd name="T13" fmla="*/ T12 w 407"/>
                <a:gd name="T14" fmla="+- 0 399 383"/>
                <a:gd name="T15" fmla="*/ 399 h 407"/>
                <a:gd name="T16" fmla="+- 0 3113 2910"/>
                <a:gd name="T17" fmla="*/ T16 w 407"/>
                <a:gd name="T18" fmla="+- 0 383 383"/>
                <a:gd name="T19" fmla="*/ 383 h 407"/>
                <a:gd name="T20" fmla="+- 0 3192 2910"/>
                <a:gd name="T21" fmla="*/ T20 w 407"/>
                <a:gd name="T22" fmla="+- 0 399 383"/>
                <a:gd name="T23" fmla="*/ 399 h 407"/>
                <a:gd name="T24" fmla="+- 0 3257 2910"/>
                <a:gd name="T25" fmla="*/ T24 w 407"/>
                <a:gd name="T26" fmla="+- 0 443 383"/>
                <a:gd name="T27" fmla="*/ 443 h 407"/>
                <a:gd name="T28" fmla="+- 0 3301 2910"/>
                <a:gd name="T29" fmla="*/ T28 w 407"/>
                <a:gd name="T30" fmla="+- 0 508 383"/>
                <a:gd name="T31" fmla="*/ 508 h 407"/>
                <a:gd name="T32" fmla="+- 0 3317 2910"/>
                <a:gd name="T33" fmla="*/ T32 w 407"/>
                <a:gd name="T34" fmla="+- 0 587 383"/>
                <a:gd name="T35" fmla="*/ 587 h 407"/>
                <a:gd name="T36" fmla="+- 0 3301 2910"/>
                <a:gd name="T37" fmla="*/ T36 w 407"/>
                <a:gd name="T38" fmla="+- 0 666 383"/>
                <a:gd name="T39" fmla="*/ 666 h 407"/>
                <a:gd name="T40" fmla="+- 0 3257 2910"/>
                <a:gd name="T41" fmla="*/ T40 w 407"/>
                <a:gd name="T42" fmla="+- 0 731 383"/>
                <a:gd name="T43" fmla="*/ 731 h 407"/>
                <a:gd name="T44" fmla="+- 0 3192 2910"/>
                <a:gd name="T45" fmla="*/ T44 w 407"/>
                <a:gd name="T46" fmla="+- 0 774 383"/>
                <a:gd name="T47" fmla="*/ 774 h 407"/>
                <a:gd name="T48" fmla="+- 0 3113 2910"/>
                <a:gd name="T49" fmla="*/ T48 w 407"/>
                <a:gd name="T50" fmla="+- 0 790 383"/>
                <a:gd name="T51" fmla="*/ 790 h 407"/>
                <a:gd name="T52" fmla="+- 0 3034 2910"/>
                <a:gd name="T53" fmla="*/ T52 w 407"/>
                <a:gd name="T54" fmla="+- 0 774 383"/>
                <a:gd name="T55" fmla="*/ 774 h 407"/>
                <a:gd name="T56" fmla="+- 0 2970 2910"/>
                <a:gd name="T57" fmla="*/ T56 w 407"/>
                <a:gd name="T58" fmla="+- 0 731 383"/>
                <a:gd name="T59" fmla="*/ 731 h 407"/>
                <a:gd name="T60" fmla="+- 0 2926 2910"/>
                <a:gd name="T61" fmla="*/ T60 w 407"/>
                <a:gd name="T62" fmla="+- 0 666 383"/>
                <a:gd name="T63" fmla="*/ 666 h 407"/>
                <a:gd name="T64" fmla="+- 0 2910 2910"/>
                <a:gd name="T65" fmla="*/ T64 w 407"/>
                <a:gd name="T66" fmla="+- 0 587 383"/>
                <a:gd name="T67" fmla="*/ 587 h 40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407" h="407">
                  <a:moveTo>
                    <a:pt x="0" y="204"/>
                  </a:moveTo>
                  <a:lnTo>
                    <a:pt x="16" y="125"/>
                  </a:lnTo>
                  <a:lnTo>
                    <a:pt x="60" y="60"/>
                  </a:lnTo>
                  <a:lnTo>
                    <a:pt x="124" y="16"/>
                  </a:lnTo>
                  <a:lnTo>
                    <a:pt x="203" y="0"/>
                  </a:lnTo>
                  <a:lnTo>
                    <a:pt x="282" y="16"/>
                  </a:lnTo>
                  <a:lnTo>
                    <a:pt x="347" y="60"/>
                  </a:lnTo>
                  <a:lnTo>
                    <a:pt x="391" y="125"/>
                  </a:lnTo>
                  <a:lnTo>
                    <a:pt x="407" y="204"/>
                  </a:lnTo>
                  <a:lnTo>
                    <a:pt x="391" y="283"/>
                  </a:lnTo>
                  <a:lnTo>
                    <a:pt x="347" y="348"/>
                  </a:lnTo>
                  <a:lnTo>
                    <a:pt x="282" y="391"/>
                  </a:lnTo>
                  <a:lnTo>
                    <a:pt x="203" y="407"/>
                  </a:lnTo>
                  <a:lnTo>
                    <a:pt x="124" y="391"/>
                  </a:lnTo>
                  <a:lnTo>
                    <a:pt x="60" y="348"/>
                  </a:lnTo>
                  <a:lnTo>
                    <a:pt x="16" y="283"/>
                  </a:lnTo>
                  <a:lnTo>
                    <a:pt x="0" y="204"/>
                  </a:lnTo>
                  <a:close/>
                </a:path>
              </a:pathLst>
            </a:custGeom>
            <a:noFill/>
            <a:ln w="761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95" name="Freeform 673">
              <a:extLst>
                <a:ext uri="{FF2B5EF4-FFF2-40B4-BE49-F238E27FC236}">
                  <a16:creationId xmlns:a16="http://schemas.microsoft.com/office/drawing/2014/main" id="{051B0444-B32B-4DCD-BF65-F9B7ADCE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" y="383"/>
              <a:ext cx="407" cy="407"/>
            </a:xfrm>
            <a:custGeom>
              <a:avLst/>
              <a:gdLst>
                <a:gd name="T0" fmla="+- 0 5168 4965"/>
                <a:gd name="T1" fmla="*/ T0 w 407"/>
                <a:gd name="T2" fmla="+- 0 383 383"/>
                <a:gd name="T3" fmla="*/ 383 h 407"/>
                <a:gd name="T4" fmla="+- 0 5089 4965"/>
                <a:gd name="T5" fmla="*/ T4 w 407"/>
                <a:gd name="T6" fmla="+- 0 399 383"/>
                <a:gd name="T7" fmla="*/ 399 h 407"/>
                <a:gd name="T8" fmla="+- 0 5024 4965"/>
                <a:gd name="T9" fmla="*/ T8 w 407"/>
                <a:gd name="T10" fmla="+- 0 443 383"/>
                <a:gd name="T11" fmla="*/ 443 h 407"/>
                <a:gd name="T12" fmla="+- 0 4981 4965"/>
                <a:gd name="T13" fmla="*/ T12 w 407"/>
                <a:gd name="T14" fmla="+- 0 508 383"/>
                <a:gd name="T15" fmla="*/ 508 h 407"/>
                <a:gd name="T16" fmla="+- 0 4965 4965"/>
                <a:gd name="T17" fmla="*/ T16 w 407"/>
                <a:gd name="T18" fmla="+- 0 587 383"/>
                <a:gd name="T19" fmla="*/ 587 h 407"/>
                <a:gd name="T20" fmla="+- 0 4981 4965"/>
                <a:gd name="T21" fmla="*/ T20 w 407"/>
                <a:gd name="T22" fmla="+- 0 666 383"/>
                <a:gd name="T23" fmla="*/ 666 h 407"/>
                <a:gd name="T24" fmla="+- 0 5024 4965"/>
                <a:gd name="T25" fmla="*/ T24 w 407"/>
                <a:gd name="T26" fmla="+- 0 731 383"/>
                <a:gd name="T27" fmla="*/ 731 h 407"/>
                <a:gd name="T28" fmla="+- 0 5089 4965"/>
                <a:gd name="T29" fmla="*/ T28 w 407"/>
                <a:gd name="T30" fmla="+- 0 774 383"/>
                <a:gd name="T31" fmla="*/ 774 h 407"/>
                <a:gd name="T32" fmla="+- 0 5168 4965"/>
                <a:gd name="T33" fmla="*/ T32 w 407"/>
                <a:gd name="T34" fmla="+- 0 790 383"/>
                <a:gd name="T35" fmla="*/ 790 h 407"/>
                <a:gd name="T36" fmla="+- 0 5247 4965"/>
                <a:gd name="T37" fmla="*/ T36 w 407"/>
                <a:gd name="T38" fmla="+- 0 774 383"/>
                <a:gd name="T39" fmla="*/ 774 h 407"/>
                <a:gd name="T40" fmla="+- 0 5312 4965"/>
                <a:gd name="T41" fmla="*/ T40 w 407"/>
                <a:gd name="T42" fmla="+- 0 731 383"/>
                <a:gd name="T43" fmla="*/ 731 h 407"/>
                <a:gd name="T44" fmla="+- 0 5355 4965"/>
                <a:gd name="T45" fmla="*/ T44 w 407"/>
                <a:gd name="T46" fmla="+- 0 666 383"/>
                <a:gd name="T47" fmla="*/ 666 h 407"/>
                <a:gd name="T48" fmla="+- 0 5371 4965"/>
                <a:gd name="T49" fmla="*/ T48 w 407"/>
                <a:gd name="T50" fmla="+- 0 587 383"/>
                <a:gd name="T51" fmla="*/ 587 h 407"/>
                <a:gd name="T52" fmla="+- 0 5355 4965"/>
                <a:gd name="T53" fmla="*/ T52 w 407"/>
                <a:gd name="T54" fmla="+- 0 508 383"/>
                <a:gd name="T55" fmla="*/ 508 h 407"/>
                <a:gd name="T56" fmla="+- 0 5312 4965"/>
                <a:gd name="T57" fmla="*/ T56 w 407"/>
                <a:gd name="T58" fmla="+- 0 443 383"/>
                <a:gd name="T59" fmla="*/ 443 h 407"/>
                <a:gd name="T60" fmla="+- 0 5247 4965"/>
                <a:gd name="T61" fmla="*/ T60 w 407"/>
                <a:gd name="T62" fmla="+- 0 399 383"/>
                <a:gd name="T63" fmla="*/ 399 h 407"/>
                <a:gd name="T64" fmla="+- 0 5168 4965"/>
                <a:gd name="T65" fmla="*/ T64 w 407"/>
                <a:gd name="T66" fmla="+- 0 383 383"/>
                <a:gd name="T67" fmla="*/ 383 h 40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407" h="407">
                  <a:moveTo>
                    <a:pt x="203" y="0"/>
                  </a:moveTo>
                  <a:lnTo>
                    <a:pt x="124" y="16"/>
                  </a:lnTo>
                  <a:lnTo>
                    <a:pt x="59" y="60"/>
                  </a:lnTo>
                  <a:lnTo>
                    <a:pt x="16" y="125"/>
                  </a:lnTo>
                  <a:lnTo>
                    <a:pt x="0" y="204"/>
                  </a:lnTo>
                  <a:lnTo>
                    <a:pt x="16" y="283"/>
                  </a:lnTo>
                  <a:lnTo>
                    <a:pt x="59" y="348"/>
                  </a:lnTo>
                  <a:lnTo>
                    <a:pt x="124" y="391"/>
                  </a:lnTo>
                  <a:lnTo>
                    <a:pt x="203" y="407"/>
                  </a:lnTo>
                  <a:lnTo>
                    <a:pt x="282" y="391"/>
                  </a:lnTo>
                  <a:lnTo>
                    <a:pt x="347" y="348"/>
                  </a:lnTo>
                  <a:lnTo>
                    <a:pt x="390" y="283"/>
                  </a:lnTo>
                  <a:lnTo>
                    <a:pt x="406" y="204"/>
                  </a:lnTo>
                  <a:lnTo>
                    <a:pt x="390" y="125"/>
                  </a:lnTo>
                  <a:lnTo>
                    <a:pt x="347" y="60"/>
                  </a:lnTo>
                  <a:lnTo>
                    <a:pt x="282" y="16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96" name="Freeform 672">
              <a:extLst>
                <a:ext uri="{FF2B5EF4-FFF2-40B4-BE49-F238E27FC236}">
                  <a16:creationId xmlns:a16="http://schemas.microsoft.com/office/drawing/2014/main" id="{7B7CADCD-24CD-4B85-A590-8D4C18749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4" y="383"/>
              <a:ext cx="407" cy="407"/>
            </a:xfrm>
            <a:custGeom>
              <a:avLst/>
              <a:gdLst>
                <a:gd name="T0" fmla="+- 0 4965 4965"/>
                <a:gd name="T1" fmla="*/ T0 w 407"/>
                <a:gd name="T2" fmla="+- 0 587 383"/>
                <a:gd name="T3" fmla="*/ 587 h 407"/>
                <a:gd name="T4" fmla="+- 0 4981 4965"/>
                <a:gd name="T5" fmla="*/ T4 w 407"/>
                <a:gd name="T6" fmla="+- 0 508 383"/>
                <a:gd name="T7" fmla="*/ 508 h 407"/>
                <a:gd name="T8" fmla="+- 0 5024 4965"/>
                <a:gd name="T9" fmla="*/ T8 w 407"/>
                <a:gd name="T10" fmla="+- 0 443 383"/>
                <a:gd name="T11" fmla="*/ 443 h 407"/>
                <a:gd name="T12" fmla="+- 0 5089 4965"/>
                <a:gd name="T13" fmla="*/ T12 w 407"/>
                <a:gd name="T14" fmla="+- 0 399 383"/>
                <a:gd name="T15" fmla="*/ 399 h 407"/>
                <a:gd name="T16" fmla="+- 0 5168 4965"/>
                <a:gd name="T17" fmla="*/ T16 w 407"/>
                <a:gd name="T18" fmla="+- 0 383 383"/>
                <a:gd name="T19" fmla="*/ 383 h 407"/>
                <a:gd name="T20" fmla="+- 0 5247 4965"/>
                <a:gd name="T21" fmla="*/ T20 w 407"/>
                <a:gd name="T22" fmla="+- 0 399 383"/>
                <a:gd name="T23" fmla="*/ 399 h 407"/>
                <a:gd name="T24" fmla="+- 0 5312 4965"/>
                <a:gd name="T25" fmla="*/ T24 w 407"/>
                <a:gd name="T26" fmla="+- 0 443 383"/>
                <a:gd name="T27" fmla="*/ 443 h 407"/>
                <a:gd name="T28" fmla="+- 0 5355 4965"/>
                <a:gd name="T29" fmla="*/ T28 w 407"/>
                <a:gd name="T30" fmla="+- 0 508 383"/>
                <a:gd name="T31" fmla="*/ 508 h 407"/>
                <a:gd name="T32" fmla="+- 0 5371 4965"/>
                <a:gd name="T33" fmla="*/ T32 w 407"/>
                <a:gd name="T34" fmla="+- 0 587 383"/>
                <a:gd name="T35" fmla="*/ 587 h 407"/>
                <a:gd name="T36" fmla="+- 0 5355 4965"/>
                <a:gd name="T37" fmla="*/ T36 w 407"/>
                <a:gd name="T38" fmla="+- 0 666 383"/>
                <a:gd name="T39" fmla="*/ 666 h 407"/>
                <a:gd name="T40" fmla="+- 0 5312 4965"/>
                <a:gd name="T41" fmla="*/ T40 w 407"/>
                <a:gd name="T42" fmla="+- 0 731 383"/>
                <a:gd name="T43" fmla="*/ 731 h 407"/>
                <a:gd name="T44" fmla="+- 0 5247 4965"/>
                <a:gd name="T45" fmla="*/ T44 w 407"/>
                <a:gd name="T46" fmla="+- 0 774 383"/>
                <a:gd name="T47" fmla="*/ 774 h 407"/>
                <a:gd name="T48" fmla="+- 0 5168 4965"/>
                <a:gd name="T49" fmla="*/ T48 w 407"/>
                <a:gd name="T50" fmla="+- 0 790 383"/>
                <a:gd name="T51" fmla="*/ 790 h 407"/>
                <a:gd name="T52" fmla="+- 0 5089 4965"/>
                <a:gd name="T53" fmla="*/ T52 w 407"/>
                <a:gd name="T54" fmla="+- 0 774 383"/>
                <a:gd name="T55" fmla="*/ 774 h 407"/>
                <a:gd name="T56" fmla="+- 0 5024 4965"/>
                <a:gd name="T57" fmla="*/ T56 w 407"/>
                <a:gd name="T58" fmla="+- 0 731 383"/>
                <a:gd name="T59" fmla="*/ 731 h 407"/>
                <a:gd name="T60" fmla="+- 0 4981 4965"/>
                <a:gd name="T61" fmla="*/ T60 w 407"/>
                <a:gd name="T62" fmla="+- 0 666 383"/>
                <a:gd name="T63" fmla="*/ 666 h 407"/>
                <a:gd name="T64" fmla="+- 0 4965 4965"/>
                <a:gd name="T65" fmla="*/ T64 w 407"/>
                <a:gd name="T66" fmla="+- 0 587 383"/>
                <a:gd name="T67" fmla="*/ 587 h 40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407" h="407">
                  <a:moveTo>
                    <a:pt x="0" y="204"/>
                  </a:moveTo>
                  <a:lnTo>
                    <a:pt x="16" y="125"/>
                  </a:lnTo>
                  <a:lnTo>
                    <a:pt x="59" y="60"/>
                  </a:lnTo>
                  <a:lnTo>
                    <a:pt x="124" y="16"/>
                  </a:lnTo>
                  <a:lnTo>
                    <a:pt x="203" y="0"/>
                  </a:lnTo>
                  <a:lnTo>
                    <a:pt x="282" y="16"/>
                  </a:lnTo>
                  <a:lnTo>
                    <a:pt x="347" y="60"/>
                  </a:lnTo>
                  <a:lnTo>
                    <a:pt x="390" y="125"/>
                  </a:lnTo>
                  <a:lnTo>
                    <a:pt x="406" y="204"/>
                  </a:lnTo>
                  <a:lnTo>
                    <a:pt x="390" y="283"/>
                  </a:lnTo>
                  <a:lnTo>
                    <a:pt x="347" y="348"/>
                  </a:lnTo>
                  <a:lnTo>
                    <a:pt x="282" y="391"/>
                  </a:lnTo>
                  <a:lnTo>
                    <a:pt x="203" y="407"/>
                  </a:lnTo>
                  <a:lnTo>
                    <a:pt x="124" y="391"/>
                  </a:lnTo>
                  <a:lnTo>
                    <a:pt x="59" y="348"/>
                  </a:lnTo>
                  <a:lnTo>
                    <a:pt x="16" y="283"/>
                  </a:lnTo>
                  <a:lnTo>
                    <a:pt x="0" y="204"/>
                  </a:lnTo>
                  <a:close/>
                </a:path>
              </a:pathLst>
            </a:custGeom>
            <a:noFill/>
            <a:ln w="761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97" name="Freeform 671">
              <a:extLst>
                <a:ext uri="{FF2B5EF4-FFF2-40B4-BE49-F238E27FC236}">
                  <a16:creationId xmlns:a16="http://schemas.microsoft.com/office/drawing/2014/main" id="{D9093A7A-10F5-4DB4-85CB-5BCB9361C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" y="383"/>
              <a:ext cx="409" cy="407"/>
            </a:xfrm>
            <a:custGeom>
              <a:avLst/>
              <a:gdLst>
                <a:gd name="T0" fmla="+- 0 994 790"/>
                <a:gd name="T1" fmla="*/ T0 w 409"/>
                <a:gd name="T2" fmla="+- 0 383 383"/>
                <a:gd name="T3" fmla="*/ 383 h 407"/>
                <a:gd name="T4" fmla="+- 0 915 790"/>
                <a:gd name="T5" fmla="*/ T4 w 409"/>
                <a:gd name="T6" fmla="+- 0 399 383"/>
                <a:gd name="T7" fmla="*/ 399 h 407"/>
                <a:gd name="T8" fmla="+- 0 850 790"/>
                <a:gd name="T9" fmla="*/ T8 w 409"/>
                <a:gd name="T10" fmla="+- 0 443 383"/>
                <a:gd name="T11" fmla="*/ 443 h 407"/>
                <a:gd name="T12" fmla="+- 0 806 790"/>
                <a:gd name="T13" fmla="*/ T12 w 409"/>
                <a:gd name="T14" fmla="+- 0 508 383"/>
                <a:gd name="T15" fmla="*/ 508 h 407"/>
                <a:gd name="T16" fmla="+- 0 790 790"/>
                <a:gd name="T17" fmla="*/ T16 w 409"/>
                <a:gd name="T18" fmla="+- 0 587 383"/>
                <a:gd name="T19" fmla="*/ 587 h 407"/>
                <a:gd name="T20" fmla="+- 0 806 790"/>
                <a:gd name="T21" fmla="*/ T20 w 409"/>
                <a:gd name="T22" fmla="+- 0 666 383"/>
                <a:gd name="T23" fmla="*/ 666 h 407"/>
                <a:gd name="T24" fmla="+- 0 850 790"/>
                <a:gd name="T25" fmla="*/ T24 w 409"/>
                <a:gd name="T26" fmla="+- 0 731 383"/>
                <a:gd name="T27" fmla="*/ 731 h 407"/>
                <a:gd name="T28" fmla="+- 0 915 790"/>
                <a:gd name="T29" fmla="*/ T28 w 409"/>
                <a:gd name="T30" fmla="+- 0 774 383"/>
                <a:gd name="T31" fmla="*/ 774 h 407"/>
                <a:gd name="T32" fmla="+- 0 994 790"/>
                <a:gd name="T33" fmla="*/ T32 w 409"/>
                <a:gd name="T34" fmla="+- 0 790 383"/>
                <a:gd name="T35" fmla="*/ 790 h 407"/>
                <a:gd name="T36" fmla="+- 0 1074 790"/>
                <a:gd name="T37" fmla="*/ T36 w 409"/>
                <a:gd name="T38" fmla="+- 0 774 383"/>
                <a:gd name="T39" fmla="*/ 774 h 407"/>
                <a:gd name="T40" fmla="+- 0 1139 790"/>
                <a:gd name="T41" fmla="*/ T40 w 409"/>
                <a:gd name="T42" fmla="+- 0 731 383"/>
                <a:gd name="T43" fmla="*/ 731 h 407"/>
                <a:gd name="T44" fmla="+- 0 1183 790"/>
                <a:gd name="T45" fmla="*/ T44 w 409"/>
                <a:gd name="T46" fmla="+- 0 666 383"/>
                <a:gd name="T47" fmla="*/ 666 h 407"/>
                <a:gd name="T48" fmla="+- 0 1199 790"/>
                <a:gd name="T49" fmla="*/ T48 w 409"/>
                <a:gd name="T50" fmla="+- 0 587 383"/>
                <a:gd name="T51" fmla="*/ 587 h 407"/>
                <a:gd name="T52" fmla="+- 0 1183 790"/>
                <a:gd name="T53" fmla="*/ T52 w 409"/>
                <a:gd name="T54" fmla="+- 0 508 383"/>
                <a:gd name="T55" fmla="*/ 508 h 407"/>
                <a:gd name="T56" fmla="+- 0 1139 790"/>
                <a:gd name="T57" fmla="*/ T56 w 409"/>
                <a:gd name="T58" fmla="+- 0 443 383"/>
                <a:gd name="T59" fmla="*/ 443 h 407"/>
                <a:gd name="T60" fmla="+- 0 1074 790"/>
                <a:gd name="T61" fmla="*/ T60 w 409"/>
                <a:gd name="T62" fmla="+- 0 399 383"/>
                <a:gd name="T63" fmla="*/ 399 h 407"/>
                <a:gd name="T64" fmla="+- 0 994 790"/>
                <a:gd name="T65" fmla="*/ T64 w 409"/>
                <a:gd name="T66" fmla="+- 0 383 383"/>
                <a:gd name="T67" fmla="*/ 383 h 40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409" h="407">
                  <a:moveTo>
                    <a:pt x="204" y="0"/>
                  </a:moveTo>
                  <a:lnTo>
                    <a:pt x="125" y="16"/>
                  </a:lnTo>
                  <a:lnTo>
                    <a:pt x="60" y="60"/>
                  </a:lnTo>
                  <a:lnTo>
                    <a:pt x="16" y="125"/>
                  </a:lnTo>
                  <a:lnTo>
                    <a:pt x="0" y="204"/>
                  </a:lnTo>
                  <a:lnTo>
                    <a:pt x="16" y="283"/>
                  </a:lnTo>
                  <a:lnTo>
                    <a:pt x="60" y="348"/>
                  </a:lnTo>
                  <a:lnTo>
                    <a:pt x="125" y="391"/>
                  </a:lnTo>
                  <a:lnTo>
                    <a:pt x="204" y="407"/>
                  </a:lnTo>
                  <a:lnTo>
                    <a:pt x="284" y="391"/>
                  </a:lnTo>
                  <a:lnTo>
                    <a:pt x="349" y="348"/>
                  </a:lnTo>
                  <a:lnTo>
                    <a:pt x="393" y="283"/>
                  </a:lnTo>
                  <a:lnTo>
                    <a:pt x="409" y="204"/>
                  </a:lnTo>
                  <a:lnTo>
                    <a:pt x="393" y="125"/>
                  </a:lnTo>
                  <a:lnTo>
                    <a:pt x="349" y="60"/>
                  </a:lnTo>
                  <a:lnTo>
                    <a:pt x="284" y="1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98" name="Freeform 670">
              <a:extLst>
                <a:ext uri="{FF2B5EF4-FFF2-40B4-BE49-F238E27FC236}">
                  <a16:creationId xmlns:a16="http://schemas.microsoft.com/office/drawing/2014/main" id="{A6A4AE58-4C95-4B6F-8DAB-4157CD0E4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" y="383"/>
              <a:ext cx="409" cy="407"/>
            </a:xfrm>
            <a:custGeom>
              <a:avLst/>
              <a:gdLst>
                <a:gd name="T0" fmla="+- 0 790 790"/>
                <a:gd name="T1" fmla="*/ T0 w 409"/>
                <a:gd name="T2" fmla="+- 0 587 383"/>
                <a:gd name="T3" fmla="*/ 587 h 407"/>
                <a:gd name="T4" fmla="+- 0 806 790"/>
                <a:gd name="T5" fmla="*/ T4 w 409"/>
                <a:gd name="T6" fmla="+- 0 508 383"/>
                <a:gd name="T7" fmla="*/ 508 h 407"/>
                <a:gd name="T8" fmla="+- 0 850 790"/>
                <a:gd name="T9" fmla="*/ T8 w 409"/>
                <a:gd name="T10" fmla="+- 0 443 383"/>
                <a:gd name="T11" fmla="*/ 443 h 407"/>
                <a:gd name="T12" fmla="+- 0 915 790"/>
                <a:gd name="T13" fmla="*/ T12 w 409"/>
                <a:gd name="T14" fmla="+- 0 399 383"/>
                <a:gd name="T15" fmla="*/ 399 h 407"/>
                <a:gd name="T16" fmla="+- 0 994 790"/>
                <a:gd name="T17" fmla="*/ T16 w 409"/>
                <a:gd name="T18" fmla="+- 0 383 383"/>
                <a:gd name="T19" fmla="*/ 383 h 407"/>
                <a:gd name="T20" fmla="+- 0 1074 790"/>
                <a:gd name="T21" fmla="*/ T20 w 409"/>
                <a:gd name="T22" fmla="+- 0 399 383"/>
                <a:gd name="T23" fmla="*/ 399 h 407"/>
                <a:gd name="T24" fmla="+- 0 1139 790"/>
                <a:gd name="T25" fmla="*/ T24 w 409"/>
                <a:gd name="T26" fmla="+- 0 443 383"/>
                <a:gd name="T27" fmla="*/ 443 h 407"/>
                <a:gd name="T28" fmla="+- 0 1183 790"/>
                <a:gd name="T29" fmla="*/ T28 w 409"/>
                <a:gd name="T30" fmla="+- 0 508 383"/>
                <a:gd name="T31" fmla="*/ 508 h 407"/>
                <a:gd name="T32" fmla="+- 0 1199 790"/>
                <a:gd name="T33" fmla="*/ T32 w 409"/>
                <a:gd name="T34" fmla="+- 0 587 383"/>
                <a:gd name="T35" fmla="*/ 587 h 407"/>
                <a:gd name="T36" fmla="+- 0 1183 790"/>
                <a:gd name="T37" fmla="*/ T36 w 409"/>
                <a:gd name="T38" fmla="+- 0 666 383"/>
                <a:gd name="T39" fmla="*/ 666 h 407"/>
                <a:gd name="T40" fmla="+- 0 1139 790"/>
                <a:gd name="T41" fmla="*/ T40 w 409"/>
                <a:gd name="T42" fmla="+- 0 731 383"/>
                <a:gd name="T43" fmla="*/ 731 h 407"/>
                <a:gd name="T44" fmla="+- 0 1074 790"/>
                <a:gd name="T45" fmla="*/ T44 w 409"/>
                <a:gd name="T46" fmla="+- 0 774 383"/>
                <a:gd name="T47" fmla="*/ 774 h 407"/>
                <a:gd name="T48" fmla="+- 0 994 790"/>
                <a:gd name="T49" fmla="*/ T48 w 409"/>
                <a:gd name="T50" fmla="+- 0 790 383"/>
                <a:gd name="T51" fmla="*/ 790 h 407"/>
                <a:gd name="T52" fmla="+- 0 915 790"/>
                <a:gd name="T53" fmla="*/ T52 w 409"/>
                <a:gd name="T54" fmla="+- 0 774 383"/>
                <a:gd name="T55" fmla="*/ 774 h 407"/>
                <a:gd name="T56" fmla="+- 0 850 790"/>
                <a:gd name="T57" fmla="*/ T56 w 409"/>
                <a:gd name="T58" fmla="+- 0 731 383"/>
                <a:gd name="T59" fmla="*/ 731 h 407"/>
                <a:gd name="T60" fmla="+- 0 806 790"/>
                <a:gd name="T61" fmla="*/ T60 w 409"/>
                <a:gd name="T62" fmla="+- 0 666 383"/>
                <a:gd name="T63" fmla="*/ 666 h 407"/>
                <a:gd name="T64" fmla="+- 0 790 790"/>
                <a:gd name="T65" fmla="*/ T64 w 409"/>
                <a:gd name="T66" fmla="+- 0 587 383"/>
                <a:gd name="T67" fmla="*/ 587 h 40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409" h="407">
                  <a:moveTo>
                    <a:pt x="0" y="204"/>
                  </a:moveTo>
                  <a:lnTo>
                    <a:pt x="16" y="125"/>
                  </a:lnTo>
                  <a:lnTo>
                    <a:pt x="60" y="60"/>
                  </a:lnTo>
                  <a:lnTo>
                    <a:pt x="125" y="16"/>
                  </a:lnTo>
                  <a:lnTo>
                    <a:pt x="204" y="0"/>
                  </a:lnTo>
                  <a:lnTo>
                    <a:pt x="284" y="16"/>
                  </a:lnTo>
                  <a:lnTo>
                    <a:pt x="349" y="60"/>
                  </a:lnTo>
                  <a:lnTo>
                    <a:pt x="393" y="125"/>
                  </a:lnTo>
                  <a:lnTo>
                    <a:pt x="409" y="204"/>
                  </a:lnTo>
                  <a:lnTo>
                    <a:pt x="393" y="283"/>
                  </a:lnTo>
                  <a:lnTo>
                    <a:pt x="349" y="348"/>
                  </a:lnTo>
                  <a:lnTo>
                    <a:pt x="284" y="391"/>
                  </a:lnTo>
                  <a:lnTo>
                    <a:pt x="204" y="407"/>
                  </a:lnTo>
                  <a:lnTo>
                    <a:pt x="125" y="391"/>
                  </a:lnTo>
                  <a:lnTo>
                    <a:pt x="60" y="348"/>
                  </a:lnTo>
                  <a:lnTo>
                    <a:pt x="16" y="283"/>
                  </a:lnTo>
                  <a:lnTo>
                    <a:pt x="0" y="204"/>
                  </a:lnTo>
                  <a:close/>
                </a:path>
              </a:pathLst>
            </a:custGeom>
            <a:noFill/>
            <a:ln w="761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99" name="Text Box 669">
              <a:extLst>
                <a:ext uri="{FF2B5EF4-FFF2-40B4-BE49-F238E27FC236}">
                  <a16:creationId xmlns:a16="http://schemas.microsoft.com/office/drawing/2014/main" id="{A03AF18C-7879-4E90-88D8-4968BFCB9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" y="32"/>
              <a:ext cx="46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140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UTIC</a:t>
              </a:r>
              <a:endParaRPr lang="it-IT" sz="14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00" name="Text Box 668">
              <a:extLst>
                <a:ext uri="{FF2B5EF4-FFF2-40B4-BE49-F238E27FC236}">
                  <a16:creationId xmlns:a16="http://schemas.microsoft.com/office/drawing/2014/main" id="{6BD9049E-DB90-414F-A7C6-5E217972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" y="32"/>
              <a:ext cx="99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140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Cardiologia</a:t>
              </a:r>
              <a:endParaRPr lang="it-IT" sz="14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01" name="Text Box 667">
              <a:extLst>
                <a:ext uri="{FF2B5EF4-FFF2-40B4-BE49-F238E27FC236}">
                  <a16:creationId xmlns:a16="http://schemas.microsoft.com/office/drawing/2014/main" id="{4B2FC8A7-F43B-42A7-8935-773ABFD90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8" y="32"/>
              <a:ext cx="163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1400" b="1" dirty="0" err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Med</a:t>
              </a:r>
              <a:r>
                <a:rPr lang="it-IT" sz="140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.</a:t>
              </a:r>
              <a:r>
                <a:rPr lang="it-IT" sz="1400" b="1" spc="-5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1400" b="1" dirty="0" err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Int</a:t>
              </a:r>
              <a:r>
                <a:rPr lang="it-IT" sz="140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.</a:t>
              </a:r>
              <a:r>
                <a:rPr lang="it-IT" sz="1400" b="1" spc="-50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140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o</a:t>
              </a:r>
              <a:r>
                <a:rPr lang="it-IT" sz="1400" b="1" spc="-40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1400" b="1" dirty="0">
                  <a:latin typeface="Arial" panose="020B0604020202020204" pitchFamily="34" charset="0"/>
                  <a:ea typeface="Arial MT"/>
                  <a:cs typeface="Arial MT"/>
                </a:rPr>
                <a:t>G</a:t>
              </a:r>
              <a:r>
                <a:rPr lang="it-IT" sz="140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eriatria</a:t>
              </a:r>
              <a:endParaRPr lang="it-IT" sz="14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02" name="Text Box 666">
              <a:extLst>
                <a:ext uri="{FF2B5EF4-FFF2-40B4-BE49-F238E27FC236}">
                  <a16:creationId xmlns:a16="http://schemas.microsoft.com/office/drawing/2014/main" id="{51138B5C-9144-4897-B472-3BB83BD25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" y="510"/>
              <a:ext cx="10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4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03" name="Text Box 665">
              <a:extLst>
                <a:ext uri="{FF2B5EF4-FFF2-40B4-BE49-F238E27FC236}">
                  <a16:creationId xmlns:a16="http://schemas.microsoft.com/office/drawing/2014/main" id="{90508B07-2C79-4776-A2A0-A335AD77A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3" y="510"/>
              <a:ext cx="10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5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04" name="Text Box 664">
              <a:extLst>
                <a:ext uri="{FF2B5EF4-FFF2-40B4-BE49-F238E27FC236}">
                  <a16:creationId xmlns:a16="http://schemas.microsoft.com/office/drawing/2014/main" id="{19B962B5-50F9-4BF7-A513-1BA05642F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8" y="510"/>
              <a:ext cx="10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6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05" name="Text Box 663">
              <a:extLst>
                <a:ext uri="{FF2B5EF4-FFF2-40B4-BE49-F238E27FC236}">
                  <a16:creationId xmlns:a16="http://schemas.microsoft.com/office/drawing/2014/main" id="{10777E85-56F5-42C7-8F8E-DA247F507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" y="1392"/>
              <a:ext cx="153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05740" indent="-206375">
                <a:lnSpc>
                  <a:spcPct val="106000"/>
                </a:lnSpc>
                <a:spcAft>
                  <a:spcPts val="0"/>
                </a:spcAft>
              </a:pPr>
              <a:r>
                <a:rPr lang="it-IT" sz="1200" dirty="0">
                  <a:effectLst/>
                  <a:latin typeface="Arial MT"/>
                  <a:ea typeface="Arial MT"/>
                  <a:cs typeface="Arial MT"/>
                </a:rPr>
                <a:t>Stabilizzazione</a:t>
              </a:r>
              <a:r>
                <a:rPr lang="it-IT" sz="1200" spc="4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200" dirty="0">
                  <a:effectLst/>
                  <a:latin typeface="Arial MT"/>
                  <a:ea typeface="Arial MT"/>
                  <a:cs typeface="Arial MT"/>
                </a:rPr>
                <a:t>del </a:t>
              </a:r>
              <a:r>
                <a:rPr lang="it-IT" sz="1200" spc="-18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200" dirty="0">
                  <a:effectLst/>
                  <a:latin typeface="Arial MT"/>
                  <a:ea typeface="Arial MT"/>
                  <a:cs typeface="Arial MT"/>
                </a:rPr>
                <a:t>paziente</a:t>
              </a:r>
            </a:p>
          </p:txBody>
        </p:sp>
        <p:sp>
          <p:nvSpPr>
            <p:cNvPr id="108" name="Text Box 660">
              <a:extLst>
                <a:ext uri="{FF2B5EF4-FFF2-40B4-BE49-F238E27FC236}">
                  <a16:creationId xmlns:a16="http://schemas.microsoft.com/office/drawing/2014/main" id="{2B84F08A-06E5-4789-BD1C-108C2A105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" y="2904"/>
              <a:ext cx="1512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indent="205740">
                <a:lnSpc>
                  <a:spcPct val="106000"/>
                </a:lnSpc>
                <a:spcAft>
                  <a:spcPts val="0"/>
                </a:spcAft>
              </a:pPr>
              <a:r>
                <a:rPr lang="it-IT" sz="1200" dirty="0">
                  <a:effectLst/>
                  <a:latin typeface="Arial MT"/>
                  <a:ea typeface="Arial MT"/>
                  <a:cs typeface="Arial MT"/>
                </a:rPr>
                <a:t>Monitoraggio e</a:t>
              </a:r>
              <a:r>
                <a:rPr lang="it-IT" sz="1200" spc="10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200" dirty="0">
                  <a:effectLst/>
                  <a:latin typeface="Arial MT"/>
                  <a:ea typeface="Arial MT"/>
                  <a:cs typeface="Arial MT"/>
                </a:rPr>
                <a:t>terapia</a:t>
              </a:r>
            </a:p>
          </p:txBody>
        </p:sp>
        <p:sp>
          <p:nvSpPr>
            <p:cNvPr id="109" name="Text Box 659">
              <a:extLst>
                <a:ext uri="{FF2B5EF4-FFF2-40B4-BE49-F238E27FC236}">
                  <a16:creationId xmlns:a16="http://schemas.microsoft.com/office/drawing/2014/main" id="{A2BB2051-CDC9-45AB-A512-1890C9195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2" y="2904"/>
              <a:ext cx="15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16840" indent="-117475">
                <a:lnSpc>
                  <a:spcPct val="106000"/>
                </a:lnSpc>
                <a:spcAft>
                  <a:spcPts val="0"/>
                </a:spcAft>
              </a:pPr>
              <a:r>
                <a:rPr lang="it-IT" sz="1200" dirty="0">
                  <a:effectLst/>
                  <a:latin typeface="Arial MT"/>
                  <a:ea typeface="Arial MT"/>
                  <a:cs typeface="Arial MT"/>
                </a:rPr>
                <a:t>Approfondimenti </a:t>
              </a:r>
              <a:r>
                <a:rPr lang="it-IT" sz="1200" spc="-18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200" dirty="0">
                  <a:effectLst/>
                  <a:latin typeface="Arial MT"/>
                  <a:ea typeface="Arial MT"/>
                  <a:cs typeface="Arial MT"/>
                </a:rPr>
                <a:t>diagnostici</a:t>
              </a:r>
            </a:p>
          </p:txBody>
        </p:sp>
        <p:sp>
          <p:nvSpPr>
            <p:cNvPr id="110" name="Text Box 658">
              <a:extLst>
                <a:ext uri="{FF2B5EF4-FFF2-40B4-BE49-F238E27FC236}">
                  <a16:creationId xmlns:a16="http://schemas.microsoft.com/office/drawing/2014/main" id="{B373C4A2-85E8-4F08-94FD-0A7EDD24F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" y="5014"/>
              <a:ext cx="1814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R="11430" algn="ctr">
                <a:lnSpc>
                  <a:spcPct val="106000"/>
                </a:lnSpc>
                <a:spcAft>
                  <a:spcPts val="0"/>
                </a:spcAft>
              </a:pPr>
              <a:r>
                <a:rPr lang="it-IT" sz="1200" dirty="0">
                  <a:effectLst/>
                  <a:latin typeface="Arial MT"/>
                  <a:ea typeface="Arial MT"/>
                  <a:cs typeface="Arial MT"/>
                </a:rPr>
                <a:t>Valutazione</a:t>
              </a:r>
              <a:r>
                <a:rPr lang="it-IT" sz="1200" spc="2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200" dirty="0">
                  <a:effectLst/>
                  <a:latin typeface="Arial MT"/>
                  <a:ea typeface="Arial MT"/>
                  <a:cs typeface="Arial MT"/>
                </a:rPr>
                <a:t>paziente</a:t>
              </a:r>
              <a:r>
                <a:rPr lang="it-IT" sz="1200" spc="5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200" dirty="0">
                  <a:effectLst/>
                  <a:latin typeface="Arial MT"/>
                  <a:ea typeface="Arial MT"/>
                  <a:cs typeface="Arial MT"/>
                </a:rPr>
                <a:t>e</a:t>
              </a:r>
              <a:r>
                <a:rPr lang="it-IT" sz="1200" spc="-18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200" dirty="0">
                  <a:effectLst/>
                  <a:latin typeface="Arial MT"/>
                  <a:ea typeface="Arial MT"/>
                  <a:cs typeface="Arial MT"/>
                </a:rPr>
                <a:t>stratificazione del</a:t>
              </a:r>
              <a:r>
                <a:rPr lang="it-IT" sz="12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200" dirty="0">
                  <a:effectLst/>
                  <a:latin typeface="Arial MT"/>
                  <a:ea typeface="Arial MT"/>
                  <a:cs typeface="Arial MT"/>
                </a:rPr>
                <a:t>paziente</a:t>
              </a:r>
            </a:p>
          </p:txBody>
        </p:sp>
        <p:sp>
          <p:nvSpPr>
            <p:cNvPr id="130" name="Text Box 657">
              <a:extLst>
                <a:ext uri="{FF2B5EF4-FFF2-40B4-BE49-F238E27FC236}">
                  <a16:creationId xmlns:a16="http://schemas.microsoft.com/office/drawing/2014/main" id="{F4E84533-25BB-4FE4-95A1-837C48212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2" y="6045"/>
              <a:ext cx="10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7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</p:grpSp>
      <p:sp>
        <p:nvSpPr>
          <p:cNvPr id="41" name="Text Box 660">
            <a:extLst>
              <a:ext uri="{FF2B5EF4-FFF2-40B4-BE49-F238E27FC236}">
                <a16:creationId xmlns:a16="http://schemas.microsoft.com/office/drawing/2014/main" id="{2B84F08A-06E5-4789-BD1C-108C2A105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1811" y="2708174"/>
            <a:ext cx="1976998" cy="24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indent="205740">
              <a:lnSpc>
                <a:spcPct val="106000"/>
              </a:lnSpc>
              <a:spcAft>
                <a:spcPts val="0"/>
              </a:spcAft>
            </a:pPr>
            <a:r>
              <a:rPr lang="it-IT" sz="1200" dirty="0">
                <a:effectLst/>
                <a:latin typeface="Arial MT"/>
                <a:ea typeface="Arial MT"/>
                <a:cs typeface="Arial MT"/>
              </a:rPr>
              <a:t>Monitoraggio e</a:t>
            </a:r>
            <a:r>
              <a:rPr lang="it-IT" sz="1200" spc="10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1200" dirty="0">
                <a:effectLst/>
                <a:latin typeface="Arial MT"/>
                <a:ea typeface="Arial MT"/>
                <a:cs typeface="Arial MT"/>
              </a:rPr>
              <a:t>terapia</a:t>
            </a:r>
          </a:p>
        </p:txBody>
      </p:sp>
      <p:sp>
        <p:nvSpPr>
          <p:cNvPr id="42" name="Text Box 660">
            <a:extLst>
              <a:ext uri="{FF2B5EF4-FFF2-40B4-BE49-F238E27FC236}">
                <a16:creationId xmlns:a16="http://schemas.microsoft.com/office/drawing/2014/main" id="{2B84F08A-06E5-4789-BD1C-108C2A105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749" y="2708173"/>
            <a:ext cx="1976998" cy="246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indent="205740">
              <a:lnSpc>
                <a:spcPct val="106000"/>
              </a:lnSpc>
              <a:spcAft>
                <a:spcPts val="0"/>
              </a:spcAft>
            </a:pPr>
            <a:r>
              <a:rPr lang="it-IT" sz="1200" dirty="0">
                <a:effectLst/>
                <a:latin typeface="Arial MT"/>
                <a:ea typeface="Arial MT"/>
                <a:cs typeface="Arial MT"/>
              </a:rPr>
              <a:t>Monitoraggio e</a:t>
            </a:r>
            <a:r>
              <a:rPr lang="it-IT" sz="1200" spc="10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1200" dirty="0">
                <a:effectLst/>
                <a:latin typeface="Arial MT"/>
                <a:ea typeface="Arial MT"/>
                <a:cs typeface="Arial MT"/>
              </a:rPr>
              <a:t>terapia</a:t>
            </a:r>
          </a:p>
        </p:txBody>
      </p:sp>
    </p:spTree>
    <p:extLst>
      <p:ext uri="{BB962C8B-B14F-4D97-AF65-F5344CB8AC3E}">
        <p14:creationId xmlns:p14="http://schemas.microsoft.com/office/powerpoint/2010/main" val="1504181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dirty="0"/>
              <a:t>Ospedalizzazione dimissione</a:t>
            </a:r>
          </a:p>
        </p:txBody>
      </p:sp>
      <p:grpSp>
        <p:nvGrpSpPr>
          <p:cNvPr id="128" name="Group 736">
            <a:extLst>
              <a:ext uri="{FF2B5EF4-FFF2-40B4-BE49-F238E27FC236}">
                <a16:creationId xmlns:a16="http://schemas.microsoft.com/office/drawing/2014/main" id="{8F09DA10-2DE4-423B-980D-727A42A849FE}"/>
              </a:ext>
            </a:extLst>
          </p:cNvPr>
          <p:cNvGrpSpPr>
            <a:grpSpLocks/>
          </p:cNvGrpSpPr>
          <p:nvPr/>
        </p:nvGrpSpPr>
        <p:grpSpPr bwMode="auto">
          <a:xfrm>
            <a:off x="506698" y="1956637"/>
            <a:ext cx="245745" cy="3582670"/>
            <a:chOff x="0" y="0"/>
            <a:chExt cx="387" cy="5642"/>
          </a:xfrm>
        </p:grpSpPr>
        <p:sp>
          <p:nvSpPr>
            <p:cNvPr id="129" name="AutoShape 737">
              <a:extLst>
                <a:ext uri="{FF2B5EF4-FFF2-40B4-BE49-F238E27FC236}">
                  <a16:creationId xmlns:a16="http://schemas.microsoft.com/office/drawing/2014/main" id="{E76F1756-D3EE-49D2-BB72-A03EF3D11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7" cy="5642"/>
            </a:xfrm>
            <a:custGeom>
              <a:avLst/>
              <a:gdLst>
                <a:gd name="T0" fmla="*/ 1 w 387"/>
                <a:gd name="T1" fmla="*/ 58 h 5642"/>
                <a:gd name="T2" fmla="*/ 58 w 387"/>
                <a:gd name="T3" fmla="*/ 5641 h 5642"/>
                <a:gd name="T4" fmla="*/ 72 w 387"/>
                <a:gd name="T5" fmla="*/ 5618 h 5642"/>
                <a:gd name="T6" fmla="*/ 53 w 387"/>
                <a:gd name="T7" fmla="*/ 5614 h 5642"/>
                <a:gd name="T8" fmla="*/ 33 w 387"/>
                <a:gd name="T9" fmla="*/ 5598 h 5642"/>
                <a:gd name="T10" fmla="*/ 25 w 387"/>
                <a:gd name="T11" fmla="*/ 5581 h 5642"/>
                <a:gd name="T12" fmla="*/ 25 w 387"/>
                <a:gd name="T13" fmla="*/ 61 h 5642"/>
                <a:gd name="T14" fmla="*/ 37 w 387"/>
                <a:gd name="T15" fmla="*/ 39 h 5642"/>
                <a:gd name="T16" fmla="*/ 53 w 387"/>
                <a:gd name="T17" fmla="*/ 28 h 5642"/>
                <a:gd name="T18" fmla="*/ 365 w 387"/>
                <a:gd name="T19" fmla="*/ 21 h 5642"/>
                <a:gd name="T20" fmla="*/ 314 w 387"/>
                <a:gd name="T21" fmla="*/ 5618 h 5642"/>
                <a:gd name="T22" fmla="*/ 313 w 387"/>
                <a:gd name="T23" fmla="*/ 5618 h 5642"/>
                <a:gd name="T24" fmla="*/ 314 w 387"/>
                <a:gd name="T25" fmla="*/ 5618 h 5642"/>
                <a:gd name="T26" fmla="*/ 64 w 387"/>
                <a:gd name="T27" fmla="*/ 5617 h 5642"/>
                <a:gd name="T28" fmla="*/ 325 w 387"/>
                <a:gd name="T29" fmla="*/ 5617 h 5642"/>
                <a:gd name="T30" fmla="*/ 53 w 387"/>
                <a:gd name="T31" fmla="*/ 5614 h 5642"/>
                <a:gd name="T32" fmla="*/ 333 w 387"/>
                <a:gd name="T33" fmla="*/ 5614 h 5642"/>
                <a:gd name="T34" fmla="*/ 53 w 387"/>
                <a:gd name="T35" fmla="*/ 5614 h 5642"/>
                <a:gd name="T36" fmla="*/ 341 w 387"/>
                <a:gd name="T37" fmla="*/ 5610 h 5642"/>
                <a:gd name="T38" fmla="*/ 374 w 387"/>
                <a:gd name="T39" fmla="*/ 5610 h 5642"/>
                <a:gd name="T40" fmla="*/ 45 w 387"/>
                <a:gd name="T41" fmla="*/ 5610 h 5642"/>
                <a:gd name="T42" fmla="*/ 44 w 387"/>
                <a:gd name="T43" fmla="*/ 5609 h 5642"/>
                <a:gd name="T44" fmla="*/ 39 w 387"/>
                <a:gd name="T45" fmla="*/ 5605 h 5642"/>
                <a:gd name="T46" fmla="*/ 377 w 387"/>
                <a:gd name="T47" fmla="*/ 5605 h 5642"/>
                <a:gd name="T48" fmla="*/ 378 w 387"/>
                <a:gd name="T49" fmla="*/ 5603 h 5642"/>
                <a:gd name="T50" fmla="*/ 33 w 387"/>
                <a:gd name="T51" fmla="*/ 5598 h 5642"/>
                <a:gd name="T52" fmla="*/ 354 w 387"/>
                <a:gd name="T53" fmla="*/ 5598 h 5642"/>
                <a:gd name="T54" fmla="*/ 355 w 387"/>
                <a:gd name="T55" fmla="*/ 5596 h 5642"/>
                <a:gd name="T56" fmla="*/ 28 w 387"/>
                <a:gd name="T57" fmla="*/ 5588 h 5642"/>
                <a:gd name="T58" fmla="*/ 359 w 387"/>
                <a:gd name="T59" fmla="*/ 5587 h 5642"/>
                <a:gd name="T60" fmla="*/ 385 w 387"/>
                <a:gd name="T61" fmla="*/ 5581 h 5642"/>
                <a:gd name="T62" fmla="*/ 25 w 387"/>
                <a:gd name="T63" fmla="*/ 5579 h 5642"/>
                <a:gd name="T64" fmla="*/ 362 w 387"/>
                <a:gd name="T65" fmla="*/ 5578 h 5642"/>
                <a:gd name="T66" fmla="*/ 25 w 387"/>
                <a:gd name="T67" fmla="*/ 5578 h 5642"/>
                <a:gd name="T68" fmla="*/ 386 w 387"/>
                <a:gd name="T69" fmla="*/ 5568 h 5642"/>
                <a:gd name="T70" fmla="*/ 386 w 387"/>
                <a:gd name="T71" fmla="*/ 72 h 5642"/>
                <a:gd name="T72" fmla="*/ 24 w 387"/>
                <a:gd name="T73" fmla="*/ 5569 h 5642"/>
                <a:gd name="T74" fmla="*/ 363 w 387"/>
                <a:gd name="T75" fmla="*/ 73 h 5642"/>
                <a:gd name="T76" fmla="*/ 363 w 387"/>
                <a:gd name="T77" fmla="*/ 73 h 5642"/>
                <a:gd name="T78" fmla="*/ 25 w 387"/>
                <a:gd name="T79" fmla="*/ 61 h 5642"/>
                <a:gd name="T80" fmla="*/ 362 w 387"/>
                <a:gd name="T81" fmla="*/ 63 h 5642"/>
                <a:gd name="T82" fmla="*/ 359 w 387"/>
                <a:gd name="T83" fmla="*/ 55 h 5642"/>
                <a:gd name="T84" fmla="*/ 28 w 387"/>
                <a:gd name="T85" fmla="*/ 53 h 5642"/>
                <a:gd name="T86" fmla="*/ 383 w 387"/>
                <a:gd name="T87" fmla="*/ 53 h 5642"/>
                <a:gd name="T88" fmla="*/ 354 w 387"/>
                <a:gd name="T89" fmla="*/ 45 h 5642"/>
                <a:gd name="T90" fmla="*/ 32 w 387"/>
                <a:gd name="T91" fmla="*/ 45 h 5642"/>
                <a:gd name="T92" fmla="*/ 354 w 387"/>
                <a:gd name="T93" fmla="*/ 44 h 5642"/>
                <a:gd name="T94" fmla="*/ 33 w 387"/>
                <a:gd name="T95" fmla="*/ 44 h 5642"/>
                <a:gd name="T96" fmla="*/ 37 w 387"/>
                <a:gd name="T97" fmla="*/ 39 h 5642"/>
                <a:gd name="T98" fmla="*/ 349 w 387"/>
                <a:gd name="T99" fmla="*/ 39 h 5642"/>
                <a:gd name="T100" fmla="*/ 38 w 387"/>
                <a:gd name="T101" fmla="*/ 38 h 5642"/>
                <a:gd name="T102" fmla="*/ 46 w 387"/>
                <a:gd name="T103" fmla="*/ 32 h 5642"/>
                <a:gd name="T104" fmla="*/ 341 w 387"/>
                <a:gd name="T105" fmla="*/ 32 h 5642"/>
                <a:gd name="T106" fmla="*/ 47 w 387"/>
                <a:gd name="T107" fmla="*/ 32 h 5642"/>
                <a:gd name="T108" fmla="*/ 334 w 387"/>
                <a:gd name="T109" fmla="*/ 28 h 5642"/>
                <a:gd name="T110" fmla="*/ 53 w 387"/>
                <a:gd name="T111" fmla="*/ 28 h 5642"/>
                <a:gd name="T112" fmla="*/ 370 w 387"/>
                <a:gd name="T113" fmla="*/ 27 h 5642"/>
                <a:gd name="T114" fmla="*/ 369 w 387"/>
                <a:gd name="T115" fmla="*/ 25 h 5642"/>
                <a:gd name="T116" fmla="*/ 62 w 387"/>
                <a:gd name="T117" fmla="*/ 25 h 5642"/>
                <a:gd name="T118" fmla="*/ 369 w 387"/>
                <a:gd name="T119" fmla="*/ 25 h 5642"/>
                <a:gd name="T120" fmla="*/ 64 w 387"/>
                <a:gd name="T121" fmla="*/ 25 h 5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7" h="5642">
                  <a:moveTo>
                    <a:pt x="315" y="0"/>
                  </a:moveTo>
                  <a:lnTo>
                    <a:pt x="72" y="0"/>
                  </a:lnTo>
                  <a:lnTo>
                    <a:pt x="58" y="1"/>
                  </a:lnTo>
                  <a:lnTo>
                    <a:pt x="44" y="6"/>
                  </a:lnTo>
                  <a:lnTo>
                    <a:pt x="32" y="12"/>
                  </a:lnTo>
                  <a:lnTo>
                    <a:pt x="21" y="21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1" y="58"/>
                  </a:lnTo>
                  <a:lnTo>
                    <a:pt x="0" y="72"/>
                  </a:lnTo>
                  <a:lnTo>
                    <a:pt x="0" y="5570"/>
                  </a:lnTo>
                  <a:lnTo>
                    <a:pt x="1" y="5584"/>
                  </a:lnTo>
                  <a:lnTo>
                    <a:pt x="6" y="5598"/>
                  </a:lnTo>
                  <a:lnTo>
                    <a:pt x="12" y="5610"/>
                  </a:lnTo>
                  <a:lnTo>
                    <a:pt x="21" y="5621"/>
                  </a:lnTo>
                  <a:lnTo>
                    <a:pt x="32" y="5630"/>
                  </a:lnTo>
                  <a:lnTo>
                    <a:pt x="44" y="5636"/>
                  </a:lnTo>
                  <a:lnTo>
                    <a:pt x="58" y="5641"/>
                  </a:lnTo>
                  <a:lnTo>
                    <a:pt x="72" y="5642"/>
                  </a:lnTo>
                  <a:lnTo>
                    <a:pt x="315" y="5642"/>
                  </a:lnTo>
                  <a:lnTo>
                    <a:pt x="329" y="5641"/>
                  </a:lnTo>
                  <a:lnTo>
                    <a:pt x="342" y="5636"/>
                  </a:lnTo>
                  <a:lnTo>
                    <a:pt x="355" y="5630"/>
                  </a:lnTo>
                  <a:lnTo>
                    <a:pt x="365" y="5621"/>
                  </a:lnTo>
                  <a:lnTo>
                    <a:pt x="368" y="5618"/>
                  </a:lnTo>
                  <a:lnTo>
                    <a:pt x="74" y="5618"/>
                  </a:lnTo>
                  <a:lnTo>
                    <a:pt x="72" y="5618"/>
                  </a:lnTo>
                  <a:lnTo>
                    <a:pt x="73" y="5618"/>
                  </a:lnTo>
                  <a:lnTo>
                    <a:pt x="67" y="5617"/>
                  </a:lnTo>
                  <a:lnTo>
                    <a:pt x="64" y="5617"/>
                  </a:lnTo>
                  <a:lnTo>
                    <a:pt x="61" y="5617"/>
                  </a:lnTo>
                  <a:lnTo>
                    <a:pt x="62" y="5617"/>
                  </a:lnTo>
                  <a:lnTo>
                    <a:pt x="55" y="5615"/>
                  </a:lnTo>
                  <a:lnTo>
                    <a:pt x="53" y="5614"/>
                  </a:lnTo>
                  <a:lnTo>
                    <a:pt x="47" y="5610"/>
                  </a:lnTo>
                  <a:lnTo>
                    <a:pt x="46" y="5610"/>
                  </a:lnTo>
                  <a:lnTo>
                    <a:pt x="44" y="5609"/>
                  </a:lnTo>
                  <a:lnTo>
                    <a:pt x="45" y="5609"/>
                  </a:lnTo>
                  <a:lnTo>
                    <a:pt x="39" y="5605"/>
                  </a:lnTo>
                  <a:lnTo>
                    <a:pt x="37" y="5603"/>
                  </a:lnTo>
                  <a:lnTo>
                    <a:pt x="38" y="5603"/>
                  </a:lnTo>
                  <a:lnTo>
                    <a:pt x="33" y="5598"/>
                  </a:lnTo>
                  <a:lnTo>
                    <a:pt x="32" y="5596"/>
                  </a:lnTo>
                  <a:lnTo>
                    <a:pt x="28" y="5589"/>
                  </a:lnTo>
                  <a:lnTo>
                    <a:pt x="27" y="5587"/>
                  </a:lnTo>
                  <a:lnTo>
                    <a:pt x="28" y="5587"/>
                  </a:lnTo>
                  <a:lnTo>
                    <a:pt x="25" y="5581"/>
                  </a:lnTo>
                  <a:lnTo>
                    <a:pt x="25" y="5578"/>
                  </a:lnTo>
                  <a:lnTo>
                    <a:pt x="24" y="5570"/>
                  </a:lnTo>
                  <a:lnTo>
                    <a:pt x="24" y="74"/>
                  </a:lnTo>
                  <a:lnTo>
                    <a:pt x="25" y="64"/>
                  </a:lnTo>
                  <a:lnTo>
                    <a:pt x="25" y="61"/>
                  </a:lnTo>
                  <a:lnTo>
                    <a:pt x="28" y="55"/>
                  </a:lnTo>
                  <a:lnTo>
                    <a:pt x="27" y="55"/>
                  </a:lnTo>
                  <a:lnTo>
                    <a:pt x="28" y="53"/>
                  </a:lnTo>
                  <a:lnTo>
                    <a:pt x="32" y="46"/>
                  </a:lnTo>
                  <a:lnTo>
                    <a:pt x="33" y="44"/>
                  </a:lnTo>
                  <a:lnTo>
                    <a:pt x="37" y="39"/>
                  </a:lnTo>
                  <a:lnTo>
                    <a:pt x="39" y="37"/>
                  </a:lnTo>
                  <a:lnTo>
                    <a:pt x="45" y="33"/>
                  </a:lnTo>
                  <a:lnTo>
                    <a:pt x="44" y="33"/>
                  </a:lnTo>
                  <a:lnTo>
                    <a:pt x="46" y="32"/>
                  </a:lnTo>
                  <a:lnTo>
                    <a:pt x="47" y="32"/>
                  </a:lnTo>
                  <a:lnTo>
                    <a:pt x="53" y="28"/>
                  </a:lnTo>
                  <a:lnTo>
                    <a:pt x="55" y="27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4" y="25"/>
                  </a:lnTo>
                  <a:lnTo>
                    <a:pt x="67" y="25"/>
                  </a:lnTo>
                  <a:lnTo>
                    <a:pt x="74" y="24"/>
                  </a:lnTo>
                  <a:lnTo>
                    <a:pt x="368" y="24"/>
                  </a:lnTo>
                  <a:lnTo>
                    <a:pt x="365" y="21"/>
                  </a:lnTo>
                  <a:lnTo>
                    <a:pt x="355" y="12"/>
                  </a:lnTo>
                  <a:lnTo>
                    <a:pt x="342" y="6"/>
                  </a:lnTo>
                  <a:lnTo>
                    <a:pt x="329" y="1"/>
                  </a:lnTo>
                  <a:lnTo>
                    <a:pt x="315" y="0"/>
                  </a:lnTo>
                  <a:close/>
                  <a:moveTo>
                    <a:pt x="73" y="5618"/>
                  </a:moveTo>
                  <a:lnTo>
                    <a:pt x="72" y="5618"/>
                  </a:lnTo>
                  <a:lnTo>
                    <a:pt x="74" y="5618"/>
                  </a:lnTo>
                  <a:lnTo>
                    <a:pt x="73" y="5618"/>
                  </a:lnTo>
                  <a:close/>
                  <a:moveTo>
                    <a:pt x="314" y="5618"/>
                  </a:moveTo>
                  <a:lnTo>
                    <a:pt x="73" y="5618"/>
                  </a:lnTo>
                  <a:lnTo>
                    <a:pt x="74" y="5618"/>
                  </a:lnTo>
                  <a:lnTo>
                    <a:pt x="313" y="5618"/>
                  </a:lnTo>
                  <a:lnTo>
                    <a:pt x="314" y="5618"/>
                  </a:lnTo>
                  <a:close/>
                  <a:moveTo>
                    <a:pt x="369" y="5617"/>
                  </a:moveTo>
                  <a:lnTo>
                    <a:pt x="325" y="5617"/>
                  </a:lnTo>
                  <a:lnTo>
                    <a:pt x="323" y="5617"/>
                  </a:lnTo>
                  <a:lnTo>
                    <a:pt x="320" y="5617"/>
                  </a:lnTo>
                  <a:lnTo>
                    <a:pt x="313" y="5618"/>
                  </a:lnTo>
                  <a:lnTo>
                    <a:pt x="314" y="5618"/>
                  </a:lnTo>
                  <a:lnTo>
                    <a:pt x="368" y="5618"/>
                  </a:lnTo>
                  <a:lnTo>
                    <a:pt x="368" y="5617"/>
                  </a:lnTo>
                  <a:lnTo>
                    <a:pt x="323" y="5617"/>
                  </a:lnTo>
                  <a:lnTo>
                    <a:pt x="324" y="5617"/>
                  </a:lnTo>
                  <a:lnTo>
                    <a:pt x="368" y="5617"/>
                  </a:lnTo>
                  <a:lnTo>
                    <a:pt x="369" y="5617"/>
                  </a:lnTo>
                  <a:close/>
                  <a:moveTo>
                    <a:pt x="368" y="5618"/>
                  </a:moveTo>
                  <a:lnTo>
                    <a:pt x="314" y="5618"/>
                  </a:lnTo>
                  <a:lnTo>
                    <a:pt x="313" y="5618"/>
                  </a:lnTo>
                  <a:lnTo>
                    <a:pt x="368" y="5618"/>
                  </a:lnTo>
                  <a:close/>
                  <a:moveTo>
                    <a:pt x="61" y="5617"/>
                  </a:moveTo>
                  <a:lnTo>
                    <a:pt x="64" y="5617"/>
                  </a:lnTo>
                  <a:lnTo>
                    <a:pt x="63" y="5617"/>
                  </a:lnTo>
                  <a:lnTo>
                    <a:pt x="61" y="5617"/>
                  </a:lnTo>
                  <a:close/>
                  <a:moveTo>
                    <a:pt x="63" y="5617"/>
                  </a:moveTo>
                  <a:lnTo>
                    <a:pt x="64" y="5617"/>
                  </a:lnTo>
                  <a:lnTo>
                    <a:pt x="67" y="5617"/>
                  </a:lnTo>
                  <a:lnTo>
                    <a:pt x="63" y="5617"/>
                  </a:lnTo>
                  <a:close/>
                  <a:moveTo>
                    <a:pt x="325" y="5617"/>
                  </a:moveTo>
                  <a:lnTo>
                    <a:pt x="324" y="5617"/>
                  </a:lnTo>
                  <a:lnTo>
                    <a:pt x="323" y="5617"/>
                  </a:lnTo>
                  <a:lnTo>
                    <a:pt x="325" y="5617"/>
                  </a:lnTo>
                  <a:close/>
                  <a:moveTo>
                    <a:pt x="333" y="5614"/>
                  </a:moveTo>
                  <a:lnTo>
                    <a:pt x="324" y="5617"/>
                  </a:lnTo>
                  <a:lnTo>
                    <a:pt x="325" y="5617"/>
                  </a:lnTo>
                  <a:lnTo>
                    <a:pt x="369" y="5617"/>
                  </a:lnTo>
                  <a:lnTo>
                    <a:pt x="370" y="5615"/>
                  </a:lnTo>
                  <a:lnTo>
                    <a:pt x="332" y="5615"/>
                  </a:lnTo>
                  <a:lnTo>
                    <a:pt x="333" y="5614"/>
                  </a:lnTo>
                  <a:close/>
                  <a:moveTo>
                    <a:pt x="62" y="5617"/>
                  </a:moveTo>
                  <a:lnTo>
                    <a:pt x="61" y="5617"/>
                  </a:lnTo>
                  <a:lnTo>
                    <a:pt x="63" y="5617"/>
                  </a:lnTo>
                  <a:lnTo>
                    <a:pt x="62" y="5617"/>
                  </a:lnTo>
                  <a:close/>
                  <a:moveTo>
                    <a:pt x="53" y="5614"/>
                  </a:moveTo>
                  <a:lnTo>
                    <a:pt x="55" y="5615"/>
                  </a:lnTo>
                  <a:lnTo>
                    <a:pt x="54" y="5614"/>
                  </a:lnTo>
                  <a:lnTo>
                    <a:pt x="53" y="5614"/>
                  </a:lnTo>
                  <a:close/>
                  <a:moveTo>
                    <a:pt x="54" y="5614"/>
                  </a:moveTo>
                  <a:lnTo>
                    <a:pt x="55" y="5615"/>
                  </a:lnTo>
                  <a:lnTo>
                    <a:pt x="54" y="5614"/>
                  </a:lnTo>
                  <a:close/>
                  <a:moveTo>
                    <a:pt x="334" y="5614"/>
                  </a:moveTo>
                  <a:lnTo>
                    <a:pt x="333" y="5614"/>
                  </a:lnTo>
                  <a:lnTo>
                    <a:pt x="332" y="5615"/>
                  </a:lnTo>
                  <a:lnTo>
                    <a:pt x="334" y="5614"/>
                  </a:lnTo>
                  <a:close/>
                  <a:moveTo>
                    <a:pt x="371" y="5614"/>
                  </a:moveTo>
                  <a:lnTo>
                    <a:pt x="334" y="5614"/>
                  </a:lnTo>
                  <a:lnTo>
                    <a:pt x="332" y="5615"/>
                  </a:lnTo>
                  <a:lnTo>
                    <a:pt x="370" y="5615"/>
                  </a:lnTo>
                  <a:lnTo>
                    <a:pt x="371" y="5614"/>
                  </a:lnTo>
                  <a:close/>
                  <a:moveTo>
                    <a:pt x="53" y="5614"/>
                  </a:moveTo>
                  <a:lnTo>
                    <a:pt x="53" y="5614"/>
                  </a:lnTo>
                  <a:lnTo>
                    <a:pt x="54" y="5614"/>
                  </a:lnTo>
                  <a:lnTo>
                    <a:pt x="53" y="5614"/>
                  </a:lnTo>
                  <a:close/>
                  <a:moveTo>
                    <a:pt x="341" y="5610"/>
                  </a:moveTo>
                  <a:lnTo>
                    <a:pt x="333" y="5614"/>
                  </a:lnTo>
                  <a:lnTo>
                    <a:pt x="334" y="5614"/>
                  </a:lnTo>
                  <a:lnTo>
                    <a:pt x="371" y="5614"/>
                  </a:lnTo>
                  <a:lnTo>
                    <a:pt x="374" y="5610"/>
                  </a:lnTo>
                  <a:lnTo>
                    <a:pt x="340" y="5610"/>
                  </a:lnTo>
                  <a:lnTo>
                    <a:pt x="341" y="5610"/>
                  </a:lnTo>
                  <a:close/>
                  <a:moveTo>
                    <a:pt x="342" y="5609"/>
                  </a:moveTo>
                  <a:lnTo>
                    <a:pt x="341" y="5610"/>
                  </a:lnTo>
                  <a:lnTo>
                    <a:pt x="340" y="5610"/>
                  </a:lnTo>
                  <a:lnTo>
                    <a:pt x="342" y="5609"/>
                  </a:lnTo>
                  <a:close/>
                  <a:moveTo>
                    <a:pt x="375" y="5609"/>
                  </a:moveTo>
                  <a:lnTo>
                    <a:pt x="342" y="5609"/>
                  </a:lnTo>
                  <a:lnTo>
                    <a:pt x="340" y="5610"/>
                  </a:lnTo>
                  <a:lnTo>
                    <a:pt x="374" y="5610"/>
                  </a:lnTo>
                  <a:lnTo>
                    <a:pt x="375" y="5609"/>
                  </a:lnTo>
                  <a:close/>
                  <a:moveTo>
                    <a:pt x="44" y="5609"/>
                  </a:moveTo>
                  <a:lnTo>
                    <a:pt x="46" y="5610"/>
                  </a:lnTo>
                  <a:lnTo>
                    <a:pt x="45" y="5610"/>
                  </a:lnTo>
                  <a:lnTo>
                    <a:pt x="44" y="5609"/>
                  </a:lnTo>
                  <a:close/>
                  <a:moveTo>
                    <a:pt x="45" y="5610"/>
                  </a:moveTo>
                  <a:lnTo>
                    <a:pt x="46" y="5610"/>
                  </a:lnTo>
                  <a:lnTo>
                    <a:pt x="47" y="5610"/>
                  </a:lnTo>
                  <a:lnTo>
                    <a:pt x="45" y="5610"/>
                  </a:lnTo>
                  <a:close/>
                  <a:moveTo>
                    <a:pt x="348" y="5604"/>
                  </a:moveTo>
                  <a:lnTo>
                    <a:pt x="341" y="5610"/>
                  </a:lnTo>
                  <a:lnTo>
                    <a:pt x="342" y="5609"/>
                  </a:lnTo>
                  <a:lnTo>
                    <a:pt x="375" y="5609"/>
                  </a:lnTo>
                  <a:lnTo>
                    <a:pt x="377" y="5605"/>
                  </a:lnTo>
                  <a:lnTo>
                    <a:pt x="348" y="5605"/>
                  </a:lnTo>
                  <a:lnTo>
                    <a:pt x="348" y="5604"/>
                  </a:lnTo>
                  <a:close/>
                  <a:moveTo>
                    <a:pt x="45" y="5609"/>
                  </a:moveTo>
                  <a:lnTo>
                    <a:pt x="44" y="5609"/>
                  </a:lnTo>
                  <a:lnTo>
                    <a:pt x="45" y="5610"/>
                  </a:lnTo>
                  <a:lnTo>
                    <a:pt x="45" y="5609"/>
                  </a:lnTo>
                  <a:close/>
                  <a:moveTo>
                    <a:pt x="37" y="5603"/>
                  </a:moveTo>
                  <a:lnTo>
                    <a:pt x="39" y="5605"/>
                  </a:lnTo>
                  <a:lnTo>
                    <a:pt x="38" y="5604"/>
                  </a:lnTo>
                  <a:lnTo>
                    <a:pt x="37" y="5603"/>
                  </a:lnTo>
                  <a:close/>
                  <a:moveTo>
                    <a:pt x="38" y="5604"/>
                  </a:moveTo>
                  <a:lnTo>
                    <a:pt x="39" y="5605"/>
                  </a:lnTo>
                  <a:lnTo>
                    <a:pt x="38" y="5604"/>
                  </a:lnTo>
                  <a:close/>
                  <a:moveTo>
                    <a:pt x="349" y="5603"/>
                  </a:moveTo>
                  <a:lnTo>
                    <a:pt x="348" y="5604"/>
                  </a:lnTo>
                  <a:lnTo>
                    <a:pt x="348" y="5605"/>
                  </a:lnTo>
                  <a:lnTo>
                    <a:pt x="349" y="5603"/>
                  </a:lnTo>
                  <a:close/>
                  <a:moveTo>
                    <a:pt x="378" y="5603"/>
                  </a:moveTo>
                  <a:lnTo>
                    <a:pt x="349" y="5603"/>
                  </a:lnTo>
                  <a:lnTo>
                    <a:pt x="348" y="5605"/>
                  </a:lnTo>
                  <a:lnTo>
                    <a:pt x="377" y="5605"/>
                  </a:lnTo>
                  <a:lnTo>
                    <a:pt x="378" y="5603"/>
                  </a:lnTo>
                  <a:close/>
                  <a:moveTo>
                    <a:pt x="38" y="5603"/>
                  </a:moveTo>
                  <a:lnTo>
                    <a:pt x="37" y="5603"/>
                  </a:lnTo>
                  <a:lnTo>
                    <a:pt x="38" y="5604"/>
                  </a:lnTo>
                  <a:lnTo>
                    <a:pt x="38" y="5603"/>
                  </a:lnTo>
                  <a:close/>
                  <a:moveTo>
                    <a:pt x="354" y="5597"/>
                  </a:moveTo>
                  <a:lnTo>
                    <a:pt x="348" y="5604"/>
                  </a:lnTo>
                  <a:lnTo>
                    <a:pt x="349" y="5603"/>
                  </a:lnTo>
                  <a:lnTo>
                    <a:pt x="378" y="5603"/>
                  </a:lnTo>
                  <a:lnTo>
                    <a:pt x="381" y="5598"/>
                  </a:lnTo>
                  <a:lnTo>
                    <a:pt x="354" y="5598"/>
                  </a:lnTo>
                  <a:lnTo>
                    <a:pt x="354" y="5597"/>
                  </a:lnTo>
                  <a:close/>
                  <a:moveTo>
                    <a:pt x="32" y="5596"/>
                  </a:moveTo>
                  <a:lnTo>
                    <a:pt x="33" y="5598"/>
                  </a:lnTo>
                  <a:lnTo>
                    <a:pt x="32" y="5597"/>
                  </a:lnTo>
                  <a:lnTo>
                    <a:pt x="32" y="5596"/>
                  </a:lnTo>
                  <a:close/>
                  <a:moveTo>
                    <a:pt x="32" y="5597"/>
                  </a:moveTo>
                  <a:lnTo>
                    <a:pt x="33" y="5598"/>
                  </a:lnTo>
                  <a:lnTo>
                    <a:pt x="32" y="5597"/>
                  </a:lnTo>
                  <a:close/>
                  <a:moveTo>
                    <a:pt x="355" y="5596"/>
                  </a:moveTo>
                  <a:lnTo>
                    <a:pt x="354" y="5597"/>
                  </a:lnTo>
                  <a:lnTo>
                    <a:pt x="354" y="5598"/>
                  </a:lnTo>
                  <a:lnTo>
                    <a:pt x="355" y="5596"/>
                  </a:lnTo>
                  <a:close/>
                  <a:moveTo>
                    <a:pt x="381" y="5596"/>
                  </a:moveTo>
                  <a:lnTo>
                    <a:pt x="355" y="5596"/>
                  </a:lnTo>
                  <a:lnTo>
                    <a:pt x="354" y="5598"/>
                  </a:lnTo>
                  <a:lnTo>
                    <a:pt x="381" y="5598"/>
                  </a:lnTo>
                  <a:lnTo>
                    <a:pt x="381" y="5596"/>
                  </a:lnTo>
                  <a:close/>
                  <a:moveTo>
                    <a:pt x="32" y="5596"/>
                  </a:moveTo>
                  <a:lnTo>
                    <a:pt x="32" y="5596"/>
                  </a:lnTo>
                  <a:lnTo>
                    <a:pt x="32" y="5597"/>
                  </a:lnTo>
                  <a:lnTo>
                    <a:pt x="32" y="5596"/>
                  </a:lnTo>
                  <a:close/>
                  <a:moveTo>
                    <a:pt x="359" y="5588"/>
                  </a:moveTo>
                  <a:lnTo>
                    <a:pt x="354" y="5597"/>
                  </a:lnTo>
                  <a:lnTo>
                    <a:pt x="355" y="5596"/>
                  </a:lnTo>
                  <a:lnTo>
                    <a:pt x="381" y="5596"/>
                  </a:lnTo>
                  <a:lnTo>
                    <a:pt x="383" y="5589"/>
                  </a:lnTo>
                  <a:lnTo>
                    <a:pt x="358" y="5589"/>
                  </a:lnTo>
                  <a:lnTo>
                    <a:pt x="359" y="5588"/>
                  </a:lnTo>
                  <a:close/>
                  <a:moveTo>
                    <a:pt x="27" y="5587"/>
                  </a:moveTo>
                  <a:lnTo>
                    <a:pt x="28" y="5589"/>
                  </a:lnTo>
                  <a:lnTo>
                    <a:pt x="28" y="5588"/>
                  </a:lnTo>
                  <a:lnTo>
                    <a:pt x="27" y="5587"/>
                  </a:lnTo>
                  <a:close/>
                  <a:moveTo>
                    <a:pt x="28" y="5588"/>
                  </a:moveTo>
                  <a:lnTo>
                    <a:pt x="28" y="5589"/>
                  </a:lnTo>
                  <a:lnTo>
                    <a:pt x="28" y="5588"/>
                  </a:lnTo>
                  <a:close/>
                  <a:moveTo>
                    <a:pt x="359" y="5587"/>
                  </a:moveTo>
                  <a:lnTo>
                    <a:pt x="359" y="5588"/>
                  </a:lnTo>
                  <a:lnTo>
                    <a:pt x="358" y="5589"/>
                  </a:lnTo>
                  <a:lnTo>
                    <a:pt x="359" y="5587"/>
                  </a:lnTo>
                  <a:close/>
                  <a:moveTo>
                    <a:pt x="384" y="5587"/>
                  </a:moveTo>
                  <a:lnTo>
                    <a:pt x="359" y="5587"/>
                  </a:lnTo>
                  <a:lnTo>
                    <a:pt x="358" y="5589"/>
                  </a:lnTo>
                  <a:lnTo>
                    <a:pt x="383" y="5589"/>
                  </a:lnTo>
                  <a:lnTo>
                    <a:pt x="384" y="5587"/>
                  </a:lnTo>
                  <a:close/>
                  <a:moveTo>
                    <a:pt x="362" y="5579"/>
                  </a:moveTo>
                  <a:lnTo>
                    <a:pt x="359" y="5588"/>
                  </a:lnTo>
                  <a:lnTo>
                    <a:pt x="359" y="5587"/>
                  </a:lnTo>
                  <a:lnTo>
                    <a:pt x="384" y="5587"/>
                  </a:lnTo>
                  <a:lnTo>
                    <a:pt x="385" y="5584"/>
                  </a:lnTo>
                  <a:lnTo>
                    <a:pt x="385" y="5581"/>
                  </a:lnTo>
                  <a:lnTo>
                    <a:pt x="361" y="5581"/>
                  </a:lnTo>
                  <a:lnTo>
                    <a:pt x="362" y="5579"/>
                  </a:lnTo>
                  <a:close/>
                  <a:moveTo>
                    <a:pt x="28" y="5587"/>
                  </a:moveTo>
                  <a:lnTo>
                    <a:pt x="27" y="5587"/>
                  </a:lnTo>
                  <a:lnTo>
                    <a:pt x="28" y="5588"/>
                  </a:lnTo>
                  <a:lnTo>
                    <a:pt x="28" y="5587"/>
                  </a:lnTo>
                  <a:close/>
                  <a:moveTo>
                    <a:pt x="25" y="5578"/>
                  </a:moveTo>
                  <a:lnTo>
                    <a:pt x="25" y="5581"/>
                  </a:lnTo>
                  <a:lnTo>
                    <a:pt x="25" y="5579"/>
                  </a:lnTo>
                  <a:lnTo>
                    <a:pt x="25" y="5578"/>
                  </a:lnTo>
                  <a:close/>
                  <a:moveTo>
                    <a:pt x="25" y="5579"/>
                  </a:moveTo>
                  <a:lnTo>
                    <a:pt x="25" y="5581"/>
                  </a:lnTo>
                  <a:lnTo>
                    <a:pt x="25" y="5579"/>
                  </a:lnTo>
                  <a:close/>
                  <a:moveTo>
                    <a:pt x="362" y="5578"/>
                  </a:moveTo>
                  <a:lnTo>
                    <a:pt x="362" y="5579"/>
                  </a:lnTo>
                  <a:lnTo>
                    <a:pt x="361" y="5581"/>
                  </a:lnTo>
                  <a:lnTo>
                    <a:pt x="362" y="5578"/>
                  </a:lnTo>
                  <a:close/>
                  <a:moveTo>
                    <a:pt x="386" y="5578"/>
                  </a:moveTo>
                  <a:lnTo>
                    <a:pt x="362" y="5578"/>
                  </a:lnTo>
                  <a:lnTo>
                    <a:pt x="361" y="5581"/>
                  </a:lnTo>
                  <a:lnTo>
                    <a:pt x="385" y="5581"/>
                  </a:lnTo>
                  <a:lnTo>
                    <a:pt x="386" y="5578"/>
                  </a:lnTo>
                  <a:close/>
                  <a:moveTo>
                    <a:pt x="25" y="5578"/>
                  </a:moveTo>
                  <a:lnTo>
                    <a:pt x="25" y="5578"/>
                  </a:lnTo>
                  <a:lnTo>
                    <a:pt x="25" y="5579"/>
                  </a:lnTo>
                  <a:lnTo>
                    <a:pt x="25" y="5578"/>
                  </a:lnTo>
                  <a:close/>
                  <a:moveTo>
                    <a:pt x="386" y="5568"/>
                  </a:moveTo>
                  <a:lnTo>
                    <a:pt x="363" y="5568"/>
                  </a:lnTo>
                  <a:lnTo>
                    <a:pt x="363" y="5570"/>
                  </a:lnTo>
                  <a:lnTo>
                    <a:pt x="362" y="5570"/>
                  </a:lnTo>
                  <a:lnTo>
                    <a:pt x="362" y="5579"/>
                  </a:lnTo>
                  <a:lnTo>
                    <a:pt x="362" y="5578"/>
                  </a:lnTo>
                  <a:lnTo>
                    <a:pt x="386" y="5578"/>
                  </a:lnTo>
                  <a:lnTo>
                    <a:pt x="386" y="5570"/>
                  </a:lnTo>
                  <a:lnTo>
                    <a:pt x="386" y="5568"/>
                  </a:lnTo>
                  <a:close/>
                  <a:moveTo>
                    <a:pt x="24" y="5569"/>
                  </a:moveTo>
                  <a:lnTo>
                    <a:pt x="24" y="5570"/>
                  </a:lnTo>
                  <a:lnTo>
                    <a:pt x="24" y="5569"/>
                  </a:lnTo>
                  <a:close/>
                  <a:moveTo>
                    <a:pt x="363" y="5569"/>
                  </a:moveTo>
                  <a:lnTo>
                    <a:pt x="362" y="5570"/>
                  </a:lnTo>
                  <a:lnTo>
                    <a:pt x="363" y="5570"/>
                  </a:lnTo>
                  <a:lnTo>
                    <a:pt x="363" y="5569"/>
                  </a:lnTo>
                  <a:close/>
                  <a:moveTo>
                    <a:pt x="386" y="72"/>
                  </a:moveTo>
                  <a:lnTo>
                    <a:pt x="363" y="72"/>
                  </a:lnTo>
                  <a:lnTo>
                    <a:pt x="363" y="74"/>
                  </a:lnTo>
                  <a:lnTo>
                    <a:pt x="363" y="5569"/>
                  </a:lnTo>
                  <a:lnTo>
                    <a:pt x="363" y="5568"/>
                  </a:lnTo>
                  <a:lnTo>
                    <a:pt x="386" y="5568"/>
                  </a:lnTo>
                  <a:lnTo>
                    <a:pt x="386" y="72"/>
                  </a:lnTo>
                  <a:close/>
                  <a:moveTo>
                    <a:pt x="24" y="5568"/>
                  </a:moveTo>
                  <a:lnTo>
                    <a:pt x="24" y="5568"/>
                  </a:lnTo>
                  <a:lnTo>
                    <a:pt x="24" y="5569"/>
                  </a:lnTo>
                  <a:lnTo>
                    <a:pt x="24" y="5568"/>
                  </a:lnTo>
                  <a:close/>
                  <a:moveTo>
                    <a:pt x="24" y="73"/>
                  </a:moveTo>
                  <a:lnTo>
                    <a:pt x="24" y="74"/>
                  </a:lnTo>
                  <a:lnTo>
                    <a:pt x="24" y="73"/>
                  </a:lnTo>
                  <a:close/>
                  <a:moveTo>
                    <a:pt x="363" y="73"/>
                  </a:moveTo>
                  <a:lnTo>
                    <a:pt x="363" y="74"/>
                  </a:lnTo>
                  <a:lnTo>
                    <a:pt x="363" y="73"/>
                  </a:lnTo>
                  <a:close/>
                  <a:moveTo>
                    <a:pt x="24" y="72"/>
                  </a:moveTo>
                  <a:lnTo>
                    <a:pt x="24" y="72"/>
                  </a:lnTo>
                  <a:lnTo>
                    <a:pt x="24" y="73"/>
                  </a:lnTo>
                  <a:lnTo>
                    <a:pt x="24" y="72"/>
                  </a:lnTo>
                  <a:close/>
                  <a:moveTo>
                    <a:pt x="385" y="61"/>
                  </a:moveTo>
                  <a:lnTo>
                    <a:pt x="361" y="61"/>
                  </a:lnTo>
                  <a:lnTo>
                    <a:pt x="362" y="64"/>
                  </a:lnTo>
                  <a:lnTo>
                    <a:pt x="363" y="73"/>
                  </a:lnTo>
                  <a:lnTo>
                    <a:pt x="363" y="72"/>
                  </a:lnTo>
                  <a:lnTo>
                    <a:pt x="386" y="72"/>
                  </a:lnTo>
                  <a:lnTo>
                    <a:pt x="386" y="64"/>
                  </a:lnTo>
                  <a:lnTo>
                    <a:pt x="362" y="64"/>
                  </a:lnTo>
                  <a:lnTo>
                    <a:pt x="362" y="63"/>
                  </a:lnTo>
                  <a:lnTo>
                    <a:pt x="386" y="63"/>
                  </a:lnTo>
                  <a:lnTo>
                    <a:pt x="385" y="61"/>
                  </a:lnTo>
                  <a:close/>
                  <a:moveTo>
                    <a:pt x="25" y="61"/>
                  </a:moveTo>
                  <a:lnTo>
                    <a:pt x="25" y="64"/>
                  </a:lnTo>
                  <a:lnTo>
                    <a:pt x="25" y="63"/>
                  </a:lnTo>
                  <a:lnTo>
                    <a:pt x="25" y="61"/>
                  </a:lnTo>
                  <a:close/>
                  <a:moveTo>
                    <a:pt x="25" y="63"/>
                  </a:moveTo>
                  <a:lnTo>
                    <a:pt x="25" y="64"/>
                  </a:lnTo>
                  <a:lnTo>
                    <a:pt x="25" y="63"/>
                  </a:lnTo>
                  <a:close/>
                  <a:moveTo>
                    <a:pt x="361" y="61"/>
                  </a:moveTo>
                  <a:lnTo>
                    <a:pt x="362" y="63"/>
                  </a:lnTo>
                  <a:lnTo>
                    <a:pt x="362" y="64"/>
                  </a:lnTo>
                  <a:lnTo>
                    <a:pt x="361" y="61"/>
                  </a:lnTo>
                  <a:close/>
                  <a:moveTo>
                    <a:pt x="359" y="54"/>
                  </a:moveTo>
                  <a:lnTo>
                    <a:pt x="362" y="63"/>
                  </a:lnTo>
                  <a:lnTo>
                    <a:pt x="361" y="61"/>
                  </a:lnTo>
                  <a:lnTo>
                    <a:pt x="385" y="61"/>
                  </a:lnTo>
                  <a:lnTo>
                    <a:pt x="385" y="58"/>
                  </a:lnTo>
                  <a:lnTo>
                    <a:pt x="384" y="55"/>
                  </a:lnTo>
                  <a:lnTo>
                    <a:pt x="359" y="55"/>
                  </a:lnTo>
                  <a:lnTo>
                    <a:pt x="359" y="54"/>
                  </a:lnTo>
                  <a:close/>
                  <a:moveTo>
                    <a:pt x="25" y="61"/>
                  </a:moveTo>
                  <a:lnTo>
                    <a:pt x="25" y="61"/>
                  </a:lnTo>
                  <a:lnTo>
                    <a:pt x="25" y="63"/>
                  </a:lnTo>
                  <a:lnTo>
                    <a:pt x="25" y="61"/>
                  </a:lnTo>
                  <a:close/>
                  <a:moveTo>
                    <a:pt x="28" y="53"/>
                  </a:moveTo>
                  <a:lnTo>
                    <a:pt x="27" y="55"/>
                  </a:lnTo>
                  <a:lnTo>
                    <a:pt x="28" y="54"/>
                  </a:lnTo>
                  <a:lnTo>
                    <a:pt x="28" y="53"/>
                  </a:lnTo>
                  <a:close/>
                  <a:moveTo>
                    <a:pt x="28" y="54"/>
                  </a:moveTo>
                  <a:lnTo>
                    <a:pt x="27" y="55"/>
                  </a:lnTo>
                  <a:lnTo>
                    <a:pt x="28" y="55"/>
                  </a:lnTo>
                  <a:lnTo>
                    <a:pt x="28" y="54"/>
                  </a:lnTo>
                  <a:close/>
                  <a:moveTo>
                    <a:pt x="358" y="53"/>
                  </a:moveTo>
                  <a:lnTo>
                    <a:pt x="359" y="54"/>
                  </a:lnTo>
                  <a:lnTo>
                    <a:pt x="359" y="55"/>
                  </a:lnTo>
                  <a:lnTo>
                    <a:pt x="358" y="53"/>
                  </a:lnTo>
                  <a:close/>
                  <a:moveTo>
                    <a:pt x="383" y="53"/>
                  </a:moveTo>
                  <a:lnTo>
                    <a:pt x="358" y="53"/>
                  </a:lnTo>
                  <a:lnTo>
                    <a:pt x="359" y="55"/>
                  </a:lnTo>
                  <a:lnTo>
                    <a:pt x="384" y="55"/>
                  </a:lnTo>
                  <a:lnTo>
                    <a:pt x="383" y="53"/>
                  </a:lnTo>
                  <a:close/>
                  <a:moveTo>
                    <a:pt x="28" y="53"/>
                  </a:moveTo>
                  <a:lnTo>
                    <a:pt x="28" y="53"/>
                  </a:lnTo>
                  <a:lnTo>
                    <a:pt x="28" y="54"/>
                  </a:lnTo>
                  <a:lnTo>
                    <a:pt x="28" y="53"/>
                  </a:lnTo>
                  <a:close/>
                  <a:moveTo>
                    <a:pt x="354" y="45"/>
                  </a:moveTo>
                  <a:lnTo>
                    <a:pt x="359" y="54"/>
                  </a:lnTo>
                  <a:lnTo>
                    <a:pt x="358" y="53"/>
                  </a:lnTo>
                  <a:lnTo>
                    <a:pt x="383" y="53"/>
                  </a:lnTo>
                  <a:lnTo>
                    <a:pt x="381" y="46"/>
                  </a:lnTo>
                  <a:lnTo>
                    <a:pt x="355" y="46"/>
                  </a:lnTo>
                  <a:lnTo>
                    <a:pt x="354" y="45"/>
                  </a:lnTo>
                  <a:close/>
                  <a:moveTo>
                    <a:pt x="33" y="44"/>
                  </a:moveTo>
                  <a:lnTo>
                    <a:pt x="32" y="46"/>
                  </a:lnTo>
                  <a:lnTo>
                    <a:pt x="32" y="45"/>
                  </a:lnTo>
                  <a:lnTo>
                    <a:pt x="33" y="44"/>
                  </a:lnTo>
                  <a:close/>
                  <a:moveTo>
                    <a:pt x="32" y="45"/>
                  </a:moveTo>
                  <a:lnTo>
                    <a:pt x="32" y="46"/>
                  </a:lnTo>
                  <a:lnTo>
                    <a:pt x="32" y="45"/>
                  </a:lnTo>
                  <a:close/>
                  <a:moveTo>
                    <a:pt x="354" y="44"/>
                  </a:moveTo>
                  <a:lnTo>
                    <a:pt x="354" y="45"/>
                  </a:lnTo>
                  <a:lnTo>
                    <a:pt x="355" y="46"/>
                  </a:lnTo>
                  <a:lnTo>
                    <a:pt x="354" y="44"/>
                  </a:lnTo>
                  <a:close/>
                  <a:moveTo>
                    <a:pt x="381" y="44"/>
                  </a:moveTo>
                  <a:lnTo>
                    <a:pt x="354" y="44"/>
                  </a:lnTo>
                  <a:lnTo>
                    <a:pt x="355" y="46"/>
                  </a:lnTo>
                  <a:lnTo>
                    <a:pt x="381" y="46"/>
                  </a:lnTo>
                  <a:lnTo>
                    <a:pt x="381" y="44"/>
                  </a:lnTo>
                  <a:close/>
                  <a:moveTo>
                    <a:pt x="33" y="44"/>
                  </a:moveTo>
                  <a:lnTo>
                    <a:pt x="33" y="44"/>
                  </a:lnTo>
                  <a:lnTo>
                    <a:pt x="32" y="45"/>
                  </a:lnTo>
                  <a:lnTo>
                    <a:pt x="33" y="44"/>
                  </a:lnTo>
                  <a:close/>
                  <a:moveTo>
                    <a:pt x="348" y="38"/>
                  </a:moveTo>
                  <a:lnTo>
                    <a:pt x="354" y="45"/>
                  </a:lnTo>
                  <a:lnTo>
                    <a:pt x="354" y="44"/>
                  </a:lnTo>
                  <a:lnTo>
                    <a:pt x="381" y="44"/>
                  </a:lnTo>
                  <a:lnTo>
                    <a:pt x="378" y="39"/>
                  </a:lnTo>
                  <a:lnTo>
                    <a:pt x="349" y="39"/>
                  </a:lnTo>
                  <a:lnTo>
                    <a:pt x="348" y="38"/>
                  </a:lnTo>
                  <a:close/>
                  <a:moveTo>
                    <a:pt x="39" y="37"/>
                  </a:moveTo>
                  <a:lnTo>
                    <a:pt x="37" y="39"/>
                  </a:lnTo>
                  <a:lnTo>
                    <a:pt x="38" y="38"/>
                  </a:lnTo>
                  <a:lnTo>
                    <a:pt x="39" y="37"/>
                  </a:lnTo>
                  <a:close/>
                  <a:moveTo>
                    <a:pt x="38" y="38"/>
                  </a:moveTo>
                  <a:lnTo>
                    <a:pt x="37" y="39"/>
                  </a:lnTo>
                  <a:lnTo>
                    <a:pt x="38" y="38"/>
                  </a:lnTo>
                  <a:close/>
                  <a:moveTo>
                    <a:pt x="348" y="37"/>
                  </a:moveTo>
                  <a:lnTo>
                    <a:pt x="348" y="38"/>
                  </a:lnTo>
                  <a:lnTo>
                    <a:pt x="349" y="39"/>
                  </a:lnTo>
                  <a:lnTo>
                    <a:pt x="348" y="37"/>
                  </a:lnTo>
                  <a:close/>
                  <a:moveTo>
                    <a:pt x="377" y="37"/>
                  </a:moveTo>
                  <a:lnTo>
                    <a:pt x="348" y="37"/>
                  </a:lnTo>
                  <a:lnTo>
                    <a:pt x="349" y="39"/>
                  </a:lnTo>
                  <a:lnTo>
                    <a:pt x="378" y="39"/>
                  </a:lnTo>
                  <a:lnTo>
                    <a:pt x="377" y="37"/>
                  </a:lnTo>
                  <a:close/>
                  <a:moveTo>
                    <a:pt x="39" y="37"/>
                  </a:moveTo>
                  <a:lnTo>
                    <a:pt x="39" y="37"/>
                  </a:lnTo>
                  <a:lnTo>
                    <a:pt x="38" y="38"/>
                  </a:lnTo>
                  <a:lnTo>
                    <a:pt x="39" y="37"/>
                  </a:lnTo>
                  <a:close/>
                  <a:moveTo>
                    <a:pt x="341" y="32"/>
                  </a:moveTo>
                  <a:lnTo>
                    <a:pt x="348" y="38"/>
                  </a:lnTo>
                  <a:lnTo>
                    <a:pt x="348" y="37"/>
                  </a:lnTo>
                  <a:lnTo>
                    <a:pt x="377" y="37"/>
                  </a:lnTo>
                  <a:lnTo>
                    <a:pt x="375" y="33"/>
                  </a:lnTo>
                  <a:lnTo>
                    <a:pt x="342" y="33"/>
                  </a:lnTo>
                  <a:lnTo>
                    <a:pt x="341" y="32"/>
                  </a:lnTo>
                  <a:close/>
                  <a:moveTo>
                    <a:pt x="46" y="32"/>
                  </a:moveTo>
                  <a:lnTo>
                    <a:pt x="44" y="33"/>
                  </a:lnTo>
                  <a:lnTo>
                    <a:pt x="45" y="32"/>
                  </a:lnTo>
                  <a:lnTo>
                    <a:pt x="46" y="32"/>
                  </a:lnTo>
                  <a:close/>
                  <a:moveTo>
                    <a:pt x="45" y="32"/>
                  </a:moveTo>
                  <a:lnTo>
                    <a:pt x="44" y="33"/>
                  </a:lnTo>
                  <a:lnTo>
                    <a:pt x="45" y="33"/>
                  </a:lnTo>
                  <a:lnTo>
                    <a:pt x="45" y="32"/>
                  </a:lnTo>
                  <a:close/>
                  <a:moveTo>
                    <a:pt x="340" y="32"/>
                  </a:moveTo>
                  <a:lnTo>
                    <a:pt x="341" y="32"/>
                  </a:lnTo>
                  <a:lnTo>
                    <a:pt x="342" y="33"/>
                  </a:lnTo>
                  <a:lnTo>
                    <a:pt x="340" y="32"/>
                  </a:lnTo>
                  <a:close/>
                  <a:moveTo>
                    <a:pt x="374" y="32"/>
                  </a:moveTo>
                  <a:lnTo>
                    <a:pt x="340" y="32"/>
                  </a:lnTo>
                  <a:lnTo>
                    <a:pt x="342" y="33"/>
                  </a:lnTo>
                  <a:lnTo>
                    <a:pt x="375" y="33"/>
                  </a:lnTo>
                  <a:lnTo>
                    <a:pt x="374" y="32"/>
                  </a:lnTo>
                  <a:close/>
                  <a:moveTo>
                    <a:pt x="47" y="32"/>
                  </a:moveTo>
                  <a:lnTo>
                    <a:pt x="46" y="32"/>
                  </a:lnTo>
                  <a:lnTo>
                    <a:pt x="45" y="32"/>
                  </a:lnTo>
                  <a:lnTo>
                    <a:pt x="47" y="32"/>
                  </a:lnTo>
                  <a:close/>
                  <a:moveTo>
                    <a:pt x="333" y="28"/>
                  </a:moveTo>
                  <a:lnTo>
                    <a:pt x="341" y="32"/>
                  </a:lnTo>
                  <a:lnTo>
                    <a:pt x="340" y="32"/>
                  </a:lnTo>
                  <a:lnTo>
                    <a:pt x="374" y="32"/>
                  </a:lnTo>
                  <a:lnTo>
                    <a:pt x="371" y="28"/>
                  </a:lnTo>
                  <a:lnTo>
                    <a:pt x="334" y="28"/>
                  </a:lnTo>
                  <a:lnTo>
                    <a:pt x="333" y="28"/>
                  </a:lnTo>
                  <a:close/>
                  <a:moveTo>
                    <a:pt x="55" y="27"/>
                  </a:moveTo>
                  <a:lnTo>
                    <a:pt x="53" y="28"/>
                  </a:lnTo>
                  <a:lnTo>
                    <a:pt x="55" y="27"/>
                  </a:lnTo>
                  <a:close/>
                  <a:moveTo>
                    <a:pt x="53" y="28"/>
                  </a:moveTo>
                  <a:lnTo>
                    <a:pt x="53" y="28"/>
                  </a:lnTo>
                  <a:close/>
                  <a:moveTo>
                    <a:pt x="332" y="27"/>
                  </a:moveTo>
                  <a:lnTo>
                    <a:pt x="333" y="28"/>
                  </a:lnTo>
                  <a:lnTo>
                    <a:pt x="334" y="28"/>
                  </a:lnTo>
                  <a:lnTo>
                    <a:pt x="332" y="27"/>
                  </a:lnTo>
                  <a:close/>
                  <a:moveTo>
                    <a:pt x="370" y="27"/>
                  </a:moveTo>
                  <a:lnTo>
                    <a:pt x="332" y="27"/>
                  </a:lnTo>
                  <a:lnTo>
                    <a:pt x="334" y="28"/>
                  </a:lnTo>
                  <a:lnTo>
                    <a:pt x="371" y="28"/>
                  </a:lnTo>
                  <a:lnTo>
                    <a:pt x="370" y="27"/>
                  </a:lnTo>
                  <a:close/>
                  <a:moveTo>
                    <a:pt x="55" y="27"/>
                  </a:moveTo>
                  <a:lnTo>
                    <a:pt x="55" y="27"/>
                  </a:lnTo>
                  <a:lnTo>
                    <a:pt x="53" y="28"/>
                  </a:lnTo>
                  <a:lnTo>
                    <a:pt x="55" y="27"/>
                  </a:lnTo>
                  <a:close/>
                  <a:moveTo>
                    <a:pt x="324" y="25"/>
                  </a:moveTo>
                  <a:lnTo>
                    <a:pt x="333" y="28"/>
                  </a:lnTo>
                  <a:lnTo>
                    <a:pt x="332" y="27"/>
                  </a:lnTo>
                  <a:lnTo>
                    <a:pt x="370" y="27"/>
                  </a:lnTo>
                  <a:lnTo>
                    <a:pt x="369" y="25"/>
                  </a:lnTo>
                  <a:lnTo>
                    <a:pt x="325" y="25"/>
                  </a:lnTo>
                  <a:lnTo>
                    <a:pt x="324" y="25"/>
                  </a:lnTo>
                  <a:close/>
                  <a:moveTo>
                    <a:pt x="64" y="25"/>
                  </a:moveTo>
                  <a:lnTo>
                    <a:pt x="61" y="25"/>
                  </a:lnTo>
                  <a:lnTo>
                    <a:pt x="63" y="25"/>
                  </a:lnTo>
                  <a:lnTo>
                    <a:pt x="64" y="25"/>
                  </a:lnTo>
                  <a:close/>
                  <a:moveTo>
                    <a:pt x="63" y="25"/>
                  </a:moveTo>
                  <a:lnTo>
                    <a:pt x="61" y="25"/>
                  </a:lnTo>
                  <a:lnTo>
                    <a:pt x="62" y="25"/>
                  </a:lnTo>
                  <a:lnTo>
                    <a:pt x="63" y="25"/>
                  </a:lnTo>
                  <a:close/>
                  <a:moveTo>
                    <a:pt x="323" y="25"/>
                  </a:moveTo>
                  <a:lnTo>
                    <a:pt x="324" y="25"/>
                  </a:lnTo>
                  <a:lnTo>
                    <a:pt x="325" y="25"/>
                  </a:lnTo>
                  <a:lnTo>
                    <a:pt x="323" y="25"/>
                  </a:lnTo>
                  <a:close/>
                  <a:moveTo>
                    <a:pt x="368" y="25"/>
                  </a:moveTo>
                  <a:lnTo>
                    <a:pt x="323" y="25"/>
                  </a:lnTo>
                  <a:lnTo>
                    <a:pt x="325" y="25"/>
                  </a:lnTo>
                  <a:lnTo>
                    <a:pt x="369" y="25"/>
                  </a:lnTo>
                  <a:lnTo>
                    <a:pt x="368" y="25"/>
                  </a:lnTo>
                  <a:close/>
                  <a:moveTo>
                    <a:pt x="368" y="24"/>
                  </a:moveTo>
                  <a:lnTo>
                    <a:pt x="313" y="24"/>
                  </a:lnTo>
                  <a:lnTo>
                    <a:pt x="324" y="25"/>
                  </a:lnTo>
                  <a:lnTo>
                    <a:pt x="323" y="25"/>
                  </a:lnTo>
                  <a:lnTo>
                    <a:pt x="368" y="25"/>
                  </a:lnTo>
                  <a:lnTo>
                    <a:pt x="368" y="24"/>
                  </a:lnTo>
                  <a:close/>
                  <a:moveTo>
                    <a:pt x="67" y="25"/>
                  </a:moveTo>
                  <a:lnTo>
                    <a:pt x="64" y="25"/>
                  </a:lnTo>
                  <a:lnTo>
                    <a:pt x="63" y="25"/>
                  </a:lnTo>
                  <a:lnTo>
                    <a:pt x="67" y="25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</p:grpSp>
      <p:grpSp>
        <p:nvGrpSpPr>
          <p:cNvPr id="41" name="Group 623">
            <a:extLst>
              <a:ext uri="{FF2B5EF4-FFF2-40B4-BE49-F238E27FC236}">
                <a16:creationId xmlns:a16="http://schemas.microsoft.com/office/drawing/2014/main" id="{2547EFAB-EC32-4566-AD3F-D84F07B15432}"/>
              </a:ext>
            </a:extLst>
          </p:cNvPr>
          <p:cNvGrpSpPr>
            <a:grpSpLocks/>
          </p:cNvGrpSpPr>
          <p:nvPr/>
        </p:nvGrpSpPr>
        <p:grpSpPr bwMode="auto">
          <a:xfrm>
            <a:off x="776581" y="1726202"/>
            <a:ext cx="10967496" cy="4319610"/>
            <a:chOff x="1691" y="-6926"/>
            <a:chExt cx="14994" cy="6186"/>
          </a:xfrm>
        </p:grpSpPr>
        <p:sp>
          <p:nvSpPr>
            <p:cNvPr id="42" name="AutoShape 653">
              <a:extLst>
                <a:ext uri="{FF2B5EF4-FFF2-40B4-BE49-F238E27FC236}">
                  <a16:creationId xmlns:a16="http://schemas.microsoft.com/office/drawing/2014/main" id="{8047E994-C877-4E5A-983B-2CE669A08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" y="-6685"/>
              <a:ext cx="32" cy="5883"/>
            </a:xfrm>
            <a:custGeom>
              <a:avLst/>
              <a:gdLst>
                <a:gd name="T0" fmla="+- 0 6115 6083"/>
                <a:gd name="T1" fmla="*/ T0 w 32"/>
                <a:gd name="T2" fmla="+- 0 -802 -6684"/>
                <a:gd name="T3" fmla="*/ -802 h 5883"/>
                <a:gd name="T4" fmla="+- 0 6083 6083"/>
                <a:gd name="T5" fmla="*/ T4 w 32"/>
                <a:gd name="T6" fmla="+- 0 -842 -6684"/>
                <a:gd name="T7" fmla="*/ -842 h 5883"/>
                <a:gd name="T8" fmla="+- 0 6083 6083"/>
                <a:gd name="T9" fmla="*/ T8 w 32"/>
                <a:gd name="T10" fmla="+- 0 -1065 -6684"/>
                <a:gd name="T11" fmla="*/ -1065 h 5883"/>
                <a:gd name="T12" fmla="+- 0 6115 6083"/>
                <a:gd name="T13" fmla="*/ T12 w 32"/>
                <a:gd name="T14" fmla="+- 0 -1193 -6684"/>
                <a:gd name="T15" fmla="*/ -1193 h 5883"/>
                <a:gd name="T16" fmla="+- 0 6115 6083"/>
                <a:gd name="T17" fmla="*/ T16 w 32"/>
                <a:gd name="T18" fmla="+- 0 -1193 -6684"/>
                <a:gd name="T19" fmla="*/ -1193 h 5883"/>
                <a:gd name="T20" fmla="+- 0 6115 6083"/>
                <a:gd name="T21" fmla="*/ T20 w 32"/>
                <a:gd name="T22" fmla="+- 0 -1225 -6684"/>
                <a:gd name="T23" fmla="*/ -1225 h 5883"/>
                <a:gd name="T24" fmla="+- 0 6083 6083"/>
                <a:gd name="T25" fmla="*/ T24 w 32"/>
                <a:gd name="T26" fmla="+- 0 -1353 -6684"/>
                <a:gd name="T27" fmla="*/ -1353 h 5883"/>
                <a:gd name="T28" fmla="+- 0 6083 6083"/>
                <a:gd name="T29" fmla="*/ T28 w 32"/>
                <a:gd name="T30" fmla="+- 0 -1576 -6684"/>
                <a:gd name="T31" fmla="*/ -1576 h 5883"/>
                <a:gd name="T32" fmla="+- 0 6115 6083"/>
                <a:gd name="T33" fmla="*/ T32 w 32"/>
                <a:gd name="T34" fmla="+- 0 -1704 -6684"/>
                <a:gd name="T35" fmla="*/ -1704 h 5883"/>
                <a:gd name="T36" fmla="+- 0 6115 6083"/>
                <a:gd name="T37" fmla="*/ T36 w 32"/>
                <a:gd name="T38" fmla="+- 0 -1704 -6684"/>
                <a:gd name="T39" fmla="*/ -1704 h 5883"/>
                <a:gd name="T40" fmla="+- 0 6115 6083"/>
                <a:gd name="T41" fmla="*/ T40 w 32"/>
                <a:gd name="T42" fmla="+- 0 -1736 -6684"/>
                <a:gd name="T43" fmla="*/ -1736 h 5883"/>
                <a:gd name="T44" fmla="+- 0 6083 6083"/>
                <a:gd name="T45" fmla="*/ T44 w 32"/>
                <a:gd name="T46" fmla="+- 0 -1863 -6684"/>
                <a:gd name="T47" fmla="*/ -1863 h 5883"/>
                <a:gd name="T48" fmla="+- 0 6083 6083"/>
                <a:gd name="T49" fmla="*/ T48 w 32"/>
                <a:gd name="T50" fmla="+- 0 -2087 -6684"/>
                <a:gd name="T51" fmla="*/ -2087 h 5883"/>
                <a:gd name="T52" fmla="+- 0 6115 6083"/>
                <a:gd name="T53" fmla="*/ T52 w 32"/>
                <a:gd name="T54" fmla="+- 0 -2215 -6684"/>
                <a:gd name="T55" fmla="*/ -2215 h 5883"/>
                <a:gd name="T56" fmla="+- 0 6115 6083"/>
                <a:gd name="T57" fmla="*/ T56 w 32"/>
                <a:gd name="T58" fmla="+- 0 -2215 -6684"/>
                <a:gd name="T59" fmla="*/ -2215 h 5883"/>
                <a:gd name="T60" fmla="+- 0 6115 6083"/>
                <a:gd name="T61" fmla="*/ T60 w 32"/>
                <a:gd name="T62" fmla="+- 0 -2246 -6684"/>
                <a:gd name="T63" fmla="*/ -2246 h 5883"/>
                <a:gd name="T64" fmla="+- 0 6083 6083"/>
                <a:gd name="T65" fmla="*/ T64 w 32"/>
                <a:gd name="T66" fmla="+- 0 -2374 -6684"/>
                <a:gd name="T67" fmla="*/ -2374 h 5883"/>
                <a:gd name="T68" fmla="+- 0 6083 6083"/>
                <a:gd name="T69" fmla="*/ T68 w 32"/>
                <a:gd name="T70" fmla="+- 0 -2598 -6684"/>
                <a:gd name="T71" fmla="*/ -2598 h 5883"/>
                <a:gd name="T72" fmla="+- 0 6115 6083"/>
                <a:gd name="T73" fmla="*/ T72 w 32"/>
                <a:gd name="T74" fmla="+- 0 -2725 -6684"/>
                <a:gd name="T75" fmla="*/ -2725 h 5883"/>
                <a:gd name="T76" fmla="+- 0 6115 6083"/>
                <a:gd name="T77" fmla="*/ T76 w 32"/>
                <a:gd name="T78" fmla="+- 0 -2725 -6684"/>
                <a:gd name="T79" fmla="*/ -2725 h 5883"/>
                <a:gd name="T80" fmla="+- 0 6115 6083"/>
                <a:gd name="T81" fmla="*/ T80 w 32"/>
                <a:gd name="T82" fmla="+- 0 -2757 -6684"/>
                <a:gd name="T83" fmla="*/ -2757 h 5883"/>
                <a:gd name="T84" fmla="+- 0 6083 6083"/>
                <a:gd name="T85" fmla="*/ T84 w 32"/>
                <a:gd name="T86" fmla="+- 0 -2885 -6684"/>
                <a:gd name="T87" fmla="*/ -2885 h 5883"/>
                <a:gd name="T88" fmla="+- 0 6083 6083"/>
                <a:gd name="T89" fmla="*/ T88 w 32"/>
                <a:gd name="T90" fmla="+- 0 -3108 -6684"/>
                <a:gd name="T91" fmla="*/ -3108 h 5883"/>
                <a:gd name="T92" fmla="+- 0 6115 6083"/>
                <a:gd name="T93" fmla="*/ T92 w 32"/>
                <a:gd name="T94" fmla="+- 0 -3236 -6684"/>
                <a:gd name="T95" fmla="*/ -3236 h 5883"/>
                <a:gd name="T96" fmla="+- 0 6115 6083"/>
                <a:gd name="T97" fmla="*/ T96 w 32"/>
                <a:gd name="T98" fmla="+- 0 -3236 -6684"/>
                <a:gd name="T99" fmla="*/ -3236 h 5883"/>
                <a:gd name="T100" fmla="+- 0 6115 6083"/>
                <a:gd name="T101" fmla="*/ T100 w 32"/>
                <a:gd name="T102" fmla="+- 0 -3268 -6684"/>
                <a:gd name="T103" fmla="*/ -3268 h 5883"/>
                <a:gd name="T104" fmla="+- 0 6083 6083"/>
                <a:gd name="T105" fmla="*/ T104 w 32"/>
                <a:gd name="T106" fmla="+- 0 -3396 -6684"/>
                <a:gd name="T107" fmla="*/ -3396 h 5883"/>
                <a:gd name="T108" fmla="+- 0 6083 6083"/>
                <a:gd name="T109" fmla="*/ T108 w 32"/>
                <a:gd name="T110" fmla="+- 0 -3619 -6684"/>
                <a:gd name="T111" fmla="*/ -3619 h 5883"/>
                <a:gd name="T112" fmla="+- 0 6115 6083"/>
                <a:gd name="T113" fmla="*/ T112 w 32"/>
                <a:gd name="T114" fmla="+- 0 -3747 -6684"/>
                <a:gd name="T115" fmla="*/ -3747 h 5883"/>
                <a:gd name="T116" fmla="+- 0 6115 6083"/>
                <a:gd name="T117" fmla="*/ T116 w 32"/>
                <a:gd name="T118" fmla="+- 0 -3747 -6684"/>
                <a:gd name="T119" fmla="*/ -3747 h 5883"/>
                <a:gd name="T120" fmla="+- 0 6115 6083"/>
                <a:gd name="T121" fmla="*/ T120 w 32"/>
                <a:gd name="T122" fmla="+- 0 -3779 -6684"/>
                <a:gd name="T123" fmla="*/ -3779 h 5883"/>
                <a:gd name="T124" fmla="+- 0 6083 6083"/>
                <a:gd name="T125" fmla="*/ T124 w 32"/>
                <a:gd name="T126" fmla="+- 0 -3907 -6684"/>
                <a:gd name="T127" fmla="*/ -3907 h 5883"/>
                <a:gd name="T128" fmla="+- 0 6083 6083"/>
                <a:gd name="T129" fmla="*/ T128 w 32"/>
                <a:gd name="T130" fmla="+- 0 -4130 -6684"/>
                <a:gd name="T131" fmla="*/ -4130 h 5883"/>
                <a:gd name="T132" fmla="+- 0 6115 6083"/>
                <a:gd name="T133" fmla="*/ T132 w 32"/>
                <a:gd name="T134" fmla="+- 0 -4258 -6684"/>
                <a:gd name="T135" fmla="*/ -4258 h 5883"/>
                <a:gd name="T136" fmla="+- 0 6115 6083"/>
                <a:gd name="T137" fmla="*/ T136 w 32"/>
                <a:gd name="T138" fmla="+- 0 -4258 -6684"/>
                <a:gd name="T139" fmla="*/ -4258 h 5883"/>
                <a:gd name="T140" fmla="+- 0 6115 6083"/>
                <a:gd name="T141" fmla="*/ T140 w 32"/>
                <a:gd name="T142" fmla="+- 0 -4290 -6684"/>
                <a:gd name="T143" fmla="*/ -4290 h 5883"/>
                <a:gd name="T144" fmla="+- 0 6083 6083"/>
                <a:gd name="T145" fmla="*/ T144 w 32"/>
                <a:gd name="T146" fmla="+- 0 -4417 -6684"/>
                <a:gd name="T147" fmla="*/ -4417 h 5883"/>
                <a:gd name="T148" fmla="+- 0 6083 6083"/>
                <a:gd name="T149" fmla="*/ T148 w 32"/>
                <a:gd name="T150" fmla="+- 0 -4641 -6684"/>
                <a:gd name="T151" fmla="*/ -4641 h 5883"/>
                <a:gd name="T152" fmla="+- 0 6115 6083"/>
                <a:gd name="T153" fmla="*/ T152 w 32"/>
                <a:gd name="T154" fmla="+- 0 -4769 -6684"/>
                <a:gd name="T155" fmla="*/ -4769 h 5883"/>
                <a:gd name="T156" fmla="+- 0 6115 6083"/>
                <a:gd name="T157" fmla="*/ T156 w 32"/>
                <a:gd name="T158" fmla="+- 0 -4769 -6684"/>
                <a:gd name="T159" fmla="*/ -4769 h 5883"/>
                <a:gd name="T160" fmla="+- 0 6115 6083"/>
                <a:gd name="T161" fmla="*/ T160 w 32"/>
                <a:gd name="T162" fmla="+- 0 -4800 -6684"/>
                <a:gd name="T163" fmla="*/ -4800 h 5883"/>
                <a:gd name="T164" fmla="+- 0 6083 6083"/>
                <a:gd name="T165" fmla="*/ T164 w 32"/>
                <a:gd name="T166" fmla="+- 0 -4928 -6684"/>
                <a:gd name="T167" fmla="*/ -4928 h 5883"/>
                <a:gd name="T168" fmla="+- 0 6083 6083"/>
                <a:gd name="T169" fmla="*/ T168 w 32"/>
                <a:gd name="T170" fmla="+- 0 -5152 -6684"/>
                <a:gd name="T171" fmla="*/ -5152 h 5883"/>
                <a:gd name="T172" fmla="+- 0 6115 6083"/>
                <a:gd name="T173" fmla="*/ T172 w 32"/>
                <a:gd name="T174" fmla="+- 0 -5279 -6684"/>
                <a:gd name="T175" fmla="*/ -5279 h 5883"/>
                <a:gd name="T176" fmla="+- 0 6115 6083"/>
                <a:gd name="T177" fmla="*/ T176 w 32"/>
                <a:gd name="T178" fmla="+- 0 -5279 -6684"/>
                <a:gd name="T179" fmla="*/ -5279 h 5883"/>
                <a:gd name="T180" fmla="+- 0 6115 6083"/>
                <a:gd name="T181" fmla="*/ T180 w 32"/>
                <a:gd name="T182" fmla="+- 0 -5311 -6684"/>
                <a:gd name="T183" fmla="*/ -5311 h 5883"/>
                <a:gd name="T184" fmla="+- 0 6083 6083"/>
                <a:gd name="T185" fmla="*/ T184 w 32"/>
                <a:gd name="T186" fmla="+- 0 -5439 -6684"/>
                <a:gd name="T187" fmla="*/ -5439 h 5883"/>
                <a:gd name="T188" fmla="+- 0 6083 6083"/>
                <a:gd name="T189" fmla="*/ T188 w 32"/>
                <a:gd name="T190" fmla="+- 0 -5662 -6684"/>
                <a:gd name="T191" fmla="*/ -5662 h 5883"/>
                <a:gd name="T192" fmla="+- 0 6115 6083"/>
                <a:gd name="T193" fmla="*/ T192 w 32"/>
                <a:gd name="T194" fmla="+- 0 -5790 -6684"/>
                <a:gd name="T195" fmla="*/ -5790 h 5883"/>
                <a:gd name="T196" fmla="+- 0 6115 6083"/>
                <a:gd name="T197" fmla="*/ T196 w 32"/>
                <a:gd name="T198" fmla="+- 0 -5790 -6684"/>
                <a:gd name="T199" fmla="*/ -5790 h 5883"/>
                <a:gd name="T200" fmla="+- 0 6115 6083"/>
                <a:gd name="T201" fmla="*/ T200 w 32"/>
                <a:gd name="T202" fmla="+- 0 -5822 -6684"/>
                <a:gd name="T203" fmla="*/ -5822 h 5883"/>
                <a:gd name="T204" fmla="+- 0 6083 6083"/>
                <a:gd name="T205" fmla="*/ T204 w 32"/>
                <a:gd name="T206" fmla="+- 0 -5950 -6684"/>
                <a:gd name="T207" fmla="*/ -5950 h 5883"/>
                <a:gd name="T208" fmla="+- 0 6083 6083"/>
                <a:gd name="T209" fmla="*/ T208 w 32"/>
                <a:gd name="T210" fmla="+- 0 -6173 -6684"/>
                <a:gd name="T211" fmla="*/ -6173 h 5883"/>
                <a:gd name="T212" fmla="+- 0 6115 6083"/>
                <a:gd name="T213" fmla="*/ T212 w 32"/>
                <a:gd name="T214" fmla="+- 0 -6301 -6684"/>
                <a:gd name="T215" fmla="*/ -6301 h 5883"/>
                <a:gd name="T216" fmla="+- 0 6115 6083"/>
                <a:gd name="T217" fmla="*/ T216 w 32"/>
                <a:gd name="T218" fmla="+- 0 -6301 -6684"/>
                <a:gd name="T219" fmla="*/ -6301 h 5883"/>
                <a:gd name="T220" fmla="+- 0 6115 6083"/>
                <a:gd name="T221" fmla="*/ T220 w 32"/>
                <a:gd name="T222" fmla="+- 0 -6333 -6684"/>
                <a:gd name="T223" fmla="*/ -6333 h 5883"/>
                <a:gd name="T224" fmla="+- 0 6083 6083"/>
                <a:gd name="T225" fmla="*/ T224 w 32"/>
                <a:gd name="T226" fmla="+- 0 -6461 -6684"/>
                <a:gd name="T227" fmla="*/ -6461 h 5883"/>
                <a:gd name="T228" fmla="+- 0 6083 6083"/>
                <a:gd name="T229" fmla="*/ T228 w 32"/>
                <a:gd name="T230" fmla="+- 0 -6684 -6684"/>
                <a:gd name="T231" fmla="*/ -6684 h 588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32" h="5883">
                  <a:moveTo>
                    <a:pt x="32" y="5874"/>
                  </a:moveTo>
                  <a:lnTo>
                    <a:pt x="0" y="5874"/>
                  </a:lnTo>
                  <a:lnTo>
                    <a:pt x="0" y="5882"/>
                  </a:lnTo>
                  <a:lnTo>
                    <a:pt x="32" y="5882"/>
                  </a:lnTo>
                  <a:lnTo>
                    <a:pt x="32" y="5874"/>
                  </a:lnTo>
                  <a:close/>
                  <a:moveTo>
                    <a:pt x="32" y="5746"/>
                  </a:moveTo>
                  <a:lnTo>
                    <a:pt x="0" y="5746"/>
                  </a:lnTo>
                  <a:lnTo>
                    <a:pt x="0" y="5842"/>
                  </a:lnTo>
                  <a:lnTo>
                    <a:pt x="32" y="5842"/>
                  </a:lnTo>
                  <a:lnTo>
                    <a:pt x="32" y="5746"/>
                  </a:lnTo>
                  <a:close/>
                  <a:moveTo>
                    <a:pt x="32" y="5619"/>
                  </a:moveTo>
                  <a:lnTo>
                    <a:pt x="0" y="5619"/>
                  </a:lnTo>
                  <a:lnTo>
                    <a:pt x="0" y="5715"/>
                  </a:lnTo>
                  <a:lnTo>
                    <a:pt x="32" y="5715"/>
                  </a:lnTo>
                  <a:lnTo>
                    <a:pt x="32" y="5619"/>
                  </a:lnTo>
                  <a:close/>
                  <a:moveTo>
                    <a:pt x="32" y="5491"/>
                  </a:moveTo>
                  <a:lnTo>
                    <a:pt x="0" y="5491"/>
                  </a:lnTo>
                  <a:lnTo>
                    <a:pt x="0" y="5587"/>
                  </a:lnTo>
                  <a:lnTo>
                    <a:pt x="32" y="5587"/>
                  </a:lnTo>
                  <a:lnTo>
                    <a:pt x="32" y="5491"/>
                  </a:lnTo>
                  <a:close/>
                  <a:moveTo>
                    <a:pt x="32" y="5363"/>
                  </a:moveTo>
                  <a:lnTo>
                    <a:pt x="0" y="5363"/>
                  </a:lnTo>
                  <a:lnTo>
                    <a:pt x="0" y="5459"/>
                  </a:lnTo>
                  <a:lnTo>
                    <a:pt x="32" y="5459"/>
                  </a:lnTo>
                  <a:lnTo>
                    <a:pt x="32" y="5363"/>
                  </a:lnTo>
                  <a:close/>
                  <a:moveTo>
                    <a:pt x="32" y="5236"/>
                  </a:moveTo>
                  <a:lnTo>
                    <a:pt x="0" y="5236"/>
                  </a:lnTo>
                  <a:lnTo>
                    <a:pt x="0" y="5331"/>
                  </a:lnTo>
                  <a:lnTo>
                    <a:pt x="32" y="5331"/>
                  </a:lnTo>
                  <a:lnTo>
                    <a:pt x="32" y="5236"/>
                  </a:lnTo>
                  <a:close/>
                  <a:moveTo>
                    <a:pt x="32" y="5108"/>
                  </a:moveTo>
                  <a:lnTo>
                    <a:pt x="0" y="5108"/>
                  </a:lnTo>
                  <a:lnTo>
                    <a:pt x="0" y="5204"/>
                  </a:lnTo>
                  <a:lnTo>
                    <a:pt x="32" y="5204"/>
                  </a:lnTo>
                  <a:lnTo>
                    <a:pt x="32" y="5108"/>
                  </a:lnTo>
                  <a:close/>
                  <a:moveTo>
                    <a:pt x="32" y="4980"/>
                  </a:moveTo>
                  <a:lnTo>
                    <a:pt x="0" y="4980"/>
                  </a:lnTo>
                  <a:lnTo>
                    <a:pt x="0" y="5076"/>
                  </a:lnTo>
                  <a:lnTo>
                    <a:pt x="32" y="5076"/>
                  </a:lnTo>
                  <a:lnTo>
                    <a:pt x="32" y="4980"/>
                  </a:lnTo>
                  <a:close/>
                  <a:moveTo>
                    <a:pt x="32" y="4853"/>
                  </a:moveTo>
                  <a:lnTo>
                    <a:pt x="0" y="4853"/>
                  </a:lnTo>
                  <a:lnTo>
                    <a:pt x="0" y="4948"/>
                  </a:lnTo>
                  <a:lnTo>
                    <a:pt x="32" y="4948"/>
                  </a:lnTo>
                  <a:lnTo>
                    <a:pt x="32" y="4853"/>
                  </a:lnTo>
                  <a:close/>
                  <a:moveTo>
                    <a:pt x="32" y="4725"/>
                  </a:moveTo>
                  <a:lnTo>
                    <a:pt x="0" y="4725"/>
                  </a:lnTo>
                  <a:lnTo>
                    <a:pt x="0" y="4821"/>
                  </a:lnTo>
                  <a:lnTo>
                    <a:pt x="32" y="4821"/>
                  </a:lnTo>
                  <a:lnTo>
                    <a:pt x="32" y="4725"/>
                  </a:lnTo>
                  <a:close/>
                  <a:moveTo>
                    <a:pt x="32" y="4597"/>
                  </a:moveTo>
                  <a:lnTo>
                    <a:pt x="0" y="4597"/>
                  </a:lnTo>
                  <a:lnTo>
                    <a:pt x="0" y="4693"/>
                  </a:lnTo>
                  <a:lnTo>
                    <a:pt x="32" y="4693"/>
                  </a:lnTo>
                  <a:lnTo>
                    <a:pt x="32" y="4597"/>
                  </a:lnTo>
                  <a:close/>
                  <a:moveTo>
                    <a:pt x="32" y="4469"/>
                  </a:moveTo>
                  <a:lnTo>
                    <a:pt x="0" y="4469"/>
                  </a:lnTo>
                  <a:lnTo>
                    <a:pt x="0" y="4565"/>
                  </a:lnTo>
                  <a:lnTo>
                    <a:pt x="32" y="4565"/>
                  </a:lnTo>
                  <a:lnTo>
                    <a:pt x="32" y="4469"/>
                  </a:lnTo>
                  <a:close/>
                  <a:moveTo>
                    <a:pt x="32" y="4342"/>
                  </a:moveTo>
                  <a:lnTo>
                    <a:pt x="0" y="4342"/>
                  </a:lnTo>
                  <a:lnTo>
                    <a:pt x="0" y="4438"/>
                  </a:lnTo>
                  <a:lnTo>
                    <a:pt x="32" y="4438"/>
                  </a:lnTo>
                  <a:lnTo>
                    <a:pt x="32" y="4342"/>
                  </a:lnTo>
                  <a:close/>
                  <a:moveTo>
                    <a:pt x="32" y="4214"/>
                  </a:moveTo>
                  <a:lnTo>
                    <a:pt x="0" y="4214"/>
                  </a:lnTo>
                  <a:lnTo>
                    <a:pt x="0" y="4310"/>
                  </a:lnTo>
                  <a:lnTo>
                    <a:pt x="32" y="4310"/>
                  </a:lnTo>
                  <a:lnTo>
                    <a:pt x="32" y="4214"/>
                  </a:lnTo>
                  <a:close/>
                  <a:moveTo>
                    <a:pt x="32" y="4086"/>
                  </a:moveTo>
                  <a:lnTo>
                    <a:pt x="0" y="4086"/>
                  </a:lnTo>
                  <a:lnTo>
                    <a:pt x="0" y="4182"/>
                  </a:lnTo>
                  <a:lnTo>
                    <a:pt x="32" y="4182"/>
                  </a:lnTo>
                  <a:lnTo>
                    <a:pt x="32" y="4086"/>
                  </a:lnTo>
                  <a:close/>
                  <a:moveTo>
                    <a:pt x="32" y="3959"/>
                  </a:moveTo>
                  <a:lnTo>
                    <a:pt x="0" y="3959"/>
                  </a:lnTo>
                  <a:lnTo>
                    <a:pt x="0" y="4054"/>
                  </a:lnTo>
                  <a:lnTo>
                    <a:pt x="32" y="4054"/>
                  </a:lnTo>
                  <a:lnTo>
                    <a:pt x="32" y="3959"/>
                  </a:lnTo>
                  <a:close/>
                  <a:moveTo>
                    <a:pt x="32" y="3831"/>
                  </a:moveTo>
                  <a:lnTo>
                    <a:pt x="0" y="3831"/>
                  </a:lnTo>
                  <a:lnTo>
                    <a:pt x="0" y="3927"/>
                  </a:lnTo>
                  <a:lnTo>
                    <a:pt x="32" y="3927"/>
                  </a:lnTo>
                  <a:lnTo>
                    <a:pt x="32" y="3831"/>
                  </a:lnTo>
                  <a:close/>
                  <a:moveTo>
                    <a:pt x="32" y="3703"/>
                  </a:moveTo>
                  <a:lnTo>
                    <a:pt x="0" y="3703"/>
                  </a:lnTo>
                  <a:lnTo>
                    <a:pt x="0" y="3799"/>
                  </a:lnTo>
                  <a:lnTo>
                    <a:pt x="32" y="3799"/>
                  </a:lnTo>
                  <a:lnTo>
                    <a:pt x="32" y="3703"/>
                  </a:lnTo>
                  <a:close/>
                  <a:moveTo>
                    <a:pt x="32" y="3576"/>
                  </a:moveTo>
                  <a:lnTo>
                    <a:pt x="0" y="3576"/>
                  </a:lnTo>
                  <a:lnTo>
                    <a:pt x="0" y="3671"/>
                  </a:lnTo>
                  <a:lnTo>
                    <a:pt x="32" y="3671"/>
                  </a:lnTo>
                  <a:lnTo>
                    <a:pt x="32" y="3576"/>
                  </a:lnTo>
                  <a:close/>
                  <a:moveTo>
                    <a:pt x="32" y="3448"/>
                  </a:moveTo>
                  <a:lnTo>
                    <a:pt x="0" y="3448"/>
                  </a:lnTo>
                  <a:lnTo>
                    <a:pt x="0" y="3544"/>
                  </a:lnTo>
                  <a:lnTo>
                    <a:pt x="32" y="3544"/>
                  </a:lnTo>
                  <a:lnTo>
                    <a:pt x="32" y="3448"/>
                  </a:lnTo>
                  <a:close/>
                  <a:moveTo>
                    <a:pt x="32" y="3320"/>
                  </a:moveTo>
                  <a:lnTo>
                    <a:pt x="0" y="3320"/>
                  </a:lnTo>
                  <a:lnTo>
                    <a:pt x="0" y="3416"/>
                  </a:lnTo>
                  <a:lnTo>
                    <a:pt x="32" y="3416"/>
                  </a:lnTo>
                  <a:lnTo>
                    <a:pt x="32" y="3320"/>
                  </a:lnTo>
                  <a:close/>
                  <a:moveTo>
                    <a:pt x="32" y="3192"/>
                  </a:moveTo>
                  <a:lnTo>
                    <a:pt x="0" y="3192"/>
                  </a:lnTo>
                  <a:lnTo>
                    <a:pt x="0" y="3288"/>
                  </a:lnTo>
                  <a:lnTo>
                    <a:pt x="32" y="3288"/>
                  </a:lnTo>
                  <a:lnTo>
                    <a:pt x="32" y="3192"/>
                  </a:lnTo>
                  <a:close/>
                  <a:moveTo>
                    <a:pt x="32" y="3065"/>
                  </a:moveTo>
                  <a:lnTo>
                    <a:pt x="0" y="3065"/>
                  </a:lnTo>
                  <a:lnTo>
                    <a:pt x="0" y="3161"/>
                  </a:lnTo>
                  <a:lnTo>
                    <a:pt x="32" y="3161"/>
                  </a:lnTo>
                  <a:lnTo>
                    <a:pt x="32" y="3065"/>
                  </a:lnTo>
                  <a:close/>
                  <a:moveTo>
                    <a:pt x="32" y="2937"/>
                  </a:moveTo>
                  <a:lnTo>
                    <a:pt x="0" y="2937"/>
                  </a:lnTo>
                  <a:lnTo>
                    <a:pt x="0" y="3033"/>
                  </a:lnTo>
                  <a:lnTo>
                    <a:pt x="32" y="3033"/>
                  </a:lnTo>
                  <a:lnTo>
                    <a:pt x="32" y="2937"/>
                  </a:lnTo>
                  <a:close/>
                  <a:moveTo>
                    <a:pt x="32" y="2809"/>
                  </a:moveTo>
                  <a:lnTo>
                    <a:pt x="0" y="2809"/>
                  </a:lnTo>
                  <a:lnTo>
                    <a:pt x="0" y="2905"/>
                  </a:lnTo>
                  <a:lnTo>
                    <a:pt x="32" y="2905"/>
                  </a:lnTo>
                  <a:lnTo>
                    <a:pt x="32" y="2809"/>
                  </a:lnTo>
                  <a:close/>
                  <a:moveTo>
                    <a:pt x="32" y="2682"/>
                  </a:moveTo>
                  <a:lnTo>
                    <a:pt x="0" y="2682"/>
                  </a:lnTo>
                  <a:lnTo>
                    <a:pt x="0" y="2777"/>
                  </a:lnTo>
                  <a:lnTo>
                    <a:pt x="32" y="2777"/>
                  </a:lnTo>
                  <a:lnTo>
                    <a:pt x="32" y="2682"/>
                  </a:lnTo>
                  <a:close/>
                  <a:moveTo>
                    <a:pt x="32" y="2554"/>
                  </a:moveTo>
                  <a:lnTo>
                    <a:pt x="0" y="2554"/>
                  </a:lnTo>
                  <a:lnTo>
                    <a:pt x="0" y="2650"/>
                  </a:lnTo>
                  <a:lnTo>
                    <a:pt x="32" y="2650"/>
                  </a:lnTo>
                  <a:lnTo>
                    <a:pt x="32" y="2554"/>
                  </a:lnTo>
                  <a:close/>
                  <a:moveTo>
                    <a:pt x="32" y="2426"/>
                  </a:moveTo>
                  <a:lnTo>
                    <a:pt x="0" y="2426"/>
                  </a:lnTo>
                  <a:lnTo>
                    <a:pt x="0" y="2522"/>
                  </a:lnTo>
                  <a:lnTo>
                    <a:pt x="32" y="2522"/>
                  </a:lnTo>
                  <a:lnTo>
                    <a:pt x="32" y="2426"/>
                  </a:lnTo>
                  <a:close/>
                  <a:moveTo>
                    <a:pt x="32" y="2299"/>
                  </a:moveTo>
                  <a:lnTo>
                    <a:pt x="0" y="2299"/>
                  </a:lnTo>
                  <a:lnTo>
                    <a:pt x="0" y="2394"/>
                  </a:lnTo>
                  <a:lnTo>
                    <a:pt x="32" y="2394"/>
                  </a:lnTo>
                  <a:lnTo>
                    <a:pt x="32" y="2299"/>
                  </a:lnTo>
                  <a:close/>
                  <a:moveTo>
                    <a:pt x="32" y="2171"/>
                  </a:moveTo>
                  <a:lnTo>
                    <a:pt x="0" y="2171"/>
                  </a:lnTo>
                  <a:lnTo>
                    <a:pt x="0" y="2267"/>
                  </a:lnTo>
                  <a:lnTo>
                    <a:pt x="32" y="2267"/>
                  </a:lnTo>
                  <a:lnTo>
                    <a:pt x="32" y="2171"/>
                  </a:lnTo>
                  <a:close/>
                  <a:moveTo>
                    <a:pt x="32" y="2043"/>
                  </a:moveTo>
                  <a:lnTo>
                    <a:pt x="0" y="2043"/>
                  </a:lnTo>
                  <a:lnTo>
                    <a:pt x="0" y="2139"/>
                  </a:lnTo>
                  <a:lnTo>
                    <a:pt x="32" y="2139"/>
                  </a:lnTo>
                  <a:lnTo>
                    <a:pt x="32" y="2043"/>
                  </a:lnTo>
                  <a:close/>
                  <a:moveTo>
                    <a:pt x="32" y="1915"/>
                  </a:moveTo>
                  <a:lnTo>
                    <a:pt x="0" y="1915"/>
                  </a:lnTo>
                  <a:lnTo>
                    <a:pt x="0" y="2011"/>
                  </a:lnTo>
                  <a:lnTo>
                    <a:pt x="32" y="2011"/>
                  </a:lnTo>
                  <a:lnTo>
                    <a:pt x="32" y="1915"/>
                  </a:lnTo>
                  <a:close/>
                  <a:moveTo>
                    <a:pt x="32" y="1788"/>
                  </a:moveTo>
                  <a:lnTo>
                    <a:pt x="0" y="1788"/>
                  </a:lnTo>
                  <a:lnTo>
                    <a:pt x="0" y="1884"/>
                  </a:lnTo>
                  <a:lnTo>
                    <a:pt x="32" y="1884"/>
                  </a:lnTo>
                  <a:lnTo>
                    <a:pt x="32" y="1788"/>
                  </a:lnTo>
                  <a:close/>
                  <a:moveTo>
                    <a:pt x="32" y="1660"/>
                  </a:moveTo>
                  <a:lnTo>
                    <a:pt x="0" y="1660"/>
                  </a:lnTo>
                  <a:lnTo>
                    <a:pt x="0" y="1756"/>
                  </a:lnTo>
                  <a:lnTo>
                    <a:pt x="32" y="1756"/>
                  </a:lnTo>
                  <a:lnTo>
                    <a:pt x="32" y="1660"/>
                  </a:lnTo>
                  <a:close/>
                  <a:moveTo>
                    <a:pt x="32" y="1532"/>
                  </a:moveTo>
                  <a:lnTo>
                    <a:pt x="0" y="1532"/>
                  </a:lnTo>
                  <a:lnTo>
                    <a:pt x="0" y="1628"/>
                  </a:lnTo>
                  <a:lnTo>
                    <a:pt x="32" y="1628"/>
                  </a:lnTo>
                  <a:lnTo>
                    <a:pt x="32" y="1532"/>
                  </a:lnTo>
                  <a:close/>
                  <a:moveTo>
                    <a:pt x="32" y="1405"/>
                  </a:moveTo>
                  <a:lnTo>
                    <a:pt x="0" y="1405"/>
                  </a:lnTo>
                  <a:lnTo>
                    <a:pt x="0" y="1500"/>
                  </a:lnTo>
                  <a:lnTo>
                    <a:pt x="32" y="1500"/>
                  </a:lnTo>
                  <a:lnTo>
                    <a:pt x="32" y="1405"/>
                  </a:lnTo>
                  <a:close/>
                  <a:moveTo>
                    <a:pt x="32" y="1277"/>
                  </a:moveTo>
                  <a:lnTo>
                    <a:pt x="0" y="1277"/>
                  </a:lnTo>
                  <a:lnTo>
                    <a:pt x="0" y="1373"/>
                  </a:lnTo>
                  <a:lnTo>
                    <a:pt x="32" y="1373"/>
                  </a:lnTo>
                  <a:lnTo>
                    <a:pt x="32" y="1277"/>
                  </a:lnTo>
                  <a:close/>
                  <a:moveTo>
                    <a:pt x="32" y="1149"/>
                  </a:moveTo>
                  <a:lnTo>
                    <a:pt x="0" y="1149"/>
                  </a:lnTo>
                  <a:lnTo>
                    <a:pt x="0" y="1245"/>
                  </a:lnTo>
                  <a:lnTo>
                    <a:pt x="32" y="1245"/>
                  </a:lnTo>
                  <a:lnTo>
                    <a:pt x="32" y="1149"/>
                  </a:lnTo>
                  <a:close/>
                  <a:moveTo>
                    <a:pt x="32" y="1022"/>
                  </a:moveTo>
                  <a:lnTo>
                    <a:pt x="0" y="1022"/>
                  </a:lnTo>
                  <a:lnTo>
                    <a:pt x="0" y="1117"/>
                  </a:lnTo>
                  <a:lnTo>
                    <a:pt x="32" y="1117"/>
                  </a:lnTo>
                  <a:lnTo>
                    <a:pt x="32" y="1022"/>
                  </a:lnTo>
                  <a:close/>
                  <a:moveTo>
                    <a:pt x="32" y="894"/>
                  </a:moveTo>
                  <a:lnTo>
                    <a:pt x="0" y="894"/>
                  </a:lnTo>
                  <a:lnTo>
                    <a:pt x="0" y="990"/>
                  </a:lnTo>
                  <a:lnTo>
                    <a:pt x="32" y="990"/>
                  </a:lnTo>
                  <a:lnTo>
                    <a:pt x="32" y="894"/>
                  </a:lnTo>
                  <a:close/>
                  <a:moveTo>
                    <a:pt x="32" y="766"/>
                  </a:moveTo>
                  <a:lnTo>
                    <a:pt x="0" y="766"/>
                  </a:lnTo>
                  <a:lnTo>
                    <a:pt x="0" y="862"/>
                  </a:lnTo>
                  <a:lnTo>
                    <a:pt x="32" y="862"/>
                  </a:lnTo>
                  <a:lnTo>
                    <a:pt x="32" y="766"/>
                  </a:lnTo>
                  <a:close/>
                  <a:moveTo>
                    <a:pt x="32" y="638"/>
                  </a:moveTo>
                  <a:lnTo>
                    <a:pt x="0" y="638"/>
                  </a:lnTo>
                  <a:lnTo>
                    <a:pt x="0" y="734"/>
                  </a:lnTo>
                  <a:lnTo>
                    <a:pt x="32" y="734"/>
                  </a:lnTo>
                  <a:lnTo>
                    <a:pt x="32" y="638"/>
                  </a:lnTo>
                  <a:close/>
                  <a:moveTo>
                    <a:pt x="32" y="511"/>
                  </a:moveTo>
                  <a:lnTo>
                    <a:pt x="0" y="511"/>
                  </a:lnTo>
                  <a:lnTo>
                    <a:pt x="0" y="606"/>
                  </a:lnTo>
                  <a:lnTo>
                    <a:pt x="32" y="606"/>
                  </a:lnTo>
                  <a:lnTo>
                    <a:pt x="32" y="511"/>
                  </a:lnTo>
                  <a:close/>
                  <a:moveTo>
                    <a:pt x="32" y="383"/>
                  </a:moveTo>
                  <a:lnTo>
                    <a:pt x="0" y="383"/>
                  </a:lnTo>
                  <a:lnTo>
                    <a:pt x="0" y="479"/>
                  </a:lnTo>
                  <a:lnTo>
                    <a:pt x="32" y="479"/>
                  </a:lnTo>
                  <a:lnTo>
                    <a:pt x="32" y="383"/>
                  </a:lnTo>
                  <a:close/>
                  <a:moveTo>
                    <a:pt x="32" y="255"/>
                  </a:moveTo>
                  <a:lnTo>
                    <a:pt x="0" y="255"/>
                  </a:lnTo>
                  <a:lnTo>
                    <a:pt x="0" y="351"/>
                  </a:lnTo>
                  <a:lnTo>
                    <a:pt x="32" y="351"/>
                  </a:lnTo>
                  <a:lnTo>
                    <a:pt x="32" y="255"/>
                  </a:lnTo>
                  <a:close/>
                  <a:moveTo>
                    <a:pt x="32" y="128"/>
                  </a:moveTo>
                  <a:lnTo>
                    <a:pt x="0" y="128"/>
                  </a:lnTo>
                  <a:lnTo>
                    <a:pt x="0" y="223"/>
                  </a:lnTo>
                  <a:lnTo>
                    <a:pt x="32" y="223"/>
                  </a:lnTo>
                  <a:lnTo>
                    <a:pt x="32" y="128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32" y="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43" name="AutoShape 652">
              <a:extLst>
                <a:ext uri="{FF2B5EF4-FFF2-40B4-BE49-F238E27FC236}">
                  <a16:creationId xmlns:a16="http://schemas.microsoft.com/office/drawing/2014/main" id="{2A50F6A4-FF0D-4820-BA1E-B8BA607CF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-6926"/>
              <a:ext cx="4414" cy="318"/>
            </a:xfrm>
            <a:custGeom>
              <a:avLst/>
              <a:gdLst>
                <a:gd name="T0" fmla="+- 0 1693 1692"/>
                <a:gd name="T1" fmla="*/ T0 w 4414"/>
                <a:gd name="T2" fmla="+- 0 -6877 -6926"/>
                <a:gd name="T3" fmla="*/ -6877 h 318"/>
                <a:gd name="T4" fmla="+- 0 1740 1692"/>
                <a:gd name="T5" fmla="*/ T4 w 4414"/>
                <a:gd name="T6" fmla="+- 0 -6610 -6926"/>
                <a:gd name="T7" fmla="*/ -6610 h 318"/>
                <a:gd name="T8" fmla="+- 0 1749 1692"/>
                <a:gd name="T9" fmla="*/ T8 w 4414"/>
                <a:gd name="T10" fmla="+- 0 -6633 -6926"/>
                <a:gd name="T11" fmla="*/ -6633 h 318"/>
                <a:gd name="T12" fmla="+- 0 1733 1692"/>
                <a:gd name="T13" fmla="*/ T12 w 4414"/>
                <a:gd name="T14" fmla="+- 0 -6638 -6926"/>
                <a:gd name="T15" fmla="*/ -6638 h 318"/>
                <a:gd name="T16" fmla="+- 0 1721 1692"/>
                <a:gd name="T17" fmla="*/ T16 w 4414"/>
                <a:gd name="T18" fmla="+- 0 -6650 -6926"/>
                <a:gd name="T19" fmla="*/ -6650 h 318"/>
                <a:gd name="T20" fmla="+- 0 1716 1692"/>
                <a:gd name="T21" fmla="*/ T20 w 4414"/>
                <a:gd name="T22" fmla="+- 0 -6664 -6926"/>
                <a:gd name="T23" fmla="*/ -6664 h 318"/>
                <a:gd name="T24" fmla="+- 0 1718 1692"/>
                <a:gd name="T25" fmla="*/ T24 w 4414"/>
                <a:gd name="T26" fmla="+- 0 -6878 -6926"/>
                <a:gd name="T27" fmla="*/ -6878 h 318"/>
                <a:gd name="T28" fmla="+- 0 1727 1692"/>
                <a:gd name="T29" fmla="*/ T28 w 4414"/>
                <a:gd name="T30" fmla="+- 0 -6892 -6926"/>
                <a:gd name="T31" fmla="*/ -6892 h 318"/>
                <a:gd name="T32" fmla="+- 0 1740 1692"/>
                <a:gd name="T33" fmla="*/ T32 w 4414"/>
                <a:gd name="T34" fmla="+- 0 -6900 -6926"/>
                <a:gd name="T35" fmla="*/ -6900 h 318"/>
                <a:gd name="T36" fmla="+- 0 6068 1692"/>
                <a:gd name="T37" fmla="*/ T36 w 4414"/>
                <a:gd name="T38" fmla="+- 0 -6921 -6926"/>
                <a:gd name="T39" fmla="*/ -6921 h 318"/>
                <a:gd name="T40" fmla="+- 0 1744 1692"/>
                <a:gd name="T41" fmla="*/ T40 w 4414"/>
                <a:gd name="T42" fmla="+- 0 -6634 -6926"/>
                <a:gd name="T43" fmla="*/ -6634 h 318"/>
                <a:gd name="T44" fmla="+- 0 6052 1692"/>
                <a:gd name="T45" fmla="*/ T44 w 4414"/>
                <a:gd name="T46" fmla="+- 0 -6634 -6926"/>
                <a:gd name="T47" fmla="*/ -6634 h 318"/>
                <a:gd name="T48" fmla="+- 0 6052 1692"/>
                <a:gd name="T49" fmla="*/ T48 w 4414"/>
                <a:gd name="T50" fmla="+- 0 -6634 -6926"/>
                <a:gd name="T51" fmla="*/ -6634 h 318"/>
                <a:gd name="T52" fmla="+- 0 1745 1692"/>
                <a:gd name="T53" fmla="*/ T52 w 4414"/>
                <a:gd name="T54" fmla="+- 0 -6634 -6926"/>
                <a:gd name="T55" fmla="*/ -6634 h 318"/>
                <a:gd name="T56" fmla="+- 0 6060 1692"/>
                <a:gd name="T57" fmla="*/ T56 w 4414"/>
                <a:gd name="T58" fmla="+- 0 -6636 -6926"/>
                <a:gd name="T59" fmla="*/ -6636 h 318"/>
                <a:gd name="T60" fmla="+- 0 6095 1692"/>
                <a:gd name="T61" fmla="*/ T60 w 4414"/>
                <a:gd name="T62" fmla="+- 0 -6636 -6926"/>
                <a:gd name="T63" fmla="*/ -6636 h 318"/>
                <a:gd name="T64" fmla="+- 0 1737 1692"/>
                <a:gd name="T65" fmla="*/ T64 w 4414"/>
                <a:gd name="T66" fmla="+- 0 -6636 -6926"/>
                <a:gd name="T67" fmla="*/ -6636 h 318"/>
                <a:gd name="T68" fmla="+- 0 1733 1692"/>
                <a:gd name="T69" fmla="*/ T68 w 4414"/>
                <a:gd name="T70" fmla="+- 0 -6638 -6926"/>
                <a:gd name="T71" fmla="*/ -6638 h 318"/>
                <a:gd name="T72" fmla="+- 0 6097 1692"/>
                <a:gd name="T73" fmla="*/ T72 w 4414"/>
                <a:gd name="T74" fmla="+- 0 -6638 -6926"/>
                <a:gd name="T75" fmla="*/ -6638 h 318"/>
                <a:gd name="T76" fmla="+- 0 6099 1692"/>
                <a:gd name="T77" fmla="*/ T76 w 4414"/>
                <a:gd name="T78" fmla="+- 0 -6643 -6926"/>
                <a:gd name="T79" fmla="*/ -6643 h 318"/>
                <a:gd name="T80" fmla="+- 0 1725 1692"/>
                <a:gd name="T81" fmla="*/ T80 w 4414"/>
                <a:gd name="T82" fmla="+- 0 -6645 -6926"/>
                <a:gd name="T83" fmla="*/ -6645 h 318"/>
                <a:gd name="T84" fmla="+- 0 6070 1692"/>
                <a:gd name="T85" fmla="*/ T84 w 4414"/>
                <a:gd name="T86" fmla="+- 0 -6644 -6926"/>
                <a:gd name="T87" fmla="*/ -6644 h 318"/>
                <a:gd name="T88" fmla="+- 0 6075 1692"/>
                <a:gd name="T89" fmla="*/ T88 w 4414"/>
                <a:gd name="T90" fmla="+- 0 -6648 -6926"/>
                <a:gd name="T91" fmla="*/ -6648 h 318"/>
                <a:gd name="T92" fmla="+- 0 1721 1692"/>
                <a:gd name="T93" fmla="*/ T92 w 4414"/>
                <a:gd name="T94" fmla="+- 0 -6650 -6926"/>
                <a:gd name="T95" fmla="*/ -6650 h 318"/>
                <a:gd name="T96" fmla="+- 0 6102 1692"/>
                <a:gd name="T97" fmla="*/ T96 w 4414"/>
                <a:gd name="T98" fmla="+- 0 -6650 -6926"/>
                <a:gd name="T99" fmla="*/ -6650 h 318"/>
                <a:gd name="T100" fmla="+- 0 6078 1692"/>
                <a:gd name="T101" fmla="*/ T100 w 4414"/>
                <a:gd name="T102" fmla="+- 0 -6655 -6926"/>
                <a:gd name="T103" fmla="*/ -6655 h 318"/>
                <a:gd name="T104" fmla="+- 0 1718 1692"/>
                <a:gd name="T105" fmla="*/ T104 w 4414"/>
                <a:gd name="T106" fmla="+- 0 -6655 -6926"/>
                <a:gd name="T107" fmla="*/ -6655 h 318"/>
                <a:gd name="T108" fmla="+- 0 6079 1692"/>
                <a:gd name="T109" fmla="*/ T108 w 4414"/>
                <a:gd name="T110" fmla="+- 0 -6657 -6926"/>
                <a:gd name="T111" fmla="*/ -6657 h 318"/>
                <a:gd name="T112" fmla="+- 0 6104 1692"/>
                <a:gd name="T113" fmla="*/ T112 w 4414"/>
                <a:gd name="T114" fmla="+- 0 -6657 -6926"/>
                <a:gd name="T115" fmla="*/ -6657 h 318"/>
                <a:gd name="T116" fmla="+- 0 1716 1692"/>
                <a:gd name="T117" fmla="*/ T116 w 4414"/>
                <a:gd name="T118" fmla="+- 0 -6664 -6926"/>
                <a:gd name="T119" fmla="*/ -6664 h 318"/>
                <a:gd name="T120" fmla="+- 0 6081 1692"/>
                <a:gd name="T121" fmla="*/ T120 w 4414"/>
                <a:gd name="T122" fmla="+- 0 -6662 -6926"/>
                <a:gd name="T123" fmla="*/ -6662 h 318"/>
                <a:gd name="T124" fmla="+- 0 1716 1692"/>
                <a:gd name="T125" fmla="*/ T124 w 4414"/>
                <a:gd name="T126" fmla="+- 0 -6664 -6926"/>
                <a:gd name="T127" fmla="*/ -6664 h 318"/>
                <a:gd name="T128" fmla="+- 0 6105 1692"/>
                <a:gd name="T129" fmla="*/ T128 w 4414"/>
                <a:gd name="T130" fmla="+- 0 -6664 -6926"/>
                <a:gd name="T131" fmla="*/ -6664 h 318"/>
                <a:gd name="T132" fmla="+- 0 6081 1692"/>
                <a:gd name="T133" fmla="*/ T132 w 4414"/>
                <a:gd name="T134" fmla="+- 0 -6670 -6926"/>
                <a:gd name="T135" fmla="*/ -6670 h 318"/>
                <a:gd name="T136" fmla="+- 0 1716 1692"/>
                <a:gd name="T137" fmla="*/ T136 w 4414"/>
                <a:gd name="T138" fmla="+- 0 -6865 -6926"/>
                <a:gd name="T139" fmla="*/ -6865 h 318"/>
                <a:gd name="T140" fmla="+- 0 6105 1692"/>
                <a:gd name="T141" fmla="*/ T140 w 4414"/>
                <a:gd name="T142" fmla="+- 0 -6871 -6926"/>
                <a:gd name="T143" fmla="*/ -6871 h 318"/>
                <a:gd name="T144" fmla="+- 0 1716 1692"/>
                <a:gd name="T145" fmla="*/ T144 w 4414"/>
                <a:gd name="T146" fmla="+- 0 -6874 -6926"/>
                <a:gd name="T147" fmla="*/ -6874 h 318"/>
                <a:gd name="T148" fmla="+- 0 6081 1692"/>
                <a:gd name="T149" fmla="*/ T148 w 4414"/>
                <a:gd name="T150" fmla="+- 0 -6873 -6926"/>
                <a:gd name="T151" fmla="*/ -6873 h 318"/>
                <a:gd name="T152" fmla="+- 0 6080 1692"/>
                <a:gd name="T153" fmla="*/ T152 w 4414"/>
                <a:gd name="T154" fmla="+- 0 -6874 -6926"/>
                <a:gd name="T155" fmla="*/ -6874 h 318"/>
                <a:gd name="T156" fmla="+- 0 1719 1692"/>
                <a:gd name="T157" fmla="*/ T156 w 4414"/>
                <a:gd name="T158" fmla="+- 0 -6881 -6926"/>
                <a:gd name="T159" fmla="*/ -6881 h 318"/>
                <a:gd name="T160" fmla="+- 0 6103 1692"/>
                <a:gd name="T161" fmla="*/ T160 w 4414"/>
                <a:gd name="T162" fmla="+- 0 -6881 -6926"/>
                <a:gd name="T163" fmla="*/ -6881 h 318"/>
                <a:gd name="T164" fmla="+- 0 6101 1692"/>
                <a:gd name="T165" fmla="*/ T164 w 4414"/>
                <a:gd name="T166" fmla="+- 0 -6887 -6926"/>
                <a:gd name="T167" fmla="*/ -6887 h 318"/>
                <a:gd name="T168" fmla="+- 0 6076 1692"/>
                <a:gd name="T169" fmla="*/ T168 w 4414"/>
                <a:gd name="T170" fmla="+- 0 -6885 -6926"/>
                <a:gd name="T171" fmla="*/ -6885 h 318"/>
                <a:gd name="T172" fmla="+- 0 1722 1692"/>
                <a:gd name="T173" fmla="*/ T172 w 4414"/>
                <a:gd name="T174" fmla="+- 0 -6886 -6926"/>
                <a:gd name="T175" fmla="*/ -6886 h 318"/>
                <a:gd name="T176" fmla="+- 0 6101 1692"/>
                <a:gd name="T177" fmla="*/ T176 w 4414"/>
                <a:gd name="T178" fmla="+- 0 -6887 -6926"/>
                <a:gd name="T179" fmla="*/ -6887 h 318"/>
                <a:gd name="T180" fmla="+- 0 1727 1692"/>
                <a:gd name="T181" fmla="*/ T180 w 4414"/>
                <a:gd name="T182" fmla="+- 0 -6892 -6926"/>
                <a:gd name="T183" fmla="*/ -6892 h 318"/>
                <a:gd name="T184" fmla="+- 0 6070 1692"/>
                <a:gd name="T185" fmla="*/ T184 w 4414"/>
                <a:gd name="T186" fmla="+- 0 -6892 -6926"/>
                <a:gd name="T187" fmla="*/ -6892 h 318"/>
                <a:gd name="T188" fmla="+- 0 1727 1692"/>
                <a:gd name="T189" fmla="*/ T188 w 4414"/>
                <a:gd name="T190" fmla="+- 0 -6892 -6926"/>
                <a:gd name="T191" fmla="*/ -6892 h 318"/>
                <a:gd name="T192" fmla="+- 0 6065 1692"/>
                <a:gd name="T193" fmla="*/ T192 w 4414"/>
                <a:gd name="T194" fmla="+- 0 -6896 -6926"/>
                <a:gd name="T195" fmla="*/ -6896 h 318"/>
                <a:gd name="T196" fmla="+- 0 6064 1692"/>
                <a:gd name="T197" fmla="*/ T196 w 4414"/>
                <a:gd name="T198" fmla="+- 0 -6896 -6926"/>
                <a:gd name="T199" fmla="*/ -6896 h 318"/>
                <a:gd name="T200" fmla="+- 0 1733 1692"/>
                <a:gd name="T201" fmla="*/ T200 w 4414"/>
                <a:gd name="T202" fmla="+- 0 -6896 -6926"/>
                <a:gd name="T203" fmla="*/ -6896 h 318"/>
                <a:gd name="T204" fmla="+- 0 6060 1692"/>
                <a:gd name="T205" fmla="*/ T204 w 4414"/>
                <a:gd name="T206" fmla="+- 0 -6899 -6926"/>
                <a:gd name="T207" fmla="*/ -6899 h 318"/>
                <a:gd name="T208" fmla="+- 0 1738 1692"/>
                <a:gd name="T209" fmla="*/ T208 w 4414"/>
                <a:gd name="T210" fmla="+- 0 -6899 -6926"/>
                <a:gd name="T211" fmla="*/ -6899 h 318"/>
                <a:gd name="T212" fmla="+- 0 6095 1692"/>
                <a:gd name="T213" fmla="*/ T212 w 4414"/>
                <a:gd name="T214" fmla="+- 0 -6899 -6926"/>
                <a:gd name="T215" fmla="*/ -6899 h 318"/>
                <a:gd name="T216" fmla="+- 0 6095 1692"/>
                <a:gd name="T217" fmla="*/ T216 w 4414"/>
                <a:gd name="T218" fmla="+- 0 -6900 -6926"/>
                <a:gd name="T219" fmla="*/ -6900 h 318"/>
                <a:gd name="T220" fmla="+- 0 1744 1692"/>
                <a:gd name="T221" fmla="*/ T220 w 4414"/>
                <a:gd name="T222" fmla="+- 0 -6901 -6926"/>
                <a:gd name="T223" fmla="*/ -6901 h 318"/>
                <a:gd name="T224" fmla="+- 0 6053 1692"/>
                <a:gd name="T225" fmla="*/ T224 w 4414"/>
                <a:gd name="T226" fmla="+- 0 -6901 -6926"/>
                <a:gd name="T227" fmla="*/ -6901 h 318"/>
                <a:gd name="T228" fmla="+- 0 6052 1692"/>
                <a:gd name="T229" fmla="*/ T228 w 4414"/>
                <a:gd name="T230" fmla="+- 0 -6901 -6926"/>
                <a:gd name="T231" fmla="*/ -6901 h 31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4414" h="318">
                  <a:moveTo>
                    <a:pt x="4353" y="0"/>
                  </a:moveTo>
                  <a:lnTo>
                    <a:pt x="60" y="0"/>
                  </a:lnTo>
                  <a:lnTo>
                    <a:pt x="48" y="1"/>
                  </a:lnTo>
                  <a:lnTo>
                    <a:pt x="37" y="5"/>
                  </a:lnTo>
                  <a:lnTo>
                    <a:pt x="26" y="10"/>
                  </a:lnTo>
                  <a:lnTo>
                    <a:pt x="17" y="18"/>
                  </a:lnTo>
                  <a:lnTo>
                    <a:pt x="10" y="27"/>
                  </a:lnTo>
                  <a:lnTo>
                    <a:pt x="4" y="37"/>
                  </a:lnTo>
                  <a:lnTo>
                    <a:pt x="1" y="49"/>
                  </a:lnTo>
                  <a:lnTo>
                    <a:pt x="0" y="60"/>
                  </a:lnTo>
                  <a:lnTo>
                    <a:pt x="0" y="257"/>
                  </a:lnTo>
                  <a:lnTo>
                    <a:pt x="1" y="268"/>
                  </a:lnTo>
                  <a:lnTo>
                    <a:pt x="4" y="280"/>
                  </a:lnTo>
                  <a:lnTo>
                    <a:pt x="10" y="290"/>
                  </a:lnTo>
                  <a:lnTo>
                    <a:pt x="17" y="299"/>
                  </a:lnTo>
                  <a:lnTo>
                    <a:pt x="26" y="307"/>
                  </a:lnTo>
                  <a:lnTo>
                    <a:pt x="37" y="312"/>
                  </a:lnTo>
                  <a:lnTo>
                    <a:pt x="48" y="316"/>
                  </a:lnTo>
                  <a:lnTo>
                    <a:pt x="60" y="317"/>
                  </a:lnTo>
                  <a:lnTo>
                    <a:pt x="4353" y="317"/>
                  </a:lnTo>
                  <a:lnTo>
                    <a:pt x="4365" y="316"/>
                  </a:lnTo>
                  <a:lnTo>
                    <a:pt x="4376" y="312"/>
                  </a:lnTo>
                  <a:lnTo>
                    <a:pt x="4387" y="307"/>
                  </a:lnTo>
                  <a:lnTo>
                    <a:pt x="4395" y="299"/>
                  </a:lnTo>
                  <a:lnTo>
                    <a:pt x="4401" y="293"/>
                  </a:lnTo>
                  <a:lnTo>
                    <a:pt x="62" y="293"/>
                  </a:lnTo>
                  <a:lnTo>
                    <a:pt x="57" y="293"/>
                  </a:lnTo>
                  <a:lnTo>
                    <a:pt x="54" y="293"/>
                  </a:lnTo>
                  <a:lnTo>
                    <a:pt x="52" y="292"/>
                  </a:lnTo>
                  <a:lnTo>
                    <a:pt x="53" y="292"/>
                  </a:lnTo>
                  <a:lnTo>
                    <a:pt x="48" y="291"/>
                  </a:lnTo>
                  <a:lnTo>
                    <a:pt x="47" y="291"/>
                  </a:lnTo>
                  <a:lnTo>
                    <a:pt x="45" y="290"/>
                  </a:lnTo>
                  <a:lnTo>
                    <a:pt x="41" y="288"/>
                  </a:lnTo>
                  <a:lnTo>
                    <a:pt x="39" y="286"/>
                  </a:lnTo>
                  <a:lnTo>
                    <a:pt x="36" y="283"/>
                  </a:lnTo>
                  <a:lnTo>
                    <a:pt x="35" y="283"/>
                  </a:lnTo>
                  <a:lnTo>
                    <a:pt x="33" y="281"/>
                  </a:lnTo>
                  <a:lnTo>
                    <a:pt x="34" y="281"/>
                  </a:lnTo>
                  <a:lnTo>
                    <a:pt x="31" y="278"/>
                  </a:lnTo>
                  <a:lnTo>
                    <a:pt x="30" y="278"/>
                  </a:lnTo>
                  <a:lnTo>
                    <a:pt x="29" y="276"/>
                  </a:lnTo>
                  <a:lnTo>
                    <a:pt x="27" y="272"/>
                  </a:lnTo>
                  <a:lnTo>
                    <a:pt x="26" y="269"/>
                  </a:lnTo>
                  <a:lnTo>
                    <a:pt x="25" y="265"/>
                  </a:lnTo>
                  <a:lnTo>
                    <a:pt x="24" y="265"/>
                  </a:lnTo>
                  <a:lnTo>
                    <a:pt x="24" y="262"/>
                  </a:lnTo>
                  <a:lnTo>
                    <a:pt x="24" y="257"/>
                  </a:lnTo>
                  <a:lnTo>
                    <a:pt x="24" y="256"/>
                  </a:lnTo>
                  <a:lnTo>
                    <a:pt x="23" y="62"/>
                  </a:lnTo>
                  <a:lnTo>
                    <a:pt x="24" y="55"/>
                  </a:lnTo>
                  <a:lnTo>
                    <a:pt x="24" y="52"/>
                  </a:lnTo>
                  <a:lnTo>
                    <a:pt x="25" y="52"/>
                  </a:lnTo>
                  <a:lnTo>
                    <a:pt x="26" y="48"/>
                  </a:lnTo>
                  <a:lnTo>
                    <a:pt x="27" y="45"/>
                  </a:lnTo>
                  <a:lnTo>
                    <a:pt x="29" y="41"/>
                  </a:lnTo>
                  <a:lnTo>
                    <a:pt x="30" y="39"/>
                  </a:lnTo>
                  <a:lnTo>
                    <a:pt x="31" y="39"/>
                  </a:lnTo>
                  <a:lnTo>
                    <a:pt x="34" y="36"/>
                  </a:lnTo>
                  <a:lnTo>
                    <a:pt x="33" y="36"/>
                  </a:lnTo>
                  <a:lnTo>
                    <a:pt x="35" y="34"/>
                  </a:lnTo>
                  <a:lnTo>
                    <a:pt x="36" y="34"/>
                  </a:lnTo>
                  <a:lnTo>
                    <a:pt x="39" y="31"/>
                  </a:lnTo>
                  <a:lnTo>
                    <a:pt x="41" y="30"/>
                  </a:lnTo>
                  <a:lnTo>
                    <a:pt x="45" y="27"/>
                  </a:lnTo>
                  <a:lnTo>
                    <a:pt x="47" y="26"/>
                  </a:lnTo>
                  <a:lnTo>
                    <a:pt x="48" y="26"/>
                  </a:lnTo>
                  <a:lnTo>
                    <a:pt x="53" y="25"/>
                  </a:lnTo>
                  <a:lnTo>
                    <a:pt x="52" y="25"/>
                  </a:lnTo>
                  <a:lnTo>
                    <a:pt x="54" y="24"/>
                  </a:lnTo>
                  <a:lnTo>
                    <a:pt x="57" y="24"/>
                  </a:lnTo>
                  <a:lnTo>
                    <a:pt x="62" y="24"/>
                  </a:lnTo>
                  <a:lnTo>
                    <a:pt x="4401" y="24"/>
                  </a:lnTo>
                  <a:lnTo>
                    <a:pt x="4395" y="18"/>
                  </a:lnTo>
                  <a:lnTo>
                    <a:pt x="4387" y="10"/>
                  </a:lnTo>
                  <a:lnTo>
                    <a:pt x="4376" y="5"/>
                  </a:lnTo>
                  <a:lnTo>
                    <a:pt x="4365" y="1"/>
                  </a:lnTo>
                  <a:lnTo>
                    <a:pt x="4353" y="0"/>
                  </a:lnTo>
                  <a:close/>
                  <a:moveTo>
                    <a:pt x="4360" y="292"/>
                  </a:moveTo>
                  <a:lnTo>
                    <a:pt x="4351" y="293"/>
                  </a:lnTo>
                  <a:lnTo>
                    <a:pt x="4401" y="293"/>
                  </a:lnTo>
                  <a:lnTo>
                    <a:pt x="4359" y="293"/>
                  </a:lnTo>
                  <a:lnTo>
                    <a:pt x="4360" y="292"/>
                  </a:lnTo>
                  <a:close/>
                  <a:moveTo>
                    <a:pt x="52" y="292"/>
                  </a:moveTo>
                  <a:lnTo>
                    <a:pt x="54" y="293"/>
                  </a:lnTo>
                  <a:lnTo>
                    <a:pt x="53" y="292"/>
                  </a:lnTo>
                  <a:lnTo>
                    <a:pt x="52" y="292"/>
                  </a:lnTo>
                  <a:close/>
                  <a:moveTo>
                    <a:pt x="53" y="292"/>
                  </a:moveTo>
                  <a:lnTo>
                    <a:pt x="54" y="293"/>
                  </a:lnTo>
                  <a:lnTo>
                    <a:pt x="57" y="293"/>
                  </a:lnTo>
                  <a:lnTo>
                    <a:pt x="53" y="292"/>
                  </a:lnTo>
                  <a:close/>
                  <a:moveTo>
                    <a:pt x="4361" y="292"/>
                  </a:moveTo>
                  <a:lnTo>
                    <a:pt x="4360" y="292"/>
                  </a:lnTo>
                  <a:lnTo>
                    <a:pt x="4359" y="293"/>
                  </a:lnTo>
                  <a:lnTo>
                    <a:pt x="4361" y="292"/>
                  </a:lnTo>
                  <a:close/>
                  <a:moveTo>
                    <a:pt x="4401" y="292"/>
                  </a:moveTo>
                  <a:lnTo>
                    <a:pt x="4361" y="292"/>
                  </a:lnTo>
                  <a:lnTo>
                    <a:pt x="4359" y="293"/>
                  </a:lnTo>
                  <a:lnTo>
                    <a:pt x="4401" y="293"/>
                  </a:lnTo>
                  <a:lnTo>
                    <a:pt x="4401" y="292"/>
                  </a:lnTo>
                  <a:close/>
                  <a:moveTo>
                    <a:pt x="4367" y="290"/>
                  </a:moveTo>
                  <a:lnTo>
                    <a:pt x="4360" y="292"/>
                  </a:lnTo>
                  <a:lnTo>
                    <a:pt x="4361" y="292"/>
                  </a:lnTo>
                  <a:lnTo>
                    <a:pt x="4401" y="292"/>
                  </a:lnTo>
                  <a:lnTo>
                    <a:pt x="4403" y="291"/>
                  </a:lnTo>
                  <a:lnTo>
                    <a:pt x="4366" y="291"/>
                  </a:lnTo>
                  <a:lnTo>
                    <a:pt x="4367" y="290"/>
                  </a:lnTo>
                  <a:close/>
                  <a:moveTo>
                    <a:pt x="53" y="292"/>
                  </a:moveTo>
                  <a:lnTo>
                    <a:pt x="52" y="292"/>
                  </a:lnTo>
                  <a:lnTo>
                    <a:pt x="53" y="292"/>
                  </a:lnTo>
                  <a:close/>
                  <a:moveTo>
                    <a:pt x="45" y="290"/>
                  </a:moveTo>
                  <a:lnTo>
                    <a:pt x="47" y="291"/>
                  </a:lnTo>
                  <a:lnTo>
                    <a:pt x="46" y="290"/>
                  </a:lnTo>
                  <a:lnTo>
                    <a:pt x="45" y="290"/>
                  </a:lnTo>
                  <a:close/>
                  <a:moveTo>
                    <a:pt x="46" y="290"/>
                  </a:moveTo>
                  <a:lnTo>
                    <a:pt x="47" y="291"/>
                  </a:lnTo>
                  <a:lnTo>
                    <a:pt x="48" y="291"/>
                  </a:lnTo>
                  <a:lnTo>
                    <a:pt x="46" y="290"/>
                  </a:lnTo>
                  <a:close/>
                  <a:moveTo>
                    <a:pt x="4368" y="290"/>
                  </a:moveTo>
                  <a:lnTo>
                    <a:pt x="4367" y="290"/>
                  </a:lnTo>
                  <a:lnTo>
                    <a:pt x="4366" y="291"/>
                  </a:lnTo>
                  <a:lnTo>
                    <a:pt x="4368" y="290"/>
                  </a:lnTo>
                  <a:close/>
                  <a:moveTo>
                    <a:pt x="4403" y="290"/>
                  </a:moveTo>
                  <a:lnTo>
                    <a:pt x="4368" y="290"/>
                  </a:lnTo>
                  <a:lnTo>
                    <a:pt x="4366" y="291"/>
                  </a:lnTo>
                  <a:lnTo>
                    <a:pt x="4403" y="291"/>
                  </a:lnTo>
                  <a:lnTo>
                    <a:pt x="4403" y="290"/>
                  </a:lnTo>
                  <a:close/>
                  <a:moveTo>
                    <a:pt x="4373" y="287"/>
                  </a:moveTo>
                  <a:lnTo>
                    <a:pt x="4367" y="290"/>
                  </a:lnTo>
                  <a:lnTo>
                    <a:pt x="4368" y="290"/>
                  </a:lnTo>
                  <a:lnTo>
                    <a:pt x="4403" y="290"/>
                  </a:lnTo>
                  <a:lnTo>
                    <a:pt x="4405" y="288"/>
                  </a:lnTo>
                  <a:lnTo>
                    <a:pt x="4372" y="288"/>
                  </a:lnTo>
                  <a:lnTo>
                    <a:pt x="4373" y="287"/>
                  </a:lnTo>
                  <a:close/>
                  <a:moveTo>
                    <a:pt x="45" y="290"/>
                  </a:moveTo>
                  <a:lnTo>
                    <a:pt x="45" y="290"/>
                  </a:lnTo>
                  <a:lnTo>
                    <a:pt x="46" y="290"/>
                  </a:lnTo>
                  <a:lnTo>
                    <a:pt x="45" y="290"/>
                  </a:lnTo>
                  <a:close/>
                  <a:moveTo>
                    <a:pt x="39" y="286"/>
                  </a:moveTo>
                  <a:lnTo>
                    <a:pt x="41" y="288"/>
                  </a:lnTo>
                  <a:lnTo>
                    <a:pt x="40" y="287"/>
                  </a:lnTo>
                  <a:lnTo>
                    <a:pt x="39" y="286"/>
                  </a:lnTo>
                  <a:close/>
                  <a:moveTo>
                    <a:pt x="40" y="287"/>
                  </a:moveTo>
                  <a:lnTo>
                    <a:pt x="41" y="288"/>
                  </a:lnTo>
                  <a:lnTo>
                    <a:pt x="40" y="287"/>
                  </a:lnTo>
                  <a:close/>
                  <a:moveTo>
                    <a:pt x="4374" y="286"/>
                  </a:moveTo>
                  <a:lnTo>
                    <a:pt x="4373" y="287"/>
                  </a:lnTo>
                  <a:lnTo>
                    <a:pt x="4372" y="288"/>
                  </a:lnTo>
                  <a:lnTo>
                    <a:pt x="4374" y="286"/>
                  </a:lnTo>
                  <a:close/>
                  <a:moveTo>
                    <a:pt x="4405" y="286"/>
                  </a:moveTo>
                  <a:lnTo>
                    <a:pt x="4374" y="286"/>
                  </a:lnTo>
                  <a:lnTo>
                    <a:pt x="4372" y="288"/>
                  </a:lnTo>
                  <a:lnTo>
                    <a:pt x="4405" y="288"/>
                  </a:lnTo>
                  <a:lnTo>
                    <a:pt x="4405" y="286"/>
                  </a:lnTo>
                  <a:close/>
                  <a:moveTo>
                    <a:pt x="4408" y="281"/>
                  </a:moveTo>
                  <a:lnTo>
                    <a:pt x="4379" y="281"/>
                  </a:lnTo>
                  <a:lnTo>
                    <a:pt x="4378" y="283"/>
                  </a:lnTo>
                  <a:lnTo>
                    <a:pt x="4377" y="283"/>
                  </a:lnTo>
                  <a:lnTo>
                    <a:pt x="4373" y="287"/>
                  </a:lnTo>
                  <a:lnTo>
                    <a:pt x="4374" y="286"/>
                  </a:lnTo>
                  <a:lnTo>
                    <a:pt x="4405" y="286"/>
                  </a:lnTo>
                  <a:lnTo>
                    <a:pt x="4407" y="283"/>
                  </a:lnTo>
                  <a:lnTo>
                    <a:pt x="4378" y="283"/>
                  </a:lnTo>
                  <a:lnTo>
                    <a:pt x="4378" y="282"/>
                  </a:lnTo>
                  <a:lnTo>
                    <a:pt x="4407" y="282"/>
                  </a:lnTo>
                  <a:lnTo>
                    <a:pt x="4408" y="281"/>
                  </a:lnTo>
                  <a:close/>
                  <a:moveTo>
                    <a:pt x="39" y="286"/>
                  </a:moveTo>
                  <a:lnTo>
                    <a:pt x="39" y="286"/>
                  </a:lnTo>
                  <a:lnTo>
                    <a:pt x="40" y="287"/>
                  </a:lnTo>
                  <a:lnTo>
                    <a:pt x="39" y="286"/>
                  </a:lnTo>
                  <a:close/>
                  <a:moveTo>
                    <a:pt x="33" y="281"/>
                  </a:moveTo>
                  <a:lnTo>
                    <a:pt x="35" y="283"/>
                  </a:lnTo>
                  <a:lnTo>
                    <a:pt x="34" y="282"/>
                  </a:lnTo>
                  <a:lnTo>
                    <a:pt x="33" y="281"/>
                  </a:lnTo>
                  <a:close/>
                  <a:moveTo>
                    <a:pt x="34" y="282"/>
                  </a:moveTo>
                  <a:lnTo>
                    <a:pt x="35" y="283"/>
                  </a:lnTo>
                  <a:lnTo>
                    <a:pt x="36" y="283"/>
                  </a:lnTo>
                  <a:lnTo>
                    <a:pt x="34" y="282"/>
                  </a:lnTo>
                  <a:close/>
                  <a:moveTo>
                    <a:pt x="4379" y="281"/>
                  </a:moveTo>
                  <a:lnTo>
                    <a:pt x="4378" y="282"/>
                  </a:lnTo>
                  <a:lnTo>
                    <a:pt x="4378" y="283"/>
                  </a:lnTo>
                  <a:lnTo>
                    <a:pt x="4379" y="281"/>
                  </a:lnTo>
                  <a:close/>
                  <a:moveTo>
                    <a:pt x="4383" y="277"/>
                  </a:moveTo>
                  <a:lnTo>
                    <a:pt x="4378" y="282"/>
                  </a:lnTo>
                  <a:lnTo>
                    <a:pt x="4379" y="281"/>
                  </a:lnTo>
                  <a:lnTo>
                    <a:pt x="4408" y="281"/>
                  </a:lnTo>
                  <a:lnTo>
                    <a:pt x="4409" y="280"/>
                  </a:lnTo>
                  <a:lnTo>
                    <a:pt x="4409" y="278"/>
                  </a:lnTo>
                  <a:lnTo>
                    <a:pt x="4383" y="278"/>
                  </a:lnTo>
                  <a:lnTo>
                    <a:pt x="4383" y="277"/>
                  </a:lnTo>
                  <a:close/>
                  <a:moveTo>
                    <a:pt x="34" y="281"/>
                  </a:moveTo>
                  <a:lnTo>
                    <a:pt x="33" y="281"/>
                  </a:lnTo>
                  <a:lnTo>
                    <a:pt x="34" y="282"/>
                  </a:lnTo>
                  <a:lnTo>
                    <a:pt x="34" y="281"/>
                  </a:lnTo>
                  <a:close/>
                  <a:moveTo>
                    <a:pt x="29" y="276"/>
                  </a:moveTo>
                  <a:lnTo>
                    <a:pt x="30" y="278"/>
                  </a:lnTo>
                  <a:lnTo>
                    <a:pt x="30" y="277"/>
                  </a:lnTo>
                  <a:lnTo>
                    <a:pt x="29" y="276"/>
                  </a:lnTo>
                  <a:close/>
                  <a:moveTo>
                    <a:pt x="30" y="277"/>
                  </a:moveTo>
                  <a:lnTo>
                    <a:pt x="30" y="278"/>
                  </a:lnTo>
                  <a:lnTo>
                    <a:pt x="31" y="278"/>
                  </a:lnTo>
                  <a:lnTo>
                    <a:pt x="30" y="277"/>
                  </a:lnTo>
                  <a:close/>
                  <a:moveTo>
                    <a:pt x="4384" y="276"/>
                  </a:moveTo>
                  <a:lnTo>
                    <a:pt x="4383" y="277"/>
                  </a:lnTo>
                  <a:lnTo>
                    <a:pt x="4383" y="278"/>
                  </a:lnTo>
                  <a:lnTo>
                    <a:pt x="4384" y="276"/>
                  </a:lnTo>
                  <a:close/>
                  <a:moveTo>
                    <a:pt x="4410" y="276"/>
                  </a:moveTo>
                  <a:lnTo>
                    <a:pt x="4384" y="276"/>
                  </a:lnTo>
                  <a:lnTo>
                    <a:pt x="4383" y="278"/>
                  </a:lnTo>
                  <a:lnTo>
                    <a:pt x="4409" y="278"/>
                  </a:lnTo>
                  <a:lnTo>
                    <a:pt x="4410" y="276"/>
                  </a:lnTo>
                  <a:close/>
                  <a:moveTo>
                    <a:pt x="29" y="276"/>
                  </a:moveTo>
                  <a:lnTo>
                    <a:pt x="29" y="276"/>
                  </a:lnTo>
                  <a:lnTo>
                    <a:pt x="30" y="277"/>
                  </a:lnTo>
                  <a:lnTo>
                    <a:pt x="29" y="276"/>
                  </a:lnTo>
                  <a:close/>
                  <a:moveTo>
                    <a:pt x="4386" y="271"/>
                  </a:moveTo>
                  <a:lnTo>
                    <a:pt x="4383" y="277"/>
                  </a:lnTo>
                  <a:lnTo>
                    <a:pt x="4384" y="276"/>
                  </a:lnTo>
                  <a:lnTo>
                    <a:pt x="4410" y="276"/>
                  </a:lnTo>
                  <a:lnTo>
                    <a:pt x="4411" y="272"/>
                  </a:lnTo>
                  <a:lnTo>
                    <a:pt x="4386" y="272"/>
                  </a:lnTo>
                  <a:lnTo>
                    <a:pt x="4386" y="271"/>
                  </a:lnTo>
                  <a:close/>
                  <a:moveTo>
                    <a:pt x="26" y="269"/>
                  </a:moveTo>
                  <a:lnTo>
                    <a:pt x="27" y="272"/>
                  </a:lnTo>
                  <a:lnTo>
                    <a:pt x="26" y="271"/>
                  </a:lnTo>
                  <a:lnTo>
                    <a:pt x="26" y="269"/>
                  </a:lnTo>
                  <a:close/>
                  <a:moveTo>
                    <a:pt x="26" y="271"/>
                  </a:moveTo>
                  <a:lnTo>
                    <a:pt x="27" y="272"/>
                  </a:lnTo>
                  <a:lnTo>
                    <a:pt x="26" y="271"/>
                  </a:lnTo>
                  <a:close/>
                  <a:moveTo>
                    <a:pt x="4387" y="269"/>
                  </a:moveTo>
                  <a:lnTo>
                    <a:pt x="4386" y="271"/>
                  </a:lnTo>
                  <a:lnTo>
                    <a:pt x="4386" y="272"/>
                  </a:lnTo>
                  <a:lnTo>
                    <a:pt x="4387" y="269"/>
                  </a:lnTo>
                  <a:close/>
                  <a:moveTo>
                    <a:pt x="4412" y="269"/>
                  </a:moveTo>
                  <a:lnTo>
                    <a:pt x="4387" y="269"/>
                  </a:lnTo>
                  <a:lnTo>
                    <a:pt x="4386" y="272"/>
                  </a:lnTo>
                  <a:lnTo>
                    <a:pt x="4411" y="272"/>
                  </a:lnTo>
                  <a:lnTo>
                    <a:pt x="4412" y="269"/>
                  </a:lnTo>
                  <a:close/>
                  <a:moveTo>
                    <a:pt x="4389" y="264"/>
                  </a:moveTo>
                  <a:lnTo>
                    <a:pt x="4386" y="271"/>
                  </a:lnTo>
                  <a:lnTo>
                    <a:pt x="4387" y="269"/>
                  </a:lnTo>
                  <a:lnTo>
                    <a:pt x="4412" y="269"/>
                  </a:lnTo>
                  <a:lnTo>
                    <a:pt x="4412" y="268"/>
                  </a:lnTo>
                  <a:lnTo>
                    <a:pt x="4413" y="265"/>
                  </a:lnTo>
                  <a:lnTo>
                    <a:pt x="4388" y="265"/>
                  </a:lnTo>
                  <a:lnTo>
                    <a:pt x="4389" y="264"/>
                  </a:lnTo>
                  <a:close/>
                  <a:moveTo>
                    <a:pt x="26" y="269"/>
                  </a:moveTo>
                  <a:lnTo>
                    <a:pt x="26" y="269"/>
                  </a:lnTo>
                  <a:lnTo>
                    <a:pt x="26" y="271"/>
                  </a:lnTo>
                  <a:lnTo>
                    <a:pt x="26" y="269"/>
                  </a:lnTo>
                  <a:close/>
                  <a:moveTo>
                    <a:pt x="24" y="262"/>
                  </a:moveTo>
                  <a:lnTo>
                    <a:pt x="24" y="265"/>
                  </a:lnTo>
                  <a:lnTo>
                    <a:pt x="24" y="264"/>
                  </a:lnTo>
                  <a:lnTo>
                    <a:pt x="24" y="262"/>
                  </a:lnTo>
                  <a:close/>
                  <a:moveTo>
                    <a:pt x="24" y="264"/>
                  </a:moveTo>
                  <a:lnTo>
                    <a:pt x="24" y="265"/>
                  </a:lnTo>
                  <a:lnTo>
                    <a:pt x="25" y="265"/>
                  </a:lnTo>
                  <a:lnTo>
                    <a:pt x="24" y="264"/>
                  </a:lnTo>
                  <a:close/>
                  <a:moveTo>
                    <a:pt x="4389" y="262"/>
                  </a:moveTo>
                  <a:lnTo>
                    <a:pt x="4389" y="264"/>
                  </a:lnTo>
                  <a:lnTo>
                    <a:pt x="4388" y="265"/>
                  </a:lnTo>
                  <a:lnTo>
                    <a:pt x="4389" y="262"/>
                  </a:lnTo>
                  <a:close/>
                  <a:moveTo>
                    <a:pt x="4413" y="262"/>
                  </a:moveTo>
                  <a:lnTo>
                    <a:pt x="4389" y="262"/>
                  </a:lnTo>
                  <a:lnTo>
                    <a:pt x="4388" y="265"/>
                  </a:lnTo>
                  <a:lnTo>
                    <a:pt x="4413" y="265"/>
                  </a:lnTo>
                  <a:lnTo>
                    <a:pt x="4413" y="262"/>
                  </a:lnTo>
                  <a:close/>
                  <a:moveTo>
                    <a:pt x="24" y="262"/>
                  </a:moveTo>
                  <a:lnTo>
                    <a:pt x="24" y="262"/>
                  </a:lnTo>
                  <a:lnTo>
                    <a:pt x="24" y="264"/>
                  </a:lnTo>
                  <a:lnTo>
                    <a:pt x="24" y="262"/>
                  </a:lnTo>
                  <a:close/>
                  <a:moveTo>
                    <a:pt x="4413" y="61"/>
                  </a:moveTo>
                  <a:lnTo>
                    <a:pt x="4389" y="61"/>
                  </a:lnTo>
                  <a:lnTo>
                    <a:pt x="4389" y="256"/>
                  </a:lnTo>
                  <a:lnTo>
                    <a:pt x="4389" y="257"/>
                  </a:lnTo>
                  <a:lnTo>
                    <a:pt x="4389" y="264"/>
                  </a:lnTo>
                  <a:lnTo>
                    <a:pt x="4389" y="262"/>
                  </a:lnTo>
                  <a:lnTo>
                    <a:pt x="4413" y="262"/>
                  </a:lnTo>
                  <a:lnTo>
                    <a:pt x="4413" y="257"/>
                  </a:lnTo>
                  <a:lnTo>
                    <a:pt x="4413" y="61"/>
                  </a:lnTo>
                  <a:close/>
                  <a:moveTo>
                    <a:pt x="24" y="256"/>
                  </a:moveTo>
                  <a:lnTo>
                    <a:pt x="24" y="256"/>
                  </a:lnTo>
                  <a:close/>
                  <a:moveTo>
                    <a:pt x="4389" y="255"/>
                  </a:moveTo>
                  <a:lnTo>
                    <a:pt x="4389" y="256"/>
                  </a:lnTo>
                  <a:lnTo>
                    <a:pt x="4389" y="255"/>
                  </a:lnTo>
                  <a:close/>
                  <a:moveTo>
                    <a:pt x="24" y="255"/>
                  </a:moveTo>
                  <a:lnTo>
                    <a:pt x="23" y="255"/>
                  </a:lnTo>
                  <a:lnTo>
                    <a:pt x="24" y="256"/>
                  </a:lnTo>
                  <a:lnTo>
                    <a:pt x="24" y="255"/>
                  </a:lnTo>
                  <a:close/>
                  <a:moveTo>
                    <a:pt x="24" y="61"/>
                  </a:moveTo>
                  <a:lnTo>
                    <a:pt x="23" y="62"/>
                  </a:lnTo>
                  <a:lnTo>
                    <a:pt x="24" y="62"/>
                  </a:lnTo>
                  <a:lnTo>
                    <a:pt x="24" y="61"/>
                  </a:lnTo>
                  <a:close/>
                  <a:moveTo>
                    <a:pt x="4413" y="52"/>
                  </a:moveTo>
                  <a:lnTo>
                    <a:pt x="4388" y="52"/>
                  </a:lnTo>
                  <a:lnTo>
                    <a:pt x="4389" y="55"/>
                  </a:lnTo>
                  <a:lnTo>
                    <a:pt x="4389" y="62"/>
                  </a:lnTo>
                  <a:lnTo>
                    <a:pt x="4389" y="61"/>
                  </a:lnTo>
                  <a:lnTo>
                    <a:pt x="4413" y="61"/>
                  </a:lnTo>
                  <a:lnTo>
                    <a:pt x="4413" y="60"/>
                  </a:lnTo>
                  <a:lnTo>
                    <a:pt x="4413" y="55"/>
                  </a:lnTo>
                  <a:lnTo>
                    <a:pt x="4389" y="55"/>
                  </a:lnTo>
                  <a:lnTo>
                    <a:pt x="4389" y="53"/>
                  </a:lnTo>
                  <a:lnTo>
                    <a:pt x="4413" y="53"/>
                  </a:lnTo>
                  <a:lnTo>
                    <a:pt x="4413" y="52"/>
                  </a:lnTo>
                  <a:close/>
                  <a:moveTo>
                    <a:pt x="24" y="61"/>
                  </a:moveTo>
                  <a:lnTo>
                    <a:pt x="24" y="61"/>
                  </a:lnTo>
                  <a:close/>
                  <a:moveTo>
                    <a:pt x="24" y="52"/>
                  </a:moveTo>
                  <a:lnTo>
                    <a:pt x="24" y="55"/>
                  </a:lnTo>
                  <a:lnTo>
                    <a:pt x="24" y="53"/>
                  </a:lnTo>
                  <a:lnTo>
                    <a:pt x="24" y="52"/>
                  </a:lnTo>
                  <a:close/>
                  <a:moveTo>
                    <a:pt x="24" y="53"/>
                  </a:moveTo>
                  <a:lnTo>
                    <a:pt x="24" y="55"/>
                  </a:lnTo>
                  <a:lnTo>
                    <a:pt x="24" y="53"/>
                  </a:lnTo>
                  <a:close/>
                  <a:moveTo>
                    <a:pt x="4388" y="52"/>
                  </a:moveTo>
                  <a:lnTo>
                    <a:pt x="4389" y="53"/>
                  </a:lnTo>
                  <a:lnTo>
                    <a:pt x="4389" y="55"/>
                  </a:lnTo>
                  <a:lnTo>
                    <a:pt x="4388" y="52"/>
                  </a:lnTo>
                  <a:close/>
                  <a:moveTo>
                    <a:pt x="25" y="52"/>
                  </a:moveTo>
                  <a:lnTo>
                    <a:pt x="24" y="52"/>
                  </a:lnTo>
                  <a:lnTo>
                    <a:pt x="24" y="53"/>
                  </a:lnTo>
                  <a:lnTo>
                    <a:pt x="25" y="52"/>
                  </a:lnTo>
                  <a:close/>
                  <a:moveTo>
                    <a:pt x="4386" y="46"/>
                  </a:moveTo>
                  <a:lnTo>
                    <a:pt x="4389" y="53"/>
                  </a:lnTo>
                  <a:lnTo>
                    <a:pt x="4388" y="52"/>
                  </a:lnTo>
                  <a:lnTo>
                    <a:pt x="4413" y="52"/>
                  </a:lnTo>
                  <a:lnTo>
                    <a:pt x="4412" y="49"/>
                  </a:lnTo>
                  <a:lnTo>
                    <a:pt x="4412" y="48"/>
                  </a:lnTo>
                  <a:lnTo>
                    <a:pt x="4387" y="48"/>
                  </a:lnTo>
                  <a:lnTo>
                    <a:pt x="4386" y="46"/>
                  </a:lnTo>
                  <a:close/>
                  <a:moveTo>
                    <a:pt x="27" y="45"/>
                  </a:moveTo>
                  <a:lnTo>
                    <a:pt x="26" y="48"/>
                  </a:lnTo>
                  <a:lnTo>
                    <a:pt x="26" y="47"/>
                  </a:lnTo>
                  <a:lnTo>
                    <a:pt x="27" y="45"/>
                  </a:lnTo>
                  <a:close/>
                  <a:moveTo>
                    <a:pt x="26" y="47"/>
                  </a:moveTo>
                  <a:lnTo>
                    <a:pt x="26" y="48"/>
                  </a:lnTo>
                  <a:lnTo>
                    <a:pt x="26" y="47"/>
                  </a:lnTo>
                  <a:close/>
                  <a:moveTo>
                    <a:pt x="4386" y="45"/>
                  </a:moveTo>
                  <a:lnTo>
                    <a:pt x="4386" y="46"/>
                  </a:lnTo>
                  <a:lnTo>
                    <a:pt x="4387" y="48"/>
                  </a:lnTo>
                  <a:lnTo>
                    <a:pt x="4386" y="45"/>
                  </a:lnTo>
                  <a:close/>
                  <a:moveTo>
                    <a:pt x="4411" y="45"/>
                  </a:moveTo>
                  <a:lnTo>
                    <a:pt x="4386" y="45"/>
                  </a:lnTo>
                  <a:lnTo>
                    <a:pt x="4387" y="48"/>
                  </a:lnTo>
                  <a:lnTo>
                    <a:pt x="4412" y="48"/>
                  </a:lnTo>
                  <a:lnTo>
                    <a:pt x="4411" y="45"/>
                  </a:lnTo>
                  <a:close/>
                  <a:moveTo>
                    <a:pt x="27" y="45"/>
                  </a:moveTo>
                  <a:lnTo>
                    <a:pt x="27" y="45"/>
                  </a:lnTo>
                  <a:lnTo>
                    <a:pt x="26" y="47"/>
                  </a:lnTo>
                  <a:lnTo>
                    <a:pt x="27" y="45"/>
                  </a:lnTo>
                  <a:close/>
                  <a:moveTo>
                    <a:pt x="4409" y="39"/>
                  </a:moveTo>
                  <a:lnTo>
                    <a:pt x="4383" y="39"/>
                  </a:lnTo>
                  <a:lnTo>
                    <a:pt x="4384" y="41"/>
                  </a:lnTo>
                  <a:lnTo>
                    <a:pt x="4386" y="46"/>
                  </a:lnTo>
                  <a:lnTo>
                    <a:pt x="4386" y="45"/>
                  </a:lnTo>
                  <a:lnTo>
                    <a:pt x="4411" y="45"/>
                  </a:lnTo>
                  <a:lnTo>
                    <a:pt x="4409" y="39"/>
                  </a:lnTo>
                  <a:close/>
                  <a:moveTo>
                    <a:pt x="4383" y="41"/>
                  </a:moveTo>
                  <a:lnTo>
                    <a:pt x="4384" y="41"/>
                  </a:lnTo>
                  <a:lnTo>
                    <a:pt x="4383" y="41"/>
                  </a:lnTo>
                  <a:close/>
                  <a:moveTo>
                    <a:pt x="4383" y="39"/>
                  </a:moveTo>
                  <a:lnTo>
                    <a:pt x="4383" y="41"/>
                  </a:lnTo>
                  <a:lnTo>
                    <a:pt x="4384" y="41"/>
                  </a:lnTo>
                  <a:lnTo>
                    <a:pt x="4383" y="39"/>
                  </a:lnTo>
                  <a:close/>
                  <a:moveTo>
                    <a:pt x="30" y="39"/>
                  </a:moveTo>
                  <a:lnTo>
                    <a:pt x="29" y="41"/>
                  </a:lnTo>
                  <a:lnTo>
                    <a:pt x="30" y="40"/>
                  </a:lnTo>
                  <a:lnTo>
                    <a:pt x="30" y="39"/>
                  </a:lnTo>
                  <a:close/>
                  <a:moveTo>
                    <a:pt x="30" y="40"/>
                  </a:moveTo>
                  <a:lnTo>
                    <a:pt x="29" y="41"/>
                  </a:lnTo>
                  <a:lnTo>
                    <a:pt x="30" y="40"/>
                  </a:lnTo>
                  <a:close/>
                  <a:moveTo>
                    <a:pt x="4378" y="34"/>
                  </a:moveTo>
                  <a:lnTo>
                    <a:pt x="4383" y="41"/>
                  </a:lnTo>
                  <a:lnTo>
                    <a:pt x="4383" y="39"/>
                  </a:lnTo>
                  <a:lnTo>
                    <a:pt x="4409" y="39"/>
                  </a:lnTo>
                  <a:lnTo>
                    <a:pt x="4409" y="37"/>
                  </a:lnTo>
                  <a:lnTo>
                    <a:pt x="4408" y="35"/>
                  </a:lnTo>
                  <a:lnTo>
                    <a:pt x="4380" y="35"/>
                  </a:lnTo>
                  <a:lnTo>
                    <a:pt x="4378" y="34"/>
                  </a:lnTo>
                  <a:close/>
                  <a:moveTo>
                    <a:pt x="31" y="39"/>
                  </a:moveTo>
                  <a:lnTo>
                    <a:pt x="30" y="39"/>
                  </a:lnTo>
                  <a:lnTo>
                    <a:pt x="30" y="40"/>
                  </a:lnTo>
                  <a:lnTo>
                    <a:pt x="31" y="39"/>
                  </a:lnTo>
                  <a:close/>
                  <a:moveTo>
                    <a:pt x="35" y="34"/>
                  </a:moveTo>
                  <a:lnTo>
                    <a:pt x="33" y="36"/>
                  </a:lnTo>
                  <a:lnTo>
                    <a:pt x="34" y="35"/>
                  </a:lnTo>
                  <a:lnTo>
                    <a:pt x="35" y="34"/>
                  </a:lnTo>
                  <a:close/>
                  <a:moveTo>
                    <a:pt x="34" y="35"/>
                  </a:moveTo>
                  <a:lnTo>
                    <a:pt x="33" y="36"/>
                  </a:lnTo>
                  <a:lnTo>
                    <a:pt x="34" y="36"/>
                  </a:lnTo>
                  <a:lnTo>
                    <a:pt x="34" y="35"/>
                  </a:lnTo>
                  <a:close/>
                  <a:moveTo>
                    <a:pt x="4378" y="34"/>
                  </a:moveTo>
                  <a:lnTo>
                    <a:pt x="4378" y="34"/>
                  </a:lnTo>
                  <a:lnTo>
                    <a:pt x="4380" y="35"/>
                  </a:lnTo>
                  <a:lnTo>
                    <a:pt x="4378" y="34"/>
                  </a:lnTo>
                  <a:close/>
                  <a:moveTo>
                    <a:pt x="4407" y="34"/>
                  </a:moveTo>
                  <a:lnTo>
                    <a:pt x="4378" y="34"/>
                  </a:lnTo>
                  <a:lnTo>
                    <a:pt x="4380" y="35"/>
                  </a:lnTo>
                  <a:lnTo>
                    <a:pt x="4408" y="35"/>
                  </a:lnTo>
                  <a:lnTo>
                    <a:pt x="4407" y="34"/>
                  </a:lnTo>
                  <a:close/>
                  <a:moveTo>
                    <a:pt x="36" y="34"/>
                  </a:moveTo>
                  <a:lnTo>
                    <a:pt x="35" y="34"/>
                  </a:lnTo>
                  <a:lnTo>
                    <a:pt x="34" y="35"/>
                  </a:lnTo>
                  <a:lnTo>
                    <a:pt x="36" y="34"/>
                  </a:lnTo>
                  <a:close/>
                  <a:moveTo>
                    <a:pt x="4373" y="30"/>
                  </a:moveTo>
                  <a:lnTo>
                    <a:pt x="4378" y="34"/>
                  </a:lnTo>
                  <a:lnTo>
                    <a:pt x="4407" y="34"/>
                  </a:lnTo>
                  <a:lnTo>
                    <a:pt x="4405" y="31"/>
                  </a:lnTo>
                  <a:lnTo>
                    <a:pt x="4374" y="31"/>
                  </a:lnTo>
                  <a:lnTo>
                    <a:pt x="4373" y="30"/>
                  </a:lnTo>
                  <a:close/>
                  <a:moveTo>
                    <a:pt x="41" y="30"/>
                  </a:moveTo>
                  <a:lnTo>
                    <a:pt x="39" y="31"/>
                  </a:lnTo>
                  <a:lnTo>
                    <a:pt x="40" y="30"/>
                  </a:lnTo>
                  <a:lnTo>
                    <a:pt x="41" y="30"/>
                  </a:lnTo>
                  <a:close/>
                  <a:moveTo>
                    <a:pt x="40" y="30"/>
                  </a:moveTo>
                  <a:lnTo>
                    <a:pt x="39" y="31"/>
                  </a:lnTo>
                  <a:lnTo>
                    <a:pt x="40" y="30"/>
                  </a:lnTo>
                  <a:close/>
                  <a:moveTo>
                    <a:pt x="4372" y="30"/>
                  </a:moveTo>
                  <a:lnTo>
                    <a:pt x="4373" y="30"/>
                  </a:lnTo>
                  <a:lnTo>
                    <a:pt x="4374" y="31"/>
                  </a:lnTo>
                  <a:lnTo>
                    <a:pt x="4372" y="30"/>
                  </a:lnTo>
                  <a:close/>
                  <a:moveTo>
                    <a:pt x="4405" y="30"/>
                  </a:moveTo>
                  <a:lnTo>
                    <a:pt x="4372" y="30"/>
                  </a:lnTo>
                  <a:lnTo>
                    <a:pt x="4374" y="31"/>
                  </a:lnTo>
                  <a:lnTo>
                    <a:pt x="4405" y="31"/>
                  </a:lnTo>
                  <a:lnTo>
                    <a:pt x="4405" y="30"/>
                  </a:lnTo>
                  <a:close/>
                  <a:moveTo>
                    <a:pt x="41" y="30"/>
                  </a:moveTo>
                  <a:lnTo>
                    <a:pt x="41" y="30"/>
                  </a:lnTo>
                  <a:lnTo>
                    <a:pt x="40" y="30"/>
                  </a:lnTo>
                  <a:lnTo>
                    <a:pt x="41" y="30"/>
                  </a:lnTo>
                  <a:close/>
                  <a:moveTo>
                    <a:pt x="4367" y="27"/>
                  </a:moveTo>
                  <a:lnTo>
                    <a:pt x="4373" y="30"/>
                  </a:lnTo>
                  <a:lnTo>
                    <a:pt x="4372" y="30"/>
                  </a:lnTo>
                  <a:lnTo>
                    <a:pt x="4405" y="30"/>
                  </a:lnTo>
                  <a:lnTo>
                    <a:pt x="4403" y="27"/>
                  </a:lnTo>
                  <a:lnTo>
                    <a:pt x="4368" y="27"/>
                  </a:lnTo>
                  <a:lnTo>
                    <a:pt x="4367" y="27"/>
                  </a:lnTo>
                  <a:close/>
                  <a:moveTo>
                    <a:pt x="47" y="26"/>
                  </a:moveTo>
                  <a:lnTo>
                    <a:pt x="45" y="27"/>
                  </a:lnTo>
                  <a:lnTo>
                    <a:pt x="46" y="27"/>
                  </a:lnTo>
                  <a:lnTo>
                    <a:pt x="47" y="26"/>
                  </a:lnTo>
                  <a:close/>
                  <a:moveTo>
                    <a:pt x="46" y="27"/>
                  </a:moveTo>
                  <a:lnTo>
                    <a:pt x="45" y="27"/>
                  </a:lnTo>
                  <a:lnTo>
                    <a:pt x="46" y="27"/>
                  </a:lnTo>
                  <a:close/>
                  <a:moveTo>
                    <a:pt x="4366" y="26"/>
                  </a:moveTo>
                  <a:lnTo>
                    <a:pt x="4367" y="27"/>
                  </a:lnTo>
                  <a:lnTo>
                    <a:pt x="4368" y="27"/>
                  </a:lnTo>
                  <a:lnTo>
                    <a:pt x="4366" y="26"/>
                  </a:lnTo>
                  <a:close/>
                  <a:moveTo>
                    <a:pt x="4403" y="26"/>
                  </a:moveTo>
                  <a:lnTo>
                    <a:pt x="4366" y="26"/>
                  </a:lnTo>
                  <a:lnTo>
                    <a:pt x="4368" y="27"/>
                  </a:lnTo>
                  <a:lnTo>
                    <a:pt x="4403" y="27"/>
                  </a:lnTo>
                  <a:lnTo>
                    <a:pt x="4403" y="26"/>
                  </a:lnTo>
                  <a:close/>
                  <a:moveTo>
                    <a:pt x="48" y="26"/>
                  </a:moveTo>
                  <a:lnTo>
                    <a:pt x="47" y="26"/>
                  </a:lnTo>
                  <a:lnTo>
                    <a:pt x="46" y="27"/>
                  </a:lnTo>
                  <a:lnTo>
                    <a:pt x="48" y="26"/>
                  </a:lnTo>
                  <a:close/>
                  <a:moveTo>
                    <a:pt x="4360" y="25"/>
                  </a:moveTo>
                  <a:lnTo>
                    <a:pt x="4367" y="27"/>
                  </a:lnTo>
                  <a:lnTo>
                    <a:pt x="4366" y="26"/>
                  </a:lnTo>
                  <a:lnTo>
                    <a:pt x="4403" y="26"/>
                  </a:lnTo>
                  <a:lnTo>
                    <a:pt x="4401" y="25"/>
                  </a:lnTo>
                  <a:lnTo>
                    <a:pt x="4361" y="25"/>
                  </a:lnTo>
                  <a:lnTo>
                    <a:pt x="4360" y="25"/>
                  </a:lnTo>
                  <a:close/>
                  <a:moveTo>
                    <a:pt x="54" y="24"/>
                  </a:moveTo>
                  <a:lnTo>
                    <a:pt x="52" y="25"/>
                  </a:lnTo>
                  <a:lnTo>
                    <a:pt x="53" y="25"/>
                  </a:lnTo>
                  <a:lnTo>
                    <a:pt x="54" y="24"/>
                  </a:lnTo>
                  <a:close/>
                  <a:moveTo>
                    <a:pt x="53" y="25"/>
                  </a:moveTo>
                  <a:lnTo>
                    <a:pt x="52" y="25"/>
                  </a:lnTo>
                  <a:lnTo>
                    <a:pt x="53" y="25"/>
                  </a:lnTo>
                  <a:close/>
                  <a:moveTo>
                    <a:pt x="4359" y="24"/>
                  </a:moveTo>
                  <a:lnTo>
                    <a:pt x="4360" y="25"/>
                  </a:lnTo>
                  <a:lnTo>
                    <a:pt x="4361" y="25"/>
                  </a:lnTo>
                  <a:lnTo>
                    <a:pt x="4359" y="24"/>
                  </a:lnTo>
                  <a:close/>
                  <a:moveTo>
                    <a:pt x="4401" y="24"/>
                  </a:moveTo>
                  <a:lnTo>
                    <a:pt x="4359" y="24"/>
                  </a:lnTo>
                  <a:lnTo>
                    <a:pt x="4361" y="25"/>
                  </a:lnTo>
                  <a:lnTo>
                    <a:pt x="4401" y="25"/>
                  </a:lnTo>
                  <a:lnTo>
                    <a:pt x="4401" y="24"/>
                  </a:lnTo>
                  <a:close/>
                  <a:moveTo>
                    <a:pt x="57" y="24"/>
                  </a:moveTo>
                  <a:lnTo>
                    <a:pt x="54" y="24"/>
                  </a:lnTo>
                  <a:lnTo>
                    <a:pt x="53" y="25"/>
                  </a:lnTo>
                  <a:lnTo>
                    <a:pt x="57" y="24"/>
                  </a:lnTo>
                  <a:close/>
                  <a:moveTo>
                    <a:pt x="4401" y="24"/>
                  </a:moveTo>
                  <a:lnTo>
                    <a:pt x="4351" y="24"/>
                  </a:lnTo>
                  <a:lnTo>
                    <a:pt x="4360" y="25"/>
                  </a:lnTo>
                  <a:lnTo>
                    <a:pt x="4359" y="24"/>
                  </a:lnTo>
                  <a:lnTo>
                    <a:pt x="4401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44" name="Picture 651">
              <a:extLst>
                <a:ext uri="{FF2B5EF4-FFF2-40B4-BE49-F238E27FC236}">
                  <a16:creationId xmlns:a16="http://schemas.microsoft.com/office/drawing/2014/main" id="{AD7AB94D-EFFE-46A8-A7AD-4BB7A062D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4" y="-4627"/>
              <a:ext cx="3463" cy="3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650">
              <a:extLst>
                <a:ext uri="{FF2B5EF4-FFF2-40B4-BE49-F238E27FC236}">
                  <a16:creationId xmlns:a16="http://schemas.microsoft.com/office/drawing/2014/main" id="{98C2F286-924E-4475-8524-5AA4A3267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" y="-6590"/>
              <a:ext cx="455" cy="453"/>
            </a:xfrm>
            <a:custGeom>
              <a:avLst/>
              <a:gdLst>
                <a:gd name="T0" fmla="+- 0 2786 2559"/>
                <a:gd name="T1" fmla="*/ T0 w 455"/>
                <a:gd name="T2" fmla="+- 0 -6589 -6589"/>
                <a:gd name="T3" fmla="*/ -6589 h 453"/>
                <a:gd name="T4" fmla="+- 0 2714 2559"/>
                <a:gd name="T5" fmla="*/ T4 w 455"/>
                <a:gd name="T6" fmla="+- 0 -6578 -6589"/>
                <a:gd name="T7" fmla="*/ -6578 h 453"/>
                <a:gd name="T8" fmla="+- 0 2652 2559"/>
                <a:gd name="T9" fmla="*/ T8 w 455"/>
                <a:gd name="T10" fmla="+- 0 -6546 -6589"/>
                <a:gd name="T11" fmla="*/ -6546 h 453"/>
                <a:gd name="T12" fmla="+- 0 2603 2559"/>
                <a:gd name="T13" fmla="*/ T12 w 455"/>
                <a:gd name="T14" fmla="+- 0 -6497 -6589"/>
                <a:gd name="T15" fmla="*/ -6497 h 453"/>
                <a:gd name="T16" fmla="+- 0 2571 2559"/>
                <a:gd name="T17" fmla="*/ T16 w 455"/>
                <a:gd name="T18" fmla="+- 0 -6435 -6589"/>
                <a:gd name="T19" fmla="*/ -6435 h 453"/>
                <a:gd name="T20" fmla="+- 0 2559 2559"/>
                <a:gd name="T21" fmla="*/ T20 w 455"/>
                <a:gd name="T22" fmla="+- 0 -6363 -6589"/>
                <a:gd name="T23" fmla="*/ -6363 h 453"/>
                <a:gd name="T24" fmla="+- 0 2571 2559"/>
                <a:gd name="T25" fmla="*/ T24 w 455"/>
                <a:gd name="T26" fmla="+- 0 -6292 -6589"/>
                <a:gd name="T27" fmla="*/ -6292 h 453"/>
                <a:gd name="T28" fmla="+- 0 2603 2559"/>
                <a:gd name="T29" fmla="*/ T28 w 455"/>
                <a:gd name="T30" fmla="+- 0 -6230 -6589"/>
                <a:gd name="T31" fmla="*/ -6230 h 453"/>
                <a:gd name="T32" fmla="+- 0 2652 2559"/>
                <a:gd name="T33" fmla="*/ T32 w 455"/>
                <a:gd name="T34" fmla="+- 0 -6181 -6589"/>
                <a:gd name="T35" fmla="*/ -6181 h 453"/>
                <a:gd name="T36" fmla="+- 0 2714 2559"/>
                <a:gd name="T37" fmla="*/ T36 w 455"/>
                <a:gd name="T38" fmla="+- 0 -6149 -6589"/>
                <a:gd name="T39" fmla="*/ -6149 h 453"/>
                <a:gd name="T40" fmla="+- 0 2786 2559"/>
                <a:gd name="T41" fmla="*/ T40 w 455"/>
                <a:gd name="T42" fmla="+- 0 -6137 -6589"/>
                <a:gd name="T43" fmla="*/ -6137 h 453"/>
                <a:gd name="T44" fmla="+- 0 2858 2559"/>
                <a:gd name="T45" fmla="*/ T44 w 455"/>
                <a:gd name="T46" fmla="+- 0 -6149 -6589"/>
                <a:gd name="T47" fmla="*/ -6149 h 453"/>
                <a:gd name="T48" fmla="+- 0 2920 2559"/>
                <a:gd name="T49" fmla="*/ T48 w 455"/>
                <a:gd name="T50" fmla="+- 0 -6181 -6589"/>
                <a:gd name="T51" fmla="*/ -6181 h 453"/>
                <a:gd name="T52" fmla="+- 0 2969 2559"/>
                <a:gd name="T53" fmla="*/ T52 w 455"/>
                <a:gd name="T54" fmla="+- 0 -6230 -6589"/>
                <a:gd name="T55" fmla="*/ -6230 h 453"/>
                <a:gd name="T56" fmla="+- 0 3002 2559"/>
                <a:gd name="T57" fmla="*/ T56 w 455"/>
                <a:gd name="T58" fmla="+- 0 -6292 -6589"/>
                <a:gd name="T59" fmla="*/ -6292 h 453"/>
                <a:gd name="T60" fmla="+- 0 3013 2559"/>
                <a:gd name="T61" fmla="*/ T60 w 455"/>
                <a:gd name="T62" fmla="+- 0 -6363 -6589"/>
                <a:gd name="T63" fmla="*/ -6363 h 453"/>
                <a:gd name="T64" fmla="+- 0 3002 2559"/>
                <a:gd name="T65" fmla="*/ T64 w 455"/>
                <a:gd name="T66" fmla="+- 0 -6435 -6589"/>
                <a:gd name="T67" fmla="*/ -6435 h 453"/>
                <a:gd name="T68" fmla="+- 0 2969 2559"/>
                <a:gd name="T69" fmla="*/ T68 w 455"/>
                <a:gd name="T70" fmla="+- 0 -6497 -6589"/>
                <a:gd name="T71" fmla="*/ -6497 h 453"/>
                <a:gd name="T72" fmla="+- 0 2920 2559"/>
                <a:gd name="T73" fmla="*/ T72 w 455"/>
                <a:gd name="T74" fmla="+- 0 -6546 -6589"/>
                <a:gd name="T75" fmla="*/ -6546 h 453"/>
                <a:gd name="T76" fmla="+- 0 2858 2559"/>
                <a:gd name="T77" fmla="*/ T76 w 455"/>
                <a:gd name="T78" fmla="+- 0 -6578 -6589"/>
                <a:gd name="T79" fmla="*/ -6578 h 453"/>
                <a:gd name="T80" fmla="+- 0 2786 2559"/>
                <a:gd name="T81" fmla="*/ T80 w 455"/>
                <a:gd name="T82" fmla="+- 0 -6589 -6589"/>
                <a:gd name="T83" fmla="*/ -6589 h 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5" h="453">
                  <a:moveTo>
                    <a:pt x="227" y="0"/>
                  </a:moveTo>
                  <a:lnTo>
                    <a:pt x="155" y="11"/>
                  </a:lnTo>
                  <a:lnTo>
                    <a:pt x="93" y="43"/>
                  </a:lnTo>
                  <a:lnTo>
                    <a:pt x="44" y="92"/>
                  </a:lnTo>
                  <a:lnTo>
                    <a:pt x="12" y="154"/>
                  </a:lnTo>
                  <a:lnTo>
                    <a:pt x="0" y="226"/>
                  </a:lnTo>
                  <a:lnTo>
                    <a:pt x="12" y="297"/>
                  </a:lnTo>
                  <a:lnTo>
                    <a:pt x="44" y="359"/>
                  </a:lnTo>
                  <a:lnTo>
                    <a:pt x="93" y="408"/>
                  </a:lnTo>
                  <a:lnTo>
                    <a:pt x="155" y="440"/>
                  </a:lnTo>
                  <a:lnTo>
                    <a:pt x="227" y="452"/>
                  </a:lnTo>
                  <a:lnTo>
                    <a:pt x="299" y="440"/>
                  </a:lnTo>
                  <a:lnTo>
                    <a:pt x="361" y="408"/>
                  </a:lnTo>
                  <a:lnTo>
                    <a:pt x="410" y="359"/>
                  </a:lnTo>
                  <a:lnTo>
                    <a:pt x="443" y="297"/>
                  </a:lnTo>
                  <a:lnTo>
                    <a:pt x="454" y="226"/>
                  </a:lnTo>
                  <a:lnTo>
                    <a:pt x="443" y="154"/>
                  </a:lnTo>
                  <a:lnTo>
                    <a:pt x="410" y="92"/>
                  </a:lnTo>
                  <a:lnTo>
                    <a:pt x="361" y="43"/>
                  </a:lnTo>
                  <a:lnTo>
                    <a:pt x="299" y="1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46" name="AutoShape 649">
              <a:extLst>
                <a:ext uri="{FF2B5EF4-FFF2-40B4-BE49-F238E27FC236}">
                  <a16:creationId xmlns:a16="http://schemas.microsoft.com/office/drawing/2014/main" id="{33684737-57C1-407E-B32D-46183DC75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3" y="-6596"/>
              <a:ext cx="467" cy="465"/>
            </a:xfrm>
            <a:custGeom>
              <a:avLst/>
              <a:gdLst>
                <a:gd name="T0" fmla="+- 0 2621 2553"/>
                <a:gd name="T1" fmla="*/ T0 w 467"/>
                <a:gd name="T2" fmla="+- 0 -6527 -6595"/>
                <a:gd name="T3" fmla="*/ -6527 h 465"/>
                <a:gd name="T4" fmla="+- 0 2553 2553"/>
                <a:gd name="T5" fmla="*/ T4 w 467"/>
                <a:gd name="T6" fmla="+- 0 -6363 -6595"/>
                <a:gd name="T7" fmla="*/ -6363 h 465"/>
                <a:gd name="T8" fmla="+- 0 2638 2553"/>
                <a:gd name="T9" fmla="*/ T8 w 467"/>
                <a:gd name="T10" fmla="+- 0 -6184 -6595"/>
                <a:gd name="T11" fmla="*/ -6184 h 465"/>
                <a:gd name="T12" fmla="+- 0 2833 2553"/>
                <a:gd name="T13" fmla="*/ T12 w 467"/>
                <a:gd name="T14" fmla="+- 0 -6136 -6595"/>
                <a:gd name="T15" fmla="*/ -6136 h 465"/>
                <a:gd name="T16" fmla="+- 0 2720 2553"/>
                <a:gd name="T17" fmla="*/ T16 w 467"/>
                <a:gd name="T18" fmla="+- 0 -6153 -6595"/>
                <a:gd name="T19" fmla="*/ -6153 h 465"/>
                <a:gd name="T20" fmla="+- 0 2645 2553"/>
                <a:gd name="T21" fmla="*/ T20 w 467"/>
                <a:gd name="T22" fmla="+- 0 -6194 -6595"/>
                <a:gd name="T23" fmla="*/ -6194 h 465"/>
                <a:gd name="T24" fmla="+- 0 2575 2553"/>
                <a:gd name="T25" fmla="*/ T24 w 467"/>
                <a:gd name="T26" fmla="+- 0 -6298 -6595"/>
                <a:gd name="T27" fmla="*/ -6298 h 465"/>
                <a:gd name="T28" fmla="+- 0 2570 2553"/>
                <a:gd name="T29" fmla="*/ T28 w 467"/>
                <a:gd name="T30" fmla="+- 0 -6407 -6595"/>
                <a:gd name="T31" fmla="*/ -6407 h 465"/>
                <a:gd name="T32" fmla="+- 0 2603 2553"/>
                <a:gd name="T33" fmla="*/ T32 w 467"/>
                <a:gd name="T34" fmla="+- 0 -6486 -6595"/>
                <a:gd name="T35" fmla="*/ -6486 h 465"/>
                <a:gd name="T36" fmla="+- 0 2645 2553"/>
                <a:gd name="T37" fmla="*/ T36 w 467"/>
                <a:gd name="T38" fmla="+- 0 -6533 -6595"/>
                <a:gd name="T39" fmla="*/ -6533 h 465"/>
                <a:gd name="T40" fmla="+- 0 2720 2553"/>
                <a:gd name="T41" fmla="*/ T40 w 467"/>
                <a:gd name="T42" fmla="+- 0 -6573 -6595"/>
                <a:gd name="T43" fmla="*/ -6573 h 465"/>
                <a:gd name="T44" fmla="+- 0 2786 2553"/>
                <a:gd name="T45" fmla="*/ T44 w 467"/>
                <a:gd name="T46" fmla="+- 0 -6583 -6595"/>
                <a:gd name="T47" fmla="*/ -6583 h 465"/>
                <a:gd name="T48" fmla="+- 0 2786 2553"/>
                <a:gd name="T49" fmla="*/ T48 w 467"/>
                <a:gd name="T50" fmla="+- 0 -6143 -6595"/>
                <a:gd name="T51" fmla="*/ -6143 h 465"/>
                <a:gd name="T52" fmla="+- 0 2741 2553"/>
                <a:gd name="T53" fmla="*/ T52 w 467"/>
                <a:gd name="T54" fmla="+- 0 -6148 -6595"/>
                <a:gd name="T55" fmla="*/ -6148 h 465"/>
                <a:gd name="T56" fmla="+- 0 2741 2553"/>
                <a:gd name="T57" fmla="*/ T56 w 467"/>
                <a:gd name="T58" fmla="+- 0 -6148 -6595"/>
                <a:gd name="T59" fmla="*/ -6148 h 465"/>
                <a:gd name="T60" fmla="+- 0 2877 2553"/>
                <a:gd name="T61" fmla="*/ T60 w 467"/>
                <a:gd name="T62" fmla="+- 0 -6149 -6595"/>
                <a:gd name="T63" fmla="*/ -6149 h 465"/>
                <a:gd name="T64" fmla="+- 0 2852 2553"/>
                <a:gd name="T65" fmla="*/ T64 w 467"/>
                <a:gd name="T66" fmla="+- 0 -6153 -6595"/>
                <a:gd name="T67" fmla="*/ -6153 h 465"/>
                <a:gd name="T68" fmla="+- 0 2700 2553"/>
                <a:gd name="T69" fmla="*/ T68 w 467"/>
                <a:gd name="T70" fmla="+- 0 -6161 -6595"/>
                <a:gd name="T71" fmla="*/ -6161 h 465"/>
                <a:gd name="T72" fmla="+- 0 2872 2553"/>
                <a:gd name="T73" fmla="*/ T72 w 467"/>
                <a:gd name="T74" fmla="+- 0 -6160 -6595"/>
                <a:gd name="T75" fmla="*/ -6160 h 465"/>
                <a:gd name="T76" fmla="+- 0 2892 2553"/>
                <a:gd name="T77" fmla="*/ T76 w 467"/>
                <a:gd name="T78" fmla="+- 0 -6170 -6595"/>
                <a:gd name="T79" fmla="*/ -6170 h 465"/>
                <a:gd name="T80" fmla="+- 0 2910 2553"/>
                <a:gd name="T81" fmla="*/ T80 w 467"/>
                <a:gd name="T82" fmla="+- 0 -6181 -6595"/>
                <a:gd name="T83" fmla="*/ -6181 h 465"/>
                <a:gd name="T84" fmla="+- 0 2945 2553"/>
                <a:gd name="T85" fmla="*/ T84 w 467"/>
                <a:gd name="T86" fmla="+- 0 -6194 -6595"/>
                <a:gd name="T87" fmla="*/ -6194 h 465"/>
                <a:gd name="T88" fmla="+- 0 2959 2553"/>
                <a:gd name="T89" fmla="*/ T88 w 467"/>
                <a:gd name="T90" fmla="+- 0 -6208 -6595"/>
                <a:gd name="T91" fmla="*/ -6208 h 465"/>
                <a:gd name="T92" fmla="+- 0 2645 2553"/>
                <a:gd name="T93" fmla="*/ T92 w 467"/>
                <a:gd name="T94" fmla="+- 0 -6194 -6595"/>
                <a:gd name="T95" fmla="*/ -6194 h 465"/>
                <a:gd name="T96" fmla="+- 0 2942 2553"/>
                <a:gd name="T97" fmla="*/ T96 w 467"/>
                <a:gd name="T98" fmla="+- 0 -6207 -6595"/>
                <a:gd name="T99" fmla="*/ -6207 h 465"/>
                <a:gd name="T100" fmla="+- 0 2972 2553"/>
                <a:gd name="T101" fmla="*/ T100 w 467"/>
                <a:gd name="T102" fmla="+- 0 -6223 -6595"/>
                <a:gd name="T103" fmla="*/ -6223 h 465"/>
                <a:gd name="T104" fmla="+- 0 2969 2553"/>
                <a:gd name="T105" fmla="*/ T104 w 467"/>
                <a:gd name="T106" fmla="+- 0 -6240 -6595"/>
                <a:gd name="T107" fmla="*/ -6240 h 465"/>
                <a:gd name="T108" fmla="+- 0 2603 2553"/>
                <a:gd name="T109" fmla="*/ T108 w 467"/>
                <a:gd name="T110" fmla="+- 0 -6241 -6595"/>
                <a:gd name="T111" fmla="*/ -6241 h 465"/>
                <a:gd name="T112" fmla="+- 0 2592 2553"/>
                <a:gd name="T113" fmla="*/ T112 w 467"/>
                <a:gd name="T114" fmla="+- 0 -6258 -6595"/>
                <a:gd name="T115" fmla="*/ -6258 h 465"/>
                <a:gd name="T116" fmla="+- 0 2592 2553"/>
                <a:gd name="T117" fmla="*/ T116 w 467"/>
                <a:gd name="T118" fmla="+- 0 -6258 -6595"/>
                <a:gd name="T119" fmla="*/ -6258 h 465"/>
                <a:gd name="T120" fmla="+- 0 2990 2553"/>
                <a:gd name="T121" fmla="*/ T120 w 467"/>
                <a:gd name="T122" fmla="+- 0 -6278 -6595"/>
                <a:gd name="T123" fmla="*/ -6278 h 465"/>
                <a:gd name="T124" fmla="+- 0 2575 2553"/>
                <a:gd name="T125" fmla="*/ T124 w 467"/>
                <a:gd name="T126" fmla="+- 0 -6298 -6595"/>
                <a:gd name="T127" fmla="*/ -6298 h 465"/>
                <a:gd name="T128" fmla="+- 0 3003 2553"/>
                <a:gd name="T129" fmla="*/ T128 w 467"/>
                <a:gd name="T130" fmla="+- 0 -6319 -6595"/>
                <a:gd name="T131" fmla="*/ -6319 h 465"/>
                <a:gd name="T132" fmla="+- 0 2570 2553"/>
                <a:gd name="T133" fmla="*/ T132 w 467"/>
                <a:gd name="T134" fmla="+- 0 -6319 -6595"/>
                <a:gd name="T135" fmla="*/ -6319 h 465"/>
                <a:gd name="T136" fmla="+- 0 2570 2553"/>
                <a:gd name="T137" fmla="*/ T136 w 467"/>
                <a:gd name="T138" fmla="+- 0 -6319 -6595"/>
                <a:gd name="T139" fmla="*/ -6319 h 465"/>
                <a:gd name="T140" fmla="+- 0 3006 2553"/>
                <a:gd name="T141" fmla="*/ T140 w 467"/>
                <a:gd name="T142" fmla="+- 0 -6340 -6595"/>
                <a:gd name="T143" fmla="*/ -6340 h 465"/>
                <a:gd name="T144" fmla="+- 0 2565 2553"/>
                <a:gd name="T145" fmla="*/ T144 w 467"/>
                <a:gd name="T146" fmla="+- 0 -6363 -6595"/>
                <a:gd name="T147" fmla="*/ -6363 h 465"/>
                <a:gd name="T148" fmla="+- 0 3018 2553"/>
                <a:gd name="T149" fmla="*/ T148 w 467"/>
                <a:gd name="T150" fmla="+- 0 -6386 -6595"/>
                <a:gd name="T151" fmla="*/ -6386 h 465"/>
                <a:gd name="T152" fmla="+- 0 3006 2553"/>
                <a:gd name="T153" fmla="*/ T152 w 467"/>
                <a:gd name="T154" fmla="+- 0 -6386 -6595"/>
                <a:gd name="T155" fmla="*/ -6386 h 465"/>
                <a:gd name="T156" fmla="+- 0 2997 2553"/>
                <a:gd name="T157" fmla="*/ T156 w 467"/>
                <a:gd name="T158" fmla="+- 0 -6429 -6595"/>
                <a:gd name="T159" fmla="*/ -6429 h 465"/>
                <a:gd name="T160" fmla="+- 0 2570 2553"/>
                <a:gd name="T161" fmla="*/ T160 w 467"/>
                <a:gd name="T162" fmla="+- 0 -6408 -6595"/>
                <a:gd name="T163" fmla="*/ -6408 h 465"/>
                <a:gd name="T164" fmla="+- 0 2997 2553"/>
                <a:gd name="T165" fmla="*/ T164 w 467"/>
                <a:gd name="T166" fmla="+- 0 -6428 -6595"/>
                <a:gd name="T167" fmla="*/ -6428 h 465"/>
                <a:gd name="T168" fmla="+- 0 2575 2553"/>
                <a:gd name="T169" fmla="*/ T168 w 467"/>
                <a:gd name="T170" fmla="+- 0 -6429 -6595"/>
                <a:gd name="T171" fmla="*/ -6429 h 465"/>
                <a:gd name="T172" fmla="+- 0 2592 2553"/>
                <a:gd name="T173" fmla="*/ T172 w 467"/>
                <a:gd name="T174" fmla="+- 0 -6468 -6595"/>
                <a:gd name="T175" fmla="*/ -6468 h 465"/>
                <a:gd name="T176" fmla="+- 0 2981 2553"/>
                <a:gd name="T177" fmla="*/ T176 w 467"/>
                <a:gd name="T178" fmla="+- 0 -6468 -6595"/>
                <a:gd name="T179" fmla="*/ -6468 h 465"/>
                <a:gd name="T180" fmla="+- 0 2970 2553"/>
                <a:gd name="T181" fmla="*/ T180 w 467"/>
                <a:gd name="T182" fmla="+- 0 -6486 -6595"/>
                <a:gd name="T183" fmla="*/ -6486 h 465"/>
                <a:gd name="T184" fmla="+- 0 2969 2553"/>
                <a:gd name="T185" fmla="*/ T184 w 467"/>
                <a:gd name="T186" fmla="+- 0 -6486 -6595"/>
                <a:gd name="T187" fmla="*/ -6486 h 465"/>
                <a:gd name="T188" fmla="+- 0 2603 2553"/>
                <a:gd name="T189" fmla="*/ T188 w 467"/>
                <a:gd name="T190" fmla="+- 0 -6487 -6595"/>
                <a:gd name="T191" fmla="*/ -6487 h 465"/>
                <a:gd name="T192" fmla="+- 0 2630 2553"/>
                <a:gd name="T193" fmla="*/ T192 w 467"/>
                <a:gd name="T194" fmla="+- 0 -6519 -6595"/>
                <a:gd name="T195" fmla="*/ -6519 h 465"/>
                <a:gd name="T196" fmla="+- 0 2910 2553"/>
                <a:gd name="T197" fmla="*/ T196 w 467"/>
                <a:gd name="T198" fmla="+- 0 -6546 -6595"/>
                <a:gd name="T199" fmla="*/ -6546 h 465"/>
                <a:gd name="T200" fmla="+- 0 2934 2553"/>
                <a:gd name="T201" fmla="*/ T200 w 467"/>
                <a:gd name="T202" fmla="+- 0 -6542 -6595"/>
                <a:gd name="T203" fmla="*/ -6542 h 465"/>
                <a:gd name="T204" fmla="+- 0 2927 2553"/>
                <a:gd name="T205" fmla="*/ T204 w 467"/>
                <a:gd name="T206" fmla="+- 0 -6533 -6595"/>
                <a:gd name="T207" fmla="*/ -6533 h 465"/>
                <a:gd name="T208" fmla="+- 0 2663 2553"/>
                <a:gd name="T209" fmla="*/ T208 w 467"/>
                <a:gd name="T210" fmla="+- 0 -6546 -6595"/>
                <a:gd name="T211" fmla="*/ -6546 h 465"/>
                <a:gd name="T212" fmla="+- 0 2916 2553"/>
                <a:gd name="T213" fmla="*/ T212 w 467"/>
                <a:gd name="T214" fmla="+- 0 -6556 -6595"/>
                <a:gd name="T215" fmla="*/ -6556 h 465"/>
                <a:gd name="T216" fmla="+- 0 2915 2553"/>
                <a:gd name="T217" fmla="*/ T216 w 467"/>
                <a:gd name="T218" fmla="+- 0 -6557 -6595"/>
                <a:gd name="T219" fmla="*/ -6557 h 465"/>
                <a:gd name="T220" fmla="+- 0 2830 2553"/>
                <a:gd name="T221" fmla="*/ T220 w 467"/>
                <a:gd name="T222" fmla="+- 0 -6579 -6595"/>
                <a:gd name="T223" fmla="*/ -6579 h 465"/>
                <a:gd name="T224" fmla="+- 0 2872 2553"/>
                <a:gd name="T225" fmla="*/ T224 w 467"/>
                <a:gd name="T226" fmla="+- 0 -6579 -6595"/>
                <a:gd name="T227" fmla="*/ -6579 h 465"/>
                <a:gd name="T228" fmla="+- 0 2831 2553"/>
                <a:gd name="T229" fmla="*/ T228 w 467"/>
                <a:gd name="T230" fmla="+- 0 -6579 -6595"/>
                <a:gd name="T231" fmla="*/ -6579 h 465"/>
                <a:gd name="T232" fmla="+- 0 2830 2553"/>
                <a:gd name="T233" fmla="*/ T232 w 467"/>
                <a:gd name="T234" fmla="+- 0 -6579 -6595"/>
                <a:gd name="T235" fmla="*/ -6579 h 4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</a:cxnLst>
              <a:rect l="0" t="0" r="r" b="b"/>
              <a:pathLst>
                <a:path w="467" h="465">
                  <a:moveTo>
                    <a:pt x="233" y="0"/>
                  </a:moveTo>
                  <a:lnTo>
                    <a:pt x="209" y="1"/>
                  </a:lnTo>
                  <a:lnTo>
                    <a:pt x="186" y="4"/>
                  </a:lnTo>
                  <a:lnTo>
                    <a:pt x="164" y="10"/>
                  </a:lnTo>
                  <a:lnTo>
                    <a:pt x="142" y="18"/>
                  </a:lnTo>
                  <a:lnTo>
                    <a:pt x="122" y="28"/>
                  </a:lnTo>
                  <a:lnTo>
                    <a:pt x="103" y="39"/>
                  </a:lnTo>
                  <a:lnTo>
                    <a:pt x="85" y="53"/>
                  </a:lnTo>
                  <a:lnTo>
                    <a:pt x="68" y="68"/>
                  </a:lnTo>
                  <a:lnTo>
                    <a:pt x="53" y="84"/>
                  </a:lnTo>
                  <a:lnTo>
                    <a:pt x="40" y="102"/>
                  </a:lnTo>
                  <a:lnTo>
                    <a:pt x="28" y="121"/>
                  </a:lnTo>
                  <a:lnTo>
                    <a:pt x="18" y="141"/>
                  </a:lnTo>
                  <a:lnTo>
                    <a:pt x="11" y="163"/>
                  </a:lnTo>
                  <a:lnTo>
                    <a:pt x="5" y="185"/>
                  </a:lnTo>
                  <a:lnTo>
                    <a:pt x="1" y="208"/>
                  </a:lnTo>
                  <a:lnTo>
                    <a:pt x="0" y="231"/>
                  </a:lnTo>
                  <a:lnTo>
                    <a:pt x="0" y="232"/>
                  </a:lnTo>
                  <a:lnTo>
                    <a:pt x="1" y="256"/>
                  </a:lnTo>
                  <a:lnTo>
                    <a:pt x="5" y="278"/>
                  </a:lnTo>
                  <a:lnTo>
                    <a:pt x="11" y="301"/>
                  </a:lnTo>
                  <a:lnTo>
                    <a:pt x="18" y="322"/>
                  </a:lnTo>
                  <a:lnTo>
                    <a:pt x="28" y="342"/>
                  </a:lnTo>
                  <a:lnTo>
                    <a:pt x="40" y="362"/>
                  </a:lnTo>
                  <a:lnTo>
                    <a:pt x="53" y="379"/>
                  </a:lnTo>
                  <a:lnTo>
                    <a:pt x="68" y="396"/>
                  </a:lnTo>
                  <a:lnTo>
                    <a:pt x="85" y="411"/>
                  </a:lnTo>
                  <a:lnTo>
                    <a:pt x="103" y="424"/>
                  </a:lnTo>
                  <a:lnTo>
                    <a:pt x="122" y="436"/>
                  </a:lnTo>
                  <a:lnTo>
                    <a:pt x="142" y="446"/>
                  </a:lnTo>
                  <a:lnTo>
                    <a:pt x="164" y="453"/>
                  </a:lnTo>
                  <a:lnTo>
                    <a:pt x="186" y="459"/>
                  </a:lnTo>
                  <a:lnTo>
                    <a:pt x="209" y="463"/>
                  </a:lnTo>
                  <a:lnTo>
                    <a:pt x="233" y="464"/>
                  </a:lnTo>
                  <a:lnTo>
                    <a:pt x="257" y="463"/>
                  </a:lnTo>
                  <a:lnTo>
                    <a:pt x="280" y="459"/>
                  </a:lnTo>
                  <a:lnTo>
                    <a:pt x="302" y="453"/>
                  </a:lnTo>
                  <a:lnTo>
                    <a:pt x="306" y="452"/>
                  </a:lnTo>
                  <a:lnTo>
                    <a:pt x="233" y="452"/>
                  </a:lnTo>
                  <a:lnTo>
                    <a:pt x="210" y="451"/>
                  </a:lnTo>
                  <a:lnTo>
                    <a:pt x="211" y="451"/>
                  </a:lnTo>
                  <a:lnTo>
                    <a:pt x="189" y="447"/>
                  </a:lnTo>
                  <a:lnTo>
                    <a:pt x="167" y="442"/>
                  </a:lnTo>
                  <a:lnTo>
                    <a:pt x="147" y="434"/>
                  </a:lnTo>
                  <a:lnTo>
                    <a:pt x="128" y="425"/>
                  </a:lnTo>
                  <a:lnTo>
                    <a:pt x="110" y="414"/>
                  </a:lnTo>
                  <a:lnTo>
                    <a:pt x="92" y="401"/>
                  </a:lnTo>
                  <a:lnTo>
                    <a:pt x="77" y="388"/>
                  </a:lnTo>
                  <a:lnTo>
                    <a:pt x="62" y="372"/>
                  </a:lnTo>
                  <a:lnTo>
                    <a:pt x="63" y="372"/>
                  </a:lnTo>
                  <a:lnTo>
                    <a:pt x="50" y="355"/>
                  </a:lnTo>
                  <a:lnTo>
                    <a:pt x="39" y="337"/>
                  </a:lnTo>
                  <a:lnTo>
                    <a:pt x="30" y="318"/>
                  </a:lnTo>
                  <a:lnTo>
                    <a:pt x="22" y="297"/>
                  </a:lnTo>
                  <a:lnTo>
                    <a:pt x="17" y="276"/>
                  </a:lnTo>
                  <a:lnTo>
                    <a:pt x="13" y="256"/>
                  </a:lnTo>
                  <a:lnTo>
                    <a:pt x="13" y="255"/>
                  </a:lnTo>
                  <a:lnTo>
                    <a:pt x="12" y="232"/>
                  </a:lnTo>
                  <a:lnTo>
                    <a:pt x="13" y="210"/>
                  </a:lnTo>
                  <a:lnTo>
                    <a:pt x="17" y="188"/>
                  </a:lnTo>
                  <a:lnTo>
                    <a:pt x="22" y="167"/>
                  </a:lnTo>
                  <a:lnTo>
                    <a:pt x="22" y="166"/>
                  </a:lnTo>
                  <a:lnTo>
                    <a:pt x="29" y="146"/>
                  </a:lnTo>
                  <a:lnTo>
                    <a:pt x="39" y="127"/>
                  </a:lnTo>
                  <a:lnTo>
                    <a:pt x="50" y="109"/>
                  </a:lnTo>
                  <a:lnTo>
                    <a:pt x="50" y="108"/>
                  </a:lnTo>
                  <a:lnTo>
                    <a:pt x="63" y="92"/>
                  </a:lnTo>
                  <a:lnTo>
                    <a:pt x="77" y="76"/>
                  </a:lnTo>
                  <a:lnTo>
                    <a:pt x="92" y="62"/>
                  </a:lnTo>
                  <a:lnTo>
                    <a:pt x="109" y="49"/>
                  </a:lnTo>
                  <a:lnTo>
                    <a:pt x="110" y="49"/>
                  </a:lnTo>
                  <a:lnTo>
                    <a:pt x="128" y="38"/>
                  </a:lnTo>
                  <a:lnTo>
                    <a:pt x="147" y="29"/>
                  </a:lnTo>
                  <a:lnTo>
                    <a:pt x="167" y="22"/>
                  </a:lnTo>
                  <a:lnTo>
                    <a:pt x="188" y="16"/>
                  </a:lnTo>
                  <a:lnTo>
                    <a:pt x="189" y="16"/>
                  </a:lnTo>
                  <a:lnTo>
                    <a:pt x="211" y="13"/>
                  </a:lnTo>
                  <a:lnTo>
                    <a:pt x="210" y="13"/>
                  </a:lnTo>
                  <a:lnTo>
                    <a:pt x="233" y="12"/>
                  </a:lnTo>
                  <a:lnTo>
                    <a:pt x="306" y="12"/>
                  </a:lnTo>
                  <a:lnTo>
                    <a:pt x="302" y="10"/>
                  </a:lnTo>
                  <a:lnTo>
                    <a:pt x="280" y="4"/>
                  </a:lnTo>
                  <a:lnTo>
                    <a:pt x="257" y="1"/>
                  </a:lnTo>
                  <a:lnTo>
                    <a:pt x="233" y="0"/>
                  </a:lnTo>
                  <a:close/>
                  <a:moveTo>
                    <a:pt x="233" y="452"/>
                  </a:moveTo>
                  <a:lnTo>
                    <a:pt x="233" y="452"/>
                  </a:lnTo>
                  <a:close/>
                  <a:moveTo>
                    <a:pt x="278" y="447"/>
                  </a:moveTo>
                  <a:lnTo>
                    <a:pt x="256" y="451"/>
                  </a:lnTo>
                  <a:lnTo>
                    <a:pt x="233" y="452"/>
                  </a:lnTo>
                  <a:lnTo>
                    <a:pt x="307" y="452"/>
                  </a:lnTo>
                  <a:lnTo>
                    <a:pt x="319" y="447"/>
                  </a:lnTo>
                  <a:lnTo>
                    <a:pt x="277" y="447"/>
                  </a:lnTo>
                  <a:lnTo>
                    <a:pt x="278" y="447"/>
                  </a:lnTo>
                  <a:close/>
                  <a:moveTo>
                    <a:pt x="188" y="447"/>
                  </a:moveTo>
                  <a:lnTo>
                    <a:pt x="189" y="447"/>
                  </a:lnTo>
                  <a:lnTo>
                    <a:pt x="188" y="447"/>
                  </a:lnTo>
                  <a:close/>
                  <a:moveTo>
                    <a:pt x="319" y="447"/>
                  </a:moveTo>
                  <a:lnTo>
                    <a:pt x="278" y="447"/>
                  </a:lnTo>
                  <a:lnTo>
                    <a:pt x="277" y="447"/>
                  </a:lnTo>
                  <a:lnTo>
                    <a:pt x="319" y="447"/>
                  </a:lnTo>
                  <a:close/>
                  <a:moveTo>
                    <a:pt x="188" y="447"/>
                  </a:moveTo>
                  <a:lnTo>
                    <a:pt x="188" y="447"/>
                  </a:lnTo>
                  <a:close/>
                  <a:moveTo>
                    <a:pt x="332" y="442"/>
                  </a:moveTo>
                  <a:lnTo>
                    <a:pt x="299" y="442"/>
                  </a:lnTo>
                  <a:lnTo>
                    <a:pt x="278" y="447"/>
                  </a:lnTo>
                  <a:lnTo>
                    <a:pt x="319" y="447"/>
                  </a:lnTo>
                  <a:lnTo>
                    <a:pt x="324" y="446"/>
                  </a:lnTo>
                  <a:lnTo>
                    <a:pt x="332" y="442"/>
                  </a:lnTo>
                  <a:close/>
                  <a:moveTo>
                    <a:pt x="167" y="442"/>
                  </a:moveTo>
                  <a:lnTo>
                    <a:pt x="168" y="442"/>
                  </a:lnTo>
                  <a:lnTo>
                    <a:pt x="167" y="442"/>
                  </a:lnTo>
                  <a:close/>
                  <a:moveTo>
                    <a:pt x="346" y="434"/>
                  </a:moveTo>
                  <a:lnTo>
                    <a:pt x="320" y="434"/>
                  </a:lnTo>
                  <a:lnTo>
                    <a:pt x="299" y="442"/>
                  </a:lnTo>
                  <a:lnTo>
                    <a:pt x="332" y="442"/>
                  </a:lnTo>
                  <a:lnTo>
                    <a:pt x="344" y="436"/>
                  </a:lnTo>
                  <a:lnTo>
                    <a:pt x="346" y="434"/>
                  </a:lnTo>
                  <a:close/>
                  <a:moveTo>
                    <a:pt x="167" y="442"/>
                  </a:moveTo>
                  <a:lnTo>
                    <a:pt x="167" y="442"/>
                  </a:lnTo>
                  <a:close/>
                  <a:moveTo>
                    <a:pt x="147" y="434"/>
                  </a:moveTo>
                  <a:lnTo>
                    <a:pt x="147" y="434"/>
                  </a:lnTo>
                  <a:lnTo>
                    <a:pt x="147" y="435"/>
                  </a:lnTo>
                  <a:lnTo>
                    <a:pt x="147" y="434"/>
                  </a:lnTo>
                  <a:close/>
                  <a:moveTo>
                    <a:pt x="377" y="414"/>
                  </a:moveTo>
                  <a:lnTo>
                    <a:pt x="357" y="414"/>
                  </a:lnTo>
                  <a:lnTo>
                    <a:pt x="338" y="425"/>
                  </a:lnTo>
                  <a:lnTo>
                    <a:pt x="319" y="435"/>
                  </a:lnTo>
                  <a:lnTo>
                    <a:pt x="320" y="434"/>
                  </a:lnTo>
                  <a:lnTo>
                    <a:pt x="346" y="434"/>
                  </a:lnTo>
                  <a:lnTo>
                    <a:pt x="363" y="424"/>
                  </a:lnTo>
                  <a:lnTo>
                    <a:pt x="377" y="414"/>
                  </a:lnTo>
                  <a:close/>
                  <a:moveTo>
                    <a:pt x="128" y="425"/>
                  </a:moveTo>
                  <a:lnTo>
                    <a:pt x="128" y="425"/>
                  </a:lnTo>
                  <a:close/>
                  <a:moveTo>
                    <a:pt x="339" y="425"/>
                  </a:moveTo>
                  <a:lnTo>
                    <a:pt x="338" y="425"/>
                  </a:lnTo>
                  <a:lnTo>
                    <a:pt x="339" y="425"/>
                  </a:lnTo>
                  <a:close/>
                  <a:moveTo>
                    <a:pt x="110" y="414"/>
                  </a:moveTo>
                  <a:lnTo>
                    <a:pt x="110" y="414"/>
                  </a:lnTo>
                  <a:close/>
                  <a:moveTo>
                    <a:pt x="357" y="414"/>
                  </a:moveTo>
                  <a:lnTo>
                    <a:pt x="357" y="414"/>
                  </a:lnTo>
                  <a:close/>
                  <a:moveTo>
                    <a:pt x="392" y="401"/>
                  </a:moveTo>
                  <a:lnTo>
                    <a:pt x="374" y="401"/>
                  </a:lnTo>
                  <a:lnTo>
                    <a:pt x="357" y="414"/>
                  </a:lnTo>
                  <a:lnTo>
                    <a:pt x="377" y="414"/>
                  </a:lnTo>
                  <a:lnTo>
                    <a:pt x="381" y="411"/>
                  </a:lnTo>
                  <a:lnTo>
                    <a:pt x="392" y="401"/>
                  </a:lnTo>
                  <a:close/>
                  <a:moveTo>
                    <a:pt x="109" y="414"/>
                  </a:moveTo>
                  <a:lnTo>
                    <a:pt x="109" y="414"/>
                  </a:lnTo>
                  <a:lnTo>
                    <a:pt x="110" y="414"/>
                  </a:lnTo>
                  <a:lnTo>
                    <a:pt x="109" y="414"/>
                  </a:lnTo>
                  <a:close/>
                  <a:moveTo>
                    <a:pt x="93" y="402"/>
                  </a:moveTo>
                  <a:lnTo>
                    <a:pt x="93" y="402"/>
                  </a:lnTo>
                  <a:close/>
                  <a:moveTo>
                    <a:pt x="406" y="387"/>
                  </a:moveTo>
                  <a:lnTo>
                    <a:pt x="390" y="387"/>
                  </a:lnTo>
                  <a:lnTo>
                    <a:pt x="389" y="388"/>
                  </a:lnTo>
                  <a:lnTo>
                    <a:pt x="374" y="402"/>
                  </a:lnTo>
                  <a:lnTo>
                    <a:pt x="374" y="401"/>
                  </a:lnTo>
                  <a:lnTo>
                    <a:pt x="392" y="401"/>
                  </a:lnTo>
                  <a:lnTo>
                    <a:pt x="398" y="396"/>
                  </a:lnTo>
                  <a:lnTo>
                    <a:pt x="406" y="387"/>
                  </a:lnTo>
                  <a:close/>
                  <a:moveTo>
                    <a:pt x="92" y="401"/>
                  </a:moveTo>
                  <a:lnTo>
                    <a:pt x="92" y="401"/>
                  </a:lnTo>
                  <a:lnTo>
                    <a:pt x="93" y="402"/>
                  </a:lnTo>
                  <a:lnTo>
                    <a:pt x="92" y="401"/>
                  </a:lnTo>
                  <a:close/>
                  <a:moveTo>
                    <a:pt x="77" y="387"/>
                  </a:moveTo>
                  <a:lnTo>
                    <a:pt x="77" y="388"/>
                  </a:lnTo>
                  <a:lnTo>
                    <a:pt x="77" y="387"/>
                  </a:lnTo>
                  <a:close/>
                  <a:moveTo>
                    <a:pt x="390" y="387"/>
                  </a:moveTo>
                  <a:lnTo>
                    <a:pt x="389" y="388"/>
                  </a:lnTo>
                  <a:lnTo>
                    <a:pt x="390" y="387"/>
                  </a:lnTo>
                  <a:close/>
                  <a:moveTo>
                    <a:pt x="419" y="372"/>
                  </a:moveTo>
                  <a:lnTo>
                    <a:pt x="404" y="372"/>
                  </a:lnTo>
                  <a:lnTo>
                    <a:pt x="390" y="387"/>
                  </a:lnTo>
                  <a:lnTo>
                    <a:pt x="406" y="387"/>
                  </a:lnTo>
                  <a:lnTo>
                    <a:pt x="413" y="379"/>
                  </a:lnTo>
                  <a:lnTo>
                    <a:pt x="419" y="372"/>
                  </a:lnTo>
                  <a:close/>
                  <a:moveTo>
                    <a:pt x="63" y="372"/>
                  </a:moveTo>
                  <a:lnTo>
                    <a:pt x="62" y="372"/>
                  </a:lnTo>
                  <a:lnTo>
                    <a:pt x="63" y="372"/>
                  </a:lnTo>
                  <a:close/>
                  <a:moveTo>
                    <a:pt x="450" y="317"/>
                  </a:moveTo>
                  <a:lnTo>
                    <a:pt x="437" y="317"/>
                  </a:lnTo>
                  <a:lnTo>
                    <a:pt x="428" y="337"/>
                  </a:lnTo>
                  <a:lnTo>
                    <a:pt x="427" y="337"/>
                  </a:lnTo>
                  <a:lnTo>
                    <a:pt x="416" y="355"/>
                  </a:lnTo>
                  <a:lnTo>
                    <a:pt x="404" y="372"/>
                  </a:lnTo>
                  <a:lnTo>
                    <a:pt x="419" y="372"/>
                  </a:lnTo>
                  <a:lnTo>
                    <a:pt x="426" y="362"/>
                  </a:lnTo>
                  <a:lnTo>
                    <a:pt x="438" y="342"/>
                  </a:lnTo>
                  <a:lnTo>
                    <a:pt x="448" y="322"/>
                  </a:lnTo>
                  <a:lnTo>
                    <a:pt x="450" y="317"/>
                  </a:lnTo>
                  <a:close/>
                  <a:moveTo>
                    <a:pt x="50" y="354"/>
                  </a:moveTo>
                  <a:lnTo>
                    <a:pt x="50" y="355"/>
                  </a:lnTo>
                  <a:lnTo>
                    <a:pt x="50" y="354"/>
                  </a:lnTo>
                  <a:close/>
                  <a:moveTo>
                    <a:pt x="417" y="354"/>
                  </a:moveTo>
                  <a:lnTo>
                    <a:pt x="416" y="355"/>
                  </a:lnTo>
                  <a:lnTo>
                    <a:pt x="417" y="354"/>
                  </a:lnTo>
                  <a:close/>
                  <a:moveTo>
                    <a:pt x="39" y="337"/>
                  </a:moveTo>
                  <a:lnTo>
                    <a:pt x="39" y="337"/>
                  </a:lnTo>
                  <a:close/>
                  <a:moveTo>
                    <a:pt x="428" y="336"/>
                  </a:moveTo>
                  <a:lnTo>
                    <a:pt x="427" y="337"/>
                  </a:lnTo>
                  <a:lnTo>
                    <a:pt x="428" y="337"/>
                  </a:lnTo>
                  <a:lnTo>
                    <a:pt x="428" y="336"/>
                  </a:lnTo>
                  <a:close/>
                  <a:moveTo>
                    <a:pt x="39" y="336"/>
                  </a:moveTo>
                  <a:lnTo>
                    <a:pt x="39" y="336"/>
                  </a:lnTo>
                  <a:lnTo>
                    <a:pt x="39" y="337"/>
                  </a:lnTo>
                  <a:lnTo>
                    <a:pt x="39" y="336"/>
                  </a:lnTo>
                  <a:close/>
                  <a:moveTo>
                    <a:pt x="30" y="318"/>
                  </a:moveTo>
                  <a:lnTo>
                    <a:pt x="30" y="318"/>
                  </a:lnTo>
                  <a:close/>
                  <a:moveTo>
                    <a:pt x="457" y="297"/>
                  </a:moveTo>
                  <a:lnTo>
                    <a:pt x="444" y="297"/>
                  </a:lnTo>
                  <a:lnTo>
                    <a:pt x="437" y="318"/>
                  </a:lnTo>
                  <a:lnTo>
                    <a:pt x="437" y="317"/>
                  </a:lnTo>
                  <a:lnTo>
                    <a:pt x="450" y="317"/>
                  </a:lnTo>
                  <a:lnTo>
                    <a:pt x="456" y="301"/>
                  </a:lnTo>
                  <a:lnTo>
                    <a:pt x="457" y="297"/>
                  </a:lnTo>
                  <a:close/>
                  <a:moveTo>
                    <a:pt x="29" y="317"/>
                  </a:moveTo>
                  <a:lnTo>
                    <a:pt x="29" y="317"/>
                  </a:lnTo>
                  <a:lnTo>
                    <a:pt x="30" y="318"/>
                  </a:lnTo>
                  <a:lnTo>
                    <a:pt x="29" y="317"/>
                  </a:lnTo>
                  <a:close/>
                  <a:moveTo>
                    <a:pt x="22" y="297"/>
                  </a:moveTo>
                  <a:lnTo>
                    <a:pt x="22" y="297"/>
                  </a:lnTo>
                  <a:close/>
                  <a:moveTo>
                    <a:pt x="466" y="231"/>
                  </a:moveTo>
                  <a:lnTo>
                    <a:pt x="454" y="231"/>
                  </a:lnTo>
                  <a:lnTo>
                    <a:pt x="454" y="232"/>
                  </a:lnTo>
                  <a:lnTo>
                    <a:pt x="453" y="255"/>
                  </a:lnTo>
                  <a:lnTo>
                    <a:pt x="450" y="276"/>
                  </a:lnTo>
                  <a:lnTo>
                    <a:pt x="444" y="297"/>
                  </a:lnTo>
                  <a:lnTo>
                    <a:pt x="457" y="297"/>
                  </a:lnTo>
                  <a:lnTo>
                    <a:pt x="462" y="278"/>
                  </a:lnTo>
                  <a:lnTo>
                    <a:pt x="465" y="256"/>
                  </a:lnTo>
                  <a:lnTo>
                    <a:pt x="466" y="232"/>
                  </a:lnTo>
                  <a:lnTo>
                    <a:pt x="466" y="231"/>
                  </a:lnTo>
                  <a:close/>
                  <a:moveTo>
                    <a:pt x="17" y="276"/>
                  </a:moveTo>
                  <a:lnTo>
                    <a:pt x="17" y="276"/>
                  </a:lnTo>
                  <a:close/>
                  <a:moveTo>
                    <a:pt x="450" y="276"/>
                  </a:moveTo>
                  <a:lnTo>
                    <a:pt x="450" y="276"/>
                  </a:lnTo>
                  <a:close/>
                  <a:moveTo>
                    <a:pt x="17" y="276"/>
                  </a:moveTo>
                  <a:lnTo>
                    <a:pt x="17" y="276"/>
                  </a:lnTo>
                  <a:close/>
                  <a:moveTo>
                    <a:pt x="13" y="254"/>
                  </a:moveTo>
                  <a:lnTo>
                    <a:pt x="13" y="255"/>
                  </a:lnTo>
                  <a:lnTo>
                    <a:pt x="13" y="254"/>
                  </a:lnTo>
                  <a:close/>
                  <a:moveTo>
                    <a:pt x="453" y="254"/>
                  </a:moveTo>
                  <a:lnTo>
                    <a:pt x="453" y="255"/>
                  </a:lnTo>
                  <a:lnTo>
                    <a:pt x="453" y="254"/>
                  </a:lnTo>
                  <a:close/>
                  <a:moveTo>
                    <a:pt x="13" y="254"/>
                  </a:moveTo>
                  <a:lnTo>
                    <a:pt x="13" y="254"/>
                  </a:lnTo>
                  <a:close/>
                  <a:moveTo>
                    <a:pt x="12" y="232"/>
                  </a:moveTo>
                  <a:lnTo>
                    <a:pt x="12" y="232"/>
                  </a:lnTo>
                  <a:close/>
                  <a:moveTo>
                    <a:pt x="454" y="232"/>
                  </a:moveTo>
                  <a:lnTo>
                    <a:pt x="454" y="232"/>
                  </a:lnTo>
                  <a:close/>
                  <a:moveTo>
                    <a:pt x="12" y="231"/>
                  </a:moveTo>
                  <a:lnTo>
                    <a:pt x="12" y="231"/>
                  </a:lnTo>
                  <a:lnTo>
                    <a:pt x="12" y="232"/>
                  </a:lnTo>
                  <a:lnTo>
                    <a:pt x="12" y="231"/>
                  </a:lnTo>
                  <a:close/>
                  <a:moveTo>
                    <a:pt x="465" y="209"/>
                  </a:moveTo>
                  <a:lnTo>
                    <a:pt x="453" y="209"/>
                  </a:lnTo>
                  <a:lnTo>
                    <a:pt x="454" y="232"/>
                  </a:lnTo>
                  <a:lnTo>
                    <a:pt x="454" y="231"/>
                  </a:lnTo>
                  <a:lnTo>
                    <a:pt x="466" y="231"/>
                  </a:lnTo>
                  <a:lnTo>
                    <a:pt x="465" y="209"/>
                  </a:lnTo>
                  <a:close/>
                  <a:moveTo>
                    <a:pt x="462" y="187"/>
                  </a:moveTo>
                  <a:lnTo>
                    <a:pt x="450" y="187"/>
                  </a:lnTo>
                  <a:lnTo>
                    <a:pt x="453" y="210"/>
                  </a:lnTo>
                  <a:lnTo>
                    <a:pt x="453" y="209"/>
                  </a:lnTo>
                  <a:lnTo>
                    <a:pt x="465" y="209"/>
                  </a:lnTo>
                  <a:lnTo>
                    <a:pt x="465" y="208"/>
                  </a:lnTo>
                  <a:lnTo>
                    <a:pt x="462" y="187"/>
                  </a:lnTo>
                  <a:close/>
                  <a:moveTo>
                    <a:pt x="13" y="209"/>
                  </a:moveTo>
                  <a:lnTo>
                    <a:pt x="13" y="209"/>
                  </a:lnTo>
                  <a:close/>
                  <a:moveTo>
                    <a:pt x="457" y="166"/>
                  </a:moveTo>
                  <a:lnTo>
                    <a:pt x="444" y="166"/>
                  </a:lnTo>
                  <a:lnTo>
                    <a:pt x="450" y="188"/>
                  </a:lnTo>
                  <a:lnTo>
                    <a:pt x="450" y="187"/>
                  </a:lnTo>
                  <a:lnTo>
                    <a:pt x="462" y="187"/>
                  </a:lnTo>
                  <a:lnTo>
                    <a:pt x="462" y="185"/>
                  </a:lnTo>
                  <a:lnTo>
                    <a:pt x="457" y="166"/>
                  </a:lnTo>
                  <a:close/>
                  <a:moveTo>
                    <a:pt x="17" y="187"/>
                  </a:moveTo>
                  <a:lnTo>
                    <a:pt x="17" y="187"/>
                  </a:lnTo>
                  <a:lnTo>
                    <a:pt x="17" y="188"/>
                  </a:lnTo>
                  <a:lnTo>
                    <a:pt x="17" y="187"/>
                  </a:lnTo>
                  <a:close/>
                  <a:moveTo>
                    <a:pt x="22" y="166"/>
                  </a:moveTo>
                  <a:lnTo>
                    <a:pt x="22" y="167"/>
                  </a:lnTo>
                  <a:lnTo>
                    <a:pt x="22" y="166"/>
                  </a:lnTo>
                  <a:close/>
                  <a:moveTo>
                    <a:pt x="441" y="127"/>
                  </a:moveTo>
                  <a:lnTo>
                    <a:pt x="428" y="127"/>
                  </a:lnTo>
                  <a:lnTo>
                    <a:pt x="437" y="146"/>
                  </a:lnTo>
                  <a:lnTo>
                    <a:pt x="444" y="167"/>
                  </a:lnTo>
                  <a:lnTo>
                    <a:pt x="444" y="166"/>
                  </a:lnTo>
                  <a:lnTo>
                    <a:pt x="457" y="166"/>
                  </a:lnTo>
                  <a:lnTo>
                    <a:pt x="456" y="163"/>
                  </a:lnTo>
                  <a:lnTo>
                    <a:pt x="448" y="141"/>
                  </a:lnTo>
                  <a:lnTo>
                    <a:pt x="441" y="127"/>
                  </a:lnTo>
                  <a:close/>
                  <a:moveTo>
                    <a:pt x="22" y="166"/>
                  </a:moveTo>
                  <a:lnTo>
                    <a:pt x="22" y="166"/>
                  </a:lnTo>
                  <a:close/>
                  <a:moveTo>
                    <a:pt x="30" y="146"/>
                  </a:moveTo>
                  <a:lnTo>
                    <a:pt x="29" y="146"/>
                  </a:lnTo>
                  <a:lnTo>
                    <a:pt x="30" y="146"/>
                  </a:lnTo>
                  <a:close/>
                  <a:moveTo>
                    <a:pt x="437" y="146"/>
                  </a:moveTo>
                  <a:lnTo>
                    <a:pt x="437" y="146"/>
                  </a:lnTo>
                  <a:close/>
                  <a:moveTo>
                    <a:pt x="39" y="127"/>
                  </a:moveTo>
                  <a:lnTo>
                    <a:pt x="39" y="127"/>
                  </a:lnTo>
                  <a:close/>
                  <a:moveTo>
                    <a:pt x="430" y="108"/>
                  </a:moveTo>
                  <a:lnTo>
                    <a:pt x="416" y="108"/>
                  </a:lnTo>
                  <a:lnTo>
                    <a:pt x="417" y="109"/>
                  </a:lnTo>
                  <a:lnTo>
                    <a:pt x="428" y="127"/>
                  </a:lnTo>
                  <a:lnTo>
                    <a:pt x="441" y="127"/>
                  </a:lnTo>
                  <a:lnTo>
                    <a:pt x="438" y="121"/>
                  </a:lnTo>
                  <a:lnTo>
                    <a:pt x="430" y="108"/>
                  </a:lnTo>
                  <a:close/>
                  <a:moveTo>
                    <a:pt x="50" y="109"/>
                  </a:moveTo>
                  <a:lnTo>
                    <a:pt x="50" y="109"/>
                  </a:lnTo>
                  <a:close/>
                  <a:moveTo>
                    <a:pt x="416" y="109"/>
                  </a:moveTo>
                  <a:lnTo>
                    <a:pt x="417" y="109"/>
                  </a:lnTo>
                  <a:lnTo>
                    <a:pt x="416" y="109"/>
                  </a:lnTo>
                  <a:close/>
                  <a:moveTo>
                    <a:pt x="406" y="76"/>
                  </a:moveTo>
                  <a:lnTo>
                    <a:pt x="389" y="76"/>
                  </a:lnTo>
                  <a:lnTo>
                    <a:pt x="390" y="76"/>
                  </a:lnTo>
                  <a:lnTo>
                    <a:pt x="404" y="92"/>
                  </a:lnTo>
                  <a:lnTo>
                    <a:pt x="416" y="109"/>
                  </a:lnTo>
                  <a:lnTo>
                    <a:pt x="416" y="108"/>
                  </a:lnTo>
                  <a:lnTo>
                    <a:pt x="430" y="108"/>
                  </a:lnTo>
                  <a:lnTo>
                    <a:pt x="426" y="102"/>
                  </a:lnTo>
                  <a:lnTo>
                    <a:pt x="413" y="84"/>
                  </a:lnTo>
                  <a:lnTo>
                    <a:pt x="406" y="76"/>
                  </a:lnTo>
                  <a:close/>
                  <a:moveTo>
                    <a:pt x="50" y="108"/>
                  </a:moveTo>
                  <a:lnTo>
                    <a:pt x="50" y="108"/>
                  </a:lnTo>
                  <a:lnTo>
                    <a:pt x="50" y="109"/>
                  </a:lnTo>
                  <a:lnTo>
                    <a:pt x="50" y="108"/>
                  </a:lnTo>
                  <a:close/>
                  <a:moveTo>
                    <a:pt x="63" y="92"/>
                  </a:moveTo>
                  <a:lnTo>
                    <a:pt x="63" y="92"/>
                  </a:lnTo>
                  <a:lnTo>
                    <a:pt x="62" y="92"/>
                  </a:lnTo>
                  <a:lnTo>
                    <a:pt x="63" y="92"/>
                  </a:lnTo>
                  <a:close/>
                  <a:moveTo>
                    <a:pt x="404" y="92"/>
                  </a:moveTo>
                  <a:lnTo>
                    <a:pt x="404" y="92"/>
                  </a:lnTo>
                  <a:close/>
                  <a:moveTo>
                    <a:pt x="77" y="76"/>
                  </a:moveTo>
                  <a:lnTo>
                    <a:pt x="77" y="76"/>
                  </a:lnTo>
                  <a:close/>
                  <a:moveTo>
                    <a:pt x="390" y="76"/>
                  </a:moveTo>
                  <a:lnTo>
                    <a:pt x="390" y="76"/>
                  </a:lnTo>
                  <a:close/>
                  <a:moveTo>
                    <a:pt x="377" y="49"/>
                  </a:moveTo>
                  <a:lnTo>
                    <a:pt x="357" y="49"/>
                  </a:lnTo>
                  <a:lnTo>
                    <a:pt x="374" y="62"/>
                  </a:lnTo>
                  <a:lnTo>
                    <a:pt x="390" y="76"/>
                  </a:lnTo>
                  <a:lnTo>
                    <a:pt x="389" y="76"/>
                  </a:lnTo>
                  <a:lnTo>
                    <a:pt x="406" y="76"/>
                  </a:lnTo>
                  <a:lnTo>
                    <a:pt x="398" y="68"/>
                  </a:lnTo>
                  <a:lnTo>
                    <a:pt x="381" y="53"/>
                  </a:lnTo>
                  <a:lnTo>
                    <a:pt x="377" y="49"/>
                  </a:lnTo>
                  <a:close/>
                  <a:moveTo>
                    <a:pt x="93" y="62"/>
                  </a:moveTo>
                  <a:lnTo>
                    <a:pt x="92" y="62"/>
                  </a:lnTo>
                  <a:lnTo>
                    <a:pt x="93" y="62"/>
                  </a:lnTo>
                  <a:close/>
                  <a:moveTo>
                    <a:pt x="374" y="62"/>
                  </a:moveTo>
                  <a:lnTo>
                    <a:pt x="374" y="62"/>
                  </a:lnTo>
                  <a:close/>
                  <a:moveTo>
                    <a:pt x="110" y="49"/>
                  </a:moveTo>
                  <a:lnTo>
                    <a:pt x="109" y="49"/>
                  </a:lnTo>
                  <a:lnTo>
                    <a:pt x="110" y="49"/>
                  </a:lnTo>
                  <a:close/>
                  <a:moveTo>
                    <a:pt x="357" y="49"/>
                  </a:moveTo>
                  <a:lnTo>
                    <a:pt x="357" y="49"/>
                  </a:lnTo>
                  <a:close/>
                  <a:moveTo>
                    <a:pt x="110" y="49"/>
                  </a:moveTo>
                  <a:lnTo>
                    <a:pt x="110" y="49"/>
                  </a:lnTo>
                  <a:close/>
                  <a:moveTo>
                    <a:pt x="362" y="38"/>
                  </a:moveTo>
                  <a:lnTo>
                    <a:pt x="338" y="38"/>
                  </a:lnTo>
                  <a:lnTo>
                    <a:pt x="357" y="49"/>
                  </a:lnTo>
                  <a:lnTo>
                    <a:pt x="377" y="49"/>
                  </a:lnTo>
                  <a:lnTo>
                    <a:pt x="363" y="39"/>
                  </a:lnTo>
                  <a:lnTo>
                    <a:pt x="362" y="38"/>
                  </a:lnTo>
                  <a:close/>
                  <a:moveTo>
                    <a:pt x="128" y="38"/>
                  </a:moveTo>
                  <a:lnTo>
                    <a:pt x="128" y="38"/>
                  </a:lnTo>
                  <a:close/>
                  <a:moveTo>
                    <a:pt x="319" y="29"/>
                  </a:moveTo>
                  <a:lnTo>
                    <a:pt x="339" y="38"/>
                  </a:lnTo>
                  <a:lnTo>
                    <a:pt x="338" y="38"/>
                  </a:lnTo>
                  <a:lnTo>
                    <a:pt x="362" y="38"/>
                  </a:lnTo>
                  <a:lnTo>
                    <a:pt x="346" y="29"/>
                  </a:lnTo>
                  <a:lnTo>
                    <a:pt x="320" y="29"/>
                  </a:lnTo>
                  <a:lnTo>
                    <a:pt x="319" y="29"/>
                  </a:lnTo>
                  <a:close/>
                  <a:moveTo>
                    <a:pt x="147" y="29"/>
                  </a:moveTo>
                  <a:lnTo>
                    <a:pt x="147" y="29"/>
                  </a:lnTo>
                  <a:close/>
                  <a:moveTo>
                    <a:pt x="319" y="16"/>
                  </a:moveTo>
                  <a:lnTo>
                    <a:pt x="277" y="16"/>
                  </a:lnTo>
                  <a:lnTo>
                    <a:pt x="278" y="16"/>
                  </a:lnTo>
                  <a:lnTo>
                    <a:pt x="299" y="22"/>
                  </a:lnTo>
                  <a:lnTo>
                    <a:pt x="320" y="29"/>
                  </a:lnTo>
                  <a:lnTo>
                    <a:pt x="346" y="29"/>
                  </a:lnTo>
                  <a:lnTo>
                    <a:pt x="344" y="28"/>
                  </a:lnTo>
                  <a:lnTo>
                    <a:pt x="324" y="18"/>
                  </a:lnTo>
                  <a:lnTo>
                    <a:pt x="319" y="16"/>
                  </a:lnTo>
                  <a:close/>
                  <a:moveTo>
                    <a:pt x="167" y="22"/>
                  </a:moveTo>
                  <a:lnTo>
                    <a:pt x="167" y="22"/>
                  </a:lnTo>
                  <a:close/>
                  <a:moveTo>
                    <a:pt x="299" y="21"/>
                  </a:moveTo>
                  <a:lnTo>
                    <a:pt x="299" y="22"/>
                  </a:lnTo>
                  <a:lnTo>
                    <a:pt x="299" y="21"/>
                  </a:lnTo>
                  <a:close/>
                  <a:moveTo>
                    <a:pt x="278" y="16"/>
                  </a:moveTo>
                  <a:lnTo>
                    <a:pt x="278" y="16"/>
                  </a:lnTo>
                  <a:close/>
                  <a:moveTo>
                    <a:pt x="306" y="12"/>
                  </a:moveTo>
                  <a:lnTo>
                    <a:pt x="233" y="12"/>
                  </a:lnTo>
                  <a:lnTo>
                    <a:pt x="256" y="13"/>
                  </a:lnTo>
                  <a:lnTo>
                    <a:pt x="278" y="16"/>
                  </a:lnTo>
                  <a:lnTo>
                    <a:pt x="277" y="16"/>
                  </a:lnTo>
                  <a:lnTo>
                    <a:pt x="319" y="16"/>
                  </a:lnTo>
                  <a:lnTo>
                    <a:pt x="306" y="12"/>
                  </a:lnTo>
                  <a:close/>
                  <a:moveTo>
                    <a:pt x="189" y="16"/>
                  </a:moveTo>
                  <a:lnTo>
                    <a:pt x="189" y="16"/>
                  </a:lnTo>
                  <a:lnTo>
                    <a:pt x="188" y="16"/>
                  </a:lnTo>
                  <a:lnTo>
                    <a:pt x="18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47" name="AutoShape 648">
              <a:extLst>
                <a:ext uri="{FF2B5EF4-FFF2-40B4-BE49-F238E27FC236}">
                  <a16:creationId xmlns:a16="http://schemas.microsoft.com/office/drawing/2014/main" id="{DEBF1309-AD0E-4167-A55E-4671BC796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8" y="-6926"/>
              <a:ext cx="4614" cy="318"/>
            </a:xfrm>
            <a:custGeom>
              <a:avLst/>
              <a:gdLst>
                <a:gd name="T0" fmla="+- 0 8433 6148"/>
                <a:gd name="T1" fmla="*/ T0 w 4614"/>
                <a:gd name="T2" fmla="+- 0 -6881 -6926"/>
                <a:gd name="T3" fmla="*/ -6881 h 318"/>
                <a:gd name="T4" fmla="+- 0 8427 6148"/>
                <a:gd name="T5" fmla="*/ T4 w 4614"/>
                <a:gd name="T6" fmla="+- 0 -6895 -6926"/>
                <a:gd name="T7" fmla="*/ -6895 h 318"/>
                <a:gd name="T8" fmla="+- 0 8423 6148"/>
                <a:gd name="T9" fmla="*/ T8 w 4614"/>
                <a:gd name="T10" fmla="+- 0 -6901 -6926"/>
                <a:gd name="T11" fmla="*/ -6901 h 318"/>
                <a:gd name="T12" fmla="+- 0 8398 6148"/>
                <a:gd name="T13" fmla="*/ T12 w 4614"/>
                <a:gd name="T14" fmla="+- 0 -6921 -6926"/>
                <a:gd name="T15" fmla="*/ -6921 h 318"/>
                <a:gd name="T16" fmla="+- 0 6186 6148"/>
                <a:gd name="T17" fmla="*/ T16 w 4614"/>
                <a:gd name="T18" fmla="+- 0 -6921 -6926"/>
                <a:gd name="T19" fmla="*/ -6921 h 318"/>
                <a:gd name="T20" fmla="+- 0 6150 6148"/>
                <a:gd name="T21" fmla="*/ T20 w 4614"/>
                <a:gd name="T22" fmla="+- 0 -6877 -6926"/>
                <a:gd name="T23" fmla="*/ -6877 h 318"/>
                <a:gd name="T24" fmla="+- 0 6159 6148"/>
                <a:gd name="T25" fmla="*/ T24 w 4614"/>
                <a:gd name="T26" fmla="+- 0 -6636 -6926"/>
                <a:gd name="T27" fmla="*/ -6636 h 318"/>
                <a:gd name="T28" fmla="+- 0 6209 6148"/>
                <a:gd name="T29" fmla="*/ T28 w 4614"/>
                <a:gd name="T30" fmla="+- 0 -6609 -6926"/>
                <a:gd name="T31" fmla="*/ -6609 h 318"/>
                <a:gd name="T32" fmla="+- 0 8417 6148"/>
                <a:gd name="T33" fmla="*/ T32 w 4614"/>
                <a:gd name="T34" fmla="+- 0 -6627 -6926"/>
                <a:gd name="T35" fmla="*/ -6627 h 318"/>
                <a:gd name="T36" fmla="+- 0 8425 6148"/>
                <a:gd name="T37" fmla="*/ T36 w 4614"/>
                <a:gd name="T38" fmla="+- 0 -6636 -6926"/>
                <a:gd name="T39" fmla="*/ -6636 h 318"/>
                <a:gd name="T40" fmla="+- 0 8400 6148"/>
                <a:gd name="T41" fmla="*/ T40 w 4614"/>
                <a:gd name="T42" fmla="+- 0 -6643 -6926"/>
                <a:gd name="T43" fmla="*/ -6643 h 318"/>
                <a:gd name="T44" fmla="+- 0 8373 6148"/>
                <a:gd name="T45" fmla="*/ T44 w 4614"/>
                <a:gd name="T46" fmla="+- 0 -6633 -6926"/>
                <a:gd name="T47" fmla="*/ -6633 h 318"/>
                <a:gd name="T48" fmla="+- 0 6197 6148"/>
                <a:gd name="T49" fmla="*/ T48 w 4614"/>
                <a:gd name="T50" fmla="+- 0 -6635 -6926"/>
                <a:gd name="T51" fmla="*/ -6635 h 318"/>
                <a:gd name="T52" fmla="+- 0 6188 6148"/>
                <a:gd name="T53" fmla="*/ T52 w 4614"/>
                <a:gd name="T54" fmla="+- 0 -6640 -6926"/>
                <a:gd name="T55" fmla="*/ -6640 h 318"/>
                <a:gd name="T56" fmla="+- 0 6179 6148"/>
                <a:gd name="T57" fmla="*/ T56 w 4614"/>
                <a:gd name="T58" fmla="+- 0 -6649 -6926"/>
                <a:gd name="T59" fmla="*/ -6649 h 318"/>
                <a:gd name="T60" fmla="+- 0 6175 6148"/>
                <a:gd name="T61" fmla="*/ T60 w 4614"/>
                <a:gd name="T62" fmla="+- 0 -6655 -6926"/>
                <a:gd name="T63" fmla="*/ -6655 h 318"/>
                <a:gd name="T64" fmla="+- 0 6173 6148"/>
                <a:gd name="T65" fmla="*/ T64 w 4614"/>
                <a:gd name="T66" fmla="+- 0 -6669 -6926"/>
                <a:gd name="T67" fmla="*/ -6669 h 318"/>
                <a:gd name="T68" fmla="+- 0 6173 6148"/>
                <a:gd name="T69" fmla="*/ T68 w 4614"/>
                <a:gd name="T70" fmla="+- 0 -6865 -6926"/>
                <a:gd name="T71" fmla="*/ -6865 h 318"/>
                <a:gd name="T72" fmla="+- 0 6175 6148"/>
                <a:gd name="T73" fmla="*/ T72 w 4614"/>
                <a:gd name="T74" fmla="+- 0 -6880 -6926"/>
                <a:gd name="T75" fmla="*/ -6880 h 318"/>
                <a:gd name="T76" fmla="+- 0 6179 6148"/>
                <a:gd name="T77" fmla="*/ T76 w 4614"/>
                <a:gd name="T78" fmla="+- 0 -6886 -6926"/>
                <a:gd name="T79" fmla="*/ -6886 h 318"/>
                <a:gd name="T80" fmla="+- 0 6188 6148"/>
                <a:gd name="T81" fmla="*/ T80 w 4614"/>
                <a:gd name="T82" fmla="+- 0 -6895 -6926"/>
                <a:gd name="T83" fmla="*/ -6895 h 318"/>
                <a:gd name="T84" fmla="+- 0 6197 6148"/>
                <a:gd name="T85" fmla="*/ T84 w 4614"/>
                <a:gd name="T86" fmla="+- 0 -6900 -6926"/>
                <a:gd name="T87" fmla="*/ -6900 h 318"/>
                <a:gd name="T88" fmla="+- 0 8373 6148"/>
                <a:gd name="T89" fmla="*/ T88 w 4614"/>
                <a:gd name="T90" fmla="+- 0 -6902 -6926"/>
                <a:gd name="T91" fmla="*/ -6902 h 318"/>
                <a:gd name="T92" fmla="+- 0 8405 6148"/>
                <a:gd name="T93" fmla="*/ T92 w 4614"/>
                <a:gd name="T94" fmla="+- 0 -6885 -6926"/>
                <a:gd name="T95" fmla="*/ -6885 h 318"/>
                <a:gd name="T96" fmla="+- 0 8435 6148"/>
                <a:gd name="T97" fmla="*/ T96 w 4614"/>
                <a:gd name="T98" fmla="+- 0 -6873 -6926"/>
                <a:gd name="T99" fmla="*/ -6873 h 318"/>
                <a:gd name="T100" fmla="+- 0 8411 6148"/>
                <a:gd name="T101" fmla="*/ T100 w 4614"/>
                <a:gd name="T102" fmla="+- 0 -6864 -6926"/>
                <a:gd name="T103" fmla="*/ -6864 h 318"/>
                <a:gd name="T104" fmla="+- 0 8411 6148"/>
                <a:gd name="T105" fmla="*/ T104 w 4614"/>
                <a:gd name="T106" fmla="+- 0 -6662 -6926"/>
                <a:gd name="T107" fmla="*/ -6662 h 318"/>
                <a:gd name="T108" fmla="+- 0 8405 6148"/>
                <a:gd name="T109" fmla="*/ T108 w 4614"/>
                <a:gd name="T110" fmla="+- 0 -6649 -6926"/>
                <a:gd name="T111" fmla="*/ -6649 h 318"/>
                <a:gd name="T112" fmla="+- 0 8431 6148"/>
                <a:gd name="T113" fmla="*/ T112 w 4614"/>
                <a:gd name="T114" fmla="+- 0 -6646 -6926"/>
                <a:gd name="T115" fmla="*/ -6646 h 318"/>
                <a:gd name="T116" fmla="+- 0 8434 6148"/>
                <a:gd name="T117" fmla="*/ T116 w 4614"/>
                <a:gd name="T118" fmla="+- 0 -6658 -6926"/>
                <a:gd name="T119" fmla="*/ -6658 h 318"/>
                <a:gd name="T120" fmla="+- 0 8435 6148"/>
                <a:gd name="T121" fmla="*/ T120 w 4614"/>
                <a:gd name="T122" fmla="+- 0 -6866 -6926"/>
                <a:gd name="T123" fmla="*/ -6866 h 318"/>
                <a:gd name="T124" fmla="+- 0 10759 6148"/>
                <a:gd name="T125" fmla="*/ T124 w 4614"/>
                <a:gd name="T126" fmla="+- 0 -6881 -6926"/>
                <a:gd name="T127" fmla="*/ -6881 h 318"/>
                <a:gd name="T128" fmla="+- 0 10753 6148"/>
                <a:gd name="T129" fmla="*/ T128 w 4614"/>
                <a:gd name="T130" fmla="+- 0 -6895 -6926"/>
                <a:gd name="T131" fmla="*/ -6895 h 318"/>
                <a:gd name="T132" fmla="+- 0 10750 6148"/>
                <a:gd name="T133" fmla="*/ T132 w 4614"/>
                <a:gd name="T134" fmla="+- 0 -6901 -6926"/>
                <a:gd name="T135" fmla="*/ -6901 h 318"/>
                <a:gd name="T136" fmla="+- 0 10724 6148"/>
                <a:gd name="T137" fmla="*/ T136 w 4614"/>
                <a:gd name="T138" fmla="+- 0 -6921 -6926"/>
                <a:gd name="T139" fmla="*/ -6921 h 318"/>
                <a:gd name="T140" fmla="+- 0 8510 6148"/>
                <a:gd name="T141" fmla="*/ T140 w 4614"/>
                <a:gd name="T142" fmla="+- 0 -6921 -6926"/>
                <a:gd name="T143" fmla="*/ -6921 h 318"/>
                <a:gd name="T144" fmla="+- 0 8474 6148"/>
                <a:gd name="T145" fmla="*/ T144 w 4614"/>
                <a:gd name="T146" fmla="+- 0 -6877 -6926"/>
                <a:gd name="T147" fmla="*/ -6877 h 318"/>
                <a:gd name="T148" fmla="+- 0 8483 6148"/>
                <a:gd name="T149" fmla="*/ T148 w 4614"/>
                <a:gd name="T150" fmla="+- 0 -6636 -6926"/>
                <a:gd name="T151" fmla="*/ -6636 h 318"/>
                <a:gd name="T152" fmla="+- 0 8533 6148"/>
                <a:gd name="T153" fmla="*/ T152 w 4614"/>
                <a:gd name="T154" fmla="+- 0 -6609 -6926"/>
                <a:gd name="T155" fmla="*/ -6609 h 318"/>
                <a:gd name="T156" fmla="+- 0 10744 6148"/>
                <a:gd name="T157" fmla="*/ T156 w 4614"/>
                <a:gd name="T158" fmla="+- 0 -6627 -6926"/>
                <a:gd name="T159" fmla="*/ -6627 h 318"/>
                <a:gd name="T160" fmla="+- 0 10751 6148"/>
                <a:gd name="T161" fmla="*/ T160 w 4614"/>
                <a:gd name="T162" fmla="+- 0 -6636 -6926"/>
                <a:gd name="T163" fmla="*/ -6636 h 318"/>
                <a:gd name="T164" fmla="+- 0 10726 6148"/>
                <a:gd name="T165" fmla="*/ T164 w 4614"/>
                <a:gd name="T166" fmla="+- 0 -6643 -6926"/>
                <a:gd name="T167" fmla="*/ -6643 h 318"/>
                <a:gd name="T168" fmla="+- 0 10700 6148"/>
                <a:gd name="T169" fmla="*/ T168 w 4614"/>
                <a:gd name="T170" fmla="+- 0 -6633 -6926"/>
                <a:gd name="T171" fmla="*/ -6633 h 318"/>
                <a:gd name="T172" fmla="+- 0 8521 6148"/>
                <a:gd name="T173" fmla="*/ T172 w 4614"/>
                <a:gd name="T174" fmla="+- 0 -6635 -6926"/>
                <a:gd name="T175" fmla="*/ -6635 h 318"/>
                <a:gd name="T176" fmla="+- 0 8512 6148"/>
                <a:gd name="T177" fmla="*/ T176 w 4614"/>
                <a:gd name="T178" fmla="+- 0 -6640 -6926"/>
                <a:gd name="T179" fmla="*/ -6640 h 318"/>
                <a:gd name="T180" fmla="+- 0 8503 6148"/>
                <a:gd name="T181" fmla="*/ T180 w 4614"/>
                <a:gd name="T182" fmla="+- 0 -6649 -6926"/>
                <a:gd name="T183" fmla="*/ -6649 h 318"/>
                <a:gd name="T184" fmla="+- 0 8500 6148"/>
                <a:gd name="T185" fmla="*/ T184 w 4614"/>
                <a:gd name="T186" fmla="+- 0 -6655 -6926"/>
                <a:gd name="T187" fmla="*/ -6655 h 318"/>
                <a:gd name="T188" fmla="+- 0 8497 6148"/>
                <a:gd name="T189" fmla="*/ T188 w 4614"/>
                <a:gd name="T190" fmla="+- 0 -6669 -6926"/>
                <a:gd name="T191" fmla="*/ -6669 h 318"/>
                <a:gd name="T192" fmla="+- 0 8497 6148"/>
                <a:gd name="T193" fmla="*/ T192 w 4614"/>
                <a:gd name="T194" fmla="+- 0 -6865 -6926"/>
                <a:gd name="T195" fmla="*/ -6865 h 318"/>
                <a:gd name="T196" fmla="+- 0 8500 6148"/>
                <a:gd name="T197" fmla="*/ T196 w 4614"/>
                <a:gd name="T198" fmla="+- 0 -6880 -6926"/>
                <a:gd name="T199" fmla="*/ -6880 h 318"/>
                <a:gd name="T200" fmla="+- 0 8503 6148"/>
                <a:gd name="T201" fmla="*/ T200 w 4614"/>
                <a:gd name="T202" fmla="+- 0 -6886 -6926"/>
                <a:gd name="T203" fmla="*/ -6886 h 318"/>
                <a:gd name="T204" fmla="+- 0 8512 6148"/>
                <a:gd name="T205" fmla="*/ T204 w 4614"/>
                <a:gd name="T206" fmla="+- 0 -6895 -6926"/>
                <a:gd name="T207" fmla="*/ -6895 h 318"/>
                <a:gd name="T208" fmla="+- 0 8521 6148"/>
                <a:gd name="T209" fmla="*/ T208 w 4614"/>
                <a:gd name="T210" fmla="+- 0 -6900 -6926"/>
                <a:gd name="T211" fmla="*/ -6900 h 318"/>
                <a:gd name="T212" fmla="+- 0 10700 6148"/>
                <a:gd name="T213" fmla="*/ T212 w 4614"/>
                <a:gd name="T214" fmla="+- 0 -6902 -6926"/>
                <a:gd name="T215" fmla="*/ -6902 h 318"/>
                <a:gd name="T216" fmla="+- 0 10732 6148"/>
                <a:gd name="T217" fmla="*/ T216 w 4614"/>
                <a:gd name="T218" fmla="+- 0 -6885 -6926"/>
                <a:gd name="T219" fmla="*/ -6885 h 318"/>
                <a:gd name="T220" fmla="+- 0 10761 6148"/>
                <a:gd name="T221" fmla="*/ T220 w 4614"/>
                <a:gd name="T222" fmla="+- 0 -6873 -6926"/>
                <a:gd name="T223" fmla="*/ -6873 h 318"/>
                <a:gd name="T224" fmla="+- 0 10738 6148"/>
                <a:gd name="T225" fmla="*/ T224 w 4614"/>
                <a:gd name="T226" fmla="+- 0 -6864 -6926"/>
                <a:gd name="T227" fmla="*/ -6864 h 318"/>
                <a:gd name="T228" fmla="+- 0 10737 6148"/>
                <a:gd name="T229" fmla="*/ T228 w 4614"/>
                <a:gd name="T230" fmla="+- 0 -6662 -6926"/>
                <a:gd name="T231" fmla="*/ -6662 h 318"/>
                <a:gd name="T232" fmla="+- 0 10727 6148"/>
                <a:gd name="T233" fmla="*/ T232 w 4614"/>
                <a:gd name="T234" fmla="+- 0 -6644 -6926"/>
                <a:gd name="T235" fmla="*/ -6644 h 318"/>
                <a:gd name="T236" fmla="+- 0 10757 6148"/>
                <a:gd name="T237" fmla="*/ T236 w 4614"/>
                <a:gd name="T238" fmla="+- 0 -6648 -6926"/>
                <a:gd name="T239" fmla="*/ -6648 h 318"/>
                <a:gd name="T240" fmla="+- 0 10761 6148"/>
                <a:gd name="T241" fmla="*/ T240 w 4614"/>
                <a:gd name="T242" fmla="+- 0 -6661 -6926"/>
                <a:gd name="T243" fmla="*/ -6661 h 31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</a:cxnLst>
              <a:rect l="0" t="0" r="r" b="b"/>
              <a:pathLst>
                <a:path w="4614" h="318">
                  <a:moveTo>
                    <a:pt x="2287" y="53"/>
                  </a:moveTo>
                  <a:lnTo>
                    <a:pt x="2287" y="52"/>
                  </a:lnTo>
                  <a:lnTo>
                    <a:pt x="2286" y="49"/>
                  </a:lnTo>
                  <a:lnTo>
                    <a:pt x="2286" y="48"/>
                  </a:lnTo>
                  <a:lnTo>
                    <a:pt x="2285" y="45"/>
                  </a:lnTo>
                  <a:lnTo>
                    <a:pt x="2283" y="39"/>
                  </a:lnTo>
                  <a:lnTo>
                    <a:pt x="2283" y="37"/>
                  </a:lnTo>
                  <a:lnTo>
                    <a:pt x="2282" y="35"/>
                  </a:lnTo>
                  <a:lnTo>
                    <a:pt x="2281" y="34"/>
                  </a:lnTo>
                  <a:lnTo>
                    <a:pt x="2279" y="31"/>
                  </a:lnTo>
                  <a:lnTo>
                    <a:pt x="2279" y="30"/>
                  </a:lnTo>
                  <a:lnTo>
                    <a:pt x="2277" y="27"/>
                  </a:lnTo>
                  <a:lnTo>
                    <a:pt x="2277" y="26"/>
                  </a:lnTo>
                  <a:lnTo>
                    <a:pt x="2275" y="25"/>
                  </a:lnTo>
                  <a:lnTo>
                    <a:pt x="2275" y="24"/>
                  </a:lnTo>
                  <a:lnTo>
                    <a:pt x="2269" y="18"/>
                  </a:lnTo>
                  <a:lnTo>
                    <a:pt x="2261" y="10"/>
                  </a:lnTo>
                  <a:lnTo>
                    <a:pt x="2250" y="5"/>
                  </a:lnTo>
                  <a:lnTo>
                    <a:pt x="2239" y="1"/>
                  </a:lnTo>
                  <a:lnTo>
                    <a:pt x="2227" y="0"/>
                  </a:lnTo>
                  <a:lnTo>
                    <a:pt x="61" y="0"/>
                  </a:lnTo>
                  <a:lnTo>
                    <a:pt x="49" y="1"/>
                  </a:lnTo>
                  <a:lnTo>
                    <a:pt x="38" y="5"/>
                  </a:lnTo>
                  <a:lnTo>
                    <a:pt x="27" y="10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7"/>
                  </a:lnTo>
                  <a:lnTo>
                    <a:pt x="2" y="49"/>
                  </a:lnTo>
                  <a:lnTo>
                    <a:pt x="0" y="60"/>
                  </a:lnTo>
                  <a:lnTo>
                    <a:pt x="0" y="257"/>
                  </a:lnTo>
                  <a:lnTo>
                    <a:pt x="2" y="268"/>
                  </a:lnTo>
                  <a:lnTo>
                    <a:pt x="5" y="280"/>
                  </a:lnTo>
                  <a:lnTo>
                    <a:pt x="11" y="290"/>
                  </a:lnTo>
                  <a:lnTo>
                    <a:pt x="18" y="299"/>
                  </a:lnTo>
                  <a:lnTo>
                    <a:pt x="27" y="307"/>
                  </a:lnTo>
                  <a:lnTo>
                    <a:pt x="38" y="312"/>
                  </a:lnTo>
                  <a:lnTo>
                    <a:pt x="49" y="316"/>
                  </a:lnTo>
                  <a:lnTo>
                    <a:pt x="61" y="317"/>
                  </a:lnTo>
                  <a:lnTo>
                    <a:pt x="2227" y="317"/>
                  </a:lnTo>
                  <a:lnTo>
                    <a:pt x="2239" y="316"/>
                  </a:lnTo>
                  <a:lnTo>
                    <a:pt x="2250" y="312"/>
                  </a:lnTo>
                  <a:lnTo>
                    <a:pt x="2261" y="307"/>
                  </a:lnTo>
                  <a:lnTo>
                    <a:pt x="2269" y="299"/>
                  </a:lnTo>
                  <a:lnTo>
                    <a:pt x="2275" y="293"/>
                  </a:lnTo>
                  <a:lnTo>
                    <a:pt x="2275" y="292"/>
                  </a:lnTo>
                  <a:lnTo>
                    <a:pt x="2277" y="291"/>
                  </a:lnTo>
                  <a:lnTo>
                    <a:pt x="2277" y="290"/>
                  </a:lnTo>
                  <a:lnTo>
                    <a:pt x="2279" y="288"/>
                  </a:lnTo>
                  <a:lnTo>
                    <a:pt x="2279" y="286"/>
                  </a:lnTo>
                  <a:lnTo>
                    <a:pt x="2281" y="283"/>
                  </a:lnTo>
                  <a:lnTo>
                    <a:pt x="2252" y="283"/>
                  </a:lnTo>
                  <a:lnTo>
                    <a:pt x="2251" y="283"/>
                  </a:lnTo>
                  <a:lnTo>
                    <a:pt x="2247" y="287"/>
                  </a:lnTo>
                  <a:lnTo>
                    <a:pt x="2241" y="290"/>
                  </a:lnTo>
                  <a:lnTo>
                    <a:pt x="2234" y="292"/>
                  </a:lnTo>
                  <a:lnTo>
                    <a:pt x="2225" y="293"/>
                  </a:lnTo>
                  <a:lnTo>
                    <a:pt x="62" y="293"/>
                  </a:lnTo>
                  <a:lnTo>
                    <a:pt x="58" y="293"/>
                  </a:lnTo>
                  <a:lnTo>
                    <a:pt x="54" y="292"/>
                  </a:lnTo>
                  <a:lnTo>
                    <a:pt x="49" y="291"/>
                  </a:lnTo>
                  <a:lnTo>
                    <a:pt x="47" y="290"/>
                  </a:lnTo>
                  <a:lnTo>
                    <a:pt x="46" y="290"/>
                  </a:lnTo>
                  <a:lnTo>
                    <a:pt x="42" y="288"/>
                  </a:lnTo>
                  <a:lnTo>
                    <a:pt x="41" y="287"/>
                  </a:lnTo>
                  <a:lnTo>
                    <a:pt x="40" y="286"/>
                  </a:lnTo>
                  <a:lnTo>
                    <a:pt x="36" y="283"/>
                  </a:lnTo>
                  <a:lnTo>
                    <a:pt x="35" y="282"/>
                  </a:lnTo>
                  <a:lnTo>
                    <a:pt x="35" y="281"/>
                  </a:lnTo>
                  <a:lnTo>
                    <a:pt x="32" y="278"/>
                  </a:lnTo>
                  <a:lnTo>
                    <a:pt x="31" y="277"/>
                  </a:lnTo>
                  <a:lnTo>
                    <a:pt x="31" y="278"/>
                  </a:lnTo>
                  <a:lnTo>
                    <a:pt x="31" y="277"/>
                  </a:lnTo>
                  <a:lnTo>
                    <a:pt x="30" y="276"/>
                  </a:lnTo>
                  <a:lnTo>
                    <a:pt x="28" y="272"/>
                  </a:lnTo>
                  <a:lnTo>
                    <a:pt x="27" y="271"/>
                  </a:lnTo>
                  <a:lnTo>
                    <a:pt x="27" y="269"/>
                  </a:lnTo>
                  <a:lnTo>
                    <a:pt x="26" y="265"/>
                  </a:lnTo>
                  <a:lnTo>
                    <a:pt x="25" y="264"/>
                  </a:lnTo>
                  <a:lnTo>
                    <a:pt x="25" y="262"/>
                  </a:lnTo>
                  <a:lnTo>
                    <a:pt x="25" y="257"/>
                  </a:lnTo>
                  <a:lnTo>
                    <a:pt x="24" y="256"/>
                  </a:lnTo>
                  <a:lnTo>
                    <a:pt x="25" y="256"/>
                  </a:lnTo>
                  <a:lnTo>
                    <a:pt x="24" y="255"/>
                  </a:lnTo>
                  <a:lnTo>
                    <a:pt x="25" y="61"/>
                  </a:lnTo>
                  <a:lnTo>
                    <a:pt x="25" y="55"/>
                  </a:lnTo>
                  <a:lnTo>
                    <a:pt x="25" y="53"/>
                  </a:lnTo>
                  <a:lnTo>
                    <a:pt x="26" y="52"/>
                  </a:lnTo>
                  <a:lnTo>
                    <a:pt x="27" y="48"/>
                  </a:lnTo>
                  <a:lnTo>
                    <a:pt x="27" y="46"/>
                  </a:lnTo>
                  <a:lnTo>
                    <a:pt x="28" y="45"/>
                  </a:lnTo>
                  <a:lnTo>
                    <a:pt x="30" y="41"/>
                  </a:lnTo>
                  <a:lnTo>
                    <a:pt x="31" y="40"/>
                  </a:lnTo>
                  <a:lnTo>
                    <a:pt x="32" y="39"/>
                  </a:lnTo>
                  <a:lnTo>
                    <a:pt x="35" y="36"/>
                  </a:lnTo>
                  <a:lnTo>
                    <a:pt x="35" y="35"/>
                  </a:lnTo>
                  <a:lnTo>
                    <a:pt x="37" y="34"/>
                  </a:lnTo>
                  <a:lnTo>
                    <a:pt x="40" y="31"/>
                  </a:lnTo>
                  <a:lnTo>
                    <a:pt x="41" y="30"/>
                  </a:lnTo>
                  <a:lnTo>
                    <a:pt x="42" y="30"/>
                  </a:lnTo>
                  <a:lnTo>
                    <a:pt x="46" y="27"/>
                  </a:lnTo>
                  <a:lnTo>
                    <a:pt x="47" y="27"/>
                  </a:lnTo>
                  <a:lnTo>
                    <a:pt x="49" y="26"/>
                  </a:lnTo>
                  <a:lnTo>
                    <a:pt x="54" y="25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2225" y="24"/>
                  </a:lnTo>
                  <a:lnTo>
                    <a:pt x="2234" y="25"/>
                  </a:lnTo>
                  <a:lnTo>
                    <a:pt x="2241" y="27"/>
                  </a:lnTo>
                  <a:lnTo>
                    <a:pt x="2247" y="30"/>
                  </a:lnTo>
                  <a:lnTo>
                    <a:pt x="2252" y="34"/>
                  </a:lnTo>
                  <a:lnTo>
                    <a:pt x="2257" y="41"/>
                  </a:lnTo>
                  <a:lnTo>
                    <a:pt x="2258" y="41"/>
                  </a:lnTo>
                  <a:lnTo>
                    <a:pt x="2260" y="46"/>
                  </a:lnTo>
                  <a:lnTo>
                    <a:pt x="2263" y="53"/>
                  </a:lnTo>
                  <a:lnTo>
                    <a:pt x="2287" y="53"/>
                  </a:lnTo>
                  <a:close/>
                  <a:moveTo>
                    <a:pt x="2287" y="60"/>
                  </a:moveTo>
                  <a:lnTo>
                    <a:pt x="2287" y="55"/>
                  </a:lnTo>
                  <a:lnTo>
                    <a:pt x="2263" y="55"/>
                  </a:lnTo>
                  <a:lnTo>
                    <a:pt x="2263" y="62"/>
                  </a:lnTo>
                  <a:lnTo>
                    <a:pt x="2263" y="255"/>
                  </a:lnTo>
                  <a:lnTo>
                    <a:pt x="2263" y="256"/>
                  </a:lnTo>
                  <a:lnTo>
                    <a:pt x="2263" y="257"/>
                  </a:lnTo>
                  <a:lnTo>
                    <a:pt x="2263" y="264"/>
                  </a:lnTo>
                  <a:lnTo>
                    <a:pt x="2260" y="271"/>
                  </a:lnTo>
                  <a:lnTo>
                    <a:pt x="2257" y="277"/>
                  </a:lnTo>
                  <a:lnTo>
                    <a:pt x="2257" y="278"/>
                  </a:lnTo>
                  <a:lnTo>
                    <a:pt x="2257" y="277"/>
                  </a:lnTo>
                  <a:lnTo>
                    <a:pt x="2252" y="282"/>
                  </a:lnTo>
                  <a:lnTo>
                    <a:pt x="2253" y="282"/>
                  </a:lnTo>
                  <a:lnTo>
                    <a:pt x="2281" y="282"/>
                  </a:lnTo>
                  <a:lnTo>
                    <a:pt x="2282" y="281"/>
                  </a:lnTo>
                  <a:lnTo>
                    <a:pt x="2283" y="280"/>
                  </a:lnTo>
                  <a:lnTo>
                    <a:pt x="2283" y="278"/>
                  </a:lnTo>
                  <a:lnTo>
                    <a:pt x="2284" y="276"/>
                  </a:lnTo>
                  <a:lnTo>
                    <a:pt x="2285" y="272"/>
                  </a:lnTo>
                  <a:lnTo>
                    <a:pt x="2286" y="269"/>
                  </a:lnTo>
                  <a:lnTo>
                    <a:pt x="2286" y="268"/>
                  </a:lnTo>
                  <a:lnTo>
                    <a:pt x="2287" y="265"/>
                  </a:lnTo>
                  <a:lnTo>
                    <a:pt x="2287" y="262"/>
                  </a:lnTo>
                  <a:lnTo>
                    <a:pt x="2287" y="257"/>
                  </a:lnTo>
                  <a:lnTo>
                    <a:pt x="2287" y="61"/>
                  </a:lnTo>
                  <a:lnTo>
                    <a:pt x="2287" y="60"/>
                  </a:lnTo>
                  <a:close/>
                  <a:moveTo>
                    <a:pt x="4613" y="53"/>
                  </a:moveTo>
                  <a:lnTo>
                    <a:pt x="4613" y="52"/>
                  </a:lnTo>
                  <a:lnTo>
                    <a:pt x="4612" y="49"/>
                  </a:lnTo>
                  <a:lnTo>
                    <a:pt x="4612" y="48"/>
                  </a:lnTo>
                  <a:lnTo>
                    <a:pt x="4611" y="45"/>
                  </a:lnTo>
                  <a:lnTo>
                    <a:pt x="4609" y="39"/>
                  </a:lnTo>
                  <a:lnTo>
                    <a:pt x="4609" y="37"/>
                  </a:lnTo>
                  <a:lnTo>
                    <a:pt x="4608" y="35"/>
                  </a:lnTo>
                  <a:lnTo>
                    <a:pt x="4607" y="34"/>
                  </a:lnTo>
                  <a:lnTo>
                    <a:pt x="4605" y="31"/>
                  </a:lnTo>
                  <a:lnTo>
                    <a:pt x="4605" y="30"/>
                  </a:lnTo>
                  <a:lnTo>
                    <a:pt x="4603" y="27"/>
                  </a:lnTo>
                  <a:lnTo>
                    <a:pt x="4603" y="26"/>
                  </a:lnTo>
                  <a:lnTo>
                    <a:pt x="4602" y="25"/>
                  </a:lnTo>
                  <a:lnTo>
                    <a:pt x="4601" y="24"/>
                  </a:lnTo>
                  <a:lnTo>
                    <a:pt x="4596" y="18"/>
                  </a:lnTo>
                  <a:lnTo>
                    <a:pt x="4587" y="10"/>
                  </a:lnTo>
                  <a:lnTo>
                    <a:pt x="4576" y="5"/>
                  </a:lnTo>
                  <a:lnTo>
                    <a:pt x="4565" y="1"/>
                  </a:lnTo>
                  <a:lnTo>
                    <a:pt x="4553" y="0"/>
                  </a:lnTo>
                  <a:lnTo>
                    <a:pt x="2385" y="0"/>
                  </a:lnTo>
                  <a:lnTo>
                    <a:pt x="2373" y="1"/>
                  </a:lnTo>
                  <a:lnTo>
                    <a:pt x="2362" y="5"/>
                  </a:lnTo>
                  <a:lnTo>
                    <a:pt x="2352" y="10"/>
                  </a:lnTo>
                  <a:lnTo>
                    <a:pt x="2342" y="18"/>
                  </a:lnTo>
                  <a:lnTo>
                    <a:pt x="2335" y="27"/>
                  </a:lnTo>
                  <a:lnTo>
                    <a:pt x="2330" y="37"/>
                  </a:lnTo>
                  <a:lnTo>
                    <a:pt x="2326" y="49"/>
                  </a:lnTo>
                  <a:lnTo>
                    <a:pt x="2325" y="60"/>
                  </a:lnTo>
                  <a:lnTo>
                    <a:pt x="2325" y="257"/>
                  </a:lnTo>
                  <a:lnTo>
                    <a:pt x="2326" y="268"/>
                  </a:lnTo>
                  <a:lnTo>
                    <a:pt x="2330" y="280"/>
                  </a:lnTo>
                  <a:lnTo>
                    <a:pt x="2335" y="290"/>
                  </a:lnTo>
                  <a:lnTo>
                    <a:pt x="2342" y="299"/>
                  </a:lnTo>
                  <a:lnTo>
                    <a:pt x="2352" y="307"/>
                  </a:lnTo>
                  <a:lnTo>
                    <a:pt x="2362" y="312"/>
                  </a:lnTo>
                  <a:lnTo>
                    <a:pt x="2373" y="316"/>
                  </a:lnTo>
                  <a:lnTo>
                    <a:pt x="2385" y="317"/>
                  </a:lnTo>
                  <a:lnTo>
                    <a:pt x="4553" y="317"/>
                  </a:lnTo>
                  <a:lnTo>
                    <a:pt x="4565" y="316"/>
                  </a:lnTo>
                  <a:lnTo>
                    <a:pt x="4576" y="312"/>
                  </a:lnTo>
                  <a:lnTo>
                    <a:pt x="4587" y="307"/>
                  </a:lnTo>
                  <a:lnTo>
                    <a:pt x="4596" y="299"/>
                  </a:lnTo>
                  <a:lnTo>
                    <a:pt x="4601" y="293"/>
                  </a:lnTo>
                  <a:lnTo>
                    <a:pt x="4602" y="292"/>
                  </a:lnTo>
                  <a:lnTo>
                    <a:pt x="4603" y="291"/>
                  </a:lnTo>
                  <a:lnTo>
                    <a:pt x="4603" y="290"/>
                  </a:lnTo>
                  <a:lnTo>
                    <a:pt x="4604" y="290"/>
                  </a:lnTo>
                  <a:lnTo>
                    <a:pt x="4605" y="288"/>
                  </a:lnTo>
                  <a:lnTo>
                    <a:pt x="4605" y="286"/>
                  </a:lnTo>
                  <a:lnTo>
                    <a:pt x="4607" y="283"/>
                  </a:lnTo>
                  <a:lnTo>
                    <a:pt x="4578" y="283"/>
                  </a:lnTo>
                  <a:lnTo>
                    <a:pt x="4573" y="287"/>
                  </a:lnTo>
                  <a:lnTo>
                    <a:pt x="4567" y="290"/>
                  </a:lnTo>
                  <a:lnTo>
                    <a:pt x="4560" y="292"/>
                  </a:lnTo>
                  <a:lnTo>
                    <a:pt x="4552" y="293"/>
                  </a:lnTo>
                  <a:lnTo>
                    <a:pt x="2387" y="293"/>
                  </a:lnTo>
                  <a:lnTo>
                    <a:pt x="2382" y="293"/>
                  </a:lnTo>
                  <a:lnTo>
                    <a:pt x="2378" y="292"/>
                  </a:lnTo>
                  <a:lnTo>
                    <a:pt x="2373" y="291"/>
                  </a:lnTo>
                  <a:lnTo>
                    <a:pt x="2371" y="290"/>
                  </a:lnTo>
                  <a:lnTo>
                    <a:pt x="2366" y="288"/>
                  </a:lnTo>
                  <a:lnTo>
                    <a:pt x="2365" y="287"/>
                  </a:lnTo>
                  <a:lnTo>
                    <a:pt x="2364" y="286"/>
                  </a:lnTo>
                  <a:lnTo>
                    <a:pt x="2361" y="283"/>
                  </a:lnTo>
                  <a:lnTo>
                    <a:pt x="2359" y="282"/>
                  </a:lnTo>
                  <a:lnTo>
                    <a:pt x="2359" y="281"/>
                  </a:lnTo>
                  <a:lnTo>
                    <a:pt x="2356" y="278"/>
                  </a:lnTo>
                  <a:lnTo>
                    <a:pt x="2355" y="277"/>
                  </a:lnTo>
                  <a:lnTo>
                    <a:pt x="2356" y="278"/>
                  </a:lnTo>
                  <a:lnTo>
                    <a:pt x="2355" y="277"/>
                  </a:lnTo>
                  <a:lnTo>
                    <a:pt x="2355" y="276"/>
                  </a:lnTo>
                  <a:lnTo>
                    <a:pt x="2352" y="272"/>
                  </a:lnTo>
                  <a:lnTo>
                    <a:pt x="2352" y="271"/>
                  </a:lnTo>
                  <a:lnTo>
                    <a:pt x="2351" y="269"/>
                  </a:lnTo>
                  <a:lnTo>
                    <a:pt x="2350" y="265"/>
                  </a:lnTo>
                  <a:lnTo>
                    <a:pt x="2350" y="264"/>
                  </a:lnTo>
                  <a:lnTo>
                    <a:pt x="2349" y="262"/>
                  </a:lnTo>
                  <a:lnTo>
                    <a:pt x="2349" y="257"/>
                  </a:lnTo>
                  <a:lnTo>
                    <a:pt x="2349" y="256"/>
                  </a:lnTo>
                  <a:lnTo>
                    <a:pt x="2349" y="255"/>
                  </a:lnTo>
                  <a:lnTo>
                    <a:pt x="2349" y="61"/>
                  </a:lnTo>
                  <a:lnTo>
                    <a:pt x="2349" y="55"/>
                  </a:lnTo>
                  <a:lnTo>
                    <a:pt x="2350" y="53"/>
                  </a:lnTo>
                  <a:lnTo>
                    <a:pt x="2350" y="52"/>
                  </a:lnTo>
                  <a:lnTo>
                    <a:pt x="2351" y="48"/>
                  </a:lnTo>
                  <a:lnTo>
                    <a:pt x="2352" y="46"/>
                  </a:lnTo>
                  <a:lnTo>
                    <a:pt x="2352" y="45"/>
                  </a:lnTo>
                  <a:lnTo>
                    <a:pt x="2355" y="41"/>
                  </a:lnTo>
                  <a:lnTo>
                    <a:pt x="2354" y="41"/>
                  </a:lnTo>
                  <a:lnTo>
                    <a:pt x="2355" y="41"/>
                  </a:lnTo>
                  <a:lnTo>
                    <a:pt x="2355" y="40"/>
                  </a:lnTo>
                  <a:lnTo>
                    <a:pt x="2356" y="39"/>
                  </a:lnTo>
                  <a:lnTo>
                    <a:pt x="2359" y="36"/>
                  </a:lnTo>
                  <a:lnTo>
                    <a:pt x="2359" y="35"/>
                  </a:lnTo>
                  <a:lnTo>
                    <a:pt x="2361" y="34"/>
                  </a:lnTo>
                  <a:lnTo>
                    <a:pt x="2364" y="31"/>
                  </a:lnTo>
                  <a:lnTo>
                    <a:pt x="2365" y="30"/>
                  </a:lnTo>
                  <a:lnTo>
                    <a:pt x="2366" y="30"/>
                  </a:lnTo>
                  <a:lnTo>
                    <a:pt x="2371" y="27"/>
                  </a:lnTo>
                  <a:lnTo>
                    <a:pt x="2373" y="26"/>
                  </a:lnTo>
                  <a:lnTo>
                    <a:pt x="2378" y="25"/>
                  </a:lnTo>
                  <a:lnTo>
                    <a:pt x="2382" y="24"/>
                  </a:lnTo>
                  <a:lnTo>
                    <a:pt x="2387" y="24"/>
                  </a:lnTo>
                  <a:lnTo>
                    <a:pt x="4552" y="24"/>
                  </a:lnTo>
                  <a:lnTo>
                    <a:pt x="4560" y="25"/>
                  </a:lnTo>
                  <a:lnTo>
                    <a:pt x="4567" y="27"/>
                  </a:lnTo>
                  <a:lnTo>
                    <a:pt x="4573" y="30"/>
                  </a:lnTo>
                  <a:lnTo>
                    <a:pt x="4578" y="34"/>
                  </a:lnTo>
                  <a:lnTo>
                    <a:pt x="4584" y="41"/>
                  </a:lnTo>
                  <a:lnTo>
                    <a:pt x="4587" y="46"/>
                  </a:lnTo>
                  <a:lnTo>
                    <a:pt x="4589" y="53"/>
                  </a:lnTo>
                  <a:lnTo>
                    <a:pt x="4613" y="53"/>
                  </a:lnTo>
                  <a:close/>
                  <a:moveTo>
                    <a:pt x="4614" y="60"/>
                  </a:moveTo>
                  <a:lnTo>
                    <a:pt x="4613" y="55"/>
                  </a:lnTo>
                  <a:lnTo>
                    <a:pt x="4589" y="55"/>
                  </a:lnTo>
                  <a:lnTo>
                    <a:pt x="4590" y="62"/>
                  </a:lnTo>
                  <a:lnTo>
                    <a:pt x="4590" y="255"/>
                  </a:lnTo>
                  <a:lnTo>
                    <a:pt x="4589" y="256"/>
                  </a:lnTo>
                  <a:lnTo>
                    <a:pt x="4590" y="256"/>
                  </a:lnTo>
                  <a:lnTo>
                    <a:pt x="4589" y="257"/>
                  </a:lnTo>
                  <a:lnTo>
                    <a:pt x="4589" y="264"/>
                  </a:lnTo>
                  <a:lnTo>
                    <a:pt x="4587" y="271"/>
                  </a:lnTo>
                  <a:lnTo>
                    <a:pt x="4583" y="277"/>
                  </a:lnTo>
                  <a:lnTo>
                    <a:pt x="4579" y="282"/>
                  </a:lnTo>
                  <a:lnTo>
                    <a:pt x="4608" y="282"/>
                  </a:lnTo>
                  <a:lnTo>
                    <a:pt x="4608" y="281"/>
                  </a:lnTo>
                  <a:lnTo>
                    <a:pt x="4609" y="280"/>
                  </a:lnTo>
                  <a:lnTo>
                    <a:pt x="4609" y="278"/>
                  </a:lnTo>
                  <a:lnTo>
                    <a:pt x="4610" y="276"/>
                  </a:lnTo>
                  <a:lnTo>
                    <a:pt x="4611" y="272"/>
                  </a:lnTo>
                  <a:lnTo>
                    <a:pt x="4612" y="269"/>
                  </a:lnTo>
                  <a:lnTo>
                    <a:pt x="4612" y="268"/>
                  </a:lnTo>
                  <a:lnTo>
                    <a:pt x="4613" y="265"/>
                  </a:lnTo>
                  <a:lnTo>
                    <a:pt x="4613" y="262"/>
                  </a:lnTo>
                  <a:lnTo>
                    <a:pt x="4614" y="257"/>
                  </a:lnTo>
                  <a:lnTo>
                    <a:pt x="4614" y="61"/>
                  </a:lnTo>
                  <a:lnTo>
                    <a:pt x="4614" y="6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48" name="AutoShape 647">
              <a:extLst>
                <a:ext uri="{FF2B5EF4-FFF2-40B4-BE49-F238E27FC236}">
                  <a16:creationId xmlns:a16="http://schemas.microsoft.com/office/drawing/2014/main" id="{09EDC2B6-99DD-42D2-B16E-F14F0250C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0" y="-6687"/>
              <a:ext cx="32" cy="5883"/>
            </a:xfrm>
            <a:custGeom>
              <a:avLst/>
              <a:gdLst>
                <a:gd name="T0" fmla="+- 0 8462 8430"/>
                <a:gd name="T1" fmla="*/ T0 w 32"/>
                <a:gd name="T2" fmla="+- 0 -812 -6686"/>
                <a:gd name="T3" fmla="*/ -812 h 5883"/>
                <a:gd name="T4" fmla="+- 0 8430 8430"/>
                <a:gd name="T5" fmla="*/ T4 w 32"/>
                <a:gd name="T6" fmla="+- 0 -812 -6686"/>
                <a:gd name="T7" fmla="*/ -812 h 5883"/>
                <a:gd name="T8" fmla="+- 0 8430 8430"/>
                <a:gd name="T9" fmla="*/ T8 w 32"/>
                <a:gd name="T10" fmla="+- 0 -804 -6686"/>
                <a:gd name="T11" fmla="*/ -804 h 5883"/>
                <a:gd name="T12" fmla="+- 0 8462 8430"/>
                <a:gd name="T13" fmla="*/ T12 w 32"/>
                <a:gd name="T14" fmla="+- 0 -804 -6686"/>
                <a:gd name="T15" fmla="*/ -804 h 5883"/>
                <a:gd name="T16" fmla="+- 0 8462 8430"/>
                <a:gd name="T17" fmla="*/ T16 w 32"/>
                <a:gd name="T18" fmla="+- 0 -812 -6686"/>
                <a:gd name="T19" fmla="*/ -812 h 5883"/>
                <a:gd name="T20" fmla="+- 0 8462 8430"/>
                <a:gd name="T21" fmla="*/ T20 w 32"/>
                <a:gd name="T22" fmla="+- 0 -939 -6686"/>
                <a:gd name="T23" fmla="*/ -939 h 5883"/>
                <a:gd name="T24" fmla="+- 0 8430 8430"/>
                <a:gd name="T25" fmla="*/ T24 w 32"/>
                <a:gd name="T26" fmla="+- 0 -939 -6686"/>
                <a:gd name="T27" fmla="*/ -939 h 5883"/>
                <a:gd name="T28" fmla="+- 0 8430 8430"/>
                <a:gd name="T29" fmla="*/ T28 w 32"/>
                <a:gd name="T30" fmla="+- 0 -844 -6686"/>
                <a:gd name="T31" fmla="*/ -844 h 5883"/>
                <a:gd name="T32" fmla="+- 0 8462 8430"/>
                <a:gd name="T33" fmla="*/ T32 w 32"/>
                <a:gd name="T34" fmla="+- 0 -844 -6686"/>
                <a:gd name="T35" fmla="*/ -844 h 5883"/>
                <a:gd name="T36" fmla="+- 0 8462 8430"/>
                <a:gd name="T37" fmla="*/ T36 w 32"/>
                <a:gd name="T38" fmla="+- 0 -939 -6686"/>
                <a:gd name="T39" fmla="*/ -939 h 5883"/>
                <a:gd name="T40" fmla="+- 0 8462 8430"/>
                <a:gd name="T41" fmla="*/ T40 w 32"/>
                <a:gd name="T42" fmla="+- 0 -6431 -6686"/>
                <a:gd name="T43" fmla="*/ -6431 h 5883"/>
                <a:gd name="T44" fmla="+- 0 8430 8430"/>
                <a:gd name="T45" fmla="*/ T44 w 32"/>
                <a:gd name="T46" fmla="+- 0 -6431 -6686"/>
                <a:gd name="T47" fmla="*/ -6431 h 5883"/>
                <a:gd name="T48" fmla="+- 0 8430 8430"/>
                <a:gd name="T49" fmla="*/ T48 w 32"/>
                <a:gd name="T50" fmla="+- 0 -6411 -6686"/>
                <a:gd name="T51" fmla="*/ -6411 h 5883"/>
                <a:gd name="T52" fmla="+- 0 8462 8430"/>
                <a:gd name="T53" fmla="*/ T52 w 32"/>
                <a:gd name="T54" fmla="+- 0 -6411 -6686"/>
                <a:gd name="T55" fmla="*/ -6411 h 5883"/>
                <a:gd name="T56" fmla="+- 0 8462 8430"/>
                <a:gd name="T57" fmla="*/ T56 w 32"/>
                <a:gd name="T58" fmla="+- 0 -6431 -6686"/>
                <a:gd name="T59" fmla="*/ -6431 h 5883"/>
                <a:gd name="T60" fmla="+- 0 8462 8430"/>
                <a:gd name="T61" fmla="*/ T60 w 32"/>
                <a:gd name="T62" fmla="+- 0 -6558 -6686"/>
                <a:gd name="T63" fmla="*/ -6558 h 5883"/>
                <a:gd name="T64" fmla="+- 0 8430 8430"/>
                <a:gd name="T65" fmla="*/ T64 w 32"/>
                <a:gd name="T66" fmla="+- 0 -6558 -6686"/>
                <a:gd name="T67" fmla="*/ -6558 h 5883"/>
                <a:gd name="T68" fmla="+- 0 8430 8430"/>
                <a:gd name="T69" fmla="*/ T68 w 32"/>
                <a:gd name="T70" fmla="+- 0 -6463 -6686"/>
                <a:gd name="T71" fmla="*/ -6463 h 5883"/>
                <a:gd name="T72" fmla="+- 0 8462 8430"/>
                <a:gd name="T73" fmla="*/ T72 w 32"/>
                <a:gd name="T74" fmla="+- 0 -6463 -6686"/>
                <a:gd name="T75" fmla="*/ -6463 h 5883"/>
                <a:gd name="T76" fmla="+- 0 8462 8430"/>
                <a:gd name="T77" fmla="*/ T76 w 32"/>
                <a:gd name="T78" fmla="+- 0 -6558 -6686"/>
                <a:gd name="T79" fmla="*/ -6558 h 5883"/>
                <a:gd name="T80" fmla="+- 0 8462 8430"/>
                <a:gd name="T81" fmla="*/ T80 w 32"/>
                <a:gd name="T82" fmla="+- 0 -6686 -6686"/>
                <a:gd name="T83" fmla="*/ -6686 h 5883"/>
                <a:gd name="T84" fmla="+- 0 8430 8430"/>
                <a:gd name="T85" fmla="*/ T84 w 32"/>
                <a:gd name="T86" fmla="+- 0 -6686 -6686"/>
                <a:gd name="T87" fmla="*/ -6686 h 5883"/>
                <a:gd name="T88" fmla="+- 0 8430 8430"/>
                <a:gd name="T89" fmla="*/ T88 w 32"/>
                <a:gd name="T90" fmla="+- 0 -6590 -6686"/>
                <a:gd name="T91" fmla="*/ -6590 h 5883"/>
                <a:gd name="T92" fmla="+- 0 8462 8430"/>
                <a:gd name="T93" fmla="*/ T92 w 32"/>
                <a:gd name="T94" fmla="+- 0 -6590 -6686"/>
                <a:gd name="T95" fmla="*/ -6590 h 5883"/>
                <a:gd name="T96" fmla="+- 0 8462 8430"/>
                <a:gd name="T97" fmla="*/ T96 w 32"/>
                <a:gd name="T98" fmla="+- 0 -6686 -6686"/>
                <a:gd name="T99" fmla="*/ -6686 h 588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</a:cxnLst>
              <a:rect l="0" t="0" r="r" b="b"/>
              <a:pathLst>
                <a:path w="32" h="5883">
                  <a:moveTo>
                    <a:pt x="32" y="5874"/>
                  </a:moveTo>
                  <a:lnTo>
                    <a:pt x="0" y="5874"/>
                  </a:lnTo>
                  <a:lnTo>
                    <a:pt x="0" y="5882"/>
                  </a:lnTo>
                  <a:lnTo>
                    <a:pt x="32" y="5882"/>
                  </a:lnTo>
                  <a:lnTo>
                    <a:pt x="32" y="5874"/>
                  </a:lnTo>
                  <a:close/>
                  <a:moveTo>
                    <a:pt x="32" y="5747"/>
                  </a:moveTo>
                  <a:lnTo>
                    <a:pt x="0" y="5747"/>
                  </a:lnTo>
                  <a:lnTo>
                    <a:pt x="0" y="5842"/>
                  </a:lnTo>
                  <a:lnTo>
                    <a:pt x="32" y="5842"/>
                  </a:lnTo>
                  <a:lnTo>
                    <a:pt x="32" y="5747"/>
                  </a:lnTo>
                  <a:close/>
                  <a:moveTo>
                    <a:pt x="32" y="255"/>
                  </a:moveTo>
                  <a:lnTo>
                    <a:pt x="0" y="255"/>
                  </a:lnTo>
                  <a:lnTo>
                    <a:pt x="0" y="275"/>
                  </a:lnTo>
                  <a:lnTo>
                    <a:pt x="32" y="275"/>
                  </a:lnTo>
                  <a:lnTo>
                    <a:pt x="32" y="255"/>
                  </a:lnTo>
                  <a:close/>
                  <a:moveTo>
                    <a:pt x="32" y="128"/>
                  </a:moveTo>
                  <a:lnTo>
                    <a:pt x="0" y="128"/>
                  </a:lnTo>
                  <a:lnTo>
                    <a:pt x="0" y="223"/>
                  </a:lnTo>
                  <a:lnTo>
                    <a:pt x="32" y="223"/>
                  </a:lnTo>
                  <a:lnTo>
                    <a:pt x="32" y="128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32" y="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49" name="AutoShape 646">
              <a:extLst>
                <a:ext uri="{FF2B5EF4-FFF2-40B4-BE49-F238E27FC236}">
                  <a16:creationId xmlns:a16="http://schemas.microsoft.com/office/drawing/2014/main" id="{46939D54-F5D5-4FA3-B638-DCDB899E9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8" y="-6926"/>
              <a:ext cx="2287" cy="318"/>
            </a:xfrm>
            <a:custGeom>
              <a:avLst/>
              <a:gdLst>
                <a:gd name="T0" fmla="+- 0 10800 10799"/>
                <a:gd name="T1" fmla="*/ T0 w 2287"/>
                <a:gd name="T2" fmla="+- 0 -6877 -6926"/>
                <a:gd name="T3" fmla="*/ -6877 h 318"/>
                <a:gd name="T4" fmla="+- 0 10848 10799"/>
                <a:gd name="T5" fmla="*/ T4 w 2287"/>
                <a:gd name="T6" fmla="+- 0 -6610 -6926"/>
                <a:gd name="T7" fmla="*/ -6610 h 318"/>
                <a:gd name="T8" fmla="+- 0 10856 10799"/>
                <a:gd name="T9" fmla="*/ T8 w 2287"/>
                <a:gd name="T10" fmla="+- 0 -6633 -6926"/>
                <a:gd name="T11" fmla="*/ -6633 h 318"/>
                <a:gd name="T12" fmla="+- 0 10840 10799"/>
                <a:gd name="T13" fmla="*/ T12 w 2287"/>
                <a:gd name="T14" fmla="+- 0 -6638 -6926"/>
                <a:gd name="T15" fmla="*/ -6638 h 318"/>
                <a:gd name="T16" fmla="+- 0 10829 10799"/>
                <a:gd name="T17" fmla="*/ T16 w 2287"/>
                <a:gd name="T18" fmla="+- 0 -6650 -6926"/>
                <a:gd name="T19" fmla="*/ -6650 h 318"/>
                <a:gd name="T20" fmla="+- 0 10824 10799"/>
                <a:gd name="T21" fmla="*/ T20 w 2287"/>
                <a:gd name="T22" fmla="+- 0 -6664 -6926"/>
                <a:gd name="T23" fmla="*/ -6664 h 318"/>
                <a:gd name="T24" fmla="+- 0 10825 10799"/>
                <a:gd name="T25" fmla="*/ T24 w 2287"/>
                <a:gd name="T26" fmla="+- 0 -6878 -6926"/>
                <a:gd name="T27" fmla="*/ -6878 h 318"/>
                <a:gd name="T28" fmla="+- 0 10835 10799"/>
                <a:gd name="T29" fmla="*/ T28 w 2287"/>
                <a:gd name="T30" fmla="+- 0 -6892 -6926"/>
                <a:gd name="T31" fmla="*/ -6892 h 318"/>
                <a:gd name="T32" fmla="+- 0 10847 10799"/>
                <a:gd name="T33" fmla="*/ T32 w 2287"/>
                <a:gd name="T34" fmla="+- 0 -6900 -6926"/>
                <a:gd name="T35" fmla="*/ -6900 h 318"/>
                <a:gd name="T36" fmla="+- 0 13049 10799"/>
                <a:gd name="T37" fmla="*/ T36 w 2287"/>
                <a:gd name="T38" fmla="+- 0 -6921 -6926"/>
                <a:gd name="T39" fmla="*/ -6921 h 318"/>
                <a:gd name="T40" fmla="+- 0 10851 10799"/>
                <a:gd name="T41" fmla="*/ T40 w 2287"/>
                <a:gd name="T42" fmla="+- 0 -6634 -6926"/>
                <a:gd name="T43" fmla="*/ -6634 h 318"/>
                <a:gd name="T44" fmla="+- 0 13032 10799"/>
                <a:gd name="T45" fmla="*/ T44 w 2287"/>
                <a:gd name="T46" fmla="+- 0 -6634 -6926"/>
                <a:gd name="T47" fmla="*/ -6634 h 318"/>
                <a:gd name="T48" fmla="+- 0 10851 10799"/>
                <a:gd name="T49" fmla="*/ T48 w 2287"/>
                <a:gd name="T50" fmla="+- 0 -6634 -6926"/>
                <a:gd name="T51" fmla="*/ -6634 h 318"/>
                <a:gd name="T52" fmla="+- 0 13039 10799"/>
                <a:gd name="T53" fmla="*/ T52 w 2287"/>
                <a:gd name="T54" fmla="+- 0 -6636 -6926"/>
                <a:gd name="T55" fmla="*/ -6636 h 318"/>
                <a:gd name="T56" fmla="+- 0 13040 10799"/>
                <a:gd name="T57" fmla="*/ T56 w 2287"/>
                <a:gd name="T58" fmla="+- 0 -6636 -6926"/>
                <a:gd name="T59" fmla="*/ -6636 h 318"/>
                <a:gd name="T60" fmla="+- 0 13076 10799"/>
                <a:gd name="T61" fmla="*/ T60 w 2287"/>
                <a:gd name="T62" fmla="+- 0 -6636 -6926"/>
                <a:gd name="T63" fmla="*/ -6636 h 318"/>
                <a:gd name="T64" fmla="+- 0 13077 10799"/>
                <a:gd name="T65" fmla="*/ T64 w 2287"/>
                <a:gd name="T66" fmla="+- 0 -6638 -6926"/>
                <a:gd name="T67" fmla="*/ -6638 h 318"/>
                <a:gd name="T68" fmla="+- 0 10841 10799"/>
                <a:gd name="T69" fmla="*/ T68 w 2287"/>
                <a:gd name="T70" fmla="+- 0 -6638 -6926"/>
                <a:gd name="T71" fmla="*/ -6638 h 318"/>
                <a:gd name="T72" fmla="+- 0 13077 10799"/>
                <a:gd name="T73" fmla="*/ T72 w 2287"/>
                <a:gd name="T74" fmla="+- 0 -6638 -6926"/>
                <a:gd name="T75" fmla="*/ -6638 h 318"/>
                <a:gd name="T76" fmla="+- 0 13079 10799"/>
                <a:gd name="T77" fmla="*/ T76 w 2287"/>
                <a:gd name="T78" fmla="+- 0 -6643 -6926"/>
                <a:gd name="T79" fmla="*/ -6643 h 318"/>
                <a:gd name="T80" fmla="+- 0 10833 10799"/>
                <a:gd name="T81" fmla="*/ T80 w 2287"/>
                <a:gd name="T82" fmla="+- 0 -6645 -6926"/>
                <a:gd name="T83" fmla="*/ -6645 h 318"/>
                <a:gd name="T84" fmla="+- 0 13051 10799"/>
                <a:gd name="T85" fmla="*/ T84 w 2287"/>
                <a:gd name="T86" fmla="+- 0 -6644 -6926"/>
                <a:gd name="T87" fmla="*/ -6644 h 318"/>
                <a:gd name="T88" fmla="+- 0 13055 10799"/>
                <a:gd name="T89" fmla="*/ T88 w 2287"/>
                <a:gd name="T90" fmla="+- 0 -6648 -6926"/>
                <a:gd name="T91" fmla="*/ -6648 h 318"/>
                <a:gd name="T92" fmla="+- 0 10829 10799"/>
                <a:gd name="T93" fmla="*/ T92 w 2287"/>
                <a:gd name="T94" fmla="+- 0 -6650 -6926"/>
                <a:gd name="T95" fmla="*/ -6650 h 318"/>
                <a:gd name="T96" fmla="+- 0 13082 10799"/>
                <a:gd name="T97" fmla="*/ T96 w 2287"/>
                <a:gd name="T98" fmla="+- 0 -6650 -6926"/>
                <a:gd name="T99" fmla="*/ -6650 h 318"/>
                <a:gd name="T100" fmla="+- 0 13059 10799"/>
                <a:gd name="T101" fmla="*/ T100 w 2287"/>
                <a:gd name="T102" fmla="+- 0 -6655 -6926"/>
                <a:gd name="T103" fmla="*/ -6655 h 318"/>
                <a:gd name="T104" fmla="+- 0 10826 10799"/>
                <a:gd name="T105" fmla="*/ T104 w 2287"/>
                <a:gd name="T106" fmla="+- 0 -6655 -6926"/>
                <a:gd name="T107" fmla="*/ -6655 h 318"/>
                <a:gd name="T108" fmla="+- 0 13059 10799"/>
                <a:gd name="T109" fmla="*/ T108 w 2287"/>
                <a:gd name="T110" fmla="+- 0 -6657 -6926"/>
                <a:gd name="T111" fmla="*/ -6657 h 318"/>
                <a:gd name="T112" fmla="+- 0 10826 10799"/>
                <a:gd name="T113" fmla="*/ T112 w 2287"/>
                <a:gd name="T114" fmla="+- 0 -6657 -6926"/>
                <a:gd name="T115" fmla="*/ -6657 h 318"/>
                <a:gd name="T116" fmla="+- 0 10823 10799"/>
                <a:gd name="T117" fmla="*/ T116 w 2287"/>
                <a:gd name="T118" fmla="+- 0 -6664 -6926"/>
                <a:gd name="T119" fmla="*/ -6664 h 318"/>
                <a:gd name="T120" fmla="+- 0 13061 10799"/>
                <a:gd name="T121" fmla="*/ T120 w 2287"/>
                <a:gd name="T122" fmla="+- 0 -6662 -6926"/>
                <a:gd name="T123" fmla="*/ -6662 h 318"/>
                <a:gd name="T124" fmla="+- 0 10823 10799"/>
                <a:gd name="T125" fmla="*/ T124 w 2287"/>
                <a:gd name="T126" fmla="+- 0 -6664 -6926"/>
                <a:gd name="T127" fmla="*/ -6664 h 318"/>
                <a:gd name="T128" fmla="+- 0 13085 10799"/>
                <a:gd name="T129" fmla="*/ T128 w 2287"/>
                <a:gd name="T130" fmla="+- 0 -6664 -6926"/>
                <a:gd name="T131" fmla="*/ -6664 h 318"/>
                <a:gd name="T132" fmla="+- 0 13062 10799"/>
                <a:gd name="T133" fmla="*/ T132 w 2287"/>
                <a:gd name="T134" fmla="+- 0 -6670 -6926"/>
                <a:gd name="T135" fmla="*/ -6670 h 318"/>
                <a:gd name="T136" fmla="+- 0 13061 10799"/>
                <a:gd name="T137" fmla="*/ T136 w 2287"/>
                <a:gd name="T138" fmla="+- 0 -6871 -6926"/>
                <a:gd name="T139" fmla="*/ -6871 h 318"/>
                <a:gd name="T140" fmla="+- 0 13085 10799"/>
                <a:gd name="T141" fmla="*/ T140 w 2287"/>
                <a:gd name="T142" fmla="+- 0 -6874 -6926"/>
                <a:gd name="T143" fmla="*/ -6874 h 318"/>
                <a:gd name="T144" fmla="+- 0 13061 10799"/>
                <a:gd name="T145" fmla="*/ T144 w 2287"/>
                <a:gd name="T146" fmla="+- 0 -6874 -6926"/>
                <a:gd name="T147" fmla="*/ -6874 h 318"/>
                <a:gd name="T148" fmla="+- 0 13061 10799"/>
                <a:gd name="T149" fmla="*/ T148 w 2287"/>
                <a:gd name="T150" fmla="+- 0 -6873 -6926"/>
                <a:gd name="T151" fmla="*/ -6873 h 318"/>
                <a:gd name="T152" fmla="+- 0 10826 10799"/>
                <a:gd name="T153" fmla="*/ T152 w 2287"/>
                <a:gd name="T154" fmla="+- 0 -6880 -6926"/>
                <a:gd name="T155" fmla="*/ -6880 h 318"/>
                <a:gd name="T156" fmla="+- 0 13058 10799"/>
                <a:gd name="T157" fmla="*/ T156 w 2287"/>
                <a:gd name="T158" fmla="+- 0 -6881 -6926"/>
                <a:gd name="T159" fmla="*/ -6881 h 318"/>
                <a:gd name="T160" fmla="+- 0 10826 10799"/>
                <a:gd name="T161" fmla="*/ T160 w 2287"/>
                <a:gd name="T162" fmla="+- 0 -6881 -6926"/>
                <a:gd name="T163" fmla="*/ -6881 h 318"/>
                <a:gd name="T164" fmla="+- 0 13056 10799"/>
                <a:gd name="T165" fmla="*/ T164 w 2287"/>
                <a:gd name="T166" fmla="+- 0 -6885 -6926"/>
                <a:gd name="T167" fmla="*/ -6885 h 318"/>
                <a:gd name="T168" fmla="+- 0 10829 10799"/>
                <a:gd name="T169" fmla="*/ T168 w 2287"/>
                <a:gd name="T170" fmla="+- 0 -6885 -6926"/>
                <a:gd name="T171" fmla="*/ -6885 h 318"/>
                <a:gd name="T172" fmla="+- 0 13055 10799"/>
                <a:gd name="T173" fmla="*/ T172 w 2287"/>
                <a:gd name="T174" fmla="+- 0 -6887 -6926"/>
                <a:gd name="T175" fmla="*/ -6887 h 318"/>
                <a:gd name="T176" fmla="+- 0 10830 10799"/>
                <a:gd name="T177" fmla="*/ T176 w 2287"/>
                <a:gd name="T178" fmla="+- 0 -6887 -6926"/>
                <a:gd name="T179" fmla="*/ -6887 h 318"/>
                <a:gd name="T180" fmla="+- 0 13050 10799"/>
                <a:gd name="T181" fmla="*/ T180 w 2287"/>
                <a:gd name="T182" fmla="+- 0 -6892 -6926"/>
                <a:gd name="T183" fmla="*/ -6892 h 318"/>
                <a:gd name="T184" fmla="+- 0 10835 10799"/>
                <a:gd name="T185" fmla="*/ T184 w 2287"/>
                <a:gd name="T186" fmla="+- 0 -6892 -6926"/>
                <a:gd name="T187" fmla="*/ -6892 h 318"/>
                <a:gd name="T188" fmla="+- 0 13047 10799"/>
                <a:gd name="T189" fmla="*/ T188 w 2287"/>
                <a:gd name="T190" fmla="+- 0 -6895 -6926"/>
                <a:gd name="T191" fmla="*/ -6895 h 318"/>
                <a:gd name="T192" fmla="+- 0 10839 10799"/>
                <a:gd name="T193" fmla="*/ T192 w 2287"/>
                <a:gd name="T194" fmla="+- 0 -6896 -6926"/>
                <a:gd name="T195" fmla="*/ -6896 h 318"/>
                <a:gd name="T196" fmla="+- 0 13077 10799"/>
                <a:gd name="T197" fmla="*/ T196 w 2287"/>
                <a:gd name="T198" fmla="+- 0 -6896 -6926"/>
                <a:gd name="T199" fmla="*/ -6896 h 318"/>
                <a:gd name="T200" fmla="+- 0 10840 10799"/>
                <a:gd name="T201" fmla="*/ T200 w 2287"/>
                <a:gd name="T202" fmla="+- 0 -6896 -6926"/>
                <a:gd name="T203" fmla="*/ -6896 h 318"/>
                <a:gd name="T204" fmla="+- 0 10845 10799"/>
                <a:gd name="T205" fmla="*/ T204 w 2287"/>
                <a:gd name="T206" fmla="+- 0 -6899 -6926"/>
                <a:gd name="T207" fmla="*/ -6899 h 318"/>
                <a:gd name="T208" fmla="+- 0 13076 10799"/>
                <a:gd name="T209" fmla="*/ T208 w 2287"/>
                <a:gd name="T210" fmla="+- 0 -6899 -6926"/>
                <a:gd name="T211" fmla="*/ -6899 h 318"/>
                <a:gd name="T212" fmla="+- 0 13038 10799"/>
                <a:gd name="T213" fmla="*/ T212 w 2287"/>
                <a:gd name="T214" fmla="+- 0 -6900 -6926"/>
                <a:gd name="T215" fmla="*/ -6900 h 318"/>
                <a:gd name="T216" fmla="+- 0 10852 10799"/>
                <a:gd name="T217" fmla="*/ T216 w 2287"/>
                <a:gd name="T218" fmla="+- 0 -6901 -6926"/>
                <a:gd name="T219" fmla="*/ -6901 h 318"/>
                <a:gd name="T220" fmla="+- 0 13031 10799"/>
                <a:gd name="T221" fmla="*/ T220 w 2287"/>
                <a:gd name="T222" fmla="+- 0 -6902 -6926"/>
                <a:gd name="T223" fmla="*/ -6902 h 318"/>
                <a:gd name="T224" fmla="+- 0 13024 10799"/>
                <a:gd name="T225" fmla="*/ T224 w 2287"/>
                <a:gd name="T226" fmla="+- 0 -6902 -6926"/>
                <a:gd name="T227" fmla="*/ -6902 h 31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2287" h="318">
                  <a:moveTo>
                    <a:pt x="2227" y="0"/>
                  </a:moveTo>
                  <a:lnTo>
                    <a:pt x="60" y="0"/>
                  </a:lnTo>
                  <a:lnTo>
                    <a:pt x="49" y="1"/>
                  </a:lnTo>
                  <a:lnTo>
                    <a:pt x="37" y="5"/>
                  </a:lnTo>
                  <a:lnTo>
                    <a:pt x="27" y="10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7"/>
                  </a:lnTo>
                  <a:lnTo>
                    <a:pt x="1" y="49"/>
                  </a:lnTo>
                  <a:lnTo>
                    <a:pt x="0" y="60"/>
                  </a:lnTo>
                  <a:lnTo>
                    <a:pt x="0" y="257"/>
                  </a:lnTo>
                  <a:lnTo>
                    <a:pt x="1" y="268"/>
                  </a:lnTo>
                  <a:lnTo>
                    <a:pt x="5" y="280"/>
                  </a:lnTo>
                  <a:lnTo>
                    <a:pt x="10" y="290"/>
                  </a:lnTo>
                  <a:lnTo>
                    <a:pt x="18" y="299"/>
                  </a:lnTo>
                  <a:lnTo>
                    <a:pt x="27" y="307"/>
                  </a:lnTo>
                  <a:lnTo>
                    <a:pt x="37" y="312"/>
                  </a:lnTo>
                  <a:lnTo>
                    <a:pt x="49" y="316"/>
                  </a:lnTo>
                  <a:lnTo>
                    <a:pt x="60" y="317"/>
                  </a:lnTo>
                  <a:lnTo>
                    <a:pt x="2227" y="317"/>
                  </a:lnTo>
                  <a:lnTo>
                    <a:pt x="2238" y="316"/>
                  </a:lnTo>
                  <a:lnTo>
                    <a:pt x="2250" y="312"/>
                  </a:lnTo>
                  <a:lnTo>
                    <a:pt x="2260" y="307"/>
                  </a:lnTo>
                  <a:lnTo>
                    <a:pt x="2269" y="299"/>
                  </a:lnTo>
                  <a:lnTo>
                    <a:pt x="2274" y="293"/>
                  </a:lnTo>
                  <a:lnTo>
                    <a:pt x="62" y="293"/>
                  </a:lnTo>
                  <a:lnTo>
                    <a:pt x="57" y="293"/>
                  </a:lnTo>
                  <a:lnTo>
                    <a:pt x="55" y="293"/>
                  </a:lnTo>
                  <a:lnTo>
                    <a:pt x="52" y="292"/>
                  </a:lnTo>
                  <a:lnTo>
                    <a:pt x="53" y="292"/>
                  </a:lnTo>
                  <a:lnTo>
                    <a:pt x="48" y="291"/>
                  </a:lnTo>
                  <a:lnTo>
                    <a:pt x="47" y="291"/>
                  </a:lnTo>
                  <a:lnTo>
                    <a:pt x="45" y="290"/>
                  </a:lnTo>
                  <a:lnTo>
                    <a:pt x="46" y="290"/>
                  </a:lnTo>
                  <a:lnTo>
                    <a:pt x="42" y="288"/>
                  </a:lnTo>
                  <a:lnTo>
                    <a:pt x="41" y="288"/>
                  </a:lnTo>
                  <a:lnTo>
                    <a:pt x="39" y="286"/>
                  </a:lnTo>
                  <a:lnTo>
                    <a:pt x="40" y="286"/>
                  </a:lnTo>
                  <a:lnTo>
                    <a:pt x="36" y="283"/>
                  </a:lnTo>
                  <a:lnTo>
                    <a:pt x="35" y="283"/>
                  </a:lnTo>
                  <a:lnTo>
                    <a:pt x="34" y="281"/>
                  </a:lnTo>
                  <a:lnTo>
                    <a:pt x="31" y="278"/>
                  </a:lnTo>
                  <a:lnTo>
                    <a:pt x="30" y="276"/>
                  </a:lnTo>
                  <a:lnTo>
                    <a:pt x="27" y="272"/>
                  </a:lnTo>
                  <a:lnTo>
                    <a:pt x="26" y="269"/>
                  </a:lnTo>
                  <a:lnTo>
                    <a:pt x="27" y="269"/>
                  </a:lnTo>
                  <a:lnTo>
                    <a:pt x="25" y="265"/>
                  </a:lnTo>
                  <a:lnTo>
                    <a:pt x="24" y="262"/>
                  </a:lnTo>
                  <a:lnTo>
                    <a:pt x="25" y="262"/>
                  </a:lnTo>
                  <a:lnTo>
                    <a:pt x="24" y="257"/>
                  </a:lnTo>
                  <a:lnTo>
                    <a:pt x="24" y="256"/>
                  </a:lnTo>
                  <a:lnTo>
                    <a:pt x="24" y="61"/>
                  </a:lnTo>
                  <a:lnTo>
                    <a:pt x="25" y="55"/>
                  </a:lnTo>
                  <a:lnTo>
                    <a:pt x="24" y="55"/>
                  </a:lnTo>
                  <a:lnTo>
                    <a:pt x="25" y="52"/>
                  </a:lnTo>
                  <a:lnTo>
                    <a:pt x="27" y="48"/>
                  </a:lnTo>
                  <a:lnTo>
                    <a:pt x="26" y="48"/>
                  </a:lnTo>
                  <a:lnTo>
                    <a:pt x="27" y="45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40" y="31"/>
                  </a:lnTo>
                  <a:lnTo>
                    <a:pt x="39" y="31"/>
                  </a:lnTo>
                  <a:lnTo>
                    <a:pt x="41" y="30"/>
                  </a:lnTo>
                  <a:lnTo>
                    <a:pt x="46" y="27"/>
                  </a:lnTo>
                  <a:lnTo>
                    <a:pt x="45" y="27"/>
                  </a:lnTo>
                  <a:lnTo>
                    <a:pt x="47" y="26"/>
                  </a:lnTo>
                  <a:lnTo>
                    <a:pt x="48" y="26"/>
                  </a:lnTo>
                  <a:lnTo>
                    <a:pt x="53" y="25"/>
                  </a:lnTo>
                  <a:lnTo>
                    <a:pt x="52" y="25"/>
                  </a:lnTo>
                  <a:lnTo>
                    <a:pt x="55" y="24"/>
                  </a:lnTo>
                  <a:lnTo>
                    <a:pt x="57" y="24"/>
                  </a:lnTo>
                  <a:lnTo>
                    <a:pt x="62" y="24"/>
                  </a:lnTo>
                  <a:lnTo>
                    <a:pt x="2274" y="24"/>
                  </a:lnTo>
                  <a:lnTo>
                    <a:pt x="2269" y="18"/>
                  </a:lnTo>
                  <a:lnTo>
                    <a:pt x="2260" y="10"/>
                  </a:lnTo>
                  <a:lnTo>
                    <a:pt x="2250" y="5"/>
                  </a:lnTo>
                  <a:lnTo>
                    <a:pt x="2238" y="1"/>
                  </a:lnTo>
                  <a:lnTo>
                    <a:pt x="2227" y="0"/>
                  </a:lnTo>
                  <a:close/>
                  <a:moveTo>
                    <a:pt x="2233" y="292"/>
                  </a:moveTo>
                  <a:lnTo>
                    <a:pt x="2225" y="293"/>
                  </a:lnTo>
                  <a:lnTo>
                    <a:pt x="2274" y="293"/>
                  </a:lnTo>
                  <a:lnTo>
                    <a:pt x="2275" y="293"/>
                  </a:lnTo>
                  <a:lnTo>
                    <a:pt x="2232" y="293"/>
                  </a:lnTo>
                  <a:lnTo>
                    <a:pt x="2233" y="292"/>
                  </a:lnTo>
                  <a:close/>
                  <a:moveTo>
                    <a:pt x="52" y="292"/>
                  </a:moveTo>
                  <a:lnTo>
                    <a:pt x="55" y="293"/>
                  </a:lnTo>
                  <a:lnTo>
                    <a:pt x="53" y="292"/>
                  </a:lnTo>
                  <a:lnTo>
                    <a:pt x="52" y="292"/>
                  </a:lnTo>
                  <a:close/>
                  <a:moveTo>
                    <a:pt x="53" y="292"/>
                  </a:moveTo>
                  <a:lnTo>
                    <a:pt x="55" y="293"/>
                  </a:lnTo>
                  <a:lnTo>
                    <a:pt x="57" y="293"/>
                  </a:lnTo>
                  <a:lnTo>
                    <a:pt x="53" y="292"/>
                  </a:lnTo>
                  <a:close/>
                  <a:moveTo>
                    <a:pt x="2235" y="292"/>
                  </a:moveTo>
                  <a:lnTo>
                    <a:pt x="2233" y="292"/>
                  </a:lnTo>
                  <a:lnTo>
                    <a:pt x="2232" y="293"/>
                  </a:lnTo>
                  <a:lnTo>
                    <a:pt x="2235" y="292"/>
                  </a:lnTo>
                  <a:close/>
                  <a:moveTo>
                    <a:pt x="2275" y="292"/>
                  </a:moveTo>
                  <a:lnTo>
                    <a:pt x="2235" y="292"/>
                  </a:lnTo>
                  <a:lnTo>
                    <a:pt x="2232" y="293"/>
                  </a:lnTo>
                  <a:lnTo>
                    <a:pt x="2275" y="293"/>
                  </a:lnTo>
                  <a:lnTo>
                    <a:pt x="2275" y="292"/>
                  </a:lnTo>
                  <a:close/>
                  <a:moveTo>
                    <a:pt x="53" y="292"/>
                  </a:moveTo>
                  <a:lnTo>
                    <a:pt x="52" y="292"/>
                  </a:lnTo>
                  <a:lnTo>
                    <a:pt x="53" y="292"/>
                  </a:lnTo>
                  <a:close/>
                  <a:moveTo>
                    <a:pt x="2240" y="290"/>
                  </a:moveTo>
                  <a:lnTo>
                    <a:pt x="2233" y="292"/>
                  </a:lnTo>
                  <a:lnTo>
                    <a:pt x="2235" y="292"/>
                  </a:lnTo>
                  <a:lnTo>
                    <a:pt x="2275" y="292"/>
                  </a:lnTo>
                  <a:lnTo>
                    <a:pt x="2276" y="291"/>
                  </a:lnTo>
                  <a:lnTo>
                    <a:pt x="2239" y="291"/>
                  </a:lnTo>
                  <a:lnTo>
                    <a:pt x="2240" y="290"/>
                  </a:lnTo>
                  <a:close/>
                  <a:moveTo>
                    <a:pt x="45" y="290"/>
                  </a:moveTo>
                  <a:lnTo>
                    <a:pt x="47" y="291"/>
                  </a:lnTo>
                  <a:lnTo>
                    <a:pt x="46" y="290"/>
                  </a:lnTo>
                  <a:lnTo>
                    <a:pt x="45" y="290"/>
                  </a:lnTo>
                  <a:close/>
                  <a:moveTo>
                    <a:pt x="46" y="290"/>
                  </a:moveTo>
                  <a:lnTo>
                    <a:pt x="47" y="291"/>
                  </a:lnTo>
                  <a:lnTo>
                    <a:pt x="48" y="291"/>
                  </a:lnTo>
                  <a:lnTo>
                    <a:pt x="46" y="290"/>
                  </a:lnTo>
                  <a:close/>
                  <a:moveTo>
                    <a:pt x="2241" y="290"/>
                  </a:moveTo>
                  <a:lnTo>
                    <a:pt x="2240" y="290"/>
                  </a:lnTo>
                  <a:lnTo>
                    <a:pt x="2239" y="291"/>
                  </a:lnTo>
                  <a:lnTo>
                    <a:pt x="2241" y="290"/>
                  </a:lnTo>
                  <a:close/>
                  <a:moveTo>
                    <a:pt x="2277" y="290"/>
                  </a:moveTo>
                  <a:lnTo>
                    <a:pt x="2241" y="290"/>
                  </a:lnTo>
                  <a:lnTo>
                    <a:pt x="2239" y="291"/>
                  </a:lnTo>
                  <a:lnTo>
                    <a:pt x="2276" y="291"/>
                  </a:lnTo>
                  <a:lnTo>
                    <a:pt x="2276" y="290"/>
                  </a:lnTo>
                  <a:lnTo>
                    <a:pt x="2277" y="290"/>
                  </a:lnTo>
                  <a:close/>
                  <a:moveTo>
                    <a:pt x="46" y="290"/>
                  </a:moveTo>
                  <a:lnTo>
                    <a:pt x="45" y="290"/>
                  </a:lnTo>
                  <a:lnTo>
                    <a:pt x="46" y="290"/>
                  </a:lnTo>
                  <a:close/>
                  <a:moveTo>
                    <a:pt x="2246" y="287"/>
                  </a:moveTo>
                  <a:lnTo>
                    <a:pt x="2240" y="290"/>
                  </a:lnTo>
                  <a:lnTo>
                    <a:pt x="2241" y="290"/>
                  </a:lnTo>
                  <a:lnTo>
                    <a:pt x="2277" y="290"/>
                  </a:lnTo>
                  <a:lnTo>
                    <a:pt x="2278" y="288"/>
                  </a:lnTo>
                  <a:lnTo>
                    <a:pt x="2246" y="288"/>
                  </a:lnTo>
                  <a:lnTo>
                    <a:pt x="2246" y="287"/>
                  </a:lnTo>
                  <a:close/>
                  <a:moveTo>
                    <a:pt x="39" y="286"/>
                  </a:moveTo>
                  <a:lnTo>
                    <a:pt x="41" y="288"/>
                  </a:lnTo>
                  <a:lnTo>
                    <a:pt x="40" y="287"/>
                  </a:lnTo>
                  <a:lnTo>
                    <a:pt x="39" y="286"/>
                  </a:lnTo>
                  <a:close/>
                  <a:moveTo>
                    <a:pt x="40" y="287"/>
                  </a:moveTo>
                  <a:lnTo>
                    <a:pt x="41" y="288"/>
                  </a:lnTo>
                  <a:lnTo>
                    <a:pt x="42" y="288"/>
                  </a:lnTo>
                  <a:lnTo>
                    <a:pt x="40" y="287"/>
                  </a:lnTo>
                  <a:close/>
                  <a:moveTo>
                    <a:pt x="2248" y="286"/>
                  </a:moveTo>
                  <a:lnTo>
                    <a:pt x="2246" y="287"/>
                  </a:lnTo>
                  <a:lnTo>
                    <a:pt x="2246" y="288"/>
                  </a:lnTo>
                  <a:lnTo>
                    <a:pt x="2248" y="286"/>
                  </a:lnTo>
                  <a:close/>
                  <a:moveTo>
                    <a:pt x="2279" y="286"/>
                  </a:moveTo>
                  <a:lnTo>
                    <a:pt x="2248" y="286"/>
                  </a:lnTo>
                  <a:lnTo>
                    <a:pt x="2246" y="288"/>
                  </a:lnTo>
                  <a:lnTo>
                    <a:pt x="2278" y="288"/>
                  </a:lnTo>
                  <a:lnTo>
                    <a:pt x="2279" y="286"/>
                  </a:lnTo>
                  <a:close/>
                  <a:moveTo>
                    <a:pt x="2281" y="281"/>
                  </a:moveTo>
                  <a:lnTo>
                    <a:pt x="2253" y="281"/>
                  </a:lnTo>
                  <a:lnTo>
                    <a:pt x="2251" y="283"/>
                  </a:lnTo>
                  <a:lnTo>
                    <a:pt x="2246" y="287"/>
                  </a:lnTo>
                  <a:lnTo>
                    <a:pt x="2248" y="286"/>
                  </a:lnTo>
                  <a:lnTo>
                    <a:pt x="2279" y="286"/>
                  </a:lnTo>
                  <a:lnTo>
                    <a:pt x="2280" y="283"/>
                  </a:lnTo>
                  <a:lnTo>
                    <a:pt x="2251" y="283"/>
                  </a:lnTo>
                  <a:lnTo>
                    <a:pt x="2252" y="282"/>
                  </a:lnTo>
                  <a:lnTo>
                    <a:pt x="2281" y="282"/>
                  </a:lnTo>
                  <a:lnTo>
                    <a:pt x="2281" y="281"/>
                  </a:lnTo>
                  <a:close/>
                  <a:moveTo>
                    <a:pt x="40" y="286"/>
                  </a:moveTo>
                  <a:lnTo>
                    <a:pt x="39" y="286"/>
                  </a:lnTo>
                  <a:lnTo>
                    <a:pt x="40" y="287"/>
                  </a:lnTo>
                  <a:lnTo>
                    <a:pt x="40" y="286"/>
                  </a:lnTo>
                  <a:close/>
                  <a:moveTo>
                    <a:pt x="34" y="281"/>
                  </a:moveTo>
                  <a:lnTo>
                    <a:pt x="35" y="283"/>
                  </a:lnTo>
                  <a:lnTo>
                    <a:pt x="34" y="282"/>
                  </a:lnTo>
                  <a:lnTo>
                    <a:pt x="34" y="281"/>
                  </a:lnTo>
                  <a:close/>
                  <a:moveTo>
                    <a:pt x="34" y="282"/>
                  </a:moveTo>
                  <a:lnTo>
                    <a:pt x="35" y="283"/>
                  </a:lnTo>
                  <a:lnTo>
                    <a:pt x="36" y="283"/>
                  </a:lnTo>
                  <a:lnTo>
                    <a:pt x="34" y="282"/>
                  </a:lnTo>
                  <a:close/>
                  <a:moveTo>
                    <a:pt x="2253" y="281"/>
                  </a:moveTo>
                  <a:lnTo>
                    <a:pt x="2252" y="282"/>
                  </a:lnTo>
                  <a:lnTo>
                    <a:pt x="2251" y="283"/>
                  </a:lnTo>
                  <a:lnTo>
                    <a:pt x="2253" y="281"/>
                  </a:lnTo>
                  <a:close/>
                  <a:moveTo>
                    <a:pt x="2257" y="277"/>
                  </a:moveTo>
                  <a:lnTo>
                    <a:pt x="2252" y="282"/>
                  </a:lnTo>
                  <a:lnTo>
                    <a:pt x="2253" y="281"/>
                  </a:lnTo>
                  <a:lnTo>
                    <a:pt x="2281" y="281"/>
                  </a:lnTo>
                  <a:lnTo>
                    <a:pt x="2282" y="280"/>
                  </a:lnTo>
                  <a:lnTo>
                    <a:pt x="2283" y="278"/>
                  </a:lnTo>
                  <a:lnTo>
                    <a:pt x="2256" y="278"/>
                  </a:lnTo>
                  <a:lnTo>
                    <a:pt x="2257" y="277"/>
                  </a:lnTo>
                  <a:close/>
                  <a:moveTo>
                    <a:pt x="34" y="281"/>
                  </a:moveTo>
                  <a:lnTo>
                    <a:pt x="34" y="281"/>
                  </a:lnTo>
                  <a:lnTo>
                    <a:pt x="34" y="282"/>
                  </a:lnTo>
                  <a:lnTo>
                    <a:pt x="34" y="281"/>
                  </a:lnTo>
                  <a:close/>
                  <a:moveTo>
                    <a:pt x="30" y="276"/>
                  </a:moveTo>
                  <a:lnTo>
                    <a:pt x="31" y="278"/>
                  </a:lnTo>
                  <a:lnTo>
                    <a:pt x="30" y="277"/>
                  </a:lnTo>
                  <a:lnTo>
                    <a:pt x="30" y="276"/>
                  </a:lnTo>
                  <a:close/>
                  <a:moveTo>
                    <a:pt x="30" y="277"/>
                  </a:moveTo>
                  <a:lnTo>
                    <a:pt x="31" y="278"/>
                  </a:lnTo>
                  <a:lnTo>
                    <a:pt x="30" y="277"/>
                  </a:lnTo>
                  <a:close/>
                  <a:moveTo>
                    <a:pt x="2257" y="276"/>
                  </a:moveTo>
                  <a:lnTo>
                    <a:pt x="2257" y="277"/>
                  </a:lnTo>
                  <a:lnTo>
                    <a:pt x="2256" y="278"/>
                  </a:lnTo>
                  <a:lnTo>
                    <a:pt x="2257" y="276"/>
                  </a:lnTo>
                  <a:close/>
                  <a:moveTo>
                    <a:pt x="2283" y="276"/>
                  </a:moveTo>
                  <a:lnTo>
                    <a:pt x="2257" y="276"/>
                  </a:lnTo>
                  <a:lnTo>
                    <a:pt x="2256" y="278"/>
                  </a:lnTo>
                  <a:lnTo>
                    <a:pt x="2283" y="278"/>
                  </a:lnTo>
                  <a:lnTo>
                    <a:pt x="2283" y="276"/>
                  </a:lnTo>
                  <a:close/>
                  <a:moveTo>
                    <a:pt x="30" y="276"/>
                  </a:moveTo>
                  <a:lnTo>
                    <a:pt x="30" y="276"/>
                  </a:lnTo>
                  <a:lnTo>
                    <a:pt x="30" y="277"/>
                  </a:lnTo>
                  <a:lnTo>
                    <a:pt x="30" y="276"/>
                  </a:lnTo>
                  <a:close/>
                  <a:moveTo>
                    <a:pt x="2260" y="271"/>
                  </a:moveTo>
                  <a:lnTo>
                    <a:pt x="2257" y="277"/>
                  </a:lnTo>
                  <a:lnTo>
                    <a:pt x="2257" y="276"/>
                  </a:lnTo>
                  <a:lnTo>
                    <a:pt x="2283" y="276"/>
                  </a:lnTo>
                  <a:lnTo>
                    <a:pt x="2285" y="272"/>
                  </a:lnTo>
                  <a:lnTo>
                    <a:pt x="2259" y="272"/>
                  </a:lnTo>
                  <a:lnTo>
                    <a:pt x="2260" y="271"/>
                  </a:lnTo>
                  <a:close/>
                  <a:moveTo>
                    <a:pt x="26" y="269"/>
                  </a:moveTo>
                  <a:lnTo>
                    <a:pt x="27" y="272"/>
                  </a:lnTo>
                  <a:lnTo>
                    <a:pt x="27" y="271"/>
                  </a:lnTo>
                  <a:lnTo>
                    <a:pt x="26" y="269"/>
                  </a:lnTo>
                  <a:close/>
                  <a:moveTo>
                    <a:pt x="27" y="271"/>
                  </a:moveTo>
                  <a:lnTo>
                    <a:pt x="27" y="272"/>
                  </a:lnTo>
                  <a:lnTo>
                    <a:pt x="27" y="271"/>
                  </a:lnTo>
                  <a:close/>
                  <a:moveTo>
                    <a:pt x="2260" y="269"/>
                  </a:moveTo>
                  <a:lnTo>
                    <a:pt x="2260" y="271"/>
                  </a:lnTo>
                  <a:lnTo>
                    <a:pt x="2259" y="272"/>
                  </a:lnTo>
                  <a:lnTo>
                    <a:pt x="2260" y="269"/>
                  </a:lnTo>
                  <a:close/>
                  <a:moveTo>
                    <a:pt x="2285" y="269"/>
                  </a:moveTo>
                  <a:lnTo>
                    <a:pt x="2260" y="269"/>
                  </a:lnTo>
                  <a:lnTo>
                    <a:pt x="2259" y="272"/>
                  </a:lnTo>
                  <a:lnTo>
                    <a:pt x="2285" y="272"/>
                  </a:lnTo>
                  <a:lnTo>
                    <a:pt x="2285" y="269"/>
                  </a:lnTo>
                  <a:close/>
                  <a:moveTo>
                    <a:pt x="27" y="269"/>
                  </a:moveTo>
                  <a:lnTo>
                    <a:pt x="26" y="269"/>
                  </a:lnTo>
                  <a:lnTo>
                    <a:pt x="27" y="271"/>
                  </a:lnTo>
                  <a:lnTo>
                    <a:pt x="27" y="269"/>
                  </a:lnTo>
                  <a:close/>
                  <a:moveTo>
                    <a:pt x="2262" y="264"/>
                  </a:moveTo>
                  <a:lnTo>
                    <a:pt x="2260" y="271"/>
                  </a:lnTo>
                  <a:lnTo>
                    <a:pt x="2260" y="269"/>
                  </a:lnTo>
                  <a:lnTo>
                    <a:pt x="2285" y="269"/>
                  </a:lnTo>
                  <a:lnTo>
                    <a:pt x="2286" y="268"/>
                  </a:lnTo>
                  <a:lnTo>
                    <a:pt x="2286" y="265"/>
                  </a:lnTo>
                  <a:lnTo>
                    <a:pt x="2262" y="265"/>
                  </a:lnTo>
                  <a:lnTo>
                    <a:pt x="2262" y="264"/>
                  </a:lnTo>
                  <a:close/>
                  <a:moveTo>
                    <a:pt x="24" y="262"/>
                  </a:moveTo>
                  <a:lnTo>
                    <a:pt x="25" y="265"/>
                  </a:lnTo>
                  <a:lnTo>
                    <a:pt x="25" y="264"/>
                  </a:lnTo>
                  <a:lnTo>
                    <a:pt x="24" y="262"/>
                  </a:lnTo>
                  <a:close/>
                  <a:moveTo>
                    <a:pt x="25" y="264"/>
                  </a:moveTo>
                  <a:lnTo>
                    <a:pt x="25" y="265"/>
                  </a:lnTo>
                  <a:lnTo>
                    <a:pt x="25" y="264"/>
                  </a:lnTo>
                  <a:close/>
                  <a:moveTo>
                    <a:pt x="2262" y="262"/>
                  </a:moveTo>
                  <a:lnTo>
                    <a:pt x="2262" y="264"/>
                  </a:lnTo>
                  <a:lnTo>
                    <a:pt x="2262" y="265"/>
                  </a:lnTo>
                  <a:lnTo>
                    <a:pt x="2262" y="262"/>
                  </a:lnTo>
                  <a:close/>
                  <a:moveTo>
                    <a:pt x="2286" y="262"/>
                  </a:moveTo>
                  <a:lnTo>
                    <a:pt x="2262" y="262"/>
                  </a:lnTo>
                  <a:lnTo>
                    <a:pt x="2262" y="265"/>
                  </a:lnTo>
                  <a:lnTo>
                    <a:pt x="2286" y="265"/>
                  </a:lnTo>
                  <a:lnTo>
                    <a:pt x="2286" y="262"/>
                  </a:lnTo>
                  <a:close/>
                  <a:moveTo>
                    <a:pt x="25" y="262"/>
                  </a:moveTo>
                  <a:lnTo>
                    <a:pt x="24" y="262"/>
                  </a:lnTo>
                  <a:lnTo>
                    <a:pt x="25" y="264"/>
                  </a:lnTo>
                  <a:lnTo>
                    <a:pt x="25" y="262"/>
                  </a:lnTo>
                  <a:close/>
                  <a:moveTo>
                    <a:pt x="2287" y="61"/>
                  </a:moveTo>
                  <a:lnTo>
                    <a:pt x="2263" y="61"/>
                  </a:lnTo>
                  <a:lnTo>
                    <a:pt x="2263" y="256"/>
                  </a:lnTo>
                  <a:lnTo>
                    <a:pt x="2263" y="257"/>
                  </a:lnTo>
                  <a:lnTo>
                    <a:pt x="2262" y="264"/>
                  </a:lnTo>
                  <a:lnTo>
                    <a:pt x="2262" y="262"/>
                  </a:lnTo>
                  <a:lnTo>
                    <a:pt x="2286" y="262"/>
                  </a:lnTo>
                  <a:lnTo>
                    <a:pt x="2287" y="257"/>
                  </a:lnTo>
                  <a:lnTo>
                    <a:pt x="2287" y="61"/>
                  </a:lnTo>
                  <a:close/>
                  <a:moveTo>
                    <a:pt x="24" y="255"/>
                  </a:moveTo>
                  <a:lnTo>
                    <a:pt x="24" y="256"/>
                  </a:lnTo>
                  <a:lnTo>
                    <a:pt x="24" y="255"/>
                  </a:lnTo>
                  <a:close/>
                  <a:moveTo>
                    <a:pt x="2263" y="255"/>
                  </a:moveTo>
                  <a:lnTo>
                    <a:pt x="2263" y="256"/>
                  </a:lnTo>
                  <a:lnTo>
                    <a:pt x="2263" y="255"/>
                  </a:lnTo>
                  <a:close/>
                  <a:moveTo>
                    <a:pt x="24" y="61"/>
                  </a:moveTo>
                  <a:lnTo>
                    <a:pt x="24" y="61"/>
                  </a:lnTo>
                  <a:lnTo>
                    <a:pt x="24" y="62"/>
                  </a:lnTo>
                  <a:lnTo>
                    <a:pt x="24" y="61"/>
                  </a:lnTo>
                  <a:close/>
                  <a:moveTo>
                    <a:pt x="2286" y="52"/>
                  </a:moveTo>
                  <a:lnTo>
                    <a:pt x="2262" y="52"/>
                  </a:lnTo>
                  <a:lnTo>
                    <a:pt x="2262" y="55"/>
                  </a:lnTo>
                  <a:lnTo>
                    <a:pt x="2263" y="62"/>
                  </a:lnTo>
                  <a:lnTo>
                    <a:pt x="2263" y="61"/>
                  </a:lnTo>
                  <a:lnTo>
                    <a:pt x="2287" y="61"/>
                  </a:lnTo>
                  <a:lnTo>
                    <a:pt x="2287" y="60"/>
                  </a:lnTo>
                  <a:lnTo>
                    <a:pt x="2286" y="55"/>
                  </a:lnTo>
                  <a:lnTo>
                    <a:pt x="2262" y="55"/>
                  </a:lnTo>
                  <a:lnTo>
                    <a:pt x="2262" y="53"/>
                  </a:lnTo>
                  <a:lnTo>
                    <a:pt x="2286" y="53"/>
                  </a:lnTo>
                  <a:lnTo>
                    <a:pt x="2286" y="52"/>
                  </a:lnTo>
                  <a:close/>
                  <a:moveTo>
                    <a:pt x="25" y="52"/>
                  </a:moveTo>
                  <a:lnTo>
                    <a:pt x="24" y="55"/>
                  </a:lnTo>
                  <a:lnTo>
                    <a:pt x="25" y="53"/>
                  </a:lnTo>
                  <a:lnTo>
                    <a:pt x="25" y="52"/>
                  </a:lnTo>
                  <a:close/>
                  <a:moveTo>
                    <a:pt x="25" y="53"/>
                  </a:moveTo>
                  <a:lnTo>
                    <a:pt x="24" y="55"/>
                  </a:lnTo>
                  <a:lnTo>
                    <a:pt x="25" y="55"/>
                  </a:lnTo>
                  <a:lnTo>
                    <a:pt x="25" y="53"/>
                  </a:lnTo>
                  <a:close/>
                  <a:moveTo>
                    <a:pt x="2262" y="52"/>
                  </a:moveTo>
                  <a:lnTo>
                    <a:pt x="2262" y="53"/>
                  </a:lnTo>
                  <a:lnTo>
                    <a:pt x="2262" y="55"/>
                  </a:lnTo>
                  <a:lnTo>
                    <a:pt x="2262" y="52"/>
                  </a:lnTo>
                  <a:close/>
                  <a:moveTo>
                    <a:pt x="25" y="52"/>
                  </a:moveTo>
                  <a:lnTo>
                    <a:pt x="25" y="52"/>
                  </a:lnTo>
                  <a:lnTo>
                    <a:pt x="25" y="53"/>
                  </a:lnTo>
                  <a:lnTo>
                    <a:pt x="25" y="52"/>
                  </a:lnTo>
                  <a:close/>
                  <a:moveTo>
                    <a:pt x="2260" y="46"/>
                  </a:moveTo>
                  <a:lnTo>
                    <a:pt x="2262" y="53"/>
                  </a:lnTo>
                  <a:lnTo>
                    <a:pt x="2262" y="52"/>
                  </a:lnTo>
                  <a:lnTo>
                    <a:pt x="2286" y="52"/>
                  </a:lnTo>
                  <a:lnTo>
                    <a:pt x="2286" y="49"/>
                  </a:lnTo>
                  <a:lnTo>
                    <a:pt x="2285" y="48"/>
                  </a:lnTo>
                  <a:lnTo>
                    <a:pt x="2260" y="48"/>
                  </a:lnTo>
                  <a:lnTo>
                    <a:pt x="2260" y="46"/>
                  </a:lnTo>
                  <a:close/>
                  <a:moveTo>
                    <a:pt x="27" y="45"/>
                  </a:moveTo>
                  <a:lnTo>
                    <a:pt x="26" y="48"/>
                  </a:lnTo>
                  <a:lnTo>
                    <a:pt x="27" y="46"/>
                  </a:lnTo>
                  <a:lnTo>
                    <a:pt x="27" y="45"/>
                  </a:lnTo>
                  <a:close/>
                  <a:moveTo>
                    <a:pt x="27" y="46"/>
                  </a:moveTo>
                  <a:lnTo>
                    <a:pt x="26" y="48"/>
                  </a:lnTo>
                  <a:lnTo>
                    <a:pt x="27" y="48"/>
                  </a:lnTo>
                  <a:lnTo>
                    <a:pt x="27" y="46"/>
                  </a:lnTo>
                  <a:close/>
                  <a:moveTo>
                    <a:pt x="2259" y="45"/>
                  </a:moveTo>
                  <a:lnTo>
                    <a:pt x="2260" y="46"/>
                  </a:lnTo>
                  <a:lnTo>
                    <a:pt x="2260" y="48"/>
                  </a:lnTo>
                  <a:lnTo>
                    <a:pt x="2259" y="45"/>
                  </a:lnTo>
                  <a:close/>
                  <a:moveTo>
                    <a:pt x="2285" y="45"/>
                  </a:moveTo>
                  <a:lnTo>
                    <a:pt x="2259" y="45"/>
                  </a:lnTo>
                  <a:lnTo>
                    <a:pt x="2260" y="48"/>
                  </a:lnTo>
                  <a:lnTo>
                    <a:pt x="2285" y="48"/>
                  </a:lnTo>
                  <a:lnTo>
                    <a:pt x="2285" y="45"/>
                  </a:lnTo>
                  <a:close/>
                  <a:moveTo>
                    <a:pt x="27" y="45"/>
                  </a:moveTo>
                  <a:lnTo>
                    <a:pt x="27" y="45"/>
                  </a:lnTo>
                  <a:lnTo>
                    <a:pt x="27" y="46"/>
                  </a:lnTo>
                  <a:lnTo>
                    <a:pt x="27" y="45"/>
                  </a:lnTo>
                  <a:close/>
                  <a:moveTo>
                    <a:pt x="2283" y="39"/>
                  </a:moveTo>
                  <a:lnTo>
                    <a:pt x="2256" y="39"/>
                  </a:lnTo>
                  <a:lnTo>
                    <a:pt x="2257" y="41"/>
                  </a:lnTo>
                  <a:lnTo>
                    <a:pt x="2260" y="46"/>
                  </a:lnTo>
                  <a:lnTo>
                    <a:pt x="2259" y="45"/>
                  </a:lnTo>
                  <a:lnTo>
                    <a:pt x="2285" y="45"/>
                  </a:lnTo>
                  <a:lnTo>
                    <a:pt x="2283" y="39"/>
                  </a:lnTo>
                  <a:close/>
                  <a:moveTo>
                    <a:pt x="2257" y="41"/>
                  </a:moveTo>
                  <a:lnTo>
                    <a:pt x="2257" y="41"/>
                  </a:lnTo>
                  <a:close/>
                  <a:moveTo>
                    <a:pt x="2256" y="39"/>
                  </a:moveTo>
                  <a:lnTo>
                    <a:pt x="2257" y="41"/>
                  </a:lnTo>
                  <a:lnTo>
                    <a:pt x="2256" y="39"/>
                  </a:lnTo>
                  <a:close/>
                  <a:moveTo>
                    <a:pt x="31" y="39"/>
                  </a:moveTo>
                  <a:lnTo>
                    <a:pt x="30" y="41"/>
                  </a:lnTo>
                  <a:lnTo>
                    <a:pt x="30" y="40"/>
                  </a:lnTo>
                  <a:lnTo>
                    <a:pt x="31" y="39"/>
                  </a:lnTo>
                  <a:close/>
                  <a:moveTo>
                    <a:pt x="30" y="40"/>
                  </a:moveTo>
                  <a:lnTo>
                    <a:pt x="30" y="41"/>
                  </a:lnTo>
                  <a:lnTo>
                    <a:pt x="30" y="40"/>
                  </a:lnTo>
                  <a:close/>
                  <a:moveTo>
                    <a:pt x="2252" y="34"/>
                  </a:moveTo>
                  <a:lnTo>
                    <a:pt x="2257" y="41"/>
                  </a:lnTo>
                  <a:lnTo>
                    <a:pt x="2256" y="39"/>
                  </a:lnTo>
                  <a:lnTo>
                    <a:pt x="2283" y="39"/>
                  </a:lnTo>
                  <a:lnTo>
                    <a:pt x="2282" y="37"/>
                  </a:lnTo>
                  <a:lnTo>
                    <a:pt x="2281" y="35"/>
                  </a:lnTo>
                  <a:lnTo>
                    <a:pt x="2253" y="35"/>
                  </a:lnTo>
                  <a:lnTo>
                    <a:pt x="2252" y="34"/>
                  </a:lnTo>
                  <a:close/>
                  <a:moveTo>
                    <a:pt x="31" y="39"/>
                  </a:moveTo>
                  <a:lnTo>
                    <a:pt x="31" y="39"/>
                  </a:lnTo>
                  <a:lnTo>
                    <a:pt x="30" y="40"/>
                  </a:lnTo>
                  <a:lnTo>
                    <a:pt x="31" y="39"/>
                  </a:lnTo>
                  <a:close/>
                  <a:moveTo>
                    <a:pt x="36" y="34"/>
                  </a:moveTo>
                  <a:lnTo>
                    <a:pt x="34" y="36"/>
                  </a:lnTo>
                  <a:lnTo>
                    <a:pt x="35" y="35"/>
                  </a:lnTo>
                  <a:lnTo>
                    <a:pt x="36" y="34"/>
                  </a:lnTo>
                  <a:close/>
                  <a:moveTo>
                    <a:pt x="35" y="35"/>
                  </a:moveTo>
                  <a:lnTo>
                    <a:pt x="34" y="36"/>
                  </a:lnTo>
                  <a:lnTo>
                    <a:pt x="35" y="35"/>
                  </a:lnTo>
                  <a:close/>
                  <a:moveTo>
                    <a:pt x="2251" y="34"/>
                  </a:moveTo>
                  <a:lnTo>
                    <a:pt x="2252" y="34"/>
                  </a:lnTo>
                  <a:lnTo>
                    <a:pt x="2253" y="35"/>
                  </a:lnTo>
                  <a:lnTo>
                    <a:pt x="2251" y="34"/>
                  </a:lnTo>
                  <a:close/>
                  <a:moveTo>
                    <a:pt x="2280" y="34"/>
                  </a:moveTo>
                  <a:lnTo>
                    <a:pt x="2251" y="34"/>
                  </a:lnTo>
                  <a:lnTo>
                    <a:pt x="2253" y="35"/>
                  </a:lnTo>
                  <a:lnTo>
                    <a:pt x="2281" y="35"/>
                  </a:lnTo>
                  <a:lnTo>
                    <a:pt x="2280" y="34"/>
                  </a:lnTo>
                  <a:close/>
                  <a:moveTo>
                    <a:pt x="36" y="34"/>
                  </a:moveTo>
                  <a:lnTo>
                    <a:pt x="36" y="34"/>
                  </a:lnTo>
                  <a:lnTo>
                    <a:pt x="35" y="35"/>
                  </a:lnTo>
                  <a:lnTo>
                    <a:pt x="36" y="34"/>
                  </a:lnTo>
                  <a:close/>
                  <a:moveTo>
                    <a:pt x="2246" y="30"/>
                  </a:moveTo>
                  <a:lnTo>
                    <a:pt x="2252" y="34"/>
                  </a:lnTo>
                  <a:lnTo>
                    <a:pt x="2251" y="34"/>
                  </a:lnTo>
                  <a:lnTo>
                    <a:pt x="2280" y="34"/>
                  </a:lnTo>
                  <a:lnTo>
                    <a:pt x="2279" y="31"/>
                  </a:lnTo>
                  <a:lnTo>
                    <a:pt x="2248" y="31"/>
                  </a:lnTo>
                  <a:lnTo>
                    <a:pt x="2246" y="30"/>
                  </a:lnTo>
                  <a:close/>
                  <a:moveTo>
                    <a:pt x="41" y="30"/>
                  </a:moveTo>
                  <a:lnTo>
                    <a:pt x="39" y="31"/>
                  </a:lnTo>
                  <a:lnTo>
                    <a:pt x="40" y="30"/>
                  </a:lnTo>
                  <a:lnTo>
                    <a:pt x="41" y="30"/>
                  </a:lnTo>
                  <a:close/>
                  <a:moveTo>
                    <a:pt x="40" y="30"/>
                  </a:moveTo>
                  <a:lnTo>
                    <a:pt x="39" y="31"/>
                  </a:lnTo>
                  <a:lnTo>
                    <a:pt x="40" y="31"/>
                  </a:lnTo>
                  <a:lnTo>
                    <a:pt x="40" y="30"/>
                  </a:lnTo>
                  <a:close/>
                  <a:moveTo>
                    <a:pt x="2246" y="30"/>
                  </a:moveTo>
                  <a:lnTo>
                    <a:pt x="2246" y="30"/>
                  </a:lnTo>
                  <a:lnTo>
                    <a:pt x="2248" y="31"/>
                  </a:lnTo>
                  <a:lnTo>
                    <a:pt x="2246" y="30"/>
                  </a:lnTo>
                  <a:close/>
                  <a:moveTo>
                    <a:pt x="2278" y="30"/>
                  </a:moveTo>
                  <a:lnTo>
                    <a:pt x="2246" y="30"/>
                  </a:lnTo>
                  <a:lnTo>
                    <a:pt x="2248" y="31"/>
                  </a:lnTo>
                  <a:lnTo>
                    <a:pt x="2279" y="31"/>
                  </a:lnTo>
                  <a:lnTo>
                    <a:pt x="2278" y="30"/>
                  </a:lnTo>
                  <a:close/>
                  <a:moveTo>
                    <a:pt x="2240" y="27"/>
                  </a:moveTo>
                  <a:lnTo>
                    <a:pt x="2246" y="30"/>
                  </a:lnTo>
                  <a:lnTo>
                    <a:pt x="2278" y="30"/>
                  </a:lnTo>
                  <a:lnTo>
                    <a:pt x="2277" y="27"/>
                  </a:lnTo>
                  <a:lnTo>
                    <a:pt x="2241" y="27"/>
                  </a:lnTo>
                  <a:lnTo>
                    <a:pt x="2240" y="27"/>
                  </a:lnTo>
                  <a:close/>
                  <a:moveTo>
                    <a:pt x="41" y="30"/>
                  </a:moveTo>
                  <a:lnTo>
                    <a:pt x="41" y="30"/>
                  </a:lnTo>
                  <a:lnTo>
                    <a:pt x="40" y="30"/>
                  </a:lnTo>
                  <a:lnTo>
                    <a:pt x="41" y="30"/>
                  </a:lnTo>
                  <a:close/>
                  <a:moveTo>
                    <a:pt x="47" y="26"/>
                  </a:moveTo>
                  <a:lnTo>
                    <a:pt x="45" y="27"/>
                  </a:lnTo>
                  <a:lnTo>
                    <a:pt x="46" y="27"/>
                  </a:lnTo>
                  <a:lnTo>
                    <a:pt x="47" y="26"/>
                  </a:lnTo>
                  <a:close/>
                  <a:moveTo>
                    <a:pt x="46" y="27"/>
                  </a:moveTo>
                  <a:lnTo>
                    <a:pt x="45" y="27"/>
                  </a:lnTo>
                  <a:lnTo>
                    <a:pt x="46" y="27"/>
                  </a:lnTo>
                  <a:close/>
                  <a:moveTo>
                    <a:pt x="2239" y="26"/>
                  </a:moveTo>
                  <a:lnTo>
                    <a:pt x="2240" y="27"/>
                  </a:lnTo>
                  <a:lnTo>
                    <a:pt x="2241" y="27"/>
                  </a:lnTo>
                  <a:lnTo>
                    <a:pt x="2239" y="26"/>
                  </a:lnTo>
                  <a:close/>
                  <a:moveTo>
                    <a:pt x="2276" y="26"/>
                  </a:moveTo>
                  <a:lnTo>
                    <a:pt x="2239" y="26"/>
                  </a:lnTo>
                  <a:lnTo>
                    <a:pt x="2241" y="27"/>
                  </a:lnTo>
                  <a:lnTo>
                    <a:pt x="2277" y="27"/>
                  </a:lnTo>
                  <a:lnTo>
                    <a:pt x="2276" y="27"/>
                  </a:lnTo>
                  <a:lnTo>
                    <a:pt x="2276" y="26"/>
                  </a:lnTo>
                  <a:close/>
                  <a:moveTo>
                    <a:pt x="48" y="26"/>
                  </a:moveTo>
                  <a:lnTo>
                    <a:pt x="47" y="26"/>
                  </a:lnTo>
                  <a:lnTo>
                    <a:pt x="46" y="27"/>
                  </a:lnTo>
                  <a:lnTo>
                    <a:pt x="48" y="26"/>
                  </a:lnTo>
                  <a:close/>
                  <a:moveTo>
                    <a:pt x="2233" y="25"/>
                  </a:moveTo>
                  <a:lnTo>
                    <a:pt x="2240" y="27"/>
                  </a:lnTo>
                  <a:lnTo>
                    <a:pt x="2239" y="26"/>
                  </a:lnTo>
                  <a:lnTo>
                    <a:pt x="2276" y="26"/>
                  </a:lnTo>
                  <a:lnTo>
                    <a:pt x="2275" y="25"/>
                  </a:lnTo>
                  <a:lnTo>
                    <a:pt x="2235" y="25"/>
                  </a:lnTo>
                  <a:lnTo>
                    <a:pt x="2233" y="25"/>
                  </a:lnTo>
                  <a:close/>
                  <a:moveTo>
                    <a:pt x="55" y="24"/>
                  </a:moveTo>
                  <a:lnTo>
                    <a:pt x="52" y="25"/>
                  </a:lnTo>
                  <a:lnTo>
                    <a:pt x="53" y="25"/>
                  </a:lnTo>
                  <a:lnTo>
                    <a:pt x="55" y="24"/>
                  </a:lnTo>
                  <a:close/>
                  <a:moveTo>
                    <a:pt x="53" y="25"/>
                  </a:moveTo>
                  <a:lnTo>
                    <a:pt x="52" y="25"/>
                  </a:lnTo>
                  <a:lnTo>
                    <a:pt x="53" y="25"/>
                  </a:lnTo>
                  <a:close/>
                  <a:moveTo>
                    <a:pt x="2232" y="24"/>
                  </a:moveTo>
                  <a:lnTo>
                    <a:pt x="2233" y="25"/>
                  </a:lnTo>
                  <a:lnTo>
                    <a:pt x="2235" y="25"/>
                  </a:lnTo>
                  <a:lnTo>
                    <a:pt x="2232" y="24"/>
                  </a:lnTo>
                  <a:close/>
                  <a:moveTo>
                    <a:pt x="2274" y="24"/>
                  </a:moveTo>
                  <a:lnTo>
                    <a:pt x="2232" y="24"/>
                  </a:lnTo>
                  <a:lnTo>
                    <a:pt x="2235" y="25"/>
                  </a:lnTo>
                  <a:lnTo>
                    <a:pt x="2275" y="25"/>
                  </a:lnTo>
                  <a:lnTo>
                    <a:pt x="2274" y="24"/>
                  </a:lnTo>
                  <a:close/>
                  <a:moveTo>
                    <a:pt x="57" y="24"/>
                  </a:moveTo>
                  <a:lnTo>
                    <a:pt x="55" y="24"/>
                  </a:lnTo>
                  <a:lnTo>
                    <a:pt x="53" y="25"/>
                  </a:lnTo>
                  <a:lnTo>
                    <a:pt x="57" y="24"/>
                  </a:lnTo>
                  <a:close/>
                  <a:moveTo>
                    <a:pt x="2274" y="24"/>
                  </a:moveTo>
                  <a:lnTo>
                    <a:pt x="2225" y="24"/>
                  </a:lnTo>
                  <a:lnTo>
                    <a:pt x="2233" y="25"/>
                  </a:lnTo>
                  <a:lnTo>
                    <a:pt x="2232" y="24"/>
                  </a:lnTo>
                  <a:lnTo>
                    <a:pt x="2274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0" name="AutoShape 645">
              <a:extLst>
                <a:ext uri="{FF2B5EF4-FFF2-40B4-BE49-F238E27FC236}">
                  <a16:creationId xmlns:a16="http://schemas.microsoft.com/office/drawing/2014/main" id="{81EA9FB2-FDD0-4F51-99D2-D0C361D32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7" y="-6623"/>
              <a:ext cx="32" cy="5883"/>
            </a:xfrm>
            <a:custGeom>
              <a:avLst/>
              <a:gdLst>
                <a:gd name="T0" fmla="+- 0 10800 10768"/>
                <a:gd name="T1" fmla="*/ T0 w 32"/>
                <a:gd name="T2" fmla="+- 0 -748 -6623"/>
                <a:gd name="T3" fmla="*/ -748 h 5883"/>
                <a:gd name="T4" fmla="+- 0 10768 10768"/>
                <a:gd name="T5" fmla="*/ T4 w 32"/>
                <a:gd name="T6" fmla="+- 0 -748 -6623"/>
                <a:gd name="T7" fmla="*/ -748 h 5883"/>
                <a:gd name="T8" fmla="+- 0 10768 10768"/>
                <a:gd name="T9" fmla="*/ T8 w 32"/>
                <a:gd name="T10" fmla="+- 0 -740 -6623"/>
                <a:gd name="T11" fmla="*/ -740 h 5883"/>
                <a:gd name="T12" fmla="+- 0 10800 10768"/>
                <a:gd name="T13" fmla="*/ T12 w 32"/>
                <a:gd name="T14" fmla="+- 0 -740 -6623"/>
                <a:gd name="T15" fmla="*/ -740 h 5883"/>
                <a:gd name="T16" fmla="+- 0 10800 10768"/>
                <a:gd name="T17" fmla="*/ T16 w 32"/>
                <a:gd name="T18" fmla="+- 0 -748 -6623"/>
                <a:gd name="T19" fmla="*/ -748 h 5883"/>
                <a:gd name="T20" fmla="+- 0 10800 10768"/>
                <a:gd name="T21" fmla="*/ T20 w 32"/>
                <a:gd name="T22" fmla="+- 0 -876 -6623"/>
                <a:gd name="T23" fmla="*/ -876 h 5883"/>
                <a:gd name="T24" fmla="+- 0 10768 10768"/>
                <a:gd name="T25" fmla="*/ T24 w 32"/>
                <a:gd name="T26" fmla="+- 0 -876 -6623"/>
                <a:gd name="T27" fmla="*/ -876 h 5883"/>
                <a:gd name="T28" fmla="+- 0 10768 10768"/>
                <a:gd name="T29" fmla="*/ T28 w 32"/>
                <a:gd name="T30" fmla="+- 0 -780 -6623"/>
                <a:gd name="T31" fmla="*/ -780 h 5883"/>
                <a:gd name="T32" fmla="+- 0 10800 10768"/>
                <a:gd name="T33" fmla="*/ T32 w 32"/>
                <a:gd name="T34" fmla="+- 0 -780 -6623"/>
                <a:gd name="T35" fmla="*/ -780 h 5883"/>
                <a:gd name="T36" fmla="+- 0 10800 10768"/>
                <a:gd name="T37" fmla="*/ T36 w 32"/>
                <a:gd name="T38" fmla="+- 0 -876 -6623"/>
                <a:gd name="T39" fmla="*/ -876 h 5883"/>
                <a:gd name="T40" fmla="+- 0 10800 10768"/>
                <a:gd name="T41" fmla="*/ T40 w 32"/>
                <a:gd name="T42" fmla="+- 0 -952 -6623"/>
                <a:gd name="T43" fmla="*/ -952 h 5883"/>
                <a:gd name="T44" fmla="+- 0 10768 10768"/>
                <a:gd name="T45" fmla="*/ T44 w 32"/>
                <a:gd name="T46" fmla="+- 0 -952 -6623"/>
                <a:gd name="T47" fmla="*/ -952 h 5883"/>
                <a:gd name="T48" fmla="+- 0 10768 10768"/>
                <a:gd name="T49" fmla="*/ T48 w 32"/>
                <a:gd name="T50" fmla="+- 0 -908 -6623"/>
                <a:gd name="T51" fmla="*/ -908 h 5883"/>
                <a:gd name="T52" fmla="+- 0 10800 10768"/>
                <a:gd name="T53" fmla="*/ T52 w 32"/>
                <a:gd name="T54" fmla="+- 0 -908 -6623"/>
                <a:gd name="T55" fmla="*/ -908 h 5883"/>
                <a:gd name="T56" fmla="+- 0 10800 10768"/>
                <a:gd name="T57" fmla="*/ T56 w 32"/>
                <a:gd name="T58" fmla="+- 0 -952 -6623"/>
                <a:gd name="T59" fmla="*/ -952 h 5883"/>
                <a:gd name="T60" fmla="+- 0 10800 10768"/>
                <a:gd name="T61" fmla="*/ T60 w 32"/>
                <a:gd name="T62" fmla="+- 0 -6495 -6623"/>
                <a:gd name="T63" fmla="*/ -6495 h 5883"/>
                <a:gd name="T64" fmla="+- 0 10768 10768"/>
                <a:gd name="T65" fmla="*/ T64 w 32"/>
                <a:gd name="T66" fmla="+- 0 -6495 -6623"/>
                <a:gd name="T67" fmla="*/ -6495 h 5883"/>
                <a:gd name="T68" fmla="+- 0 10768 10768"/>
                <a:gd name="T69" fmla="*/ T68 w 32"/>
                <a:gd name="T70" fmla="+- 0 -6411 -6623"/>
                <a:gd name="T71" fmla="*/ -6411 h 5883"/>
                <a:gd name="T72" fmla="+- 0 10800 10768"/>
                <a:gd name="T73" fmla="*/ T72 w 32"/>
                <a:gd name="T74" fmla="+- 0 -6411 -6623"/>
                <a:gd name="T75" fmla="*/ -6411 h 5883"/>
                <a:gd name="T76" fmla="+- 0 10800 10768"/>
                <a:gd name="T77" fmla="*/ T76 w 32"/>
                <a:gd name="T78" fmla="+- 0 -6495 -6623"/>
                <a:gd name="T79" fmla="*/ -6495 h 5883"/>
                <a:gd name="T80" fmla="+- 0 10800 10768"/>
                <a:gd name="T81" fmla="*/ T80 w 32"/>
                <a:gd name="T82" fmla="+- 0 -6623 -6623"/>
                <a:gd name="T83" fmla="*/ -6623 h 5883"/>
                <a:gd name="T84" fmla="+- 0 10768 10768"/>
                <a:gd name="T85" fmla="*/ T84 w 32"/>
                <a:gd name="T86" fmla="+- 0 -6623 -6623"/>
                <a:gd name="T87" fmla="*/ -6623 h 5883"/>
                <a:gd name="T88" fmla="+- 0 10768 10768"/>
                <a:gd name="T89" fmla="*/ T88 w 32"/>
                <a:gd name="T90" fmla="+- 0 -6527 -6623"/>
                <a:gd name="T91" fmla="*/ -6527 h 5883"/>
                <a:gd name="T92" fmla="+- 0 10800 10768"/>
                <a:gd name="T93" fmla="*/ T92 w 32"/>
                <a:gd name="T94" fmla="+- 0 -6527 -6623"/>
                <a:gd name="T95" fmla="*/ -6527 h 5883"/>
                <a:gd name="T96" fmla="+- 0 10800 10768"/>
                <a:gd name="T97" fmla="*/ T96 w 32"/>
                <a:gd name="T98" fmla="+- 0 -6623 -6623"/>
                <a:gd name="T99" fmla="*/ -6623 h 588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</a:cxnLst>
              <a:rect l="0" t="0" r="r" b="b"/>
              <a:pathLst>
                <a:path w="32" h="5883">
                  <a:moveTo>
                    <a:pt x="32" y="5875"/>
                  </a:moveTo>
                  <a:lnTo>
                    <a:pt x="0" y="5875"/>
                  </a:lnTo>
                  <a:lnTo>
                    <a:pt x="0" y="5883"/>
                  </a:lnTo>
                  <a:lnTo>
                    <a:pt x="32" y="5883"/>
                  </a:lnTo>
                  <a:lnTo>
                    <a:pt x="32" y="5875"/>
                  </a:lnTo>
                  <a:close/>
                  <a:moveTo>
                    <a:pt x="32" y="5747"/>
                  </a:moveTo>
                  <a:lnTo>
                    <a:pt x="0" y="5747"/>
                  </a:lnTo>
                  <a:lnTo>
                    <a:pt x="0" y="5843"/>
                  </a:lnTo>
                  <a:lnTo>
                    <a:pt x="32" y="5843"/>
                  </a:lnTo>
                  <a:lnTo>
                    <a:pt x="32" y="5747"/>
                  </a:lnTo>
                  <a:close/>
                  <a:moveTo>
                    <a:pt x="32" y="5671"/>
                  </a:moveTo>
                  <a:lnTo>
                    <a:pt x="0" y="5671"/>
                  </a:lnTo>
                  <a:lnTo>
                    <a:pt x="0" y="5715"/>
                  </a:lnTo>
                  <a:lnTo>
                    <a:pt x="32" y="5715"/>
                  </a:lnTo>
                  <a:lnTo>
                    <a:pt x="32" y="5671"/>
                  </a:lnTo>
                  <a:close/>
                  <a:moveTo>
                    <a:pt x="32" y="128"/>
                  </a:moveTo>
                  <a:lnTo>
                    <a:pt x="0" y="128"/>
                  </a:lnTo>
                  <a:lnTo>
                    <a:pt x="0" y="212"/>
                  </a:lnTo>
                  <a:lnTo>
                    <a:pt x="32" y="212"/>
                  </a:lnTo>
                  <a:lnTo>
                    <a:pt x="32" y="128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32" y="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5" name="AutoShape 644">
              <a:extLst>
                <a:ext uri="{FF2B5EF4-FFF2-40B4-BE49-F238E27FC236}">
                  <a16:creationId xmlns:a16="http://schemas.microsoft.com/office/drawing/2014/main" id="{C84A2B4E-68A1-4E9F-B611-C66675E38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32" y="-6926"/>
              <a:ext cx="2287" cy="318"/>
            </a:xfrm>
            <a:custGeom>
              <a:avLst/>
              <a:gdLst>
                <a:gd name="T0" fmla="+- 0 13134 13133"/>
                <a:gd name="T1" fmla="*/ T0 w 2287"/>
                <a:gd name="T2" fmla="+- 0 -6877 -6926"/>
                <a:gd name="T3" fmla="*/ -6877 h 318"/>
                <a:gd name="T4" fmla="+- 0 13181 13133"/>
                <a:gd name="T5" fmla="*/ T4 w 2287"/>
                <a:gd name="T6" fmla="+- 0 -6610 -6926"/>
                <a:gd name="T7" fmla="*/ -6610 h 318"/>
                <a:gd name="T8" fmla="+- 0 13190 13133"/>
                <a:gd name="T9" fmla="*/ T8 w 2287"/>
                <a:gd name="T10" fmla="+- 0 -6633 -6926"/>
                <a:gd name="T11" fmla="*/ -6633 h 318"/>
                <a:gd name="T12" fmla="+- 0 13174 13133"/>
                <a:gd name="T13" fmla="*/ T12 w 2287"/>
                <a:gd name="T14" fmla="+- 0 -6638 -6926"/>
                <a:gd name="T15" fmla="*/ -6638 h 318"/>
                <a:gd name="T16" fmla="+- 0 13162 13133"/>
                <a:gd name="T17" fmla="*/ T16 w 2287"/>
                <a:gd name="T18" fmla="+- 0 -6650 -6926"/>
                <a:gd name="T19" fmla="*/ -6650 h 318"/>
                <a:gd name="T20" fmla="+- 0 13157 13133"/>
                <a:gd name="T21" fmla="*/ T20 w 2287"/>
                <a:gd name="T22" fmla="+- 0 -6664 -6926"/>
                <a:gd name="T23" fmla="*/ -6664 h 318"/>
                <a:gd name="T24" fmla="+- 0 13159 13133"/>
                <a:gd name="T25" fmla="*/ T24 w 2287"/>
                <a:gd name="T26" fmla="+- 0 -6878 -6926"/>
                <a:gd name="T27" fmla="*/ -6878 h 318"/>
                <a:gd name="T28" fmla="+- 0 13168 13133"/>
                <a:gd name="T29" fmla="*/ T28 w 2287"/>
                <a:gd name="T30" fmla="+- 0 -6892 -6926"/>
                <a:gd name="T31" fmla="*/ -6892 h 318"/>
                <a:gd name="T32" fmla="+- 0 13181 13133"/>
                <a:gd name="T33" fmla="*/ T32 w 2287"/>
                <a:gd name="T34" fmla="+- 0 -6900 -6926"/>
                <a:gd name="T35" fmla="*/ -6900 h 318"/>
                <a:gd name="T36" fmla="+- 0 15383 13133"/>
                <a:gd name="T37" fmla="*/ T36 w 2287"/>
                <a:gd name="T38" fmla="+- 0 -6921 -6926"/>
                <a:gd name="T39" fmla="*/ -6921 h 318"/>
                <a:gd name="T40" fmla="+- 0 13185 13133"/>
                <a:gd name="T41" fmla="*/ T40 w 2287"/>
                <a:gd name="T42" fmla="+- 0 -6634 -6926"/>
                <a:gd name="T43" fmla="*/ -6634 h 318"/>
                <a:gd name="T44" fmla="+- 0 15366 13133"/>
                <a:gd name="T45" fmla="*/ T44 w 2287"/>
                <a:gd name="T46" fmla="+- 0 -6634 -6926"/>
                <a:gd name="T47" fmla="*/ -6634 h 318"/>
                <a:gd name="T48" fmla="+- 0 13185 13133"/>
                <a:gd name="T49" fmla="*/ T48 w 2287"/>
                <a:gd name="T50" fmla="+- 0 -6634 -6926"/>
                <a:gd name="T51" fmla="*/ -6634 h 318"/>
                <a:gd name="T52" fmla="+- 0 15373 13133"/>
                <a:gd name="T53" fmla="*/ T52 w 2287"/>
                <a:gd name="T54" fmla="+- 0 -6636 -6926"/>
                <a:gd name="T55" fmla="*/ -6636 h 318"/>
                <a:gd name="T56" fmla="+- 0 15374 13133"/>
                <a:gd name="T57" fmla="*/ T56 w 2287"/>
                <a:gd name="T58" fmla="+- 0 -6636 -6926"/>
                <a:gd name="T59" fmla="*/ -6636 h 318"/>
                <a:gd name="T60" fmla="+- 0 15410 13133"/>
                <a:gd name="T61" fmla="*/ T60 w 2287"/>
                <a:gd name="T62" fmla="+- 0 -6636 -6926"/>
                <a:gd name="T63" fmla="*/ -6636 h 318"/>
                <a:gd name="T64" fmla="+- 0 15411 13133"/>
                <a:gd name="T65" fmla="*/ T64 w 2287"/>
                <a:gd name="T66" fmla="+- 0 -6638 -6926"/>
                <a:gd name="T67" fmla="*/ -6638 h 318"/>
                <a:gd name="T68" fmla="+- 0 13174 13133"/>
                <a:gd name="T69" fmla="*/ T68 w 2287"/>
                <a:gd name="T70" fmla="+- 0 -6638 -6926"/>
                <a:gd name="T71" fmla="*/ -6638 h 318"/>
                <a:gd name="T72" fmla="+- 0 15411 13133"/>
                <a:gd name="T73" fmla="*/ T72 w 2287"/>
                <a:gd name="T74" fmla="+- 0 -6638 -6926"/>
                <a:gd name="T75" fmla="*/ -6638 h 318"/>
                <a:gd name="T76" fmla="+- 0 15413 13133"/>
                <a:gd name="T77" fmla="*/ T76 w 2287"/>
                <a:gd name="T78" fmla="+- 0 -6643 -6926"/>
                <a:gd name="T79" fmla="*/ -6643 h 318"/>
                <a:gd name="T80" fmla="+- 0 13167 13133"/>
                <a:gd name="T81" fmla="*/ T80 w 2287"/>
                <a:gd name="T82" fmla="+- 0 -6645 -6926"/>
                <a:gd name="T83" fmla="*/ -6645 h 318"/>
                <a:gd name="T84" fmla="+- 0 15385 13133"/>
                <a:gd name="T85" fmla="*/ T84 w 2287"/>
                <a:gd name="T86" fmla="+- 0 -6644 -6926"/>
                <a:gd name="T87" fmla="*/ -6644 h 318"/>
                <a:gd name="T88" fmla="+- 0 15389 13133"/>
                <a:gd name="T89" fmla="*/ T88 w 2287"/>
                <a:gd name="T90" fmla="+- 0 -6648 -6926"/>
                <a:gd name="T91" fmla="*/ -6648 h 318"/>
                <a:gd name="T92" fmla="+- 0 13162 13133"/>
                <a:gd name="T93" fmla="*/ T92 w 2287"/>
                <a:gd name="T94" fmla="+- 0 -6650 -6926"/>
                <a:gd name="T95" fmla="*/ -6650 h 318"/>
                <a:gd name="T96" fmla="+- 0 15416 13133"/>
                <a:gd name="T97" fmla="*/ T96 w 2287"/>
                <a:gd name="T98" fmla="+- 0 -6650 -6926"/>
                <a:gd name="T99" fmla="*/ -6650 h 318"/>
                <a:gd name="T100" fmla="+- 0 15393 13133"/>
                <a:gd name="T101" fmla="*/ T100 w 2287"/>
                <a:gd name="T102" fmla="+- 0 -6655 -6926"/>
                <a:gd name="T103" fmla="*/ -6655 h 318"/>
                <a:gd name="T104" fmla="+- 0 13160 13133"/>
                <a:gd name="T105" fmla="*/ T104 w 2287"/>
                <a:gd name="T106" fmla="+- 0 -6655 -6926"/>
                <a:gd name="T107" fmla="*/ -6655 h 318"/>
                <a:gd name="T108" fmla="+- 0 15393 13133"/>
                <a:gd name="T109" fmla="*/ T108 w 2287"/>
                <a:gd name="T110" fmla="+- 0 -6657 -6926"/>
                <a:gd name="T111" fmla="*/ -6657 h 318"/>
                <a:gd name="T112" fmla="+- 0 13159 13133"/>
                <a:gd name="T113" fmla="*/ T112 w 2287"/>
                <a:gd name="T114" fmla="+- 0 -6657 -6926"/>
                <a:gd name="T115" fmla="*/ -6657 h 318"/>
                <a:gd name="T116" fmla="+- 0 13157 13133"/>
                <a:gd name="T117" fmla="*/ T116 w 2287"/>
                <a:gd name="T118" fmla="+- 0 -6664 -6926"/>
                <a:gd name="T119" fmla="*/ -6664 h 318"/>
                <a:gd name="T120" fmla="+- 0 15395 13133"/>
                <a:gd name="T121" fmla="*/ T120 w 2287"/>
                <a:gd name="T122" fmla="+- 0 -6662 -6926"/>
                <a:gd name="T123" fmla="*/ -6662 h 318"/>
                <a:gd name="T124" fmla="+- 0 13157 13133"/>
                <a:gd name="T125" fmla="*/ T124 w 2287"/>
                <a:gd name="T126" fmla="+- 0 -6664 -6926"/>
                <a:gd name="T127" fmla="*/ -6664 h 318"/>
                <a:gd name="T128" fmla="+- 0 15419 13133"/>
                <a:gd name="T129" fmla="*/ T128 w 2287"/>
                <a:gd name="T130" fmla="+- 0 -6664 -6926"/>
                <a:gd name="T131" fmla="*/ -6664 h 318"/>
                <a:gd name="T132" fmla="+- 0 15396 13133"/>
                <a:gd name="T133" fmla="*/ T132 w 2287"/>
                <a:gd name="T134" fmla="+- 0 -6670 -6926"/>
                <a:gd name="T135" fmla="*/ -6670 h 318"/>
                <a:gd name="T136" fmla="+- 0 15395 13133"/>
                <a:gd name="T137" fmla="*/ T136 w 2287"/>
                <a:gd name="T138" fmla="+- 0 -6871 -6926"/>
                <a:gd name="T139" fmla="*/ -6871 h 318"/>
                <a:gd name="T140" fmla="+- 0 15419 13133"/>
                <a:gd name="T141" fmla="*/ T140 w 2287"/>
                <a:gd name="T142" fmla="+- 0 -6874 -6926"/>
                <a:gd name="T143" fmla="*/ -6874 h 318"/>
                <a:gd name="T144" fmla="+- 0 15395 13133"/>
                <a:gd name="T145" fmla="*/ T144 w 2287"/>
                <a:gd name="T146" fmla="+- 0 -6874 -6926"/>
                <a:gd name="T147" fmla="*/ -6874 h 318"/>
                <a:gd name="T148" fmla="+- 0 15395 13133"/>
                <a:gd name="T149" fmla="*/ T148 w 2287"/>
                <a:gd name="T150" fmla="+- 0 -6873 -6926"/>
                <a:gd name="T151" fmla="*/ -6873 h 318"/>
                <a:gd name="T152" fmla="+- 0 13160 13133"/>
                <a:gd name="T153" fmla="*/ T152 w 2287"/>
                <a:gd name="T154" fmla="+- 0 -6880 -6926"/>
                <a:gd name="T155" fmla="*/ -6880 h 318"/>
                <a:gd name="T156" fmla="+- 0 15392 13133"/>
                <a:gd name="T157" fmla="*/ T156 w 2287"/>
                <a:gd name="T158" fmla="+- 0 -6881 -6926"/>
                <a:gd name="T159" fmla="*/ -6881 h 318"/>
                <a:gd name="T160" fmla="+- 0 13160 13133"/>
                <a:gd name="T161" fmla="*/ T160 w 2287"/>
                <a:gd name="T162" fmla="+- 0 -6881 -6926"/>
                <a:gd name="T163" fmla="*/ -6881 h 318"/>
                <a:gd name="T164" fmla="+- 0 15390 13133"/>
                <a:gd name="T165" fmla="*/ T164 w 2287"/>
                <a:gd name="T166" fmla="+- 0 -6885 -6926"/>
                <a:gd name="T167" fmla="*/ -6885 h 318"/>
                <a:gd name="T168" fmla="+- 0 13162 13133"/>
                <a:gd name="T169" fmla="*/ T168 w 2287"/>
                <a:gd name="T170" fmla="+- 0 -6885 -6926"/>
                <a:gd name="T171" fmla="*/ -6885 h 318"/>
                <a:gd name="T172" fmla="+- 0 15389 13133"/>
                <a:gd name="T173" fmla="*/ T172 w 2287"/>
                <a:gd name="T174" fmla="+- 0 -6887 -6926"/>
                <a:gd name="T175" fmla="*/ -6887 h 318"/>
                <a:gd name="T176" fmla="+- 0 13164 13133"/>
                <a:gd name="T177" fmla="*/ T176 w 2287"/>
                <a:gd name="T178" fmla="+- 0 -6887 -6926"/>
                <a:gd name="T179" fmla="*/ -6887 h 318"/>
                <a:gd name="T180" fmla="+- 0 15384 13133"/>
                <a:gd name="T181" fmla="*/ T180 w 2287"/>
                <a:gd name="T182" fmla="+- 0 -6892 -6926"/>
                <a:gd name="T183" fmla="*/ -6892 h 318"/>
                <a:gd name="T184" fmla="+- 0 13169 13133"/>
                <a:gd name="T185" fmla="*/ T184 w 2287"/>
                <a:gd name="T186" fmla="+- 0 -6892 -6926"/>
                <a:gd name="T187" fmla="*/ -6892 h 318"/>
                <a:gd name="T188" fmla="+- 0 15380 13133"/>
                <a:gd name="T189" fmla="*/ T188 w 2287"/>
                <a:gd name="T190" fmla="+- 0 -6895 -6926"/>
                <a:gd name="T191" fmla="*/ -6895 h 318"/>
                <a:gd name="T192" fmla="+- 0 13173 13133"/>
                <a:gd name="T193" fmla="*/ T192 w 2287"/>
                <a:gd name="T194" fmla="+- 0 -6896 -6926"/>
                <a:gd name="T195" fmla="*/ -6896 h 318"/>
                <a:gd name="T196" fmla="+- 0 15411 13133"/>
                <a:gd name="T197" fmla="*/ T196 w 2287"/>
                <a:gd name="T198" fmla="+- 0 -6896 -6926"/>
                <a:gd name="T199" fmla="*/ -6896 h 318"/>
                <a:gd name="T200" fmla="+- 0 13174 13133"/>
                <a:gd name="T201" fmla="*/ T200 w 2287"/>
                <a:gd name="T202" fmla="+- 0 -6896 -6926"/>
                <a:gd name="T203" fmla="*/ -6896 h 318"/>
                <a:gd name="T204" fmla="+- 0 13179 13133"/>
                <a:gd name="T205" fmla="*/ T204 w 2287"/>
                <a:gd name="T206" fmla="+- 0 -6899 -6926"/>
                <a:gd name="T207" fmla="*/ -6899 h 318"/>
                <a:gd name="T208" fmla="+- 0 15410 13133"/>
                <a:gd name="T209" fmla="*/ T208 w 2287"/>
                <a:gd name="T210" fmla="+- 0 -6899 -6926"/>
                <a:gd name="T211" fmla="*/ -6899 h 318"/>
                <a:gd name="T212" fmla="+- 0 15372 13133"/>
                <a:gd name="T213" fmla="*/ T212 w 2287"/>
                <a:gd name="T214" fmla="+- 0 -6900 -6926"/>
                <a:gd name="T215" fmla="*/ -6900 h 318"/>
                <a:gd name="T216" fmla="+- 0 13186 13133"/>
                <a:gd name="T217" fmla="*/ T216 w 2287"/>
                <a:gd name="T218" fmla="+- 0 -6901 -6926"/>
                <a:gd name="T219" fmla="*/ -6901 h 318"/>
                <a:gd name="T220" fmla="+- 0 15365 13133"/>
                <a:gd name="T221" fmla="*/ T220 w 2287"/>
                <a:gd name="T222" fmla="+- 0 -6902 -6926"/>
                <a:gd name="T223" fmla="*/ -6902 h 318"/>
                <a:gd name="T224" fmla="+- 0 15358 13133"/>
                <a:gd name="T225" fmla="*/ T224 w 2287"/>
                <a:gd name="T226" fmla="+- 0 -6902 -6926"/>
                <a:gd name="T227" fmla="*/ -6902 h 31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2287" h="318">
                  <a:moveTo>
                    <a:pt x="2226" y="0"/>
                  </a:moveTo>
                  <a:lnTo>
                    <a:pt x="60" y="0"/>
                  </a:lnTo>
                  <a:lnTo>
                    <a:pt x="48" y="1"/>
                  </a:lnTo>
                  <a:lnTo>
                    <a:pt x="37" y="5"/>
                  </a:lnTo>
                  <a:lnTo>
                    <a:pt x="27" y="10"/>
                  </a:lnTo>
                  <a:lnTo>
                    <a:pt x="17" y="18"/>
                  </a:lnTo>
                  <a:lnTo>
                    <a:pt x="10" y="27"/>
                  </a:lnTo>
                  <a:lnTo>
                    <a:pt x="5" y="37"/>
                  </a:lnTo>
                  <a:lnTo>
                    <a:pt x="1" y="49"/>
                  </a:lnTo>
                  <a:lnTo>
                    <a:pt x="0" y="60"/>
                  </a:lnTo>
                  <a:lnTo>
                    <a:pt x="0" y="257"/>
                  </a:lnTo>
                  <a:lnTo>
                    <a:pt x="1" y="268"/>
                  </a:lnTo>
                  <a:lnTo>
                    <a:pt x="5" y="280"/>
                  </a:lnTo>
                  <a:lnTo>
                    <a:pt x="10" y="290"/>
                  </a:lnTo>
                  <a:lnTo>
                    <a:pt x="17" y="299"/>
                  </a:lnTo>
                  <a:lnTo>
                    <a:pt x="27" y="307"/>
                  </a:lnTo>
                  <a:lnTo>
                    <a:pt x="37" y="312"/>
                  </a:lnTo>
                  <a:lnTo>
                    <a:pt x="48" y="316"/>
                  </a:lnTo>
                  <a:lnTo>
                    <a:pt x="60" y="317"/>
                  </a:lnTo>
                  <a:lnTo>
                    <a:pt x="2226" y="317"/>
                  </a:lnTo>
                  <a:lnTo>
                    <a:pt x="2238" y="316"/>
                  </a:lnTo>
                  <a:lnTo>
                    <a:pt x="2250" y="312"/>
                  </a:lnTo>
                  <a:lnTo>
                    <a:pt x="2260" y="307"/>
                  </a:lnTo>
                  <a:lnTo>
                    <a:pt x="2269" y="299"/>
                  </a:lnTo>
                  <a:lnTo>
                    <a:pt x="2274" y="293"/>
                  </a:lnTo>
                  <a:lnTo>
                    <a:pt x="62" y="293"/>
                  </a:lnTo>
                  <a:lnTo>
                    <a:pt x="57" y="293"/>
                  </a:lnTo>
                  <a:lnTo>
                    <a:pt x="54" y="293"/>
                  </a:lnTo>
                  <a:lnTo>
                    <a:pt x="52" y="292"/>
                  </a:lnTo>
                  <a:lnTo>
                    <a:pt x="53" y="292"/>
                  </a:lnTo>
                  <a:lnTo>
                    <a:pt x="48" y="291"/>
                  </a:lnTo>
                  <a:lnTo>
                    <a:pt x="47" y="291"/>
                  </a:lnTo>
                  <a:lnTo>
                    <a:pt x="45" y="290"/>
                  </a:lnTo>
                  <a:lnTo>
                    <a:pt x="46" y="290"/>
                  </a:lnTo>
                  <a:lnTo>
                    <a:pt x="41" y="288"/>
                  </a:lnTo>
                  <a:lnTo>
                    <a:pt x="39" y="286"/>
                  </a:lnTo>
                  <a:lnTo>
                    <a:pt x="36" y="283"/>
                  </a:lnTo>
                  <a:lnTo>
                    <a:pt x="35" y="283"/>
                  </a:lnTo>
                  <a:lnTo>
                    <a:pt x="34" y="281"/>
                  </a:lnTo>
                  <a:lnTo>
                    <a:pt x="31" y="278"/>
                  </a:lnTo>
                  <a:lnTo>
                    <a:pt x="29" y="276"/>
                  </a:lnTo>
                  <a:lnTo>
                    <a:pt x="30" y="276"/>
                  </a:lnTo>
                  <a:lnTo>
                    <a:pt x="27" y="272"/>
                  </a:lnTo>
                  <a:lnTo>
                    <a:pt x="26" y="269"/>
                  </a:lnTo>
                  <a:lnTo>
                    <a:pt x="25" y="265"/>
                  </a:lnTo>
                  <a:lnTo>
                    <a:pt x="24" y="262"/>
                  </a:lnTo>
                  <a:lnTo>
                    <a:pt x="24" y="257"/>
                  </a:lnTo>
                  <a:lnTo>
                    <a:pt x="24" y="256"/>
                  </a:lnTo>
                  <a:lnTo>
                    <a:pt x="24" y="61"/>
                  </a:lnTo>
                  <a:lnTo>
                    <a:pt x="24" y="55"/>
                  </a:lnTo>
                  <a:lnTo>
                    <a:pt x="25" y="52"/>
                  </a:lnTo>
                  <a:lnTo>
                    <a:pt x="26" y="48"/>
                  </a:lnTo>
                  <a:lnTo>
                    <a:pt x="27" y="45"/>
                  </a:lnTo>
                  <a:lnTo>
                    <a:pt x="30" y="41"/>
                  </a:lnTo>
                  <a:lnTo>
                    <a:pt x="29" y="41"/>
                  </a:lnTo>
                  <a:lnTo>
                    <a:pt x="31" y="39"/>
                  </a:lnTo>
                  <a:lnTo>
                    <a:pt x="34" y="36"/>
                  </a:lnTo>
                  <a:lnTo>
                    <a:pt x="33" y="36"/>
                  </a:lnTo>
                  <a:lnTo>
                    <a:pt x="35" y="34"/>
                  </a:lnTo>
                  <a:lnTo>
                    <a:pt x="36" y="34"/>
                  </a:lnTo>
                  <a:lnTo>
                    <a:pt x="39" y="31"/>
                  </a:lnTo>
                  <a:lnTo>
                    <a:pt x="41" y="30"/>
                  </a:lnTo>
                  <a:lnTo>
                    <a:pt x="46" y="27"/>
                  </a:lnTo>
                  <a:lnTo>
                    <a:pt x="45" y="27"/>
                  </a:lnTo>
                  <a:lnTo>
                    <a:pt x="47" y="26"/>
                  </a:lnTo>
                  <a:lnTo>
                    <a:pt x="48" y="26"/>
                  </a:lnTo>
                  <a:lnTo>
                    <a:pt x="53" y="25"/>
                  </a:lnTo>
                  <a:lnTo>
                    <a:pt x="52" y="25"/>
                  </a:lnTo>
                  <a:lnTo>
                    <a:pt x="54" y="24"/>
                  </a:lnTo>
                  <a:lnTo>
                    <a:pt x="57" y="24"/>
                  </a:lnTo>
                  <a:lnTo>
                    <a:pt x="62" y="24"/>
                  </a:lnTo>
                  <a:lnTo>
                    <a:pt x="2274" y="24"/>
                  </a:lnTo>
                  <a:lnTo>
                    <a:pt x="2269" y="18"/>
                  </a:lnTo>
                  <a:lnTo>
                    <a:pt x="2260" y="10"/>
                  </a:lnTo>
                  <a:lnTo>
                    <a:pt x="2250" y="5"/>
                  </a:lnTo>
                  <a:lnTo>
                    <a:pt x="2238" y="1"/>
                  </a:lnTo>
                  <a:lnTo>
                    <a:pt x="2226" y="0"/>
                  </a:lnTo>
                  <a:close/>
                  <a:moveTo>
                    <a:pt x="2233" y="292"/>
                  </a:moveTo>
                  <a:lnTo>
                    <a:pt x="2225" y="293"/>
                  </a:lnTo>
                  <a:lnTo>
                    <a:pt x="2274" y="293"/>
                  </a:lnTo>
                  <a:lnTo>
                    <a:pt x="2232" y="293"/>
                  </a:lnTo>
                  <a:lnTo>
                    <a:pt x="2233" y="292"/>
                  </a:lnTo>
                  <a:close/>
                  <a:moveTo>
                    <a:pt x="52" y="292"/>
                  </a:moveTo>
                  <a:lnTo>
                    <a:pt x="54" y="293"/>
                  </a:lnTo>
                  <a:lnTo>
                    <a:pt x="53" y="292"/>
                  </a:lnTo>
                  <a:lnTo>
                    <a:pt x="52" y="292"/>
                  </a:lnTo>
                  <a:close/>
                  <a:moveTo>
                    <a:pt x="53" y="292"/>
                  </a:moveTo>
                  <a:lnTo>
                    <a:pt x="54" y="293"/>
                  </a:lnTo>
                  <a:lnTo>
                    <a:pt x="57" y="293"/>
                  </a:lnTo>
                  <a:lnTo>
                    <a:pt x="53" y="292"/>
                  </a:lnTo>
                  <a:close/>
                  <a:moveTo>
                    <a:pt x="2234" y="292"/>
                  </a:moveTo>
                  <a:lnTo>
                    <a:pt x="2233" y="292"/>
                  </a:lnTo>
                  <a:lnTo>
                    <a:pt x="2232" y="293"/>
                  </a:lnTo>
                  <a:lnTo>
                    <a:pt x="2234" y="292"/>
                  </a:lnTo>
                  <a:close/>
                  <a:moveTo>
                    <a:pt x="2275" y="292"/>
                  </a:moveTo>
                  <a:lnTo>
                    <a:pt x="2234" y="292"/>
                  </a:lnTo>
                  <a:lnTo>
                    <a:pt x="2232" y="293"/>
                  </a:lnTo>
                  <a:lnTo>
                    <a:pt x="2274" y="293"/>
                  </a:lnTo>
                  <a:lnTo>
                    <a:pt x="2275" y="292"/>
                  </a:lnTo>
                  <a:close/>
                  <a:moveTo>
                    <a:pt x="53" y="292"/>
                  </a:moveTo>
                  <a:lnTo>
                    <a:pt x="52" y="292"/>
                  </a:lnTo>
                  <a:lnTo>
                    <a:pt x="53" y="292"/>
                  </a:lnTo>
                  <a:close/>
                  <a:moveTo>
                    <a:pt x="2240" y="290"/>
                  </a:moveTo>
                  <a:lnTo>
                    <a:pt x="2233" y="292"/>
                  </a:lnTo>
                  <a:lnTo>
                    <a:pt x="2234" y="292"/>
                  </a:lnTo>
                  <a:lnTo>
                    <a:pt x="2275" y="292"/>
                  </a:lnTo>
                  <a:lnTo>
                    <a:pt x="2276" y="291"/>
                  </a:lnTo>
                  <a:lnTo>
                    <a:pt x="2239" y="291"/>
                  </a:lnTo>
                  <a:lnTo>
                    <a:pt x="2240" y="290"/>
                  </a:lnTo>
                  <a:close/>
                  <a:moveTo>
                    <a:pt x="45" y="290"/>
                  </a:moveTo>
                  <a:lnTo>
                    <a:pt x="47" y="291"/>
                  </a:lnTo>
                  <a:lnTo>
                    <a:pt x="46" y="290"/>
                  </a:lnTo>
                  <a:lnTo>
                    <a:pt x="45" y="290"/>
                  </a:lnTo>
                  <a:close/>
                  <a:moveTo>
                    <a:pt x="46" y="290"/>
                  </a:moveTo>
                  <a:lnTo>
                    <a:pt x="47" y="291"/>
                  </a:lnTo>
                  <a:lnTo>
                    <a:pt x="48" y="291"/>
                  </a:lnTo>
                  <a:lnTo>
                    <a:pt x="46" y="290"/>
                  </a:lnTo>
                  <a:close/>
                  <a:moveTo>
                    <a:pt x="2241" y="290"/>
                  </a:moveTo>
                  <a:lnTo>
                    <a:pt x="2240" y="290"/>
                  </a:lnTo>
                  <a:lnTo>
                    <a:pt x="2239" y="291"/>
                  </a:lnTo>
                  <a:lnTo>
                    <a:pt x="2241" y="290"/>
                  </a:lnTo>
                  <a:close/>
                  <a:moveTo>
                    <a:pt x="2277" y="290"/>
                  </a:moveTo>
                  <a:lnTo>
                    <a:pt x="2241" y="290"/>
                  </a:lnTo>
                  <a:lnTo>
                    <a:pt x="2239" y="291"/>
                  </a:lnTo>
                  <a:lnTo>
                    <a:pt x="2276" y="291"/>
                  </a:lnTo>
                  <a:lnTo>
                    <a:pt x="2276" y="290"/>
                  </a:lnTo>
                  <a:lnTo>
                    <a:pt x="2277" y="290"/>
                  </a:lnTo>
                  <a:close/>
                  <a:moveTo>
                    <a:pt x="46" y="290"/>
                  </a:moveTo>
                  <a:lnTo>
                    <a:pt x="45" y="290"/>
                  </a:lnTo>
                  <a:lnTo>
                    <a:pt x="46" y="290"/>
                  </a:lnTo>
                  <a:close/>
                  <a:moveTo>
                    <a:pt x="2246" y="287"/>
                  </a:moveTo>
                  <a:lnTo>
                    <a:pt x="2240" y="290"/>
                  </a:lnTo>
                  <a:lnTo>
                    <a:pt x="2241" y="290"/>
                  </a:lnTo>
                  <a:lnTo>
                    <a:pt x="2277" y="290"/>
                  </a:lnTo>
                  <a:lnTo>
                    <a:pt x="2278" y="288"/>
                  </a:lnTo>
                  <a:lnTo>
                    <a:pt x="2245" y="288"/>
                  </a:lnTo>
                  <a:lnTo>
                    <a:pt x="2246" y="287"/>
                  </a:lnTo>
                  <a:close/>
                  <a:moveTo>
                    <a:pt x="39" y="286"/>
                  </a:moveTo>
                  <a:lnTo>
                    <a:pt x="41" y="288"/>
                  </a:lnTo>
                  <a:lnTo>
                    <a:pt x="40" y="287"/>
                  </a:lnTo>
                  <a:lnTo>
                    <a:pt x="39" y="286"/>
                  </a:lnTo>
                  <a:close/>
                  <a:moveTo>
                    <a:pt x="40" y="287"/>
                  </a:moveTo>
                  <a:lnTo>
                    <a:pt x="41" y="288"/>
                  </a:lnTo>
                  <a:lnTo>
                    <a:pt x="40" y="287"/>
                  </a:lnTo>
                  <a:close/>
                  <a:moveTo>
                    <a:pt x="2247" y="286"/>
                  </a:moveTo>
                  <a:lnTo>
                    <a:pt x="2246" y="287"/>
                  </a:lnTo>
                  <a:lnTo>
                    <a:pt x="2245" y="288"/>
                  </a:lnTo>
                  <a:lnTo>
                    <a:pt x="2247" y="286"/>
                  </a:lnTo>
                  <a:close/>
                  <a:moveTo>
                    <a:pt x="2278" y="286"/>
                  </a:moveTo>
                  <a:lnTo>
                    <a:pt x="2247" y="286"/>
                  </a:lnTo>
                  <a:lnTo>
                    <a:pt x="2245" y="288"/>
                  </a:lnTo>
                  <a:lnTo>
                    <a:pt x="2278" y="288"/>
                  </a:lnTo>
                  <a:lnTo>
                    <a:pt x="2278" y="286"/>
                  </a:lnTo>
                  <a:close/>
                  <a:moveTo>
                    <a:pt x="2281" y="281"/>
                  </a:moveTo>
                  <a:lnTo>
                    <a:pt x="2253" y="281"/>
                  </a:lnTo>
                  <a:lnTo>
                    <a:pt x="2251" y="283"/>
                  </a:lnTo>
                  <a:lnTo>
                    <a:pt x="2246" y="287"/>
                  </a:lnTo>
                  <a:lnTo>
                    <a:pt x="2247" y="286"/>
                  </a:lnTo>
                  <a:lnTo>
                    <a:pt x="2278" y="286"/>
                  </a:lnTo>
                  <a:lnTo>
                    <a:pt x="2280" y="283"/>
                  </a:lnTo>
                  <a:lnTo>
                    <a:pt x="2251" y="283"/>
                  </a:lnTo>
                  <a:lnTo>
                    <a:pt x="2252" y="282"/>
                  </a:lnTo>
                  <a:lnTo>
                    <a:pt x="2281" y="282"/>
                  </a:lnTo>
                  <a:lnTo>
                    <a:pt x="2281" y="281"/>
                  </a:lnTo>
                  <a:close/>
                  <a:moveTo>
                    <a:pt x="39" y="286"/>
                  </a:moveTo>
                  <a:lnTo>
                    <a:pt x="39" y="286"/>
                  </a:lnTo>
                  <a:lnTo>
                    <a:pt x="40" y="287"/>
                  </a:lnTo>
                  <a:lnTo>
                    <a:pt x="39" y="286"/>
                  </a:lnTo>
                  <a:close/>
                  <a:moveTo>
                    <a:pt x="34" y="281"/>
                  </a:moveTo>
                  <a:lnTo>
                    <a:pt x="35" y="283"/>
                  </a:lnTo>
                  <a:lnTo>
                    <a:pt x="34" y="282"/>
                  </a:lnTo>
                  <a:lnTo>
                    <a:pt x="34" y="281"/>
                  </a:lnTo>
                  <a:close/>
                  <a:moveTo>
                    <a:pt x="34" y="282"/>
                  </a:moveTo>
                  <a:lnTo>
                    <a:pt x="35" y="283"/>
                  </a:lnTo>
                  <a:lnTo>
                    <a:pt x="36" y="283"/>
                  </a:lnTo>
                  <a:lnTo>
                    <a:pt x="34" y="282"/>
                  </a:lnTo>
                  <a:close/>
                  <a:moveTo>
                    <a:pt x="2253" y="281"/>
                  </a:moveTo>
                  <a:lnTo>
                    <a:pt x="2252" y="282"/>
                  </a:lnTo>
                  <a:lnTo>
                    <a:pt x="2251" y="283"/>
                  </a:lnTo>
                  <a:lnTo>
                    <a:pt x="2253" y="281"/>
                  </a:lnTo>
                  <a:close/>
                  <a:moveTo>
                    <a:pt x="2256" y="277"/>
                  </a:moveTo>
                  <a:lnTo>
                    <a:pt x="2252" y="282"/>
                  </a:lnTo>
                  <a:lnTo>
                    <a:pt x="2253" y="281"/>
                  </a:lnTo>
                  <a:lnTo>
                    <a:pt x="2281" y="281"/>
                  </a:lnTo>
                  <a:lnTo>
                    <a:pt x="2282" y="280"/>
                  </a:lnTo>
                  <a:lnTo>
                    <a:pt x="2283" y="278"/>
                  </a:lnTo>
                  <a:lnTo>
                    <a:pt x="2256" y="278"/>
                  </a:lnTo>
                  <a:lnTo>
                    <a:pt x="2256" y="277"/>
                  </a:lnTo>
                  <a:close/>
                  <a:moveTo>
                    <a:pt x="34" y="281"/>
                  </a:moveTo>
                  <a:lnTo>
                    <a:pt x="34" y="281"/>
                  </a:lnTo>
                  <a:lnTo>
                    <a:pt x="34" y="282"/>
                  </a:lnTo>
                  <a:lnTo>
                    <a:pt x="34" y="281"/>
                  </a:lnTo>
                  <a:close/>
                  <a:moveTo>
                    <a:pt x="29" y="276"/>
                  </a:moveTo>
                  <a:lnTo>
                    <a:pt x="31" y="278"/>
                  </a:lnTo>
                  <a:lnTo>
                    <a:pt x="30" y="277"/>
                  </a:lnTo>
                  <a:lnTo>
                    <a:pt x="29" y="276"/>
                  </a:lnTo>
                  <a:close/>
                  <a:moveTo>
                    <a:pt x="30" y="277"/>
                  </a:moveTo>
                  <a:lnTo>
                    <a:pt x="31" y="278"/>
                  </a:lnTo>
                  <a:lnTo>
                    <a:pt x="30" y="277"/>
                  </a:lnTo>
                  <a:close/>
                  <a:moveTo>
                    <a:pt x="2257" y="276"/>
                  </a:moveTo>
                  <a:lnTo>
                    <a:pt x="2256" y="277"/>
                  </a:lnTo>
                  <a:lnTo>
                    <a:pt x="2256" y="278"/>
                  </a:lnTo>
                  <a:lnTo>
                    <a:pt x="2257" y="276"/>
                  </a:lnTo>
                  <a:close/>
                  <a:moveTo>
                    <a:pt x="2283" y="276"/>
                  </a:moveTo>
                  <a:lnTo>
                    <a:pt x="2257" y="276"/>
                  </a:lnTo>
                  <a:lnTo>
                    <a:pt x="2256" y="278"/>
                  </a:lnTo>
                  <a:lnTo>
                    <a:pt x="2283" y="278"/>
                  </a:lnTo>
                  <a:lnTo>
                    <a:pt x="2283" y="276"/>
                  </a:lnTo>
                  <a:close/>
                  <a:moveTo>
                    <a:pt x="30" y="276"/>
                  </a:moveTo>
                  <a:lnTo>
                    <a:pt x="29" y="276"/>
                  </a:lnTo>
                  <a:lnTo>
                    <a:pt x="30" y="277"/>
                  </a:lnTo>
                  <a:lnTo>
                    <a:pt x="30" y="276"/>
                  </a:lnTo>
                  <a:close/>
                  <a:moveTo>
                    <a:pt x="2260" y="271"/>
                  </a:moveTo>
                  <a:lnTo>
                    <a:pt x="2256" y="277"/>
                  </a:lnTo>
                  <a:lnTo>
                    <a:pt x="2257" y="276"/>
                  </a:lnTo>
                  <a:lnTo>
                    <a:pt x="2283" y="276"/>
                  </a:lnTo>
                  <a:lnTo>
                    <a:pt x="2284" y="272"/>
                  </a:lnTo>
                  <a:lnTo>
                    <a:pt x="2259" y="272"/>
                  </a:lnTo>
                  <a:lnTo>
                    <a:pt x="2260" y="271"/>
                  </a:lnTo>
                  <a:close/>
                  <a:moveTo>
                    <a:pt x="26" y="269"/>
                  </a:moveTo>
                  <a:lnTo>
                    <a:pt x="27" y="272"/>
                  </a:lnTo>
                  <a:lnTo>
                    <a:pt x="27" y="271"/>
                  </a:lnTo>
                  <a:lnTo>
                    <a:pt x="26" y="269"/>
                  </a:lnTo>
                  <a:close/>
                  <a:moveTo>
                    <a:pt x="27" y="271"/>
                  </a:moveTo>
                  <a:lnTo>
                    <a:pt x="27" y="272"/>
                  </a:lnTo>
                  <a:lnTo>
                    <a:pt x="27" y="271"/>
                  </a:lnTo>
                  <a:close/>
                  <a:moveTo>
                    <a:pt x="2260" y="269"/>
                  </a:moveTo>
                  <a:lnTo>
                    <a:pt x="2260" y="271"/>
                  </a:lnTo>
                  <a:lnTo>
                    <a:pt x="2259" y="272"/>
                  </a:lnTo>
                  <a:lnTo>
                    <a:pt x="2260" y="269"/>
                  </a:lnTo>
                  <a:close/>
                  <a:moveTo>
                    <a:pt x="2285" y="269"/>
                  </a:moveTo>
                  <a:lnTo>
                    <a:pt x="2260" y="269"/>
                  </a:lnTo>
                  <a:lnTo>
                    <a:pt x="2259" y="272"/>
                  </a:lnTo>
                  <a:lnTo>
                    <a:pt x="2284" y="272"/>
                  </a:lnTo>
                  <a:lnTo>
                    <a:pt x="2285" y="269"/>
                  </a:lnTo>
                  <a:close/>
                  <a:moveTo>
                    <a:pt x="26" y="269"/>
                  </a:moveTo>
                  <a:lnTo>
                    <a:pt x="26" y="269"/>
                  </a:lnTo>
                  <a:lnTo>
                    <a:pt x="27" y="271"/>
                  </a:lnTo>
                  <a:lnTo>
                    <a:pt x="26" y="269"/>
                  </a:lnTo>
                  <a:close/>
                  <a:moveTo>
                    <a:pt x="2262" y="264"/>
                  </a:moveTo>
                  <a:lnTo>
                    <a:pt x="2260" y="271"/>
                  </a:lnTo>
                  <a:lnTo>
                    <a:pt x="2260" y="269"/>
                  </a:lnTo>
                  <a:lnTo>
                    <a:pt x="2285" y="269"/>
                  </a:lnTo>
                  <a:lnTo>
                    <a:pt x="2286" y="268"/>
                  </a:lnTo>
                  <a:lnTo>
                    <a:pt x="2286" y="265"/>
                  </a:lnTo>
                  <a:lnTo>
                    <a:pt x="2262" y="265"/>
                  </a:lnTo>
                  <a:lnTo>
                    <a:pt x="2262" y="264"/>
                  </a:lnTo>
                  <a:close/>
                  <a:moveTo>
                    <a:pt x="24" y="262"/>
                  </a:moveTo>
                  <a:lnTo>
                    <a:pt x="25" y="265"/>
                  </a:lnTo>
                  <a:lnTo>
                    <a:pt x="25" y="264"/>
                  </a:lnTo>
                  <a:lnTo>
                    <a:pt x="24" y="262"/>
                  </a:lnTo>
                  <a:close/>
                  <a:moveTo>
                    <a:pt x="25" y="264"/>
                  </a:moveTo>
                  <a:lnTo>
                    <a:pt x="25" y="265"/>
                  </a:lnTo>
                  <a:lnTo>
                    <a:pt x="25" y="264"/>
                  </a:lnTo>
                  <a:close/>
                  <a:moveTo>
                    <a:pt x="2262" y="262"/>
                  </a:moveTo>
                  <a:lnTo>
                    <a:pt x="2262" y="264"/>
                  </a:lnTo>
                  <a:lnTo>
                    <a:pt x="2262" y="265"/>
                  </a:lnTo>
                  <a:lnTo>
                    <a:pt x="2262" y="262"/>
                  </a:lnTo>
                  <a:close/>
                  <a:moveTo>
                    <a:pt x="2286" y="262"/>
                  </a:moveTo>
                  <a:lnTo>
                    <a:pt x="2262" y="262"/>
                  </a:lnTo>
                  <a:lnTo>
                    <a:pt x="2262" y="265"/>
                  </a:lnTo>
                  <a:lnTo>
                    <a:pt x="2286" y="265"/>
                  </a:lnTo>
                  <a:lnTo>
                    <a:pt x="2286" y="262"/>
                  </a:lnTo>
                  <a:close/>
                  <a:moveTo>
                    <a:pt x="24" y="262"/>
                  </a:moveTo>
                  <a:lnTo>
                    <a:pt x="24" y="262"/>
                  </a:lnTo>
                  <a:lnTo>
                    <a:pt x="25" y="264"/>
                  </a:lnTo>
                  <a:lnTo>
                    <a:pt x="24" y="262"/>
                  </a:lnTo>
                  <a:close/>
                  <a:moveTo>
                    <a:pt x="2287" y="61"/>
                  </a:moveTo>
                  <a:lnTo>
                    <a:pt x="2263" y="61"/>
                  </a:lnTo>
                  <a:lnTo>
                    <a:pt x="2263" y="256"/>
                  </a:lnTo>
                  <a:lnTo>
                    <a:pt x="2263" y="257"/>
                  </a:lnTo>
                  <a:lnTo>
                    <a:pt x="2262" y="264"/>
                  </a:lnTo>
                  <a:lnTo>
                    <a:pt x="2262" y="262"/>
                  </a:lnTo>
                  <a:lnTo>
                    <a:pt x="2286" y="262"/>
                  </a:lnTo>
                  <a:lnTo>
                    <a:pt x="2287" y="257"/>
                  </a:lnTo>
                  <a:lnTo>
                    <a:pt x="2287" y="61"/>
                  </a:lnTo>
                  <a:close/>
                  <a:moveTo>
                    <a:pt x="24" y="255"/>
                  </a:moveTo>
                  <a:lnTo>
                    <a:pt x="24" y="256"/>
                  </a:lnTo>
                  <a:lnTo>
                    <a:pt x="24" y="255"/>
                  </a:lnTo>
                  <a:close/>
                  <a:moveTo>
                    <a:pt x="2263" y="255"/>
                  </a:moveTo>
                  <a:lnTo>
                    <a:pt x="2263" y="256"/>
                  </a:lnTo>
                  <a:lnTo>
                    <a:pt x="2263" y="255"/>
                  </a:lnTo>
                  <a:close/>
                  <a:moveTo>
                    <a:pt x="24" y="61"/>
                  </a:moveTo>
                  <a:lnTo>
                    <a:pt x="24" y="61"/>
                  </a:lnTo>
                  <a:lnTo>
                    <a:pt x="24" y="62"/>
                  </a:lnTo>
                  <a:lnTo>
                    <a:pt x="24" y="61"/>
                  </a:lnTo>
                  <a:close/>
                  <a:moveTo>
                    <a:pt x="2286" y="52"/>
                  </a:moveTo>
                  <a:lnTo>
                    <a:pt x="2262" y="52"/>
                  </a:lnTo>
                  <a:lnTo>
                    <a:pt x="2262" y="55"/>
                  </a:lnTo>
                  <a:lnTo>
                    <a:pt x="2263" y="62"/>
                  </a:lnTo>
                  <a:lnTo>
                    <a:pt x="2263" y="61"/>
                  </a:lnTo>
                  <a:lnTo>
                    <a:pt x="2287" y="61"/>
                  </a:lnTo>
                  <a:lnTo>
                    <a:pt x="2287" y="60"/>
                  </a:lnTo>
                  <a:lnTo>
                    <a:pt x="2286" y="55"/>
                  </a:lnTo>
                  <a:lnTo>
                    <a:pt x="2262" y="55"/>
                  </a:lnTo>
                  <a:lnTo>
                    <a:pt x="2262" y="53"/>
                  </a:lnTo>
                  <a:lnTo>
                    <a:pt x="2286" y="53"/>
                  </a:lnTo>
                  <a:lnTo>
                    <a:pt x="2286" y="52"/>
                  </a:lnTo>
                  <a:close/>
                  <a:moveTo>
                    <a:pt x="25" y="52"/>
                  </a:moveTo>
                  <a:lnTo>
                    <a:pt x="24" y="55"/>
                  </a:lnTo>
                  <a:lnTo>
                    <a:pt x="25" y="53"/>
                  </a:lnTo>
                  <a:lnTo>
                    <a:pt x="25" y="52"/>
                  </a:lnTo>
                  <a:close/>
                  <a:moveTo>
                    <a:pt x="25" y="53"/>
                  </a:moveTo>
                  <a:lnTo>
                    <a:pt x="24" y="55"/>
                  </a:lnTo>
                  <a:lnTo>
                    <a:pt x="25" y="53"/>
                  </a:lnTo>
                  <a:close/>
                  <a:moveTo>
                    <a:pt x="2262" y="52"/>
                  </a:moveTo>
                  <a:lnTo>
                    <a:pt x="2262" y="53"/>
                  </a:lnTo>
                  <a:lnTo>
                    <a:pt x="2262" y="55"/>
                  </a:lnTo>
                  <a:lnTo>
                    <a:pt x="2262" y="52"/>
                  </a:lnTo>
                  <a:close/>
                  <a:moveTo>
                    <a:pt x="25" y="52"/>
                  </a:moveTo>
                  <a:lnTo>
                    <a:pt x="25" y="52"/>
                  </a:lnTo>
                  <a:lnTo>
                    <a:pt x="25" y="53"/>
                  </a:lnTo>
                  <a:lnTo>
                    <a:pt x="25" y="52"/>
                  </a:lnTo>
                  <a:close/>
                  <a:moveTo>
                    <a:pt x="2260" y="46"/>
                  </a:moveTo>
                  <a:lnTo>
                    <a:pt x="2262" y="53"/>
                  </a:lnTo>
                  <a:lnTo>
                    <a:pt x="2262" y="52"/>
                  </a:lnTo>
                  <a:lnTo>
                    <a:pt x="2286" y="52"/>
                  </a:lnTo>
                  <a:lnTo>
                    <a:pt x="2286" y="49"/>
                  </a:lnTo>
                  <a:lnTo>
                    <a:pt x="2285" y="48"/>
                  </a:lnTo>
                  <a:lnTo>
                    <a:pt x="2260" y="48"/>
                  </a:lnTo>
                  <a:lnTo>
                    <a:pt x="2260" y="46"/>
                  </a:lnTo>
                  <a:close/>
                  <a:moveTo>
                    <a:pt x="27" y="45"/>
                  </a:moveTo>
                  <a:lnTo>
                    <a:pt x="26" y="48"/>
                  </a:lnTo>
                  <a:lnTo>
                    <a:pt x="27" y="46"/>
                  </a:lnTo>
                  <a:lnTo>
                    <a:pt x="27" y="45"/>
                  </a:lnTo>
                  <a:close/>
                  <a:moveTo>
                    <a:pt x="27" y="46"/>
                  </a:moveTo>
                  <a:lnTo>
                    <a:pt x="26" y="48"/>
                  </a:lnTo>
                  <a:lnTo>
                    <a:pt x="27" y="46"/>
                  </a:lnTo>
                  <a:close/>
                  <a:moveTo>
                    <a:pt x="2259" y="45"/>
                  </a:moveTo>
                  <a:lnTo>
                    <a:pt x="2260" y="46"/>
                  </a:lnTo>
                  <a:lnTo>
                    <a:pt x="2260" y="48"/>
                  </a:lnTo>
                  <a:lnTo>
                    <a:pt x="2259" y="45"/>
                  </a:lnTo>
                  <a:close/>
                  <a:moveTo>
                    <a:pt x="2284" y="45"/>
                  </a:moveTo>
                  <a:lnTo>
                    <a:pt x="2259" y="45"/>
                  </a:lnTo>
                  <a:lnTo>
                    <a:pt x="2260" y="48"/>
                  </a:lnTo>
                  <a:lnTo>
                    <a:pt x="2285" y="48"/>
                  </a:lnTo>
                  <a:lnTo>
                    <a:pt x="2284" y="45"/>
                  </a:lnTo>
                  <a:close/>
                  <a:moveTo>
                    <a:pt x="27" y="45"/>
                  </a:moveTo>
                  <a:lnTo>
                    <a:pt x="27" y="45"/>
                  </a:lnTo>
                  <a:lnTo>
                    <a:pt x="27" y="46"/>
                  </a:lnTo>
                  <a:lnTo>
                    <a:pt x="27" y="45"/>
                  </a:lnTo>
                  <a:close/>
                  <a:moveTo>
                    <a:pt x="2283" y="39"/>
                  </a:moveTo>
                  <a:lnTo>
                    <a:pt x="2256" y="39"/>
                  </a:lnTo>
                  <a:lnTo>
                    <a:pt x="2257" y="41"/>
                  </a:lnTo>
                  <a:lnTo>
                    <a:pt x="2260" y="46"/>
                  </a:lnTo>
                  <a:lnTo>
                    <a:pt x="2259" y="45"/>
                  </a:lnTo>
                  <a:lnTo>
                    <a:pt x="2284" y="45"/>
                  </a:lnTo>
                  <a:lnTo>
                    <a:pt x="2283" y="39"/>
                  </a:lnTo>
                  <a:close/>
                  <a:moveTo>
                    <a:pt x="2257" y="41"/>
                  </a:moveTo>
                  <a:lnTo>
                    <a:pt x="2257" y="41"/>
                  </a:lnTo>
                  <a:close/>
                  <a:moveTo>
                    <a:pt x="2256" y="39"/>
                  </a:moveTo>
                  <a:lnTo>
                    <a:pt x="2257" y="41"/>
                  </a:lnTo>
                  <a:lnTo>
                    <a:pt x="2256" y="39"/>
                  </a:lnTo>
                  <a:close/>
                  <a:moveTo>
                    <a:pt x="31" y="39"/>
                  </a:moveTo>
                  <a:lnTo>
                    <a:pt x="29" y="41"/>
                  </a:lnTo>
                  <a:lnTo>
                    <a:pt x="30" y="40"/>
                  </a:lnTo>
                  <a:lnTo>
                    <a:pt x="31" y="39"/>
                  </a:lnTo>
                  <a:close/>
                  <a:moveTo>
                    <a:pt x="30" y="40"/>
                  </a:moveTo>
                  <a:lnTo>
                    <a:pt x="29" y="41"/>
                  </a:lnTo>
                  <a:lnTo>
                    <a:pt x="30" y="41"/>
                  </a:lnTo>
                  <a:lnTo>
                    <a:pt x="30" y="40"/>
                  </a:lnTo>
                  <a:close/>
                  <a:moveTo>
                    <a:pt x="2251" y="34"/>
                  </a:moveTo>
                  <a:lnTo>
                    <a:pt x="2257" y="41"/>
                  </a:lnTo>
                  <a:lnTo>
                    <a:pt x="2256" y="39"/>
                  </a:lnTo>
                  <a:lnTo>
                    <a:pt x="2283" y="39"/>
                  </a:lnTo>
                  <a:lnTo>
                    <a:pt x="2282" y="37"/>
                  </a:lnTo>
                  <a:lnTo>
                    <a:pt x="2281" y="35"/>
                  </a:lnTo>
                  <a:lnTo>
                    <a:pt x="2253" y="35"/>
                  </a:lnTo>
                  <a:lnTo>
                    <a:pt x="2251" y="34"/>
                  </a:lnTo>
                  <a:close/>
                  <a:moveTo>
                    <a:pt x="31" y="39"/>
                  </a:moveTo>
                  <a:lnTo>
                    <a:pt x="31" y="39"/>
                  </a:lnTo>
                  <a:lnTo>
                    <a:pt x="30" y="40"/>
                  </a:lnTo>
                  <a:lnTo>
                    <a:pt x="31" y="39"/>
                  </a:lnTo>
                  <a:close/>
                  <a:moveTo>
                    <a:pt x="35" y="34"/>
                  </a:moveTo>
                  <a:lnTo>
                    <a:pt x="33" y="36"/>
                  </a:lnTo>
                  <a:lnTo>
                    <a:pt x="34" y="35"/>
                  </a:lnTo>
                  <a:lnTo>
                    <a:pt x="35" y="34"/>
                  </a:lnTo>
                  <a:close/>
                  <a:moveTo>
                    <a:pt x="34" y="35"/>
                  </a:moveTo>
                  <a:lnTo>
                    <a:pt x="33" y="36"/>
                  </a:lnTo>
                  <a:lnTo>
                    <a:pt x="34" y="36"/>
                  </a:lnTo>
                  <a:lnTo>
                    <a:pt x="34" y="35"/>
                  </a:lnTo>
                  <a:close/>
                  <a:moveTo>
                    <a:pt x="2251" y="34"/>
                  </a:moveTo>
                  <a:lnTo>
                    <a:pt x="2251" y="34"/>
                  </a:lnTo>
                  <a:lnTo>
                    <a:pt x="2253" y="35"/>
                  </a:lnTo>
                  <a:lnTo>
                    <a:pt x="2251" y="34"/>
                  </a:lnTo>
                  <a:close/>
                  <a:moveTo>
                    <a:pt x="2280" y="34"/>
                  </a:moveTo>
                  <a:lnTo>
                    <a:pt x="2251" y="34"/>
                  </a:lnTo>
                  <a:lnTo>
                    <a:pt x="2253" y="35"/>
                  </a:lnTo>
                  <a:lnTo>
                    <a:pt x="2281" y="35"/>
                  </a:lnTo>
                  <a:lnTo>
                    <a:pt x="2280" y="34"/>
                  </a:lnTo>
                  <a:close/>
                  <a:moveTo>
                    <a:pt x="36" y="34"/>
                  </a:moveTo>
                  <a:lnTo>
                    <a:pt x="35" y="34"/>
                  </a:lnTo>
                  <a:lnTo>
                    <a:pt x="34" y="35"/>
                  </a:lnTo>
                  <a:lnTo>
                    <a:pt x="36" y="34"/>
                  </a:lnTo>
                  <a:close/>
                  <a:moveTo>
                    <a:pt x="2246" y="30"/>
                  </a:moveTo>
                  <a:lnTo>
                    <a:pt x="2251" y="34"/>
                  </a:lnTo>
                  <a:lnTo>
                    <a:pt x="2280" y="34"/>
                  </a:lnTo>
                  <a:lnTo>
                    <a:pt x="2278" y="31"/>
                  </a:lnTo>
                  <a:lnTo>
                    <a:pt x="2247" y="31"/>
                  </a:lnTo>
                  <a:lnTo>
                    <a:pt x="2246" y="30"/>
                  </a:lnTo>
                  <a:close/>
                  <a:moveTo>
                    <a:pt x="41" y="30"/>
                  </a:moveTo>
                  <a:lnTo>
                    <a:pt x="39" y="31"/>
                  </a:lnTo>
                  <a:lnTo>
                    <a:pt x="40" y="30"/>
                  </a:lnTo>
                  <a:lnTo>
                    <a:pt x="41" y="30"/>
                  </a:lnTo>
                  <a:close/>
                  <a:moveTo>
                    <a:pt x="40" y="30"/>
                  </a:moveTo>
                  <a:lnTo>
                    <a:pt x="39" y="31"/>
                  </a:lnTo>
                  <a:lnTo>
                    <a:pt x="40" y="30"/>
                  </a:lnTo>
                  <a:close/>
                  <a:moveTo>
                    <a:pt x="2246" y="30"/>
                  </a:moveTo>
                  <a:lnTo>
                    <a:pt x="2246" y="30"/>
                  </a:lnTo>
                  <a:lnTo>
                    <a:pt x="2247" y="31"/>
                  </a:lnTo>
                  <a:lnTo>
                    <a:pt x="2246" y="30"/>
                  </a:lnTo>
                  <a:close/>
                  <a:moveTo>
                    <a:pt x="2278" y="30"/>
                  </a:moveTo>
                  <a:lnTo>
                    <a:pt x="2246" y="30"/>
                  </a:lnTo>
                  <a:lnTo>
                    <a:pt x="2247" y="31"/>
                  </a:lnTo>
                  <a:lnTo>
                    <a:pt x="2278" y="31"/>
                  </a:lnTo>
                  <a:lnTo>
                    <a:pt x="2278" y="30"/>
                  </a:lnTo>
                  <a:close/>
                  <a:moveTo>
                    <a:pt x="2240" y="27"/>
                  </a:moveTo>
                  <a:lnTo>
                    <a:pt x="2246" y="30"/>
                  </a:lnTo>
                  <a:lnTo>
                    <a:pt x="2278" y="30"/>
                  </a:lnTo>
                  <a:lnTo>
                    <a:pt x="2277" y="27"/>
                  </a:lnTo>
                  <a:lnTo>
                    <a:pt x="2241" y="27"/>
                  </a:lnTo>
                  <a:lnTo>
                    <a:pt x="2240" y="27"/>
                  </a:lnTo>
                  <a:close/>
                  <a:moveTo>
                    <a:pt x="41" y="30"/>
                  </a:moveTo>
                  <a:lnTo>
                    <a:pt x="41" y="30"/>
                  </a:lnTo>
                  <a:lnTo>
                    <a:pt x="40" y="30"/>
                  </a:lnTo>
                  <a:lnTo>
                    <a:pt x="41" y="30"/>
                  </a:lnTo>
                  <a:close/>
                  <a:moveTo>
                    <a:pt x="47" y="26"/>
                  </a:moveTo>
                  <a:lnTo>
                    <a:pt x="45" y="27"/>
                  </a:lnTo>
                  <a:lnTo>
                    <a:pt x="46" y="27"/>
                  </a:lnTo>
                  <a:lnTo>
                    <a:pt x="47" y="26"/>
                  </a:lnTo>
                  <a:close/>
                  <a:moveTo>
                    <a:pt x="46" y="27"/>
                  </a:moveTo>
                  <a:lnTo>
                    <a:pt x="45" y="27"/>
                  </a:lnTo>
                  <a:lnTo>
                    <a:pt x="46" y="27"/>
                  </a:lnTo>
                  <a:close/>
                  <a:moveTo>
                    <a:pt x="2239" y="26"/>
                  </a:moveTo>
                  <a:lnTo>
                    <a:pt x="2240" y="27"/>
                  </a:lnTo>
                  <a:lnTo>
                    <a:pt x="2241" y="27"/>
                  </a:lnTo>
                  <a:lnTo>
                    <a:pt x="2239" y="26"/>
                  </a:lnTo>
                  <a:close/>
                  <a:moveTo>
                    <a:pt x="2276" y="26"/>
                  </a:moveTo>
                  <a:lnTo>
                    <a:pt x="2239" y="26"/>
                  </a:lnTo>
                  <a:lnTo>
                    <a:pt x="2241" y="27"/>
                  </a:lnTo>
                  <a:lnTo>
                    <a:pt x="2277" y="27"/>
                  </a:lnTo>
                  <a:lnTo>
                    <a:pt x="2276" y="27"/>
                  </a:lnTo>
                  <a:lnTo>
                    <a:pt x="2276" y="26"/>
                  </a:lnTo>
                  <a:close/>
                  <a:moveTo>
                    <a:pt x="48" y="26"/>
                  </a:moveTo>
                  <a:lnTo>
                    <a:pt x="47" y="26"/>
                  </a:lnTo>
                  <a:lnTo>
                    <a:pt x="46" y="27"/>
                  </a:lnTo>
                  <a:lnTo>
                    <a:pt x="48" y="26"/>
                  </a:lnTo>
                  <a:close/>
                  <a:moveTo>
                    <a:pt x="2233" y="25"/>
                  </a:moveTo>
                  <a:lnTo>
                    <a:pt x="2240" y="27"/>
                  </a:lnTo>
                  <a:lnTo>
                    <a:pt x="2239" y="26"/>
                  </a:lnTo>
                  <a:lnTo>
                    <a:pt x="2276" y="26"/>
                  </a:lnTo>
                  <a:lnTo>
                    <a:pt x="2275" y="25"/>
                  </a:lnTo>
                  <a:lnTo>
                    <a:pt x="2234" y="25"/>
                  </a:lnTo>
                  <a:lnTo>
                    <a:pt x="2233" y="25"/>
                  </a:lnTo>
                  <a:close/>
                  <a:moveTo>
                    <a:pt x="54" y="24"/>
                  </a:moveTo>
                  <a:lnTo>
                    <a:pt x="52" y="25"/>
                  </a:lnTo>
                  <a:lnTo>
                    <a:pt x="53" y="25"/>
                  </a:lnTo>
                  <a:lnTo>
                    <a:pt x="54" y="24"/>
                  </a:lnTo>
                  <a:close/>
                  <a:moveTo>
                    <a:pt x="53" y="25"/>
                  </a:moveTo>
                  <a:lnTo>
                    <a:pt x="52" y="25"/>
                  </a:lnTo>
                  <a:lnTo>
                    <a:pt x="53" y="25"/>
                  </a:lnTo>
                  <a:close/>
                  <a:moveTo>
                    <a:pt x="2232" y="24"/>
                  </a:moveTo>
                  <a:lnTo>
                    <a:pt x="2233" y="25"/>
                  </a:lnTo>
                  <a:lnTo>
                    <a:pt x="2234" y="25"/>
                  </a:lnTo>
                  <a:lnTo>
                    <a:pt x="2232" y="24"/>
                  </a:lnTo>
                  <a:close/>
                  <a:moveTo>
                    <a:pt x="2274" y="24"/>
                  </a:moveTo>
                  <a:lnTo>
                    <a:pt x="2232" y="24"/>
                  </a:lnTo>
                  <a:lnTo>
                    <a:pt x="2234" y="25"/>
                  </a:lnTo>
                  <a:lnTo>
                    <a:pt x="2275" y="25"/>
                  </a:lnTo>
                  <a:lnTo>
                    <a:pt x="2274" y="24"/>
                  </a:lnTo>
                  <a:close/>
                  <a:moveTo>
                    <a:pt x="57" y="24"/>
                  </a:moveTo>
                  <a:lnTo>
                    <a:pt x="54" y="24"/>
                  </a:lnTo>
                  <a:lnTo>
                    <a:pt x="53" y="25"/>
                  </a:lnTo>
                  <a:lnTo>
                    <a:pt x="57" y="24"/>
                  </a:lnTo>
                  <a:close/>
                  <a:moveTo>
                    <a:pt x="2274" y="24"/>
                  </a:moveTo>
                  <a:lnTo>
                    <a:pt x="2225" y="24"/>
                  </a:lnTo>
                  <a:lnTo>
                    <a:pt x="2233" y="25"/>
                  </a:lnTo>
                  <a:lnTo>
                    <a:pt x="2232" y="24"/>
                  </a:lnTo>
                  <a:lnTo>
                    <a:pt x="2274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6" name="AutoShape 643">
              <a:extLst>
                <a:ext uri="{FF2B5EF4-FFF2-40B4-BE49-F238E27FC236}">
                  <a16:creationId xmlns:a16="http://schemas.microsoft.com/office/drawing/2014/main" id="{293721E9-0220-40D2-96F3-835AE8D21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80" y="-6633"/>
              <a:ext cx="32" cy="5883"/>
            </a:xfrm>
            <a:custGeom>
              <a:avLst/>
              <a:gdLst>
                <a:gd name="T0" fmla="+- 0 13113 13081"/>
                <a:gd name="T1" fmla="*/ T0 w 32"/>
                <a:gd name="T2" fmla="+- 0 -758 -6632"/>
                <a:gd name="T3" fmla="*/ -758 h 5883"/>
                <a:gd name="T4" fmla="+- 0 13081 13081"/>
                <a:gd name="T5" fmla="*/ T4 w 32"/>
                <a:gd name="T6" fmla="+- 0 -758 -6632"/>
                <a:gd name="T7" fmla="*/ -758 h 5883"/>
                <a:gd name="T8" fmla="+- 0 13081 13081"/>
                <a:gd name="T9" fmla="*/ T8 w 32"/>
                <a:gd name="T10" fmla="+- 0 -750 -6632"/>
                <a:gd name="T11" fmla="*/ -750 h 5883"/>
                <a:gd name="T12" fmla="+- 0 13113 13081"/>
                <a:gd name="T13" fmla="*/ T12 w 32"/>
                <a:gd name="T14" fmla="+- 0 -750 -6632"/>
                <a:gd name="T15" fmla="*/ -750 h 5883"/>
                <a:gd name="T16" fmla="+- 0 13113 13081"/>
                <a:gd name="T17" fmla="*/ T16 w 32"/>
                <a:gd name="T18" fmla="+- 0 -758 -6632"/>
                <a:gd name="T19" fmla="*/ -758 h 5883"/>
                <a:gd name="T20" fmla="+- 0 13113 13081"/>
                <a:gd name="T21" fmla="*/ T20 w 32"/>
                <a:gd name="T22" fmla="+- 0 -886 -6632"/>
                <a:gd name="T23" fmla="*/ -886 h 5883"/>
                <a:gd name="T24" fmla="+- 0 13081 13081"/>
                <a:gd name="T25" fmla="*/ T24 w 32"/>
                <a:gd name="T26" fmla="+- 0 -886 -6632"/>
                <a:gd name="T27" fmla="*/ -886 h 5883"/>
                <a:gd name="T28" fmla="+- 0 13081 13081"/>
                <a:gd name="T29" fmla="*/ T28 w 32"/>
                <a:gd name="T30" fmla="+- 0 -790 -6632"/>
                <a:gd name="T31" fmla="*/ -790 h 5883"/>
                <a:gd name="T32" fmla="+- 0 13113 13081"/>
                <a:gd name="T33" fmla="*/ T32 w 32"/>
                <a:gd name="T34" fmla="+- 0 -790 -6632"/>
                <a:gd name="T35" fmla="*/ -790 h 5883"/>
                <a:gd name="T36" fmla="+- 0 13113 13081"/>
                <a:gd name="T37" fmla="*/ T36 w 32"/>
                <a:gd name="T38" fmla="+- 0 -886 -6632"/>
                <a:gd name="T39" fmla="*/ -886 h 5883"/>
                <a:gd name="T40" fmla="+- 0 13113 13081"/>
                <a:gd name="T41" fmla="*/ T40 w 32"/>
                <a:gd name="T42" fmla="+- 0 -952 -6632"/>
                <a:gd name="T43" fmla="*/ -952 h 5883"/>
                <a:gd name="T44" fmla="+- 0 13081 13081"/>
                <a:gd name="T45" fmla="*/ T44 w 32"/>
                <a:gd name="T46" fmla="+- 0 -952 -6632"/>
                <a:gd name="T47" fmla="*/ -952 h 5883"/>
                <a:gd name="T48" fmla="+- 0 13081 13081"/>
                <a:gd name="T49" fmla="*/ T48 w 32"/>
                <a:gd name="T50" fmla="+- 0 -918 -6632"/>
                <a:gd name="T51" fmla="*/ -918 h 5883"/>
                <a:gd name="T52" fmla="+- 0 13113 13081"/>
                <a:gd name="T53" fmla="*/ T52 w 32"/>
                <a:gd name="T54" fmla="+- 0 -918 -6632"/>
                <a:gd name="T55" fmla="*/ -918 h 5883"/>
                <a:gd name="T56" fmla="+- 0 13113 13081"/>
                <a:gd name="T57" fmla="*/ T56 w 32"/>
                <a:gd name="T58" fmla="+- 0 -952 -6632"/>
                <a:gd name="T59" fmla="*/ -952 h 5883"/>
                <a:gd name="T60" fmla="+- 0 13113 13081"/>
                <a:gd name="T61" fmla="*/ T60 w 32"/>
                <a:gd name="T62" fmla="+- 0 -6505 -6632"/>
                <a:gd name="T63" fmla="*/ -6505 h 5883"/>
                <a:gd name="T64" fmla="+- 0 13081 13081"/>
                <a:gd name="T65" fmla="*/ T64 w 32"/>
                <a:gd name="T66" fmla="+- 0 -6505 -6632"/>
                <a:gd name="T67" fmla="*/ -6505 h 5883"/>
                <a:gd name="T68" fmla="+- 0 13081 13081"/>
                <a:gd name="T69" fmla="*/ T68 w 32"/>
                <a:gd name="T70" fmla="+- 0 -6411 -6632"/>
                <a:gd name="T71" fmla="*/ -6411 h 5883"/>
                <a:gd name="T72" fmla="+- 0 13113 13081"/>
                <a:gd name="T73" fmla="*/ T72 w 32"/>
                <a:gd name="T74" fmla="+- 0 -6411 -6632"/>
                <a:gd name="T75" fmla="*/ -6411 h 5883"/>
                <a:gd name="T76" fmla="+- 0 13113 13081"/>
                <a:gd name="T77" fmla="*/ T76 w 32"/>
                <a:gd name="T78" fmla="+- 0 -6505 -6632"/>
                <a:gd name="T79" fmla="*/ -6505 h 5883"/>
                <a:gd name="T80" fmla="+- 0 13113 13081"/>
                <a:gd name="T81" fmla="*/ T80 w 32"/>
                <a:gd name="T82" fmla="+- 0 -6632 -6632"/>
                <a:gd name="T83" fmla="*/ -6632 h 5883"/>
                <a:gd name="T84" fmla="+- 0 13081 13081"/>
                <a:gd name="T85" fmla="*/ T84 w 32"/>
                <a:gd name="T86" fmla="+- 0 -6632 -6632"/>
                <a:gd name="T87" fmla="*/ -6632 h 5883"/>
                <a:gd name="T88" fmla="+- 0 13081 13081"/>
                <a:gd name="T89" fmla="*/ T88 w 32"/>
                <a:gd name="T90" fmla="+- 0 -6537 -6632"/>
                <a:gd name="T91" fmla="*/ -6537 h 5883"/>
                <a:gd name="T92" fmla="+- 0 13113 13081"/>
                <a:gd name="T93" fmla="*/ T92 w 32"/>
                <a:gd name="T94" fmla="+- 0 -6537 -6632"/>
                <a:gd name="T95" fmla="*/ -6537 h 5883"/>
                <a:gd name="T96" fmla="+- 0 13113 13081"/>
                <a:gd name="T97" fmla="*/ T96 w 32"/>
                <a:gd name="T98" fmla="+- 0 -6632 -6632"/>
                <a:gd name="T99" fmla="*/ -6632 h 588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</a:cxnLst>
              <a:rect l="0" t="0" r="r" b="b"/>
              <a:pathLst>
                <a:path w="32" h="5883">
                  <a:moveTo>
                    <a:pt x="32" y="5874"/>
                  </a:moveTo>
                  <a:lnTo>
                    <a:pt x="0" y="5874"/>
                  </a:lnTo>
                  <a:lnTo>
                    <a:pt x="0" y="5882"/>
                  </a:lnTo>
                  <a:lnTo>
                    <a:pt x="32" y="5882"/>
                  </a:lnTo>
                  <a:lnTo>
                    <a:pt x="32" y="5874"/>
                  </a:lnTo>
                  <a:close/>
                  <a:moveTo>
                    <a:pt x="32" y="5746"/>
                  </a:moveTo>
                  <a:lnTo>
                    <a:pt x="0" y="5746"/>
                  </a:lnTo>
                  <a:lnTo>
                    <a:pt x="0" y="5842"/>
                  </a:lnTo>
                  <a:lnTo>
                    <a:pt x="32" y="5842"/>
                  </a:lnTo>
                  <a:lnTo>
                    <a:pt x="32" y="5746"/>
                  </a:lnTo>
                  <a:close/>
                  <a:moveTo>
                    <a:pt x="32" y="5680"/>
                  </a:moveTo>
                  <a:lnTo>
                    <a:pt x="0" y="5680"/>
                  </a:lnTo>
                  <a:lnTo>
                    <a:pt x="0" y="5714"/>
                  </a:lnTo>
                  <a:lnTo>
                    <a:pt x="32" y="5714"/>
                  </a:lnTo>
                  <a:lnTo>
                    <a:pt x="32" y="5680"/>
                  </a:lnTo>
                  <a:close/>
                  <a:moveTo>
                    <a:pt x="32" y="127"/>
                  </a:moveTo>
                  <a:lnTo>
                    <a:pt x="0" y="127"/>
                  </a:lnTo>
                  <a:lnTo>
                    <a:pt x="0" y="221"/>
                  </a:lnTo>
                  <a:lnTo>
                    <a:pt x="32" y="221"/>
                  </a:lnTo>
                  <a:lnTo>
                    <a:pt x="32" y="127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95"/>
                  </a:lnTo>
                  <a:lnTo>
                    <a:pt x="32" y="95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7" name="AutoShape 642">
              <a:extLst>
                <a:ext uri="{FF2B5EF4-FFF2-40B4-BE49-F238E27FC236}">
                  <a16:creationId xmlns:a16="http://schemas.microsoft.com/office/drawing/2014/main" id="{4381E1FA-351F-41B4-B0BC-F70AB1541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9" y="-6138"/>
              <a:ext cx="96" cy="225"/>
            </a:xfrm>
            <a:custGeom>
              <a:avLst/>
              <a:gdLst>
                <a:gd name="T0" fmla="+- 0 2779 2739"/>
                <a:gd name="T1" fmla="*/ T0 w 96"/>
                <a:gd name="T2" fmla="+- 0 -6009 -6137"/>
                <a:gd name="T3" fmla="*/ -6009 h 225"/>
                <a:gd name="T4" fmla="+- 0 2739 2739"/>
                <a:gd name="T5" fmla="*/ T4 w 96"/>
                <a:gd name="T6" fmla="+- 0 -6009 -6137"/>
                <a:gd name="T7" fmla="*/ -6009 h 225"/>
                <a:gd name="T8" fmla="+- 0 2787 2739"/>
                <a:gd name="T9" fmla="*/ T8 w 96"/>
                <a:gd name="T10" fmla="+- 0 -5913 -6137"/>
                <a:gd name="T11" fmla="*/ -5913 h 225"/>
                <a:gd name="T12" fmla="+- 0 2827 2739"/>
                <a:gd name="T13" fmla="*/ T12 w 96"/>
                <a:gd name="T14" fmla="+- 0 -5993 -6137"/>
                <a:gd name="T15" fmla="*/ -5993 h 225"/>
                <a:gd name="T16" fmla="+- 0 2779 2739"/>
                <a:gd name="T17" fmla="*/ T16 w 96"/>
                <a:gd name="T18" fmla="+- 0 -5993 -6137"/>
                <a:gd name="T19" fmla="*/ -5993 h 225"/>
                <a:gd name="T20" fmla="+- 0 2779 2739"/>
                <a:gd name="T21" fmla="*/ T20 w 96"/>
                <a:gd name="T22" fmla="+- 0 -6009 -6137"/>
                <a:gd name="T23" fmla="*/ -6009 h 225"/>
                <a:gd name="T24" fmla="+- 0 2795 2739"/>
                <a:gd name="T25" fmla="*/ T24 w 96"/>
                <a:gd name="T26" fmla="+- 0 -6009 -6137"/>
                <a:gd name="T27" fmla="*/ -6009 h 225"/>
                <a:gd name="T28" fmla="+- 0 2779 2739"/>
                <a:gd name="T29" fmla="*/ T28 w 96"/>
                <a:gd name="T30" fmla="+- 0 -6009 -6137"/>
                <a:gd name="T31" fmla="*/ -6009 h 225"/>
                <a:gd name="T32" fmla="+- 0 2779 2739"/>
                <a:gd name="T33" fmla="*/ T32 w 96"/>
                <a:gd name="T34" fmla="+- 0 -5993 -6137"/>
                <a:gd name="T35" fmla="*/ -5993 h 225"/>
                <a:gd name="T36" fmla="+- 0 2795 2739"/>
                <a:gd name="T37" fmla="*/ T36 w 96"/>
                <a:gd name="T38" fmla="+- 0 -5993 -6137"/>
                <a:gd name="T39" fmla="*/ -5993 h 225"/>
                <a:gd name="T40" fmla="+- 0 2795 2739"/>
                <a:gd name="T41" fmla="*/ T40 w 96"/>
                <a:gd name="T42" fmla="+- 0 -6009 -6137"/>
                <a:gd name="T43" fmla="*/ -6009 h 225"/>
                <a:gd name="T44" fmla="+- 0 2835 2739"/>
                <a:gd name="T45" fmla="*/ T44 w 96"/>
                <a:gd name="T46" fmla="+- 0 -6009 -6137"/>
                <a:gd name="T47" fmla="*/ -6009 h 225"/>
                <a:gd name="T48" fmla="+- 0 2795 2739"/>
                <a:gd name="T49" fmla="*/ T48 w 96"/>
                <a:gd name="T50" fmla="+- 0 -6009 -6137"/>
                <a:gd name="T51" fmla="*/ -6009 h 225"/>
                <a:gd name="T52" fmla="+- 0 2795 2739"/>
                <a:gd name="T53" fmla="*/ T52 w 96"/>
                <a:gd name="T54" fmla="+- 0 -5993 -6137"/>
                <a:gd name="T55" fmla="*/ -5993 h 225"/>
                <a:gd name="T56" fmla="+- 0 2827 2739"/>
                <a:gd name="T57" fmla="*/ T56 w 96"/>
                <a:gd name="T58" fmla="+- 0 -5993 -6137"/>
                <a:gd name="T59" fmla="*/ -5993 h 225"/>
                <a:gd name="T60" fmla="+- 0 2835 2739"/>
                <a:gd name="T61" fmla="*/ T60 w 96"/>
                <a:gd name="T62" fmla="+- 0 -6009 -6137"/>
                <a:gd name="T63" fmla="*/ -6009 h 225"/>
                <a:gd name="T64" fmla="+- 0 2795 2739"/>
                <a:gd name="T65" fmla="*/ T64 w 96"/>
                <a:gd name="T66" fmla="+- 0 -6137 -6137"/>
                <a:gd name="T67" fmla="*/ -6137 h 225"/>
                <a:gd name="T68" fmla="+- 0 2779 2739"/>
                <a:gd name="T69" fmla="*/ T68 w 96"/>
                <a:gd name="T70" fmla="+- 0 -6137 -6137"/>
                <a:gd name="T71" fmla="*/ -6137 h 225"/>
                <a:gd name="T72" fmla="+- 0 2779 2739"/>
                <a:gd name="T73" fmla="*/ T72 w 96"/>
                <a:gd name="T74" fmla="+- 0 -6009 -6137"/>
                <a:gd name="T75" fmla="*/ -6009 h 225"/>
                <a:gd name="T76" fmla="+- 0 2795 2739"/>
                <a:gd name="T77" fmla="*/ T76 w 96"/>
                <a:gd name="T78" fmla="+- 0 -6009 -6137"/>
                <a:gd name="T79" fmla="*/ -6009 h 225"/>
                <a:gd name="T80" fmla="+- 0 2795 2739"/>
                <a:gd name="T81" fmla="*/ T80 w 96"/>
                <a:gd name="T82" fmla="+- 0 -6137 -6137"/>
                <a:gd name="T83" fmla="*/ -6137 h 22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96" h="225">
                  <a:moveTo>
                    <a:pt x="40" y="128"/>
                  </a:moveTo>
                  <a:lnTo>
                    <a:pt x="0" y="128"/>
                  </a:lnTo>
                  <a:lnTo>
                    <a:pt x="48" y="224"/>
                  </a:lnTo>
                  <a:lnTo>
                    <a:pt x="88" y="144"/>
                  </a:lnTo>
                  <a:lnTo>
                    <a:pt x="40" y="144"/>
                  </a:lnTo>
                  <a:lnTo>
                    <a:pt x="40" y="128"/>
                  </a:lnTo>
                  <a:close/>
                  <a:moveTo>
                    <a:pt x="56" y="128"/>
                  </a:moveTo>
                  <a:lnTo>
                    <a:pt x="40" y="128"/>
                  </a:lnTo>
                  <a:lnTo>
                    <a:pt x="40" y="144"/>
                  </a:lnTo>
                  <a:lnTo>
                    <a:pt x="56" y="144"/>
                  </a:lnTo>
                  <a:lnTo>
                    <a:pt x="56" y="128"/>
                  </a:lnTo>
                  <a:close/>
                  <a:moveTo>
                    <a:pt x="96" y="128"/>
                  </a:moveTo>
                  <a:lnTo>
                    <a:pt x="56" y="128"/>
                  </a:lnTo>
                  <a:lnTo>
                    <a:pt x="56" y="144"/>
                  </a:lnTo>
                  <a:lnTo>
                    <a:pt x="88" y="144"/>
                  </a:lnTo>
                  <a:lnTo>
                    <a:pt x="96" y="128"/>
                  </a:lnTo>
                  <a:close/>
                  <a:moveTo>
                    <a:pt x="56" y="0"/>
                  </a:moveTo>
                  <a:lnTo>
                    <a:pt x="40" y="0"/>
                  </a:lnTo>
                  <a:lnTo>
                    <a:pt x="40" y="128"/>
                  </a:lnTo>
                  <a:lnTo>
                    <a:pt x="56" y="128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8" name="Rectangle 641">
              <a:extLst>
                <a:ext uri="{FF2B5EF4-FFF2-40B4-BE49-F238E27FC236}">
                  <a16:creationId xmlns:a16="http://schemas.microsoft.com/office/drawing/2014/main" id="{5A83372D-95A4-4F53-9F84-7CA7233C0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2" y="-6222"/>
              <a:ext cx="10413" cy="4329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9" name="AutoShape 640">
              <a:extLst>
                <a:ext uri="{FF2B5EF4-FFF2-40B4-BE49-F238E27FC236}">
                  <a16:creationId xmlns:a16="http://schemas.microsoft.com/office/drawing/2014/main" id="{723BFB7C-D2BC-42CC-85D2-901356DBA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7" y="-5956"/>
              <a:ext cx="1721" cy="1094"/>
            </a:xfrm>
            <a:custGeom>
              <a:avLst/>
              <a:gdLst>
                <a:gd name="T0" fmla="+- 0 2786 2255"/>
                <a:gd name="T1" fmla="*/ T0 w 1063"/>
                <a:gd name="T2" fmla="+- 0 -5924 -5924"/>
                <a:gd name="T3" fmla="*/ -5924 h 1063"/>
                <a:gd name="T4" fmla="+- 0 2255 2255"/>
                <a:gd name="T5" fmla="*/ T4 w 1063"/>
                <a:gd name="T6" fmla="+- 0 -5393 -5924"/>
                <a:gd name="T7" fmla="*/ -5393 h 1063"/>
                <a:gd name="T8" fmla="+- 0 2786 2255"/>
                <a:gd name="T9" fmla="*/ T8 w 1063"/>
                <a:gd name="T10" fmla="+- 0 -4862 -5924"/>
                <a:gd name="T11" fmla="*/ -4862 h 1063"/>
                <a:gd name="T12" fmla="+- 0 2803 2255"/>
                <a:gd name="T13" fmla="*/ T12 w 1063"/>
                <a:gd name="T14" fmla="+- 0 -4879 -5924"/>
                <a:gd name="T15" fmla="*/ -4879 h 1063"/>
                <a:gd name="T16" fmla="+- 0 2780 2255"/>
                <a:gd name="T17" fmla="*/ T16 w 1063"/>
                <a:gd name="T18" fmla="+- 0 -4879 -5924"/>
                <a:gd name="T19" fmla="*/ -4879 h 1063"/>
                <a:gd name="T20" fmla="+- 0 2786 2255"/>
                <a:gd name="T21" fmla="*/ T20 w 1063"/>
                <a:gd name="T22" fmla="+- 0 -4884 -5924"/>
                <a:gd name="T23" fmla="*/ -4884 h 1063"/>
                <a:gd name="T24" fmla="+- 0 2283 2255"/>
                <a:gd name="T25" fmla="*/ T24 w 1063"/>
                <a:gd name="T26" fmla="+- 0 -5387 -5924"/>
                <a:gd name="T27" fmla="*/ -5387 h 1063"/>
                <a:gd name="T28" fmla="+- 0 2272 2255"/>
                <a:gd name="T29" fmla="*/ T28 w 1063"/>
                <a:gd name="T30" fmla="+- 0 -5387 -5924"/>
                <a:gd name="T31" fmla="*/ -5387 h 1063"/>
                <a:gd name="T32" fmla="+- 0 2272 2255"/>
                <a:gd name="T33" fmla="*/ T32 w 1063"/>
                <a:gd name="T34" fmla="+- 0 -5399 -5924"/>
                <a:gd name="T35" fmla="*/ -5399 h 1063"/>
                <a:gd name="T36" fmla="+- 0 2283 2255"/>
                <a:gd name="T37" fmla="*/ T36 w 1063"/>
                <a:gd name="T38" fmla="+- 0 -5399 -5924"/>
                <a:gd name="T39" fmla="*/ -5399 h 1063"/>
                <a:gd name="T40" fmla="+- 0 2786 2255"/>
                <a:gd name="T41" fmla="*/ T40 w 1063"/>
                <a:gd name="T42" fmla="+- 0 -5902 -5924"/>
                <a:gd name="T43" fmla="*/ -5902 h 1063"/>
                <a:gd name="T44" fmla="+- 0 2780 2255"/>
                <a:gd name="T45" fmla="*/ T44 w 1063"/>
                <a:gd name="T46" fmla="+- 0 -5908 -5924"/>
                <a:gd name="T47" fmla="*/ -5908 h 1063"/>
                <a:gd name="T48" fmla="+- 0 2803 2255"/>
                <a:gd name="T49" fmla="*/ T48 w 1063"/>
                <a:gd name="T50" fmla="+- 0 -5908 -5924"/>
                <a:gd name="T51" fmla="*/ -5908 h 1063"/>
                <a:gd name="T52" fmla="+- 0 2786 2255"/>
                <a:gd name="T53" fmla="*/ T52 w 1063"/>
                <a:gd name="T54" fmla="+- 0 -5924 -5924"/>
                <a:gd name="T55" fmla="*/ -5924 h 1063"/>
                <a:gd name="T56" fmla="+- 0 2786 2255"/>
                <a:gd name="T57" fmla="*/ T56 w 1063"/>
                <a:gd name="T58" fmla="+- 0 -4884 -5924"/>
                <a:gd name="T59" fmla="*/ -4884 h 1063"/>
                <a:gd name="T60" fmla="+- 0 2780 2255"/>
                <a:gd name="T61" fmla="*/ T60 w 1063"/>
                <a:gd name="T62" fmla="+- 0 -4879 -5924"/>
                <a:gd name="T63" fmla="*/ -4879 h 1063"/>
                <a:gd name="T64" fmla="+- 0 2792 2255"/>
                <a:gd name="T65" fmla="*/ T64 w 1063"/>
                <a:gd name="T66" fmla="+- 0 -4879 -5924"/>
                <a:gd name="T67" fmla="*/ -4879 h 1063"/>
                <a:gd name="T68" fmla="+- 0 2786 2255"/>
                <a:gd name="T69" fmla="*/ T68 w 1063"/>
                <a:gd name="T70" fmla="+- 0 -4884 -5924"/>
                <a:gd name="T71" fmla="*/ -4884 h 1063"/>
                <a:gd name="T72" fmla="+- 0 3295 2255"/>
                <a:gd name="T73" fmla="*/ T72 w 1063"/>
                <a:gd name="T74" fmla="+- 0 -5393 -5924"/>
                <a:gd name="T75" fmla="*/ -5393 h 1063"/>
                <a:gd name="T76" fmla="+- 0 2786 2255"/>
                <a:gd name="T77" fmla="*/ T76 w 1063"/>
                <a:gd name="T78" fmla="+- 0 -4884 -5924"/>
                <a:gd name="T79" fmla="*/ -4884 h 1063"/>
                <a:gd name="T80" fmla="+- 0 2792 2255"/>
                <a:gd name="T81" fmla="*/ T80 w 1063"/>
                <a:gd name="T82" fmla="+- 0 -4879 -5924"/>
                <a:gd name="T83" fmla="*/ -4879 h 1063"/>
                <a:gd name="T84" fmla="+- 0 2803 2255"/>
                <a:gd name="T85" fmla="*/ T84 w 1063"/>
                <a:gd name="T86" fmla="+- 0 -4879 -5924"/>
                <a:gd name="T87" fmla="*/ -4879 h 1063"/>
                <a:gd name="T88" fmla="+- 0 3312 2255"/>
                <a:gd name="T89" fmla="*/ T88 w 1063"/>
                <a:gd name="T90" fmla="+- 0 -5387 -5924"/>
                <a:gd name="T91" fmla="*/ -5387 h 1063"/>
                <a:gd name="T92" fmla="+- 0 3301 2255"/>
                <a:gd name="T93" fmla="*/ T92 w 1063"/>
                <a:gd name="T94" fmla="+- 0 -5387 -5924"/>
                <a:gd name="T95" fmla="*/ -5387 h 1063"/>
                <a:gd name="T96" fmla="+- 0 3295 2255"/>
                <a:gd name="T97" fmla="*/ T96 w 1063"/>
                <a:gd name="T98" fmla="+- 0 -5393 -5924"/>
                <a:gd name="T99" fmla="*/ -5393 h 1063"/>
                <a:gd name="T100" fmla="+- 0 2272 2255"/>
                <a:gd name="T101" fmla="*/ T100 w 1063"/>
                <a:gd name="T102" fmla="+- 0 -5399 -5924"/>
                <a:gd name="T103" fmla="*/ -5399 h 1063"/>
                <a:gd name="T104" fmla="+- 0 2272 2255"/>
                <a:gd name="T105" fmla="*/ T104 w 1063"/>
                <a:gd name="T106" fmla="+- 0 -5387 -5924"/>
                <a:gd name="T107" fmla="*/ -5387 h 1063"/>
                <a:gd name="T108" fmla="+- 0 2277 2255"/>
                <a:gd name="T109" fmla="*/ T108 w 1063"/>
                <a:gd name="T110" fmla="+- 0 -5393 -5924"/>
                <a:gd name="T111" fmla="*/ -5393 h 1063"/>
                <a:gd name="T112" fmla="+- 0 2272 2255"/>
                <a:gd name="T113" fmla="*/ T112 w 1063"/>
                <a:gd name="T114" fmla="+- 0 -5399 -5924"/>
                <a:gd name="T115" fmla="*/ -5399 h 1063"/>
                <a:gd name="T116" fmla="+- 0 2277 2255"/>
                <a:gd name="T117" fmla="*/ T116 w 1063"/>
                <a:gd name="T118" fmla="+- 0 -5393 -5924"/>
                <a:gd name="T119" fmla="*/ -5393 h 1063"/>
                <a:gd name="T120" fmla="+- 0 2272 2255"/>
                <a:gd name="T121" fmla="*/ T120 w 1063"/>
                <a:gd name="T122" fmla="+- 0 -5387 -5924"/>
                <a:gd name="T123" fmla="*/ -5387 h 1063"/>
                <a:gd name="T124" fmla="+- 0 2283 2255"/>
                <a:gd name="T125" fmla="*/ T124 w 1063"/>
                <a:gd name="T126" fmla="+- 0 -5387 -5924"/>
                <a:gd name="T127" fmla="*/ -5387 h 1063"/>
                <a:gd name="T128" fmla="+- 0 2277 2255"/>
                <a:gd name="T129" fmla="*/ T128 w 1063"/>
                <a:gd name="T130" fmla="+- 0 -5393 -5924"/>
                <a:gd name="T131" fmla="*/ -5393 h 1063"/>
                <a:gd name="T132" fmla="+- 0 3301 2255"/>
                <a:gd name="T133" fmla="*/ T132 w 1063"/>
                <a:gd name="T134" fmla="+- 0 -5399 -5924"/>
                <a:gd name="T135" fmla="*/ -5399 h 1063"/>
                <a:gd name="T136" fmla="+- 0 3295 2255"/>
                <a:gd name="T137" fmla="*/ T136 w 1063"/>
                <a:gd name="T138" fmla="+- 0 -5393 -5924"/>
                <a:gd name="T139" fmla="*/ -5393 h 1063"/>
                <a:gd name="T140" fmla="+- 0 3301 2255"/>
                <a:gd name="T141" fmla="*/ T140 w 1063"/>
                <a:gd name="T142" fmla="+- 0 -5387 -5924"/>
                <a:gd name="T143" fmla="*/ -5387 h 1063"/>
                <a:gd name="T144" fmla="+- 0 3301 2255"/>
                <a:gd name="T145" fmla="*/ T144 w 1063"/>
                <a:gd name="T146" fmla="+- 0 -5399 -5924"/>
                <a:gd name="T147" fmla="*/ -5399 h 1063"/>
                <a:gd name="T148" fmla="+- 0 3312 2255"/>
                <a:gd name="T149" fmla="*/ T148 w 1063"/>
                <a:gd name="T150" fmla="+- 0 -5399 -5924"/>
                <a:gd name="T151" fmla="*/ -5399 h 1063"/>
                <a:gd name="T152" fmla="+- 0 3301 2255"/>
                <a:gd name="T153" fmla="*/ T152 w 1063"/>
                <a:gd name="T154" fmla="+- 0 -5399 -5924"/>
                <a:gd name="T155" fmla="*/ -5399 h 1063"/>
                <a:gd name="T156" fmla="+- 0 3301 2255"/>
                <a:gd name="T157" fmla="*/ T156 w 1063"/>
                <a:gd name="T158" fmla="+- 0 -5387 -5924"/>
                <a:gd name="T159" fmla="*/ -5387 h 1063"/>
                <a:gd name="T160" fmla="+- 0 3312 2255"/>
                <a:gd name="T161" fmla="*/ T160 w 1063"/>
                <a:gd name="T162" fmla="+- 0 -5387 -5924"/>
                <a:gd name="T163" fmla="*/ -5387 h 1063"/>
                <a:gd name="T164" fmla="+- 0 3318 2255"/>
                <a:gd name="T165" fmla="*/ T164 w 1063"/>
                <a:gd name="T166" fmla="+- 0 -5393 -5924"/>
                <a:gd name="T167" fmla="*/ -5393 h 1063"/>
                <a:gd name="T168" fmla="+- 0 3312 2255"/>
                <a:gd name="T169" fmla="*/ T168 w 1063"/>
                <a:gd name="T170" fmla="+- 0 -5399 -5924"/>
                <a:gd name="T171" fmla="*/ -5399 h 1063"/>
                <a:gd name="T172" fmla="+- 0 2283 2255"/>
                <a:gd name="T173" fmla="*/ T172 w 1063"/>
                <a:gd name="T174" fmla="+- 0 -5399 -5924"/>
                <a:gd name="T175" fmla="*/ -5399 h 1063"/>
                <a:gd name="T176" fmla="+- 0 2272 2255"/>
                <a:gd name="T177" fmla="*/ T176 w 1063"/>
                <a:gd name="T178" fmla="+- 0 -5399 -5924"/>
                <a:gd name="T179" fmla="*/ -5399 h 1063"/>
                <a:gd name="T180" fmla="+- 0 2277 2255"/>
                <a:gd name="T181" fmla="*/ T180 w 1063"/>
                <a:gd name="T182" fmla="+- 0 -5393 -5924"/>
                <a:gd name="T183" fmla="*/ -5393 h 1063"/>
                <a:gd name="T184" fmla="+- 0 2283 2255"/>
                <a:gd name="T185" fmla="*/ T184 w 1063"/>
                <a:gd name="T186" fmla="+- 0 -5399 -5924"/>
                <a:gd name="T187" fmla="*/ -5399 h 1063"/>
                <a:gd name="T188" fmla="+- 0 2803 2255"/>
                <a:gd name="T189" fmla="*/ T188 w 1063"/>
                <a:gd name="T190" fmla="+- 0 -5908 -5924"/>
                <a:gd name="T191" fmla="*/ -5908 h 1063"/>
                <a:gd name="T192" fmla="+- 0 2792 2255"/>
                <a:gd name="T193" fmla="*/ T192 w 1063"/>
                <a:gd name="T194" fmla="+- 0 -5908 -5924"/>
                <a:gd name="T195" fmla="*/ -5908 h 1063"/>
                <a:gd name="T196" fmla="+- 0 2786 2255"/>
                <a:gd name="T197" fmla="*/ T196 w 1063"/>
                <a:gd name="T198" fmla="+- 0 -5902 -5924"/>
                <a:gd name="T199" fmla="*/ -5902 h 1063"/>
                <a:gd name="T200" fmla="+- 0 3295 2255"/>
                <a:gd name="T201" fmla="*/ T200 w 1063"/>
                <a:gd name="T202" fmla="+- 0 -5393 -5924"/>
                <a:gd name="T203" fmla="*/ -5393 h 1063"/>
                <a:gd name="T204" fmla="+- 0 3301 2255"/>
                <a:gd name="T205" fmla="*/ T204 w 1063"/>
                <a:gd name="T206" fmla="+- 0 -5399 -5924"/>
                <a:gd name="T207" fmla="*/ -5399 h 1063"/>
                <a:gd name="T208" fmla="+- 0 3312 2255"/>
                <a:gd name="T209" fmla="*/ T208 w 1063"/>
                <a:gd name="T210" fmla="+- 0 -5399 -5924"/>
                <a:gd name="T211" fmla="*/ -5399 h 1063"/>
                <a:gd name="T212" fmla="+- 0 2803 2255"/>
                <a:gd name="T213" fmla="*/ T212 w 1063"/>
                <a:gd name="T214" fmla="+- 0 -5908 -5924"/>
                <a:gd name="T215" fmla="*/ -5908 h 1063"/>
                <a:gd name="T216" fmla="+- 0 2792 2255"/>
                <a:gd name="T217" fmla="*/ T216 w 1063"/>
                <a:gd name="T218" fmla="+- 0 -5908 -5924"/>
                <a:gd name="T219" fmla="*/ -5908 h 1063"/>
                <a:gd name="T220" fmla="+- 0 2780 2255"/>
                <a:gd name="T221" fmla="*/ T220 w 1063"/>
                <a:gd name="T222" fmla="+- 0 -5908 -5924"/>
                <a:gd name="T223" fmla="*/ -5908 h 1063"/>
                <a:gd name="T224" fmla="+- 0 2786 2255"/>
                <a:gd name="T225" fmla="*/ T224 w 1063"/>
                <a:gd name="T226" fmla="+- 0 -5902 -5924"/>
                <a:gd name="T227" fmla="*/ -5902 h 1063"/>
                <a:gd name="T228" fmla="+- 0 2792 2255"/>
                <a:gd name="T229" fmla="*/ T228 w 1063"/>
                <a:gd name="T230" fmla="+- 0 -5908 -5924"/>
                <a:gd name="T231" fmla="*/ -5908 h 106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1063" h="1063">
                  <a:moveTo>
                    <a:pt x="531" y="0"/>
                  </a:moveTo>
                  <a:lnTo>
                    <a:pt x="0" y="531"/>
                  </a:lnTo>
                  <a:lnTo>
                    <a:pt x="531" y="1062"/>
                  </a:lnTo>
                  <a:lnTo>
                    <a:pt x="548" y="1045"/>
                  </a:lnTo>
                  <a:lnTo>
                    <a:pt x="525" y="1045"/>
                  </a:lnTo>
                  <a:lnTo>
                    <a:pt x="531" y="1040"/>
                  </a:lnTo>
                  <a:lnTo>
                    <a:pt x="28" y="537"/>
                  </a:lnTo>
                  <a:lnTo>
                    <a:pt x="17" y="537"/>
                  </a:lnTo>
                  <a:lnTo>
                    <a:pt x="17" y="525"/>
                  </a:lnTo>
                  <a:lnTo>
                    <a:pt x="28" y="525"/>
                  </a:lnTo>
                  <a:lnTo>
                    <a:pt x="531" y="22"/>
                  </a:lnTo>
                  <a:lnTo>
                    <a:pt x="525" y="16"/>
                  </a:lnTo>
                  <a:lnTo>
                    <a:pt x="548" y="16"/>
                  </a:lnTo>
                  <a:lnTo>
                    <a:pt x="531" y="0"/>
                  </a:lnTo>
                  <a:close/>
                  <a:moveTo>
                    <a:pt x="531" y="1040"/>
                  </a:moveTo>
                  <a:lnTo>
                    <a:pt x="525" y="1045"/>
                  </a:lnTo>
                  <a:lnTo>
                    <a:pt x="537" y="1045"/>
                  </a:lnTo>
                  <a:lnTo>
                    <a:pt x="531" y="1040"/>
                  </a:lnTo>
                  <a:close/>
                  <a:moveTo>
                    <a:pt x="1040" y="531"/>
                  </a:moveTo>
                  <a:lnTo>
                    <a:pt x="531" y="1040"/>
                  </a:lnTo>
                  <a:lnTo>
                    <a:pt x="537" y="1045"/>
                  </a:lnTo>
                  <a:lnTo>
                    <a:pt x="548" y="1045"/>
                  </a:lnTo>
                  <a:lnTo>
                    <a:pt x="1057" y="537"/>
                  </a:lnTo>
                  <a:lnTo>
                    <a:pt x="1046" y="537"/>
                  </a:lnTo>
                  <a:lnTo>
                    <a:pt x="1040" y="531"/>
                  </a:lnTo>
                  <a:close/>
                  <a:moveTo>
                    <a:pt x="17" y="525"/>
                  </a:moveTo>
                  <a:lnTo>
                    <a:pt x="17" y="537"/>
                  </a:lnTo>
                  <a:lnTo>
                    <a:pt x="22" y="531"/>
                  </a:lnTo>
                  <a:lnTo>
                    <a:pt x="17" y="525"/>
                  </a:lnTo>
                  <a:close/>
                  <a:moveTo>
                    <a:pt x="22" y="531"/>
                  </a:moveTo>
                  <a:lnTo>
                    <a:pt x="17" y="537"/>
                  </a:lnTo>
                  <a:lnTo>
                    <a:pt x="28" y="537"/>
                  </a:lnTo>
                  <a:lnTo>
                    <a:pt x="22" y="531"/>
                  </a:lnTo>
                  <a:close/>
                  <a:moveTo>
                    <a:pt x="1046" y="525"/>
                  </a:moveTo>
                  <a:lnTo>
                    <a:pt x="1040" y="531"/>
                  </a:lnTo>
                  <a:lnTo>
                    <a:pt x="1046" y="537"/>
                  </a:lnTo>
                  <a:lnTo>
                    <a:pt x="1046" y="525"/>
                  </a:lnTo>
                  <a:close/>
                  <a:moveTo>
                    <a:pt x="1057" y="525"/>
                  </a:moveTo>
                  <a:lnTo>
                    <a:pt x="1046" y="525"/>
                  </a:lnTo>
                  <a:lnTo>
                    <a:pt x="1046" y="537"/>
                  </a:lnTo>
                  <a:lnTo>
                    <a:pt x="1057" y="537"/>
                  </a:lnTo>
                  <a:lnTo>
                    <a:pt x="1063" y="531"/>
                  </a:lnTo>
                  <a:lnTo>
                    <a:pt x="1057" y="525"/>
                  </a:lnTo>
                  <a:close/>
                  <a:moveTo>
                    <a:pt x="28" y="525"/>
                  </a:moveTo>
                  <a:lnTo>
                    <a:pt x="17" y="525"/>
                  </a:lnTo>
                  <a:lnTo>
                    <a:pt x="22" y="531"/>
                  </a:lnTo>
                  <a:lnTo>
                    <a:pt x="28" y="525"/>
                  </a:lnTo>
                  <a:close/>
                  <a:moveTo>
                    <a:pt x="548" y="16"/>
                  </a:moveTo>
                  <a:lnTo>
                    <a:pt x="537" y="16"/>
                  </a:lnTo>
                  <a:lnTo>
                    <a:pt x="531" y="22"/>
                  </a:lnTo>
                  <a:lnTo>
                    <a:pt x="1040" y="531"/>
                  </a:lnTo>
                  <a:lnTo>
                    <a:pt x="1046" y="525"/>
                  </a:lnTo>
                  <a:lnTo>
                    <a:pt x="1057" y="525"/>
                  </a:lnTo>
                  <a:lnTo>
                    <a:pt x="548" y="16"/>
                  </a:lnTo>
                  <a:close/>
                  <a:moveTo>
                    <a:pt x="537" y="16"/>
                  </a:moveTo>
                  <a:lnTo>
                    <a:pt x="525" y="16"/>
                  </a:lnTo>
                  <a:lnTo>
                    <a:pt x="531" y="22"/>
                  </a:lnTo>
                  <a:lnTo>
                    <a:pt x="537" y="16"/>
                  </a:lnTo>
                  <a:close/>
                </a:path>
              </a:pathLst>
            </a:custGeom>
            <a:solidFill>
              <a:srgbClr val="001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0" name="AutoShape 639">
              <a:extLst>
                <a:ext uri="{FF2B5EF4-FFF2-40B4-BE49-F238E27FC236}">
                  <a16:creationId xmlns:a16="http://schemas.microsoft.com/office/drawing/2014/main" id="{0D4BCA3F-6D61-4C21-AD1A-43D0E1FC1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0" y="-5448"/>
              <a:ext cx="1333" cy="819"/>
            </a:xfrm>
            <a:custGeom>
              <a:avLst/>
              <a:gdLst>
                <a:gd name="T0" fmla="+- 0 2835 2739"/>
                <a:gd name="T1" fmla="*/ T0 w 1404"/>
                <a:gd name="T2" fmla="+- 0 -4716 -5438"/>
                <a:gd name="T3" fmla="*/ -4716 h 819"/>
                <a:gd name="T4" fmla="+- 0 2795 2739"/>
                <a:gd name="T5" fmla="*/ T4 w 1404"/>
                <a:gd name="T6" fmla="+- 0 -4716 -5438"/>
                <a:gd name="T7" fmla="*/ -4716 h 819"/>
                <a:gd name="T8" fmla="+- 0 2795 2739"/>
                <a:gd name="T9" fmla="*/ T8 w 1404"/>
                <a:gd name="T10" fmla="+- 0 -4873 -5438"/>
                <a:gd name="T11" fmla="*/ -4873 h 819"/>
                <a:gd name="T12" fmla="+- 0 2779 2739"/>
                <a:gd name="T13" fmla="*/ T12 w 1404"/>
                <a:gd name="T14" fmla="+- 0 -4873 -5438"/>
                <a:gd name="T15" fmla="*/ -4873 h 819"/>
                <a:gd name="T16" fmla="+- 0 2779 2739"/>
                <a:gd name="T17" fmla="*/ T16 w 1404"/>
                <a:gd name="T18" fmla="+- 0 -4716 -5438"/>
                <a:gd name="T19" fmla="*/ -4716 h 819"/>
                <a:gd name="T20" fmla="+- 0 2739 2739"/>
                <a:gd name="T21" fmla="*/ T20 w 1404"/>
                <a:gd name="T22" fmla="+- 0 -4716 -5438"/>
                <a:gd name="T23" fmla="*/ -4716 h 819"/>
                <a:gd name="T24" fmla="+- 0 2787 2739"/>
                <a:gd name="T25" fmla="*/ T24 w 1404"/>
                <a:gd name="T26" fmla="+- 0 -4620 -5438"/>
                <a:gd name="T27" fmla="*/ -4620 h 819"/>
                <a:gd name="T28" fmla="+- 0 2827 2739"/>
                <a:gd name="T29" fmla="*/ T28 w 1404"/>
                <a:gd name="T30" fmla="+- 0 -4700 -5438"/>
                <a:gd name="T31" fmla="*/ -4700 h 819"/>
                <a:gd name="T32" fmla="+- 0 2835 2739"/>
                <a:gd name="T33" fmla="*/ T32 w 1404"/>
                <a:gd name="T34" fmla="+- 0 -4716 -5438"/>
                <a:gd name="T35" fmla="*/ -4716 h 819"/>
                <a:gd name="T36" fmla="+- 0 4143 2739"/>
                <a:gd name="T37" fmla="*/ T36 w 1404"/>
                <a:gd name="T38" fmla="+- 0 -5390 -5438"/>
                <a:gd name="T39" fmla="*/ -5390 h 819"/>
                <a:gd name="T40" fmla="+- 0 4047 2739"/>
                <a:gd name="T41" fmla="*/ T40 w 1404"/>
                <a:gd name="T42" fmla="+- 0 -5438 -5438"/>
                <a:gd name="T43" fmla="*/ -5438 h 819"/>
                <a:gd name="T44" fmla="+- 0 4047 2739"/>
                <a:gd name="T45" fmla="*/ T44 w 1404"/>
                <a:gd name="T46" fmla="+- 0 -5398 -5438"/>
                <a:gd name="T47" fmla="*/ -5398 h 819"/>
                <a:gd name="T48" fmla="+- 0 3306 2739"/>
                <a:gd name="T49" fmla="*/ T48 w 1404"/>
                <a:gd name="T50" fmla="+- 0 -5400 -5438"/>
                <a:gd name="T51" fmla="*/ -5400 h 819"/>
                <a:gd name="T52" fmla="+- 0 3306 2739"/>
                <a:gd name="T53" fmla="*/ T52 w 1404"/>
                <a:gd name="T54" fmla="+- 0 -5384 -5438"/>
                <a:gd name="T55" fmla="*/ -5384 h 819"/>
                <a:gd name="T56" fmla="+- 0 4047 2739"/>
                <a:gd name="T57" fmla="*/ T56 w 1404"/>
                <a:gd name="T58" fmla="+- 0 -5382 -5438"/>
                <a:gd name="T59" fmla="*/ -5382 h 819"/>
                <a:gd name="T60" fmla="+- 0 4047 2739"/>
                <a:gd name="T61" fmla="*/ T60 w 1404"/>
                <a:gd name="T62" fmla="+- 0 -5342 -5438"/>
                <a:gd name="T63" fmla="*/ -5342 h 819"/>
                <a:gd name="T64" fmla="+- 0 4127 2739"/>
                <a:gd name="T65" fmla="*/ T64 w 1404"/>
                <a:gd name="T66" fmla="+- 0 -5382 -5438"/>
                <a:gd name="T67" fmla="*/ -5382 h 819"/>
                <a:gd name="T68" fmla="+- 0 4143 2739"/>
                <a:gd name="T69" fmla="*/ T68 w 1404"/>
                <a:gd name="T70" fmla="+- 0 -5390 -5438"/>
                <a:gd name="T71" fmla="*/ -5390 h 81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</a:cxnLst>
              <a:rect l="0" t="0" r="r" b="b"/>
              <a:pathLst>
                <a:path w="1404" h="819">
                  <a:moveTo>
                    <a:pt x="96" y="722"/>
                  </a:moveTo>
                  <a:lnTo>
                    <a:pt x="56" y="722"/>
                  </a:lnTo>
                  <a:lnTo>
                    <a:pt x="56" y="565"/>
                  </a:lnTo>
                  <a:lnTo>
                    <a:pt x="40" y="565"/>
                  </a:lnTo>
                  <a:lnTo>
                    <a:pt x="40" y="722"/>
                  </a:lnTo>
                  <a:lnTo>
                    <a:pt x="0" y="722"/>
                  </a:lnTo>
                  <a:lnTo>
                    <a:pt x="48" y="818"/>
                  </a:lnTo>
                  <a:lnTo>
                    <a:pt x="88" y="738"/>
                  </a:lnTo>
                  <a:lnTo>
                    <a:pt x="96" y="722"/>
                  </a:lnTo>
                  <a:close/>
                  <a:moveTo>
                    <a:pt x="1404" y="48"/>
                  </a:moveTo>
                  <a:lnTo>
                    <a:pt x="1308" y="0"/>
                  </a:lnTo>
                  <a:lnTo>
                    <a:pt x="1308" y="40"/>
                  </a:lnTo>
                  <a:lnTo>
                    <a:pt x="567" y="38"/>
                  </a:lnTo>
                  <a:lnTo>
                    <a:pt x="567" y="54"/>
                  </a:lnTo>
                  <a:lnTo>
                    <a:pt x="1308" y="56"/>
                  </a:lnTo>
                  <a:lnTo>
                    <a:pt x="1308" y="96"/>
                  </a:lnTo>
                  <a:lnTo>
                    <a:pt x="1388" y="56"/>
                  </a:lnTo>
                  <a:lnTo>
                    <a:pt x="1404" y="48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1" name="Freeform 638">
              <a:extLst>
                <a:ext uri="{FF2B5EF4-FFF2-40B4-BE49-F238E27FC236}">
                  <a16:creationId xmlns:a16="http://schemas.microsoft.com/office/drawing/2014/main" id="{1A483EAC-BC40-4522-89D7-E8173E513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3" y="-5617"/>
              <a:ext cx="453" cy="453"/>
            </a:xfrm>
            <a:custGeom>
              <a:avLst/>
              <a:gdLst>
                <a:gd name="T0" fmla="+- 0 4370 4144"/>
                <a:gd name="T1" fmla="*/ T0 w 453"/>
                <a:gd name="T2" fmla="+- 0 -5616 -5616"/>
                <a:gd name="T3" fmla="*/ -5616 h 453"/>
                <a:gd name="T4" fmla="+- 0 4298 4144"/>
                <a:gd name="T5" fmla="*/ T4 w 453"/>
                <a:gd name="T6" fmla="+- 0 -5605 -5616"/>
                <a:gd name="T7" fmla="*/ -5605 h 453"/>
                <a:gd name="T8" fmla="+- 0 4236 4144"/>
                <a:gd name="T9" fmla="*/ T8 w 453"/>
                <a:gd name="T10" fmla="+- 0 -5573 -5616"/>
                <a:gd name="T11" fmla="*/ -5573 h 453"/>
                <a:gd name="T12" fmla="+- 0 4187 4144"/>
                <a:gd name="T13" fmla="*/ T12 w 453"/>
                <a:gd name="T14" fmla="+- 0 -5524 -5616"/>
                <a:gd name="T15" fmla="*/ -5524 h 453"/>
                <a:gd name="T16" fmla="+- 0 4155 4144"/>
                <a:gd name="T17" fmla="*/ T16 w 453"/>
                <a:gd name="T18" fmla="+- 0 -5462 -5616"/>
                <a:gd name="T19" fmla="*/ -5462 h 453"/>
                <a:gd name="T20" fmla="+- 0 4144 4144"/>
                <a:gd name="T21" fmla="*/ T20 w 453"/>
                <a:gd name="T22" fmla="+- 0 -5390 -5616"/>
                <a:gd name="T23" fmla="*/ -5390 h 453"/>
                <a:gd name="T24" fmla="+- 0 4155 4144"/>
                <a:gd name="T25" fmla="*/ T24 w 453"/>
                <a:gd name="T26" fmla="+- 0 -5319 -5616"/>
                <a:gd name="T27" fmla="*/ -5319 h 453"/>
                <a:gd name="T28" fmla="+- 0 4187 4144"/>
                <a:gd name="T29" fmla="*/ T28 w 453"/>
                <a:gd name="T30" fmla="+- 0 -5257 -5616"/>
                <a:gd name="T31" fmla="*/ -5257 h 453"/>
                <a:gd name="T32" fmla="+- 0 4236 4144"/>
                <a:gd name="T33" fmla="*/ T32 w 453"/>
                <a:gd name="T34" fmla="+- 0 -5208 -5616"/>
                <a:gd name="T35" fmla="*/ -5208 h 453"/>
                <a:gd name="T36" fmla="+- 0 4298 4144"/>
                <a:gd name="T37" fmla="*/ T36 w 453"/>
                <a:gd name="T38" fmla="+- 0 -5176 -5616"/>
                <a:gd name="T39" fmla="*/ -5176 h 453"/>
                <a:gd name="T40" fmla="+- 0 4370 4144"/>
                <a:gd name="T41" fmla="*/ T40 w 453"/>
                <a:gd name="T42" fmla="+- 0 -5164 -5616"/>
                <a:gd name="T43" fmla="*/ -5164 h 453"/>
                <a:gd name="T44" fmla="+- 0 4441 4144"/>
                <a:gd name="T45" fmla="*/ T44 w 453"/>
                <a:gd name="T46" fmla="+- 0 -5176 -5616"/>
                <a:gd name="T47" fmla="*/ -5176 h 453"/>
                <a:gd name="T48" fmla="+- 0 4503 4144"/>
                <a:gd name="T49" fmla="*/ T48 w 453"/>
                <a:gd name="T50" fmla="+- 0 -5208 -5616"/>
                <a:gd name="T51" fmla="*/ -5208 h 453"/>
                <a:gd name="T52" fmla="+- 0 4552 4144"/>
                <a:gd name="T53" fmla="*/ T52 w 453"/>
                <a:gd name="T54" fmla="+- 0 -5257 -5616"/>
                <a:gd name="T55" fmla="*/ -5257 h 453"/>
                <a:gd name="T56" fmla="+- 0 4584 4144"/>
                <a:gd name="T57" fmla="*/ T56 w 453"/>
                <a:gd name="T58" fmla="+- 0 -5319 -5616"/>
                <a:gd name="T59" fmla="*/ -5319 h 453"/>
                <a:gd name="T60" fmla="+- 0 4596 4144"/>
                <a:gd name="T61" fmla="*/ T60 w 453"/>
                <a:gd name="T62" fmla="+- 0 -5390 -5616"/>
                <a:gd name="T63" fmla="*/ -5390 h 453"/>
                <a:gd name="T64" fmla="+- 0 4584 4144"/>
                <a:gd name="T65" fmla="*/ T64 w 453"/>
                <a:gd name="T66" fmla="+- 0 -5462 -5616"/>
                <a:gd name="T67" fmla="*/ -5462 h 453"/>
                <a:gd name="T68" fmla="+- 0 4552 4144"/>
                <a:gd name="T69" fmla="*/ T68 w 453"/>
                <a:gd name="T70" fmla="+- 0 -5524 -5616"/>
                <a:gd name="T71" fmla="*/ -5524 h 453"/>
                <a:gd name="T72" fmla="+- 0 4503 4144"/>
                <a:gd name="T73" fmla="*/ T72 w 453"/>
                <a:gd name="T74" fmla="+- 0 -5573 -5616"/>
                <a:gd name="T75" fmla="*/ -5573 h 453"/>
                <a:gd name="T76" fmla="+- 0 4441 4144"/>
                <a:gd name="T77" fmla="*/ T76 w 453"/>
                <a:gd name="T78" fmla="+- 0 -5605 -5616"/>
                <a:gd name="T79" fmla="*/ -5605 h 453"/>
                <a:gd name="T80" fmla="+- 0 4370 4144"/>
                <a:gd name="T81" fmla="*/ T80 w 453"/>
                <a:gd name="T82" fmla="+- 0 -5616 -5616"/>
                <a:gd name="T83" fmla="*/ -5616 h 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3" h="453">
                  <a:moveTo>
                    <a:pt x="226" y="0"/>
                  </a:moveTo>
                  <a:lnTo>
                    <a:pt x="154" y="11"/>
                  </a:lnTo>
                  <a:lnTo>
                    <a:pt x="92" y="43"/>
                  </a:lnTo>
                  <a:lnTo>
                    <a:pt x="43" y="92"/>
                  </a:lnTo>
                  <a:lnTo>
                    <a:pt x="11" y="154"/>
                  </a:lnTo>
                  <a:lnTo>
                    <a:pt x="0" y="226"/>
                  </a:lnTo>
                  <a:lnTo>
                    <a:pt x="11" y="297"/>
                  </a:lnTo>
                  <a:lnTo>
                    <a:pt x="43" y="359"/>
                  </a:lnTo>
                  <a:lnTo>
                    <a:pt x="92" y="408"/>
                  </a:lnTo>
                  <a:lnTo>
                    <a:pt x="154" y="440"/>
                  </a:lnTo>
                  <a:lnTo>
                    <a:pt x="226" y="452"/>
                  </a:lnTo>
                  <a:lnTo>
                    <a:pt x="297" y="440"/>
                  </a:lnTo>
                  <a:lnTo>
                    <a:pt x="359" y="408"/>
                  </a:lnTo>
                  <a:lnTo>
                    <a:pt x="408" y="359"/>
                  </a:lnTo>
                  <a:lnTo>
                    <a:pt x="440" y="297"/>
                  </a:lnTo>
                  <a:lnTo>
                    <a:pt x="452" y="226"/>
                  </a:lnTo>
                  <a:lnTo>
                    <a:pt x="440" y="154"/>
                  </a:lnTo>
                  <a:lnTo>
                    <a:pt x="408" y="92"/>
                  </a:lnTo>
                  <a:lnTo>
                    <a:pt x="359" y="43"/>
                  </a:lnTo>
                  <a:lnTo>
                    <a:pt x="297" y="1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2" name="AutoShape 637">
              <a:extLst>
                <a:ext uri="{FF2B5EF4-FFF2-40B4-BE49-F238E27FC236}">
                  <a16:creationId xmlns:a16="http://schemas.microsoft.com/office/drawing/2014/main" id="{D8962A53-8B0D-49BB-8F03-B3635D6DF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" y="-5623"/>
              <a:ext cx="465" cy="465"/>
            </a:xfrm>
            <a:custGeom>
              <a:avLst/>
              <a:gdLst>
                <a:gd name="T0" fmla="+- 0 4206 4138"/>
                <a:gd name="T1" fmla="*/ T0 w 465"/>
                <a:gd name="T2" fmla="+- 0 -5554 -5622"/>
                <a:gd name="T3" fmla="*/ -5554 h 465"/>
                <a:gd name="T4" fmla="+- 0 4138 4138"/>
                <a:gd name="T5" fmla="*/ T4 w 465"/>
                <a:gd name="T6" fmla="+- 0 -5390 -5622"/>
                <a:gd name="T7" fmla="*/ -5390 h 465"/>
                <a:gd name="T8" fmla="+- 0 4222 4138"/>
                <a:gd name="T9" fmla="*/ T8 w 465"/>
                <a:gd name="T10" fmla="+- 0 -5211 -5622"/>
                <a:gd name="T11" fmla="*/ -5211 h 465"/>
                <a:gd name="T12" fmla="+- 0 4417 4138"/>
                <a:gd name="T13" fmla="*/ T12 w 465"/>
                <a:gd name="T14" fmla="+- 0 -5163 -5622"/>
                <a:gd name="T15" fmla="*/ -5163 h 465"/>
                <a:gd name="T16" fmla="+- 0 4305 4138"/>
                <a:gd name="T17" fmla="*/ T16 w 465"/>
                <a:gd name="T18" fmla="+- 0 -5180 -5622"/>
                <a:gd name="T19" fmla="*/ -5180 h 465"/>
                <a:gd name="T20" fmla="+- 0 4230 4138"/>
                <a:gd name="T21" fmla="*/ T20 w 465"/>
                <a:gd name="T22" fmla="+- 0 -5220 -5622"/>
                <a:gd name="T23" fmla="*/ -5220 h 465"/>
                <a:gd name="T24" fmla="+- 0 4167 4138"/>
                <a:gd name="T25" fmla="*/ T24 w 465"/>
                <a:gd name="T26" fmla="+- 0 -5304 -5622"/>
                <a:gd name="T27" fmla="*/ -5304 h 465"/>
                <a:gd name="T28" fmla="+- 0 4151 4138"/>
                <a:gd name="T29" fmla="*/ T28 w 465"/>
                <a:gd name="T30" fmla="+- 0 -5414 -5622"/>
                <a:gd name="T31" fmla="*/ -5414 h 465"/>
                <a:gd name="T32" fmla="+- 0 4187 4138"/>
                <a:gd name="T33" fmla="*/ T32 w 465"/>
                <a:gd name="T34" fmla="+- 0 -5513 -5622"/>
                <a:gd name="T35" fmla="*/ -5513 h 465"/>
                <a:gd name="T36" fmla="+- 0 4246 4138"/>
                <a:gd name="T37" fmla="*/ T36 w 465"/>
                <a:gd name="T38" fmla="+- 0 -5572 -5622"/>
                <a:gd name="T39" fmla="*/ -5572 h 465"/>
                <a:gd name="T40" fmla="+- 0 4305 4138"/>
                <a:gd name="T41" fmla="*/ T40 w 465"/>
                <a:gd name="T42" fmla="+- 0 -5600 -5622"/>
                <a:gd name="T43" fmla="*/ -5600 h 465"/>
                <a:gd name="T44" fmla="+- 0 4370 4138"/>
                <a:gd name="T45" fmla="*/ T44 w 465"/>
                <a:gd name="T46" fmla="+- 0 -5610 -5622"/>
                <a:gd name="T47" fmla="*/ -5610 h 465"/>
                <a:gd name="T48" fmla="+- 0 4370 4138"/>
                <a:gd name="T49" fmla="*/ T48 w 465"/>
                <a:gd name="T50" fmla="+- 0 -5170 -5622"/>
                <a:gd name="T51" fmla="*/ -5170 h 465"/>
                <a:gd name="T52" fmla="+- 0 4325 4138"/>
                <a:gd name="T53" fmla="*/ T52 w 465"/>
                <a:gd name="T54" fmla="+- 0 -5175 -5622"/>
                <a:gd name="T55" fmla="*/ -5175 h 465"/>
                <a:gd name="T56" fmla="+- 0 4325 4138"/>
                <a:gd name="T57" fmla="*/ T56 w 465"/>
                <a:gd name="T58" fmla="+- 0 -5175 -5622"/>
                <a:gd name="T59" fmla="*/ -5175 h 465"/>
                <a:gd name="T60" fmla="+- 0 4415 4138"/>
                <a:gd name="T61" fmla="*/ T60 w 465"/>
                <a:gd name="T62" fmla="+- 0 -5175 -5622"/>
                <a:gd name="T63" fmla="*/ -5175 h 465"/>
                <a:gd name="T64" fmla="+- 0 4435 4138"/>
                <a:gd name="T65" fmla="*/ T64 w 465"/>
                <a:gd name="T66" fmla="+- 0 -5180 -5622"/>
                <a:gd name="T67" fmla="*/ -5180 h 465"/>
                <a:gd name="T68" fmla="+- 0 4435 4138"/>
                <a:gd name="T69" fmla="*/ T68 w 465"/>
                <a:gd name="T70" fmla="+- 0 -5180 -5622"/>
                <a:gd name="T71" fmla="*/ -5180 h 465"/>
                <a:gd name="T72" fmla="+- 0 4513 4138"/>
                <a:gd name="T73" fmla="*/ T72 w 465"/>
                <a:gd name="T74" fmla="+- 0 -5208 -5622"/>
                <a:gd name="T75" fmla="*/ -5208 h 465"/>
                <a:gd name="T76" fmla="+- 0 4500 4138"/>
                <a:gd name="T77" fmla="*/ T76 w 465"/>
                <a:gd name="T78" fmla="+- 0 -5198 -5622"/>
                <a:gd name="T79" fmla="*/ -5198 h 465"/>
                <a:gd name="T80" fmla="+- 0 4475 4138"/>
                <a:gd name="T81" fmla="*/ T80 w 465"/>
                <a:gd name="T82" fmla="+- 0 -5197 -5622"/>
                <a:gd name="T83" fmla="*/ -5197 h 465"/>
                <a:gd name="T84" fmla="+- 0 4246 4138"/>
                <a:gd name="T85" fmla="*/ T84 w 465"/>
                <a:gd name="T86" fmla="+- 0 -5208 -5622"/>
                <a:gd name="T87" fmla="*/ -5208 h 465"/>
                <a:gd name="T88" fmla="+- 0 4510 4138"/>
                <a:gd name="T89" fmla="*/ T88 w 465"/>
                <a:gd name="T90" fmla="+- 0 -5220 -5622"/>
                <a:gd name="T91" fmla="*/ -5220 h 465"/>
                <a:gd name="T92" fmla="+- 0 4230 4138"/>
                <a:gd name="T93" fmla="*/ T92 w 465"/>
                <a:gd name="T94" fmla="+- 0 -5220 -5622"/>
                <a:gd name="T95" fmla="*/ -5220 h 465"/>
                <a:gd name="T96" fmla="+- 0 4214 4138"/>
                <a:gd name="T97" fmla="*/ T96 w 465"/>
                <a:gd name="T98" fmla="+- 0 -5235 -5622"/>
                <a:gd name="T99" fmla="*/ -5235 h 465"/>
                <a:gd name="T100" fmla="+- 0 4555 4138"/>
                <a:gd name="T101" fmla="*/ T100 w 465"/>
                <a:gd name="T102" fmla="+- 0 -5250 -5622"/>
                <a:gd name="T103" fmla="*/ -5250 h 465"/>
                <a:gd name="T104" fmla="+- 0 4200 4138"/>
                <a:gd name="T105" fmla="*/ T104 w 465"/>
                <a:gd name="T106" fmla="+- 0 -5250 -5622"/>
                <a:gd name="T107" fmla="*/ -5250 h 465"/>
                <a:gd name="T108" fmla="+- 0 4187 4138"/>
                <a:gd name="T109" fmla="*/ T108 w 465"/>
                <a:gd name="T110" fmla="+- 0 -5267 -5622"/>
                <a:gd name="T111" fmla="*/ -5267 h 465"/>
                <a:gd name="T112" fmla="+- 0 4564 4138"/>
                <a:gd name="T113" fmla="*/ T112 w 465"/>
                <a:gd name="T114" fmla="+- 0 -5285 -5622"/>
                <a:gd name="T115" fmla="*/ -5285 h 465"/>
                <a:gd name="T116" fmla="+- 0 4176 4138"/>
                <a:gd name="T117" fmla="*/ T116 w 465"/>
                <a:gd name="T118" fmla="+- 0 -5285 -5622"/>
                <a:gd name="T119" fmla="*/ -5285 h 465"/>
                <a:gd name="T120" fmla="+- 0 4591 4138"/>
                <a:gd name="T121" fmla="*/ T120 w 465"/>
                <a:gd name="T122" fmla="+- 0 -5321 -5622"/>
                <a:gd name="T123" fmla="*/ -5321 h 465"/>
                <a:gd name="T124" fmla="+- 0 4573 4138"/>
                <a:gd name="T125" fmla="*/ T124 w 465"/>
                <a:gd name="T126" fmla="+- 0 -5305 -5622"/>
                <a:gd name="T127" fmla="*/ -5305 h 465"/>
                <a:gd name="T128" fmla="+- 0 4598 4138"/>
                <a:gd name="T129" fmla="*/ T128 w 465"/>
                <a:gd name="T130" fmla="+- 0 -5346 -5622"/>
                <a:gd name="T131" fmla="*/ -5346 h 465"/>
                <a:gd name="T132" fmla="+- 0 4154 4138"/>
                <a:gd name="T133" fmla="*/ T132 w 465"/>
                <a:gd name="T134" fmla="+- 0 -5345 -5622"/>
                <a:gd name="T135" fmla="*/ -5345 h 465"/>
                <a:gd name="T136" fmla="+- 0 4590 4138"/>
                <a:gd name="T137" fmla="*/ T136 w 465"/>
                <a:gd name="T138" fmla="+- 0 -5390 -5622"/>
                <a:gd name="T139" fmla="*/ -5390 h 465"/>
                <a:gd name="T140" fmla="+- 0 4151 4138"/>
                <a:gd name="T141" fmla="*/ T140 w 465"/>
                <a:gd name="T142" fmla="+- 0 -5368 -5622"/>
                <a:gd name="T143" fmla="*/ -5368 h 465"/>
                <a:gd name="T144" fmla="+- 0 4150 4138"/>
                <a:gd name="T145" fmla="*/ T144 w 465"/>
                <a:gd name="T146" fmla="+- 0 -5390 -5622"/>
                <a:gd name="T147" fmla="*/ -5390 h 465"/>
                <a:gd name="T148" fmla="+- 0 4150 4138"/>
                <a:gd name="T149" fmla="*/ T148 w 465"/>
                <a:gd name="T150" fmla="+- 0 -5390 -5622"/>
                <a:gd name="T151" fmla="*/ -5390 h 465"/>
                <a:gd name="T152" fmla="+- 0 4151 4138"/>
                <a:gd name="T153" fmla="*/ T152 w 465"/>
                <a:gd name="T154" fmla="+- 0 -5413 -5622"/>
                <a:gd name="T155" fmla="*/ -5413 h 465"/>
                <a:gd name="T156" fmla="+- 0 4601 4138"/>
                <a:gd name="T157" fmla="*/ T156 w 465"/>
                <a:gd name="T158" fmla="+- 0 -5413 -5622"/>
                <a:gd name="T159" fmla="*/ -5413 h 465"/>
                <a:gd name="T160" fmla="+- 0 4586 4138"/>
                <a:gd name="T161" fmla="*/ T160 w 465"/>
                <a:gd name="T162" fmla="+- 0 -5434 -5622"/>
                <a:gd name="T163" fmla="*/ -5434 h 465"/>
                <a:gd name="T164" fmla="+- 0 4597 4138"/>
                <a:gd name="T165" fmla="*/ T164 w 465"/>
                <a:gd name="T166" fmla="+- 0 -5437 -5622"/>
                <a:gd name="T167" fmla="*/ -5437 h 465"/>
                <a:gd name="T168" fmla="+- 0 4580 4138"/>
                <a:gd name="T169" fmla="*/ T168 w 465"/>
                <a:gd name="T170" fmla="+- 0 -5456 -5622"/>
                <a:gd name="T171" fmla="*/ -5456 h 465"/>
                <a:gd name="T172" fmla="+- 0 4167 4138"/>
                <a:gd name="T173" fmla="*/ T172 w 465"/>
                <a:gd name="T174" fmla="+- 0 -5476 -5622"/>
                <a:gd name="T175" fmla="*/ -5476 h 465"/>
                <a:gd name="T176" fmla="+- 0 4573 4138"/>
                <a:gd name="T177" fmla="*/ T176 w 465"/>
                <a:gd name="T178" fmla="+- 0 -5476 -5622"/>
                <a:gd name="T179" fmla="*/ -5476 h 465"/>
                <a:gd name="T180" fmla="+- 0 4176 4138"/>
                <a:gd name="T181" fmla="*/ T180 w 465"/>
                <a:gd name="T182" fmla="+- 0 -5495 -5622"/>
                <a:gd name="T183" fmla="*/ -5495 h 465"/>
                <a:gd name="T184" fmla="+- 0 4552 4138"/>
                <a:gd name="T185" fmla="*/ T184 w 465"/>
                <a:gd name="T186" fmla="+- 0 -5514 -5622"/>
                <a:gd name="T187" fmla="*/ -5514 h 465"/>
                <a:gd name="T188" fmla="+- 0 4562 4138"/>
                <a:gd name="T189" fmla="*/ T188 w 465"/>
                <a:gd name="T190" fmla="+- 0 -5520 -5622"/>
                <a:gd name="T191" fmla="*/ -5520 h 465"/>
                <a:gd name="T192" fmla="+- 0 4540 4138"/>
                <a:gd name="T193" fmla="*/ T192 w 465"/>
                <a:gd name="T194" fmla="+- 0 -5530 -5622"/>
                <a:gd name="T195" fmla="*/ -5530 h 465"/>
                <a:gd name="T196" fmla="+- 0 4510 4138"/>
                <a:gd name="T197" fmla="*/ T196 w 465"/>
                <a:gd name="T198" fmla="+- 0 -5560 -5622"/>
                <a:gd name="T199" fmla="*/ -5560 h 465"/>
                <a:gd name="T200" fmla="+- 0 4230 4138"/>
                <a:gd name="T201" fmla="*/ T200 w 465"/>
                <a:gd name="T202" fmla="+- 0 -5560 -5622"/>
                <a:gd name="T203" fmla="*/ -5560 h 465"/>
                <a:gd name="T204" fmla="+- 0 4513 4138"/>
                <a:gd name="T205" fmla="*/ T204 w 465"/>
                <a:gd name="T206" fmla="+- 0 -5573 -5622"/>
                <a:gd name="T207" fmla="*/ -5573 h 465"/>
                <a:gd name="T208" fmla="+- 0 4498 4138"/>
                <a:gd name="T209" fmla="*/ T208 w 465"/>
                <a:gd name="T210" fmla="+- 0 -5584 -5622"/>
                <a:gd name="T211" fmla="*/ -5584 h 465"/>
                <a:gd name="T212" fmla="+- 0 4265 4138"/>
                <a:gd name="T213" fmla="*/ T212 w 465"/>
                <a:gd name="T214" fmla="+- 0 -5583 -5622"/>
                <a:gd name="T215" fmla="*/ -5583 h 465"/>
                <a:gd name="T216" fmla="+- 0 4475 4138"/>
                <a:gd name="T217" fmla="*/ T216 w 465"/>
                <a:gd name="T218" fmla="+- 0 -5584 -5622"/>
                <a:gd name="T219" fmla="*/ -5584 h 465"/>
                <a:gd name="T220" fmla="+- 0 4456 4138"/>
                <a:gd name="T221" fmla="*/ T220 w 465"/>
                <a:gd name="T222" fmla="+- 0 -5593 -5622"/>
                <a:gd name="T223" fmla="*/ -5593 h 465"/>
                <a:gd name="T224" fmla="+- 0 4304 4138"/>
                <a:gd name="T225" fmla="*/ T224 w 465"/>
                <a:gd name="T226" fmla="+- 0 -5600 -5622"/>
                <a:gd name="T227" fmla="*/ -5600 h 465"/>
                <a:gd name="T228" fmla="+- 0 4460 4138"/>
                <a:gd name="T229" fmla="*/ T228 w 465"/>
                <a:gd name="T230" fmla="+- 0 -5604 -5622"/>
                <a:gd name="T231" fmla="*/ -5604 h 465"/>
                <a:gd name="T232" fmla="+- 0 4326 4138"/>
                <a:gd name="T233" fmla="*/ T232 w 465"/>
                <a:gd name="T234" fmla="+- 0 -5606 -5622"/>
                <a:gd name="T235" fmla="*/ -5606 h 4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</a:cxnLst>
              <a:rect l="0" t="0" r="r" b="b"/>
              <a:pathLst>
                <a:path w="465" h="465">
                  <a:moveTo>
                    <a:pt x="232" y="0"/>
                  </a:moveTo>
                  <a:lnTo>
                    <a:pt x="208" y="1"/>
                  </a:lnTo>
                  <a:lnTo>
                    <a:pt x="185" y="5"/>
                  </a:lnTo>
                  <a:lnTo>
                    <a:pt x="163" y="10"/>
                  </a:lnTo>
                  <a:lnTo>
                    <a:pt x="141" y="18"/>
                  </a:lnTo>
                  <a:lnTo>
                    <a:pt x="121" y="28"/>
                  </a:lnTo>
                  <a:lnTo>
                    <a:pt x="102" y="39"/>
                  </a:lnTo>
                  <a:lnTo>
                    <a:pt x="84" y="53"/>
                  </a:lnTo>
                  <a:lnTo>
                    <a:pt x="68" y="68"/>
                  </a:lnTo>
                  <a:lnTo>
                    <a:pt x="53" y="84"/>
                  </a:lnTo>
                  <a:lnTo>
                    <a:pt x="39" y="102"/>
                  </a:lnTo>
                  <a:lnTo>
                    <a:pt x="28" y="121"/>
                  </a:lnTo>
                  <a:lnTo>
                    <a:pt x="18" y="141"/>
                  </a:lnTo>
                  <a:lnTo>
                    <a:pt x="10" y="163"/>
                  </a:lnTo>
                  <a:lnTo>
                    <a:pt x="4" y="185"/>
                  </a:lnTo>
                  <a:lnTo>
                    <a:pt x="1" y="208"/>
                  </a:lnTo>
                  <a:lnTo>
                    <a:pt x="0" y="232"/>
                  </a:lnTo>
                  <a:lnTo>
                    <a:pt x="1" y="256"/>
                  </a:lnTo>
                  <a:lnTo>
                    <a:pt x="4" y="279"/>
                  </a:lnTo>
                  <a:lnTo>
                    <a:pt x="10" y="301"/>
                  </a:lnTo>
                  <a:lnTo>
                    <a:pt x="18" y="322"/>
                  </a:lnTo>
                  <a:lnTo>
                    <a:pt x="28" y="342"/>
                  </a:lnTo>
                  <a:lnTo>
                    <a:pt x="39" y="362"/>
                  </a:lnTo>
                  <a:lnTo>
                    <a:pt x="53" y="379"/>
                  </a:lnTo>
                  <a:lnTo>
                    <a:pt x="68" y="396"/>
                  </a:lnTo>
                  <a:lnTo>
                    <a:pt x="84" y="411"/>
                  </a:lnTo>
                  <a:lnTo>
                    <a:pt x="102" y="424"/>
                  </a:lnTo>
                  <a:lnTo>
                    <a:pt x="121" y="436"/>
                  </a:lnTo>
                  <a:lnTo>
                    <a:pt x="141" y="446"/>
                  </a:lnTo>
                  <a:lnTo>
                    <a:pt x="163" y="453"/>
                  </a:lnTo>
                  <a:lnTo>
                    <a:pt x="185" y="459"/>
                  </a:lnTo>
                  <a:lnTo>
                    <a:pt x="208" y="463"/>
                  </a:lnTo>
                  <a:lnTo>
                    <a:pt x="232" y="464"/>
                  </a:lnTo>
                  <a:lnTo>
                    <a:pt x="255" y="463"/>
                  </a:lnTo>
                  <a:lnTo>
                    <a:pt x="279" y="459"/>
                  </a:lnTo>
                  <a:lnTo>
                    <a:pt x="301" y="453"/>
                  </a:lnTo>
                  <a:lnTo>
                    <a:pt x="305" y="452"/>
                  </a:lnTo>
                  <a:lnTo>
                    <a:pt x="232" y="452"/>
                  </a:lnTo>
                  <a:lnTo>
                    <a:pt x="209" y="451"/>
                  </a:lnTo>
                  <a:lnTo>
                    <a:pt x="210" y="451"/>
                  </a:lnTo>
                  <a:lnTo>
                    <a:pt x="188" y="447"/>
                  </a:lnTo>
                  <a:lnTo>
                    <a:pt x="167" y="442"/>
                  </a:lnTo>
                  <a:lnTo>
                    <a:pt x="146" y="435"/>
                  </a:lnTo>
                  <a:lnTo>
                    <a:pt x="127" y="425"/>
                  </a:lnTo>
                  <a:lnTo>
                    <a:pt x="109" y="415"/>
                  </a:lnTo>
                  <a:lnTo>
                    <a:pt x="92" y="402"/>
                  </a:lnTo>
                  <a:lnTo>
                    <a:pt x="76" y="388"/>
                  </a:lnTo>
                  <a:lnTo>
                    <a:pt x="62" y="372"/>
                  </a:lnTo>
                  <a:lnTo>
                    <a:pt x="49" y="355"/>
                  </a:lnTo>
                  <a:lnTo>
                    <a:pt x="38" y="337"/>
                  </a:lnTo>
                  <a:lnTo>
                    <a:pt x="29" y="318"/>
                  </a:lnTo>
                  <a:lnTo>
                    <a:pt x="22" y="298"/>
                  </a:lnTo>
                  <a:lnTo>
                    <a:pt x="16" y="277"/>
                  </a:lnTo>
                  <a:lnTo>
                    <a:pt x="13" y="255"/>
                  </a:lnTo>
                  <a:lnTo>
                    <a:pt x="12" y="232"/>
                  </a:lnTo>
                  <a:lnTo>
                    <a:pt x="13" y="210"/>
                  </a:lnTo>
                  <a:lnTo>
                    <a:pt x="13" y="208"/>
                  </a:lnTo>
                  <a:lnTo>
                    <a:pt x="16" y="188"/>
                  </a:lnTo>
                  <a:lnTo>
                    <a:pt x="22" y="167"/>
                  </a:lnTo>
                  <a:lnTo>
                    <a:pt x="29" y="146"/>
                  </a:lnTo>
                  <a:lnTo>
                    <a:pt x="38" y="127"/>
                  </a:lnTo>
                  <a:lnTo>
                    <a:pt x="49" y="109"/>
                  </a:lnTo>
                  <a:lnTo>
                    <a:pt x="62" y="92"/>
                  </a:lnTo>
                  <a:lnTo>
                    <a:pt x="76" y="76"/>
                  </a:lnTo>
                  <a:lnTo>
                    <a:pt x="77" y="76"/>
                  </a:lnTo>
                  <a:lnTo>
                    <a:pt x="92" y="62"/>
                  </a:lnTo>
                  <a:lnTo>
                    <a:pt x="108" y="50"/>
                  </a:lnTo>
                  <a:lnTo>
                    <a:pt x="109" y="49"/>
                  </a:lnTo>
                  <a:lnTo>
                    <a:pt x="127" y="38"/>
                  </a:lnTo>
                  <a:lnTo>
                    <a:pt x="146" y="29"/>
                  </a:lnTo>
                  <a:lnTo>
                    <a:pt x="166" y="22"/>
                  </a:lnTo>
                  <a:lnTo>
                    <a:pt x="167" y="22"/>
                  </a:lnTo>
                  <a:lnTo>
                    <a:pt x="187" y="16"/>
                  </a:lnTo>
                  <a:lnTo>
                    <a:pt x="188" y="16"/>
                  </a:lnTo>
                  <a:lnTo>
                    <a:pt x="210" y="13"/>
                  </a:lnTo>
                  <a:lnTo>
                    <a:pt x="209" y="13"/>
                  </a:lnTo>
                  <a:lnTo>
                    <a:pt x="232" y="12"/>
                  </a:lnTo>
                  <a:lnTo>
                    <a:pt x="305" y="12"/>
                  </a:lnTo>
                  <a:lnTo>
                    <a:pt x="301" y="10"/>
                  </a:lnTo>
                  <a:lnTo>
                    <a:pt x="279" y="5"/>
                  </a:lnTo>
                  <a:lnTo>
                    <a:pt x="255" y="1"/>
                  </a:lnTo>
                  <a:lnTo>
                    <a:pt x="232" y="0"/>
                  </a:lnTo>
                  <a:close/>
                  <a:moveTo>
                    <a:pt x="232" y="452"/>
                  </a:moveTo>
                  <a:lnTo>
                    <a:pt x="232" y="452"/>
                  </a:lnTo>
                  <a:close/>
                  <a:moveTo>
                    <a:pt x="277" y="447"/>
                  </a:moveTo>
                  <a:lnTo>
                    <a:pt x="254" y="451"/>
                  </a:lnTo>
                  <a:lnTo>
                    <a:pt x="255" y="451"/>
                  </a:lnTo>
                  <a:lnTo>
                    <a:pt x="232" y="452"/>
                  </a:lnTo>
                  <a:lnTo>
                    <a:pt x="305" y="452"/>
                  </a:lnTo>
                  <a:lnTo>
                    <a:pt x="317" y="447"/>
                  </a:lnTo>
                  <a:lnTo>
                    <a:pt x="276" y="447"/>
                  </a:lnTo>
                  <a:lnTo>
                    <a:pt x="277" y="447"/>
                  </a:lnTo>
                  <a:close/>
                  <a:moveTo>
                    <a:pt x="187" y="447"/>
                  </a:moveTo>
                  <a:lnTo>
                    <a:pt x="188" y="447"/>
                  </a:lnTo>
                  <a:lnTo>
                    <a:pt x="187" y="447"/>
                  </a:lnTo>
                  <a:close/>
                  <a:moveTo>
                    <a:pt x="318" y="447"/>
                  </a:moveTo>
                  <a:lnTo>
                    <a:pt x="277" y="447"/>
                  </a:lnTo>
                  <a:lnTo>
                    <a:pt x="276" y="447"/>
                  </a:lnTo>
                  <a:lnTo>
                    <a:pt x="317" y="447"/>
                  </a:lnTo>
                  <a:lnTo>
                    <a:pt x="318" y="447"/>
                  </a:lnTo>
                  <a:close/>
                  <a:moveTo>
                    <a:pt x="187" y="447"/>
                  </a:moveTo>
                  <a:lnTo>
                    <a:pt x="187" y="447"/>
                  </a:lnTo>
                  <a:close/>
                  <a:moveTo>
                    <a:pt x="330" y="442"/>
                  </a:moveTo>
                  <a:lnTo>
                    <a:pt x="298" y="442"/>
                  </a:lnTo>
                  <a:lnTo>
                    <a:pt x="297" y="442"/>
                  </a:lnTo>
                  <a:lnTo>
                    <a:pt x="277" y="447"/>
                  </a:lnTo>
                  <a:lnTo>
                    <a:pt x="318" y="447"/>
                  </a:lnTo>
                  <a:lnTo>
                    <a:pt x="322" y="446"/>
                  </a:lnTo>
                  <a:lnTo>
                    <a:pt x="330" y="442"/>
                  </a:lnTo>
                  <a:close/>
                  <a:moveTo>
                    <a:pt x="166" y="442"/>
                  </a:moveTo>
                  <a:lnTo>
                    <a:pt x="167" y="442"/>
                  </a:lnTo>
                  <a:lnTo>
                    <a:pt x="166" y="442"/>
                  </a:lnTo>
                  <a:close/>
                  <a:moveTo>
                    <a:pt x="297" y="442"/>
                  </a:moveTo>
                  <a:lnTo>
                    <a:pt x="297" y="442"/>
                  </a:lnTo>
                  <a:close/>
                  <a:moveTo>
                    <a:pt x="166" y="442"/>
                  </a:moveTo>
                  <a:lnTo>
                    <a:pt x="166" y="442"/>
                  </a:lnTo>
                  <a:close/>
                  <a:moveTo>
                    <a:pt x="345" y="435"/>
                  </a:moveTo>
                  <a:lnTo>
                    <a:pt x="318" y="435"/>
                  </a:lnTo>
                  <a:lnTo>
                    <a:pt x="297" y="442"/>
                  </a:lnTo>
                  <a:lnTo>
                    <a:pt x="298" y="442"/>
                  </a:lnTo>
                  <a:lnTo>
                    <a:pt x="330" y="442"/>
                  </a:lnTo>
                  <a:lnTo>
                    <a:pt x="343" y="436"/>
                  </a:lnTo>
                  <a:lnTo>
                    <a:pt x="345" y="435"/>
                  </a:lnTo>
                  <a:close/>
                  <a:moveTo>
                    <a:pt x="146" y="435"/>
                  </a:moveTo>
                  <a:lnTo>
                    <a:pt x="146" y="435"/>
                  </a:lnTo>
                  <a:close/>
                  <a:moveTo>
                    <a:pt x="375" y="414"/>
                  </a:moveTo>
                  <a:lnTo>
                    <a:pt x="355" y="414"/>
                  </a:lnTo>
                  <a:lnTo>
                    <a:pt x="355" y="415"/>
                  </a:lnTo>
                  <a:lnTo>
                    <a:pt x="354" y="415"/>
                  </a:lnTo>
                  <a:lnTo>
                    <a:pt x="337" y="425"/>
                  </a:lnTo>
                  <a:lnTo>
                    <a:pt x="336" y="425"/>
                  </a:lnTo>
                  <a:lnTo>
                    <a:pt x="317" y="435"/>
                  </a:lnTo>
                  <a:lnTo>
                    <a:pt x="318" y="435"/>
                  </a:lnTo>
                  <a:lnTo>
                    <a:pt x="345" y="435"/>
                  </a:lnTo>
                  <a:lnTo>
                    <a:pt x="362" y="424"/>
                  </a:lnTo>
                  <a:lnTo>
                    <a:pt x="375" y="414"/>
                  </a:lnTo>
                  <a:close/>
                  <a:moveTo>
                    <a:pt x="127" y="425"/>
                  </a:moveTo>
                  <a:lnTo>
                    <a:pt x="127" y="425"/>
                  </a:lnTo>
                  <a:close/>
                  <a:moveTo>
                    <a:pt x="337" y="425"/>
                  </a:moveTo>
                  <a:lnTo>
                    <a:pt x="336" y="425"/>
                  </a:lnTo>
                  <a:lnTo>
                    <a:pt x="337" y="425"/>
                  </a:lnTo>
                  <a:close/>
                  <a:moveTo>
                    <a:pt x="108" y="414"/>
                  </a:moveTo>
                  <a:lnTo>
                    <a:pt x="109" y="415"/>
                  </a:lnTo>
                  <a:lnTo>
                    <a:pt x="108" y="414"/>
                  </a:lnTo>
                  <a:close/>
                  <a:moveTo>
                    <a:pt x="355" y="414"/>
                  </a:moveTo>
                  <a:lnTo>
                    <a:pt x="354" y="415"/>
                  </a:lnTo>
                  <a:lnTo>
                    <a:pt x="355" y="415"/>
                  </a:lnTo>
                  <a:lnTo>
                    <a:pt x="355" y="414"/>
                  </a:lnTo>
                  <a:close/>
                  <a:moveTo>
                    <a:pt x="108" y="414"/>
                  </a:moveTo>
                  <a:lnTo>
                    <a:pt x="108" y="414"/>
                  </a:lnTo>
                  <a:close/>
                  <a:moveTo>
                    <a:pt x="404" y="387"/>
                  </a:moveTo>
                  <a:lnTo>
                    <a:pt x="388" y="387"/>
                  </a:lnTo>
                  <a:lnTo>
                    <a:pt x="387" y="388"/>
                  </a:lnTo>
                  <a:lnTo>
                    <a:pt x="372" y="402"/>
                  </a:lnTo>
                  <a:lnTo>
                    <a:pt x="355" y="414"/>
                  </a:lnTo>
                  <a:lnTo>
                    <a:pt x="375" y="414"/>
                  </a:lnTo>
                  <a:lnTo>
                    <a:pt x="380" y="411"/>
                  </a:lnTo>
                  <a:lnTo>
                    <a:pt x="396" y="396"/>
                  </a:lnTo>
                  <a:lnTo>
                    <a:pt x="404" y="387"/>
                  </a:lnTo>
                  <a:close/>
                  <a:moveTo>
                    <a:pt x="92" y="402"/>
                  </a:moveTo>
                  <a:lnTo>
                    <a:pt x="92" y="402"/>
                  </a:lnTo>
                  <a:close/>
                  <a:moveTo>
                    <a:pt x="372" y="402"/>
                  </a:moveTo>
                  <a:lnTo>
                    <a:pt x="372" y="402"/>
                  </a:lnTo>
                  <a:close/>
                  <a:moveTo>
                    <a:pt x="76" y="387"/>
                  </a:moveTo>
                  <a:lnTo>
                    <a:pt x="76" y="388"/>
                  </a:lnTo>
                  <a:lnTo>
                    <a:pt x="76" y="387"/>
                  </a:lnTo>
                  <a:close/>
                  <a:moveTo>
                    <a:pt x="388" y="387"/>
                  </a:moveTo>
                  <a:lnTo>
                    <a:pt x="387" y="388"/>
                  </a:lnTo>
                  <a:lnTo>
                    <a:pt x="388" y="387"/>
                  </a:lnTo>
                  <a:close/>
                  <a:moveTo>
                    <a:pt x="76" y="387"/>
                  </a:moveTo>
                  <a:lnTo>
                    <a:pt x="76" y="387"/>
                  </a:lnTo>
                  <a:close/>
                  <a:moveTo>
                    <a:pt x="417" y="372"/>
                  </a:moveTo>
                  <a:lnTo>
                    <a:pt x="402" y="372"/>
                  </a:lnTo>
                  <a:lnTo>
                    <a:pt x="388" y="387"/>
                  </a:lnTo>
                  <a:lnTo>
                    <a:pt x="404" y="387"/>
                  </a:lnTo>
                  <a:lnTo>
                    <a:pt x="411" y="379"/>
                  </a:lnTo>
                  <a:lnTo>
                    <a:pt x="417" y="372"/>
                  </a:lnTo>
                  <a:close/>
                  <a:moveTo>
                    <a:pt x="62" y="372"/>
                  </a:moveTo>
                  <a:lnTo>
                    <a:pt x="62" y="372"/>
                  </a:lnTo>
                  <a:close/>
                  <a:moveTo>
                    <a:pt x="429" y="355"/>
                  </a:moveTo>
                  <a:lnTo>
                    <a:pt x="415" y="355"/>
                  </a:lnTo>
                  <a:lnTo>
                    <a:pt x="402" y="372"/>
                  </a:lnTo>
                  <a:lnTo>
                    <a:pt x="417" y="372"/>
                  </a:lnTo>
                  <a:lnTo>
                    <a:pt x="424" y="362"/>
                  </a:lnTo>
                  <a:lnTo>
                    <a:pt x="429" y="355"/>
                  </a:lnTo>
                  <a:close/>
                  <a:moveTo>
                    <a:pt x="49" y="355"/>
                  </a:moveTo>
                  <a:lnTo>
                    <a:pt x="49" y="355"/>
                  </a:lnTo>
                  <a:close/>
                  <a:moveTo>
                    <a:pt x="49" y="355"/>
                  </a:moveTo>
                  <a:lnTo>
                    <a:pt x="49" y="355"/>
                  </a:lnTo>
                  <a:close/>
                  <a:moveTo>
                    <a:pt x="439" y="337"/>
                  </a:moveTo>
                  <a:lnTo>
                    <a:pt x="426" y="337"/>
                  </a:lnTo>
                  <a:lnTo>
                    <a:pt x="414" y="355"/>
                  </a:lnTo>
                  <a:lnTo>
                    <a:pt x="415" y="355"/>
                  </a:lnTo>
                  <a:lnTo>
                    <a:pt x="429" y="355"/>
                  </a:lnTo>
                  <a:lnTo>
                    <a:pt x="436" y="342"/>
                  </a:lnTo>
                  <a:lnTo>
                    <a:pt x="439" y="337"/>
                  </a:lnTo>
                  <a:close/>
                  <a:moveTo>
                    <a:pt x="38" y="337"/>
                  </a:moveTo>
                  <a:lnTo>
                    <a:pt x="38" y="337"/>
                  </a:lnTo>
                  <a:close/>
                  <a:moveTo>
                    <a:pt x="454" y="297"/>
                  </a:moveTo>
                  <a:lnTo>
                    <a:pt x="442" y="297"/>
                  </a:lnTo>
                  <a:lnTo>
                    <a:pt x="435" y="318"/>
                  </a:lnTo>
                  <a:lnTo>
                    <a:pt x="425" y="337"/>
                  </a:lnTo>
                  <a:lnTo>
                    <a:pt x="426" y="337"/>
                  </a:lnTo>
                  <a:lnTo>
                    <a:pt x="439" y="337"/>
                  </a:lnTo>
                  <a:lnTo>
                    <a:pt x="446" y="322"/>
                  </a:lnTo>
                  <a:lnTo>
                    <a:pt x="453" y="301"/>
                  </a:lnTo>
                  <a:lnTo>
                    <a:pt x="454" y="297"/>
                  </a:lnTo>
                  <a:close/>
                  <a:moveTo>
                    <a:pt x="29" y="317"/>
                  </a:moveTo>
                  <a:lnTo>
                    <a:pt x="29" y="318"/>
                  </a:lnTo>
                  <a:lnTo>
                    <a:pt x="29" y="317"/>
                  </a:lnTo>
                  <a:close/>
                  <a:moveTo>
                    <a:pt x="435" y="317"/>
                  </a:moveTo>
                  <a:lnTo>
                    <a:pt x="435" y="318"/>
                  </a:lnTo>
                  <a:lnTo>
                    <a:pt x="435" y="317"/>
                  </a:lnTo>
                  <a:close/>
                  <a:moveTo>
                    <a:pt x="22" y="297"/>
                  </a:moveTo>
                  <a:lnTo>
                    <a:pt x="22" y="298"/>
                  </a:lnTo>
                  <a:lnTo>
                    <a:pt x="22" y="297"/>
                  </a:lnTo>
                  <a:close/>
                  <a:moveTo>
                    <a:pt x="22" y="297"/>
                  </a:moveTo>
                  <a:lnTo>
                    <a:pt x="22" y="297"/>
                  </a:lnTo>
                  <a:close/>
                  <a:moveTo>
                    <a:pt x="460" y="276"/>
                  </a:moveTo>
                  <a:lnTo>
                    <a:pt x="448" y="276"/>
                  </a:lnTo>
                  <a:lnTo>
                    <a:pt x="442" y="297"/>
                  </a:lnTo>
                  <a:lnTo>
                    <a:pt x="454" y="297"/>
                  </a:lnTo>
                  <a:lnTo>
                    <a:pt x="459" y="279"/>
                  </a:lnTo>
                  <a:lnTo>
                    <a:pt x="460" y="276"/>
                  </a:lnTo>
                  <a:close/>
                  <a:moveTo>
                    <a:pt x="16" y="276"/>
                  </a:moveTo>
                  <a:lnTo>
                    <a:pt x="16" y="277"/>
                  </a:lnTo>
                  <a:lnTo>
                    <a:pt x="16" y="276"/>
                  </a:lnTo>
                  <a:close/>
                  <a:moveTo>
                    <a:pt x="16" y="276"/>
                  </a:moveTo>
                  <a:lnTo>
                    <a:pt x="16" y="276"/>
                  </a:lnTo>
                  <a:close/>
                  <a:moveTo>
                    <a:pt x="464" y="232"/>
                  </a:moveTo>
                  <a:lnTo>
                    <a:pt x="452" y="232"/>
                  </a:lnTo>
                  <a:lnTo>
                    <a:pt x="451" y="255"/>
                  </a:lnTo>
                  <a:lnTo>
                    <a:pt x="447" y="276"/>
                  </a:lnTo>
                  <a:lnTo>
                    <a:pt x="448" y="276"/>
                  </a:lnTo>
                  <a:lnTo>
                    <a:pt x="460" y="276"/>
                  </a:lnTo>
                  <a:lnTo>
                    <a:pt x="463" y="256"/>
                  </a:lnTo>
                  <a:lnTo>
                    <a:pt x="464" y="232"/>
                  </a:lnTo>
                  <a:close/>
                  <a:moveTo>
                    <a:pt x="13" y="254"/>
                  </a:moveTo>
                  <a:lnTo>
                    <a:pt x="13" y="255"/>
                  </a:lnTo>
                  <a:lnTo>
                    <a:pt x="13" y="254"/>
                  </a:lnTo>
                  <a:close/>
                  <a:moveTo>
                    <a:pt x="451" y="254"/>
                  </a:moveTo>
                  <a:lnTo>
                    <a:pt x="451" y="255"/>
                  </a:lnTo>
                  <a:lnTo>
                    <a:pt x="451" y="254"/>
                  </a:lnTo>
                  <a:close/>
                  <a:moveTo>
                    <a:pt x="12" y="232"/>
                  </a:moveTo>
                  <a:lnTo>
                    <a:pt x="12" y="232"/>
                  </a:lnTo>
                  <a:close/>
                  <a:moveTo>
                    <a:pt x="452" y="232"/>
                  </a:moveTo>
                  <a:lnTo>
                    <a:pt x="452" y="232"/>
                  </a:lnTo>
                  <a:close/>
                  <a:moveTo>
                    <a:pt x="12" y="232"/>
                  </a:moveTo>
                  <a:lnTo>
                    <a:pt x="12" y="232"/>
                  </a:lnTo>
                  <a:close/>
                  <a:moveTo>
                    <a:pt x="463" y="209"/>
                  </a:moveTo>
                  <a:lnTo>
                    <a:pt x="451" y="209"/>
                  </a:lnTo>
                  <a:lnTo>
                    <a:pt x="452" y="232"/>
                  </a:lnTo>
                  <a:lnTo>
                    <a:pt x="464" y="232"/>
                  </a:lnTo>
                  <a:lnTo>
                    <a:pt x="463" y="209"/>
                  </a:lnTo>
                  <a:close/>
                  <a:moveTo>
                    <a:pt x="13" y="209"/>
                  </a:moveTo>
                  <a:lnTo>
                    <a:pt x="13" y="209"/>
                  </a:lnTo>
                  <a:lnTo>
                    <a:pt x="13" y="210"/>
                  </a:lnTo>
                  <a:lnTo>
                    <a:pt x="13" y="209"/>
                  </a:lnTo>
                  <a:close/>
                  <a:moveTo>
                    <a:pt x="460" y="187"/>
                  </a:moveTo>
                  <a:lnTo>
                    <a:pt x="447" y="187"/>
                  </a:lnTo>
                  <a:lnTo>
                    <a:pt x="448" y="188"/>
                  </a:lnTo>
                  <a:lnTo>
                    <a:pt x="451" y="210"/>
                  </a:lnTo>
                  <a:lnTo>
                    <a:pt x="451" y="209"/>
                  </a:lnTo>
                  <a:lnTo>
                    <a:pt x="463" y="209"/>
                  </a:lnTo>
                  <a:lnTo>
                    <a:pt x="463" y="208"/>
                  </a:lnTo>
                  <a:lnTo>
                    <a:pt x="460" y="187"/>
                  </a:lnTo>
                  <a:close/>
                  <a:moveTo>
                    <a:pt x="16" y="187"/>
                  </a:moveTo>
                  <a:lnTo>
                    <a:pt x="16" y="188"/>
                  </a:lnTo>
                  <a:lnTo>
                    <a:pt x="16" y="187"/>
                  </a:lnTo>
                  <a:close/>
                  <a:moveTo>
                    <a:pt x="447" y="187"/>
                  </a:moveTo>
                  <a:lnTo>
                    <a:pt x="448" y="188"/>
                  </a:lnTo>
                  <a:lnTo>
                    <a:pt x="447" y="187"/>
                  </a:lnTo>
                  <a:close/>
                  <a:moveTo>
                    <a:pt x="454" y="166"/>
                  </a:moveTo>
                  <a:lnTo>
                    <a:pt x="442" y="166"/>
                  </a:lnTo>
                  <a:lnTo>
                    <a:pt x="442" y="167"/>
                  </a:lnTo>
                  <a:lnTo>
                    <a:pt x="447" y="187"/>
                  </a:lnTo>
                  <a:lnTo>
                    <a:pt x="460" y="187"/>
                  </a:lnTo>
                  <a:lnTo>
                    <a:pt x="459" y="185"/>
                  </a:lnTo>
                  <a:lnTo>
                    <a:pt x="454" y="166"/>
                  </a:lnTo>
                  <a:close/>
                  <a:moveTo>
                    <a:pt x="22" y="166"/>
                  </a:moveTo>
                  <a:lnTo>
                    <a:pt x="22" y="167"/>
                  </a:lnTo>
                  <a:lnTo>
                    <a:pt x="22" y="166"/>
                  </a:lnTo>
                  <a:close/>
                  <a:moveTo>
                    <a:pt x="442" y="166"/>
                  </a:moveTo>
                  <a:lnTo>
                    <a:pt x="442" y="167"/>
                  </a:lnTo>
                  <a:lnTo>
                    <a:pt x="442" y="166"/>
                  </a:lnTo>
                  <a:close/>
                  <a:moveTo>
                    <a:pt x="447" y="146"/>
                  </a:moveTo>
                  <a:lnTo>
                    <a:pt x="435" y="146"/>
                  </a:lnTo>
                  <a:lnTo>
                    <a:pt x="442" y="166"/>
                  </a:lnTo>
                  <a:lnTo>
                    <a:pt x="454" y="166"/>
                  </a:lnTo>
                  <a:lnTo>
                    <a:pt x="453" y="163"/>
                  </a:lnTo>
                  <a:lnTo>
                    <a:pt x="447" y="146"/>
                  </a:lnTo>
                  <a:close/>
                  <a:moveTo>
                    <a:pt x="29" y="146"/>
                  </a:moveTo>
                  <a:lnTo>
                    <a:pt x="29" y="146"/>
                  </a:lnTo>
                  <a:close/>
                  <a:moveTo>
                    <a:pt x="428" y="108"/>
                  </a:moveTo>
                  <a:lnTo>
                    <a:pt x="414" y="108"/>
                  </a:lnTo>
                  <a:lnTo>
                    <a:pt x="415" y="109"/>
                  </a:lnTo>
                  <a:lnTo>
                    <a:pt x="426" y="127"/>
                  </a:lnTo>
                  <a:lnTo>
                    <a:pt x="425" y="127"/>
                  </a:lnTo>
                  <a:lnTo>
                    <a:pt x="435" y="146"/>
                  </a:lnTo>
                  <a:lnTo>
                    <a:pt x="447" y="146"/>
                  </a:lnTo>
                  <a:lnTo>
                    <a:pt x="446" y="141"/>
                  </a:lnTo>
                  <a:lnTo>
                    <a:pt x="436" y="121"/>
                  </a:lnTo>
                  <a:lnTo>
                    <a:pt x="428" y="108"/>
                  </a:lnTo>
                  <a:close/>
                  <a:moveTo>
                    <a:pt x="38" y="127"/>
                  </a:moveTo>
                  <a:lnTo>
                    <a:pt x="38" y="127"/>
                  </a:lnTo>
                  <a:close/>
                  <a:moveTo>
                    <a:pt x="425" y="127"/>
                  </a:moveTo>
                  <a:lnTo>
                    <a:pt x="425" y="127"/>
                  </a:lnTo>
                  <a:lnTo>
                    <a:pt x="426" y="127"/>
                  </a:lnTo>
                  <a:lnTo>
                    <a:pt x="425" y="127"/>
                  </a:lnTo>
                  <a:close/>
                  <a:moveTo>
                    <a:pt x="49" y="108"/>
                  </a:moveTo>
                  <a:lnTo>
                    <a:pt x="49" y="109"/>
                  </a:lnTo>
                  <a:lnTo>
                    <a:pt x="49" y="108"/>
                  </a:lnTo>
                  <a:close/>
                  <a:moveTo>
                    <a:pt x="414" y="108"/>
                  </a:moveTo>
                  <a:lnTo>
                    <a:pt x="415" y="109"/>
                  </a:lnTo>
                  <a:lnTo>
                    <a:pt x="414" y="108"/>
                  </a:lnTo>
                  <a:close/>
                  <a:moveTo>
                    <a:pt x="417" y="92"/>
                  </a:moveTo>
                  <a:lnTo>
                    <a:pt x="402" y="92"/>
                  </a:lnTo>
                  <a:lnTo>
                    <a:pt x="414" y="108"/>
                  </a:lnTo>
                  <a:lnTo>
                    <a:pt x="428" y="108"/>
                  </a:lnTo>
                  <a:lnTo>
                    <a:pt x="424" y="102"/>
                  </a:lnTo>
                  <a:lnTo>
                    <a:pt x="417" y="92"/>
                  </a:lnTo>
                  <a:close/>
                  <a:moveTo>
                    <a:pt x="62" y="92"/>
                  </a:moveTo>
                  <a:lnTo>
                    <a:pt x="62" y="92"/>
                  </a:lnTo>
                  <a:close/>
                  <a:moveTo>
                    <a:pt x="404" y="76"/>
                  </a:moveTo>
                  <a:lnTo>
                    <a:pt x="387" y="76"/>
                  </a:lnTo>
                  <a:lnTo>
                    <a:pt x="402" y="92"/>
                  </a:lnTo>
                  <a:lnTo>
                    <a:pt x="417" y="92"/>
                  </a:lnTo>
                  <a:lnTo>
                    <a:pt x="411" y="84"/>
                  </a:lnTo>
                  <a:lnTo>
                    <a:pt x="404" y="76"/>
                  </a:lnTo>
                  <a:close/>
                  <a:moveTo>
                    <a:pt x="77" y="76"/>
                  </a:moveTo>
                  <a:lnTo>
                    <a:pt x="76" y="76"/>
                  </a:lnTo>
                  <a:lnTo>
                    <a:pt x="76" y="77"/>
                  </a:lnTo>
                  <a:lnTo>
                    <a:pt x="77" y="76"/>
                  </a:lnTo>
                  <a:close/>
                  <a:moveTo>
                    <a:pt x="390" y="62"/>
                  </a:moveTo>
                  <a:lnTo>
                    <a:pt x="372" y="62"/>
                  </a:lnTo>
                  <a:lnTo>
                    <a:pt x="388" y="77"/>
                  </a:lnTo>
                  <a:lnTo>
                    <a:pt x="387" y="76"/>
                  </a:lnTo>
                  <a:lnTo>
                    <a:pt x="404" y="76"/>
                  </a:lnTo>
                  <a:lnTo>
                    <a:pt x="396" y="68"/>
                  </a:lnTo>
                  <a:lnTo>
                    <a:pt x="390" y="62"/>
                  </a:lnTo>
                  <a:close/>
                  <a:moveTo>
                    <a:pt x="92" y="62"/>
                  </a:moveTo>
                  <a:lnTo>
                    <a:pt x="92" y="62"/>
                  </a:lnTo>
                  <a:close/>
                  <a:moveTo>
                    <a:pt x="375" y="49"/>
                  </a:moveTo>
                  <a:lnTo>
                    <a:pt x="355" y="49"/>
                  </a:lnTo>
                  <a:lnTo>
                    <a:pt x="355" y="50"/>
                  </a:lnTo>
                  <a:lnTo>
                    <a:pt x="372" y="62"/>
                  </a:lnTo>
                  <a:lnTo>
                    <a:pt x="390" y="62"/>
                  </a:lnTo>
                  <a:lnTo>
                    <a:pt x="380" y="53"/>
                  </a:lnTo>
                  <a:lnTo>
                    <a:pt x="375" y="49"/>
                  </a:lnTo>
                  <a:close/>
                  <a:moveTo>
                    <a:pt x="355" y="50"/>
                  </a:moveTo>
                  <a:lnTo>
                    <a:pt x="355" y="50"/>
                  </a:lnTo>
                  <a:close/>
                  <a:moveTo>
                    <a:pt x="109" y="49"/>
                  </a:moveTo>
                  <a:lnTo>
                    <a:pt x="109" y="49"/>
                  </a:lnTo>
                  <a:lnTo>
                    <a:pt x="108" y="50"/>
                  </a:lnTo>
                  <a:lnTo>
                    <a:pt x="109" y="49"/>
                  </a:lnTo>
                  <a:close/>
                  <a:moveTo>
                    <a:pt x="360" y="38"/>
                  </a:moveTo>
                  <a:lnTo>
                    <a:pt x="337" y="38"/>
                  </a:lnTo>
                  <a:lnTo>
                    <a:pt x="355" y="50"/>
                  </a:lnTo>
                  <a:lnTo>
                    <a:pt x="355" y="49"/>
                  </a:lnTo>
                  <a:lnTo>
                    <a:pt x="375" y="49"/>
                  </a:lnTo>
                  <a:lnTo>
                    <a:pt x="362" y="39"/>
                  </a:lnTo>
                  <a:lnTo>
                    <a:pt x="360" y="38"/>
                  </a:lnTo>
                  <a:close/>
                  <a:moveTo>
                    <a:pt x="127" y="38"/>
                  </a:moveTo>
                  <a:lnTo>
                    <a:pt x="127" y="38"/>
                  </a:lnTo>
                  <a:lnTo>
                    <a:pt x="127" y="39"/>
                  </a:lnTo>
                  <a:lnTo>
                    <a:pt x="127" y="38"/>
                  </a:lnTo>
                  <a:close/>
                  <a:moveTo>
                    <a:pt x="330" y="22"/>
                  </a:moveTo>
                  <a:lnTo>
                    <a:pt x="297" y="22"/>
                  </a:lnTo>
                  <a:lnTo>
                    <a:pt x="298" y="22"/>
                  </a:lnTo>
                  <a:lnTo>
                    <a:pt x="318" y="29"/>
                  </a:lnTo>
                  <a:lnTo>
                    <a:pt x="337" y="39"/>
                  </a:lnTo>
                  <a:lnTo>
                    <a:pt x="337" y="38"/>
                  </a:lnTo>
                  <a:lnTo>
                    <a:pt x="360" y="38"/>
                  </a:lnTo>
                  <a:lnTo>
                    <a:pt x="343" y="28"/>
                  </a:lnTo>
                  <a:lnTo>
                    <a:pt x="330" y="22"/>
                  </a:lnTo>
                  <a:close/>
                  <a:moveTo>
                    <a:pt x="146" y="29"/>
                  </a:moveTo>
                  <a:lnTo>
                    <a:pt x="146" y="29"/>
                  </a:lnTo>
                  <a:close/>
                  <a:moveTo>
                    <a:pt x="317" y="29"/>
                  </a:moveTo>
                  <a:lnTo>
                    <a:pt x="318" y="29"/>
                  </a:lnTo>
                  <a:lnTo>
                    <a:pt x="317" y="29"/>
                  </a:lnTo>
                  <a:close/>
                  <a:moveTo>
                    <a:pt x="297" y="22"/>
                  </a:moveTo>
                  <a:lnTo>
                    <a:pt x="298" y="22"/>
                  </a:lnTo>
                  <a:lnTo>
                    <a:pt x="297" y="22"/>
                  </a:lnTo>
                  <a:close/>
                  <a:moveTo>
                    <a:pt x="167" y="22"/>
                  </a:moveTo>
                  <a:lnTo>
                    <a:pt x="167" y="22"/>
                  </a:lnTo>
                  <a:lnTo>
                    <a:pt x="166" y="22"/>
                  </a:lnTo>
                  <a:lnTo>
                    <a:pt x="167" y="22"/>
                  </a:lnTo>
                  <a:close/>
                  <a:moveTo>
                    <a:pt x="317" y="16"/>
                  </a:moveTo>
                  <a:lnTo>
                    <a:pt x="276" y="16"/>
                  </a:lnTo>
                  <a:lnTo>
                    <a:pt x="277" y="16"/>
                  </a:lnTo>
                  <a:lnTo>
                    <a:pt x="297" y="22"/>
                  </a:lnTo>
                  <a:lnTo>
                    <a:pt x="330" y="22"/>
                  </a:lnTo>
                  <a:lnTo>
                    <a:pt x="322" y="18"/>
                  </a:lnTo>
                  <a:lnTo>
                    <a:pt x="317" y="16"/>
                  </a:lnTo>
                  <a:close/>
                  <a:moveTo>
                    <a:pt x="277" y="16"/>
                  </a:moveTo>
                  <a:lnTo>
                    <a:pt x="277" y="16"/>
                  </a:lnTo>
                  <a:close/>
                  <a:moveTo>
                    <a:pt x="188" y="16"/>
                  </a:moveTo>
                  <a:lnTo>
                    <a:pt x="188" y="16"/>
                  </a:lnTo>
                  <a:lnTo>
                    <a:pt x="187" y="16"/>
                  </a:lnTo>
                  <a:lnTo>
                    <a:pt x="188" y="16"/>
                  </a:lnTo>
                  <a:close/>
                  <a:moveTo>
                    <a:pt x="305" y="12"/>
                  </a:moveTo>
                  <a:lnTo>
                    <a:pt x="232" y="12"/>
                  </a:lnTo>
                  <a:lnTo>
                    <a:pt x="255" y="13"/>
                  </a:lnTo>
                  <a:lnTo>
                    <a:pt x="254" y="13"/>
                  </a:lnTo>
                  <a:lnTo>
                    <a:pt x="277" y="16"/>
                  </a:lnTo>
                  <a:lnTo>
                    <a:pt x="276" y="16"/>
                  </a:lnTo>
                  <a:lnTo>
                    <a:pt x="317" y="16"/>
                  </a:lnTo>
                  <a:lnTo>
                    <a:pt x="305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3" name="Text Box 636">
              <a:extLst>
                <a:ext uri="{FF2B5EF4-FFF2-40B4-BE49-F238E27FC236}">
                  <a16:creationId xmlns:a16="http://schemas.microsoft.com/office/drawing/2014/main" id="{69578AF6-6272-421D-BF2B-2264C1271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4" y="-6893"/>
              <a:ext cx="2865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Cardiologia/Medicina</a:t>
              </a:r>
              <a:r>
                <a:rPr lang="it-IT" sz="850" b="1" spc="22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Int./Geriatria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74" name="Text Box 635">
              <a:extLst>
                <a:ext uri="{FF2B5EF4-FFF2-40B4-BE49-F238E27FC236}">
                  <a16:creationId xmlns:a16="http://schemas.microsoft.com/office/drawing/2014/main" id="{1EB18747-1C11-4616-B1E6-699A5FD68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0" y="-6893"/>
              <a:ext cx="39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PUA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75" name="Text Box 634">
              <a:extLst>
                <a:ext uri="{FF2B5EF4-FFF2-40B4-BE49-F238E27FC236}">
                  <a16:creationId xmlns:a16="http://schemas.microsoft.com/office/drawing/2014/main" id="{B46D12DB-AE65-4C83-99DF-726C662B4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8" y="-6893"/>
              <a:ext cx="1735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Struttura</a:t>
              </a:r>
              <a:r>
                <a:rPr lang="it-IT" sz="850" b="1" spc="11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riabilitativa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76" name="Text Box 633">
              <a:extLst>
                <a:ext uri="{FF2B5EF4-FFF2-40B4-BE49-F238E27FC236}">
                  <a16:creationId xmlns:a16="http://schemas.microsoft.com/office/drawing/2014/main" id="{A2841A5A-5022-4519-A1A6-0F0BCD2F7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9" y="-6893"/>
              <a:ext cx="70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Hospice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77" name="Text Box 632">
              <a:extLst>
                <a:ext uri="{FF2B5EF4-FFF2-40B4-BE49-F238E27FC236}">
                  <a16:creationId xmlns:a16="http://schemas.microsoft.com/office/drawing/2014/main" id="{B9097DF4-4838-4AD2-88B2-99AF46C83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0" y="-6893"/>
              <a:ext cx="45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MMG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78" name="Text Box 631">
              <a:extLst>
                <a:ext uri="{FF2B5EF4-FFF2-40B4-BE49-F238E27FC236}">
                  <a16:creationId xmlns:a16="http://schemas.microsoft.com/office/drawing/2014/main" id="{3590626C-EB56-453F-A3DE-931AE97351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5" y="-6441"/>
              <a:ext cx="10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7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79" name="Text Box 630">
              <a:extLst>
                <a:ext uri="{FF2B5EF4-FFF2-40B4-BE49-F238E27FC236}">
                  <a16:creationId xmlns:a16="http://schemas.microsoft.com/office/drawing/2014/main" id="{9C787046-48B1-49AD-B2BC-282A02E04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" y="-5752"/>
              <a:ext cx="1112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indent="24130" algn="ctr">
                <a:lnSpc>
                  <a:spcPct val="105000"/>
                </a:lnSpc>
                <a:spcAft>
                  <a:spcPts val="0"/>
                </a:spcAft>
              </a:pPr>
              <a:r>
                <a:rPr lang="it-IT" sz="1050" dirty="0">
                  <a:effectLst/>
                  <a:latin typeface="Arial MT"/>
                  <a:ea typeface="Arial MT"/>
                  <a:cs typeface="Arial MT"/>
                </a:rPr>
                <a:t>Paziente</a:t>
              </a:r>
              <a:r>
                <a:rPr lang="it-IT" sz="105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050" dirty="0">
                  <a:effectLst/>
                  <a:latin typeface="Arial MT"/>
                  <a:ea typeface="Arial MT"/>
                  <a:cs typeface="Arial MT"/>
                </a:rPr>
                <a:t>eleggibile</a:t>
              </a:r>
              <a:r>
                <a:rPr lang="it-IT" sz="1050" spc="5" dirty="0">
                  <a:latin typeface="Arial MT"/>
                  <a:ea typeface="Arial MT"/>
                  <a:cs typeface="Arial MT"/>
                </a:rPr>
                <a:t> </a:t>
              </a:r>
              <a:r>
                <a:rPr lang="it-IT" sz="1050" dirty="0">
                  <a:effectLst/>
                  <a:latin typeface="Arial MT"/>
                  <a:ea typeface="Arial MT"/>
                  <a:cs typeface="Arial MT"/>
                </a:rPr>
                <a:t>per</a:t>
              </a:r>
              <a:r>
                <a:rPr lang="it-IT" sz="1050" spc="-2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050" b="1" dirty="0">
                  <a:effectLst/>
                  <a:latin typeface="Arial MT"/>
                  <a:ea typeface="Arial MT"/>
                  <a:cs typeface="Arial MT"/>
                </a:rPr>
                <a:t>TLC</a:t>
              </a:r>
              <a:r>
                <a:rPr lang="it-IT" sz="1050" dirty="0">
                  <a:effectLst/>
                  <a:latin typeface="Arial MT"/>
                  <a:ea typeface="Arial MT"/>
                  <a:cs typeface="Arial MT"/>
                </a:rPr>
                <a:t>? </a:t>
              </a:r>
              <a:r>
                <a:rPr lang="it-IT" sz="800" b="1" dirty="0">
                  <a:effectLst/>
                  <a:latin typeface="Arial MT"/>
                  <a:ea typeface="Arial MT"/>
                  <a:cs typeface="Arial MT"/>
                </a:rPr>
                <a:t>1</a:t>
              </a:r>
            </a:p>
          </p:txBody>
        </p:sp>
        <p:sp>
          <p:nvSpPr>
            <p:cNvPr id="81" name="Text Box 628">
              <a:extLst>
                <a:ext uri="{FF2B5EF4-FFF2-40B4-BE49-F238E27FC236}">
                  <a16:creationId xmlns:a16="http://schemas.microsoft.com/office/drawing/2014/main" id="{784E0C05-B7D9-4238-91CA-F85544382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8" y="-5468"/>
              <a:ext cx="10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8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82" name="Text Box 627">
              <a:extLst>
                <a:ext uri="{FF2B5EF4-FFF2-40B4-BE49-F238E27FC236}">
                  <a16:creationId xmlns:a16="http://schemas.microsoft.com/office/drawing/2014/main" id="{EF92B845-4F11-48C8-AD89-91151E8A7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" y="-4656"/>
              <a:ext cx="2860" cy="5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528320" marR="338455" algn="ctr">
                <a:lnSpc>
                  <a:spcPts val="800"/>
                </a:lnSpc>
                <a:spcAft>
                  <a:spcPts val="0"/>
                </a:spcAft>
              </a:pP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Bef>
                  <a:spcPts val="50"/>
                </a:spcBef>
                <a:spcAft>
                  <a:spcPts val="0"/>
                </a:spcAft>
              </a:pPr>
              <a:r>
                <a:rPr lang="it-IT" sz="1100" dirty="0">
                  <a:effectLst/>
                  <a:latin typeface="Arial MT"/>
                  <a:ea typeface="Arial MT"/>
                  <a:cs typeface="Arial MT"/>
                </a:rPr>
                <a:t> </a:t>
              </a:r>
              <a:r>
                <a:rPr lang="it-IT" sz="1200" dirty="0">
                  <a:effectLst/>
                  <a:latin typeface="Arial MT"/>
                  <a:ea typeface="Arial MT"/>
                  <a:cs typeface="Arial MT"/>
                </a:rPr>
                <a:t>Definizione</a:t>
              </a:r>
              <a:r>
                <a:rPr lang="it-IT" sz="1200" spc="3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200" dirty="0">
                  <a:effectLst/>
                  <a:latin typeface="Arial MT"/>
                  <a:ea typeface="Arial MT"/>
                  <a:cs typeface="Arial MT"/>
                </a:rPr>
                <a:t>piano</a:t>
              </a:r>
              <a:r>
                <a:rPr lang="it-IT" sz="1200" spc="3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200" dirty="0">
                  <a:effectLst/>
                  <a:latin typeface="Arial MT"/>
                  <a:ea typeface="Arial MT"/>
                  <a:cs typeface="Arial MT"/>
                </a:rPr>
                <a:t>di</a:t>
              </a:r>
              <a:r>
                <a:rPr lang="it-IT" sz="1200" spc="5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200" dirty="0">
                  <a:effectLst/>
                  <a:latin typeface="Arial MT"/>
                  <a:ea typeface="Arial MT"/>
                  <a:cs typeface="Arial MT"/>
                </a:rPr>
                <a:t>cura</a:t>
              </a:r>
            </a:p>
          </p:txBody>
        </p:sp>
        <p:sp>
          <p:nvSpPr>
            <p:cNvPr id="83" name="Text Box 626">
              <a:extLst>
                <a:ext uri="{FF2B5EF4-FFF2-40B4-BE49-F238E27FC236}">
                  <a16:creationId xmlns:a16="http://schemas.microsoft.com/office/drawing/2014/main" id="{DF4DD0DD-98D7-46F2-B0B6-CEE0672BD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-3575"/>
              <a:ext cx="3161" cy="1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R="11430" algn="ctr">
                <a:lnSpc>
                  <a:spcPts val="800"/>
                </a:lnSpc>
                <a:spcAft>
                  <a:spcPts val="0"/>
                </a:spcAft>
              </a:pPr>
              <a:endParaRPr lang="it-IT" sz="900" dirty="0">
                <a:effectLst/>
                <a:latin typeface="Arial MT"/>
                <a:ea typeface="Arial MT"/>
                <a:cs typeface="Arial MT"/>
              </a:endParaRPr>
            </a:p>
            <a:p>
              <a:pPr marR="11430" algn="ctr">
                <a:lnSpc>
                  <a:spcPts val="800"/>
                </a:lnSpc>
                <a:spcAft>
                  <a:spcPts val="0"/>
                </a:spcAft>
              </a:pPr>
              <a:endParaRPr lang="it-IT" sz="900" dirty="0">
                <a:latin typeface="Arial MT"/>
                <a:ea typeface="Arial MT"/>
                <a:cs typeface="Arial MT"/>
              </a:endParaRPr>
            </a:p>
            <a:p>
              <a:pPr marR="11430" algn="ctr">
                <a:lnSpc>
                  <a:spcPts val="800"/>
                </a:lnSpc>
                <a:spcAft>
                  <a:spcPts val="0"/>
                </a:spcAft>
              </a:pPr>
              <a:r>
                <a:rPr lang="it-IT" sz="1200" dirty="0">
                  <a:effectLst/>
                  <a:latin typeface="Arial MT"/>
                  <a:ea typeface="Arial MT"/>
                  <a:cs typeface="Arial MT"/>
                </a:rPr>
                <a:t>Istruzioni</a:t>
              </a:r>
              <a:r>
                <a:rPr lang="it-IT" sz="1200" spc="6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200" dirty="0">
                  <a:effectLst/>
                  <a:latin typeface="Arial MT"/>
                  <a:ea typeface="Arial MT"/>
                  <a:cs typeface="Arial MT"/>
                </a:rPr>
                <a:t>al</a:t>
              </a:r>
              <a:r>
                <a:rPr lang="it-IT" sz="1200" spc="8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200" dirty="0">
                  <a:effectLst/>
                  <a:latin typeface="Arial MT"/>
                  <a:ea typeface="Arial MT"/>
                  <a:cs typeface="Arial MT"/>
                </a:rPr>
                <a:t>paziente</a:t>
              </a:r>
            </a:p>
            <a:p>
              <a:pPr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  </a:t>
              </a:r>
            </a:p>
            <a:p>
              <a:pPr marR="11430" algn="ctr">
                <a:lnSpc>
                  <a:spcPct val="106000"/>
                </a:lnSpc>
                <a:spcAft>
                  <a:spcPts val="0"/>
                </a:spcAft>
              </a:pPr>
              <a:endParaRPr lang="it-IT" sz="900" dirty="0">
                <a:effectLst/>
                <a:latin typeface="Arial MT"/>
                <a:ea typeface="Arial MT"/>
                <a:cs typeface="Arial MT"/>
              </a:endParaRPr>
            </a:p>
            <a:p>
              <a:pPr marR="11430" algn="ctr">
                <a:lnSpc>
                  <a:spcPct val="106000"/>
                </a:lnSpc>
                <a:spcAft>
                  <a:spcPts val="0"/>
                </a:spcAft>
              </a:pPr>
              <a:r>
                <a:rPr lang="it-IT" sz="1050" dirty="0">
                  <a:effectLst/>
                  <a:latin typeface="Arial MT"/>
                  <a:ea typeface="Arial MT"/>
                  <a:cs typeface="Arial MT"/>
                </a:rPr>
                <a:t>Compilazione</a:t>
              </a:r>
              <a:r>
                <a:rPr lang="it-IT" sz="105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050" dirty="0">
                  <a:effectLst/>
                  <a:latin typeface="Arial MT"/>
                  <a:ea typeface="Arial MT"/>
                  <a:cs typeface="Arial MT"/>
                </a:rPr>
                <a:t>relazione</a:t>
              </a:r>
              <a:r>
                <a:rPr lang="it-IT" sz="1050" spc="-18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050" dirty="0">
                  <a:effectLst/>
                  <a:latin typeface="Arial MT"/>
                  <a:ea typeface="Arial MT"/>
                  <a:cs typeface="Arial MT"/>
                </a:rPr>
                <a:t>di dimissione con</a:t>
              </a:r>
              <a:r>
                <a:rPr lang="it-IT" sz="105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050" dirty="0">
                  <a:effectLst/>
                  <a:latin typeface="Arial MT"/>
                  <a:ea typeface="Arial MT"/>
                  <a:cs typeface="Arial MT"/>
                </a:rPr>
                <a:t>programma </a:t>
              </a:r>
              <a:r>
                <a:rPr lang="it-IT" sz="1050" dirty="0" err="1">
                  <a:effectLst/>
                  <a:latin typeface="Arial MT"/>
                  <a:ea typeface="Arial MT"/>
                  <a:cs typeface="Arial MT"/>
                </a:rPr>
                <a:t>follow</a:t>
              </a:r>
              <a:r>
                <a:rPr lang="it-IT" sz="1050" spc="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050" dirty="0">
                  <a:effectLst/>
                  <a:latin typeface="Arial MT"/>
                  <a:ea typeface="Arial MT"/>
                  <a:cs typeface="Arial MT"/>
                </a:rPr>
                <a:t>up</a:t>
              </a:r>
            </a:p>
            <a:p>
              <a:pPr>
                <a:spcBef>
                  <a:spcPts val="30"/>
                </a:spcBef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 </a:t>
              </a:r>
            </a:p>
            <a:p>
              <a:pPr marR="11430" algn="ctr">
                <a:lnSpc>
                  <a:spcPct val="106000"/>
                </a:lnSpc>
                <a:spcAft>
                  <a:spcPts val="0"/>
                </a:spcAft>
              </a:pP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 marR="11430" algn="ctr">
                <a:lnSpc>
                  <a:spcPct val="106000"/>
                </a:lnSpc>
                <a:spcAft>
                  <a:spcPts val="0"/>
                </a:spcAft>
              </a:pPr>
              <a:r>
                <a:rPr lang="it-IT" sz="1100" dirty="0">
                  <a:effectLst/>
                  <a:latin typeface="Arial MT"/>
                  <a:ea typeface="Arial MT"/>
                  <a:cs typeface="Arial MT"/>
                </a:rPr>
                <a:t>Compilazione</a:t>
              </a:r>
              <a:r>
                <a:rPr lang="it-IT" sz="1100" spc="2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100" dirty="0">
                  <a:effectLst/>
                  <a:latin typeface="Arial MT"/>
                  <a:ea typeface="Arial MT"/>
                  <a:cs typeface="Arial MT"/>
                </a:rPr>
                <a:t>lettera</a:t>
              </a:r>
              <a:r>
                <a:rPr lang="it-IT" sz="1100" spc="3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100" dirty="0">
                  <a:effectLst/>
                  <a:latin typeface="Arial MT"/>
                  <a:ea typeface="Arial MT"/>
                  <a:cs typeface="Arial MT"/>
                </a:rPr>
                <a:t>di </a:t>
              </a:r>
              <a:r>
                <a:rPr lang="it-IT" sz="1100" spc="-18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100" dirty="0">
                  <a:effectLst/>
                  <a:latin typeface="Arial MT"/>
                  <a:ea typeface="Arial MT"/>
                  <a:cs typeface="Arial MT"/>
                </a:rPr>
                <a:t>dimissione </a:t>
              </a:r>
              <a:r>
                <a:rPr lang="it-IT" sz="800" b="1" dirty="0">
                  <a:effectLst/>
                  <a:latin typeface="Arial MT"/>
                  <a:ea typeface="Arial MT"/>
                  <a:cs typeface="Arial MT"/>
                </a:rPr>
                <a:t>2</a:t>
              </a:r>
            </a:p>
          </p:txBody>
        </p:sp>
        <p:sp>
          <p:nvSpPr>
            <p:cNvPr id="85" name="Text Box 624">
              <a:extLst>
                <a:ext uri="{FF2B5EF4-FFF2-40B4-BE49-F238E27FC236}">
                  <a16:creationId xmlns:a16="http://schemas.microsoft.com/office/drawing/2014/main" id="{92842BB7-51BA-4F9B-84B3-576718893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2" y="-5929"/>
              <a:ext cx="10413" cy="4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3025">
                <a:spcBef>
                  <a:spcPts val="305"/>
                </a:spcBef>
                <a:spcAft>
                  <a:spcPts val="0"/>
                </a:spcAft>
              </a:pPr>
              <a:r>
                <a:rPr lang="it-IT" sz="1050" b="1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1 TLC Telecontrollo – Monitoraggio in remoto</a:t>
              </a:r>
            </a:p>
            <a:p>
              <a:pPr marL="73025">
                <a:spcBef>
                  <a:spcPts val="305"/>
                </a:spcBef>
                <a:spcAft>
                  <a:spcPts val="0"/>
                </a:spcAft>
              </a:pPr>
              <a:r>
                <a:rPr lang="it-IT" sz="1050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Sono arruolabili in telecontrollo:</a:t>
              </a:r>
              <a:endParaRPr lang="it-IT" sz="1050" dirty="0">
                <a:effectLst/>
                <a:latin typeface="Arial MT"/>
                <a:ea typeface="Arial MT"/>
                <a:cs typeface="Arial MT"/>
              </a:endParaRPr>
            </a:p>
            <a:p>
              <a:pPr marL="243840" indent="-171450">
                <a:spcBef>
                  <a:spcPts val="55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210820" algn="l"/>
                </a:tabLst>
              </a:pPr>
              <a:r>
                <a:rPr lang="it-IT" sz="1050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Pazienti con un discreto livello di alfabetizzazione digitale.</a:t>
              </a:r>
              <a:endParaRPr lang="it-IT" sz="1050" dirty="0">
                <a:effectLst/>
                <a:latin typeface="Arial MT"/>
                <a:ea typeface="Arial MT"/>
                <a:cs typeface="Arial MT"/>
              </a:endParaRPr>
            </a:p>
            <a:p>
              <a:pPr marL="243840" marR="198120" indent="-171450">
                <a:lnSpc>
                  <a:spcPct val="105000"/>
                </a:lnSpc>
                <a:spcBef>
                  <a:spcPts val="6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210820" algn="l"/>
                </a:tabLst>
              </a:pPr>
              <a:r>
                <a:rPr lang="it-IT" sz="1050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Pazienti che sono potenzialmente in grado, in relazione a fattori sociali e di contesto, di utilizzare i dispositivi di</a:t>
              </a:r>
              <a:r>
                <a:rPr lang="it-IT" sz="1050" dirty="0">
                  <a:solidFill>
                    <a:srgbClr val="00338D"/>
                  </a:solidFill>
                  <a:latin typeface="Arial MT"/>
                  <a:ea typeface="Arial MT"/>
                  <a:cs typeface="Arial MT"/>
                </a:rPr>
                <a:t> </a:t>
              </a:r>
              <a:r>
                <a:rPr lang="it-IT" sz="1050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monitoraggio.</a:t>
              </a:r>
              <a:endParaRPr lang="it-IT" sz="1050" dirty="0">
                <a:effectLst/>
                <a:latin typeface="Arial MT"/>
                <a:ea typeface="Arial MT"/>
                <a:cs typeface="Arial MT"/>
              </a:endParaRPr>
            </a:p>
            <a:p>
              <a:pPr marL="73025" marR="92710">
                <a:lnSpc>
                  <a:spcPct val="105000"/>
                </a:lnSpc>
                <a:spcBef>
                  <a:spcPts val="5"/>
                </a:spcBef>
                <a:spcAft>
                  <a:spcPts val="0"/>
                </a:spcAft>
              </a:pPr>
              <a:r>
                <a:rPr lang="it-IT" sz="1050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La non alfabetizzazione digitale rappresenta inderogabilmente l’unico criterio di esclusione.</a:t>
              </a:r>
              <a:endParaRPr lang="it-IT" sz="1050" dirty="0">
                <a:effectLst/>
                <a:latin typeface="Arial MT"/>
                <a:ea typeface="Arial MT"/>
                <a:cs typeface="Arial MT"/>
              </a:endParaRPr>
            </a:p>
            <a:p>
              <a:pPr marL="73025" marR="92710">
                <a:lnSpc>
                  <a:spcPct val="105000"/>
                </a:lnSpc>
                <a:spcBef>
                  <a:spcPts val="465"/>
                </a:spcBef>
                <a:spcAft>
                  <a:spcPts val="0"/>
                </a:spcAft>
              </a:pPr>
              <a:r>
                <a:rPr lang="it-IT" sz="1050" b="1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2 </a:t>
              </a:r>
              <a:r>
                <a:rPr lang="it-IT" sz="1050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La lettera di dimissione, sulla base della stratificazione della stadiazione della malattia e della valutazione del rischio indica il setting assistenziale opportuno alla dimissione stessa. I sistemi informatici devono consentire la condivisione integrata della lettera di dimissione tra i sistemi ospedalieri e territoriali.</a:t>
              </a:r>
              <a:endParaRPr lang="it-IT" sz="1050" dirty="0">
                <a:effectLst/>
                <a:latin typeface="Arial MT"/>
                <a:ea typeface="Arial MT"/>
                <a:cs typeface="Arial MT"/>
              </a:endParaRPr>
            </a:p>
            <a:p>
              <a:pPr marL="73025">
                <a:lnSpc>
                  <a:spcPct val="105000"/>
                </a:lnSpc>
                <a:spcBef>
                  <a:spcPts val="490"/>
                </a:spcBef>
                <a:spcAft>
                  <a:spcPts val="0"/>
                </a:spcAft>
              </a:pPr>
              <a:r>
                <a:rPr lang="it-IT" sz="1050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Inoltre, per il follow up, sempre da profilo di rischio, si definisce la struttura di riferimento per la presa in carico:</a:t>
              </a:r>
              <a:endParaRPr lang="it-IT" sz="1050" dirty="0">
                <a:effectLst/>
                <a:latin typeface="Arial MT"/>
                <a:ea typeface="Arial MT"/>
                <a:cs typeface="Arial MT"/>
              </a:endParaRPr>
            </a:p>
            <a:p>
              <a:pPr marL="243840" marR="713740" indent="-171450">
                <a:lnSpc>
                  <a:spcPct val="105000"/>
                </a:lnSpc>
                <a:spcBef>
                  <a:spcPts val="5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210820" algn="l"/>
                </a:tabLst>
              </a:pPr>
              <a:r>
                <a:rPr lang="it-IT" sz="1050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paziente complesso e/o instabile  </a:t>
              </a:r>
              <a:r>
                <a:rPr lang="it-IT" sz="1050" dirty="0">
                  <a:solidFill>
                    <a:srgbClr val="00338D"/>
                  </a:solidFill>
                  <a:effectLst/>
                  <a:latin typeface="Wingdings" panose="05000000000000000000" pitchFamily="2" charset="2"/>
                  <a:ea typeface="Arial MT"/>
                  <a:cs typeface="Arial MT"/>
                </a:rPr>
                <a:t>à </a:t>
              </a:r>
              <a:r>
                <a:rPr lang="it-IT" sz="1050" dirty="0">
                  <a:solidFill>
                    <a:srgbClr val="00338D"/>
                  </a:solidFill>
                  <a:effectLst/>
                  <a:latin typeface="Times New Roman" panose="02020603050405020304" pitchFamily="18" charset="0"/>
                  <a:ea typeface="Arial MT"/>
                  <a:cs typeface="Arial MT"/>
                </a:rPr>
                <a:t> </a:t>
              </a:r>
              <a:r>
                <a:rPr lang="it-IT" sz="1050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Ambulatorio di scompenso ospedaliero</a:t>
              </a:r>
              <a:endParaRPr lang="it-IT" sz="1050" dirty="0">
                <a:effectLst/>
                <a:latin typeface="Arial MT"/>
                <a:ea typeface="Arial MT"/>
                <a:cs typeface="Arial MT"/>
              </a:endParaRPr>
            </a:p>
            <a:p>
              <a:pPr marL="243840" marR="615950" indent="-171450">
                <a:lnSpc>
                  <a:spcPct val="105000"/>
                </a:lnSpc>
                <a:spcBef>
                  <a:spcPts val="1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210820" algn="l"/>
                </a:tabLst>
              </a:pPr>
              <a:r>
                <a:rPr lang="it-IT" sz="1050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paziente con impianto defibrillatore/pacemaker  </a:t>
              </a:r>
              <a:r>
                <a:rPr lang="it-IT" sz="1050" dirty="0">
                  <a:solidFill>
                    <a:srgbClr val="00338D"/>
                  </a:solidFill>
                  <a:effectLst/>
                  <a:latin typeface="Wingdings" panose="05000000000000000000" pitchFamily="2" charset="2"/>
                  <a:ea typeface="Arial MT"/>
                  <a:cs typeface="Arial MT"/>
                </a:rPr>
                <a:t>à </a:t>
              </a:r>
              <a:r>
                <a:rPr lang="it-IT" sz="1050" dirty="0">
                  <a:solidFill>
                    <a:srgbClr val="00338D"/>
                  </a:solidFill>
                  <a:effectLst/>
                  <a:latin typeface="Times New Roman" panose="02020603050405020304" pitchFamily="18" charset="0"/>
                  <a:ea typeface="Arial MT"/>
                  <a:cs typeface="Arial MT"/>
                </a:rPr>
                <a:t> </a:t>
              </a:r>
              <a:r>
                <a:rPr lang="it-IT" sz="1050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Ambulatorio di scompenso ospedaliero</a:t>
              </a:r>
              <a:endParaRPr lang="it-IT" sz="1050" dirty="0">
                <a:effectLst/>
                <a:latin typeface="Arial MT"/>
                <a:ea typeface="Arial MT"/>
                <a:cs typeface="Arial MT"/>
              </a:endParaRPr>
            </a:p>
            <a:p>
              <a:pPr marL="243840" indent="-171450">
                <a:spcBef>
                  <a:spcPts val="5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tabLst>
                  <a:tab pos="210820" algn="l"/>
                </a:tabLst>
              </a:pPr>
              <a:r>
                <a:rPr lang="it-IT" sz="1050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paziente stabile e non complesso  </a:t>
              </a:r>
              <a:r>
                <a:rPr lang="it-IT" sz="1050" dirty="0">
                  <a:solidFill>
                    <a:srgbClr val="00338D"/>
                  </a:solidFill>
                  <a:effectLst/>
                  <a:latin typeface="Wingdings" panose="05000000000000000000" pitchFamily="2" charset="2"/>
                  <a:ea typeface="Arial MT"/>
                  <a:cs typeface="Arial MT"/>
                </a:rPr>
                <a:t>à </a:t>
              </a:r>
              <a:r>
                <a:rPr lang="it-IT" sz="1050" dirty="0">
                  <a:solidFill>
                    <a:srgbClr val="00338D"/>
                  </a:solidFill>
                  <a:effectLst/>
                  <a:latin typeface="Times New Roman" panose="02020603050405020304" pitchFamily="18" charset="0"/>
                  <a:ea typeface="Arial MT"/>
                  <a:cs typeface="Arial MT"/>
                </a:rPr>
                <a:t> </a:t>
              </a:r>
              <a:r>
                <a:rPr lang="it-IT" sz="1050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Ambulatorio territoriale.</a:t>
              </a:r>
              <a:endParaRPr lang="it-IT" sz="1050" dirty="0">
                <a:effectLst/>
                <a:latin typeface="Arial MT"/>
                <a:ea typeface="Arial MT"/>
                <a:cs typeface="Arial MT"/>
              </a:endParaRPr>
            </a:p>
            <a:p>
              <a:pPr marL="73025">
                <a:lnSpc>
                  <a:spcPct val="105000"/>
                </a:lnSpc>
                <a:spcBef>
                  <a:spcPts val="535"/>
                </a:spcBef>
                <a:spcAft>
                  <a:spcPts val="0"/>
                </a:spcAft>
              </a:pPr>
              <a:r>
                <a:rPr lang="it-IT" sz="1050" dirty="0">
                  <a:solidFill>
                    <a:srgbClr val="00338D"/>
                  </a:solidFill>
                  <a:latin typeface="Arial MT"/>
                  <a:ea typeface="Arial MT"/>
                  <a:cs typeface="Arial MT"/>
                </a:rPr>
                <a:t>Il</a:t>
              </a:r>
              <a:r>
                <a:rPr lang="it-IT" sz="1050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 cardiologo, in sede di dimissione, può individuare i pazienti che possono essere arruolati per il telecontrollo. Il criterio necessario per l’arruolamento è determinato dal livello di alfabetizzazione digitale del paziente.</a:t>
              </a:r>
              <a:endParaRPr lang="it-IT" sz="1050" dirty="0">
                <a:effectLst/>
                <a:latin typeface="Arial MT"/>
                <a:ea typeface="Arial MT"/>
                <a:cs typeface="Arial MT"/>
              </a:endParaRPr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2054722" y="5502374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dirty="0"/>
              <a:t>9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2169465" y="2584398"/>
            <a:ext cx="2728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Si</a:t>
            </a:r>
          </a:p>
        </p:txBody>
      </p:sp>
      <p:sp>
        <p:nvSpPr>
          <p:cNvPr id="39" name="CasellaDiTesto 38"/>
          <p:cNvSpPr txBox="1"/>
          <p:nvPr/>
        </p:nvSpPr>
        <p:spPr>
          <a:xfrm>
            <a:off x="1648937" y="3087389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92581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dirty="0"/>
              <a:t>Ospedalizzazione dimissione</a:t>
            </a:r>
          </a:p>
        </p:txBody>
      </p:sp>
      <p:grpSp>
        <p:nvGrpSpPr>
          <p:cNvPr id="38" name="Group 535">
            <a:extLst>
              <a:ext uri="{FF2B5EF4-FFF2-40B4-BE49-F238E27FC236}">
                <a16:creationId xmlns:a16="http://schemas.microsoft.com/office/drawing/2014/main" id="{DAD10F45-D128-4619-96EC-9B342BD0DF31}"/>
              </a:ext>
            </a:extLst>
          </p:cNvPr>
          <p:cNvGrpSpPr>
            <a:grpSpLocks/>
          </p:cNvGrpSpPr>
          <p:nvPr/>
        </p:nvGrpSpPr>
        <p:grpSpPr bwMode="auto">
          <a:xfrm>
            <a:off x="1073887" y="1648047"/>
            <a:ext cx="9920177" cy="4603897"/>
            <a:chOff x="1136" y="-7388"/>
            <a:chExt cx="14276" cy="6658"/>
          </a:xfrm>
        </p:grpSpPr>
        <p:sp>
          <p:nvSpPr>
            <p:cNvPr id="39" name="AutoShape 622">
              <a:extLst>
                <a:ext uri="{FF2B5EF4-FFF2-40B4-BE49-F238E27FC236}">
                  <a16:creationId xmlns:a16="http://schemas.microsoft.com/office/drawing/2014/main" id="{9EE2D258-F1F7-47CF-BE3D-12CE9DFA0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" y="-7078"/>
              <a:ext cx="391" cy="5390"/>
            </a:xfrm>
            <a:custGeom>
              <a:avLst/>
              <a:gdLst>
                <a:gd name="T0" fmla="+- 0 1138 1137"/>
                <a:gd name="T1" fmla="*/ T0 w 391"/>
                <a:gd name="T2" fmla="+- 0 -7019 -7077"/>
                <a:gd name="T3" fmla="*/ -7019 h 5390"/>
                <a:gd name="T4" fmla="+- 0 1195 1137"/>
                <a:gd name="T5" fmla="*/ T4 w 391"/>
                <a:gd name="T6" fmla="+- 0 -1689 -7077"/>
                <a:gd name="T7" fmla="*/ -1689 h 5390"/>
                <a:gd name="T8" fmla="+- 0 1210 1137"/>
                <a:gd name="T9" fmla="*/ T8 w 391"/>
                <a:gd name="T10" fmla="+- 0 -1712 -7077"/>
                <a:gd name="T11" fmla="*/ -1712 h 5390"/>
                <a:gd name="T12" fmla="+- 0 1190 1137"/>
                <a:gd name="T13" fmla="*/ T12 w 391"/>
                <a:gd name="T14" fmla="+- 0 -1716 -7077"/>
                <a:gd name="T15" fmla="*/ -1716 h 5390"/>
                <a:gd name="T16" fmla="+- 0 1170 1137"/>
                <a:gd name="T17" fmla="*/ T16 w 391"/>
                <a:gd name="T18" fmla="+- 0 -1733 -7077"/>
                <a:gd name="T19" fmla="*/ -1733 h 5390"/>
                <a:gd name="T20" fmla="+- 0 1162 1137"/>
                <a:gd name="T21" fmla="*/ T20 w 391"/>
                <a:gd name="T22" fmla="+- 0 -1750 -7077"/>
                <a:gd name="T23" fmla="*/ -1750 h 5390"/>
                <a:gd name="T24" fmla="+- 0 1162 1137"/>
                <a:gd name="T25" fmla="*/ T24 w 391"/>
                <a:gd name="T26" fmla="+- 0 -7015 -7077"/>
                <a:gd name="T27" fmla="*/ -7015 h 5390"/>
                <a:gd name="T28" fmla="+- 0 1175 1137"/>
                <a:gd name="T29" fmla="*/ T28 w 391"/>
                <a:gd name="T30" fmla="+- 0 -7038 -7077"/>
                <a:gd name="T31" fmla="*/ -7038 h 5390"/>
                <a:gd name="T32" fmla="+- 0 1190 1137"/>
                <a:gd name="T33" fmla="*/ T32 w 391"/>
                <a:gd name="T34" fmla="+- 0 -7049 -7077"/>
                <a:gd name="T35" fmla="*/ -7049 h 5390"/>
                <a:gd name="T36" fmla="+- 0 1506 1137"/>
                <a:gd name="T37" fmla="*/ T36 w 391"/>
                <a:gd name="T38" fmla="+- 0 -7056 -7077"/>
                <a:gd name="T39" fmla="*/ -7056 h 5390"/>
                <a:gd name="T40" fmla="+- 0 1453 1137"/>
                <a:gd name="T41" fmla="*/ T40 w 391"/>
                <a:gd name="T42" fmla="+- 0 -1712 -7077"/>
                <a:gd name="T43" fmla="*/ -1712 h 5390"/>
                <a:gd name="T44" fmla="+- 0 1508 1137"/>
                <a:gd name="T45" fmla="*/ T44 w 391"/>
                <a:gd name="T46" fmla="+- 0 -1713 -7077"/>
                <a:gd name="T47" fmla="*/ -1713 h 5390"/>
                <a:gd name="T48" fmla="+- 0 1201 1137"/>
                <a:gd name="T49" fmla="*/ T48 w 391"/>
                <a:gd name="T50" fmla="+- 0 -1713 -7077"/>
                <a:gd name="T51" fmla="*/ -1713 h 5390"/>
                <a:gd name="T52" fmla="+- 0 1463 1137"/>
                <a:gd name="T53" fmla="*/ T52 w 391"/>
                <a:gd name="T54" fmla="+- 0 -1713 -7077"/>
                <a:gd name="T55" fmla="*/ -1713 h 5390"/>
                <a:gd name="T56" fmla="+- 0 1200 1137"/>
                <a:gd name="T57" fmla="*/ T56 w 391"/>
                <a:gd name="T58" fmla="+- 0 -1713 -7077"/>
                <a:gd name="T59" fmla="*/ -1713 h 5390"/>
                <a:gd name="T60" fmla="+- 0 1190 1137"/>
                <a:gd name="T61" fmla="*/ T60 w 391"/>
                <a:gd name="T62" fmla="+- 0 -1716 -7077"/>
                <a:gd name="T63" fmla="*/ -1716 h 5390"/>
                <a:gd name="T64" fmla="+- 0 1473 1137"/>
                <a:gd name="T65" fmla="*/ T64 w 391"/>
                <a:gd name="T66" fmla="+- 0 -1716 -7077"/>
                <a:gd name="T67" fmla="*/ -1716 h 5390"/>
                <a:gd name="T68" fmla="+- 0 1473 1137"/>
                <a:gd name="T69" fmla="*/ T68 w 391"/>
                <a:gd name="T70" fmla="+- 0 -1716 -7077"/>
                <a:gd name="T71" fmla="*/ -1716 h 5390"/>
                <a:gd name="T72" fmla="+- 0 1190 1137"/>
                <a:gd name="T73" fmla="*/ T72 w 391"/>
                <a:gd name="T74" fmla="+- 0 -1716 -7077"/>
                <a:gd name="T75" fmla="*/ -1716 h 5390"/>
                <a:gd name="T76" fmla="+- 0 1482 1137"/>
                <a:gd name="T77" fmla="*/ T76 w 391"/>
                <a:gd name="T78" fmla="+- 0 -1721 -7077"/>
                <a:gd name="T79" fmla="*/ -1721 h 5390"/>
                <a:gd name="T80" fmla="+- 0 1515 1137"/>
                <a:gd name="T81" fmla="*/ T80 w 391"/>
                <a:gd name="T82" fmla="+- 0 -1721 -7077"/>
                <a:gd name="T83" fmla="*/ -1721 h 5390"/>
                <a:gd name="T84" fmla="+- 0 1517 1137"/>
                <a:gd name="T85" fmla="*/ T84 w 391"/>
                <a:gd name="T86" fmla="+- 0 -1725 -7077"/>
                <a:gd name="T87" fmla="*/ -1725 h 5390"/>
                <a:gd name="T88" fmla="+- 0 1177 1137"/>
                <a:gd name="T89" fmla="*/ T88 w 391"/>
                <a:gd name="T90" fmla="+- 0 -1725 -7077"/>
                <a:gd name="T91" fmla="*/ -1725 h 5390"/>
                <a:gd name="T92" fmla="+- 0 1517 1137"/>
                <a:gd name="T93" fmla="*/ T92 w 391"/>
                <a:gd name="T94" fmla="+- 0 -1725 -7077"/>
                <a:gd name="T95" fmla="*/ -1725 h 5390"/>
                <a:gd name="T96" fmla="+- 0 1494 1137"/>
                <a:gd name="T97" fmla="*/ T96 w 391"/>
                <a:gd name="T98" fmla="+- 0 -1733 -7077"/>
                <a:gd name="T99" fmla="*/ -1733 h 5390"/>
                <a:gd name="T100" fmla="+- 0 1522 1137"/>
                <a:gd name="T101" fmla="*/ T100 w 391"/>
                <a:gd name="T102" fmla="+- 0 -1734 -7077"/>
                <a:gd name="T103" fmla="*/ -1734 h 5390"/>
                <a:gd name="T104" fmla="+- 0 1495 1137"/>
                <a:gd name="T105" fmla="*/ T104 w 391"/>
                <a:gd name="T106" fmla="+- 0 -1734 -7077"/>
                <a:gd name="T107" fmla="*/ -1734 h 5390"/>
                <a:gd name="T108" fmla="+- 0 1499 1137"/>
                <a:gd name="T109" fmla="*/ T108 w 391"/>
                <a:gd name="T110" fmla="+- 0 -1741 -7077"/>
                <a:gd name="T111" fmla="*/ -1741 h 5390"/>
                <a:gd name="T112" fmla="+- 0 1164 1137"/>
                <a:gd name="T113" fmla="*/ T112 w 391"/>
                <a:gd name="T114" fmla="+- 0 -1743 -7077"/>
                <a:gd name="T115" fmla="*/ -1743 h 5390"/>
                <a:gd name="T116" fmla="+- 0 1525 1137"/>
                <a:gd name="T117" fmla="*/ T116 w 391"/>
                <a:gd name="T118" fmla="+- 0 -1743 -7077"/>
                <a:gd name="T119" fmla="*/ -1743 h 5390"/>
                <a:gd name="T120" fmla="+- 0 1502 1137"/>
                <a:gd name="T121" fmla="*/ T120 w 391"/>
                <a:gd name="T122" fmla="+- 0 -1751 -7077"/>
                <a:gd name="T123" fmla="*/ -1751 h 5390"/>
                <a:gd name="T124" fmla="+- 0 1162 1137"/>
                <a:gd name="T125" fmla="*/ T124 w 391"/>
                <a:gd name="T126" fmla="+- 0 -1750 -7077"/>
                <a:gd name="T127" fmla="*/ -1750 h 5390"/>
                <a:gd name="T128" fmla="+- 0 1502 1137"/>
                <a:gd name="T129" fmla="*/ T128 w 391"/>
                <a:gd name="T130" fmla="+- 0 -1750 -7077"/>
                <a:gd name="T131" fmla="*/ -1750 h 5390"/>
                <a:gd name="T132" fmla="+- 0 1162 1137"/>
                <a:gd name="T133" fmla="*/ T132 w 391"/>
                <a:gd name="T134" fmla="+- 0 -1751 -7077"/>
                <a:gd name="T135" fmla="*/ -1751 h 5390"/>
                <a:gd name="T136" fmla="+- 0 1527 1137"/>
                <a:gd name="T137" fmla="*/ T136 w 391"/>
                <a:gd name="T138" fmla="+- 0 -1760 -7077"/>
                <a:gd name="T139" fmla="*/ -1760 h 5390"/>
                <a:gd name="T140" fmla="+- 0 1503 1137"/>
                <a:gd name="T141" fmla="*/ T140 w 391"/>
                <a:gd name="T142" fmla="+- 0 -1761 -7077"/>
                <a:gd name="T143" fmla="*/ -1761 h 5390"/>
                <a:gd name="T144" fmla="+- 0 1161 1137"/>
                <a:gd name="T145" fmla="*/ T144 w 391"/>
                <a:gd name="T146" fmla="+- 0 -1762 -7077"/>
                <a:gd name="T147" fmla="*/ -1762 h 5390"/>
                <a:gd name="T148" fmla="+- 0 1503 1137"/>
                <a:gd name="T149" fmla="*/ T148 w 391"/>
                <a:gd name="T150" fmla="+- 0 -7003 -7077"/>
                <a:gd name="T151" fmla="*/ -7003 h 5390"/>
                <a:gd name="T152" fmla="+- 0 1502 1137"/>
                <a:gd name="T153" fmla="*/ T152 w 391"/>
                <a:gd name="T154" fmla="+- 0 -7013 -7077"/>
                <a:gd name="T155" fmla="*/ -7013 h 5390"/>
                <a:gd name="T156" fmla="+- 0 1526 1137"/>
                <a:gd name="T157" fmla="*/ T156 w 391"/>
                <a:gd name="T158" fmla="+- 0 -7015 -7077"/>
                <a:gd name="T159" fmla="*/ -7015 h 5390"/>
                <a:gd name="T160" fmla="+- 0 1502 1137"/>
                <a:gd name="T161" fmla="*/ T160 w 391"/>
                <a:gd name="T162" fmla="+- 0 -7015 -7077"/>
                <a:gd name="T163" fmla="*/ -7015 h 5390"/>
                <a:gd name="T164" fmla="+- 0 1525 1137"/>
                <a:gd name="T165" fmla="*/ T164 w 391"/>
                <a:gd name="T166" fmla="+- 0 -7022 -7077"/>
                <a:gd name="T167" fmla="*/ -7022 h 5390"/>
                <a:gd name="T168" fmla="+- 0 1165 1137"/>
                <a:gd name="T169" fmla="*/ T168 w 391"/>
                <a:gd name="T170" fmla="+- 0 -7023 -7077"/>
                <a:gd name="T171" fmla="*/ -7023 h 5390"/>
                <a:gd name="T172" fmla="+- 0 1499 1137"/>
                <a:gd name="T173" fmla="*/ T172 w 391"/>
                <a:gd name="T174" fmla="+- 0 -7024 -7077"/>
                <a:gd name="T175" fmla="*/ -7024 h 5390"/>
                <a:gd name="T176" fmla="+- 0 1524 1137"/>
                <a:gd name="T177" fmla="*/ T176 w 391"/>
                <a:gd name="T178" fmla="+- 0 -7024 -7077"/>
                <a:gd name="T179" fmla="*/ -7024 h 5390"/>
                <a:gd name="T180" fmla="+- 0 1169 1137"/>
                <a:gd name="T181" fmla="*/ T180 w 391"/>
                <a:gd name="T182" fmla="+- 0 -7031 -7077"/>
                <a:gd name="T183" fmla="*/ -7031 h 5390"/>
                <a:gd name="T184" fmla="+- 0 1495 1137"/>
                <a:gd name="T185" fmla="*/ T184 w 391"/>
                <a:gd name="T186" fmla="+- 0 -7031 -7077"/>
                <a:gd name="T187" fmla="*/ -7031 h 5390"/>
                <a:gd name="T188" fmla="+- 0 1170 1137"/>
                <a:gd name="T189" fmla="*/ T188 w 391"/>
                <a:gd name="T190" fmla="+- 0 -7032 -7077"/>
                <a:gd name="T191" fmla="*/ -7032 h 5390"/>
                <a:gd name="T192" fmla="+- 0 1489 1137"/>
                <a:gd name="T193" fmla="*/ T192 w 391"/>
                <a:gd name="T194" fmla="+- 0 -7039 -7077"/>
                <a:gd name="T195" fmla="*/ -7039 h 5390"/>
                <a:gd name="T196" fmla="+- 0 1488 1137"/>
                <a:gd name="T197" fmla="*/ T196 w 391"/>
                <a:gd name="T198" fmla="+- 0 -7040 -7077"/>
                <a:gd name="T199" fmla="*/ -7040 h 5390"/>
                <a:gd name="T200" fmla="+- 0 1177 1137"/>
                <a:gd name="T201" fmla="*/ T200 w 391"/>
                <a:gd name="T202" fmla="+- 0 -7040 -7077"/>
                <a:gd name="T203" fmla="*/ -7040 h 5390"/>
                <a:gd name="T204" fmla="+- 0 1488 1137"/>
                <a:gd name="T205" fmla="*/ T204 w 391"/>
                <a:gd name="T206" fmla="+- 0 -7040 -7077"/>
                <a:gd name="T207" fmla="*/ -7040 h 5390"/>
                <a:gd name="T208" fmla="+- 0 1182 1137"/>
                <a:gd name="T209" fmla="*/ T208 w 391"/>
                <a:gd name="T210" fmla="+- 0 -7044 -7077"/>
                <a:gd name="T211" fmla="*/ -7044 h 5390"/>
                <a:gd name="T212" fmla="+- 0 1482 1137"/>
                <a:gd name="T213" fmla="*/ T212 w 391"/>
                <a:gd name="T214" fmla="+- 0 -7044 -7077"/>
                <a:gd name="T215" fmla="*/ -7044 h 5390"/>
                <a:gd name="T216" fmla="+- 0 1184 1137"/>
                <a:gd name="T217" fmla="*/ T216 w 391"/>
                <a:gd name="T218" fmla="+- 0 -7045 -7077"/>
                <a:gd name="T219" fmla="*/ -7045 h 5390"/>
                <a:gd name="T220" fmla="+- 0 1190 1137"/>
                <a:gd name="T221" fmla="*/ T220 w 391"/>
                <a:gd name="T222" fmla="+- 0 -7049 -7077"/>
                <a:gd name="T223" fmla="*/ -7049 h 5390"/>
                <a:gd name="T224" fmla="+- 0 1474 1137"/>
                <a:gd name="T225" fmla="*/ T224 w 391"/>
                <a:gd name="T226" fmla="+- 0 -7049 -7077"/>
                <a:gd name="T227" fmla="*/ -7049 h 5390"/>
                <a:gd name="T228" fmla="+- 0 1472 1137"/>
                <a:gd name="T229" fmla="*/ T228 w 391"/>
                <a:gd name="T230" fmla="+- 0 -7050 -7077"/>
                <a:gd name="T231" fmla="*/ -7050 h 5390"/>
                <a:gd name="T232" fmla="+- 0 1200 1137"/>
                <a:gd name="T233" fmla="*/ T232 w 391"/>
                <a:gd name="T234" fmla="+- 0 -7052 -7077"/>
                <a:gd name="T235" fmla="*/ -7052 h 5390"/>
                <a:gd name="T236" fmla="+- 0 1463 1137"/>
                <a:gd name="T237" fmla="*/ T236 w 391"/>
                <a:gd name="T238" fmla="+- 0 -7052 -7077"/>
                <a:gd name="T239" fmla="*/ -7052 h 5390"/>
                <a:gd name="T240" fmla="+- 0 1508 1137"/>
                <a:gd name="T241" fmla="*/ T240 w 391"/>
                <a:gd name="T242" fmla="+- 0 -7053 -7077"/>
                <a:gd name="T243" fmla="*/ -7053 h 5390"/>
                <a:gd name="T244" fmla="+- 0 1453 1137"/>
                <a:gd name="T245" fmla="*/ T244 w 391"/>
                <a:gd name="T246" fmla="+- 0 -7053 -7077"/>
                <a:gd name="T247" fmla="*/ -7053 h 539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  <a:cxn ang="0">
                  <a:pos x="T245" y="T247"/>
                </a:cxn>
              </a:cxnLst>
              <a:rect l="0" t="0" r="r" b="b"/>
              <a:pathLst>
                <a:path w="391" h="5390">
                  <a:moveTo>
                    <a:pt x="318" y="0"/>
                  </a:moveTo>
                  <a:lnTo>
                    <a:pt x="72" y="0"/>
                  </a:lnTo>
                  <a:lnTo>
                    <a:pt x="58" y="1"/>
                  </a:lnTo>
                  <a:lnTo>
                    <a:pt x="44" y="6"/>
                  </a:lnTo>
                  <a:lnTo>
                    <a:pt x="32" y="12"/>
                  </a:lnTo>
                  <a:lnTo>
                    <a:pt x="21" y="21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1" y="58"/>
                  </a:lnTo>
                  <a:lnTo>
                    <a:pt x="0" y="72"/>
                  </a:lnTo>
                  <a:lnTo>
                    <a:pt x="0" y="5317"/>
                  </a:lnTo>
                  <a:lnTo>
                    <a:pt x="1" y="5331"/>
                  </a:lnTo>
                  <a:lnTo>
                    <a:pt x="6" y="5345"/>
                  </a:lnTo>
                  <a:lnTo>
                    <a:pt x="12" y="5357"/>
                  </a:lnTo>
                  <a:lnTo>
                    <a:pt x="21" y="5368"/>
                  </a:lnTo>
                  <a:lnTo>
                    <a:pt x="32" y="5377"/>
                  </a:lnTo>
                  <a:lnTo>
                    <a:pt x="44" y="5383"/>
                  </a:lnTo>
                  <a:lnTo>
                    <a:pt x="58" y="5388"/>
                  </a:lnTo>
                  <a:lnTo>
                    <a:pt x="72" y="5389"/>
                  </a:lnTo>
                  <a:lnTo>
                    <a:pt x="318" y="5389"/>
                  </a:lnTo>
                  <a:lnTo>
                    <a:pt x="332" y="5388"/>
                  </a:lnTo>
                  <a:lnTo>
                    <a:pt x="345" y="5383"/>
                  </a:lnTo>
                  <a:lnTo>
                    <a:pt x="358" y="5377"/>
                  </a:lnTo>
                  <a:lnTo>
                    <a:pt x="369" y="5368"/>
                  </a:lnTo>
                  <a:lnTo>
                    <a:pt x="371" y="5365"/>
                  </a:lnTo>
                  <a:lnTo>
                    <a:pt x="74" y="5365"/>
                  </a:lnTo>
                  <a:lnTo>
                    <a:pt x="73" y="5365"/>
                  </a:lnTo>
                  <a:lnTo>
                    <a:pt x="67" y="5364"/>
                  </a:lnTo>
                  <a:lnTo>
                    <a:pt x="64" y="5364"/>
                  </a:lnTo>
                  <a:lnTo>
                    <a:pt x="62" y="5364"/>
                  </a:lnTo>
                  <a:lnTo>
                    <a:pt x="63" y="5364"/>
                  </a:lnTo>
                  <a:lnTo>
                    <a:pt x="56" y="5362"/>
                  </a:lnTo>
                  <a:lnTo>
                    <a:pt x="55" y="5362"/>
                  </a:lnTo>
                  <a:lnTo>
                    <a:pt x="53" y="5361"/>
                  </a:lnTo>
                  <a:lnTo>
                    <a:pt x="47" y="5357"/>
                  </a:lnTo>
                  <a:lnTo>
                    <a:pt x="46" y="5357"/>
                  </a:lnTo>
                  <a:lnTo>
                    <a:pt x="45" y="5356"/>
                  </a:lnTo>
                  <a:lnTo>
                    <a:pt x="40" y="5352"/>
                  </a:lnTo>
                  <a:lnTo>
                    <a:pt x="39" y="5352"/>
                  </a:lnTo>
                  <a:lnTo>
                    <a:pt x="37" y="5350"/>
                  </a:lnTo>
                  <a:lnTo>
                    <a:pt x="38" y="5350"/>
                  </a:lnTo>
                  <a:lnTo>
                    <a:pt x="33" y="5344"/>
                  </a:lnTo>
                  <a:lnTo>
                    <a:pt x="32" y="5343"/>
                  </a:lnTo>
                  <a:lnTo>
                    <a:pt x="29" y="5336"/>
                  </a:lnTo>
                  <a:lnTo>
                    <a:pt x="28" y="5336"/>
                  </a:lnTo>
                  <a:lnTo>
                    <a:pt x="27" y="5334"/>
                  </a:lnTo>
                  <a:lnTo>
                    <a:pt x="28" y="5334"/>
                  </a:lnTo>
                  <a:lnTo>
                    <a:pt x="25" y="5327"/>
                  </a:lnTo>
                  <a:lnTo>
                    <a:pt x="25" y="5325"/>
                  </a:lnTo>
                  <a:lnTo>
                    <a:pt x="24" y="5317"/>
                  </a:lnTo>
                  <a:lnTo>
                    <a:pt x="24" y="5316"/>
                  </a:lnTo>
                  <a:lnTo>
                    <a:pt x="24" y="74"/>
                  </a:lnTo>
                  <a:lnTo>
                    <a:pt x="25" y="64"/>
                  </a:lnTo>
                  <a:lnTo>
                    <a:pt x="25" y="62"/>
                  </a:lnTo>
                  <a:lnTo>
                    <a:pt x="28" y="55"/>
                  </a:lnTo>
                  <a:lnTo>
                    <a:pt x="27" y="55"/>
                  </a:lnTo>
                  <a:lnTo>
                    <a:pt x="28" y="53"/>
                  </a:lnTo>
                  <a:lnTo>
                    <a:pt x="32" y="46"/>
                  </a:lnTo>
                  <a:lnTo>
                    <a:pt x="33" y="45"/>
                  </a:lnTo>
                  <a:lnTo>
                    <a:pt x="38" y="39"/>
                  </a:lnTo>
                  <a:lnTo>
                    <a:pt x="37" y="39"/>
                  </a:lnTo>
                  <a:lnTo>
                    <a:pt x="39" y="37"/>
                  </a:lnTo>
                  <a:lnTo>
                    <a:pt x="40" y="37"/>
                  </a:lnTo>
                  <a:lnTo>
                    <a:pt x="45" y="33"/>
                  </a:lnTo>
                  <a:lnTo>
                    <a:pt x="46" y="32"/>
                  </a:lnTo>
                  <a:lnTo>
                    <a:pt x="47" y="32"/>
                  </a:lnTo>
                  <a:lnTo>
                    <a:pt x="53" y="28"/>
                  </a:lnTo>
                  <a:lnTo>
                    <a:pt x="55" y="27"/>
                  </a:lnTo>
                  <a:lnTo>
                    <a:pt x="63" y="25"/>
                  </a:lnTo>
                  <a:lnTo>
                    <a:pt x="62" y="25"/>
                  </a:lnTo>
                  <a:lnTo>
                    <a:pt x="64" y="25"/>
                  </a:lnTo>
                  <a:lnTo>
                    <a:pt x="66" y="25"/>
                  </a:lnTo>
                  <a:lnTo>
                    <a:pt x="74" y="24"/>
                  </a:lnTo>
                  <a:lnTo>
                    <a:pt x="371" y="24"/>
                  </a:lnTo>
                  <a:lnTo>
                    <a:pt x="369" y="21"/>
                  </a:lnTo>
                  <a:lnTo>
                    <a:pt x="358" y="12"/>
                  </a:lnTo>
                  <a:lnTo>
                    <a:pt x="345" y="6"/>
                  </a:lnTo>
                  <a:lnTo>
                    <a:pt x="332" y="1"/>
                  </a:lnTo>
                  <a:lnTo>
                    <a:pt x="318" y="0"/>
                  </a:lnTo>
                  <a:close/>
                  <a:moveTo>
                    <a:pt x="73" y="5365"/>
                  </a:moveTo>
                  <a:lnTo>
                    <a:pt x="73" y="5365"/>
                  </a:lnTo>
                  <a:lnTo>
                    <a:pt x="74" y="5365"/>
                  </a:lnTo>
                  <a:lnTo>
                    <a:pt x="73" y="5365"/>
                  </a:lnTo>
                  <a:close/>
                  <a:moveTo>
                    <a:pt x="316" y="5365"/>
                  </a:moveTo>
                  <a:lnTo>
                    <a:pt x="73" y="5365"/>
                  </a:lnTo>
                  <a:lnTo>
                    <a:pt x="74" y="5365"/>
                  </a:lnTo>
                  <a:lnTo>
                    <a:pt x="316" y="5365"/>
                  </a:lnTo>
                  <a:close/>
                  <a:moveTo>
                    <a:pt x="327" y="5364"/>
                  </a:moveTo>
                  <a:lnTo>
                    <a:pt x="316" y="5365"/>
                  </a:lnTo>
                  <a:lnTo>
                    <a:pt x="317" y="5365"/>
                  </a:lnTo>
                  <a:lnTo>
                    <a:pt x="371" y="5365"/>
                  </a:lnTo>
                  <a:lnTo>
                    <a:pt x="371" y="5364"/>
                  </a:lnTo>
                  <a:lnTo>
                    <a:pt x="326" y="5364"/>
                  </a:lnTo>
                  <a:lnTo>
                    <a:pt x="327" y="5364"/>
                  </a:lnTo>
                  <a:close/>
                  <a:moveTo>
                    <a:pt x="371" y="5365"/>
                  </a:moveTo>
                  <a:lnTo>
                    <a:pt x="317" y="5365"/>
                  </a:lnTo>
                  <a:lnTo>
                    <a:pt x="316" y="5365"/>
                  </a:lnTo>
                  <a:lnTo>
                    <a:pt x="371" y="5365"/>
                  </a:lnTo>
                  <a:close/>
                  <a:moveTo>
                    <a:pt x="62" y="5364"/>
                  </a:moveTo>
                  <a:lnTo>
                    <a:pt x="64" y="5364"/>
                  </a:lnTo>
                  <a:lnTo>
                    <a:pt x="63" y="5364"/>
                  </a:lnTo>
                  <a:lnTo>
                    <a:pt x="62" y="5364"/>
                  </a:lnTo>
                  <a:close/>
                  <a:moveTo>
                    <a:pt x="63" y="5364"/>
                  </a:moveTo>
                  <a:lnTo>
                    <a:pt x="64" y="5364"/>
                  </a:lnTo>
                  <a:lnTo>
                    <a:pt x="67" y="5364"/>
                  </a:lnTo>
                  <a:lnTo>
                    <a:pt x="63" y="5364"/>
                  </a:lnTo>
                  <a:close/>
                  <a:moveTo>
                    <a:pt x="328" y="5364"/>
                  </a:moveTo>
                  <a:lnTo>
                    <a:pt x="327" y="5364"/>
                  </a:lnTo>
                  <a:lnTo>
                    <a:pt x="326" y="5364"/>
                  </a:lnTo>
                  <a:lnTo>
                    <a:pt x="328" y="5364"/>
                  </a:lnTo>
                  <a:close/>
                  <a:moveTo>
                    <a:pt x="372" y="5364"/>
                  </a:moveTo>
                  <a:lnTo>
                    <a:pt x="328" y="5364"/>
                  </a:lnTo>
                  <a:lnTo>
                    <a:pt x="326" y="5364"/>
                  </a:lnTo>
                  <a:lnTo>
                    <a:pt x="371" y="5364"/>
                  </a:lnTo>
                  <a:lnTo>
                    <a:pt x="372" y="5364"/>
                  </a:lnTo>
                  <a:close/>
                  <a:moveTo>
                    <a:pt x="63" y="5364"/>
                  </a:moveTo>
                  <a:lnTo>
                    <a:pt x="62" y="5364"/>
                  </a:lnTo>
                  <a:lnTo>
                    <a:pt x="63" y="5364"/>
                  </a:lnTo>
                  <a:close/>
                  <a:moveTo>
                    <a:pt x="336" y="5361"/>
                  </a:moveTo>
                  <a:lnTo>
                    <a:pt x="327" y="5364"/>
                  </a:lnTo>
                  <a:lnTo>
                    <a:pt x="328" y="5364"/>
                  </a:lnTo>
                  <a:lnTo>
                    <a:pt x="372" y="5364"/>
                  </a:lnTo>
                  <a:lnTo>
                    <a:pt x="374" y="5362"/>
                  </a:lnTo>
                  <a:lnTo>
                    <a:pt x="335" y="5362"/>
                  </a:lnTo>
                  <a:lnTo>
                    <a:pt x="336" y="5361"/>
                  </a:lnTo>
                  <a:close/>
                  <a:moveTo>
                    <a:pt x="53" y="5361"/>
                  </a:moveTo>
                  <a:lnTo>
                    <a:pt x="55" y="5362"/>
                  </a:lnTo>
                  <a:lnTo>
                    <a:pt x="54" y="5361"/>
                  </a:lnTo>
                  <a:lnTo>
                    <a:pt x="53" y="5361"/>
                  </a:lnTo>
                  <a:close/>
                  <a:moveTo>
                    <a:pt x="54" y="5361"/>
                  </a:moveTo>
                  <a:lnTo>
                    <a:pt x="55" y="5362"/>
                  </a:lnTo>
                  <a:lnTo>
                    <a:pt x="56" y="5362"/>
                  </a:lnTo>
                  <a:lnTo>
                    <a:pt x="54" y="5361"/>
                  </a:lnTo>
                  <a:close/>
                  <a:moveTo>
                    <a:pt x="337" y="5361"/>
                  </a:moveTo>
                  <a:lnTo>
                    <a:pt x="336" y="5361"/>
                  </a:lnTo>
                  <a:lnTo>
                    <a:pt x="335" y="5362"/>
                  </a:lnTo>
                  <a:lnTo>
                    <a:pt x="337" y="5361"/>
                  </a:lnTo>
                  <a:close/>
                  <a:moveTo>
                    <a:pt x="374" y="5361"/>
                  </a:moveTo>
                  <a:lnTo>
                    <a:pt x="337" y="5361"/>
                  </a:lnTo>
                  <a:lnTo>
                    <a:pt x="335" y="5362"/>
                  </a:lnTo>
                  <a:lnTo>
                    <a:pt x="374" y="5362"/>
                  </a:lnTo>
                  <a:lnTo>
                    <a:pt x="374" y="5361"/>
                  </a:lnTo>
                  <a:close/>
                  <a:moveTo>
                    <a:pt x="344" y="5357"/>
                  </a:moveTo>
                  <a:lnTo>
                    <a:pt x="336" y="5361"/>
                  </a:lnTo>
                  <a:lnTo>
                    <a:pt x="337" y="5361"/>
                  </a:lnTo>
                  <a:lnTo>
                    <a:pt x="374" y="5361"/>
                  </a:lnTo>
                  <a:lnTo>
                    <a:pt x="377" y="5357"/>
                  </a:lnTo>
                  <a:lnTo>
                    <a:pt x="343" y="5357"/>
                  </a:lnTo>
                  <a:lnTo>
                    <a:pt x="344" y="5357"/>
                  </a:lnTo>
                  <a:close/>
                  <a:moveTo>
                    <a:pt x="53" y="5361"/>
                  </a:moveTo>
                  <a:lnTo>
                    <a:pt x="53" y="5361"/>
                  </a:lnTo>
                  <a:lnTo>
                    <a:pt x="54" y="5361"/>
                  </a:lnTo>
                  <a:lnTo>
                    <a:pt x="53" y="5361"/>
                  </a:lnTo>
                  <a:close/>
                  <a:moveTo>
                    <a:pt x="45" y="5356"/>
                  </a:moveTo>
                  <a:lnTo>
                    <a:pt x="46" y="5357"/>
                  </a:lnTo>
                  <a:lnTo>
                    <a:pt x="45" y="5357"/>
                  </a:lnTo>
                  <a:lnTo>
                    <a:pt x="45" y="5356"/>
                  </a:lnTo>
                  <a:close/>
                  <a:moveTo>
                    <a:pt x="46" y="5357"/>
                  </a:moveTo>
                  <a:lnTo>
                    <a:pt x="46" y="5357"/>
                  </a:lnTo>
                  <a:lnTo>
                    <a:pt x="47" y="5357"/>
                  </a:lnTo>
                  <a:lnTo>
                    <a:pt x="46" y="5357"/>
                  </a:lnTo>
                  <a:close/>
                  <a:moveTo>
                    <a:pt x="345" y="5356"/>
                  </a:moveTo>
                  <a:lnTo>
                    <a:pt x="344" y="5357"/>
                  </a:lnTo>
                  <a:lnTo>
                    <a:pt x="343" y="5357"/>
                  </a:lnTo>
                  <a:lnTo>
                    <a:pt x="345" y="5356"/>
                  </a:lnTo>
                  <a:close/>
                  <a:moveTo>
                    <a:pt x="378" y="5356"/>
                  </a:moveTo>
                  <a:lnTo>
                    <a:pt x="345" y="5356"/>
                  </a:lnTo>
                  <a:lnTo>
                    <a:pt x="343" y="5357"/>
                  </a:lnTo>
                  <a:lnTo>
                    <a:pt x="377" y="5357"/>
                  </a:lnTo>
                  <a:lnTo>
                    <a:pt x="378" y="5357"/>
                  </a:lnTo>
                  <a:lnTo>
                    <a:pt x="378" y="5356"/>
                  </a:lnTo>
                  <a:close/>
                  <a:moveTo>
                    <a:pt x="45" y="5356"/>
                  </a:moveTo>
                  <a:lnTo>
                    <a:pt x="45" y="5356"/>
                  </a:lnTo>
                  <a:lnTo>
                    <a:pt x="46" y="5357"/>
                  </a:lnTo>
                  <a:lnTo>
                    <a:pt x="45" y="5356"/>
                  </a:lnTo>
                  <a:close/>
                  <a:moveTo>
                    <a:pt x="352" y="5351"/>
                  </a:moveTo>
                  <a:lnTo>
                    <a:pt x="344" y="5357"/>
                  </a:lnTo>
                  <a:lnTo>
                    <a:pt x="345" y="5356"/>
                  </a:lnTo>
                  <a:lnTo>
                    <a:pt x="378" y="5356"/>
                  </a:lnTo>
                  <a:lnTo>
                    <a:pt x="380" y="5352"/>
                  </a:lnTo>
                  <a:lnTo>
                    <a:pt x="351" y="5352"/>
                  </a:lnTo>
                  <a:lnTo>
                    <a:pt x="352" y="5351"/>
                  </a:lnTo>
                  <a:close/>
                  <a:moveTo>
                    <a:pt x="37" y="5350"/>
                  </a:moveTo>
                  <a:lnTo>
                    <a:pt x="39" y="5352"/>
                  </a:lnTo>
                  <a:lnTo>
                    <a:pt x="38" y="5351"/>
                  </a:lnTo>
                  <a:lnTo>
                    <a:pt x="37" y="5350"/>
                  </a:lnTo>
                  <a:close/>
                  <a:moveTo>
                    <a:pt x="38" y="5351"/>
                  </a:moveTo>
                  <a:lnTo>
                    <a:pt x="39" y="5352"/>
                  </a:lnTo>
                  <a:lnTo>
                    <a:pt x="40" y="5352"/>
                  </a:lnTo>
                  <a:lnTo>
                    <a:pt x="38" y="5351"/>
                  </a:lnTo>
                  <a:close/>
                  <a:moveTo>
                    <a:pt x="353" y="5350"/>
                  </a:moveTo>
                  <a:lnTo>
                    <a:pt x="352" y="5351"/>
                  </a:lnTo>
                  <a:lnTo>
                    <a:pt x="351" y="5352"/>
                  </a:lnTo>
                  <a:lnTo>
                    <a:pt x="353" y="5350"/>
                  </a:lnTo>
                  <a:close/>
                  <a:moveTo>
                    <a:pt x="381" y="5350"/>
                  </a:moveTo>
                  <a:lnTo>
                    <a:pt x="353" y="5350"/>
                  </a:lnTo>
                  <a:lnTo>
                    <a:pt x="351" y="5352"/>
                  </a:lnTo>
                  <a:lnTo>
                    <a:pt x="380" y="5352"/>
                  </a:lnTo>
                  <a:lnTo>
                    <a:pt x="381" y="5350"/>
                  </a:lnTo>
                  <a:close/>
                  <a:moveTo>
                    <a:pt x="38" y="5350"/>
                  </a:moveTo>
                  <a:lnTo>
                    <a:pt x="37" y="5350"/>
                  </a:lnTo>
                  <a:lnTo>
                    <a:pt x="38" y="5351"/>
                  </a:lnTo>
                  <a:lnTo>
                    <a:pt x="38" y="5350"/>
                  </a:lnTo>
                  <a:close/>
                  <a:moveTo>
                    <a:pt x="385" y="5343"/>
                  </a:moveTo>
                  <a:lnTo>
                    <a:pt x="358" y="5343"/>
                  </a:lnTo>
                  <a:lnTo>
                    <a:pt x="357" y="5344"/>
                  </a:lnTo>
                  <a:lnTo>
                    <a:pt x="352" y="5351"/>
                  </a:lnTo>
                  <a:lnTo>
                    <a:pt x="353" y="5350"/>
                  </a:lnTo>
                  <a:lnTo>
                    <a:pt x="381" y="5350"/>
                  </a:lnTo>
                  <a:lnTo>
                    <a:pt x="384" y="5345"/>
                  </a:lnTo>
                  <a:lnTo>
                    <a:pt x="384" y="5344"/>
                  </a:lnTo>
                  <a:lnTo>
                    <a:pt x="357" y="5344"/>
                  </a:lnTo>
                  <a:lnTo>
                    <a:pt x="385" y="5344"/>
                  </a:lnTo>
                  <a:lnTo>
                    <a:pt x="385" y="5343"/>
                  </a:lnTo>
                  <a:close/>
                  <a:moveTo>
                    <a:pt x="32" y="5343"/>
                  </a:moveTo>
                  <a:lnTo>
                    <a:pt x="33" y="5344"/>
                  </a:lnTo>
                  <a:lnTo>
                    <a:pt x="33" y="5343"/>
                  </a:lnTo>
                  <a:lnTo>
                    <a:pt x="32" y="5343"/>
                  </a:lnTo>
                  <a:close/>
                  <a:moveTo>
                    <a:pt x="33" y="5343"/>
                  </a:moveTo>
                  <a:lnTo>
                    <a:pt x="33" y="5344"/>
                  </a:lnTo>
                  <a:lnTo>
                    <a:pt x="33" y="5343"/>
                  </a:lnTo>
                  <a:close/>
                  <a:moveTo>
                    <a:pt x="358" y="5343"/>
                  </a:moveTo>
                  <a:lnTo>
                    <a:pt x="357" y="5344"/>
                  </a:lnTo>
                  <a:lnTo>
                    <a:pt x="358" y="5343"/>
                  </a:lnTo>
                  <a:close/>
                  <a:moveTo>
                    <a:pt x="362" y="5335"/>
                  </a:moveTo>
                  <a:lnTo>
                    <a:pt x="357" y="5344"/>
                  </a:lnTo>
                  <a:lnTo>
                    <a:pt x="358" y="5343"/>
                  </a:lnTo>
                  <a:lnTo>
                    <a:pt x="385" y="5343"/>
                  </a:lnTo>
                  <a:lnTo>
                    <a:pt x="387" y="5336"/>
                  </a:lnTo>
                  <a:lnTo>
                    <a:pt x="362" y="5336"/>
                  </a:lnTo>
                  <a:lnTo>
                    <a:pt x="362" y="5335"/>
                  </a:lnTo>
                  <a:close/>
                  <a:moveTo>
                    <a:pt x="32" y="5343"/>
                  </a:moveTo>
                  <a:lnTo>
                    <a:pt x="32" y="5343"/>
                  </a:lnTo>
                  <a:lnTo>
                    <a:pt x="33" y="5343"/>
                  </a:lnTo>
                  <a:lnTo>
                    <a:pt x="32" y="5343"/>
                  </a:lnTo>
                  <a:close/>
                  <a:moveTo>
                    <a:pt x="27" y="5334"/>
                  </a:moveTo>
                  <a:lnTo>
                    <a:pt x="28" y="5336"/>
                  </a:lnTo>
                  <a:lnTo>
                    <a:pt x="28" y="5335"/>
                  </a:lnTo>
                  <a:lnTo>
                    <a:pt x="27" y="5334"/>
                  </a:lnTo>
                  <a:close/>
                  <a:moveTo>
                    <a:pt x="28" y="5335"/>
                  </a:moveTo>
                  <a:lnTo>
                    <a:pt x="28" y="5336"/>
                  </a:lnTo>
                  <a:lnTo>
                    <a:pt x="29" y="5336"/>
                  </a:lnTo>
                  <a:lnTo>
                    <a:pt x="28" y="5335"/>
                  </a:lnTo>
                  <a:close/>
                  <a:moveTo>
                    <a:pt x="363" y="5334"/>
                  </a:moveTo>
                  <a:lnTo>
                    <a:pt x="362" y="5335"/>
                  </a:lnTo>
                  <a:lnTo>
                    <a:pt x="362" y="5336"/>
                  </a:lnTo>
                  <a:lnTo>
                    <a:pt x="363" y="5334"/>
                  </a:lnTo>
                  <a:close/>
                  <a:moveTo>
                    <a:pt x="388" y="5334"/>
                  </a:moveTo>
                  <a:lnTo>
                    <a:pt x="363" y="5334"/>
                  </a:lnTo>
                  <a:lnTo>
                    <a:pt x="362" y="5336"/>
                  </a:lnTo>
                  <a:lnTo>
                    <a:pt x="387" y="5336"/>
                  </a:lnTo>
                  <a:lnTo>
                    <a:pt x="388" y="5334"/>
                  </a:lnTo>
                  <a:close/>
                  <a:moveTo>
                    <a:pt x="28" y="5334"/>
                  </a:moveTo>
                  <a:lnTo>
                    <a:pt x="27" y="5334"/>
                  </a:lnTo>
                  <a:lnTo>
                    <a:pt x="28" y="5335"/>
                  </a:lnTo>
                  <a:lnTo>
                    <a:pt x="28" y="5334"/>
                  </a:lnTo>
                  <a:close/>
                  <a:moveTo>
                    <a:pt x="365" y="5326"/>
                  </a:moveTo>
                  <a:lnTo>
                    <a:pt x="362" y="5335"/>
                  </a:lnTo>
                  <a:lnTo>
                    <a:pt x="363" y="5334"/>
                  </a:lnTo>
                  <a:lnTo>
                    <a:pt x="388" y="5334"/>
                  </a:lnTo>
                  <a:lnTo>
                    <a:pt x="389" y="5331"/>
                  </a:lnTo>
                  <a:lnTo>
                    <a:pt x="389" y="5327"/>
                  </a:lnTo>
                  <a:lnTo>
                    <a:pt x="365" y="5327"/>
                  </a:lnTo>
                  <a:lnTo>
                    <a:pt x="365" y="5326"/>
                  </a:lnTo>
                  <a:close/>
                  <a:moveTo>
                    <a:pt x="25" y="5325"/>
                  </a:moveTo>
                  <a:lnTo>
                    <a:pt x="25" y="5327"/>
                  </a:lnTo>
                  <a:lnTo>
                    <a:pt x="25" y="5326"/>
                  </a:lnTo>
                  <a:lnTo>
                    <a:pt x="25" y="5325"/>
                  </a:lnTo>
                  <a:close/>
                  <a:moveTo>
                    <a:pt x="25" y="5326"/>
                  </a:moveTo>
                  <a:lnTo>
                    <a:pt x="25" y="5327"/>
                  </a:lnTo>
                  <a:lnTo>
                    <a:pt x="25" y="5326"/>
                  </a:lnTo>
                  <a:close/>
                  <a:moveTo>
                    <a:pt x="365" y="5325"/>
                  </a:moveTo>
                  <a:lnTo>
                    <a:pt x="365" y="5326"/>
                  </a:lnTo>
                  <a:lnTo>
                    <a:pt x="365" y="5327"/>
                  </a:lnTo>
                  <a:lnTo>
                    <a:pt x="365" y="5325"/>
                  </a:lnTo>
                  <a:close/>
                  <a:moveTo>
                    <a:pt x="389" y="5325"/>
                  </a:moveTo>
                  <a:lnTo>
                    <a:pt x="365" y="5325"/>
                  </a:lnTo>
                  <a:lnTo>
                    <a:pt x="365" y="5327"/>
                  </a:lnTo>
                  <a:lnTo>
                    <a:pt x="389" y="5327"/>
                  </a:lnTo>
                  <a:lnTo>
                    <a:pt x="389" y="5325"/>
                  </a:lnTo>
                  <a:close/>
                  <a:moveTo>
                    <a:pt x="25" y="5325"/>
                  </a:moveTo>
                  <a:lnTo>
                    <a:pt x="25" y="5325"/>
                  </a:lnTo>
                  <a:lnTo>
                    <a:pt x="25" y="5326"/>
                  </a:lnTo>
                  <a:lnTo>
                    <a:pt x="25" y="5325"/>
                  </a:lnTo>
                  <a:close/>
                  <a:moveTo>
                    <a:pt x="390" y="5315"/>
                  </a:moveTo>
                  <a:lnTo>
                    <a:pt x="366" y="5315"/>
                  </a:lnTo>
                  <a:lnTo>
                    <a:pt x="366" y="5316"/>
                  </a:lnTo>
                  <a:lnTo>
                    <a:pt x="366" y="5317"/>
                  </a:lnTo>
                  <a:lnTo>
                    <a:pt x="365" y="5326"/>
                  </a:lnTo>
                  <a:lnTo>
                    <a:pt x="365" y="5325"/>
                  </a:lnTo>
                  <a:lnTo>
                    <a:pt x="389" y="5325"/>
                  </a:lnTo>
                  <a:lnTo>
                    <a:pt x="390" y="5317"/>
                  </a:lnTo>
                  <a:lnTo>
                    <a:pt x="390" y="5315"/>
                  </a:lnTo>
                  <a:close/>
                  <a:moveTo>
                    <a:pt x="24" y="5315"/>
                  </a:moveTo>
                  <a:lnTo>
                    <a:pt x="24" y="5316"/>
                  </a:lnTo>
                  <a:lnTo>
                    <a:pt x="24" y="5315"/>
                  </a:lnTo>
                  <a:close/>
                  <a:moveTo>
                    <a:pt x="366" y="5316"/>
                  </a:moveTo>
                  <a:lnTo>
                    <a:pt x="366" y="5316"/>
                  </a:lnTo>
                  <a:close/>
                  <a:moveTo>
                    <a:pt x="390" y="73"/>
                  </a:moveTo>
                  <a:lnTo>
                    <a:pt x="366" y="73"/>
                  </a:lnTo>
                  <a:lnTo>
                    <a:pt x="366" y="74"/>
                  </a:lnTo>
                  <a:lnTo>
                    <a:pt x="366" y="5316"/>
                  </a:lnTo>
                  <a:lnTo>
                    <a:pt x="366" y="5315"/>
                  </a:lnTo>
                  <a:lnTo>
                    <a:pt x="390" y="5315"/>
                  </a:lnTo>
                  <a:lnTo>
                    <a:pt x="390" y="73"/>
                  </a:lnTo>
                  <a:close/>
                  <a:moveTo>
                    <a:pt x="24" y="5315"/>
                  </a:moveTo>
                  <a:lnTo>
                    <a:pt x="24" y="5315"/>
                  </a:lnTo>
                  <a:close/>
                  <a:moveTo>
                    <a:pt x="24" y="74"/>
                  </a:moveTo>
                  <a:lnTo>
                    <a:pt x="24" y="74"/>
                  </a:lnTo>
                  <a:close/>
                  <a:moveTo>
                    <a:pt x="366" y="74"/>
                  </a:moveTo>
                  <a:lnTo>
                    <a:pt x="366" y="74"/>
                  </a:lnTo>
                  <a:close/>
                  <a:moveTo>
                    <a:pt x="24" y="73"/>
                  </a:moveTo>
                  <a:lnTo>
                    <a:pt x="24" y="73"/>
                  </a:lnTo>
                  <a:lnTo>
                    <a:pt x="24" y="74"/>
                  </a:lnTo>
                  <a:lnTo>
                    <a:pt x="24" y="73"/>
                  </a:lnTo>
                  <a:close/>
                  <a:moveTo>
                    <a:pt x="389" y="62"/>
                  </a:moveTo>
                  <a:lnTo>
                    <a:pt x="365" y="62"/>
                  </a:lnTo>
                  <a:lnTo>
                    <a:pt x="365" y="64"/>
                  </a:lnTo>
                  <a:lnTo>
                    <a:pt x="366" y="74"/>
                  </a:lnTo>
                  <a:lnTo>
                    <a:pt x="366" y="73"/>
                  </a:lnTo>
                  <a:lnTo>
                    <a:pt x="390" y="73"/>
                  </a:lnTo>
                  <a:lnTo>
                    <a:pt x="390" y="72"/>
                  </a:lnTo>
                  <a:lnTo>
                    <a:pt x="389" y="64"/>
                  </a:lnTo>
                  <a:lnTo>
                    <a:pt x="365" y="64"/>
                  </a:lnTo>
                  <a:lnTo>
                    <a:pt x="365" y="63"/>
                  </a:lnTo>
                  <a:lnTo>
                    <a:pt x="389" y="63"/>
                  </a:lnTo>
                  <a:lnTo>
                    <a:pt x="389" y="62"/>
                  </a:lnTo>
                  <a:close/>
                  <a:moveTo>
                    <a:pt x="25" y="62"/>
                  </a:moveTo>
                  <a:lnTo>
                    <a:pt x="25" y="64"/>
                  </a:lnTo>
                  <a:lnTo>
                    <a:pt x="25" y="63"/>
                  </a:lnTo>
                  <a:lnTo>
                    <a:pt x="25" y="62"/>
                  </a:lnTo>
                  <a:close/>
                  <a:moveTo>
                    <a:pt x="25" y="63"/>
                  </a:moveTo>
                  <a:lnTo>
                    <a:pt x="25" y="64"/>
                  </a:lnTo>
                  <a:lnTo>
                    <a:pt x="25" y="63"/>
                  </a:lnTo>
                  <a:close/>
                  <a:moveTo>
                    <a:pt x="365" y="62"/>
                  </a:moveTo>
                  <a:lnTo>
                    <a:pt x="365" y="63"/>
                  </a:lnTo>
                  <a:lnTo>
                    <a:pt x="365" y="64"/>
                  </a:lnTo>
                  <a:lnTo>
                    <a:pt x="365" y="62"/>
                  </a:lnTo>
                  <a:close/>
                  <a:moveTo>
                    <a:pt x="362" y="54"/>
                  </a:moveTo>
                  <a:lnTo>
                    <a:pt x="365" y="63"/>
                  </a:lnTo>
                  <a:lnTo>
                    <a:pt x="365" y="62"/>
                  </a:lnTo>
                  <a:lnTo>
                    <a:pt x="389" y="62"/>
                  </a:lnTo>
                  <a:lnTo>
                    <a:pt x="389" y="58"/>
                  </a:lnTo>
                  <a:lnTo>
                    <a:pt x="388" y="55"/>
                  </a:lnTo>
                  <a:lnTo>
                    <a:pt x="363" y="55"/>
                  </a:lnTo>
                  <a:lnTo>
                    <a:pt x="362" y="54"/>
                  </a:lnTo>
                  <a:close/>
                  <a:moveTo>
                    <a:pt x="25" y="62"/>
                  </a:moveTo>
                  <a:lnTo>
                    <a:pt x="25" y="62"/>
                  </a:lnTo>
                  <a:lnTo>
                    <a:pt x="25" y="63"/>
                  </a:lnTo>
                  <a:lnTo>
                    <a:pt x="25" y="62"/>
                  </a:lnTo>
                  <a:close/>
                  <a:moveTo>
                    <a:pt x="28" y="53"/>
                  </a:moveTo>
                  <a:lnTo>
                    <a:pt x="27" y="55"/>
                  </a:lnTo>
                  <a:lnTo>
                    <a:pt x="28" y="54"/>
                  </a:lnTo>
                  <a:lnTo>
                    <a:pt x="28" y="53"/>
                  </a:lnTo>
                  <a:close/>
                  <a:moveTo>
                    <a:pt x="28" y="54"/>
                  </a:moveTo>
                  <a:lnTo>
                    <a:pt x="27" y="55"/>
                  </a:lnTo>
                  <a:lnTo>
                    <a:pt x="28" y="55"/>
                  </a:lnTo>
                  <a:lnTo>
                    <a:pt x="28" y="54"/>
                  </a:lnTo>
                  <a:close/>
                  <a:moveTo>
                    <a:pt x="362" y="53"/>
                  </a:moveTo>
                  <a:lnTo>
                    <a:pt x="362" y="54"/>
                  </a:lnTo>
                  <a:lnTo>
                    <a:pt x="363" y="55"/>
                  </a:lnTo>
                  <a:lnTo>
                    <a:pt x="362" y="53"/>
                  </a:lnTo>
                  <a:close/>
                  <a:moveTo>
                    <a:pt x="387" y="53"/>
                  </a:moveTo>
                  <a:lnTo>
                    <a:pt x="362" y="53"/>
                  </a:lnTo>
                  <a:lnTo>
                    <a:pt x="363" y="55"/>
                  </a:lnTo>
                  <a:lnTo>
                    <a:pt x="388" y="55"/>
                  </a:lnTo>
                  <a:lnTo>
                    <a:pt x="387" y="53"/>
                  </a:lnTo>
                  <a:close/>
                  <a:moveTo>
                    <a:pt x="357" y="45"/>
                  </a:moveTo>
                  <a:lnTo>
                    <a:pt x="362" y="54"/>
                  </a:lnTo>
                  <a:lnTo>
                    <a:pt x="362" y="53"/>
                  </a:lnTo>
                  <a:lnTo>
                    <a:pt x="387" y="53"/>
                  </a:lnTo>
                  <a:lnTo>
                    <a:pt x="385" y="46"/>
                  </a:lnTo>
                  <a:lnTo>
                    <a:pt x="358" y="46"/>
                  </a:lnTo>
                  <a:lnTo>
                    <a:pt x="357" y="45"/>
                  </a:lnTo>
                  <a:close/>
                  <a:moveTo>
                    <a:pt x="28" y="53"/>
                  </a:moveTo>
                  <a:lnTo>
                    <a:pt x="28" y="53"/>
                  </a:lnTo>
                  <a:lnTo>
                    <a:pt x="28" y="54"/>
                  </a:lnTo>
                  <a:lnTo>
                    <a:pt x="28" y="53"/>
                  </a:lnTo>
                  <a:close/>
                  <a:moveTo>
                    <a:pt x="33" y="45"/>
                  </a:moveTo>
                  <a:lnTo>
                    <a:pt x="32" y="46"/>
                  </a:lnTo>
                  <a:lnTo>
                    <a:pt x="33" y="45"/>
                  </a:lnTo>
                  <a:close/>
                  <a:moveTo>
                    <a:pt x="33" y="45"/>
                  </a:moveTo>
                  <a:lnTo>
                    <a:pt x="32" y="46"/>
                  </a:lnTo>
                  <a:lnTo>
                    <a:pt x="33" y="45"/>
                  </a:lnTo>
                  <a:close/>
                  <a:moveTo>
                    <a:pt x="357" y="45"/>
                  </a:moveTo>
                  <a:lnTo>
                    <a:pt x="357" y="45"/>
                  </a:lnTo>
                  <a:lnTo>
                    <a:pt x="358" y="46"/>
                  </a:lnTo>
                  <a:lnTo>
                    <a:pt x="357" y="45"/>
                  </a:lnTo>
                  <a:close/>
                  <a:moveTo>
                    <a:pt x="384" y="45"/>
                  </a:moveTo>
                  <a:lnTo>
                    <a:pt x="357" y="45"/>
                  </a:lnTo>
                  <a:lnTo>
                    <a:pt x="358" y="46"/>
                  </a:lnTo>
                  <a:lnTo>
                    <a:pt x="385" y="46"/>
                  </a:lnTo>
                  <a:lnTo>
                    <a:pt x="384" y="45"/>
                  </a:lnTo>
                  <a:close/>
                  <a:moveTo>
                    <a:pt x="33" y="45"/>
                  </a:moveTo>
                  <a:lnTo>
                    <a:pt x="33" y="45"/>
                  </a:lnTo>
                  <a:close/>
                  <a:moveTo>
                    <a:pt x="352" y="38"/>
                  </a:moveTo>
                  <a:lnTo>
                    <a:pt x="357" y="45"/>
                  </a:lnTo>
                  <a:lnTo>
                    <a:pt x="384" y="45"/>
                  </a:lnTo>
                  <a:lnTo>
                    <a:pt x="384" y="44"/>
                  </a:lnTo>
                  <a:lnTo>
                    <a:pt x="381" y="39"/>
                  </a:lnTo>
                  <a:lnTo>
                    <a:pt x="353" y="39"/>
                  </a:lnTo>
                  <a:lnTo>
                    <a:pt x="352" y="38"/>
                  </a:lnTo>
                  <a:close/>
                  <a:moveTo>
                    <a:pt x="39" y="37"/>
                  </a:moveTo>
                  <a:lnTo>
                    <a:pt x="37" y="39"/>
                  </a:lnTo>
                  <a:lnTo>
                    <a:pt x="38" y="38"/>
                  </a:lnTo>
                  <a:lnTo>
                    <a:pt x="39" y="37"/>
                  </a:lnTo>
                  <a:close/>
                  <a:moveTo>
                    <a:pt x="38" y="38"/>
                  </a:moveTo>
                  <a:lnTo>
                    <a:pt x="37" y="39"/>
                  </a:lnTo>
                  <a:lnTo>
                    <a:pt x="38" y="39"/>
                  </a:lnTo>
                  <a:lnTo>
                    <a:pt x="38" y="38"/>
                  </a:lnTo>
                  <a:close/>
                  <a:moveTo>
                    <a:pt x="351" y="37"/>
                  </a:moveTo>
                  <a:lnTo>
                    <a:pt x="352" y="38"/>
                  </a:lnTo>
                  <a:lnTo>
                    <a:pt x="353" y="39"/>
                  </a:lnTo>
                  <a:lnTo>
                    <a:pt x="351" y="37"/>
                  </a:lnTo>
                  <a:close/>
                  <a:moveTo>
                    <a:pt x="380" y="37"/>
                  </a:moveTo>
                  <a:lnTo>
                    <a:pt x="351" y="37"/>
                  </a:lnTo>
                  <a:lnTo>
                    <a:pt x="353" y="39"/>
                  </a:lnTo>
                  <a:lnTo>
                    <a:pt x="381" y="39"/>
                  </a:lnTo>
                  <a:lnTo>
                    <a:pt x="380" y="37"/>
                  </a:lnTo>
                  <a:close/>
                  <a:moveTo>
                    <a:pt x="40" y="37"/>
                  </a:moveTo>
                  <a:lnTo>
                    <a:pt x="39" y="37"/>
                  </a:lnTo>
                  <a:lnTo>
                    <a:pt x="38" y="38"/>
                  </a:lnTo>
                  <a:lnTo>
                    <a:pt x="40" y="37"/>
                  </a:lnTo>
                  <a:close/>
                  <a:moveTo>
                    <a:pt x="377" y="32"/>
                  </a:moveTo>
                  <a:lnTo>
                    <a:pt x="343" y="32"/>
                  </a:lnTo>
                  <a:lnTo>
                    <a:pt x="345" y="33"/>
                  </a:lnTo>
                  <a:lnTo>
                    <a:pt x="352" y="38"/>
                  </a:lnTo>
                  <a:lnTo>
                    <a:pt x="351" y="37"/>
                  </a:lnTo>
                  <a:lnTo>
                    <a:pt x="380" y="37"/>
                  </a:lnTo>
                  <a:lnTo>
                    <a:pt x="378" y="32"/>
                  </a:lnTo>
                  <a:lnTo>
                    <a:pt x="377" y="32"/>
                  </a:lnTo>
                  <a:close/>
                  <a:moveTo>
                    <a:pt x="46" y="32"/>
                  </a:moveTo>
                  <a:lnTo>
                    <a:pt x="45" y="33"/>
                  </a:lnTo>
                  <a:lnTo>
                    <a:pt x="46" y="32"/>
                  </a:lnTo>
                  <a:close/>
                  <a:moveTo>
                    <a:pt x="45" y="33"/>
                  </a:moveTo>
                  <a:lnTo>
                    <a:pt x="45" y="33"/>
                  </a:lnTo>
                  <a:close/>
                  <a:moveTo>
                    <a:pt x="345" y="33"/>
                  </a:moveTo>
                  <a:lnTo>
                    <a:pt x="345" y="33"/>
                  </a:lnTo>
                  <a:close/>
                  <a:moveTo>
                    <a:pt x="343" y="32"/>
                  </a:moveTo>
                  <a:lnTo>
                    <a:pt x="345" y="33"/>
                  </a:lnTo>
                  <a:lnTo>
                    <a:pt x="343" y="32"/>
                  </a:lnTo>
                  <a:close/>
                  <a:moveTo>
                    <a:pt x="335" y="28"/>
                  </a:moveTo>
                  <a:lnTo>
                    <a:pt x="345" y="33"/>
                  </a:lnTo>
                  <a:lnTo>
                    <a:pt x="343" y="32"/>
                  </a:lnTo>
                  <a:lnTo>
                    <a:pt x="377" y="32"/>
                  </a:lnTo>
                  <a:lnTo>
                    <a:pt x="374" y="28"/>
                  </a:lnTo>
                  <a:lnTo>
                    <a:pt x="337" y="28"/>
                  </a:lnTo>
                  <a:lnTo>
                    <a:pt x="335" y="28"/>
                  </a:lnTo>
                  <a:close/>
                  <a:moveTo>
                    <a:pt x="47" y="32"/>
                  </a:moveTo>
                  <a:lnTo>
                    <a:pt x="46" y="32"/>
                  </a:lnTo>
                  <a:lnTo>
                    <a:pt x="45" y="33"/>
                  </a:lnTo>
                  <a:lnTo>
                    <a:pt x="47" y="32"/>
                  </a:lnTo>
                  <a:close/>
                  <a:moveTo>
                    <a:pt x="55" y="27"/>
                  </a:moveTo>
                  <a:lnTo>
                    <a:pt x="53" y="28"/>
                  </a:lnTo>
                  <a:lnTo>
                    <a:pt x="54" y="28"/>
                  </a:lnTo>
                  <a:lnTo>
                    <a:pt x="55" y="27"/>
                  </a:lnTo>
                  <a:close/>
                  <a:moveTo>
                    <a:pt x="54" y="28"/>
                  </a:moveTo>
                  <a:lnTo>
                    <a:pt x="53" y="28"/>
                  </a:lnTo>
                  <a:lnTo>
                    <a:pt x="54" y="28"/>
                  </a:lnTo>
                  <a:close/>
                  <a:moveTo>
                    <a:pt x="335" y="27"/>
                  </a:moveTo>
                  <a:lnTo>
                    <a:pt x="335" y="28"/>
                  </a:lnTo>
                  <a:lnTo>
                    <a:pt x="337" y="28"/>
                  </a:lnTo>
                  <a:lnTo>
                    <a:pt x="335" y="27"/>
                  </a:lnTo>
                  <a:close/>
                  <a:moveTo>
                    <a:pt x="374" y="27"/>
                  </a:moveTo>
                  <a:lnTo>
                    <a:pt x="335" y="27"/>
                  </a:lnTo>
                  <a:lnTo>
                    <a:pt x="337" y="28"/>
                  </a:lnTo>
                  <a:lnTo>
                    <a:pt x="374" y="28"/>
                  </a:lnTo>
                  <a:lnTo>
                    <a:pt x="374" y="27"/>
                  </a:lnTo>
                  <a:close/>
                  <a:moveTo>
                    <a:pt x="55" y="27"/>
                  </a:moveTo>
                  <a:lnTo>
                    <a:pt x="55" y="27"/>
                  </a:lnTo>
                  <a:lnTo>
                    <a:pt x="54" y="28"/>
                  </a:lnTo>
                  <a:lnTo>
                    <a:pt x="55" y="27"/>
                  </a:lnTo>
                  <a:close/>
                  <a:moveTo>
                    <a:pt x="327" y="25"/>
                  </a:moveTo>
                  <a:lnTo>
                    <a:pt x="335" y="28"/>
                  </a:lnTo>
                  <a:lnTo>
                    <a:pt x="335" y="27"/>
                  </a:lnTo>
                  <a:lnTo>
                    <a:pt x="374" y="27"/>
                  </a:lnTo>
                  <a:lnTo>
                    <a:pt x="372" y="25"/>
                  </a:lnTo>
                  <a:lnTo>
                    <a:pt x="328" y="25"/>
                  </a:lnTo>
                  <a:lnTo>
                    <a:pt x="327" y="25"/>
                  </a:lnTo>
                  <a:close/>
                  <a:moveTo>
                    <a:pt x="64" y="25"/>
                  </a:moveTo>
                  <a:lnTo>
                    <a:pt x="62" y="25"/>
                  </a:lnTo>
                  <a:lnTo>
                    <a:pt x="63" y="25"/>
                  </a:lnTo>
                  <a:lnTo>
                    <a:pt x="64" y="25"/>
                  </a:lnTo>
                  <a:close/>
                  <a:moveTo>
                    <a:pt x="63" y="25"/>
                  </a:moveTo>
                  <a:lnTo>
                    <a:pt x="62" y="25"/>
                  </a:lnTo>
                  <a:lnTo>
                    <a:pt x="63" y="25"/>
                  </a:lnTo>
                  <a:close/>
                  <a:moveTo>
                    <a:pt x="326" y="25"/>
                  </a:moveTo>
                  <a:lnTo>
                    <a:pt x="327" y="25"/>
                  </a:lnTo>
                  <a:lnTo>
                    <a:pt x="328" y="25"/>
                  </a:lnTo>
                  <a:lnTo>
                    <a:pt x="326" y="25"/>
                  </a:lnTo>
                  <a:close/>
                  <a:moveTo>
                    <a:pt x="372" y="25"/>
                  </a:moveTo>
                  <a:lnTo>
                    <a:pt x="326" y="25"/>
                  </a:lnTo>
                  <a:lnTo>
                    <a:pt x="328" y="25"/>
                  </a:lnTo>
                  <a:lnTo>
                    <a:pt x="372" y="25"/>
                  </a:lnTo>
                  <a:close/>
                  <a:moveTo>
                    <a:pt x="371" y="24"/>
                  </a:moveTo>
                  <a:lnTo>
                    <a:pt x="316" y="24"/>
                  </a:lnTo>
                  <a:lnTo>
                    <a:pt x="327" y="25"/>
                  </a:lnTo>
                  <a:lnTo>
                    <a:pt x="326" y="25"/>
                  </a:lnTo>
                  <a:lnTo>
                    <a:pt x="372" y="25"/>
                  </a:lnTo>
                  <a:lnTo>
                    <a:pt x="371" y="24"/>
                  </a:lnTo>
                  <a:close/>
                  <a:moveTo>
                    <a:pt x="66" y="25"/>
                  </a:moveTo>
                  <a:lnTo>
                    <a:pt x="64" y="25"/>
                  </a:lnTo>
                  <a:lnTo>
                    <a:pt x="63" y="25"/>
                  </a:lnTo>
                  <a:lnTo>
                    <a:pt x="66" y="25"/>
                  </a:lnTo>
                  <a:close/>
                  <a:moveTo>
                    <a:pt x="316" y="24"/>
                  </a:moveTo>
                  <a:lnTo>
                    <a:pt x="74" y="24"/>
                  </a:lnTo>
                  <a:lnTo>
                    <a:pt x="73" y="24"/>
                  </a:lnTo>
                  <a:lnTo>
                    <a:pt x="317" y="24"/>
                  </a:lnTo>
                  <a:lnTo>
                    <a:pt x="316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cxnSp>
          <p:nvCxnSpPr>
            <p:cNvPr id="40" name="Line 621">
              <a:extLst>
                <a:ext uri="{FF2B5EF4-FFF2-40B4-BE49-F238E27FC236}">
                  <a16:creationId xmlns:a16="http://schemas.microsoft.com/office/drawing/2014/main" id="{C70BFA21-D1AD-452C-A554-7FE4DFFFE5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6" y="-7144"/>
              <a:ext cx="0" cy="5878"/>
            </a:xfrm>
            <a:prstGeom prst="line">
              <a:avLst/>
            </a:prstGeom>
            <a:noFill/>
            <a:ln w="20387">
              <a:solidFill>
                <a:srgbClr val="7E7E7E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Rectangle 620">
              <a:extLst>
                <a:ext uri="{FF2B5EF4-FFF2-40B4-BE49-F238E27FC236}">
                  <a16:creationId xmlns:a16="http://schemas.microsoft.com/office/drawing/2014/main" id="{AE0A3FA4-CA9B-41EB-B2FD-B08531401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" y="-1235"/>
              <a:ext cx="33" cy="9"/>
            </a:xfrm>
            <a:prstGeom prst="rect">
              <a:avLst/>
            </a:pr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2" name="AutoShape 619">
              <a:extLst>
                <a:ext uri="{FF2B5EF4-FFF2-40B4-BE49-F238E27FC236}">
                  <a16:creationId xmlns:a16="http://schemas.microsoft.com/office/drawing/2014/main" id="{98D75F65-6E26-4C52-8F21-0F9FD1D6D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6" y="-7388"/>
              <a:ext cx="3299" cy="319"/>
            </a:xfrm>
            <a:custGeom>
              <a:avLst/>
              <a:gdLst>
                <a:gd name="T0" fmla="+- 0 1568 1567"/>
                <a:gd name="T1" fmla="*/ T0 w 3299"/>
                <a:gd name="T2" fmla="+- 0 -7338 -7387"/>
                <a:gd name="T3" fmla="*/ -7338 h 319"/>
                <a:gd name="T4" fmla="+- 0 1615 1567"/>
                <a:gd name="T5" fmla="*/ T4 w 3299"/>
                <a:gd name="T6" fmla="+- 0 -7069 -7387"/>
                <a:gd name="T7" fmla="*/ -7069 h 319"/>
                <a:gd name="T8" fmla="+- 0 1624 1567"/>
                <a:gd name="T9" fmla="*/ T8 w 3299"/>
                <a:gd name="T10" fmla="+- 0 -7093 -7387"/>
                <a:gd name="T11" fmla="*/ -7093 h 319"/>
                <a:gd name="T12" fmla="+- 0 1608 1567"/>
                <a:gd name="T13" fmla="*/ T12 w 3299"/>
                <a:gd name="T14" fmla="+- 0 -7098 -7387"/>
                <a:gd name="T15" fmla="*/ -7098 h 319"/>
                <a:gd name="T16" fmla="+- 0 1596 1567"/>
                <a:gd name="T17" fmla="*/ T16 w 3299"/>
                <a:gd name="T18" fmla="+- 0 -7110 -7387"/>
                <a:gd name="T19" fmla="*/ -7110 h 319"/>
                <a:gd name="T20" fmla="+- 0 1591 1567"/>
                <a:gd name="T21" fmla="*/ T20 w 3299"/>
                <a:gd name="T22" fmla="+- 0 -7123 -7387"/>
                <a:gd name="T23" fmla="*/ -7123 h 319"/>
                <a:gd name="T24" fmla="+- 0 1593 1567"/>
                <a:gd name="T25" fmla="*/ T24 w 3299"/>
                <a:gd name="T26" fmla="+- 0 -7339 -7387"/>
                <a:gd name="T27" fmla="*/ -7339 h 319"/>
                <a:gd name="T28" fmla="+- 0 1602 1567"/>
                <a:gd name="T29" fmla="*/ T28 w 3299"/>
                <a:gd name="T30" fmla="+- 0 -7353 -7387"/>
                <a:gd name="T31" fmla="*/ -7353 h 319"/>
                <a:gd name="T32" fmla="+- 0 1615 1567"/>
                <a:gd name="T33" fmla="*/ T32 w 3299"/>
                <a:gd name="T34" fmla="+- 0 -7361 -7387"/>
                <a:gd name="T35" fmla="*/ -7361 h 319"/>
                <a:gd name="T36" fmla="+- 0 4828 1567"/>
                <a:gd name="T37" fmla="*/ T36 w 3299"/>
                <a:gd name="T38" fmla="+- 0 -7383 -7387"/>
                <a:gd name="T39" fmla="*/ -7383 h 319"/>
                <a:gd name="T40" fmla="+- 0 1619 1567"/>
                <a:gd name="T41" fmla="*/ T40 w 3299"/>
                <a:gd name="T42" fmla="+- 0 -7093 -7387"/>
                <a:gd name="T43" fmla="*/ -7093 h 319"/>
                <a:gd name="T44" fmla="+- 0 4812 1567"/>
                <a:gd name="T45" fmla="*/ T44 w 3299"/>
                <a:gd name="T46" fmla="+- 0 -7093 -7387"/>
                <a:gd name="T47" fmla="*/ -7093 h 319"/>
                <a:gd name="T48" fmla="+- 0 4812 1567"/>
                <a:gd name="T49" fmla="*/ T48 w 3299"/>
                <a:gd name="T50" fmla="+- 0 -7093 -7387"/>
                <a:gd name="T51" fmla="*/ -7093 h 319"/>
                <a:gd name="T52" fmla="+- 0 1620 1567"/>
                <a:gd name="T53" fmla="*/ T52 w 3299"/>
                <a:gd name="T54" fmla="+- 0 -7093 -7387"/>
                <a:gd name="T55" fmla="*/ -7093 h 319"/>
                <a:gd name="T56" fmla="+- 0 4820 1567"/>
                <a:gd name="T57" fmla="*/ T56 w 3299"/>
                <a:gd name="T58" fmla="+- 0 -7096 -7387"/>
                <a:gd name="T59" fmla="*/ -7096 h 319"/>
                <a:gd name="T60" fmla="+- 0 4855 1567"/>
                <a:gd name="T61" fmla="*/ T60 w 3299"/>
                <a:gd name="T62" fmla="+- 0 -7096 -7387"/>
                <a:gd name="T63" fmla="*/ -7096 h 319"/>
                <a:gd name="T64" fmla="+- 0 1612 1567"/>
                <a:gd name="T65" fmla="*/ T64 w 3299"/>
                <a:gd name="T66" fmla="+- 0 -7096 -7387"/>
                <a:gd name="T67" fmla="*/ -7096 h 319"/>
                <a:gd name="T68" fmla="+- 0 4824 1567"/>
                <a:gd name="T69" fmla="*/ T68 w 3299"/>
                <a:gd name="T70" fmla="+- 0 -7098 -7387"/>
                <a:gd name="T71" fmla="*/ -7098 h 319"/>
                <a:gd name="T72" fmla="+- 0 1608 1567"/>
                <a:gd name="T73" fmla="*/ T72 w 3299"/>
                <a:gd name="T74" fmla="+- 0 -7098 -7387"/>
                <a:gd name="T75" fmla="*/ -7098 h 319"/>
                <a:gd name="T76" fmla="+- 0 4857 1567"/>
                <a:gd name="T77" fmla="*/ T76 w 3299"/>
                <a:gd name="T78" fmla="+- 0 -7099 -7387"/>
                <a:gd name="T79" fmla="*/ -7099 h 319"/>
                <a:gd name="T80" fmla="+- 0 1602 1567"/>
                <a:gd name="T81" fmla="*/ T80 w 3299"/>
                <a:gd name="T82" fmla="+- 0 -7103 -7387"/>
                <a:gd name="T83" fmla="*/ -7103 h 319"/>
                <a:gd name="T84" fmla="+- 0 4830 1567"/>
                <a:gd name="T85" fmla="*/ T84 w 3299"/>
                <a:gd name="T86" fmla="+- 0 -7103 -7387"/>
                <a:gd name="T87" fmla="*/ -7103 h 319"/>
                <a:gd name="T88" fmla="+- 0 4831 1567"/>
                <a:gd name="T89" fmla="*/ T88 w 3299"/>
                <a:gd name="T90" fmla="+- 0 -7104 -7387"/>
                <a:gd name="T91" fmla="*/ -7104 h 319"/>
                <a:gd name="T92" fmla="+- 0 1596 1567"/>
                <a:gd name="T93" fmla="*/ T92 w 3299"/>
                <a:gd name="T94" fmla="+- 0 -7110 -7387"/>
                <a:gd name="T95" fmla="*/ -7110 h 319"/>
                <a:gd name="T96" fmla="+- 0 4862 1567"/>
                <a:gd name="T97" fmla="*/ T96 w 3299"/>
                <a:gd name="T98" fmla="+- 0 -7110 -7387"/>
                <a:gd name="T99" fmla="*/ -7110 h 319"/>
                <a:gd name="T100" fmla="+- 0 4863 1567"/>
                <a:gd name="T101" fmla="*/ T100 w 3299"/>
                <a:gd name="T102" fmla="+- 0 -7114 -7387"/>
                <a:gd name="T103" fmla="*/ -7114 h 319"/>
                <a:gd name="T104" fmla="+- 0 1594 1567"/>
                <a:gd name="T105" fmla="*/ T104 w 3299"/>
                <a:gd name="T106" fmla="+- 0 -7115 -7387"/>
                <a:gd name="T107" fmla="*/ -7115 h 319"/>
                <a:gd name="T108" fmla="+- 0 4839 1567"/>
                <a:gd name="T109" fmla="*/ T108 w 3299"/>
                <a:gd name="T110" fmla="+- 0 -7116 -7387"/>
                <a:gd name="T111" fmla="*/ -7116 h 319"/>
                <a:gd name="T112" fmla="+- 0 4864 1567"/>
                <a:gd name="T113" fmla="*/ T112 w 3299"/>
                <a:gd name="T114" fmla="+- 0 -7116 -7387"/>
                <a:gd name="T115" fmla="*/ -7116 h 319"/>
                <a:gd name="T116" fmla="+- 0 1591 1567"/>
                <a:gd name="T117" fmla="*/ T116 w 3299"/>
                <a:gd name="T118" fmla="+- 0 -7123 -7387"/>
                <a:gd name="T119" fmla="*/ -7123 h 319"/>
                <a:gd name="T120" fmla="+- 0 4840 1567"/>
                <a:gd name="T121" fmla="*/ T120 w 3299"/>
                <a:gd name="T122" fmla="+- 0 -7122 -7387"/>
                <a:gd name="T123" fmla="*/ -7122 h 319"/>
                <a:gd name="T124" fmla="+- 0 1591 1567"/>
                <a:gd name="T125" fmla="*/ T124 w 3299"/>
                <a:gd name="T126" fmla="+- 0 -7123 -7387"/>
                <a:gd name="T127" fmla="*/ -7123 h 319"/>
                <a:gd name="T128" fmla="+- 0 4865 1567"/>
                <a:gd name="T129" fmla="*/ T128 w 3299"/>
                <a:gd name="T130" fmla="+- 0 -7123 -7387"/>
                <a:gd name="T131" fmla="*/ -7123 h 319"/>
                <a:gd name="T132" fmla="+- 0 4841 1567"/>
                <a:gd name="T133" fmla="*/ T132 w 3299"/>
                <a:gd name="T134" fmla="+- 0 -7130 -7387"/>
                <a:gd name="T135" fmla="*/ -7130 h 319"/>
                <a:gd name="T136" fmla="+- 0 1591 1567"/>
                <a:gd name="T137" fmla="*/ T136 w 3299"/>
                <a:gd name="T138" fmla="+- 0 -7326 -7387"/>
                <a:gd name="T139" fmla="*/ -7326 h 319"/>
                <a:gd name="T140" fmla="+- 0 4865 1567"/>
                <a:gd name="T141" fmla="*/ T140 w 3299"/>
                <a:gd name="T142" fmla="+- 0 -7332 -7387"/>
                <a:gd name="T143" fmla="*/ -7332 h 319"/>
                <a:gd name="T144" fmla="+- 0 1591 1567"/>
                <a:gd name="T145" fmla="*/ T144 w 3299"/>
                <a:gd name="T146" fmla="+- 0 -7335 -7387"/>
                <a:gd name="T147" fmla="*/ -7335 h 319"/>
                <a:gd name="T148" fmla="+- 0 4841 1567"/>
                <a:gd name="T149" fmla="*/ T148 w 3299"/>
                <a:gd name="T150" fmla="+- 0 -7333 -7387"/>
                <a:gd name="T151" fmla="*/ -7333 h 319"/>
                <a:gd name="T152" fmla="+- 0 4840 1567"/>
                <a:gd name="T153" fmla="*/ T152 w 3299"/>
                <a:gd name="T154" fmla="+- 0 -7335 -7387"/>
                <a:gd name="T155" fmla="*/ -7335 h 319"/>
                <a:gd name="T156" fmla="+- 0 1594 1567"/>
                <a:gd name="T157" fmla="*/ T156 w 3299"/>
                <a:gd name="T158" fmla="+- 0 -7342 -7387"/>
                <a:gd name="T159" fmla="*/ -7342 h 319"/>
                <a:gd name="T160" fmla="+- 0 4863 1567"/>
                <a:gd name="T161" fmla="*/ T160 w 3299"/>
                <a:gd name="T162" fmla="+- 0 -7342 -7387"/>
                <a:gd name="T163" fmla="*/ -7342 h 319"/>
                <a:gd name="T164" fmla="+- 0 4861 1567"/>
                <a:gd name="T165" fmla="*/ T164 w 3299"/>
                <a:gd name="T166" fmla="+- 0 -7348 -7387"/>
                <a:gd name="T167" fmla="*/ -7348 h 319"/>
                <a:gd name="T168" fmla="+- 0 1596 1567"/>
                <a:gd name="T169" fmla="*/ T168 w 3299"/>
                <a:gd name="T170" fmla="+- 0 -7346 -7387"/>
                <a:gd name="T171" fmla="*/ -7346 h 319"/>
                <a:gd name="T172" fmla="+- 0 4836 1567"/>
                <a:gd name="T173" fmla="*/ T172 w 3299"/>
                <a:gd name="T174" fmla="+- 0 -7346 -7387"/>
                <a:gd name="T175" fmla="*/ -7346 h 319"/>
                <a:gd name="T176" fmla="+- 0 4861 1567"/>
                <a:gd name="T177" fmla="*/ T176 w 3299"/>
                <a:gd name="T178" fmla="+- 0 -7348 -7387"/>
                <a:gd name="T179" fmla="*/ -7348 h 319"/>
                <a:gd name="T180" fmla="+- 0 1602 1567"/>
                <a:gd name="T181" fmla="*/ T180 w 3299"/>
                <a:gd name="T182" fmla="+- 0 -7353 -7387"/>
                <a:gd name="T183" fmla="*/ -7353 h 319"/>
                <a:gd name="T184" fmla="+- 0 4830 1567"/>
                <a:gd name="T185" fmla="*/ T184 w 3299"/>
                <a:gd name="T186" fmla="+- 0 -7352 -7387"/>
                <a:gd name="T187" fmla="*/ -7352 h 319"/>
                <a:gd name="T188" fmla="+- 0 4830 1567"/>
                <a:gd name="T189" fmla="*/ T188 w 3299"/>
                <a:gd name="T190" fmla="+- 0 -7352 -7387"/>
                <a:gd name="T191" fmla="*/ -7352 h 319"/>
                <a:gd name="T192" fmla="+- 0 1603 1567"/>
                <a:gd name="T193" fmla="*/ T192 w 3299"/>
                <a:gd name="T194" fmla="+- 0 -7353 -7387"/>
                <a:gd name="T195" fmla="*/ -7353 h 319"/>
                <a:gd name="T196" fmla="+- 0 4824 1567"/>
                <a:gd name="T197" fmla="*/ T196 w 3299"/>
                <a:gd name="T198" fmla="+- 0 -7358 -7387"/>
                <a:gd name="T199" fmla="*/ -7358 h 319"/>
                <a:gd name="T200" fmla="+- 0 4819 1567"/>
                <a:gd name="T201" fmla="*/ T200 w 3299"/>
                <a:gd name="T202" fmla="+- 0 -7360 -7387"/>
                <a:gd name="T203" fmla="*/ -7360 h 319"/>
                <a:gd name="T204" fmla="+- 0 1607 1567"/>
                <a:gd name="T205" fmla="*/ T204 w 3299"/>
                <a:gd name="T206" fmla="+- 0 -7357 -7387"/>
                <a:gd name="T207" fmla="*/ -7357 h 319"/>
                <a:gd name="T208" fmla="+- 0 1613 1567"/>
                <a:gd name="T209" fmla="*/ T208 w 3299"/>
                <a:gd name="T210" fmla="+- 0 -7360 -7387"/>
                <a:gd name="T211" fmla="*/ -7360 h 319"/>
                <a:gd name="T212" fmla="+- 0 4855 1567"/>
                <a:gd name="T213" fmla="*/ T212 w 3299"/>
                <a:gd name="T214" fmla="+- 0 -7360 -7387"/>
                <a:gd name="T215" fmla="*/ -7360 h 319"/>
                <a:gd name="T216" fmla="+- 0 4855 1567"/>
                <a:gd name="T217" fmla="*/ T216 w 3299"/>
                <a:gd name="T218" fmla="+- 0 -7361 -7387"/>
                <a:gd name="T219" fmla="*/ -7361 h 319"/>
                <a:gd name="T220" fmla="+- 0 1619 1567"/>
                <a:gd name="T221" fmla="*/ T220 w 3299"/>
                <a:gd name="T222" fmla="+- 0 -7362 -7387"/>
                <a:gd name="T223" fmla="*/ -7362 h 319"/>
                <a:gd name="T224" fmla="+- 0 4813 1567"/>
                <a:gd name="T225" fmla="*/ T224 w 3299"/>
                <a:gd name="T226" fmla="+- 0 -7362 -7387"/>
                <a:gd name="T227" fmla="*/ -7362 h 319"/>
                <a:gd name="T228" fmla="+- 0 4812 1567"/>
                <a:gd name="T229" fmla="*/ T228 w 3299"/>
                <a:gd name="T230" fmla="+- 0 -7363 -7387"/>
                <a:gd name="T231" fmla="*/ -7363 h 31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3299" h="319">
                  <a:moveTo>
                    <a:pt x="3238" y="0"/>
                  </a:moveTo>
                  <a:lnTo>
                    <a:pt x="60" y="0"/>
                  </a:lnTo>
                  <a:lnTo>
                    <a:pt x="48" y="1"/>
                  </a:lnTo>
                  <a:lnTo>
                    <a:pt x="37" y="4"/>
                  </a:lnTo>
                  <a:lnTo>
                    <a:pt x="26" y="10"/>
                  </a:lnTo>
                  <a:lnTo>
                    <a:pt x="17" y="18"/>
                  </a:lnTo>
                  <a:lnTo>
                    <a:pt x="10" y="27"/>
                  </a:lnTo>
                  <a:lnTo>
                    <a:pt x="4" y="37"/>
                  </a:lnTo>
                  <a:lnTo>
                    <a:pt x="1" y="49"/>
                  </a:lnTo>
                  <a:lnTo>
                    <a:pt x="0" y="60"/>
                  </a:lnTo>
                  <a:lnTo>
                    <a:pt x="0" y="258"/>
                  </a:lnTo>
                  <a:lnTo>
                    <a:pt x="1" y="270"/>
                  </a:lnTo>
                  <a:lnTo>
                    <a:pt x="4" y="281"/>
                  </a:lnTo>
                  <a:lnTo>
                    <a:pt x="10" y="292"/>
                  </a:lnTo>
                  <a:lnTo>
                    <a:pt x="17" y="301"/>
                  </a:lnTo>
                  <a:lnTo>
                    <a:pt x="26" y="308"/>
                  </a:lnTo>
                  <a:lnTo>
                    <a:pt x="37" y="314"/>
                  </a:lnTo>
                  <a:lnTo>
                    <a:pt x="48" y="318"/>
                  </a:lnTo>
                  <a:lnTo>
                    <a:pt x="60" y="319"/>
                  </a:lnTo>
                  <a:lnTo>
                    <a:pt x="3238" y="319"/>
                  </a:lnTo>
                  <a:lnTo>
                    <a:pt x="3249" y="318"/>
                  </a:lnTo>
                  <a:lnTo>
                    <a:pt x="3261" y="314"/>
                  </a:lnTo>
                  <a:lnTo>
                    <a:pt x="3271" y="308"/>
                  </a:lnTo>
                  <a:lnTo>
                    <a:pt x="3280" y="301"/>
                  </a:lnTo>
                  <a:lnTo>
                    <a:pt x="3286" y="295"/>
                  </a:lnTo>
                  <a:lnTo>
                    <a:pt x="62" y="295"/>
                  </a:lnTo>
                  <a:lnTo>
                    <a:pt x="57" y="294"/>
                  </a:lnTo>
                  <a:lnTo>
                    <a:pt x="54" y="294"/>
                  </a:lnTo>
                  <a:lnTo>
                    <a:pt x="52" y="294"/>
                  </a:lnTo>
                  <a:lnTo>
                    <a:pt x="53" y="294"/>
                  </a:lnTo>
                  <a:lnTo>
                    <a:pt x="48" y="292"/>
                  </a:lnTo>
                  <a:lnTo>
                    <a:pt x="47" y="292"/>
                  </a:lnTo>
                  <a:lnTo>
                    <a:pt x="45" y="291"/>
                  </a:lnTo>
                  <a:lnTo>
                    <a:pt x="46" y="291"/>
                  </a:lnTo>
                  <a:lnTo>
                    <a:pt x="41" y="289"/>
                  </a:lnTo>
                  <a:lnTo>
                    <a:pt x="39" y="288"/>
                  </a:lnTo>
                  <a:lnTo>
                    <a:pt x="35" y="284"/>
                  </a:lnTo>
                  <a:lnTo>
                    <a:pt x="34" y="283"/>
                  </a:lnTo>
                  <a:lnTo>
                    <a:pt x="31" y="279"/>
                  </a:lnTo>
                  <a:lnTo>
                    <a:pt x="29" y="277"/>
                  </a:lnTo>
                  <a:lnTo>
                    <a:pt x="27" y="273"/>
                  </a:lnTo>
                  <a:lnTo>
                    <a:pt x="26" y="271"/>
                  </a:lnTo>
                  <a:lnTo>
                    <a:pt x="25" y="266"/>
                  </a:lnTo>
                  <a:lnTo>
                    <a:pt x="24" y="266"/>
                  </a:lnTo>
                  <a:lnTo>
                    <a:pt x="24" y="264"/>
                  </a:lnTo>
                  <a:lnTo>
                    <a:pt x="24" y="258"/>
                  </a:lnTo>
                  <a:lnTo>
                    <a:pt x="24" y="257"/>
                  </a:lnTo>
                  <a:lnTo>
                    <a:pt x="24" y="62"/>
                  </a:lnTo>
                  <a:lnTo>
                    <a:pt x="24" y="55"/>
                  </a:lnTo>
                  <a:lnTo>
                    <a:pt x="24" y="52"/>
                  </a:lnTo>
                  <a:lnTo>
                    <a:pt x="25" y="52"/>
                  </a:lnTo>
                  <a:lnTo>
                    <a:pt x="26" y="48"/>
                  </a:lnTo>
                  <a:lnTo>
                    <a:pt x="27" y="45"/>
                  </a:lnTo>
                  <a:lnTo>
                    <a:pt x="30" y="41"/>
                  </a:lnTo>
                  <a:lnTo>
                    <a:pt x="29" y="41"/>
                  </a:lnTo>
                  <a:lnTo>
                    <a:pt x="31" y="39"/>
                  </a:lnTo>
                  <a:lnTo>
                    <a:pt x="34" y="35"/>
                  </a:lnTo>
                  <a:lnTo>
                    <a:pt x="33" y="35"/>
                  </a:lnTo>
                  <a:lnTo>
                    <a:pt x="35" y="34"/>
                  </a:lnTo>
                  <a:lnTo>
                    <a:pt x="36" y="34"/>
                  </a:lnTo>
                  <a:lnTo>
                    <a:pt x="39" y="31"/>
                  </a:lnTo>
                  <a:lnTo>
                    <a:pt x="41" y="30"/>
                  </a:lnTo>
                  <a:lnTo>
                    <a:pt x="46" y="27"/>
                  </a:lnTo>
                  <a:lnTo>
                    <a:pt x="45" y="27"/>
                  </a:lnTo>
                  <a:lnTo>
                    <a:pt x="47" y="26"/>
                  </a:lnTo>
                  <a:lnTo>
                    <a:pt x="48" y="26"/>
                  </a:lnTo>
                  <a:lnTo>
                    <a:pt x="53" y="25"/>
                  </a:lnTo>
                  <a:lnTo>
                    <a:pt x="52" y="25"/>
                  </a:lnTo>
                  <a:lnTo>
                    <a:pt x="54" y="24"/>
                  </a:lnTo>
                  <a:lnTo>
                    <a:pt x="57" y="24"/>
                  </a:lnTo>
                  <a:lnTo>
                    <a:pt x="62" y="24"/>
                  </a:lnTo>
                  <a:lnTo>
                    <a:pt x="3286" y="24"/>
                  </a:lnTo>
                  <a:lnTo>
                    <a:pt x="3280" y="18"/>
                  </a:lnTo>
                  <a:lnTo>
                    <a:pt x="3271" y="10"/>
                  </a:lnTo>
                  <a:lnTo>
                    <a:pt x="3261" y="4"/>
                  </a:lnTo>
                  <a:lnTo>
                    <a:pt x="3249" y="1"/>
                  </a:lnTo>
                  <a:lnTo>
                    <a:pt x="3238" y="0"/>
                  </a:lnTo>
                  <a:close/>
                  <a:moveTo>
                    <a:pt x="3245" y="294"/>
                  </a:moveTo>
                  <a:lnTo>
                    <a:pt x="3236" y="295"/>
                  </a:lnTo>
                  <a:lnTo>
                    <a:pt x="3286" y="295"/>
                  </a:lnTo>
                  <a:lnTo>
                    <a:pt x="3286" y="294"/>
                  </a:lnTo>
                  <a:lnTo>
                    <a:pt x="3244" y="294"/>
                  </a:lnTo>
                  <a:lnTo>
                    <a:pt x="3245" y="294"/>
                  </a:lnTo>
                  <a:close/>
                  <a:moveTo>
                    <a:pt x="52" y="294"/>
                  </a:moveTo>
                  <a:lnTo>
                    <a:pt x="54" y="294"/>
                  </a:lnTo>
                  <a:lnTo>
                    <a:pt x="53" y="294"/>
                  </a:lnTo>
                  <a:lnTo>
                    <a:pt x="52" y="294"/>
                  </a:lnTo>
                  <a:close/>
                  <a:moveTo>
                    <a:pt x="53" y="294"/>
                  </a:moveTo>
                  <a:lnTo>
                    <a:pt x="54" y="294"/>
                  </a:lnTo>
                  <a:lnTo>
                    <a:pt x="57" y="294"/>
                  </a:lnTo>
                  <a:lnTo>
                    <a:pt x="53" y="294"/>
                  </a:lnTo>
                  <a:close/>
                  <a:moveTo>
                    <a:pt x="3246" y="294"/>
                  </a:moveTo>
                  <a:lnTo>
                    <a:pt x="3245" y="294"/>
                  </a:lnTo>
                  <a:lnTo>
                    <a:pt x="3244" y="294"/>
                  </a:lnTo>
                  <a:lnTo>
                    <a:pt x="3246" y="294"/>
                  </a:lnTo>
                  <a:close/>
                  <a:moveTo>
                    <a:pt x="3286" y="294"/>
                  </a:moveTo>
                  <a:lnTo>
                    <a:pt x="3246" y="294"/>
                  </a:lnTo>
                  <a:lnTo>
                    <a:pt x="3244" y="294"/>
                  </a:lnTo>
                  <a:lnTo>
                    <a:pt x="3286" y="294"/>
                  </a:lnTo>
                  <a:close/>
                  <a:moveTo>
                    <a:pt x="3252" y="292"/>
                  </a:moveTo>
                  <a:lnTo>
                    <a:pt x="3245" y="294"/>
                  </a:lnTo>
                  <a:lnTo>
                    <a:pt x="3246" y="294"/>
                  </a:lnTo>
                  <a:lnTo>
                    <a:pt x="3286" y="294"/>
                  </a:lnTo>
                  <a:lnTo>
                    <a:pt x="3288" y="292"/>
                  </a:lnTo>
                  <a:lnTo>
                    <a:pt x="3251" y="292"/>
                  </a:lnTo>
                  <a:lnTo>
                    <a:pt x="3252" y="292"/>
                  </a:lnTo>
                  <a:close/>
                  <a:moveTo>
                    <a:pt x="53" y="294"/>
                  </a:moveTo>
                  <a:lnTo>
                    <a:pt x="52" y="294"/>
                  </a:lnTo>
                  <a:lnTo>
                    <a:pt x="53" y="294"/>
                  </a:lnTo>
                  <a:close/>
                  <a:moveTo>
                    <a:pt x="45" y="291"/>
                  </a:moveTo>
                  <a:lnTo>
                    <a:pt x="47" y="292"/>
                  </a:lnTo>
                  <a:lnTo>
                    <a:pt x="46" y="292"/>
                  </a:lnTo>
                  <a:lnTo>
                    <a:pt x="45" y="291"/>
                  </a:lnTo>
                  <a:close/>
                  <a:moveTo>
                    <a:pt x="46" y="292"/>
                  </a:moveTo>
                  <a:lnTo>
                    <a:pt x="47" y="292"/>
                  </a:lnTo>
                  <a:lnTo>
                    <a:pt x="48" y="292"/>
                  </a:lnTo>
                  <a:lnTo>
                    <a:pt x="46" y="292"/>
                  </a:lnTo>
                  <a:close/>
                  <a:moveTo>
                    <a:pt x="3253" y="291"/>
                  </a:moveTo>
                  <a:lnTo>
                    <a:pt x="3252" y="292"/>
                  </a:lnTo>
                  <a:lnTo>
                    <a:pt x="3251" y="292"/>
                  </a:lnTo>
                  <a:lnTo>
                    <a:pt x="3253" y="291"/>
                  </a:lnTo>
                  <a:close/>
                  <a:moveTo>
                    <a:pt x="3288" y="291"/>
                  </a:moveTo>
                  <a:lnTo>
                    <a:pt x="3253" y="291"/>
                  </a:lnTo>
                  <a:lnTo>
                    <a:pt x="3251" y="292"/>
                  </a:lnTo>
                  <a:lnTo>
                    <a:pt x="3288" y="292"/>
                  </a:lnTo>
                  <a:lnTo>
                    <a:pt x="3288" y="291"/>
                  </a:lnTo>
                  <a:close/>
                  <a:moveTo>
                    <a:pt x="3258" y="288"/>
                  </a:moveTo>
                  <a:lnTo>
                    <a:pt x="3252" y="292"/>
                  </a:lnTo>
                  <a:lnTo>
                    <a:pt x="3253" y="291"/>
                  </a:lnTo>
                  <a:lnTo>
                    <a:pt x="3288" y="291"/>
                  </a:lnTo>
                  <a:lnTo>
                    <a:pt x="3289" y="289"/>
                  </a:lnTo>
                  <a:lnTo>
                    <a:pt x="3257" y="289"/>
                  </a:lnTo>
                  <a:lnTo>
                    <a:pt x="3258" y="288"/>
                  </a:lnTo>
                  <a:close/>
                  <a:moveTo>
                    <a:pt x="46" y="291"/>
                  </a:moveTo>
                  <a:lnTo>
                    <a:pt x="45" y="291"/>
                  </a:lnTo>
                  <a:lnTo>
                    <a:pt x="46" y="292"/>
                  </a:lnTo>
                  <a:lnTo>
                    <a:pt x="46" y="291"/>
                  </a:lnTo>
                  <a:close/>
                  <a:moveTo>
                    <a:pt x="3259" y="288"/>
                  </a:moveTo>
                  <a:lnTo>
                    <a:pt x="3258" y="288"/>
                  </a:lnTo>
                  <a:lnTo>
                    <a:pt x="3257" y="289"/>
                  </a:lnTo>
                  <a:lnTo>
                    <a:pt x="3259" y="288"/>
                  </a:lnTo>
                  <a:close/>
                  <a:moveTo>
                    <a:pt x="3290" y="288"/>
                  </a:moveTo>
                  <a:lnTo>
                    <a:pt x="3259" y="288"/>
                  </a:lnTo>
                  <a:lnTo>
                    <a:pt x="3257" y="289"/>
                  </a:lnTo>
                  <a:lnTo>
                    <a:pt x="3289" y="289"/>
                  </a:lnTo>
                  <a:lnTo>
                    <a:pt x="3290" y="288"/>
                  </a:lnTo>
                  <a:close/>
                  <a:moveTo>
                    <a:pt x="39" y="288"/>
                  </a:moveTo>
                  <a:lnTo>
                    <a:pt x="41" y="289"/>
                  </a:lnTo>
                  <a:lnTo>
                    <a:pt x="40" y="288"/>
                  </a:lnTo>
                  <a:lnTo>
                    <a:pt x="39" y="288"/>
                  </a:lnTo>
                  <a:close/>
                  <a:moveTo>
                    <a:pt x="40" y="288"/>
                  </a:moveTo>
                  <a:lnTo>
                    <a:pt x="41" y="289"/>
                  </a:lnTo>
                  <a:lnTo>
                    <a:pt x="40" y="288"/>
                  </a:lnTo>
                  <a:close/>
                  <a:moveTo>
                    <a:pt x="39" y="288"/>
                  </a:moveTo>
                  <a:lnTo>
                    <a:pt x="39" y="288"/>
                  </a:lnTo>
                  <a:lnTo>
                    <a:pt x="40" y="288"/>
                  </a:lnTo>
                  <a:lnTo>
                    <a:pt x="39" y="288"/>
                  </a:lnTo>
                  <a:close/>
                  <a:moveTo>
                    <a:pt x="3263" y="284"/>
                  </a:moveTo>
                  <a:lnTo>
                    <a:pt x="3258" y="288"/>
                  </a:lnTo>
                  <a:lnTo>
                    <a:pt x="3259" y="288"/>
                  </a:lnTo>
                  <a:lnTo>
                    <a:pt x="3290" y="288"/>
                  </a:lnTo>
                  <a:lnTo>
                    <a:pt x="3292" y="284"/>
                  </a:lnTo>
                  <a:lnTo>
                    <a:pt x="3263" y="284"/>
                  </a:lnTo>
                  <a:close/>
                  <a:moveTo>
                    <a:pt x="34" y="283"/>
                  </a:moveTo>
                  <a:lnTo>
                    <a:pt x="35" y="284"/>
                  </a:lnTo>
                  <a:lnTo>
                    <a:pt x="34" y="283"/>
                  </a:lnTo>
                  <a:close/>
                  <a:moveTo>
                    <a:pt x="35" y="284"/>
                  </a:moveTo>
                  <a:lnTo>
                    <a:pt x="35" y="284"/>
                  </a:lnTo>
                  <a:close/>
                  <a:moveTo>
                    <a:pt x="3264" y="283"/>
                  </a:moveTo>
                  <a:lnTo>
                    <a:pt x="3263" y="284"/>
                  </a:lnTo>
                  <a:lnTo>
                    <a:pt x="3264" y="283"/>
                  </a:lnTo>
                  <a:close/>
                  <a:moveTo>
                    <a:pt x="3293" y="283"/>
                  </a:moveTo>
                  <a:lnTo>
                    <a:pt x="3264" y="283"/>
                  </a:lnTo>
                  <a:lnTo>
                    <a:pt x="3263" y="284"/>
                  </a:lnTo>
                  <a:lnTo>
                    <a:pt x="3292" y="284"/>
                  </a:lnTo>
                  <a:lnTo>
                    <a:pt x="3293" y="283"/>
                  </a:lnTo>
                  <a:close/>
                  <a:moveTo>
                    <a:pt x="34" y="283"/>
                  </a:moveTo>
                  <a:lnTo>
                    <a:pt x="34" y="283"/>
                  </a:lnTo>
                  <a:lnTo>
                    <a:pt x="35" y="284"/>
                  </a:lnTo>
                  <a:lnTo>
                    <a:pt x="34" y="283"/>
                  </a:lnTo>
                  <a:close/>
                  <a:moveTo>
                    <a:pt x="3268" y="278"/>
                  </a:moveTo>
                  <a:lnTo>
                    <a:pt x="3263" y="284"/>
                  </a:lnTo>
                  <a:lnTo>
                    <a:pt x="3264" y="283"/>
                  </a:lnTo>
                  <a:lnTo>
                    <a:pt x="3293" y="283"/>
                  </a:lnTo>
                  <a:lnTo>
                    <a:pt x="3294" y="281"/>
                  </a:lnTo>
                  <a:lnTo>
                    <a:pt x="3294" y="279"/>
                  </a:lnTo>
                  <a:lnTo>
                    <a:pt x="3267" y="279"/>
                  </a:lnTo>
                  <a:lnTo>
                    <a:pt x="3268" y="278"/>
                  </a:lnTo>
                  <a:close/>
                  <a:moveTo>
                    <a:pt x="29" y="277"/>
                  </a:moveTo>
                  <a:lnTo>
                    <a:pt x="31" y="279"/>
                  </a:lnTo>
                  <a:lnTo>
                    <a:pt x="30" y="278"/>
                  </a:lnTo>
                  <a:lnTo>
                    <a:pt x="29" y="277"/>
                  </a:lnTo>
                  <a:close/>
                  <a:moveTo>
                    <a:pt x="30" y="278"/>
                  </a:moveTo>
                  <a:lnTo>
                    <a:pt x="31" y="279"/>
                  </a:lnTo>
                  <a:lnTo>
                    <a:pt x="30" y="278"/>
                  </a:lnTo>
                  <a:close/>
                  <a:moveTo>
                    <a:pt x="3269" y="277"/>
                  </a:moveTo>
                  <a:lnTo>
                    <a:pt x="3268" y="278"/>
                  </a:lnTo>
                  <a:lnTo>
                    <a:pt x="3267" y="279"/>
                  </a:lnTo>
                  <a:lnTo>
                    <a:pt x="3269" y="277"/>
                  </a:lnTo>
                  <a:close/>
                  <a:moveTo>
                    <a:pt x="3295" y="277"/>
                  </a:moveTo>
                  <a:lnTo>
                    <a:pt x="3269" y="277"/>
                  </a:lnTo>
                  <a:lnTo>
                    <a:pt x="3267" y="279"/>
                  </a:lnTo>
                  <a:lnTo>
                    <a:pt x="3294" y="279"/>
                  </a:lnTo>
                  <a:lnTo>
                    <a:pt x="3295" y="277"/>
                  </a:lnTo>
                  <a:close/>
                  <a:moveTo>
                    <a:pt x="3271" y="272"/>
                  </a:moveTo>
                  <a:lnTo>
                    <a:pt x="3268" y="278"/>
                  </a:lnTo>
                  <a:lnTo>
                    <a:pt x="3269" y="277"/>
                  </a:lnTo>
                  <a:lnTo>
                    <a:pt x="3295" y="277"/>
                  </a:lnTo>
                  <a:lnTo>
                    <a:pt x="3296" y="273"/>
                  </a:lnTo>
                  <a:lnTo>
                    <a:pt x="3271" y="273"/>
                  </a:lnTo>
                  <a:lnTo>
                    <a:pt x="3271" y="272"/>
                  </a:lnTo>
                  <a:close/>
                  <a:moveTo>
                    <a:pt x="29" y="277"/>
                  </a:moveTo>
                  <a:lnTo>
                    <a:pt x="29" y="277"/>
                  </a:lnTo>
                  <a:lnTo>
                    <a:pt x="30" y="278"/>
                  </a:lnTo>
                  <a:lnTo>
                    <a:pt x="29" y="277"/>
                  </a:lnTo>
                  <a:close/>
                  <a:moveTo>
                    <a:pt x="26" y="271"/>
                  </a:moveTo>
                  <a:lnTo>
                    <a:pt x="27" y="273"/>
                  </a:lnTo>
                  <a:lnTo>
                    <a:pt x="27" y="272"/>
                  </a:lnTo>
                  <a:lnTo>
                    <a:pt x="26" y="271"/>
                  </a:lnTo>
                  <a:close/>
                  <a:moveTo>
                    <a:pt x="27" y="272"/>
                  </a:moveTo>
                  <a:lnTo>
                    <a:pt x="27" y="273"/>
                  </a:lnTo>
                  <a:lnTo>
                    <a:pt x="27" y="272"/>
                  </a:lnTo>
                  <a:close/>
                  <a:moveTo>
                    <a:pt x="3272" y="271"/>
                  </a:moveTo>
                  <a:lnTo>
                    <a:pt x="3271" y="272"/>
                  </a:lnTo>
                  <a:lnTo>
                    <a:pt x="3271" y="273"/>
                  </a:lnTo>
                  <a:lnTo>
                    <a:pt x="3272" y="271"/>
                  </a:lnTo>
                  <a:close/>
                  <a:moveTo>
                    <a:pt x="3297" y="271"/>
                  </a:moveTo>
                  <a:lnTo>
                    <a:pt x="3272" y="271"/>
                  </a:lnTo>
                  <a:lnTo>
                    <a:pt x="3271" y="273"/>
                  </a:lnTo>
                  <a:lnTo>
                    <a:pt x="3296" y="273"/>
                  </a:lnTo>
                  <a:lnTo>
                    <a:pt x="3297" y="271"/>
                  </a:lnTo>
                  <a:close/>
                  <a:moveTo>
                    <a:pt x="3273" y="265"/>
                  </a:moveTo>
                  <a:lnTo>
                    <a:pt x="3271" y="272"/>
                  </a:lnTo>
                  <a:lnTo>
                    <a:pt x="3272" y="271"/>
                  </a:lnTo>
                  <a:lnTo>
                    <a:pt x="3297" y="271"/>
                  </a:lnTo>
                  <a:lnTo>
                    <a:pt x="3297" y="270"/>
                  </a:lnTo>
                  <a:lnTo>
                    <a:pt x="3298" y="266"/>
                  </a:lnTo>
                  <a:lnTo>
                    <a:pt x="3273" y="266"/>
                  </a:lnTo>
                  <a:lnTo>
                    <a:pt x="3273" y="265"/>
                  </a:lnTo>
                  <a:close/>
                  <a:moveTo>
                    <a:pt x="26" y="271"/>
                  </a:moveTo>
                  <a:lnTo>
                    <a:pt x="26" y="271"/>
                  </a:lnTo>
                  <a:lnTo>
                    <a:pt x="27" y="272"/>
                  </a:lnTo>
                  <a:lnTo>
                    <a:pt x="26" y="271"/>
                  </a:lnTo>
                  <a:close/>
                  <a:moveTo>
                    <a:pt x="24" y="264"/>
                  </a:moveTo>
                  <a:lnTo>
                    <a:pt x="24" y="266"/>
                  </a:lnTo>
                  <a:lnTo>
                    <a:pt x="24" y="265"/>
                  </a:lnTo>
                  <a:lnTo>
                    <a:pt x="24" y="264"/>
                  </a:lnTo>
                  <a:close/>
                  <a:moveTo>
                    <a:pt x="24" y="265"/>
                  </a:moveTo>
                  <a:lnTo>
                    <a:pt x="24" y="266"/>
                  </a:lnTo>
                  <a:lnTo>
                    <a:pt x="25" y="266"/>
                  </a:lnTo>
                  <a:lnTo>
                    <a:pt x="24" y="265"/>
                  </a:lnTo>
                  <a:close/>
                  <a:moveTo>
                    <a:pt x="3274" y="264"/>
                  </a:moveTo>
                  <a:lnTo>
                    <a:pt x="3273" y="265"/>
                  </a:lnTo>
                  <a:lnTo>
                    <a:pt x="3273" y="266"/>
                  </a:lnTo>
                  <a:lnTo>
                    <a:pt x="3274" y="264"/>
                  </a:lnTo>
                  <a:close/>
                  <a:moveTo>
                    <a:pt x="3298" y="264"/>
                  </a:moveTo>
                  <a:lnTo>
                    <a:pt x="3274" y="264"/>
                  </a:lnTo>
                  <a:lnTo>
                    <a:pt x="3273" y="266"/>
                  </a:lnTo>
                  <a:lnTo>
                    <a:pt x="3298" y="266"/>
                  </a:lnTo>
                  <a:lnTo>
                    <a:pt x="3298" y="264"/>
                  </a:lnTo>
                  <a:close/>
                  <a:moveTo>
                    <a:pt x="24" y="264"/>
                  </a:moveTo>
                  <a:lnTo>
                    <a:pt x="24" y="264"/>
                  </a:lnTo>
                  <a:lnTo>
                    <a:pt x="24" y="265"/>
                  </a:lnTo>
                  <a:lnTo>
                    <a:pt x="24" y="264"/>
                  </a:lnTo>
                  <a:close/>
                  <a:moveTo>
                    <a:pt x="3298" y="61"/>
                  </a:moveTo>
                  <a:lnTo>
                    <a:pt x="3274" y="61"/>
                  </a:lnTo>
                  <a:lnTo>
                    <a:pt x="3274" y="257"/>
                  </a:lnTo>
                  <a:lnTo>
                    <a:pt x="3274" y="258"/>
                  </a:lnTo>
                  <a:lnTo>
                    <a:pt x="3273" y="265"/>
                  </a:lnTo>
                  <a:lnTo>
                    <a:pt x="3274" y="264"/>
                  </a:lnTo>
                  <a:lnTo>
                    <a:pt x="3298" y="264"/>
                  </a:lnTo>
                  <a:lnTo>
                    <a:pt x="3298" y="258"/>
                  </a:lnTo>
                  <a:lnTo>
                    <a:pt x="3298" y="61"/>
                  </a:lnTo>
                  <a:close/>
                  <a:moveTo>
                    <a:pt x="24" y="257"/>
                  </a:moveTo>
                  <a:lnTo>
                    <a:pt x="24" y="257"/>
                  </a:lnTo>
                  <a:close/>
                  <a:moveTo>
                    <a:pt x="3274" y="256"/>
                  </a:moveTo>
                  <a:lnTo>
                    <a:pt x="3274" y="257"/>
                  </a:lnTo>
                  <a:lnTo>
                    <a:pt x="3274" y="256"/>
                  </a:lnTo>
                  <a:close/>
                  <a:moveTo>
                    <a:pt x="24" y="256"/>
                  </a:moveTo>
                  <a:lnTo>
                    <a:pt x="24" y="256"/>
                  </a:lnTo>
                  <a:lnTo>
                    <a:pt x="24" y="257"/>
                  </a:lnTo>
                  <a:lnTo>
                    <a:pt x="24" y="256"/>
                  </a:lnTo>
                  <a:close/>
                  <a:moveTo>
                    <a:pt x="24" y="61"/>
                  </a:moveTo>
                  <a:lnTo>
                    <a:pt x="24" y="62"/>
                  </a:lnTo>
                  <a:lnTo>
                    <a:pt x="24" y="61"/>
                  </a:lnTo>
                  <a:close/>
                  <a:moveTo>
                    <a:pt x="3298" y="52"/>
                  </a:moveTo>
                  <a:lnTo>
                    <a:pt x="3273" y="52"/>
                  </a:lnTo>
                  <a:lnTo>
                    <a:pt x="3274" y="55"/>
                  </a:lnTo>
                  <a:lnTo>
                    <a:pt x="3274" y="62"/>
                  </a:lnTo>
                  <a:lnTo>
                    <a:pt x="3274" y="61"/>
                  </a:lnTo>
                  <a:lnTo>
                    <a:pt x="3298" y="61"/>
                  </a:lnTo>
                  <a:lnTo>
                    <a:pt x="3298" y="60"/>
                  </a:lnTo>
                  <a:lnTo>
                    <a:pt x="3298" y="55"/>
                  </a:lnTo>
                  <a:lnTo>
                    <a:pt x="3274" y="55"/>
                  </a:lnTo>
                  <a:lnTo>
                    <a:pt x="3274" y="54"/>
                  </a:lnTo>
                  <a:lnTo>
                    <a:pt x="3298" y="54"/>
                  </a:lnTo>
                  <a:lnTo>
                    <a:pt x="3298" y="52"/>
                  </a:lnTo>
                  <a:close/>
                  <a:moveTo>
                    <a:pt x="24" y="61"/>
                  </a:moveTo>
                  <a:lnTo>
                    <a:pt x="24" y="61"/>
                  </a:lnTo>
                  <a:close/>
                  <a:moveTo>
                    <a:pt x="24" y="52"/>
                  </a:moveTo>
                  <a:lnTo>
                    <a:pt x="24" y="55"/>
                  </a:lnTo>
                  <a:lnTo>
                    <a:pt x="24" y="54"/>
                  </a:lnTo>
                  <a:lnTo>
                    <a:pt x="24" y="52"/>
                  </a:lnTo>
                  <a:close/>
                  <a:moveTo>
                    <a:pt x="24" y="54"/>
                  </a:moveTo>
                  <a:lnTo>
                    <a:pt x="24" y="55"/>
                  </a:lnTo>
                  <a:lnTo>
                    <a:pt x="24" y="54"/>
                  </a:lnTo>
                  <a:close/>
                  <a:moveTo>
                    <a:pt x="3273" y="52"/>
                  </a:moveTo>
                  <a:lnTo>
                    <a:pt x="3274" y="54"/>
                  </a:lnTo>
                  <a:lnTo>
                    <a:pt x="3274" y="55"/>
                  </a:lnTo>
                  <a:lnTo>
                    <a:pt x="3273" y="52"/>
                  </a:lnTo>
                  <a:close/>
                  <a:moveTo>
                    <a:pt x="25" y="52"/>
                  </a:moveTo>
                  <a:lnTo>
                    <a:pt x="24" y="52"/>
                  </a:lnTo>
                  <a:lnTo>
                    <a:pt x="24" y="54"/>
                  </a:lnTo>
                  <a:lnTo>
                    <a:pt x="25" y="52"/>
                  </a:lnTo>
                  <a:close/>
                  <a:moveTo>
                    <a:pt x="3271" y="46"/>
                  </a:moveTo>
                  <a:lnTo>
                    <a:pt x="3274" y="54"/>
                  </a:lnTo>
                  <a:lnTo>
                    <a:pt x="3273" y="52"/>
                  </a:lnTo>
                  <a:lnTo>
                    <a:pt x="3298" y="52"/>
                  </a:lnTo>
                  <a:lnTo>
                    <a:pt x="3297" y="49"/>
                  </a:lnTo>
                  <a:lnTo>
                    <a:pt x="3297" y="48"/>
                  </a:lnTo>
                  <a:lnTo>
                    <a:pt x="3272" y="48"/>
                  </a:lnTo>
                  <a:lnTo>
                    <a:pt x="3271" y="46"/>
                  </a:lnTo>
                  <a:close/>
                  <a:moveTo>
                    <a:pt x="27" y="45"/>
                  </a:moveTo>
                  <a:lnTo>
                    <a:pt x="26" y="48"/>
                  </a:lnTo>
                  <a:lnTo>
                    <a:pt x="27" y="47"/>
                  </a:lnTo>
                  <a:lnTo>
                    <a:pt x="27" y="45"/>
                  </a:lnTo>
                  <a:close/>
                  <a:moveTo>
                    <a:pt x="27" y="47"/>
                  </a:moveTo>
                  <a:lnTo>
                    <a:pt x="26" y="48"/>
                  </a:lnTo>
                  <a:lnTo>
                    <a:pt x="27" y="47"/>
                  </a:lnTo>
                  <a:close/>
                  <a:moveTo>
                    <a:pt x="3271" y="45"/>
                  </a:moveTo>
                  <a:lnTo>
                    <a:pt x="3271" y="46"/>
                  </a:lnTo>
                  <a:lnTo>
                    <a:pt x="3272" y="48"/>
                  </a:lnTo>
                  <a:lnTo>
                    <a:pt x="3271" y="45"/>
                  </a:lnTo>
                  <a:close/>
                  <a:moveTo>
                    <a:pt x="3296" y="45"/>
                  </a:moveTo>
                  <a:lnTo>
                    <a:pt x="3271" y="45"/>
                  </a:lnTo>
                  <a:lnTo>
                    <a:pt x="3272" y="48"/>
                  </a:lnTo>
                  <a:lnTo>
                    <a:pt x="3297" y="48"/>
                  </a:lnTo>
                  <a:lnTo>
                    <a:pt x="3296" y="45"/>
                  </a:lnTo>
                  <a:close/>
                  <a:moveTo>
                    <a:pt x="27" y="45"/>
                  </a:moveTo>
                  <a:lnTo>
                    <a:pt x="27" y="45"/>
                  </a:lnTo>
                  <a:lnTo>
                    <a:pt x="27" y="47"/>
                  </a:lnTo>
                  <a:lnTo>
                    <a:pt x="27" y="45"/>
                  </a:lnTo>
                  <a:close/>
                  <a:moveTo>
                    <a:pt x="3294" y="39"/>
                  </a:moveTo>
                  <a:lnTo>
                    <a:pt x="3267" y="39"/>
                  </a:lnTo>
                  <a:lnTo>
                    <a:pt x="3269" y="41"/>
                  </a:lnTo>
                  <a:lnTo>
                    <a:pt x="3268" y="41"/>
                  </a:lnTo>
                  <a:lnTo>
                    <a:pt x="3271" y="46"/>
                  </a:lnTo>
                  <a:lnTo>
                    <a:pt x="3271" y="45"/>
                  </a:lnTo>
                  <a:lnTo>
                    <a:pt x="3296" y="45"/>
                  </a:lnTo>
                  <a:lnTo>
                    <a:pt x="3294" y="39"/>
                  </a:lnTo>
                  <a:close/>
                  <a:moveTo>
                    <a:pt x="31" y="39"/>
                  </a:moveTo>
                  <a:lnTo>
                    <a:pt x="29" y="41"/>
                  </a:lnTo>
                  <a:lnTo>
                    <a:pt x="30" y="40"/>
                  </a:lnTo>
                  <a:lnTo>
                    <a:pt x="31" y="39"/>
                  </a:lnTo>
                  <a:close/>
                  <a:moveTo>
                    <a:pt x="30" y="40"/>
                  </a:moveTo>
                  <a:lnTo>
                    <a:pt x="29" y="41"/>
                  </a:lnTo>
                  <a:lnTo>
                    <a:pt x="30" y="41"/>
                  </a:lnTo>
                  <a:lnTo>
                    <a:pt x="30" y="40"/>
                  </a:lnTo>
                  <a:close/>
                  <a:moveTo>
                    <a:pt x="3268" y="40"/>
                  </a:moveTo>
                  <a:lnTo>
                    <a:pt x="3268" y="41"/>
                  </a:lnTo>
                  <a:lnTo>
                    <a:pt x="3269" y="41"/>
                  </a:lnTo>
                  <a:lnTo>
                    <a:pt x="3268" y="40"/>
                  </a:lnTo>
                  <a:close/>
                  <a:moveTo>
                    <a:pt x="3267" y="39"/>
                  </a:moveTo>
                  <a:lnTo>
                    <a:pt x="3268" y="40"/>
                  </a:lnTo>
                  <a:lnTo>
                    <a:pt x="3269" y="41"/>
                  </a:lnTo>
                  <a:lnTo>
                    <a:pt x="3267" y="39"/>
                  </a:lnTo>
                  <a:close/>
                  <a:moveTo>
                    <a:pt x="3263" y="35"/>
                  </a:moveTo>
                  <a:lnTo>
                    <a:pt x="3268" y="40"/>
                  </a:lnTo>
                  <a:lnTo>
                    <a:pt x="3267" y="39"/>
                  </a:lnTo>
                  <a:lnTo>
                    <a:pt x="3294" y="39"/>
                  </a:lnTo>
                  <a:lnTo>
                    <a:pt x="3294" y="37"/>
                  </a:lnTo>
                  <a:lnTo>
                    <a:pt x="3293" y="35"/>
                  </a:lnTo>
                  <a:lnTo>
                    <a:pt x="3264" y="35"/>
                  </a:lnTo>
                  <a:lnTo>
                    <a:pt x="3263" y="35"/>
                  </a:lnTo>
                  <a:close/>
                  <a:moveTo>
                    <a:pt x="31" y="39"/>
                  </a:moveTo>
                  <a:lnTo>
                    <a:pt x="31" y="39"/>
                  </a:lnTo>
                  <a:lnTo>
                    <a:pt x="30" y="40"/>
                  </a:lnTo>
                  <a:lnTo>
                    <a:pt x="31" y="39"/>
                  </a:lnTo>
                  <a:close/>
                  <a:moveTo>
                    <a:pt x="35" y="34"/>
                  </a:moveTo>
                  <a:lnTo>
                    <a:pt x="33" y="35"/>
                  </a:lnTo>
                  <a:lnTo>
                    <a:pt x="35" y="34"/>
                  </a:lnTo>
                  <a:close/>
                  <a:moveTo>
                    <a:pt x="35" y="34"/>
                  </a:moveTo>
                  <a:lnTo>
                    <a:pt x="33" y="35"/>
                  </a:lnTo>
                  <a:lnTo>
                    <a:pt x="34" y="35"/>
                  </a:lnTo>
                  <a:lnTo>
                    <a:pt x="35" y="34"/>
                  </a:lnTo>
                  <a:close/>
                  <a:moveTo>
                    <a:pt x="3263" y="34"/>
                  </a:moveTo>
                  <a:lnTo>
                    <a:pt x="3263" y="35"/>
                  </a:lnTo>
                  <a:lnTo>
                    <a:pt x="3264" y="35"/>
                  </a:lnTo>
                  <a:lnTo>
                    <a:pt x="3263" y="34"/>
                  </a:lnTo>
                  <a:close/>
                  <a:moveTo>
                    <a:pt x="3292" y="34"/>
                  </a:moveTo>
                  <a:lnTo>
                    <a:pt x="3263" y="34"/>
                  </a:lnTo>
                  <a:lnTo>
                    <a:pt x="3264" y="35"/>
                  </a:lnTo>
                  <a:lnTo>
                    <a:pt x="3293" y="35"/>
                  </a:lnTo>
                  <a:lnTo>
                    <a:pt x="3292" y="34"/>
                  </a:lnTo>
                  <a:close/>
                  <a:moveTo>
                    <a:pt x="3258" y="30"/>
                  </a:moveTo>
                  <a:lnTo>
                    <a:pt x="3263" y="35"/>
                  </a:lnTo>
                  <a:lnTo>
                    <a:pt x="3263" y="34"/>
                  </a:lnTo>
                  <a:lnTo>
                    <a:pt x="3292" y="34"/>
                  </a:lnTo>
                  <a:lnTo>
                    <a:pt x="3290" y="31"/>
                  </a:lnTo>
                  <a:lnTo>
                    <a:pt x="3259" y="31"/>
                  </a:lnTo>
                  <a:lnTo>
                    <a:pt x="3258" y="30"/>
                  </a:lnTo>
                  <a:close/>
                  <a:moveTo>
                    <a:pt x="36" y="34"/>
                  </a:moveTo>
                  <a:lnTo>
                    <a:pt x="35" y="34"/>
                  </a:lnTo>
                  <a:lnTo>
                    <a:pt x="36" y="34"/>
                  </a:lnTo>
                  <a:close/>
                  <a:moveTo>
                    <a:pt x="41" y="30"/>
                  </a:moveTo>
                  <a:lnTo>
                    <a:pt x="39" y="31"/>
                  </a:lnTo>
                  <a:lnTo>
                    <a:pt x="40" y="30"/>
                  </a:lnTo>
                  <a:lnTo>
                    <a:pt x="41" y="30"/>
                  </a:lnTo>
                  <a:close/>
                  <a:moveTo>
                    <a:pt x="40" y="30"/>
                  </a:moveTo>
                  <a:lnTo>
                    <a:pt x="39" y="31"/>
                  </a:lnTo>
                  <a:lnTo>
                    <a:pt x="40" y="30"/>
                  </a:lnTo>
                  <a:close/>
                  <a:moveTo>
                    <a:pt x="3257" y="29"/>
                  </a:moveTo>
                  <a:lnTo>
                    <a:pt x="3258" y="30"/>
                  </a:lnTo>
                  <a:lnTo>
                    <a:pt x="3259" y="31"/>
                  </a:lnTo>
                  <a:lnTo>
                    <a:pt x="3257" y="29"/>
                  </a:lnTo>
                  <a:close/>
                  <a:moveTo>
                    <a:pt x="3290" y="29"/>
                  </a:moveTo>
                  <a:lnTo>
                    <a:pt x="3257" y="29"/>
                  </a:lnTo>
                  <a:lnTo>
                    <a:pt x="3259" y="31"/>
                  </a:lnTo>
                  <a:lnTo>
                    <a:pt x="3290" y="31"/>
                  </a:lnTo>
                  <a:lnTo>
                    <a:pt x="3290" y="29"/>
                  </a:lnTo>
                  <a:close/>
                  <a:moveTo>
                    <a:pt x="3252" y="27"/>
                  </a:moveTo>
                  <a:lnTo>
                    <a:pt x="3258" y="30"/>
                  </a:lnTo>
                  <a:lnTo>
                    <a:pt x="3257" y="29"/>
                  </a:lnTo>
                  <a:lnTo>
                    <a:pt x="3290" y="29"/>
                  </a:lnTo>
                  <a:lnTo>
                    <a:pt x="3288" y="27"/>
                  </a:lnTo>
                  <a:lnTo>
                    <a:pt x="3253" y="27"/>
                  </a:lnTo>
                  <a:lnTo>
                    <a:pt x="3252" y="27"/>
                  </a:lnTo>
                  <a:close/>
                  <a:moveTo>
                    <a:pt x="41" y="30"/>
                  </a:moveTo>
                  <a:lnTo>
                    <a:pt x="41" y="30"/>
                  </a:lnTo>
                  <a:lnTo>
                    <a:pt x="40" y="30"/>
                  </a:lnTo>
                  <a:lnTo>
                    <a:pt x="41" y="30"/>
                  </a:lnTo>
                  <a:close/>
                  <a:moveTo>
                    <a:pt x="47" y="26"/>
                  </a:moveTo>
                  <a:lnTo>
                    <a:pt x="45" y="27"/>
                  </a:lnTo>
                  <a:lnTo>
                    <a:pt x="46" y="27"/>
                  </a:lnTo>
                  <a:lnTo>
                    <a:pt x="47" y="26"/>
                  </a:lnTo>
                  <a:close/>
                  <a:moveTo>
                    <a:pt x="46" y="27"/>
                  </a:moveTo>
                  <a:lnTo>
                    <a:pt x="45" y="27"/>
                  </a:lnTo>
                  <a:lnTo>
                    <a:pt x="46" y="27"/>
                  </a:lnTo>
                  <a:close/>
                  <a:moveTo>
                    <a:pt x="3251" y="26"/>
                  </a:moveTo>
                  <a:lnTo>
                    <a:pt x="3252" y="27"/>
                  </a:lnTo>
                  <a:lnTo>
                    <a:pt x="3253" y="27"/>
                  </a:lnTo>
                  <a:lnTo>
                    <a:pt x="3251" y="26"/>
                  </a:lnTo>
                  <a:close/>
                  <a:moveTo>
                    <a:pt x="3288" y="26"/>
                  </a:moveTo>
                  <a:lnTo>
                    <a:pt x="3251" y="26"/>
                  </a:lnTo>
                  <a:lnTo>
                    <a:pt x="3253" y="27"/>
                  </a:lnTo>
                  <a:lnTo>
                    <a:pt x="3288" y="27"/>
                  </a:lnTo>
                  <a:lnTo>
                    <a:pt x="3288" y="26"/>
                  </a:lnTo>
                  <a:close/>
                  <a:moveTo>
                    <a:pt x="48" y="26"/>
                  </a:moveTo>
                  <a:lnTo>
                    <a:pt x="47" y="26"/>
                  </a:lnTo>
                  <a:lnTo>
                    <a:pt x="46" y="27"/>
                  </a:lnTo>
                  <a:lnTo>
                    <a:pt x="48" y="26"/>
                  </a:lnTo>
                  <a:close/>
                  <a:moveTo>
                    <a:pt x="3245" y="24"/>
                  </a:moveTo>
                  <a:lnTo>
                    <a:pt x="3252" y="27"/>
                  </a:lnTo>
                  <a:lnTo>
                    <a:pt x="3251" y="26"/>
                  </a:lnTo>
                  <a:lnTo>
                    <a:pt x="3288" y="26"/>
                  </a:lnTo>
                  <a:lnTo>
                    <a:pt x="3286" y="25"/>
                  </a:lnTo>
                  <a:lnTo>
                    <a:pt x="3246" y="25"/>
                  </a:lnTo>
                  <a:lnTo>
                    <a:pt x="3245" y="24"/>
                  </a:lnTo>
                  <a:close/>
                  <a:moveTo>
                    <a:pt x="54" y="24"/>
                  </a:moveTo>
                  <a:lnTo>
                    <a:pt x="52" y="25"/>
                  </a:lnTo>
                  <a:lnTo>
                    <a:pt x="53" y="24"/>
                  </a:lnTo>
                  <a:lnTo>
                    <a:pt x="54" y="24"/>
                  </a:lnTo>
                  <a:close/>
                  <a:moveTo>
                    <a:pt x="53" y="24"/>
                  </a:moveTo>
                  <a:lnTo>
                    <a:pt x="52" y="25"/>
                  </a:lnTo>
                  <a:lnTo>
                    <a:pt x="53" y="25"/>
                  </a:lnTo>
                  <a:lnTo>
                    <a:pt x="53" y="24"/>
                  </a:lnTo>
                  <a:close/>
                  <a:moveTo>
                    <a:pt x="3244" y="24"/>
                  </a:moveTo>
                  <a:lnTo>
                    <a:pt x="3245" y="24"/>
                  </a:lnTo>
                  <a:lnTo>
                    <a:pt x="3246" y="25"/>
                  </a:lnTo>
                  <a:lnTo>
                    <a:pt x="3244" y="24"/>
                  </a:lnTo>
                  <a:close/>
                  <a:moveTo>
                    <a:pt x="3286" y="24"/>
                  </a:moveTo>
                  <a:lnTo>
                    <a:pt x="3244" y="24"/>
                  </a:lnTo>
                  <a:lnTo>
                    <a:pt x="3246" y="25"/>
                  </a:lnTo>
                  <a:lnTo>
                    <a:pt x="3286" y="25"/>
                  </a:lnTo>
                  <a:lnTo>
                    <a:pt x="3286" y="24"/>
                  </a:lnTo>
                  <a:close/>
                  <a:moveTo>
                    <a:pt x="57" y="24"/>
                  </a:moveTo>
                  <a:lnTo>
                    <a:pt x="54" y="24"/>
                  </a:lnTo>
                  <a:lnTo>
                    <a:pt x="53" y="24"/>
                  </a:lnTo>
                  <a:lnTo>
                    <a:pt x="57" y="24"/>
                  </a:lnTo>
                  <a:close/>
                  <a:moveTo>
                    <a:pt x="3286" y="24"/>
                  </a:moveTo>
                  <a:lnTo>
                    <a:pt x="3236" y="24"/>
                  </a:lnTo>
                  <a:lnTo>
                    <a:pt x="3245" y="24"/>
                  </a:lnTo>
                  <a:lnTo>
                    <a:pt x="3244" y="24"/>
                  </a:lnTo>
                  <a:lnTo>
                    <a:pt x="3286" y="24"/>
                  </a:lnTo>
                  <a:close/>
                  <a:moveTo>
                    <a:pt x="3236" y="24"/>
                  </a:moveTo>
                  <a:lnTo>
                    <a:pt x="62" y="24"/>
                  </a:lnTo>
                  <a:lnTo>
                    <a:pt x="61" y="24"/>
                  </a:lnTo>
                  <a:lnTo>
                    <a:pt x="3237" y="24"/>
                  </a:lnTo>
                  <a:lnTo>
                    <a:pt x="3236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3" name="Freeform 618">
              <a:extLst>
                <a:ext uri="{FF2B5EF4-FFF2-40B4-BE49-F238E27FC236}">
                  <a16:creationId xmlns:a16="http://schemas.microsoft.com/office/drawing/2014/main" id="{EFA7010C-D18D-417F-B414-BDE5ACBAE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" y="-2474"/>
              <a:ext cx="1821" cy="502"/>
            </a:xfrm>
            <a:custGeom>
              <a:avLst/>
              <a:gdLst>
                <a:gd name="T0" fmla="+- 0 3034 3034"/>
                <a:gd name="T1" fmla="*/ T0 w 1821"/>
                <a:gd name="T2" fmla="+- 0 -2390 -2474"/>
                <a:gd name="T3" fmla="*/ -2390 h 502"/>
                <a:gd name="T4" fmla="+- 0 3040 3034"/>
                <a:gd name="T5" fmla="*/ T4 w 1821"/>
                <a:gd name="T6" fmla="+- 0 -2423 -2474"/>
                <a:gd name="T7" fmla="*/ -2423 h 502"/>
                <a:gd name="T8" fmla="+- 0 3058 3034"/>
                <a:gd name="T9" fmla="*/ T8 w 1821"/>
                <a:gd name="T10" fmla="+- 0 -2449 -2474"/>
                <a:gd name="T11" fmla="*/ -2449 h 502"/>
                <a:gd name="T12" fmla="+- 0 3085 3034"/>
                <a:gd name="T13" fmla="*/ T12 w 1821"/>
                <a:gd name="T14" fmla="+- 0 -2467 -2474"/>
                <a:gd name="T15" fmla="*/ -2467 h 502"/>
                <a:gd name="T16" fmla="+- 0 3117 3034"/>
                <a:gd name="T17" fmla="*/ T16 w 1821"/>
                <a:gd name="T18" fmla="+- 0 -2474 -2474"/>
                <a:gd name="T19" fmla="*/ -2474 h 502"/>
                <a:gd name="T20" fmla="+- 0 4771 3034"/>
                <a:gd name="T21" fmla="*/ T20 w 1821"/>
                <a:gd name="T22" fmla="+- 0 -2474 -2474"/>
                <a:gd name="T23" fmla="*/ -2474 h 502"/>
                <a:gd name="T24" fmla="+- 0 4830 3034"/>
                <a:gd name="T25" fmla="*/ T24 w 1821"/>
                <a:gd name="T26" fmla="+- 0 -2449 -2474"/>
                <a:gd name="T27" fmla="*/ -2449 h 502"/>
                <a:gd name="T28" fmla="+- 0 4854 3034"/>
                <a:gd name="T29" fmla="*/ T28 w 1821"/>
                <a:gd name="T30" fmla="+- 0 -2390 -2474"/>
                <a:gd name="T31" fmla="*/ -2390 h 502"/>
                <a:gd name="T32" fmla="+- 0 4854 3034"/>
                <a:gd name="T33" fmla="*/ T32 w 1821"/>
                <a:gd name="T34" fmla="+- 0 -2056 -2474"/>
                <a:gd name="T35" fmla="*/ -2056 h 502"/>
                <a:gd name="T36" fmla="+- 0 4848 3034"/>
                <a:gd name="T37" fmla="*/ T36 w 1821"/>
                <a:gd name="T38" fmla="+- 0 -2024 -2474"/>
                <a:gd name="T39" fmla="*/ -2024 h 502"/>
                <a:gd name="T40" fmla="+- 0 4830 3034"/>
                <a:gd name="T41" fmla="*/ T40 w 1821"/>
                <a:gd name="T42" fmla="+- 0 -1997 -2474"/>
                <a:gd name="T43" fmla="*/ -1997 h 502"/>
                <a:gd name="T44" fmla="+- 0 4803 3034"/>
                <a:gd name="T45" fmla="*/ T44 w 1821"/>
                <a:gd name="T46" fmla="+- 0 -1979 -2474"/>
                <a:gd name="T47" fmla="*/ -1979 h 502"/>
                <a:gd name="T48" fmla="+- 0 4771 3034"/>
                <a:gd name="T49" fmla="*/ T48 w 1821"/>
                <a:gd name="T50" fmla="+- 0 -1973 -2474"/>
                <a:gd name="T51" fmla="*/ -1973 h 502"/>
                <a:gd name="T52" fmla="+- 0 3117 3034"/>
                <a:gd name="T53" fmla="*/ T52 w 1821"/>
                <a:gd name="T54" fmla="+- 0 -1973 -2474"/>
                <a:gd name="T55" fmla="*/ -1973 h 502"/>
                <a:gd name="T56" fmla="+- 0 3058 3034"/>
                <a:gd name="T57" fmla="*/ T56 w 1821"/>
                <a:gd name="T58" fmla="+- 0 -1997 -2474"/>
                <a:gd name="T59" fmla="*/ -1997 h 502"/>
                <a:gd name="T60" fmla="+- 0 3034 3034"/>
                <a:gd name="T61" fmla="*/ T60 w 1821"/>
                <a:gd name="T62" fmla="+- 0 -2056 -2474"/>
                <a:gd name="T63" fmla="*/ -2056 h 502"/>
                <a:gd name="T64" fmla="+- 0 3034 3034"/>
                <a:gd name="T65" fmla="*/ T64 w 1821"/>
                <a:gd name="T66" fmla="+- 0 -2390 -2474"/>
                <a:gd name="T67" fmla="*/ -2390 h 50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821" h="502">
                  <a:moveTo>
                    <a:pt x="0" y="84"/>
                  </a:moveTo>
                  <a:lnTo>
                    <a:pt x="6" y="51"/>
                  </a:lnTo>
                  <a:lnTo>
                    <a:pt x="24" y="25"/>
                  </a:lnTo>
                  <a:lnTo>
                    <a:pt x="51" y="7"/>
                  </a:lnTo>
                  <a:lnTo>
                    <a:pt x="83" y="0"/>
                  </a:lnTo>
                  <a:lnTo>
                    <a:pt x="1737" y="0"/>
                  </a:lnTo>
                  <a:lnTo>
                    <a:pt x="1796" y="25"/>
                  </a:lnTo>
                  <a:lnTo>
                    <a:pt x="1820" y="84"/>
                  </a:lnTo>
                  <a:lnTo>
                    <a:pt x="1820" y="418"/>
                  </a:lnTo>
                  <a:lnTo>
                    <a:pt x="1814" y="450"/>
                  </a:lnTo>
                  <a:lnTo>
                    <a:pt x="1796" y="477"/>
                  </a:lnTo>
                  <a:lnTo>
                    <a:pt x="1769" y="495"/>
                  </a:lnTo>
                  <a:lnTo>
                    <a:pt x="1737" y="501"/>
                  </a:lnTo>
                  <a:lnTo>
                    <a:pt x="83" y="501"/>
                  </a:lnTo>
                  <a:lnTo>
                    <a:pt x="24" y="477"/>
                  </a:lnTo>
                  <a:lnTo>
                    <a:pt x="0" y="418"/>
                  </a:lnTo>
                  <a:lnTo>
                    <a:pt x="0" y="84"/>
                  </a:lnTo>
                  <a:close/>
                </a:path>
              </a:pathLst>
            </a:custGeom>
            <a:noFill/>
            <a:ln w="76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4" name="Freeform 617">
              <a:extLst>
                <a:ext uri="{FF2B5EF4-FFF2-40B4-BE49-F238E27FC236}">
                  <a16:creationId xmlns:a16="http://schemas.microsoft.com/office/drawing/2014/main" id="{F333E7AB-6C24-474A-8016-E0D483269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2" y="-7049"/>
              <a:ext cx="455" cy="455"/>
            </a:xfrm>
            <a:custGeom>
              <a:avLst/>
              <a:gdLst>
                <a:gd name="T0" fmla="+- 0 2290 2063"/>
                <a:gd name="T1" fmla="*/ T0 w 455"/>
                <a:gd name="T2" fmla="+- 0 -7049 -7049"/>
                <a:gd name="T3" fmla="*/ -7049 h 455"/>
                <a:gd name="T4" fmla="+- 0 2218 2063"/>
                <a:gd name="T5" fmla="*/ T4 w 455"/>
                <a:gd name="T6" fmla="+- 0 -7037 -7049"/>
                <a:gd name="T7" fmla="*/ -7037 h 455"/>
                <a:gd name="T8" fmla="+- 0 2156 2063"/>
                <a:gd name="T9" fmla="*/ T8 w 455"/>
                <a:gd name="T10" fmla="+- 0 -7005 -7049"/>
                <a:gd name="T11" fmla="*/ -7005 h 455"/>
                <a:gd name="T12" fmla="+- 0 2107 2063"/>
                <a:gd name="T13" fmla="*/ T12 w 455"/>
                <a:gd name="T14" fmla="+- 0 -6956 -7049"/>
                <a:gd name="T15" fmla="*/ -6956 h 455"/>
                <a:gd name="T16" fmla="+- 0 2075 2063"/>
                <a:gd name="T17" fmla="*/ T16 w 455"/>
                <a:gd name="T18" fmla="+- 0 -6893 -7049"/>
                <a:gd name="T19" fmla="*/ -6893 h 455"/>
                <a:gd name="T20" fmla="+- 0 2063 2063"/>
                <a:gd name="T21" fmla="*/ T20 w 455"/>
                <a:gd name="T22" fmla="+- 0 -6821 -7049"/>
                <a:gd name="T23" fmla="*/ -6821 h 455"/>
                <a:gd name="T24" fmla="+- 0 2075 2063"/>
                <a:gd name="T25" fmla="*/ T24 w 455"/>
                <a:gd name="T26" fmla="+- 0 -6749 -7049"/>
                <a:gd name="T27" fmla="*/ -6749 h 455"/>
                <a:gd name="T28" fmla="+- 0 2107 2063"/>
                <a:gd name="T29" fmla="*/ T28 w 455"/>
                <a:gd name="T30" fmla="+- 0 -6687 -7049"/>
                <a:gd name="T31" fmla="*/ -6687 h 455"/>
                <a:gd name="T32" fmla="+- 0 2156 2063"/>
                <a:gd name="T33" fmla="*/ T32 w 455"/>
                <a:gd name="T34" fmla="+- 0 -6638 -7049"/>
                <a:gd name="T35" fmla="*/ -6638 h 455"/>
                <a:gd name="T36" fmla="+- 0 2218 2063"/>
                <a:gd name="T37" fmla="*/ T36 w 455"/>
                <a:gd name="T38" fmla="+- 0 -6606 -7049"/>
                <a:gd name="T39" fmla="*/ -6606 h 455"/>
                <a:gd name="T40" fmla="+- 0 2290 2063"/>
                <a:gd name="T41" fmla="*/ T40 w 455"/>
                <a:gd name="T42" fmla="+- 0 -6594 -7049"/>
                <a:gd name="T43" fmla="*/ -6594 h 455"/>
                <a:gd name="T44" fmla="+- 0 2362 2063"/>
                <a:gd name="T45" fmla="*/ T44 w 455"/>
                <a:gd name="T46" fmla="+- 0 -6606 -7049"/>
                <a:gd name="T47" fmla="*/ -6606 h 455"/>
                <a:gd name="T48" fmla="+- 0 2425 2063"/>
                <a:gd name="T49" fmla="*/ T48 w 455"/>
                <a:gd name="T50" fmla="+- 0 -6638 -7049"/>
                <a:gd name="T51" fmla="*/ -6638 h 455"/>
                <a:gd name="T52" fmla="+- 0 2474 2063"/>
                <a:gd name="T53" fmla="*/ T52 w 455"/>
                <a:gd name="T54" fmla="+- 0 -6687 -7049"/>
                <a:gd name="T55" fmla="*/ -6687 h 455"/>
                <a:gd name="T56" fmla="+- 0 2506 2063"/>
                <a:gd name="T57" fmla="*/ T56 w 455"/>
                <a:gd name="T58" fmla="+- 0 -6749 -7049"/>
                <a:gd name="T59" fmla="*/ -6749 h 455"/>
                <a:gd name="T60" fmla="+- 0 2518 2063"/>
                <a:gd name="T61" fmla="*/ T60 w 455"/>
                <a:gd name="T62" fmla="+- 0 -6821 -7049"/>
                <a:gd name="T63" fmla="*/ -6821 h 455"/>
                <a:gd name="T64" fmla="+- 0 2506 2063"/>
                <a:gd name="T65" fmla="*/ T64 w 455"/>
                <a:gd name="T66" fmla="+- 0 -6893 -7049"/>
                <a:gd name="T67" fmla="*/ -6893 h 455"/>
                <a:gd name="T68" fmla="+- 0 2474 2063"/>
                <a:gd name="T69" fmla="*/ T68 w 455"/>
                <a:gd name="T70" fmla="+- 0 -6956 -7049"/>
                <a:gd name="T71" fmla="*/ -6956 h 455"/>
                <a:gd name="T72" fmla="+- 0 2425 2063"/>
                <a:gd name="T73" fmla="*/ T72 w 455"/>
                <a:gd name="T74" fmla="+- 0 -7005 -7049"/>
                <a:gd name="T75" fmla="*/ -7005 h 455"/>
                <a:gd name="T76" fmla="+- 0 2362 2063"/>
                <a:gd name="T77" fmla="*/ T76 w 455"/>
                <a:gd name="T78" fmla="+- 0 -7037 -7049"/>
                <a:gd name="T79" fmla="*/ -7037 h 455"/>
                <a:gd name="T80" fmla="+- 0 2290 2063"/>
                <a:gd name="T81" fmla="*/ T80 w 455"/>
                <a:gd name="T82" fmla="+- 0 -7049 -7049"/>
                <a:gd name="T83" fmla="*/ -7049 h 45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5" h="455">
                  <a:moveTo>
                    <a:pt x="227" y="0"/>
                  </a:moveTo>
                  <a:lnTo>
                    <a:pt x="155" y="12"/>
                  </a:lnTo>
                  <a:lnTo>
                    <a:pt x="93" y="44"/>
                  </a:lnTo>
                  <a:lnTo>
                    <a:pt x="44" y="93"/>
                  </a:lnTo>
                  <a:lnTo>
                    <a:pt x="12" y="156"/>
                  </a:lnTo>
                  <a:lnTo>
                    <a:pt x="0" y="228"/>
                  </a:lnTo>
                  <a:lnTo>
                    <a:pt x="12" y="300"/>
                  </a:lnTo>
                  <a:lnTo>
                    <a:pt x="44" y="362"/>
                  </a:lnTo>
                  <a:lnTo>
                    <a:pt x="93" y="411"/>
                  </a:lnTo>
                  <a:lnTo>
                    <a:pt x="155" y="443"/>
                  </a:lnTo>
                  <a:lnTo>
                    <a:pt x="227" y="455"/>
                  </a:lnTo>
                  <a:lnTo>
                    <a:pt x="299" y="443"/>
                  </a:lnTo>
                  <a:lnTo>
                    <a:pt x="362" y="411"/>
                  </a:lnTo>
                  <a:lnTo>
                    <a:pt x="411" y="362"/>
                  </a:lnTo>
                  <a:lnTo>
                    <a:pt x="443" y="300"/>
                  </a:lnTo>
                  <a:lnTo>
                    <a:pt x="455" y="228"/>
                  </a:lnTo>
                  <a:lnTo>
                    <a:pt x="443" y="156"/>
                  </a:lnTo>
                  <a:lnTo>
                    <a:pt x="411" y="93"/>
                  </a:lnTo>
                  <a:lnTo>
                    <a:pt x="362" y="44"/>
                  </a:lnTo>
                  <a:lnTo>
                    <a:pt x="299" y="12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5" name="Freeform 616">
              <a:extLst>
                <a:ext uri="{FF2B5EF4-FFF2-40B4-BE49-F238E27FC236}">
                  <a16:creationId xmlns:a16="http://schemas.microsoft.com/office/drawing/2014/main" id="{8E0D78A1-9E85-4706-A481-11ED4CC00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2" y="-7049"/>
              <a:ext cx="455" cy="455"/>
            </a:xfrm>
            <a:custGeom>
              <a:avLst/>
              <a:gdLst>
                <a:gd name="T0" fmla="+- 0 2063 2063"/>
                <a:gd name="T1" fmla="*/ T0 w 455"/>
                <a:gd name="T2" fmla="+- 0 -6821 -7049"/>
                <a:gd name="T3" fmla="*/ -6821 h 455"/>
                <a:gd name="T4" fmla="+- 0 2075 2063"/>
                <a:gd name="T5" fmla="*/ T4 w 455"/>
                <a:gd name="T6" fmla="+- 0 -6893 -7049"/>
                <a:gd name="T7" fmla="*/ -6893 h 455"/>
                <a:gd name="T8" fmla="+- 0 2107 2063"/>
                <a:gd name="T9" fmla="*/ T8 w 455"/>
                <a:gd name="T10" fmla="+- 0 -6956 -7049"/>
                <a:gd name="T11" fmla="*/ -6956 h 455"/>
                <a:gd name="T12" fmla="+- 0 2156 2063"/>
                <a:gd name="T13" fmla="*/ T12 w 455"/>
                <a:gd name="T14" fmla="+- 0 -7005 -7049"/>
                <a:gd name="T15" fmla="*/ -7005 h 455"/>
                <a:gd name="T16" fmla="+- 0 2218 2063"/>
                <a:gd name="T17" fmla="*/ T16 w 455"/>
                <a:gd name="T18" fmla="+- 0 -7037 -7049"/>
                <a:gd name="T19" fmla="*/ -7037 h 455"/>
                <a:gd name="T20" fmla="+- 0 2290 2063"/>
                <a:gd name="T21" fmla="*/ T20 w 455"/>
                <a:gd name="T22" fmla="+- 0 -7049 -7049"/>
                <a:gd name="T23" fmla="*/ -7049 h 455"/>
                <a:gd name="T24" fmla="+- 0 2362 2063"/>
                <a:gd name="T25" fmla="*/ T24 w 455"/>
                <a:gd name="T26" fmla="+- 0 -7037 -7049"/>
                <a:gd name="T27" fmla="*/ -7037 h 455"/>
                <a:gd name="T28" fmla="+- 0 2425 2063"/>
                <a:gd name="T29" fmla="*/ T28 w 455"/>
                <a:gd name="T30" fmla="+- 0 -7005 -7049"/>
                <a:gd name="T31" fmla="*/ -7005 h 455"/>
                <a:gd name="T32" fmla="+- 0 2474 2063"/>
                <a:gd name="T33" fmla="*/ T32 w 455"/>
                <a:gd name="T34" fmla="+- 0 -6956 -7049"/>
                <a:gd name="T35" fmla="*/ -6956 h 455"/>
                <a:gd name="T36" fmla="+- 0 2506 2063"/>
                <a:gd name="T37" fmla="*/ T36 w 455"/>
                <a:gd name="T38" fmla="+- 0 -6893 -7049"/>
                <a:gd name="T39" fmla="*/ -6893 h 455"/>
                <a:gd name="T40" fmla="+- 0 2518 2063"/>
                <a:gd name="T41" fmla="*/ T40 w 455"/>
                <a:gd name="T42" fmla="+- 0 -6821 -7049"/>
                <a:gd name="T43" fmla="*/ -6821 h 455"/>
                <a:gd name="T44" fmla="+- 0 2506 2063"/>
                <a:gd name="T45" fmla="*/ T44 w 455"/>
                <a:gd name="T46" fmla="+- 0 -6749 -7049"/>
                <a:gd name="T47" fmla="*/ -6749 h 455"/>
                <a:gd name="T48" fmla="+- 0 2474 2063"/>
                <a:gd name="T49" fmla="*/ T48 w 455"/>
                <a:gd name="T50" fmla="+- 0 -6687 -7049"/>
                <a:gd name="T51" fmla="*/ -6687 h 455"/>
                <a:gd name="T52" fmla="+- 0 2425 2063"/>
                <a:gd name="T53" fmla="*/ T52 w 455"/>
                <a:gd name="T54" fmla="+- 0 -6638 -7049"/>
                <a:gd name="T55" fmla="*/ -6638 h 455"/>
                <a:gd name="T56" fmla="+- 0 2362 2063"/>
                <a:gd name="T57" fmla="*/ T56 w 455"/>
                <a:gd name="T58" fmla="+- 0 -6606 -7049"/>
                <a:gd name="T59" fmla="*/ -6606 h 455"/>
                <a:gd name="T60" fmla="+- 0 2290 2063"/>
                <a:gd name="T61" fmla="*/ T60 w 455"/>
                <a:gd name="T62" fmla="+- 0 -6594 -7049"/>
                <a:gd name="T63" fmla="*/ -6594 h 455"/>
                <a:gd name="T64" fmla="+- 0 2218 2063"/>
                <a:gd name="T65" fmla="*/ T64 w 455"/>
                <a:gd name="T66" fmla="+- 0 -6606 -7049"/>
                <a:gd name="T67" fmla="*/ -6606 h 455"/>
                <a:gd name="T68" fmla="+- 0 2156 2063"/>
                <a:gd name="T69" fmla="*/ T68 w 455"/>
                <a:gd name="T70" fmla="+- 0 -6638 -7049"/>
                <a:gd name="T71" fmla="*/ -6638 h 455"/>
                <a:gd name="T72" fmla="+- 0 2107 2063"/>
                <a:gd name="T73" fmla="*/ T72 w 455"/>
                <a:gd name="T74" fmla="+- 0 -6687 -7049"/>
                <a:gd name="T75" fmla="*/ -6687 h 455"/>
                <a:gd name="T76" fmla="+- 0 2075 2063"/>
                <a:gd name="T77" fmla="*/ T76 w 455"/>
                <a:gd name="T78" fmla="+- 0 -6749 -7049"/>
                <a:gd name="T79" fmla="*/ -6749 h 455"/>
                <a:gd name="T80" fmla="+- 0 2063 2063"/>
                <a:gd name="T81" fmla="*/ T80 w 455"/>
                <a:gd name="T82" fmla="+- 0 -6821 -7049"/>
                <a:gd name="T83" fmla="*/ -6821 h 45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5" h="455">
                  <a:moveTo>
                    <a:pt x="0" y="228"/>
                  </a:moveTo>
                  <a:lnTo>
                    <a:pt x="12" y="156"/>
                  </a:lnTo>
                  <a:lnTo>
                    <a:pt x="44" y="93"/>
                  </a:lnTo>
                  <a:lnTo>
                    <a:pt x="93" y="44"/>
                  </a:lnTo>
                  <a:lnTo>
                    <a:pt x="155" y="12"/>
                  </a:lnTo>
                  <a:lnTo>
                    <a:pt x="227" y="0"/>
                  </a:lnTo>
                  <a:lnTo>
                    <a:pt x="299" y="12"/>
                  </a:lnTo>
                  <a:lnTo>
                    <a:pt x="362" y="44"/>
                  </a:lnTo>
                  <a:lnTo>
                    <a:pt x="411" y="93"/>
                  </a:lnTo>
                  <a:lnTo>
                    <a:pt x="443" y="156"/>
                  </a:lnTo>
                  <a:lnTo>
                    <a:pt x="455" y="228"/>
                  </a:lnTo>
                  <a:lnTo>
                    <a:pt x="443" y="300"/>
                  </a:lnTo>
                  <a:lnTo>
                    <a:pt x="411" y="362"/>
                  </a:lnTo>
                  <a:lnTo>
                    <a:pt x="362" y="411"/>
                  </a:lnTo>
                  <a:lnTo>
                    <a:pt x="299" y="443"/>
                  </a:lnTo>
                  <a:lnTo>
                    <a:pt x="227" y="455"/>
                  </a:lnTo>
                  <a:lnTo>
                    <a:pt x="155" y="443"/>
                  </a:lnTo>
                  <a:lnTo>
                    <a:pt x="93" y="411"/>
                  </a:lnTo>
                  <a:lnTo>
                    <a:pt x="44" y="362"/>
                  </a:lnTo>
                  <a:lnTo>
                    <a:pt x="12" y="300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764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6" name="Freeform 615">
              <a:extLst>
                <a:ext uri="{FF2B5EF4-FFF2-40B4-BE49-F238E27FC236}">
                  <a16:creationId xmlns:a16="http://schemas.microsoft.com/office/drawing/2014/main" id="{1FBC8925-6748-47C2-AB3B-51F1104C0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8" y="-2748"/>
              <a:ext cx="1047" cy="1047"/>
            </a:xfrm>
            <a:custGeom>
              <a:avLst/>
              <a:gdLst>
                <a:gd name="T0" fmla="+- 0 1759 1759"/>
                <a:gd name="T1" fmla="*/ T0 w 1047"/>
                <a:gd name="T2" fmla="+- 0 -2224 -2747"/>
                <a:gd name="T3" fmla="*/ -2224 h 1047"/>
                <a:gd name="T4" fmla="+- 0 2282 1759"/>
                <a:gd name="T5" fmla="*/ T4 w 1047"/>
                <a:gd name="T6" fmla="+- 0 -2747 -2747"/>
                <a:gd name="T7" fmla="*/ -2747 h 1047"/>
                <a:gd name="T8" fmla="+- 0 2805 1759"/>
                <a:gd name="T9" fmla="*/ T8 w 1047"/>
                <a:gd name="T10" fmla="+- 0 -2224 -2747"/>
                <a:gd name="T11" fmla="*/ -2224 h 1047"/>
                <a:gd name="T12" fmla="+- 0 2282 1759"/>
                <a:gd name="T13" fmla="*/ T12 w 1047"/>
                <a:gd name="T14" fmla="+- 0 -1701 -2747"/>
                <a:gd name="T15" fmla="*/ -1701 h 1047"/>
                <a:gd name="T16" fmla="+- 0 1759 1759"/>
                <a:gd name="T17" fmla="*/ T16 w 1047"/>
                <a:gd name="T18" fmla="+- 0 -2224 -2747"/>
                <a:gd name="T19" fmla="*/ -2224 h 10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47" h="1047">
                  <a:moveTo>
                    <a:pt x="0" y="523"/>
                  </a:moveTo>
                  <a:lnTo>
                    <a:pt x="523" y="0"/>
                  </a:lnTo>
                  <a:lnTo>
                    <a:pt x="1046" y="523"/>
                  </a:lnTo>
                  <a:lnTo>
                    <a:pt x="523" y="1046"/>
                  </a:lnTo>
                  <a:lnTo>
                    <a:pt x="0" y="523"/>
                  </a:lnTo>
                  <a:close/>
                </a:path>
              </a:pathLst>
            </a:custGeom>
            <a:noFill/>
            <a:ln w="10196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7" name="AutoShape 614">
              <a:extLst>
                <a:ext uri="{FF2B5EF4-FFF2-40B4-BE49-F238E27FC236}">
                  <a16:creationId xmlns:a16="http://schemas.microsoft.com/office/drawing/2014/main" id="{9AA5555F-4A30-4C84-BC7A-5849D8763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" y="-7388"/>
              <a:ext cx="2072" cy="319"/>
            </a:xfrm>
            <a:custGeom>
              <a:avLst/>
              <a:gdLst>
                <a:gd name="T0" fmla="+- 0 4891 4889"/>
                <a:gd name="T1" fmla="*/ T0 w 2072"/>
                <a:gd name="T2" fmla="+- 0 -7338 -7387"/>
                <a:gd name="T3" fmla="*/ -7338 h 319"/>
                <a:gd name="T4" fmla="+- 0 4938 4889"/>
                <a:gd name="T5" fmla="*/ T4 w 2072"/>
                <a:gd name="T6" fmla="+- 0 -7069 -7387"/>
                <a:gd name="T7" fmla="*/ -7069 h 319"/>
                <a:gd name="T8" fmla="+- 0 4947 4889"/>
                <a:gd name="T9" fmla="*/ T8 w 2072"/>
                <a:gd name="T10" fmla="+- 0 -7093 -7387"/>
                <a:gd name="T11" fmla="*/ -7093 h 319"/>
                <a:gd name="T12" fmla="+- 0 4931 4889"/>
                <a:gd name="T13" fmla="*/ T12 w 2072"/>
                <a:gd name="T14" fmla="+- 0 -7098 -7387"/>
                <a:gd name="T15" fmla="*/ -7098 h 319"/>
                <a:gd name="T16" fmla="+- 0 4920 4889"/>
                <a:gd name="T17" fmla="*/ T16 w 2072"/>
                <a:gd name="T18" fmla="+- 0 -7109 -7387"/>
                <a:gd name="T19" fmla="*/ -7109 h 319"/>
                <a:gd name="T20" fmla="+- 0 4914 4889"/>
                <a:gd name="T21" fmla="*/ T20 w 2072"/>
                <a:gd name="T22" fmla="+- 0 -7123 -7387"/>
                <a:gd name="T23" fmla="*/ -7123 h 319"/>
                <a:gd name="T24" fmla="+- 0 4916 4889"/>
                <a:gd name="T25" fmla="*/ T24 w 2072"/>
                <a:gd name="T26" fmla="+- 0 -7339 -7387"/>
                <a:gd name="T27" fmla="*/ -7339 h 319"/>
                <a:gd name="T28" fmla="+- 0 4925 4889"/>
                <a:gd name="T29" fmla="*/ T28 w 2072"/>
                <a:gd name="T30" fmla="+- 0 -7353 -7387"/>
                <a:gd name="T31" fmla="*/ -7353 h 319"/>
                <a:gd name="T32" fmla="+- 0 4938 4889"/>
                <a:gd name="T33" fmla="*/ T32 w 2072"/>
                <a:gd name="T34" fmla="+- 0 -7361 -7387"/>
                <a:gd name="T35" fmla="*/ -7361 h 319"/>
                <a:gd name="T36" fmla="+- 0 6924 4889"/>
                <a:gd name="T37" fmla="*/ T36 w 2072"/>
                <a:gd name="T38" fmla="+- 0 -7383 -7387"/>
                <a:gd name="T39" fmla="*/ -7383 h 319"/>
                <a:gd name="T40" fmla="+- 0 4942 4889"/>
                <a:gd name="T41" fmla="*/ T40 w 2072"/>
                <a:gd name="T42" fmla="+- 0 -7093 -7387"/>
                <a:gd name="T43" fmla="*/ -7093 h 319"/>
                <a:gd name="T44" fmla="+- 0 6908 4889"/>
                <a:gd name="T45" fmla="*/ T44 w 2072"/>
                <a:gd name="T46" fmla="+- 0 -7093 -7387"/>
                <a:gd name="T47" fmla="*/ -7093 h 319"/>
                <a:gd name="T48" fmla="+- 0 4942 4889"/>
                <a:gd name="T49" fmla="*/ T48 w 2072"/>
                <a:gd name="T50" fmla="+- 0 -7093 -7387"/>
                <a:gd name="T51" fmla="*/ -7093 h 319"/>
                <a:gd name="T52" fmla="+- 0 6915 4889"/>
                <a:gd name="T53" fmla="*/ T52 w 2072"/>
                <a:gd name="T54" fmla="+- 0 -7095 -7387"/>
                <a:gd name="T55" fmla="*/ -7095 h 319"/>
                <a:gd name="T56" fmla="+- 0 6916 4889"/>
                <a:gd name="T57" fmla="*/ T56 w 2072"/>
                <a:gd name="T58" fmla="+- 0 -7096 -7387"/>
                <a:gd name="T59" fmla="*/ -7096 h 319"/>
                <a:gd name="T60" fmla="+- 0 6951 4889"/>
                <a:gd name="T61" fmla="*/ T60 w 2072"/>
                <a:gd name="T62" fmla="+- 0 -7096 -7387"/>
                <a:gd name="T63" fmla="*/ -7096 h 319"/>
                <a:gd name="T64" fmla="+- 0 6952 4889"/>
                <a:gd name="T65" fmla="*/ T64 w 2072"/>
                <a:gd name="T66" fmla="+- 0 -7098 -7387"/>
                <a:gd name="T67" fmla="*/ -7098 h 319"/>
                <a:gd name="T68" fmla="+- 0 6920 4889"/>
                <a:gd name="T69" fmla="*/ T68 w 2072"/>
                <a:gd name="T70" fmla="+- 0 -7098 -7387"/>
                <a:gd name="T71" fmla="*/ -7098 h 319"/>
                <a:gd name="T72" fmla="+- 0 4931 4889"/>
                <a:gd name="T73" fmla="*/ T72 w 2072"/>
                <a:gd name="T74" fmla="+- 0 -7098 -7387"/>
                <a:gd name="T75" fmla="*/ -7098 h 319"/>
                <a:gd name="T76" fmla="+- 0 6953 4889"/>
                <a:gd name="T77" fmla="*/ T76 w 2072"/>
                <a:gd name="T78" fmla="+- 0 -7099 -7387"/>
                <a:gd name="T79" fmla="*/ -7099 h 319"/>
                <a:gd name="T80" fmla="+- 0 4925 4889"/>
                <a:gd name="T81" fmla="*/ T80 w 2072"/>
                <a:gd name="T82" fmla="+- 0 -7103 -7387"/>
                <a:gd name="T83" fmla="*/ -7103 h 319"/>
                <a:gd name="T84" fmla="+- 0 6925 4889"/>
                <a:gd name="T85" fmla="*/ T84 w 2072"/>
                <a:gd name="T86" fmla="+- 0 -7103 -7387"/>
                <a:gd name="T87" fmla="*/ -7103 h 319"/>
                <a:gd name="T88" fmla="+- 0 6930 4889"/>
                <a:gd name="T89" fmla="*/ T88 w 2072"/>
                <a:gd name="T90" fmla="+- 0 -7108 -7387"/>
                <a:gd name="T91" fmla="*/ -7108 h 319"/>
                <a:gd name="T92" fmla="+- 0 4919 4889"/>
                <a:gd name="T93" fmla="*/ T92 w 2072"/>
                <a:gd name="T94" fmla="+- 0 -7110 -7387"/>
                <a:gd name="T95" fmla="*/ -7110 h 319"/>
                <a:gd name="T96" fmla="+- 0 6958 4889"/>
                <a:gd name="T97" fmla="*/ T96 w 2072"/>
                <a:gd name="T98" fmla="+- 0 -7110 -7387"/>
                <a:gd name="T99" fmla="*/ -7110 h 319"/>
                <a:gd name="T100" fmla="+- 0 6959 4889"/>
                <a:gd name="T101" fmla="*/ T100 w 2072"/>
                <a:gd name="T102" fmla="+- 0 -7114 -7387"/>
                <a:gd name="T103" fmla="*/ -7114 h 319"/>
                <a:gd name="T104" fmla="+- 0 4917 4889"/>
                <a:gd name="T105" fmla="*/ T104 w 2072"/>
                <a:gd name="T106" fmla="+- 0 -7115 -7387"/>
                <a:gd name="T107" fmla="*/ -7115 h 319"/>
                <a:gd name="T108" fmla="+- 0 6935 4889"/>
                <a:gd name="T109" fmla="*/ T108 w 2072"/>
                <a:gd name="T110" fmla="+- 0 -7116 -7387"/>
                <a:gd name="T111" fmla="*/ -7116 h 319"/>
                <a:gd name="T112" fmla="+- 0 4916 4889"/>
                <a:gd name="T113" fmla="*/ T112 w 2072"/>
                <a:gd name="T114" fmla="+- 0 -7116 -7387"/>
                <a:gd name="T115" fmla="*/ -7116 h 319"/>
                <a:gd name="T116" fmla="+- 0 4914 4889"/>
                <a:gd name="T117" fmla="*/ T116 w 2072"/>
                <a:gd name="T118" fmla="+- 0 -7123 -7387"/>
                <a:gd name="T119" fmla="*/ -7123 h 319"/>
                <a:gd name="T120" fmla="+- 0 6936 4889"/>
                <a:gd name="T121" fmla="*/ T120 w 2072"/>
                <a:gd name="T122" fmla="+- 0 -7122 -7387"/>
                <a:gd name="T123" fmla="*/ -7122 h 319"/>
                <a:gd name="T124" fmla="+- 0 4914 4889"/>
                <a:gd name="T125" fmla="*/ T124 w 2072"/>
                <a:gd name="T126" fmla="+- 0 -7123 -7387"/>
                <a:gd name="T127" fmla="*/ -7123 h 319"/>
                <a:gd name="T128" fmla="+- 0 6961 4889"/>
                <a:gd name="T129" fmla="*/ T128 w 2072"/>
                <a:gd name="T130" fmla="+- 0 -7123 -7387"/>
                <a:gd name="T131" fmla="*/ -7123 h 319"/>
                <a:gd name="T132" fmla="+- 0 6937 4889"/>
                <a:gd name="T133" fmla="*/ T132 w 2072"/>
                <a:gd name="T134" fmla="+- 0 -7130 -7387"/>
                <a:gd name="T135" fmla="*/ -7130 h 319"/>
                <a:gd name="T136" fmla="+- 0 6936 4889"/>
                <a:gd name="T137" fmla="*/ T136 w 2072"/>
                <a:gd name="T138" fmla="+- 0 -7332 -7387"/>
                <a:gd name="T139" fmla="*/ -7332 h 319"/>
                <a:gd name="T140" fmla="+- 0 6961 4889"/>
                <a:gd name="T141" fmla="*/ T140 w 2072"/>
                <a:gd name="T142" fmla="+- 0 -7335 -7387"/>
                <a:gd name="T143" fmla="*/ -7335 h 319"/>
                <a:gd name="T144" fmla="+- 0 6936 4889"/>
                <a:gd name="T145" fmla="*/ T144 w 2072"/>
                <a:gd name="T146" fmla="+- 0 -7335 -7387"/>
                <a:gd name="T147" fmla="*/ -7335 h 319"/>
                <a:gd name="T148" fmla="+- 0 6936 4889"/>
                <a:gd name="T149" fmla="*/ T148 w 2072"/>
                <a:gd name="T150" fmla="+- 0 -7333 -7387"/>
                <a:gd name="T151" fmla="*/ -7333 h 319"/>
                <a:gd name="T152" fmla="+- 0 4917 4889"/>
                <a:gd name="T153" fmla="*/ T152 w 2072"/>
                <a:gd name="T154" fmla="+- 0 -7341 -7387"/>
                <a:gd name="T155" fmla="*/ -7341 h 319"/>
                <a:gd name="T156" fmla="+- 0 6934 4889"/>
                <a:gd name="T157" fmla="*/ T156 w 2072"/>
                <a:gd name="T158" fmla="+- 0 -7342 -7387"/>
                <a:gd name="T159" fmla="*/ -7342 h 319"/>
                <a:gd name="T160" fmla="+- 0 4917 4889"/>
                <a:gd name="T161" fmla="*/ T160 w 2072"/>
                <a:gd name="T162" fmla="+- 0 -7342 -7387"/>
                <a:gd name="T163" fmla="*/ -7342 h 319"/>
                <a:gd name="T164" fmla="+- 0 4920 4889"/>
                <a:gd name="T165" fmla="*/ T164 w 2072"/>
                <a:gd name="T166" fmla="+- 0 -7348 -7387"/>
                <a:gd name="T167" fmla="*/ -7348 h 319"/>
                <a:gd name="T168" fmla="+- 0 6931 4889"/>
                <a:gd name="T169" fmla="*/ T168 w 2072"/>
                <a:gd name="T170" fmla="+- 0 -7346 -7387"/>
                <a:gd name="T171" fmla="*/ -7346 h 319"/>
                <a:gd name="T172" fmla="+- 0 4920 4889"/>
                <a:gd name="T173" fmla="*/ T172 w 2072"/>
                <a:gd name="T174" fmla="+- 0 -7347 -7387"/>
                <a:gd name="T175" fmla="*/ -7347 h 319"/>
                <a:gd name="T176" fmla="+- 0 6926 4889"/>
                <a:gd name="T177" fmla="*/ T176 w 2072"/>
                <a:gd name="T178" fmla="+- 0 -7352 -7387"/>
                <a:gd name="T179" fmla="*/ -7352 h 319"/>
                <a:gd name="T180" fmla="+- 0 6925 4889"/>
                <a:gd name="T181" fmla="*/ T180 w 2072"/>
                <a:gd name="T182" fmla="+- 0 -7353 -7387"/>
                <a:gd name="T183" fmla="*/ -7353 h 319"/>
                <a:gd name="T184" fmla="+- 0 6921 4889"/>
                <a:gd name="T185" fmla="*/ T184 w 2072"/>
                <a:gd name="T186" fmla="+- 0 -7357 -7387"/>
                <a:gd name="T187" fmla="*/ -7357 h 319"/>
                <a:gd name="T188" fmla="+- 0 4925 4889"/>
                <a:gd name="T189" fmla="*/ T188 w 2072"/>
                <a:gd name="T190" fmla="+- 0 -7353 -7387"/>
                <a:gd name="T191" fmla="*/ -7353 h 319"/>
                <a:gd name="T192" fmla="+- 0 4930 4889"/>
                <a:gd name="T193" fmla="*/ T192 w 2072"/>
                <a:gd name="T194" fmla="+- 0 -7357 -7387"/>
                <a:gd name="T195" fmla="*/ -7357 h 319"/>
                <a:gd name="T196" fmla="+- 0 6952 4889"/>
                <a:gd name="T197" fmla="*/ T196 w 2072"/>
                <a:gd name="T198" fmla="+- 0 -7358 -7387"/>
                <a:gd name="T199" fmla="*/ -7358 h 319"/>
                <a:gd name="T200" fmla="+- 0 4931 4889"/>
                <a:gd name="T201" fmla="*/ T200 w 2072"/>
                <a:gd name="T202" fmla="+- 0 -7357 -7387"/>
                <a:gd name="T203" fmla="*/ -7357 h 319"/>
                <a:gd name="T204" fmla="+- 0 4936 4889"/>
                <a:gd name="T205" fmla="*/ T204 w 2072"/>
                <a:gd name="T206" fmla="+- 0 -7360 -7387"/>
                <a:gd name="T207" fmla="*/ -7360 h 319"/>
                <a:gd name="T208" fmla="+- 0 6951 4889"/>
                <a:gd name="T209" fmla="*/ T208 w 2072"/>
                <a:gd name="T210" fmla="+- 0 -7360 -7387"/>
                <a:gd name="T211" fmla="*/ -7360 h 319"/>
                <a:gd name="T212" fmla="+- 0 6913 4889"/>
                <a:gd name="T213" fmla="*/ T212 w 2072"/>
                <a:gd name="T214" fmla="+- 0 -7361 -7387"/>
                <a:gd name="T215" fmla="*/ -7361 h 319"/>
                <a:gd name="T216" fmla="+- 0 4943 4889"/>
                <a:gd name="T217" fmla="*/ T216 w 2072"/>
                <a:gd name="T218" fmla="+- 0 -7363 -7387"/>
                <a:gd name="T219" fmla="*/ -7363 h 319"/>
                <a:gd name="T220" fmla="+- 0 6906 4889"/>
                <a:gd name="T221" fmla="*/ T220 w 2072"/>
                <a:gd name="T222" fmla="+- 0 -7363 -7387"/>
                <a:gd name="T223" fmla="*/ -7363 h 319"/>
                <a:gd name="T224" fmla="+- 0 6899 4889"/>
                <a:gd name="T225" fmla="*/ T224 w 2072"/>
                <a:gd name="T226" fmla="+- 0 -7363 -7387"/>
                <a:gd name="T227" fmla="*/ -7363 h 319"/>
                <a:gd name="T228" fmla="+- 0 6899 4889"/>
                <a:gd name="T229" fmla="*/ T228 w 2072"/>
                <a:gd name="T230" fmla="+- 0 -7363 -7387"/>
                <a:gd name="T231" fmla="*/ -7363 h 31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2072" h="319">
                  <a:moveTo>
                    <a:pt x="2012" y="0"/>
                  </a:moveTo>
                  <a:lnTo>
                    <a:pt x="61" y="0"/>
                  </a:lnTo>
                  <a:lnTo>
                    <a:pt x="49" y="1"/>
                  </a:lnTo>
                  <a:lnTo>
                    <a:pt x="38" y="4"/>
                  </a:lnTo>
                  <a:lnTo>
                    <a:pt x="27" y="10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7"/>
                  </a:lnTo>
                  <a:lnTo>
                    <a:pt x="2" y="49"/>
                  </a:lnTo>
                  <a:lnTo>
                    <a:pt x="0" y="60"/>
                  </a:lnTo>
                  <a:lnTo>
                    <a:pt x="0" y="258"/>
                  </a:lnTo>
                  <a:lnTo>
                    <a:pt x="2" y="270"/>
                  </a:lnTo>
                  <a:lnTo>
                    <a:pt x="5" y="281"/>
                  </a:lnTo>
                  <a:lnTo>
                    <a:pt x="11" y="292"/>
                  </a:lnTo>
                  <a:lnTo>
                    <a:pt x="18" y="301"/>
                  </a:lnTo>
                  <a:lnTo>
                    <a:pt x="27" y="308"/>
                  </a:lnTo>
                  <a:lnTo>
                    <a:pt x="38" y="314"/>
                  </a:lnTo>
                  <a:lnTo>
                    <a:pt x="49" y="318"/>
                  </a:lnTo>
                  <a:lnTo>
                    <a:pt x="61" y="319"/>
                  </a:lnTo>
                  <a:lnTo>
                    <a:pt x="2012" y="319"/>
                  </a:lnTo>
                  <a:lnTo>
                    <a:pt x="2023" y="318"/>
                  </a:lnTo>
                  <a:lnTo>
                    <a:pt x="2035" y="314"/>
                  </a:lnTo>
                  <a:lnTo>
                    <a:pt x="2045" y="308"/>
                  </a:lnTo>
                  <a:lnTo>
                    <a:pt x="2054" y="301"/>
                  </a:lnTo>
                  <a:lnTo>
                    <a:pt x="2059" y="295"/>
                  </a:lnTo>
                  <a:lnTo>
                    <a:pt x="63" y="295"/>
                  </a:lnTo>
                  <a:lnTo>
                    <a:pt x="58" y="294"/>
                  </a:lnTo>
                  <a:lnTo>
                    <a:pt x="55" y="294"/>
                  </a:lnTo>
                  <a:lnTo>
                    <a:pt x="53" y="294"/>
                  </a:lnTo>
                  <a:lnTo>
                    <a:pt x="54" y="294"/>
                  </a:lnTo>
                  <a:lnTo>
                    <a:pt x="49" y="292"/>
                  </a:lnTo>
                  <a:lnTo>
                    <a:pt x="48" y="292"/>
                  </a:lnTo>
                  <a:lnTo>
                    <a:pt x="46" y="291"/>
                  </a:lnTo>
                  <a:lnTo>
                    <a:pt x="47" y="291"/>
                  </a:lnTo>
                  <a:lnTo>
                    <a:pt x="42" y="289"/>
                  </a:lnTo>
                  <a:lnTo>
                    <a:pt x="40" y="288"/>
                  </a:lnTo>
                  <a:lnTo>
                    <a:pt x="41" y="288"/>
                  </a:lnTo>
                  <a:lnTo>
                    <a:pt x="37" y="284"/>
                  </a:lnTo>
                  <a:lnTo>
                    <a:pt x="36" y="284"/>
                  </a:lnTo>
                  <a:lnTo>
                    <a:pt x="35" y="283"/>
                  </a:lnTo>
                  <a:lnTo>
                    <a:pt x="32" y="279"/>
                  </a:lnTo>
                  <a:lnTo>
                    <a:pt x="31" y="279"/>
                  </a:lnTo>
                  <a:lnTo>
                    <a:pt x="31" y="278"/>
                  </a:lnTo>
                  <a:lnTo>
                    <a:pt x="30" y="277"/>
                  </a:lnTo>
                  <a:lnTo>
                    <a:pt x="28" y="273"/>
                  </a:lnTo>
                  <a:lnTo>
                    <a:pt x="27" y="271"/>
                  </a:lnTo>
                  <a:lnTo>
                    <a:pt x="26" y="266"/>
                  </a:lnTo>
                  <a:lnTo>
                    <a:pt x="25" y="264"/>
                  </a:lnTo>
                  <a:lnTo>
                    <a:pt x="25" y="258"/>
                  </a:lnTo>
                  <a:lnTo>
                    <a:pt x="25" y="257"/>
                  </a:lnTo>
                  <a:lnTo>
                    <a:pt x="25" y="61"/>
                  </a:lnTo>
                  <a:lnTo>
                    <a:pt x="25" y="55"/>
                  </a:lnTo>
                  <a:lnTo>
                    <a:pt x="26" y="52"/>
                  </a:lnTo>
                  <a:lnTo>
                    <a:pt x="27" y="48"/>
                  </a:lnTo>
                  <a:lnTo>
                    <a:pt x="28" y="45"/>
                  </a:lnTo>
                  <a:lnTo>
                    <a:pt x="31" y="41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2" y="39"/>
                  </a:lnTo>
                  <a:lnTo>
                    <a:pt x="35" y="35"/>
                  </a:lnTo>
                  <a:lnTo>
                    <a:pt x="34" y="35"/>
                  </a:lnTo>
                  <a:lnTo>
                    <a:pt x="36" y="34"/>
                  </a:lnTo>
                  <a:lnTo>
                    <a:pt x="37" y="34"/>
                  </a:lnTo>
                  <a:lnTo>
                    <a:pt x="40" y="31"/>
                  </a:lnTo>
                  <a:lnTo>
                    <a:pt x="42" y="30"/>
                  </a:lnTo>
                  <a:lnTo>
                    <a:pt x="47" y="27"/>
                  </a:lnTo>
                  <a:lnTo>
                    <a:pt x="46" y="27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54" y="25"/>
                  </a:lnTo>
                  <a:lnTo>
                    <a:pt x="53" y="25"/>
                  </a:lnTo>
                  <a:lnTo>
                    <a:pt x="55" y="24"/>
                  </a:lnTo>
                  <a:lnTo>
                    <a:pt x="58" y="24"/>
                  </a:lnTo>
                  <a:lnTo>
                    <a:pt x="63" y="24"/>
                  </a:lnTo>
                  <a:lnTo>
                    <a:pt x="2059" y="24"/>
                  </a:lnTo>
                  <a:lnTo>
                    <a:pt x="2054" y="18"/>
                  </a:lnTo>
                  <a:lnTo>
                    <a:pt x="2045" y="10"/>
                  </a:lnTo>
                  <a:lnTo>
                    <a:pt x="2035" y="4"/>
                  </a:lnTo>
                  <a:lnTo>
                    <a:pt x="2023" y="1"/>
                  </a:lnTo>
                  <a:lnTo>
                    <a:pt x="2012" y="0"/>
                  </a:lnTo>
                  <a:close/>
                  <a:moveTo>
                    <a:pt x="2019" y="294"/>
                  </a:moveTo>
                  <a:lnTo>
                    <a:pt x="2010" y="295"/>
                  </a:lnTo>
                  <a:lnTo>
                    <a:pt x="2059" y="295"/>
                  </a:lnTo>
                  <a:lnTo>
                    <a:pt x="2060" y="294"/>
                  </a:lnTo>
                  <a:lnTo>
                    <a:pt x="2017" y="294"/>
                  </a:lnTo>
                  <a:lnTo>
                    <a:pt x="2019" y="294"/>
                  </a:lnTo>
                  <a:close/>
                  <a:moveTo>
                    <a:pt x="53" y="294"/>
                  </a:moveTo>
                  <a:lnTo>
                    <a:pt x="55" y="294"/>
                  </a:lnTo>
                  <a:lnTo>
                    <a:pt x="54" y="294"/>
                  </a:lnTo>
                  <a:lnTo>
                    <a:pt x="53" y="294"/>
                  </a:lnTo>
                  <a:close/>
                  <a:moveTo>
                    <a:pt x="54" y="294"/>
                  </a:moveTo>
                  <a:lnTo>
                    <a:pt x="55" y="294"/>
                  </a:lnTo>
                  <a:lnTo>
                    <a:pt x="58" y="294"/>
                  </a:lnTo>
                  <a:lnTo>
                    <a:pt x="54" y="294"/>
                  </a:lnTo>
                  <a:close/>
                  <a:moveTo>
                    <a:pt x="2020" y="294"/>
                  </a:moveTo>
                  <a:lnTo>
                    <a:pt x="2019" y="294"/>
                  </a:lnTo>
                  <a:lnTo>
                    <a:pt x="2017" y="294"/>
                  </a:lnTo>
                  <a:lnTo>
                    <a:pt x="2020" y="294"/>
                  </a:lnTo>
                  <a:close/>
                  <a:moveTo>
                    <a:pt x="2060" y="294"/>
                  </a:moveTo>
                  <a:lnTo>
                    <a:pt x="2020" y="294"/>
                  </a:lnTo>
                  <a:lnTo>
                    <a:pt x="2017" y="294"/>
                  </a:lnTo>
                  <a:lnTo>
                    <a:pt x="2060" y="294"/>
                  </a:lnTo>
                  <a:close/>
                  <a:moveTo>
                    <a:pt x="54" y="294"/>
                  </a:moveTo>
                  <a:lnTo>
                    <a:pt x="53" y="294"/>
                  </a:lnTo>
                  <a:lnTo>
                    <a:pt x="54" y="294"/>
                  </a:lnTo>
                  <a:close/>
                  <a:moveTo>
                    <a:pt x="2026" y="292"/>
                  </a:moveTo>
                  <a:lnTo>
                    <a:pt x="2019" y="294"/>
                  </a:lnTo>
                  <a:lnTo>
                    <a:pt x="2020" y="294"/>
                  </a:lnTo>
                  <a:lnTo>
                    <a:pt x="2060" y="294"/>
                  </a:lnTo>
                  <a:lnTo>
                    <a:pt x="2061" y="292"/>
                  </a:lnTo>
                  <a:lnTo>
                    <a:pt x="2024" y="292"/>
                  </a:lnTo>
                  <a:lnTo>
                    <a:pt x="2026" y="292"/>
                  </a:lnTo>
                  <a:close/>
                  <a:moveTo>
                    <a:pt x="46" y="291"/>
                  </a:moveTo>
                  <a:lnTo>
                    <a:pt x="48" y="292"/>
                  </a:lnTo>
                  <a:lnTo>
                    <a:pt x="47" y="292"/>
                  </a:lnTo>
                  <a:lnTo>
                    <a:pt x="46" y="291"/>
                  </a:lnTo>
                  <a:close/>
                  <a:moveTo>
                    <a:pt x="47" y="292"/>
                  </a:moveTo>
                  <a:lnTo>
                    <a:pt x="48" y="292"/>
                  </a:lnTo>
                  <a:lnTo>
                    <a:pt x="49" y="292"/>
                  </a:lnTo>
                  <a:lnTo>
                    <a:pt x="47" y="292"/>
                  </a:lnTo>
                  <a:close/>
                  <a:moveTo>
                    <a:pt x="2027" y="291"/>
                  </a:moveTo>
                  <a:lnTo>
                    <a:pt x="2026" y="292"/>
                  </a:lnTo>
                  <a:lnTo>
                    <a:pt x="2024" y="292"/>
                  </a:lnTo>
                  <a:lnTo>
                    <a:pt x="2027" y="291"/>
                  </a:lnTo>
                  <a:close/>
                  <a:moveTo>
                    <a:pt x="2062" y="291"/>
                  </a:moveTo>
                  <a:lnTo>
                    <a:pt x="2027" y="291"/>
                  </a:lnTo>
                  <a:lnTo>
                    <a:pt x="2024" y="292"/>
                  </a:lnTo>
                  <a:lnTo>
                    <a:pt x="2061" y="292"/>
                  </a:lnTo>
                  <a:lnTo>
                    <a:pt x="2062" y="292"/>
                  </a:lnTo>
                  <a:lnTo>
                    <a:pt x="2062" y="291"/>
                  </a:lnTo>
                  <a:close/>
                  <a:moveTo>
                    <a:pt x="47" y="291"/>
                  </a:moveTo>
                  <a:lnTo>
                    <a:pt x="46" y="291"/>
                  </a:lnTo>
                  <a:lnTo>
                    <a:pt x="47" y="292"/>
                  </a:lnTo>
                  <a:lnTo>
                    <a:pt x="47" y="291"/>
                  </a:lnTo>
                  <a:close/>
                  <a:moveTo>
                    <a:pt x="2032" y="288"/>
                  </a:moveTo>
                  <a:lnTo>
                    <a:pt x="2026" y="292"/>
                  </a:lnTo>
                  <a:lnTo>
                    <a:pt x="2027" y="291"/>
                  </a:lnTo>
                  <a:lnTo>
                    <a:pt x="2062" y="291"/>
                  </a:lnTo>
                  <a:lnTo>
                    <a:pt x="2063" y="289"/>
                  </a:lnTo>
                  <a:lnTo>
                    <a:pt x="2031" y="289"/>
                  </a:lnTo>
                  <a:lnTo>
                    <a:pt x="2032" y="288"/>
                  </a:lnTo>
                  <a:close/>
                  <a:moveTo>
                    <a:pt x="2033" y="288"/>
                  </a:moveTo>
                  <a:lnTo>
                    <a:pt x="2032" y="288"/>
                  </a:lnTo>
                  <a:lnTo>
                    <a:pt x="2031" y="289"/>
                  </a:lnTo>
                  <a:lnTo>
                    <a:pt x="2033" y="288"/>
                  </a:lnTo>
                  <a:close/>
                  <a:moveTo>
                    <a:pt x="2064" y="288"/>
                  </a:moveTo>
                  <a:lnTo>
                    <a:pt x="2033" y="288"/>
                  </a:lnTo>
                  <a:lnTo>
                    <a:pt x="2031" y="289"/>
                  </a:lnTo>
                  <a:lnTo>
                    <a:pt x="2063" y="289"/>
                  </a:lnTo>
                  <a:lnTo>
                    <a:pt x="2064" y="288"/>
                  </a:lnTo>
                  <a:close/>
                  <a:moveTo>
                    <a:pt x="40" y="288"/>
                  </a:moveTo>
                  <a:lnTo>
                    <a:pt x="42" y="289"/>
                  </a:lnTo>
                  <a:lnTo>
                    <a:pt x="40" y="288"/>
                  </a:lnTo>
                  <a:close/>
                  <a:moveTo>
                    <a:pt x="42" y="289"/>
                  </a:moveTo>
                  <a:lnTo>
                    <a:pt x="42" y="289"/>
                  </a:lnTo>
                  <a:close/>
                  <a:moveTo>
                    <a:pt x="41" y="288"/>
                  </a:moveTo>
                  <a:lnTo>
                    <a:pt x="40" y="288"/>
                  </a:lnTo>
                  <a:lnTo>
                    <a:pt x="42" y="289"/>
                  </a:lnTo>
                  <a:lnTo>
                    <a:pt x="41" y="288"/>
                  </a:lnTo>
                  <a:close/>
                  <a:moveTo>
                    <a:pt x="2037" y="284"/>
                  </a:moveTo>
                  <a:lnTo>
                    <a:pt x="2032" y="288"/>
                  </a:lnTo>
                  <a:lnTo>
                    <a:pt x="2033" y="288"/>
                  </a:lnTo>
                  <a:lnTo>
                    <a:pt x="2064" y="288"/>
                  </a:lnTo>
                  <a:lnTo>
                    <a:pt x="2066" y="284"/>
                  </a:lnTo>
                  <a:lnTo>
                    <a:pt x="2036" y="284"/>
                  </a:lnTo>
                  <a:lnTo>
                    <a:pt x="2037" y="284"/>
                  </a:lnTo>
                  <a:close/>
                  <a:moveTo>
                    <a:pt x="35" y="283"/>
                  </a:moveTo>
                  <a:lnTo>
                    <a:pt x="36" y="284"/>
                  </a:lnTo>
                  <a:lnTo>
                    <a:pt x="35" y="284"/>
                  </a:lnTo>
                  <a:lnTo>
                    <a:pt x="35" y="283"/>
                  </a:lnTo>
                  <a:close/>
                  <a:moveTo>
                    <a:pt x="35" y="284"/>
                  </a:moveTo>
                  <a:lnTo>
                    <a:pt x="36" y="284"/>
                  </a:lnTo>
                  <a:lnTo>
                    <a:pt x="37" y="284"/>
                  </a:lnTo>
                  <a:lnTo>
                    <a:pt x="35" y="284"/>
                  </a:lnTo>
                  <a:close/>
                  <a:moveTo>
                    <a:pt x="2038" y="283"/>
                  </a:moveTo>
                  <a:lnTo>
                    <a:pt x="2037" y="284"/>
                  </a:lnTo>
                  <a:lnTo>
                    <a:pt x="2036" y="284"/>
                  </a:lnTo>
                  <a:lnTo>
                    <a:pt x="2038" y="283"/>
                  </a:lnTo>
                  <a:close/>
                  <a:moveTo>
                    <a:pt x="2067" y="283"/>
                  </a:moveTo>
                  <a:lnTo>
                    <a:pt x="2038" y="283"/>
                  </a:lnTo>
                  <a:lnTo>
                    <a:pt x="2036" y="284"/>
                  </a:lnTo>
                  <a:lnTo>
                    <a:pt x="2066" y="284"/>
                  </a:lnTo>
                  <a:lnTo>
                    <a:pt x="2067" y="283"/>
                  </a:lnTo>
                  <a:close/>
                  <a:moveTo>
                    <a:pt x="2042" y="278"/>
                  </a:moveTo>
                  <a:lnTo>
                    <a:pt x="2037" y="284"/>
                  </a:lnTo>
                  <a:lnTo>
                    <a:pt x="2038" y="283"/>
                  </a:lnTo>
                  <a:lnTo>
                    <a:pt x="2067" y="283"/>
                  </a:lnTo>
                  <a:lnTo>
                    <a:pt x="2067" y="281"/>
                  </a:lnTo>
                  <a:lnTo>
                    <a:pt x="2068" y="279"/>
                  </a:lnTo>
                  <a:lnTo>
                    <a:pt x="2041" y="279"/>
                  </a:lnTo>
                  <a:lnTo>
                    <a:pt x="2042" y="278"/>
                  </a:lnTo>
                  <a:close/>
                  <a:moveTo>
                    <a:pt x="35" y="283"/>
                  </a:moveTo>
                  <a:lnTo>
                    <a:pt x="35" y="283"/>
                  </a:lnTo>
                  <a:lnTo>
                    <a:pt x="35" y="284"/>
                  </a:lnTo>
                  <a:lnTo>
                    <a:pt x="35" y="283"/>
                  </a:lnTo>
                  <a:close/>
                  <a:moveTo>
                    <a:pt x="30" y="277"/>
                  </a:moveTo>
                  <a:lnTo>
                    <a:pt x="31" y="279"/>
                  </a:lnTo>
                  <a:lnTo>
                    <a:pt x="31" y="278"/>
                  </a:lnTo>
                  <a:lnTo>
                    <a:pt x="30" y="277"/>
                  </a:lnTo>
                  <a:close/>
                  <a:moveTo>
                    <a:pt x="31" y="278"/>
                  </a:moveTo>
                  <a:lnTo>
                    <a:pt x="31" y="279"/>
                  </a:lnTo>
                  <a:lnTo>
                    <a:pt x="32" y="279"/>
                  </a:lnTo>
                  <a:lnTo>
                    <a:pt x="31" y="278"/>
                  </a:lnTo>
                  <a:close/>
                  <a:moveTo>
                    <a:pt x="2043" y="277"/>
                  </a:moveTo>
                  <a:lnTo>
                    <a:pt x="2042" y="278"/>
                  </a:lnTo>
                  <a:lnTo>
                    <a:pt x="2041" y="279"/>
                  </a:lnTo>
                  <a:lnTo>
                    <a:pt x="2043" y="277"/>
                  </a:lnTo>
                  <a:close/>
                  <a:moveTo>
                    <a:pt x="2069" y="277"/>
                  </a:moveTo>
                  <a:lnTo>
                    <a:pt x="2043" y="277"/>
                  </a:lnTo>
                  <a:lnTo>
                    <a:pt x="2041" y="279"/>
                  </a:lnTo>
                  <a:lnTo>
                    <a:pt x="2068" y="279"/>
                  </a:lnTo>
                  <a:lnTo>
                    <a:pt x="2069" y="277"/>
                  </a:lnTo>
                  <a:close/>
                  <a:moveTo>
                    <a:pt x="2045" y="272"/>
                  </a:moveTo>
                  <a:lnTo>
                    <a:pt x="2042" y="278"/>
                  </a:lnTo>
                  <a:lnTo>
                    <a:pt x="2043" y="277"/>
                  </a:lnTo>
                  <a:lnTo>
                    <a:pt x="2069" y="277"/>
                  </a:lnTo>
                  <a:lnTo>
                    <a:pt x="2070" y="273"/>
                  </a:lnTo>
                  <a:lnTo>
                    <a:pt x="2045" y="273"/>
                  </a:lnTo>
                  <a:lnTo>
                    <a:pt x="2045" y="272"/>
                  </a:lnTo>
                  <a:close/>
                  <a:moveTo>
                    <a:pt x="30" y="277"/>
                  </a:moveTo>
                  <a:lnTo>
                    <a:pt x="30" y="277"/>
                  </a:lnTo>
                  <a:lnTo>
                    <a:pt x="31" y="278"/>
                  </a:lnTo>
                  <a:lnTo>
                    <a:pt x="30" y="277"/>
                  </a:lnTo>
                  <a:close/>
                  <a:moveTo>
                    <a:pt x="27" y="271"/>
                  </a:moveTo>
                  <a:lnTo>
                    <a:pt x="28" y="273"/>
                  </a:lnTo>
                  <a:lnTo>
                    <a:pt x="28" y="272"/>
                  </a:lnTo>
                  <a:lnTo>
                    <a:pt x="27" y="271"/>
                  </a:lnTo>
                  <a:close/>
                  <a:moveTo>
                    <a:pt x="28" y="272"/>
                  </a:moveTo>
                  <a:lnTo>
                    <a:pt x="28" y="273"/>
                  </a:lnTo>
                  <a:lnTo>
                    <a:pt x="28" y="272"/>
                  </a:lnTo>
                  <a:close/>
                  <a:moveTo>
                    <a:pt x="2046" y="271"/>
                  </a:moveTo>
                  <a:lnTo>
                    <a:pt x="2045" y="272"/>
                  </a:lnTo>
                  <a:lnTo>
                    <a:pt x="2045" y="273"/>
                  </a:lnTo>
                  <a:lnTo>
                    <a:pt x="2046" y="271"/>
                  </a:lnTo>
                  <a:close/>
                  <a:moveTo>
                    <a:pt x="2071" y="271"/>
                  </a:moveTo>
                  <a:lnTo>
                    <a:pt x="2046" y="271"/>
                  </a:lnTo>
                  <a:lnTo>
                    <a:pt x="2045" y="273"/>
                  </a:lnTo>
                  <a:lnTo>
                    <a:pt x="2070" y="273"/>
                  </a:lnTo>
                  <a:lnTo>
                    <a:pt x="2071" y="271"/>
                  </a:lnTo>
                  <a:close/>
                  <a:moveTo>
                    <a:pt x="27" y="271"/>
                  </a:moveTo>
                  <a:lnTo>
                    <a:pt x="27" y="271"/>
                  </a:lnTo>
                  <a:lnTo>
                    <a:pt x="28" y="272"/>
                  </a:lnTo>
                  <a:lnTo>
                    <a:pt x="27" y="271"/>
                  </a:lnTo>
                  <a:close/>
                  <a:moveTo>
                    <a:pt x="2047" y="265"/>
                  </a:moveTo>
                  <a:lnTo>
                    <a:pt x="2045" y="272"/>
                  </a:lnTo>
                  <a:lnTo>
                    <a:pt x="2046" y="271"/>
                  </a:lnTo>
                  <a:lnTo>
                    <a:pt x="2071" y="271"/>
                  </a:lnTo>
                  <a:lnTo>
                    <a:pt x="2071" y="270"/>
                  </a:lnTo>
                  <a:lnTo>
                    <a:pt x="2072" y="266"/>
                  </a:lnTo>
                  <a:lnTo>
                    <a:pt x="2047" y="266"/>
                  </a:lnTo>
                  <a:lnTo>
                    <a:pt x="2047" y="265"/>
                  </a:lnTo>
                  <a:close/>
                  <a:moveTo>
                    <a:pt x="25" y="264"/>
                  </a:moveTo>
                  <a:lnTo>
                    <a:pt x="26" y="266"/>
                  </a:lnTo>
                  <a:lnTo>
                    <a:pt x="25" y="265"/>
                  </a:lnTo>
                  <a:lnTo>
                    <a:pt x="25" y="264"/>
                  </a:lnTo>
                  <a:close/>
                  <a:moveTo>
                    <a:pt x="25" y="265"/>
                  </a:moveTo>
                  <a:lnTo>
                    <a:pt x="26" y="266"/>
                  </a:lnTo>
                  <a:lnTo>
                    <a:pt x="25" y="265"/>
                  </a:lnTo>
                  <a:close/>
                  <a:moveTo>
                    <a:pt x="2048" y="264"/>
                  </a:moveTo>
                  <a:lnTo>
                    <a:pt x="2047" y="265"/>
                  </a:lnTo>
                  <a:lnTo>
                    <a:pt x="2047" y="266"/>
                  </a:lnTo>
                  <a:lnTo>
                    <a:pt x="2048" y="264"/>
                  </a:lnTo>
                  <a:close/>
                  <a:moveTo>
                    <a:pt x="2072" y="264"/>
                  </a:moveTo>
                  <a:lnTo>
                    <a:pt x="2048" y="264"/>
                  </a:lnTo>
                  <a:lnTo>
                    <a:pt x="2047" y="266"/>
                  </a:lnTo>
                  <a:lnTo>
                    <a:pt x="2072" y="266"/>
                  </a:lnTo>
                  <a:lnTo>
                    <a:pt x="2072" y="264"/>
                  </a:lnTo>
                  <a:close/>
                  <a:moveTo>
                    <a:pt x="25" y="264"/>
                  </a:moveTo>
                  <a:lnTo>
                    <a:pt x="25" y="264"/>
                  </a:lnTo>
                  <a:lnTo>
                    <a:pt x="25" y="265"/>
                  </a:lnTo>
                  <a:lnTo>
                    <a:pt x="25" y="264"/>
                  </a:lnTo>
                  <a:close/>
                  <a:moveTo>
                    <a:pt x="2072" y="61"/>
                  </a:moveTo>
                  <a:lnTo>
                    <a:pt x="2048" y="61"/>
                  </a:lnTo>
                  <a:lnTo>
                    <a:pt x="2048" y="257"/>
                  </a:lnTo>
                  <a:lnTo>
                    <a:pt x="2048" y="258"/>
                  </a:lnTo>
                  <a:lnTo>
                    <a:pt x="2047" y="265"/>
                  </a:lnTo>
                  <a:lnTo>
                    <a:pt x="2048" y="264"/>
                  </a:lnTo>
                  <a:lnTo>
                    <a:pt x="2072" y="264"/>
                  </a:lnTo>
                  <a:lnTo>
                    <a:pt x="2072" y="258"/>
                  </a:lnTo>
                  <a:lnTo>
                    <a:pt x="2072" y="61"/>
                  </a:lnTo>
                  <a:close/>
                  <a:moveTo>
                    <a:pt x="25" y="256"/>
                  </a:moveTo>
                  <a:lnTo>
                    <a:pt x="25" y="257"/>
                  </a:lnTo>
                  <a:lnTo>
                    <a:pt x="25" y="256"/>
                  </a:lnTo>
                  <a:close/>
                  <a:moveTo>
                    <a:pt x="2048" y="256"/>
                  </a:moveTo>
                  <a:lnTo>
                    <a:pt x="2048" y="257"/>
                  </a:lnTo>
                  <a:lnTo>
                    <a:pt x="2048" y="256"/>
                  </a:lnTo>
                  <a:close/>
                  <a:moveTo>
                    <a:pt x="25" y="61"/>
                  </a:moveTo>
                  <a:lnTo>
                    <a:pt x="25" y="61"/>
                  </a:lnTo>
                  <a:lnTo>
                    <a:pt x="25" y="62"/>
                  </a:lnTo>
                  <a:lnTo>
                    <a:pt x="25" y="61"/>
                  </a:lnTo>
                  <a:close/>
                  <a:moveTo>
                    <a:pt x="2072" y="52"/>
                  </a:moveTo>
                  <a:lnTo>
                    <a:pt x="2047" y="52"/>
                  </a:lnTo>
                  <a:lnTo>
                    <a:pt x="2048" y="55"/>
                  </a:lnTo>
                  <a:lnTo>
                    <a:pt x="2047" y="55"/>
                  </a:lnTo>
                  <a:lnTo>
                    <a:pt x="2048" y="62"/>
                  </a:lnTo>
                  <a:lnTo>
                    <a:pt x="2048" y="61"/>
                  </a:lnTo>
                  <a:lnTo>
                    <a:pt x="2072" y="61"/>
                  </a:lnTo>
                  <a:lnTo>
                    <a:pt x="2072" y="60"/>
                  </a:lnTo>
                  <a:lnTo>
                    <a:pt x="2072" y="55"/>
                  </a:lnTo>
                  <a:lnTo>
                    <a:pt x="2048" y="55"/>
                  </a:lnTo>
                  <a:lnTo>
                    <a:pt x="2047" y="54"/>
                  </a:lnTo>
                  <a:lnTo>
                    <a:pt x="2072" y="54"/>
                  </a:lnTo>
                  <a:lnTo>
                    <a:pt x="2072" y="52"/>
                  </a:lnTo>
                  <a:close/>
                  <a:moveTo>
                    <a:pt x="26" y="52"/>
                  </a:moveTo>
                  <a:lnTo>
                    <a:pt x="25" y="55"/>
                  </a:lnTo>
                  <a:lnTo>
                    <a:pt x="25" y="54"/>
                  </a:lnTo>
                  <a:lnTo>
                    <a:pt x="26" y="52"/>
                  </a:lnTo>
                  <a:close/>
                  <a:moveTo>
                    <a:pt x="25" y="54"/>
                  </a:moveTo>
                  <a:lnTo>
                    <a:pt x="25" y="55"/>
                  </a:lnTo>
                  <a:lnTo>
                    <a:pt x="25" y="54"/>
                  </a:lnTo>
                  <a:close/>
                  <a:moveTo>
                    <a:pt x="2047" y="52"/>
                  </a:moveTo>
                  <a:lnTo>
                    <a:pt x="2047" y="54"/>
                  </a:lnTo>
                  <a:lnTo>
                    <a:pt x="2048" y="55"/>
                  </a:lnTo>
                  <a:lnTo>
                    <a:pt x="2047" y="52"/>
                  </a:lnTo>
                  <a:close/>
                  <a:moveTo>
                    <a:pt x="26" y="52"/>
                  </a:moveTo>
                  <a:lnTo>
                    <a:pt x="26" y="52"/>
                  </a:lnTo>
                  <a:lnTo>
                    <a:pt x="25" y="54"/>
                  </a:lnTo>
                  <a:lnTo>
                    <a:pt x="26" y="52"/>
                  </a:lnTo>
                  <a:close/>
                  <a:moveTo>
                    <a:pt x="2045" y="46"/>
                  </a:moveTo>
                  <a:lnTo>
                    <a:pt x="2047" y="54"/>
                  </a:lnTo>
                  <a:lnTo>
                    <a:pt x="2047" y="52"/>
                  </a:lnTo>
                  <a:lnTo>
                    <a:pt x="2072" y="52"/>
                  </a:lnTo>
                  <a:lnTo>
                    <a:pt x="2071" y="49"/>
                  </a:lnTo>
                  <a:lnTo>
                    <a:pt x="2071" y="48"/>
                  </a:lnTo>
                  <a:lnTo>
                    <a:pt x="2046" y="48"/>
                  </a:lnTo>
                  <a:lnTo>
                    <a:pt x="2045" y="46"/>
                  </a:lnTo>
                  <a:close/>
                  <a:moveTo>
                    <a:pt x="28" y="45"/>
                  </a:moveTo>
                  <a:lnTo>
                    <a:pt x="27" y="48"/>
                  </a:lnTo>
                  <a:lnTo>
                    <a:pt x="28" y="46"/>
                  </a:lnTo>
                  <a:lnTo>
                    <a:pt x="28" y="45"/>
                  </a:lnTo>
                  <a:close/>
                  <a:moveTo>
                    <a:pt x="28" y="46"/>
                  </a:moveTo>
                  <a:lnTo>
                    <a:pt x="27" y="48"/>
                  </a:lnTo>
                  <a:lnTo>
                    <a:pt x="28" y="46"/>
                  </a:lnTo>
                  <a:close/>
                  <a:moveTo>
                    <a:pt x="2045" y="45"/>
                  </a:moveTo>
                  <a:lnTo>
                    <a:pt x="2045" y="46"/>
                  </a:lnTo>
                  <a:lnTo>
                    <a:pt x="2046" y="48"/>
                  </a:lnTo>
                  <a:lnTo>
                    <a:pt x="2045" y="45"/>
                  </a:lnTo>
                  <a:close/>
                  <a:moveTo>
                    <a:pt x="2070" y="45"/>
                  </a:moveTo>
                  <a:lnTo>
                    <a:pt x="2045" y="45"/>
                  </a:lnTo>
                  <a:lnTo>
                    <a:pt x="2046" y="48"/>
                  </a:lnTo>
                  <a:lnTo>
                    <a:pt x="2071" y="48"/>
                  </a:lnTo>
                  <a:lnTo>
                    <a:pt x="2070" y="45"/>
                  </a:lnTo>
                  <a:close/>
                  <a:moveTo>
                    <a:pt x="28" y="45"/>
                  </a:moveTo>
                  <a:lnTo>
                    <a:pt x="28" y="45"/>
                  </a:lnTo>
                  <a:lnTo>
                    <a:pt x="28" y="46"/>
                  </a:lnTo>
                  <a:lnTo>
                    <a:pt x="28" y="45"/>
                  </a:lnTo>
                  <a:close/>
                  <a:moveTo>
                    <a:pt x="2068" y="39"/>
                  </a:moveTo>
                  <a:lnTo>
                    <a:pt x="2041" y="39"/>
                  </a:lnTo>
                  <a:lnTo>
                    <a:pt x="2042" y="41"/>
                  </a:lnTo>
                  <a:lnTo>
                    <a:pt x="2045" y="46"/>
                  </a:lnTo>
                  <a:lnTo>
                    <a:pt x="2045" y="45"/>
                  </a:lnTo>
                  <a:lnTo>
                    <a:pt x="2070" y="45"/>
                  </a:lnTo>
                  <a:lnTo>
                    <a:pt x="2068" y="39"/>
                  </a:lnTo>
                  <a:close/>
                  <a:moveTo>
                    <a:pt x="31" y="39"/>
                  </a:moveTo>
                  <a:lnTo>
                    <a:pt x="30" y="41"/>
                  </a:lnTo>
                  <a:lnTo>
                    <a:pt x="31" y="40"/>
                  </a:lnTo>
                  <a:lnTo>
                    <a:pt x="31" y="39"/>
                  </a:lnTo>
                  <a:close/>
                  <a:moveTo>
                    <a:pt x="31" y="40"/>
                  </a:moveTo>
                  <a:lnTo>
                    <a:pt x="30" y="41"/>
                  </a:lnTo>
                  <a:lnTo>
                    <a:pt x="31" y="41"/>
                  </a:lnTo>
                  <a:lnTo>
                    <a:pt x="31" y="40"/>
                  </a:lnTo>
                  <a:close/>
                  <a:moveTo>
                    <a:pt x="2042" y="40"/>
                  </a:moveTo>
                  <a:lnTo>
                    <a:pt x="2042" y="41"/>
                  </a:lnTo>
                  <a:lnTo>
                    <a:pt x="2042" y="40"/>
                  </a:lnTo>
                  <a:close/>
                  <a:moveTo>
                    <a:pt x="2041" y="39"/>
                  </a:moveTo>
                  <a:lnTo>
                    <a:pt x="2042" y="40"/>
                  </a:lnTo>
                  <a:lnTo>
                    <a:pt x="2042" y="41"/>
                  </a:lnTo>
                  <a:lnTo>
                    <a:pt x="2041" y="39"/>
                  </a:lnTo>
                  <a:close/>
                  <a:moveTo>
                    <a:pt x="32" y="39"/>
                  </a:moveTo>
                  <a:lnTo>
                    <a:pt x="31" y="39"/>
                  </a:lnTo>
                  <a:lnTo>
                    <a:pt x="31" y="40"/>
                  </a:lnTo>
                  <a:lnTo>
                    <a:pt x="32" y="39"/>
                  </a:lnTo>
                  <a:close/>
                  <a:moveTo>
                    <a:pt x="2037" y="35"/>
                  </a:moveTo>
                  <a:lnTo>
                    <a:pt x="2042" y="40"/>
                  </a:lnTo>
                  <a:lnTo>
                    <a:pt x="2041" y="39"/>
                  </a:lnTo>
                  <a:lnTo>
                    <a:pt x="2068" y="39"/>
                  </a:lnTo>
                  <a:lnTo>
                    <a:pt x="2067" y="37"/>
                  </a:lnTo>
                  <a:lnTo>
                    <a:pt x="2067" y="35"/>
                  </a:lnTo>
                  <a:lnTo>
                    <a:pt x="2038" y="35"/>
                  </a:lnTo>
                  <a:lnTo>
                    <a:pt x="2037" y="35"/>
                  </a:lnTo>
                  <a:close/>
                  <a:moveTo>
                    <a:pt x="36" y="34"/>
                  </a:moveTo>
                  <a:lnTo>
                    <a:pt x="34" y="35"/>
                  </a:lnTo>
                  <a:lnTo>
                    <a:pt x="36" y="34"/>
                  </a:lnTo>
                  <a:close/>
                  <a:moveTo>
                    <a:pt x="36" y="34"/>
                  </a:moveTo>
                  <a:lnTo>
                    <a:pt x="34" y="35"/>
                  </a:lnTo>
                  <a:lnTo>
                    <a:pt x="35" y="35"/>
                  </a:lnTo>
                  <a:lnTo>
                    <a:pt x="36" y="34"/>
                  </a:lnTo>
                  <a:close/>
                  <a:moveTo>
                    <a:pt x="2036" y="34"/>
                  </a:moveTo>
                  <a:lnTo>
                    <a:pt x="2037" y="35"/>
                  </a:lnTo>
                  <a:lnTo>
                    <a:pt x="2038" y="35"/>
                  </a:lnTo>
                  <a:lnTo>
                    <a:pt x="2036" y="34"/>
                  </a:lnTo>
                  <a:close/>
                  <a:moveTo>
                    <a:pt x="2066" y="34"/>
                  </a:moveTo>
                  <a:lnTo>
                    <a:pt x="2036" y="34"/>
                  </a:lnTo>
                  <a:lnTo>
                    <a:pt x="2038" y="35"/>
                  </a:lnTo>
                  <a:lnTo>
                    <a:pt x="2067" y="35"/>
                  </a:lnTo>
                  <a:lnTo>
                    <a:pt x="2066" y="34"/>
                  </a:lnTo>
                  <a:close/>
                  <a:moveTo>
                    <a:pt x="2032" y="30"/>
                  </a:moveTo>
                  <a:lnTo>
                    <a:pt x="2037" y="35"/>
                  </a:lnTo>
                  <a:lnTo>
                    <a:pt x="2036" y="34"/>
                  </a:lnTo>
                  <a:lnTo>
                    <a:pt x="2066" y="34"/>
                  </a:lnTo>
                  <a:lnTo>
                    <a:pt x="2064" y="31"/>
                  </a:lnTo>
                  <a:lnTo>
                    <a:pt x="2033" y="31"/>
                  </a:lnTo>
                  <a:lnTo>
                    <a:pt x="2032" y="30"/>
                  </a:lnTo>
                  <a:close/>
                  <a:moveTo>
                    <a:pt x="37" y="34"/>
                  </a:moveTo>
                  <a:lnTo>
                    <a:pt x="36" y="34"/>
                  </a:lnTo>
                  <a:lnTo>
                    <a:pt x="37" y="34"/>
                  </a:lnTo>
                  <a:close/>
                  <a:moveTo>
                    <a:pt x="42" y="30"/>
                  </a:moveTo>
                  <a:lnTo>
                    <a:pt x="40" y="31"/>
                  </a:lnTo>
                  <a:lnTo>
                    <a:pt x="41" y="30"/>
                  </a:lnTo>
                  <a:lnTo>
                    <a:pt x="42" y="30"/>
                  </a:lnTo>
                  <a:close/>
                  <a:moveTo>
                    <a:pt x="41" y="30"/>
                  </a:moveTo>
                  <a:lnTo>
                    <a:pt x="40" y="31"/>
                  </a:lnTo>
                  <a:lnTo>
                    <a:pt x="41" y="30"/>
                  </a:lnTo>
                  <a:close/>
                  <a:moveTo>
                    <a:pt x="2031" y="29"/>
                  </a:moveTo>
                  <a:lnTo>
                    <a:pt x="2032" y="30"/>
                  </a:lnTo>
                  <a:lnTo>
                    <a:pt x="2033" y="31"/>
                  </a:lnTo>
                  <a:lnTo>
                    <a:pt x="2031" y="29"/>
                  </a:lnTo>
                  <a:close/>
                  <a:moveTo>
                    <a:pt x="2063" y="29"/>
                  </a:moveTo>
                  <a:lnTo>
                    <a:pt x="2031" y="29"/>
                  </a:lnTo>
                  <a:lnTo>
                    <a:pt x="2033" y="31"/>
                  </a:lnTo>
                  <a:lnTo>
                    <a:pt x="2064" y="31"/>
                  </a:lnTo>
                  <a:lnTo>
                    <a:pt x="2063" y="29"/>
                  </a:lnTo>
                  <a:close/>
                  <a:moveTo>
                    <a:pt x="2026" y="27"/>
                  </a:moveTo>
                  <a:lnTo>
                    <a:pt x="2032" y="30"/>
                  </a:lnTo>
                  <a:lnTo>
                    <a:pt x="2031" y="29"/>
                  </a:lnTo>
                  <a:lnTo>
                    <a:pt x="2063" y="29"/>
                  </a:lnTo>
                  <a:lnTo>
                    <a:pt x="2062" y="27"/>
                  </a:lnTo>
                  <a:lnTo>
                    <a:pt x="2027" y="27"/>
                  </a:lnTo>
                  <a:lnTo>
                    <a:pt x="2026" y="27"/>
                  </a:lnTo>
                  <a:close/>
                  <a:moveTo>
                    <a:pt x="42" y="30"/>
                  </a:moveTo>
                  <a:lnTo>
                    <a:pt x="42" y="30"/>
                  </a:lnTo>
                  <a:lnTo>
                    <a:pt x="41" y="30"/>
                  </a:lnTo>
                  <a:lnTo>
                    <a:pt x="42" y="30"/>
                  </a:lnTo>
                  <a:close/>
                  <a:moveTo>
                    <a:pt x="48" y="26"/>
                  </a:moveTo>
                  <a:lnTo>
                    <a:pt x="46" y="27"/>
                  </a:lnTo>
                  <a:lnTo>
                    <a:pt x="47" y="27"/>
                  </a:lnTo>
                  <a:lnTo>
                    <a:pt x="48" y="26"/>
                  </a:lnTo>
                  <a:close/>
                  <a:moveTo>
                    <a:pt x="47" y="27"/>
                  </a:moveTo>
                  <a:lnTo>
                    <a:pt x="46" y="27"/>
                  </a:lnTo>
                  <a:lnTo>
                    <a:pt x="47" y="27"/>
                  </a:lnTo>
                  <a:close/>
                  <a:moveTo>
                    <a:pt x="2024" y="26"/>
                  </a:moveTo>
                  <a:lnTo>
                    <a:pt x="2026" y="27"/>
                  </a:lnTo>
                  <a:lnTo>
                    <a:pt x="2027" y="27"/>
                  </a:lnTo>
                  <a:lnTo>
                    <a:pt x="2024" y="26"/>
                  </a:lnTo>
                  <a:close/>
                  <a:moveTo>
                    <a:pt x="2061" y="26"/>
                  </a:moveTo>
                  <a:lnTo>
                    <a:pt x="2024" y="26"/>
                  </a:lnTo>
                  <a:lnTo>
                    <a:pt x="2027" y="27"/>
                  </a:lnTo>
                  <a:lnTo>
                    <a:pt x="2062" y="27"/>
                  </a:lnTo>
                  <a:lnTo>
                    <a:pt x="2061" y="26"/>
                  </a:lnTo>
                  <a:close/>
                  <a:moveTo>
                    <a:pt x="49" y="26"/>
                  </a:moveTo>
                  <a:lnTo>
                    <a:pt x="48" y="26"/>
                  </a:lnTo>
                  <a:lnTo>
                    <a:pt x="47" y="27"/>
                  </a:lnTo>
                  <a:lnTo>
                    <a:pt x="49" y="26"/>
                  </a:lnTo>
                  <a:close/>
                  <a:moveTo>
                    <a:pt x="2019" y="24"/>
                  </a:moveTo>
                  <a:lnTo>
                    <a:pt x="2026" y="27"/>
                  </a:lnTo>
                  <a:lnTo>
                    <a:pt x="2024" y="26"/>
                  </a:lnTo>
                  <a:lnTo>
                    <a:pt x="2061" y="26"/>
                  </a:lnTo>
                  <a:lnTo>
                    <a:pt x="2060" y="25"/>
                  </a:lnTo>
                  <a:lnTo>
                    <a:pt x="2020" y="25"/>
                  </a:lnTo>
                  <a:lnTo>
                    <a:pt x="2019" y="24"/>
                  </a:lnTo>
                  <a:close/>
                  <a:moveTo>
                    <a:pt x="55" y="24"/>
                  </a:moveTo>
                  <a:lnTo>
                    <a:pt x="53" y="25"/>
                  </a:lnTo>
                  <a:lnTo>
                    <a:pt x="54" y="24"/>
                  </a:lnTo>
                  <a:lnTo>
                    <a:pt x="55" y="24"/>
                  </a:lnTo>
                  <a:close/>
                  <a:moveTo>
                    <a:pt x="54" y="24"/>
                  </a:moveTo>
                  <a:lnTo>
                    <a:pt x="53" y="25"/>
                  </a:lnTo>
                  <a:lnTo>
                    <a:pt x="54" y="25"/>
                  </a:lnTo>
                  <a:lnTo>
                    <a:pt x="54" y="24"/>
                  </a:lnTo>
                  <a:close/>
                  <a:moveTo>
                    <a:pt x="2017" y="24"/>
                  </a:moveTo>
                  <a:lnTo>
                    <a:pt x="2019" y="24"/>
                  </a:lnTo>
                  <a:lnTo>
                    <a:pt x="2020" y="25"/>
                  </a:lnTo>
                  <a:lnTo>
                    <a:pt x="2017" y="24"/>
                  </a:lnTo>
                  <a:close/>
                  <a:moveTo>
                    <a:pt x="2060" y="24"/>
                  </a:moveTo>
                  <a:lnTo>
                    <a:pt x="2017" y="24"/>
                  </a:lnTo>
                  <a:lnTo>
                    <a:pt x="2020" y="25"/>
                  </a:lnTo>
                  <a:lnTo>
                    <a:pt x="2060" y="25"/>
                  </a:lnTo>
                  <a:lnTo>
                    <a:pt x="2060" y="24"/>
                  </a:lnTo>
                  <a:close/>
                  <a:moveTo>
                    <a:pt x="58" y="24"/>
                  </a:moveTo>
                  <a:lnTo>
                    <a:pt x="55" y="24"/>
                  </a:lnTo>
                  <a:lnTo>
                    <a:pt x="54" y="24"/>
                  </a:lnTo>
                  <a:lnTo>
                    <a:pt x="58" y="24"/>
                  </a:lnTo>
                  <a:close/>
                  <a:moveTo>
                    <a:pt x="2059" y="24"/>
                  </a:moveTo>
                  <a:lnTo>
                    <a:pt x="2010" y="24"/>
                  </a:lnTo>
                  <a:lnTo>
                    <a:pt x="2019" y="24"/>
                  </a:lnTo>
                  <a:lnTo>
                    <a:pt x="2017" y="24"/>
                  </a:lnTo>
                  <a:lnTo>
                    <a:pt x="2060" y="24"/>
                  </a:lnTo>
                  <a:lnTo>
                    <a:pt x="2059" y="24"/>
                  </a:lnTo>
                  <a:close/>
                  <a:moveTo>
                    <a:pt x="2010" y="24"/>
                  </a:moveTo>
                  <a:lnTo>
                    <a:pt x="63" y="24"/>
                  </a:lnTo>
                  <a:lnTo>
                    <a:pt x="62" y="24"/>
                  </a:lnTo>
                  <a:lnTo>
                    <a:pt x="2011" y="24"/>
                  </a:lnTo>
                  <a:lnTo>
                    <a:pt x="2010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8" name="Freeform 613">
              <a:extLst>
                <a:ext uri="{FF2B5EF4-FFF2-40B4-BE49-F238E27FC236}">
                  <a16:creationId xmlns:a16="http://schemas.microsoft.com/office/drawing/2014/main" id="{6F7041C6-D1D1-4FFD-AED6-B5E121F5F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9" y="-1507"/>
              <a:ext cx="1821" cy="502"/>
            </a:xfrm>
            <a:custGeom>
              <a:avLst/>
              <a:gdLst>
                <a:gd name="T0" fmla="+- 0 1379 1379"/>
                <a:gd name="T1" fmla="*/ T0 w 1821"/>
                <a:gd name="T2" fmla="+- 0 -1423 -1506"/>
                <a:gd name="T3" fmla="*/ -1423 h 502"/>
                <a:gd name="T4" fmla="+- 0 1386 1379"/>
                <a:gd name="T5" fmla="*/ T4 w 1821"/>
                <a:gd name="T6" fmla="+- 0 -1455 -1506"/>
                <a:gd name="T7" fmla="*/ -1455 h 502"/>
                <a:gd name="T8" fmla="+- 0 1404 1379"/>
                <a:gd name="T9" fmla="*/ T8 w 1821"/>
                <a:gd name="T10" fmla="+- 0 -1482 -1506"/>
                <a:gd name="T11" fmla="*/ -1482 h 502"/>
                <a:gd name="T12" fmla="+- 0 1430 1379"/>
                <a:gd name="T13" fmla="*/ T12 w 1821"/>
                <a:gd name="T14" fmla="+- 0 -1500 -1506"/>
                <a:gd name="T15" fmla="*/ -1500 h 502"/>
                <a:gd name="T16" fmla="+- 0 1463 1379"/>
                <a:gd name="T17" fmla="*/ T16 w 1821"/>
                <a:gd name="T18" fmla="+- 0 -1506 -1506"/>
                <a:gd name="T19" fmla="*/ -1506 h 502"/>
                <a:gd name="T20" fmla="+- 0 3116 1379"/>
                <a:gd name="T21" fmla="*/ T20 w 1821"/>
                <a:gd name="T22" fmla="+- 0 -1506 -1506"/>
                <a:gd name="T23" fmla="*/ -1506 h 502"/>
                <a:gd name="T24" fmla="+- 0 3175 1379"/>
                <a:gd name="T25" fmla="*/ T24 w 1821"/>
                <a:gd name="T26" fmla="+- 0 -1482 -1506"/>
                <a:gd name="T27" fmla="*/ -1482 h 502"/>
                <a:gd name="T28" fmla="+- 0 3200 1379"/>
                <a:gd name="T29" fmla="*/ T28 w 1821"/>
                <a:gd name="T30" fmla="+- 0 -1423 -1506"/>
                <a:gd name="T31" fmla="*/ -1423 h 502"/>
                <a:gd name="T32" fmla="+- 0 3200 1379"/>
                <a:gd name="T33" fmla="*/ T32 w 1821"/>
                <a:gd name="T34" fmla="+- 0 -1089 -1506"/>
                <a:gd name="T35" fmla="*/ -1089 h 502"/>
                <a:gd name="T36" fmla="+- 0 3193 1379"/>
                <a:gd name="T37" fmla="*/ T36 w 1821"/>
                <a:gd name="T38" fmla="+- 0 -1056 -1506"/>
                <a:gd name="T39" fmla="*/ -1056 h 502"/>
                <a:gd name="T40" fmla="+- 0 3175 1379"/>
                <a:gd name="T41" fmla="*/ T40 w 1821"/>
                <a:gd name="T42" fmla="+- 0 -1030 -1506"/>
                <a:gd name="T43" fmla="*/ -1030 h 502"/>
                <a:gd name="T44" fmla="+- 0 3149 1379"/>
                <a:gd name="T45" fmla="*/ T44 w 1821"/>
                <a:gd name="T46" fmla="+- 0 -1012 -1506"/>
                <a:gd name="T47" fmla="*/ -1012 h 502"/>
                <a:gd name="T48" fmla="+- 0 3116 1379"/>
                <a:gd name="T49" fmla="*/ T48 w 1821"/>
                <a:gd name="T50" fmla="+- 0 -1005 -1506"/>
                <a:gd name="T51" fmla="*/ -1005 h 502"/>
                <a:gd name="T52" fmla="+- 0 1463 1379"/>
                <a:gd name="T53" fmla="*/ T52 w 1821"/>
                <a:gd name="T54" fmla="+- 0 -1005 -1506"/>
                <a:gd name="T55" fmla="*/ -1005 h 502"/>
                <a:gd name="T56" fmla="+- 0 1404 1379"/>
                <a:gd name="T57" fmla="*/ T56 w 1821"/>
                <a:gd name="T58" fmla="+- 0 -1030 -1506"/>
                <a:gd name="T59" fmla="*/ -1030 h 502"/>
                <a:gd name="T60" fmla="+- 0 1379 1379"/>
                <a:gd name="T61" fmla="*/ T60 w 1821"/>
                <a:gd name="T62" fmla="+- 0 -1089 -1506"/>
                <a:gd name="T63" fmla="*/ -1089 h 502"/>
                <a:gd name="T64" fmla="+- 0 1379 1379"/>
                <a:gd name="T65" fmla="*/ T64 w 1821"/>
                <a:gd name="T66" fmla="+- 0 -1423 -1506"/>
                <a:gd name="T67" fmla="*/ -1423 h 50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821" h="502">
                  <a:moveTo>
                    <a:pt x="0" y="83"/>
                  </a:moveTo>
                  <a:lnTo>
                    <a:pt x="7" y="51"/>
                  </a:lnTo>
                  <a:lnTo>
                    <a:pt x="25" y="24"/>
                  </a:lnTo>
                  <a:lnTo>
                    <a:pt x="51" y="6"/>
                  </a:lnTo>
                  <a:lnTo>
                    <a:pt x="84" y="0"/>
                  </a:lnTo>
                  <a:lnTo>
                    <a:pt x="1737" y="0"/>
                  </a:lnTo>
                  <a:lnTo>
                    <a:pt x="1796" y="24"/>
                  </a:lnTo>
                  <a:lnTo>
                    <a:pt x="1821" y="83"/>
                  </a:lnTo>
                  <a:lnTo>
                    <a:pt x="1821" y="417"/>
                  </a:lnTo>
                  <a:lnTo>
                    <a:pt x="1814" y="450"/>
                  </a:lnTo>
                  <a:lnTo>
                    <a:pt x="1796" y="476"/>
                  </a:lnTo>
                  <a:lnTo>
                    <a:pt x="1770" y="494"/>
                  </a:lnTo>
                  <a:lnTo>
                    <a:pt x="1737" y="501"/>
                  </a:lnTo>
                  <a:lnTo>
                    <a:pt x="84" y="501"/>
                  </a:lnTo>
                  <a:lnTo>
                    <a:pt x="25" y="476"/>
                  </a:lnTo>
                  <a:lnTo>
                    <a:pt x="0" y="417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76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9" name="Freeform 612">
              <a:extLst>
                <a:ext uri="{FF2B5EF4-FFF2-40B4-BE49-F238E27FC236}">
                  <a16:creationId xmlns:a16="http://schemas.microsoft.com/office/drawing/2014/main" id="{EC670809-C8C6-4B2E-9FF4-7C05F7B3D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-4008"/>
              <a:ext cx="1137" cy="1139"/>
            </a:xfrm>
            <a:custGeom>
              <a:avLst/>
              <a:gdLst>
                <a:gd name="T0" fmla="+- 0 2284 1716"/>
                <a:gd name="T1" fmla="*/ T0 w 1137"/>
                <a:gd name="T2" fmla="+- 0 -4008 -4008"/>
                <a:gd name="T3" fmla="*/ -4008 h 1139"/>
                <a:gd name="T4" fmla="+- 0 1716 1716"/>
                <a:gd name="T5" fmla="*/ T4 w 1137"/>
                <a:gd name="T6" fmla="+- 0 -3438 -4008"/>
                <a:gd name="T7" fmla="*/ -3438 h 1139"/>
                <a:gd name="T8" fmla="+- 0 2284 1716"/>
                <a:gd name="T9" fmla="*/ T8 w 1137"/>
                <a:gd name="T10" fmla="+- 0 -2869 -4008"/>
                <a:gd name="T11" fmla="*/ -2869 h 1139"/>
                <a:gd name="T12" fmla="+- 0 2853 1716"/>
                <a:gd name="T13" fmla="*/ T12 w 1137"/>
                <a:gd name="T14" fmla="+- 0 -3438 -4008"/>
                <a:gd name="T15" fmla="*/ -3438 h 1139"/>
                <a:gd name="T16" fmla="+- 0 2284 1716"/>
                <a:gd name="T17" fmla="*/ T16 w 1137"/>
                <a:gd name="T18" fmla="+- 0 -4008 -4008"/>
                <a:gd name="T19" fmla="*/ -4008 h 113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137" h="1139">
                  <a:moveTo>
                    <a:pt x="568" y="0"/>
                  </a:moveTo>
                  <a:lnTo>
                    <a:pt x="0" y="570"/>
                  </a:lnTo>
                  <a:lnTo>
                    <a:pt x="568" y="1139"/>
                  </a:lnTo>
                  <a:lnTo>
                    <a:pt x="1137" y="570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0" name="Freeform 611">
              <a:extLst>
                <a:ext uri="{FF2B5EF4-FFF2-40B4-BE49-F238E27FC236}">
                  <a16:creationId xmlns:a16="http://schemas.microsoft.com/office/drawing/2014/main" id="{7AEC8E2C-B752-4555-A6A7-C619F0774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6" y="-4008"/>
              <a:ext cx="1137" cy="1139"/>
            </a:xfrm>
            <a:custGeom>
              <a:avLst/>
              <a:gdLst>
                <a:gd name="T0" fmla="+- 0 1716 1716"/>
                <a:gd name="T1" fmla="*/ T0 w 1137"/>
                <a:gd name="T2" fmla="+- 0 -3438 -4008"/>
                <a:gd name="T3" fmla="*/ -3438 h 1139"/>
                <a:gd name="T4" fmla="+- 0 2284 1716"/>
                <a:gd name="T5" fmla="*/ T4 w 1137"/>
                <a:gd name="T6" fmla="+- 0 -4008 -4008"/>
                <a:gd name="T7" fmla="*/ -4008 h 1139"/>
                <a:gd name="T8" fmla="+- 0 2853 1716"/>
                <a:gd name="T9" fmla="*/ T8 w 1137"/>
                <a:gd name="T10" fmla="+- 0 -3438 -4008"/>
                <a:gd name="T11" fmla="*/ -3438 h 1139"/>
                <a:gd name="T12" fmla="+- 0 2284 1716"/>
                <a:gd name="T13" fmla="*/ T12 w 1137"/>
                <a:gd name="T14" fmla="+- 0 -2869 -4008"/>
                <a:gd name="T15" fmla="*/ -2869 h 1139"/>
                <a:gd name="T16" fmla="+- 0 1716 1716"/>
                <a:gd name="T17" fmla="*/ T16 w 1137"/>
                <a:gd name="T18" fmla="+- 0 -3438 -4008"/>
                <a:gd name="T19" fmla="*/ -3438 h 113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137" h="1139">
                  <a:moveTo>
                    <a:pt x="0" y="570"/>
                  </a:moveTo>
                  <a:lnTo>
                    <a:pt x="568" y="0"/>
                  </a:lnTo>
                  <a:lnTo>
                    <a:pt x="1137" y="570"/>
                  </a:lnTo>
                  <a:lnTo>
                    <a:pt x="568" y="1139"/>
                  </a:lnTo>
                  <a:lnTo>
                    <a:pt x="0" y="570"/>
                  </a:lnTo>
                  <a:close/>
                </a:path>
              </a:pathLst>
            </a:custGeom>
            <a:noFill/>
            <a:ln w="10196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1" name="AutoShape 610">
              <a:extLst>
                <a:ext uri="{FF2B5EF4-FFF2-40B4-BE49-F238E27FC236}">
                  <a16:creationId xmlns:a16="http://schemas.microsoft.com/office/drawing/2014/main" id="{A9C04B52-9752-4950-AF8C-48543E4CC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" y="-7388"/>
              <a:ext cx="2072" cy="319"/>
            </a:xfrm>
            <a:custGeom>
              <a:avLst/>
              <a:gdLst>
                <a:gd name="T0" fmla="+- 0 6990 6989"/>
                <a:gd name="T1" fmla="*/ T0 w 2072"/>
                <a:gd name="T2" fmla="+- 0 -7338 -7387"/>
                <a:gd name="T3" fmla="*/ -7338 h 319"/>
                <a:gd name="T4" fmla="+- 0 7038 6989"/>
                <a:gd name="T5" fmla="*/ T4 w 2072"/>
                <a:gd name="T6" fmla="+- 0 -7069 -7387"/>
                <a:gd name="T7" fmla="*/ -7069 h 319"/>
                <a:gd name="T8" fmla="+- 0 7047 6989"/>
                <a:gd name="T9" fmla="*/ T8 w 2072"/>
                <a:gd name="T10" fmla="+- 0 -7093 -7387"/>
                <a:gd name="T11" fmla="*/ -7093 h 319"/>
                <a:gd name="T12" fmla="+- 0 7031 6989"/>
                <a:gd name="T13" fmla="*/ T12 w 2072"/>
                <a:gd name="T14" fmla="+- 0 -7098 -7387"/>
                <a:gd name="T15" fmla="*/ -7098 h 319"/>
                <a:gd name="T16" fmla="+- 0 7019 6989"/>
                <a:gd name="T17" fmla="*/ T16 w 2072"/>
                <a:gd name="T18" fmla="+- 0 -7109 -7387"/>
                <a:gd name="T19" fmla="*/ -7109 h 319"/>
                <a:gd name="T20" fmla="+- 0 7014 6989"/>
                <a:gd name="T21" fmla="*/ T20 w 2072"/>
                <a:gd name="T22" fmla="+- 0 -7123 -7387"/>
                <a:gd name="T23" fmla="*/ -7123 h 319"/>
                <a:gd name="T24" fmla="+- 0 7016 6989"/>
                <a:gd name="T25" fmla="*/ T24 w 2072"/>
                <a:gd name="T26" fmla="+- 0 -7339 -7387"/>
                <a:gd name="T27" fmla="*/ -7339 h 319"/>
                <a:gd name="T28" fmla="+- 0 7025 6989"/>
                <a:gd name="T29" fmla="*/ T28 w 2072"/>
                <a:gd name="T30" fmla="+- 0 -7353 -7387"/>
                <a:gd name="T31" fmla="*/ -7353 h 319"/>
                <a:gd name="T32" fmla="+- 0 7038 6989"/>
                <a:gd name="T33" fmla="*/ T32 w 2072"/>
                <a:gd name="T34" fmla="+- 0 -7361 -7387"/>
                <a:gd name="T35" fmla="*/ -7361 h 319"/>
                <a:gd name="T36" fmla="+- 0 9024 6989"/>
                <a:gd name="T37" fmla="*/ T36 w 2072"/>
                <a:gd name="T38" fmla="+- 0 -7383 -7387"/>
                <a:gd name="T39" fmla="*/ -7383 h 319"/>
                <a:gd name="T40" fmla="+- 0 7042 6989"/>
                <a:gd name="T41" fmla="*/ T40 w 2072"/>
                <a:gd name="T42" fmla="+- 0 -7093 -7387"/>
                <a:gd name="T43" fmla="*/ -7093 h 319"/>
                <a:gd name="T44" fmla="+- 0 9007 6989"/>
                <a:gd name="T45" fmla="*/ T44 w 2072"/>
                <a:gd name="T46" fmla="+- 0 -7093 -7387"/>
                <a:gd name="T47" fmla="*/ -7093 h 319"/>
                <a:gd name="T48" fmla="+- 0 7042 6989"/>
                <a:gd name="T49" fmla="*/ T48 w 2072"/>
                <a:gd name="T50" fmla="+- 0 -7093 -7387"/>
                <a:gd name="T51" fmla="*/ -7093 h 319"/>
                <a:gd name="T52" fmla="+- 0 9014 6989"/>
                <a:gd name="T53" fmla="*/ T52 w 2072"/>
                <a:gd name="T54" fmla="+- 0 -7095 -7387"/>
                <a:gd name="T55" fmla="*/ -7095 h 319"/>
                <a:gd name="T56" fmla="+- 0 9015 6989"/>
                <a:gd name="T57" fmla="*/ T56 w 2072"/>
                <a:gd name="T58" fmla="+- 0 -7096 -7387"/>
                <a:gd name="T59" fmla="*/ -7096 h 319"/>
                <a:gd name="T60" fmla="+- 0 9051 6989"/>
                <a:gd name="T61" fmla="*/ T60 w 2072"/>
                <a:gd name="T62" fmla="+- 0 -7096 -7387"/>
                <a:gd name="T63" fmla="*/ -7096 h 319"/>
                <a:gd name="T64" fmla="+- 0 9052 6989"/>
                <a:gd name="T65" fmla="*/ T64 w 2072"/>
                <a:gd name="T66" fmla="+- 0 -7098 -7387"/>
                <a:gd name="T67" fmla="*/ -7098 h 319"/>
                <a:gd name="T68" fmla="+- 0 9020 6989"/>
                <a:gd name="T69" fmla="*/ T68 w 2072"/>
                <a:gd name="T70" fmla="+- 0 -7098 -7387"/>
                <a:gd name="T71" fmla="*/ -7098 h 319"/>
                <a:gd name="T72" fmla="+- 0 7031 6989"/>
                <a:gd name="T73" fmla="*/ T72 w 2072"/>
                <a:gd name="T74" fmla="+- 0 -7098 -7387"/>
                <a:gd name="T75" fmla="*/ -7098 h 319"/>
                <a:gd name="T76" fmla="+- 0 9053 6989"/>
                <a:gd name="T77" fmla="*/ T76 w 2072"/>
                <a:gd name="T78" fmla="+- 0 -7099 -7387"/>
                <a:gd name="T79" fmla="*/ -7099 h 319"/>
                <a:gd name="T80" fmla="+- 0 7025 6989"/>
                <a:gd name="T81" fmla="*/ T80 w 2072"/>
                <a:gd name="T82" fmla="+- 0 -7103 -7387"/>
                <a:gd name="T83" fmla="*/ -7103 h 319"/>
                <a:gd name="T84" fmla="+- 0 9025 6989"/>
                <a:gd name="T85" fmla="*/ T84 w 2072"/>
                <a:gd name="T86" fmla="+- 0 -7103 -7387"/>
                <a:gd name="T87" fmla="*/ -7103 h 319"/>
                <a:gd name="T88" fmla="+- 0 9030 6989"/>
                <a:gd name="T89" fmla="*/ T88 w 2072"/>
                <a:gd name="T90" fmla="+- 0 -7108 -7387"/>
                <a:gd name="T91" fmla="*/ -7108 h 319"/>
                <a:gd name="T92" fmla="+- 0 7019 6989"/>
                <a:gd name="T93" fmla="*/ T92 w 2072"/>
                <a:gd name="T94" fmla="+- 0 -7110 -7387"/>
                <a:gd name="T95" fmla="*/ -7110 h 319"/>
                <a:gd name="T96" fmla="+- 0 9057 6989"/>
                <a:gd name="T97" fmla="*/ T96 w 2072"/>
                <a:gd name="T98" fmla="+- 0 -7110 -7387"/>
                <a:gd name="T99" fmla="*/ -7110 h 319"/>
                <a:gd name="T100" fmla="+- 0 9059 6989"/>
                <a:gd name="T101" fmla="*/ T100 w 2072"/>
                <a:gd name="T102" fmla="+- 0 -7114 -7387"/>
                <a:gd name="T103" fmla="*/ -7114 h 319"/>
                <a:gd name="T104" fmla="+- 0 7016 6989"/>
                <a:gd name="T105" fmla="*/ T104 w 2072"/>
                <a:gd name="T106" fmla="+- 0 -7115 -7387"/>
                <a:gd name="T107" fmla="*/ -7115 h 319"/>
                <a:gd name="T108" fmla="+- 0 9035 6989"/>
                <a:gd name="T109" fmla="*/ T108 w 2072"/>
                <a:gd name="T110" fmla="+- 0 -7116 -7387"/>
                <a:gd name="T111" fmla="*/ -7116 h 319"/>
                <a:gd name="T112" fmla="+- 0 7016 6989"/>
                <a:gd name="T113" fmla="*/ T112 w 2072"/>
                <a:gd name="T114" fmla="+- 0 -7116 -7387"/>
                <a:gd name="T115" fmla="*/ -7116 h 319"/>
                <a:gd name="T116" fmla="+- 0 7014 6989"/>
                <a:gd name="T117" fmla="*/ T116 w 2072"/>
                <a:gd name="T118" fmla="+- 0 -7123 -7387"/>
                <a:gd name="T119" fmla="*/ -7123 h 319"/>
                <a:gd name="T120" fmla="+- 0 9036 6989"/>
                <a:gd name="T121" fmla="*/ T120 w 2072"/>
                <a:gd name="T122" fmla="+- 0 -7122 -7387"/>
                <a:gd name="T123" fmla="*/ -7122 h 319"/>
                <a:gd name="T124" fmla="+- 0 7014 6989"/>
                <a:gd name="T125" fmla="*/ T124 w 2072"/>
                <a:gd name="T126" fmla="+- 0 -7123 -7387"/>
                <a:gd name="T127" fmla="*/ -7123 h 319"/>
                <a:gd name="T128" fmla="+- 0 9060 6989"/>
                <a:gd name="T129" fmla="*/ T128 w 2072"/>
                <a:gd name="T130" fmla="+- 0 -7123 -7387"/>
                <a:gd name="T131" fmla="*/ -7123 h 319"/>
                <a:gd name="T132" fmla="+- 0 9037 6989"/>
                <a:gd name="T133" fmla="*/ T132 w 2072"/>
                <a:gd name="T134" fmla="+- 0 -7130 -7387"/>
                <a:gd name="T135" fmla="*/ -7130 h 319"/>
                <a:gd name="T136" fmla="+- 0 9036 6989"/>
                <a:gd name="T137" fmla="*/ T136 w 2072"/>
                <a:gd name="T138" fmla="+- 0 -7332 -7387"/>
                <a:gd name="T139" fmla="*/ -7332 h 319"/>
                <a:gd name="T140" fmla="+- 0 9060 6989"/>
                <a:gd name="T141" fmla="*/ T140 w 2072"/>
                <a:gd name="T142" fmla="+- 0 -7335 -7387"/>
                <a:gd name="T143" fmla="*/ -7335 h 319"/>
                <a:gd name="T144" fmla="+- 0 9036 6989"/>
                <a:gd name="T145" fmla="*/ T144 w 2072"/>
                <a:gd name="T146" fmla="+- 0 -7335 -7387"/>
                <a:gd name="T147" fmla="*/ -7335 h 319"/>
                <a:gd name="T148" fmla="+- 0 9036 6989"/>
                <a:gd name="T149" fmla="*/ T148 w 2072"/>
                <a:gd name="T150" fmla="+- 0 -7333 -7387"/>
                <a:gd name="T151" fmla="*/ -7333 h 319"/>
                <a:gd name="T152" fmla="+- 0 7016 6989"/>
                <a:gd name="T153" fmla="*/ T152 w 2072"/>
                <a:gd name="T154" fmla="+- 0 -7341 -7387"/>
                <a:gd name="T155" fmla="*/ -7341 h 319"/>
                <a:gd name="T156" fmla="+- 0 9034 6989"/>
                <a:gd name="T157" fmla="*/ T156 w 2072"/>
                <a:gd name="T158" fmla="+- 0 -7342 -7387"/>
                <a:gd name="T159" fmla="*/ -7342 h 319"/>
                <a:gd name="T160" fmla="+- 0 7017 6989"/>
                <a:gd name="T161" fmla="*/ T160 w 2072"/>
                <a:gd name="T162" fmla="+- 0 -7342 -7387"/>
                <a:gd name="T163" fmla="*/ -7342 h 319"/>
                <a:gd name="T164" fmla="+- 0 7020 6989"/>
                <a:gd name="T165" fmla="*/ T164 w 2072"/>
                <a:gd name="T166" fmla="+- 0 -7348 -7387"/>
                <a:gd name="T167" fmla="*/ -7348 h 319"/>
                <a:gd name="T168" fmla="+- 0 9031 6989"/>
                <a:gd name="T169" fmla="*/ T168 w 2072"/>
                <a:gd name="T170" fmla="+- 0 -7346 -7387"/>
                <a:gd name="T171" fmla="*/ -7346 h 319"/>
                <a:gd name="T172" fmla="+- 0 7020 6989"/>
                <a:gd name="T173" fmla="*/ T172 w 2072"/>
                <a:gd name="T174" fmla="+- 0 -7347 -7387"/>
                <a:gd name="T175" fmla="*/ -7347 h 319"/>
                <a:gd name="T176" fmla="+- 0 9026 6989"/>
                <a:gd name="T177" fmla="*/ T176 w 2072"/>
                <a:gd name="T178" fmla="+- 0 -7352 -7387"/>
                <a:gd name="T179" fmla="*/ -7352 h 319"/>
                <a:gd name="T180" fmla="+- 0 9025 6989"/>
                <a:gd name="T181" fmla="*/ T180 w 2072"/>
                <a:gd name="T182" fmla="+- 0 -7353 -7387"/>
                <a:gd name="T183" fmla="*/ -7353 h 319"/>
                <a:gd name="T184" fmla="+- 0 9021 6989"/>
                <a:gd name="T185" fmla="*/ T184 w 2072"/>
                <a:gd name="T186" fmla="+- 0 -7357 -7387"/>
                <a:gd name="T187" fmla="*/ -7357 h 319"/>
                <a:gd name="T188" fmla="+- 0 7024 6989"/>
                <a:gd name="T189" fmla="*/ T188 w 2072"/>
                <a:gd name="T190" fmla="+- 0 -7353 -7387"/>
                <a:gd name="T191" fmla="*/ -7353 h 319"/>
                <a:gd name="T192" fmla="+- 0 7030 6989"/>
                <a:gd name="T193" fmla="*/ T192 w 2072"/>
                <a:gd name="T194" fmla="+- 0 -7357 -7387"/>
                <a:gd name="T195" fmla="*/ -7357 h 319"/>
                <a:gd name="T196" fmla="+- 0 9052 6989"/>
                <a:gd name="T197" fmla="*/ T196 w 2072"/>
                <a:gd name="T198" fmla="+- 0 -7358 -7387"/>
                <a:gd name="T199" fmla="*/ -7358 h 319"/>
                <a:gd name="T200" fmla="+- 0 7030 6989"/>
                <a:gd name="T201" fmla="*/ T200 w 2072"/>
                <a:gd name="T202" fmla="+- 0 -7357 -7387"/>
                <a:gd name="T203" fmla="*/ -7357 h 319"/>
                <a:gd name="T204" fmla="+- 0 7035 6989"/>
                <a:gd name="T205" fmla="*/ T204 w 2072"/>
                <a:gd name="T206" fmla="+- 0 -7360 -7387"/>
                <a:gd name="T207" fmla="*/ -7360 h 319"/>
                <a:gd name="T208" fmla="+- 0 9051 6989"/>
                <a:gd name="T209" fmla="*/ T208 w 2072"/>
                <a:gd name="T210" fmla="+- 0 -7360 -7387"/>
                <a:gd name="T211" fmla="*/ -7360 h 319"/>
                <a:gd name="T212" fmla="+- 0 9013 6989"/>
                <a:gd name="T213" fmla="*/ T212 w 2072"/>
                <a:gd name="T214" fmla="+- 0 -7361 -7387"/>
                <a:gd name="T215" fmla="*/ -7361 h 319"/>
                <a:gd name="T216" fmla="+- 0 7043 6989"/>
                <a:gd name="T217" fmla="*/ T216 w 2072"/>
                <a:gd name="T218" fmla="+- 0 -7363 -7387"/>
                <a:gd name="T219" fmla="*/ -7363 h 319"/>
                <a:gd name="T220" fmla="+- 0 9006 6989"/>
                <a:gd name="T221" fmla="*/ T220 w 2072"/>
                <a:gd name="T222" fmla="+- 0 -7363 -7387"/>
                <a:gd name="T223" fmla="*/ -7363 h 319"/>
                <a:gd name="T224" fmla="+- 0 8999 6989"/>
                <a:gd name="T225" fmla="*/ T224 w 2072"/>
                <a:gd name="T226" fmla="+- 0 -7363 -7387"/>
                <a:gd name="T227" fmla="*/ -7363 h 319"/>
                <a:gd name="T228" fmla="+- 0 8999 6989"/>
                <a:gd name="T229" fmla="*/ T228 w 2072"/>
                <a:gd name="T230" fmla="+- 0 -7363 -7387"/>
                <a:gd name="T231" fmla="*/ -7363 h 31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2072" h="319">
                  <a:moveTo>
                    <a:pt x="2012" y="0"/>
                  </a:moveTo>
                  <a:lnTo>
                    <a:pt x="61" y="0"/>
                  </a:lnTo>
                  <a:lnTo>
                    <a:pt x="49" y="1"/>
                  </a:lnTo>
                  <a:lnTo>
                    <a:pt x="37" y="4"/>
                  </a:lnTo>
                  <a:lnTo>
                    <a:pt x="27" y="10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7"/>
                  </a:lnTo>
                  <a:lnTo>
                    <a:pt x="1" y="49"/>
                  </a:lnTo>
                  <a:lnTo>
                    <a:pt x="0" y="60"/>
                  </a:lnTo>
                  <a:lnTo>
                    <a:pt x="0" y="258"/>
                  </a:lnTo>
                  <a:lnTo>
                    <a:pt x="1" y="270"/>
                  </a:lnTo>
                  <a:lnTo>
                    <a:pt x="5" y="281"/>
                  </a:lnTo>
                  <a:lnTo>
                    <a:pt x="11" y="292"/>
                  </a:lnTo>
                  <a:lnTo>
                    <a:pt x="18" y="301"/>
                  </a:lnTo>
                  <a:lnTo>
                    <a:pt x="27" y="308"/>
                  </a:lnTo>
                  <a:lnTo>
                    <a:pt x="37" y="314"/>
                  </a:lnTo>
                  <a:lnTo>
                    <a:pt x="49" y="318"/>
                  </a:lnTo>
                  <a:lnTo>
                    <a:pt x="61" y="319"/>
                  </a:lnTo>
                  <a:lnTo>
                    <a:pt x="2012" y="319"/>
                  </a:lnTo>
                  <a:lnTo>
                    <a:pt x="2023" y="318"/>
                  </a:lnTo>
                  <a:lnTo>
                    <a:pt x="2035" y="314"/>
                  </a:lnTo>
                  <a:lnTo>
                    <a:pt x="2045" y="308"/>
                  </a:lnTo>
                  <a:lnTo>
                    <a:pt x="2054" y="301"/>
                  </a:lnTo>
                  <a:lnTo>
                    <a:pt x="2059" y="295"/>
                  </a:lnTo>
                  <a:lnTo>
                    <a:pt x="63" y="295"/>
                  </a:lnTo>
                  <a:lnTo>
                    <a:pt x="58" y="294"/>
                  </a:lnTo>
                  <a:lnTo>
                    <a:pt x="55" y="294"/>
                  </a:lnTo>
                  <a:lnTo>
                    <a:pt x="53" y="294"/>
                  </a:lnTo>
                  <a:lnTo>
                    <a:pt x="54" y="294"/>
                  </a:lnTo>
                  <a:lnTo>
                    <a:pt x="49" y="292"/>
                  </a:lnTo>
                  <a:lnTo>
                    <a:pt x="48" y="292"/>
                  </a:lnTo>
                  <a:lnTo>
                    <a:pt x="46" y="291"/>
                  </a:lnTo>
                  <a:lnTo>
                    <a:pt x="42" y="289"/>
                  </a:lnTo>
                  <a:lnTo>
                    <a:pt x="40" y="288"/>
                  </a:lnTo>
                  <a:lnTo>
                    <a:pt x="36" y="284"/>
                  </a:lnTo>
                  <a:lnTo>
                    <a:pt x="34" y="283"/>
                  </a:lnTo>
                  <a:lnTo>
                    <a:pt x="35" y="283"/>
                  </a:lnTo>
                  <a:lnTo>
                    <a:pt x="32" y="279"/>
                  </a:lnTo>
                  <a:lnTo>
                    <a:pt x="31" y="279"/>
                  </a:lnTo>
                  <a:lnTo>
                    <a:pt x="30" y="278"/>
                  </a:lnTo>
                  <a:lnTo>
                    <a:pt x="30" y="277"/>
                  </a:lnTo>
                  <a:lnTo>
                    <a:pt x="28" y="273"/>
                  </a:lnTo>
                  <a:lnTo>
                    <a:pt x="27" y="271"/>
                  </a:lnTo>
                  <a:lnTo>
                    <a:pt x="26" y="266"/>
                  </a:lnTo>
                  <a:lnTo>
                    <a:pt x="25" y="266"/>
                  </a:lnTo>
                  <a:lnTo>
                    <a:pt x="25" y="264"/>
                  </a:lnTo>
                  <a:lnTo>
                    <a:pt x="24" y="258"/>
                  </a:lnTo>
                  <a:lnTo>
                    <a:pt x="24" y="257"/>
                  </a:lnTo>
                  <a:lnTo>
                    <a:pt x="24" y="61"/>
                  </a:lnTo>
                  <a:lnTo>
                    <a:pt x="25" y="55"/>
                  </a:lnTo>
                  <a:lnTo>
                    <a:pt x="25" y="52"/>
                  </a:lnTo>
                  <a:lnTo>
                    <a:pt x="26" y="52"/>
                  </a:lnTo>
                  <a:lnTo>
                    <a:pt x="27" y="48"/>
                  </a:lnTo>
                  <a:lnTo>
                    <a:pt x="28" y="45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2" y="39"/>
                  </a:lnTo>
                  <a:lnTo>
                    <a:pt x="35" y="35"/>
                  </a:lnTo>
                  <a:lnTo>
                    <a:pt x="34" y="35"/>
                  </a:lnTo>
                  <a:lnTo>
                    <a:pt x="36" y="34"/>
                  </a:lnTo>
                  <a:lnTo>
                    <a:pt x="40" y="31"/>
                  </a:lnTo>
                  <a:lnTo>
                    <a:pt x="41" y="30"/>
                  </a:lnTo>
                  <a:lnTo>
                    <a:pt x="42" y="30"/>
                  </a:lnTo>
                  <a:lnTo>
                    <a:pt x="46" y="27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54" y="25"/>
                  </a:lnTo>
                  <a:lnTo>
                    <a:pt x="53" y="25"/>
                  </a:lnTo>
                  <a:lnTo>
                    <a:pt x="55" y="24"/>
                  </a:lnTo>
                  <a:lnTo>
                    <a:pt x="58" y="24"/>
                  </a:lnTo>
                  <a:lnTo>
                    <a:pt x="63" y="24"/>
                  </a:lnTo>
                  <a:lnTo>
                    <a:pt x="2059" y="24"/>
                  </a:lnTo>
                  <a:lnTo>
                    <a:pt x="2054" y="18"/>
                  </a:lnTo>
                  <a:lnTo>
                    <a:pt x="2045" y="10"/>
                  </a:lnTo>
                  <a:lnTo>
                    <a:pt x="2035" y="4"/>
                  </a:lnTo>
                  <a:lnTo>
                    <a:pt x="2023" y="1"/>
                  </a:lnTo>
                  <a:lnTo>
                    <a:pt x="2012" y="0"/>
                  </a:lnTo>
                  <a:close/>
                  <a:moveTo>
                    <a:pt x="2018" y="294"/>
                  </a:moveTo>
                  <a:lnTo>
                    <a:pt x="2010" y="295"/>
                  </a:lnTo>
                  <a:lnTo>
                    <a:pt x="2059" y="295"/>
                  </a:lnTo>
                  <a:lnTo>
                    <a:pt x="2060" y="294"/>
                  </a:lnTo>
                  <a:lnTo>
                    <a:pt x="2017" y="294"/>
                  </a:lnTo>
                  <a:lnTo>
                    <a:pt x="2018" y="294"/>
                  </a:lnTo>
                  <a:close/>
                  <a:moveTo>
                    <a:pt x="53" y="294"/>
                  </a:moveTo>
                  <a:lnTo>
                    <a:pt x="55" y="294"/>
                  </a:lnTo>
                  <a:lnTo>
                    <a:pt x="54" y="294"/>
                  </a:lnTo>
                  <a:lnTo>
                    <a:pt x="53" y="294"/>
                  </a:lnTo>
                  <a:close/>
                  <a:moveTo>
                    <a:pt x="54" y="294"/>
                  </a:moveTo>
                  <a:lnTo>
                    <a:pt x="55" y="294"/>
                  </a:lnTo>
                  <a:lnTo>
                    <a:pt x="58" y="294"/>
                  </a:lnTo>
                  <a:lnTo>
                    <a:pt x="54" y="294"/>
                  </a:lnTo>
                  <a:close/>
                  <a:moveTo>
                    <a:pt x="2020" y="294"/>
                  </a:moveTo>
                  <a:lnTo>
                    <a:pt x="2018" y="294"/>
                  </a:lnTo>
                  <a:lnTo>
                    <a:pt x="2017" y="294"/>
                  </a:lnTo>
                  <a:lnTo>
                    <a:pt x="2020" y="294"/>
                  </a:lnTo>
                  <a:close/>
                  <a:moveTo>
                    <a:pt x="2060" y="294"/>
                  </a:moveTo>
                  <a:lnTo>
                    <a:pt x="2020" y="294"/>
                  </a:lnTo>
                  <a:lnTo>
                    <a:pt x="2017" y="294"/>
                  </a:lnTo>
                  <a:lnTo>
                    <a:pt x="2060" y="294"/>
                  </a:lnTo>
                  <a:close/>
                  <a:moveTo>
                    <a:pt x="54" y="294"/>
                  </a:moveTo>
                  <a:lnTo>
                    <a:pt x="53" y="294"/>
                  </a:lnTo>
                  <a:lnTo>
                    <a:pt x="54" y="294"/>
                  </a:lnTo>
                  <a:close/>
                  <a:moveTo>
                    <a:pt x="2025" y="292"/>
                  </a:moveTo>
                  <a:lnTo>
                    <a:pt x="2018" y="294"/>
                  </a:lnTo>
                  <a:lnTo>
                    <a:pt x="2020" y="294"/>
                  </a:lnTo>
                  <a:lnTo>
                    <a:pt x="2060" y="294"/>
                  </a:lnTo>
                  <a:lnTo>
                    <a:pt x="2061" y="292"/>
                  </a:lnTo>
                  <a:lnTo>
                    <a:pt x="2024" y="292"/>
                  </a:lnTo>
                  <a:lnTo>
                    <a:pt x="2025" y="292"/>
                  </a:lnTo>
                  <a:close/>
                  <a:moveTo>
                    <a:pt x="46" y="291"/>
                  </a:moveTo>
                  <a:lnTo>
                    <a:pt x="48" y="292"/>
                  </a:lnTo>
                  <a:lnTo>
                    <a:pt x="47" y="292"/>
                  </a:lnTo>
                  <a:lnTo>
                    <a:pt x="46" y="291"/>
                  </a:lnTo>
                  <a:close/>
                  <a:moveTo>
                    <a:pt x="47" y="292"/>
                  </a:moveTo>
                  <a:lnTo>
                    <a:pt x="48" y="292"/>
                  </a:lnTo>
                  <a:lnTo>
                    <a:pt x="49" y="292"/>
                  </a:lnTo>
                  <a:lnTo>
                    <a:pt x="47" y="292"/>
                  </a:lnTo>
                  <a:close/>
                  <a:moveTo>
                    <a:pt x="2026" y="291"/>
                  </a:moveTo>
                  <a:lnTo>
                    <a:pt x="2025" y="292"/>
                  </a:lnTo>
                  <a:lnTo>
                    <a:pt x="2024" y="292"/>
                  </a:lnTo>
                  <a:lnTo>
                    <a:pt x="2026" y="291"/>
                  </a:lnTo>
                  <a:close/>
                  <a:moveTo>
                    <a:pt x="2062" y="291"/>
                  </a:moveTo>
                  <a:lnTo>
                    <a:pt x="2026" y="291"/>
                  </a:lnTo>
                  <a:lnTo>
                    <a:pt x="2024" y="292"/>
                  </a:lnTo>
                  <a:lnTo>
                    <a:pt x="2061" y="292"/>
                  </a:lnTo>
                  <a:lnTo>
                    <a:pt x="2062" y="292"/>
                  </a:lnTo>
                  <a:lnTo>
                    <a:pt x="2062" y="291"/>
                  </a:lnTo>
                  <a:close/>
                  <a:moveTo>
                    <a:pt x="46" y="291"/>
                  </a:moveTo>
                  <a:lnTo>
                    <a:pt x="46" y="291"/>
                  </a:lnTo>
                  <a:lnTo>
                    <a:pt x="47" y="292"/>
                  </a:lnTo>
                  <a:lnTo>
                    <a:pt x="46" y="291"/>
                  </a:lnTo>
                  <a:close/>
                  <a:moveTo>
                    <a:pt x="2031" y="288"/>
                  </a:moveTo>
                  <a:lnTo>
                    <a:pt x="2025" y="292"/>
                  </a:lnTo>
                  <a:lnTo>
                    <a:pt x="2026" y="291"/>
                  </a:lnTo>
                  <a:lnTo>
                    <a:pt x="2062" y="291"/>
                  </a:lnTo>
                  <a:lnTo>
                    <a:pt x="2063" y="289"/>
                  </a:lnTo>
                  <a:lnTo>
                    <a:pt x="2031" y="289"/>
                  </a:lnTo>
                  <a:lnTo>
                    <a:pt x="2031" y="288"/>
                  </a:lnTo>
                  <a:close/>
                  <a:moveTo>
                    <a:pt x="2033" y="288"/>
                  </a:moveTo>
                  <a:lnTo>
                    <a:pt x="2031" y="288"/>
                  </a:lnTo>
                  <a:lnTo>
                    <a:pt x="2031" y="289"/>
                  </a:lnTo>
                  <a:lnTo>
                    <a:pt x="2033" y="288"/>
                  </a:lnTo>
                  <a:close/>
                  <a:moveTo>
                    <a:pt x="2064" y="288"/>
                  </a:moveTo>
                  <a:lnTo>
                    <a:pt x="2033" y="288"/>
                  </a:lnTo>
                  <a:lnTo>
                    <a:pt x="2031" y="289"/>
                  </a:lnTo>
                  <a:lnTo>
                    <a:pt x="2063" y="289"/>
                  </a:lnTo>
                  <a:lnTo>
                    <a:pt x="2064" y="288"/>
                  </a:lnTo>
                  <a:close/>
                  <a:moveTo>
                    <a:pt x="40" y="288"/>
                  </a:moveTo>
                  <a:lnTo>
                    <a:pt x="42" y="289"/>
                  </a:lnTo>
                  <a:lnTo>
                    <a:pt x="41" y="289"/>
                  </a:lnTo>
                  <a:lnTo>
                    <a:pt x="40" y="288"/>
                  </a:lnTo>
                  <a:close/>
                  <a:moveTo>
                    <a:pt x="41" y="289"/>
                  </a:moveTo>
                  <a:lnTo>
                    <a:pt x="42" y="289"/>
                  </a:lnTo>
                  <a:lnTo>
                    <a:pt x="41" y="289"/>
                  </a:lnTo>
                  <a:close/>
                  <a:moveTo>
                    <a:pt x="40" y="288"/>
                  </a:moveTo>
                  <a:lnTo>
                    <a:pt x="40" y="288"/>
                  </a:lnTo>
                  <a:lnTo>
                    <a:pt x="41" y="289"/>
                  </a:lnTo>
                  <a:lnTo>
                    <a:pt x="40" y="288"/>
                  </a:lnTo>
                  <a:close/>
                  <a:moveTo>
                    <a:pt x="2037" y="284"/>
                  </a:moveTo>
                  <a:lnTo>
                    <a:pt x="2031" y="288"/>
                  </a:lnTo>
                  <a:lnTo>
                    <a:pt x="2033" y="288"/>
                  </a:lnTo>
                  <a:lnTo>
                    <a:pt x="2064" y="288"/>
                  </a:lnTo>
                  <a:lnTo>
                    <a:pt x="2065" y="284"/>
                  </a:lnTo>
                  <a:lnTo>
                    <a:pt x="2036" y="284"/>
                  </a:lnTo>
                  <a:lnTo>
                    <a:pt x="2037" y="284"/>
                  </a:lnTo>
                  <a:close/>
                  <a:moveTo>
                    <a:pt x="34" y="283"/>
                  </a:moveTo>
                  <a:lnTo>
                    <a:pt x="36" y="284"/>
                  </a:lnTo>
                  <a:lnTo>
                    <a:pt x="35" y="284"/>
                  </a:lnTo>
                  <a:lnTo>
                    <a:pt x="34" y="283"/>
                  </a:lnTo>
                  <a:close/>
                  <a:moveTo>
                    <a:pt x="35" y="284"/>
                  </a:moveTo>
                  <a:lnTo>
                    <a:pt x="36" y="284"/>
                  </a:lnTo>
                  <a:lnTo>
                    <a:pt x="35" y="284"/>
                  </a:lnTo>
                  <a:close/>
                  <a:moveTo>
                    <a:pt x="2038" y="283"/>
                  </a:moveTo>
                  <a:lnTo>
                    <a:pt x="2037" y="284"/>
                  </a:lnTo>
                  <a:lnTo>
                    <a:pt x="2036" y="284"/>
                  </a:lnTo>
                  <a:lnTo>
                    <a:pt x="2038" y="283"/>
                  </a:lnTo>
                  <a:close/>
                  <a:moveTo>
                    <a:pt x="2066" y="283"/>
                  </a:moveTo>
                  <a:lnTo>
                    <a:pt x="2038" y="283"/>
                  </a:lnTo>
                  <a:lnTo>
                    <a:pt x="2036" y="284"/>
                  </a:lnTo>
                  <a:lnTo>
                    <a:pt x="2065" y="284"/>
                  </a:lnTo>
                  <a:lnTo>
                    <a:pt x="2066" y="283"/>
                  </a:lnTo>
                  <a:close/>
                  <a:moveTo>
                    <a:pt x="2042" y="278"/>
                  </a:moveTo>
                  <a:lnTo>
                    <a:pt x="2037" y="284"/>
                  </a:lnTo>
                  <a:lnTo>
                    <a:pt x="2038" y="283"/>
                  </a:lnTo>
                  <a:lnTo>
                    <a:pt x="2066" y="283"/>
                  </a:lnTo>
                  <a:lnTo>
                    <a:pt x="2067" y="281"/>
                  </a:lnTo>
                  <a:lnTo>
                    <a:pt x="2068" y="279"/>
                  </a:lnTo>
                  <a:lnTo>
                    <a:pt x="2041" y="279"/>
                  </a:lnTo>
                  <a:lnTo>
                    <a:pt x="2042" y="278"/>
                  </a:lnTo>
                  <a:close/>
                  <a:moveTo>
                    <a:pt x="35" y="283"/>
                  </a:moveTo>
                  <a:lnTo>
                    <a:pt x="34" y="283"/>
                  </a:lnTo>
                  <a:lnTo>
                    <a:pt x="35" y="284"/>
                  </a:lnTo>
                  <a:lnTo>
                    <a:pt x="35" y="283"/>
                  </a:lnTo>
                  <a:close/>
                  <a:moveTo>
                    <a:pt x="30" y="277"/>
                  </a:moveTo>
                  <a:lnTo>
                    <a:pt x="31" y="279"/>
                  </a:lnTo>
                  <a:lnTo>
                    <a:pt x="30" y="278"/>
                  </a:lnTo>
                  <a:lnTo>
                    <a:pt x="30" y="277"/>
                  </a:lnTo>
                  <a:close/>
                  <a:moveTo>
                    <a:pt x="30" y="278"/>
                  </a:moveTo>
                  <a:lnTo>
                    <a:pt x="31" y="279"/>
                  </a:lnTo>
                  <a:lnTo>
                    <a:pt x="32" y="279"/>
                  </a:lnTo>
                  <a:lnTo>
                    <a:pt x="30" y="278"/>
                  </a:lnTo>
                  <a:close/>
                  <a:moveTo>
                    <a:pt x="2042" y="277"/>
                  </a:moveTo>
                  <a:lnTo>
                    <a:pt x="2042" y="278"/>
                  </a:lnTo>
                  <a:lnTo>
                    <a:pt x="2041" y="279"/>
                  </a:lnTo>
                  <a:lnTo>
                    <a:pt x="2042" y="277"/>
                  </a:lnTo>
                  <a:close/>
                  <a:moveTo>
                    <a:pt x="2068" y="277"/>
                  </a:moveTo>
                  <a:lnTo>
                    <a:pt x="2042" y="277"/>
                  </a:lnTo>
                  <a:lnTo>
                    <a:pt x="2041" y="279"/>
                  </a:lnTo>
                  <a:lnTo>
                    <a:pt x="2068" y="279"/>
                  </a:lnTo>
                  <a:lnTo>
                    <a:pt x="2068" y="277"/>
                  </a:lnTo>
                  <a:close/>
                  <a:moveTo>
                    <a:pt x="2045" y="272"/>
                  </a:moveTo>
                  <a:lnTo>
                    <a:pt x="2042" y="278"/>
                  </a:lnTo>
                  <a:lnTo>
                    <a:pt x="2042" y="277"/>
                  </a:lnTo>
                  <a:lnTo>
                    <a:pt x="2068" y="277"/>
                  </a:lnTo>
                  <a:lnTo>
                    <a:pt x="2070" y="273"/>
                  </a:lnTo>
                  <a:lnTo>
                    <a:pt x="2045" y="273"/>
                  </a:lnTo>
                  <a:lnTo>
                    <a:pt x="2045" y="272"/>
                  </a:lnTo>
                  <a:close/>
                  <a:moveTo>
                    <a:pt x="30" y="277"/>
                  </a:moveTo>
                  <a:lnTo>
                    <a:pt x="30" y="277"/>
                  </a:lnTo>
                  <a:lnTo>
                    <a:pt x="30" y="278"/>
                  </a:lnTo>
                  <a:lnTo>
                    <a:pt x="30" y="277"/>
                  </a:lnTo>
                  <a:close/>
                  <a:moveTo>
                    <a:pt x="27" y="271"/>
                  </a:moveTo>
                  <a:lnTo>
                    <a:pt x="28" y="273"/>
                  </a:lnTo>
                  <a:lnTo>
                    <a:pt x="27" y="272"/>
                  </a:lnTo>
                  <a:lnTo>
                    <a:pt x="27" y="271"/>
                  </a:lnTo>
                  <a:close/>
                  <a:moveTo>
                    <a:pt x="27" y="272"/>
                  </a:moveTo>
                  <a:lnTo>
                    <a:pt x="28" y="273"/>
                  </a:lnTo>
                  <a:lnTo>
                    <a:pt x="27" y="272"/>
                  </a:lnTo>
                  <a:close/>
                  <a:moveTo>
                    <a:pt x="2046" y="271"/>
                  </a:moveTo>
                  <a:lnTo>
                    <a:pt x="2045" y="272"/>
                  </a:lnTo>
                  <a:lnTo>
                    <a:pt x="2045" y="273"/>
                  </a:lnTo>
                  <a:lnTo>
                    <a:pt x="2046" y="271"/>
                  </a:lnTo>
                  <a:close/>
                  <a:moveTo>
                    <a:pt x="2071" y="271"/>
                  </a:moveTo>
                  <a:lnTo>
                    <a:pt x="2046" y="271"/>
                  </a:lnTo>
                  <a:lnTo>
                    <a:pt x="2045" y="273"/>
                  </a:lnTo>
                  <a:lnTo>
                    <a:pt x="2070" y="273"/>
                  </a:lnTo>
                  <a:lnTo>
                    <a:pt x="2071" y="271"/>
                  </a:lnTo>
                  <a:close/>
                  <a:moveTo>
                    <a:pt x="27" y="271"/>
                  </a:moveTo>
                  <a:lnTo>
                    <a:pt x="27" y="271"/>
                  </a:lnTo>
                  <a:lnTo>
                    <a:pt x="27" y="272"/>
                  </a:lnTo>
                  <a:lnTo>
                    <a:pt x="27" y="271"/>
                  </a:lnTo>
                  <a:close/>
                  <a:moveTo>
                    <a:pt x="2047" y="265"/>
                  </a:moveTo>
                  <a:lnTo>
                    <a:pt x="2045" y="272"/>
                  </a:lnTo>
                  <a:lnTo>
                    <a:pt x="2046" y="271"/>
                  </a:lnTo>
                  <a:lnTo>
                    <a:pt x="2071" y="271"/>
                  </a:lnTo>
                  <a:lnTo>
                    <a:pt x="2071" y="270"/>
                  </a:lnTo>
                  <a:lnTo>
                    <a:pt x="2071" y="266"/>
                  </a:lnTo>
                  <a:lnTo>
                    <a:pt x="2047" y="266"/>
                  </a:lnTo>
                  <a:lnTo>
                    <a:pt x="2047" y="265"/>
                  </a:lnTo>
                  <a:close/>
                  <a:moveTo>
                    <a:pt x="25" y="264"/>
                  </a:moveTo>
                  <a:lnTo>
                    <a:pt x="25" y="266"/>
                  </a:lnTo>
                  <a:lnTo>
                    <a:pt x="25" y="265"/>
                  </a:lnTo>
                  <a:lnTo>
                    <a:pt x="25" y="264"/>
                  </a:lnTo>
                  <a:close/>
                  <a:moveTo>
                    <a:pt x="25" y="265"/>
                  </a:moveTo>
                  <a:lnTo>
                    <a:pt x="25" y="266"/>
                  </a:lnTo>
                  <a:lnTo>
                    <a:pt x="26" y="266"/>
                  </a:lnTo>
                  <a:lnTo>
                    <a:pt x="25" y="265"/>
                  </a:lnTo>
                  <a:close/>
                  <a:moveTo>
                    <a:pt x="2047" y="264"/>
                  </a:moveTo>
                  <a:lnTo>
                    <a:pt x="2047" y="265"/>
                  </a:lnTo>
                  <a:lnTo>
                    <a:pt x="2047" y="266"/>
                  </a:lnTo>
                  <a:lnTo>
                    <a:pt x="2047" y="264"/>
                  </a:lnTo>
                  <a:close/>
                  <a:moveTo>
                    <a:pt x="2071" y="264"/>
                  </a:moveTo>
                  <a:lnTo>
                    <a:pt x="2047" y="264"/>
                  </a:lnTo>
                  <a:lnTo>
                    <a:pt x="2047" y="266"/>
                  </a:lnTo>
                  <a:lnTo>
                    <a:pt x="2071" y="266"/>
                  </a:lnTo>
                  <a:lnTo>
                    <a:pt x="2071" y="264"/>
                  </a:lnTo>
                  <a:close/>
                  <a:moveTo>
                    <a:pt x="25" y="264"/>
                  </a:moveTo>
                  <a:lnTo>
                    <a:pt x="25" y="264"/>
                  </a:lnTo>
                  <a:lnTo>
                    <a:pt x="25" y="265"/>
                  </a:lnTo>
                  <a:lnTo>
                    <a:pt x="25" y="264"/>
                  </a:lnTo>
                  <a:close/>
                  <a:moveTo>
                    <a:pt x="2072" y="61"/>
                  </a:moveTo>
                  <a:lnTo>
                    <a:pt x="2048" y="61"/>
                  </a:lnTo>
                  <a:lnTo>
                    <a:pt x="2048" y="257"/>
                  </a:lnTo>
                  <a:lnTo>
                    <a:pt x="2048" y="258"/>
                  </a:lnTo>
                  <a:lnTo>
                    <a:pt x="2047" y="265"/>
                  </a:lnTo>
                  <a:lnTo>
                    <a:pt x="2047" y="264"/>
                  </a:lnTo>
                  <a:lnTo>
                    <a:pt x="2071" y="264"/>
                  </a:lnTo>
                  <a:lnTo>
                    <a:pt x="2072" y="258"/>
                  </a:lnTo>
                  <a:lnTo>
                    <a:pt x="2072" y="61"/>
                  </a:lnTo>
                  <a:close/>
                  <a:moveTo>
                    <a:pt x="24" y="256"/>
                  </a:moveTo>
                  <a:lnTo>
                    <a:pt x="24" y="257"/>
                  </a:lnTo>
                  <a:lnTo>
                    <a:pt x="24" y="256"/>
                  </a:lnTo>
                  <a:close/>
                  <a:moveTo>
                    <a:pt x="2048" y="256"/>
                  </a:moveTo>
                  <a:lnTo>
                    <a:pt x="2048" y="257"/>
                  </a:lnTo>
                  <a:lnTo>
                    <a:pt x="2048" y="256"/>
                  </a:lnTo>
                  <a:close/>
                  <a:moveTo>
                    <a:pt x="24" y="61"/>
                  </a:moveTo>
                  <a:lnTo>
                    <a:pt x="24" y="61"/>
                  </a:lnTo>
                  <a:lnTo>
                    <a:pt x="24" y="62"/>
                  </a:lnTo>
                  <a:lnTo>
                    <a:pt x="24" y="61"/>
                  </a:lnTo>
                  <a:close/>
                  <a:moveTo>
                    <a:pt x="2071" y="52"/>
                  </a:moveTo>
                  <a:lnTo>
                    <a:pt x="2047" y="52"/>
                  </a:lnTo>
                  <a:lnTo>
                    <a:pt x="2047" y="55"/>
                  </a:lnTo>
                  <a:lnTo>
                    <a:pt x="2048" y="62"/>
                  </a:lnTo>
                  <a:lnTo>
                    <a:pt x="2048" y="61"/>
                  </a:lnTo>
                  <a:lnTo>
                    <a:pt x="2072" y="61"/>
                  </a:lnTo>
                  <a:lnTo>
                    <a:pt x="2072" y="60"/>
                  </a:lnTo>
                  <a:lnTo>
                    <a:pt x="2071" y="55"/>
                  </a:lnTo>
                  <a:lnTo>
                    <a:pt x="2047" y="55"/>
                  </a:lnTo>
                  <a:lnTo>
                    <a:pt x="2047" y="54"/>
                  </a:lnTo>
                  <a:lnTo>
                    <a:pt x="2071" y="54"/>
                  </a:lnTo>
                  <a:lnTo>
                    <a:pt x="2071" y="52"/>
                  </a:lnTo>
                  <a:close/>
                  <a:moveTo>
                    <a:pt x="25" y="52"/>
                  </a:moveTo>
                  <a:lnTo>
                    <a:pt x="25" y="55"/>
                  </a:lnTo>
                  <a:lnTo>
                    <a:pt x="25" y="54"/>
                  </a:lnTo>
                  <a:lnTo>
                    <a:pt x="25" y="52"/>
                  </a:lnTo>
                  <a:close/>
                  <a:moveTo>
                    <a:pt x="25" y="54"/>
                  </a:moveTo>
                  <a:lnTo>
                    <a:pt x="25" y="55"/>
                  </a:lnTo>
                  <a:lnTo>
                    <a:pt x="25" y="54"/>
                  </a:lnTo>
                  <a:close/>
                  <a:moveTo>
                    <a:pt x="2047" y="52"/>
                  </a:moveTo>
                  <a:lnTo>
                    <a:pt x="2047" y="54"/>
                  </a:lnTo>
                  <a:lnTo>
                    <a:pt x="2047" y="55"/>
                  </a:lnTo>
                  <a:lnTo>
                    <a:pt x="2047" y="52"/>
                  </a:lnTo>
                  <a:close/>
                  <a:moveTo>
                    <a:pt x="26" y="52"/>
                  </a:moveTo>
                  <a:lnTo>
                    <a:pt x="25" y="52"/>
                  </a:lnTo>
                  <a:lnTo>
                    <a:pt x="25" y="54"/>
                  </a:lnTo>
                  <a:lnTo>
                    <a:pt x="26" y="52"/>
                  </a:lnTo>
                  <a:close/>
                  <a:moveTo>
                    <a:pt x="2045" y="46"/>
                  </a:moveTo>
                  <a:lnTo>
                    <a:pt x="2047" y="54"/>
                  </a:lnTo>
                  <a:lnTo>
                    <a:pt x="2047" y="52"/>
                  </a:lnTo>
                  <a:lnTo>
                    <a:pt x="2071" y="52"/>
                  </a:lnTo>
                  <a:lnTo>
                    <a:pt x="2071" y="49"/>
                  </a:lnTo>
                  <a:lnTo>
                    <a:pt x="2071" y="48"/>
                  </a:lnTo>
                  <a:lnTo>
                    <a:pt x="2046" y="48"/>
                  </a:lnTo>
                  <a:lnTo>
                    <a:pt x="2045" y="46"/>
                  </a:lnTo>
                  <a:close/>
                  <a:moveTo>
                    <a:pt x="28" y="45"/>
                  </a:moveTo>
                  <a:lnTo>
                    <a:pt x="27" y="48"/>
                  </a:lnTo>
                  <a:lnTo>
                    <a:pt x="27" y="46"/>
                  </a:lnTo>
                  <a:lnTo>
                    <a:pt x="28" y="45"/>
                  </a:lnTo>
                  <a:close/>
                  <a:moveTo>
                    <a:pt x="27" y="46"/>
                  </a:moveTo>
                  <a:lnTo>
                    <a:pt x="27" y="48"/>
                  </a:lnTo>
                  <a:lnTo>
                    <a:pt x="27" y="46"/>
                  </a:lnTo>
                  <a:close/>
                  <a:moveTo>
                    <a:pt x="2045" y="45"/>
                  </a:moveTo>
                  <a:lnTo>
                    <a:pt x="2045" y="46"/>
                  </a:lnTo>
                  <a:lnTo>
                    <a:pt x="2046" y="48"/>
                  </a:lnTo>
                  <a:lnTo>
                    <a:pt x="2045" y="45"/>
                  </a:lnTo>
                  <a:close/>
                  <a:moveTo>
                    <a:pt x="2070" y="45"/>
                  </a:moveTo>
                  <a:lnTo>
                    <a:pt x="2045" y="45"/>
                  </a:lnTo>
                  <a:lnTo>
                    <a:pt x="2046" y="48"/>
                  </a:lnTo>
                  <a:lnTo>
                    <a:pt x="2071" y="48"/>
                  </a:lnTo>
                  <a:lnTo>
                    <a:pt x="2070" y="45"/>
                  </a:lnTo>
                  <a:close/>
                  <a:moveTo>
                    <a:pt x="28" y="45"/>
                  </a:moveTo>
                  <a:lnTo>
                    <a:pt x="28" y="45"/>
                  </a:lnTo>
                  <a:lnTo>
                    <a:pt x="27" y="46"/>
                  </a:lnTo>
                  <a:lnTo>
                    <a:pt x="28" y="45"/>
                  </a:lnTo>
                  <a:close/>
                  <a:moveTo>
                    <a:pt x="2068" y="39"/>
                  </a:moveTo>
                  <a:lnTo>
                    <a:pt x="2041" y="39"/>
                  </a:lnTo>
                  <a:lnTo>
                    <a:pt x="2042" y="41"/>
                  </a:lnTo>
                  <a:lnTo>
                    <a:pt x="2045" y="46"/>
                  </a:lnTo>
                  <a:lnTo>
                    <a:pt x="2045" y="45"/>
                  </a:lnTo>
                  <a:lnTo>
                    <a:pt x="2070" y="45"/>
                  </a:lnTo>
                  <a:lnTo>
                    <a:pt x="2068" y="39"/>
                  </a:lnTo>
                  <a:close/>
                  <a:moveTo>
                    <a:pt x="31" y="39"/>
                  </a:moveTo>
                  <a:lnTo>
                    <a:pt x="30" y="41"/>
                  </a:lnTo>
                  <a:lnTo>
                    <a:pt x="31" y="40"/>
                  </a:lnTo>
                  <a:lnTo>
                    <a:pt x="31" y="39"/>
                  </a:lnTo>
                  <a:close/>
                  <a:moveTo>
                    <a:pt x="31" y="40"/>
                  </a:moveTo>
                  <a:lnTo>
                    <a:pt x="30" y="41"/>
                  </a:lnTo>
                  <a:lnTo>
                    <a:pt x="31" y="40"/>
                  </a:lnTo>
                  <a:close/>
                  <a:moveTo>
                    <a:pt x="2042" y="40"/>
                  </a:moveTo>
                  <a:lnTo>
                    <a:pt x="2042" y="41"/>
                  </a:lnTo>
                  <a:lnTo>
                    <a:pt x="2042" y="40"/>
                  </a:lnTo>
                  <a:close/>
                  <a:moveTo>
                    <a:pt x="2041" y="39"/>
                  </a:moveTo>
                  <a:lnTo>
                    <a:pt x="2042" y="40"/>
                  </a:lnTo>
                  <a:lnTo>
                    <a:pt x="2042" y="41"/>
                  </a:lnTo>
                  <a:lnTo>
                    <a:pt x="2041" y="39"/>
                  </a:lnTo>
                  <a:close/>
                  <a:moveTo>
                    <a:pt x="32" y="39"/>
                  </a:moveTo>
                  <a:lnTo>
                    <a:pt x="31" y="39"/>
                  </a:lnTo>
                  <a:lnTo>
                    <a:pt x="31" y="40"/>
                  </a:lnTo>
                  <a:lnTo>
                    <a:pt x="32" y="39"/>
                  </a:lnTo>
                  <a:close/>
                  <a:moveTo>
                    <a:pt x="2037" y="35"/>
                  </a:moveTo>
                  <a:lnTo>
                    <a:pt x="2042" y="40"/>
                  </a:lnTo>
                  <a:lnTo>
                    <a:pt x="2041" y="39"/>
                  </a:lnTo>
                  <a:lnTo>
                    <a:pt x="2068" y="39"/>
                  </a:lnTo>
                  <a:lnTo>
                    <a:pt x="2067" y="37"/>
                  </a:lnTo>
                  <a:lnTo>
                    <a:pt x="2066" y="35"/>
                  </a:lnTo>
                  <a:lnTo>
                    <a:pt x="2038" y="35"/>
                  </a:lnTo>
                  <a:lnTo>
                    <a:pt x="2037" y="35"/>
                  </a:lnTo>
                  <a:close/>
                  <a:moveTo>
                    <a:pt x="36" y="34"/>
                  </a:moveTo>
                  <a:lnTo>
                    <a:pt x="34" y="35"/>
                  </a:lnTo>
                  <a:lnTo>
                    <a:pt x="35" y="34"/>
                  </a:lnTo>
                  <a:lnTo>
                    <a:pt x="36" y="34"/>
                  </a:lnTo>
                  <a:close/>
                  <a:moveTo>
                    <a:pt x="35" y="34"/>
                  </a:moveTo>
                  <a:lnTo>
                    <a:pt x="34" y="35"/>
                  </a:lnTo>
                  <a:lnTo>
                    <a:pt x="35" y="35"/>
                  </a:lnTo>
                  <a:lnTo>
                    <a:pt x="35" y="34"/>
                  </a:lnTo>
                  <a:close/>
                  <a:moveTo>
                    <a:pt x="2036" y="34"/>
                  </a:moveTo>
                  <a:lnTo>
                    <a:pt x="2037" y="35"/>
                  </a:lnTo>
                  <a:lnTo>
                    <a:pt x="2038" y="35"/>
                  </a:lnTo>
                  <a:lnTo>
                    <a:pt x="2036" y="34"/>
                  </a:lnTo>
                  <a:close/>
                  <a:moveTo>
                    <a:pt x="2065" y="34"/>
                  </a:moveTo>
                  <a:lnTo>
                    <a:pt x="2036" y="34"/>
                  </a:lnTo>
                  <a:lnTo>
                    <a:pt x="2038" y="35"/>
                  </a:lnTo>
                  <a:lnTo>
                    <a:pt x="2066" y="35"/>
                  </a:lnTo>
                  <a:lnTo>
                    <a:pt x="2065" y="34"/>
                  </a:lnTo>
                  <a:close/>
                  <a:moveTo>
                    <a:pt x="2032" y="30"/>
                  </a:moveTo>
                  <a:lnTo>
                    <a:pt x="2037" y="35"/>
                  </a:lnTo>
                  <a:lnTo>
                    <a:pt x="2036" y="34"/>
                  </a:lnTo>
                  <a:lnTo>
                    <a:pt x="2065" y="34"/>
                  </a:lnTo>
                  <a:lnTo>
                    <a:pt x="2064" y="31"/>
                  </a:lnTo>
                  <a:lnTo>
                    <a:pt x="2033" y="31"/>
                  </a:lnTo>
                  <a:lnTo>
                    <a:pt x="2032" y="30"/>
                  </a:lnTo>
                  <a:close/>
                  <a:moveTo>
                    <a:pt x="36" y="34"/>
                  </a:moveTo>
                  <a:lnTo>
                    <a:pt x="36" y="34"/>
                  </a:lnTo>
                  <a:lnTo>
                    <a:pt x="35" y="34"/>
                  </a:lnTo>
                  <a:lnTo>
                    <a:pt x="36" y="34"/>
                  </a:lnTo>
                  <a:close/>
                  <a:moveTo>
                    <a:pt x="41" y="30"/>
                  </a:moveTo>
                  <a:lnTo>
                    <a:pt x="40" y="31"/>
                  </a:lnTo>
                  <a:lnTo>
                    <a:pt x="41" y="30"/>
                  </a:lnTo>
                  <a:close/>
                  <a:moveTo>
                    <a:pt x="41" y="30"/>
                  </a:moveTo>
                  <a:lnTo>
                    <a:pt x="40" y="31"/>
                  </a:lnTo>
                  <a:lnTo>
                    <a:pt x="41" y="30"/>
                  </a:lnTo>
                  <a:close/>
                  <a:moveTo>
                    <a:pt x="2031" y="29"/>
                  </a:moveTo>
                  <a:lnTo>
                    <a:pt x="2032" y="30"/>
                  </a:lnTo>
                  <a:lnTo>
                    <a:pt x="2033" y="31"/>
                  </a:lnTo>
                  <a:lnTo>
                    <a:pt x="2031" y="29"/>
                  </a:lnTo>
                  <a:close/>
                  <a:moveTo>
                    <a:pt x="2063" y="29"/>
                  </a:moveTo>
                  <a:lnTo>
                    <a:pt x="2031" y="29"/>
                  </a:lnTo>
                  <a:lnTo>
                    <a:pt x="2033" y="31"/>
                  </a:lnTo>
                  <a:lnTo>
                    <a:pt x="2064" y="31"/>
                  </a:lnTo>
                  <a:lnTo>
                    <a:pt x="2063" y="29"/>
                  </a:lnTo>
                  <a:close/>
                  <a:moveTo>
                    <a:pt x="2025" y="27"/>
                  </a:moveTo>
                  <a:lnTo>
                    <a:pt x="2032" y="30"/>
                  </a:lnTo>
                  <a:lnTo>
                    <a:pt x="2031" y="29"/>
                  </a:lnTo>
                  <a:lnTo>
                    <a:pt x="2063" y="29"/>
                  </a:lnTo>
                  <a:lnTo>
                    <a:pt x="2062" y="27"/>
                  </a:lnTo>
                  <a:lnTo>
                    <a:pt x="2026" y="27"/>
                  </a:lnTo>
                  <a:lnTo>
                    <a:pt x="2025" y="27"/>
                  </a:lnTo>
                  <a:close/>
                  <a:moveTo>
                    <a:pt x="42" y="30"/>
                  </a:moveTo>
                  <a:lnTo>
                    <a:pt x="41" y="30"/>
                  </a:lnTo>
                  <a:lnTo>
                    <a:pt x="42" y="30"/>
                  </a:lnTo>
                  <a:close/>
                  <a:moveTo>
                    <a:pt x="48" y="26"/>
                  </a:moveTo>
                  <a:lnTo>
                    <a:pt x="46" y="27"/>
                  </a:lnTo>
                  <a:lnTo>
                    <a:pt x="47" y="27"/>
                  </a:lnTo>
                  <a:lnTo>
                    <a:pt x="48" y="26"/>
                  </a:lnTo>
                  <a:close/>
                  <a:moveTo>
                    <a:pt x="47" y="27"/>
                  </a:moveTo>
                  <a:lnTo>
                    <a:pt x="46" y="27"/>
                  </a:lnTo>
                  <a:lnTo>
                    <a:pt x="47" y="27"/>
                  </a:lnTo>
                  <a:close/>
                  <a:moveTo>
                    <a:pt x="2024" y="26"/>
                  </a:moveTo>
                  <a:lnTo>
                    <a:pt x="2025" y="27"/>
                  </a:lnTo>
                  <a:lnTo>
                    <a:pt x="2026" y="27"/>
                  </a:lnTo>
                  <a:lnTo>
                    <a:pt x="2024" y="26"/>
                  </a:lnTo>
                  <a:close/>
                  <a:moveTo>
                    <a:pt x="2061" y="26"/>
                  </a:moveTo>
                  <a:lnTo>
                    <a:pt x="2024" y="26"/>
                  </a:lnTo>
                  <a:lnTo>
                    <a:pt x="2026" y="27"/>
                  </a:lnTo>
                  <a:lnTo>
                    <a:pt x="2062" y="27"/>
                  </a:lnTo>
                  <a:lnTo>
                    <a:pt x="2061" y="26"/>
                  </a:lnTo>
                  <a:close/>
                  <a:moveTo>
                    <a:pt x="49" y="26"/>
                  </a:moveTo>
                  <a:lnTo>
                    <a:pt x="48" y="26"/>
                  </a:lnTo>
                  <a:lnTo>
                    <a:pt x="47" y="27"/>
                  </a:lnTo>
                  <a:lnTo>
                    <a:pt x="49" y="26"/>
                  </a:lnTo>
                  <a:close/>
                  <a:moveTo>
                    <a:pt x="2018" y="24"/>
                  </a:moveTo>
                  <a:lnTo>
                    <a:pt x="2025" y="27"/>
                  </a:lnTo>
                  <a:lnTo>
                    <a:pt x="2024" y="26"/>
                  </a:lnTo>
                  <a:lnTo>
                    <a:pt x="2061" y="26"/>
                  </a:lnTo>
                  <a:lnTo>
                    <a:pt x="2060" y="25"/>
                  </a:lnTo>
                  <a:lnTo>
                    <a:pt x="2020" y="25"/>
                  </a:lnTo>
                  <a:lnTo>
                    <a:pt x="2018" y="24"/>
                  </a:lnTo>
                  <a:close/>
                  <a:moveTo>
                    <a:pt x="55" y="24"/>
                  </a:moveTo>
                  <a:lnTo>
                    <a:pt x="53" y="25"/>
                  </a:lnTo>
                  <a:lnTo>
                    <a:pt x="54" y="24"/>
                  </a:lnTo>
                  <a:lnTo>
                    <a:pt x="55" y="24"/>
                  </a:lnTo>
                  <a:close/>
                  <a:moveTo>
                    <a:pt x="54" y="24"/>
                  </a:moveTo>
                  <a:lnTo>
                    <a:pt x="53" y="25"/>
                  </a:lnTo>
                  <a:lnTo>
                    <a:pt x="54" y="25"/>
                  </a:lnTo>
                  <a:lnTo>
                    <a:pt x="54" y="24"/>
                  </a:lnTo>
                  <a:close/>
                  <a:moveTo>
                    <a:pt x="2017" y="24"/>
                  </a:moveTo>
                  <a:lnTo>
                    <a:pt x="2018" y="24"/>
                  </a:lnTo>
                  <a:lnTo>
                    <a:pt x="2020" y="25"/>
                  </a:lnTo>
                  <a:lnTo>
                    <a:pt x="2017" y="24"/>
                  </a:lnTo>
                  <a:close/>
                  <a:moveTo>
                    <a:pt x="2060" y="24"/>
                  </a:moveTo>
                  <a:lnTo>
                    <a:pt x="2017" y="24"/>
                  </a:lnTo>
                  <a:lnTo>
                    <a:pt x="2020" y="25"/>
                  </a:lnTo>
                  <a:lnTo>
                    <a:pt x="2060" y="25"/>
                  </a:lnTo>
                  <a:lnTo>
                    <a:pt x="2060" y="24"/>
                  </a:lnTo>
                  <a:close/>
                  <a:moveTo>
                    <a:pt x="58" y="24"/>
                  </a:moveTo>
                  <a:lnTo>
                    <a:pt x="55" y="24"/>
                  </a:lnTo>
                  <a:lnTo>
                    <a:pt x="54" y="24"/>
                  </a:lnTo>
                  <a:lnTo>
                    <a:pt x="58" y="24"/>
                  </a:lnTo>
                  <a:close/>
                  <a:moveTo>
                    <a:pt x="2059" y="24"/>
                  </a:moveTo>
                  <a:lnTo>
                    <a:pt x="2010" y="24"/>
                  </a:lnTo>
                  <a:lnTo>
                    <a:pt x="2018" y="24"/>
                  </a:lnTo>
                  <a:lnTo>
                    <a:pt x="2017" y="24"/>
                  </a:lnTo>
                  <a:lnTo>
                    <a:pt x="2060" y="24"/>
                  </a:lnTo>
                  <a:lnTo>
                    <a:pt x="2059" y="24"/>
                  </a:lnTo>
                  <a:close/>
                  <a:moveTo>
                    <a:pt x="2010" y="24"/>
                  </a:moveTo>
                  <a:lnTo>
                    <a:pt x="63" y="24"/>
                  </a:lnTo>
                  <a:lnTo>
                    <a:pt x="61" y="24"/>
                  </a:lnTo>
                  <a:lnTo>
                    <a:pt x="2011" y="24"/>
                  </a:lnTo>
                  <a:lnTo>
                    <a:pt x="2010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cxnSp>
          <p:nvCxnSpPr>
            <p:cNvPr id="62" name="Line 609">
              <a:extLst>
                <a:ext uri="{FF2B5EF4-FFF2-40B4-BE49-F238E27FC236}">
                  <a16:creationId xmlns:a16="http://schemas.microsoft.com/office/drawing/2014/main" id="{A7C8164B-E0D0-495A-93C7-2F5F6E5F69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961" y="-7146"/>
              <a:ext cx="0" cy="5878"/>
            </a:xfrm>
            <a:prstGeom prst="line">
              <a:avLst/>
            </a:prstGeom>
            <a:noFill/>
            <a:ln w="20387">
              <a:solidFill>
                <a:srgbClr val="7E7E7E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Rectangle 608">
              <a:extLst>
                <a:ext uri="{FF2B5EF4-FFF2-40B4-BE49-F238E27FC236}">
                  <a16:creationId xmlns:a16="http://schemas.microsoft.com/office/drawing/2014/main" id="{0E4DD4B4-883A-4711-ACED-A630AC7FF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4" y="-1237"/>
              <a:ext cx="33" cy="9"/>
            </a:xfrm>
            <a:prstGeom prst="rect">
              <a:avLst/>
            </a:pr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4" name="Freeform 607">
              <a:extLst>
                <a:ext uri="{FF2B5EF4-FFF2-40B4-BE49-F238E27FC236}">
                  <a16:creationId xmlns:a16="http://schemas.microsoft.com/office/drawing/2014/main" id="{7A6D5796-7712-42C0-8225-48699D12A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" y="-3700"/>
              <a:ext cx="1821" cy="500"/>
            </a:xfrm>
            <a:custGeom>
              <a:avLst/>
              <a:gdLst>
                <a:gd name="T0" fmla="+- 0 3034 3034"/>
                <a:gd name="T1" fmla="*/ T0 w 1821"/>
                <a:gd name="T2" fmla="+- 0 -3616 -3699"/>
                <a:gd name="T3" fmla="*/ -3616 h 500"/>
                <a:gd name="T4" fmla="+- 0 3040 3034"/>
                <a:gd name="T5" fmla="*/ T4 w 1821"/>
                <a:gd name="T6" fmla="+- 0 -3649 -3699"/>
                <a:gd name="T7" fmla="*/ -3649 h 500"/>
                <a:gd name="T8" fmla="+- 0 3058 3034"/>
                <a:gd name="T9" fmla="*/ T8 w 1821"/>
                <a:gd name="T10" fmla="+- 0 -3675 -3699"/>
                <a:gd name="T11" fmla="*/ -3675 h 500"/>
                <a:gd name="T12" fmla="+- 0 3085 3034"/>
                <a:gd name="T13" fmla="*/ T12 w 1821"/>
                <a:gd name="T14" fmla="+- 0 -3693 -3699"/>
                <a:gd name="T15" fmla="*/ -3693 h 500"/>
                <a:gd name="T16" fmla="+- 0 3117 3034"/>
                <a:gd name="T17" fmla="*/ T16 w 1821"/>
                <a:gd name="T18" fmla="+- 0 -3699 -3699"/>
                <a:gd name="T19" fmla="*/ -3699 h 500"/>
                <a:gd name="T20" fmla="+- 0 4771 3034"/>
                <a:gd name="T21" fmla="*/ T20 w 1821"/>
                <a:gd name="T22" fmla="+- 0 -3699 -3699"/>
                <a:gd name="T23" fmla="*/ -3699 h 500"/>
                <a:gd name="T24" fmla="+- 0 4830 3034"/>
                <a:gd name="T25" fmla="*/ T24 w 1821"/>
                <a:gd name="T26" fmla="+- 0 -3675 -3699"/>
                <a:gd name="T27" fmla="*/ -3675 h 500"/>
                <a:gd name="T28" fmla="+- 0 4854 3034"/>
                <a:gd name="T29" fmla="*/ T28 w 1821"/>
                <a:gd name="T30" fmla="+- 0 -3616 -3699"/>
                <a:gd name="T31" fmla="*/ -3616 h 500"/>
                <a:gd name="T32" fmla="+- 0 4854 3034"/>
                <a:gd name="T33" fmla="*/ T32 w 1821"/>
                <a:gd name="T34" fmla="+- 0 -3283 -3699"/>
                <a:gd name="T35" fmla="*/ -3283 h 500"/>
                <a:gd name="T36" fmla="+- 0 4848 3034"/>
                <a:gd name="T37" fmla="*/ T36 w 1821"/>
                <a:gd name="T38" fmla="+- 0 -3251 -3699"/>
                <a:gd name="T39" fmla="*/ -3251 h 500"/>
                <a:gd name="T40" fmla="+- 0 4830 3034"/>
                <a:gd name="T41" fmla="*/ T40 w 1821"/>
                <a:gd name="T42" fmla="+- 0 -3225 -3699"/>
                <a:gd name="T43" fmla="*/ -3225 h 500"/>
                <a:gd name="T44" fmla="+- 0 4803 3034"/>
                <a:gd name="T45" fmla="*/ T44 w 1821"/>
                <a:gd name="T46" fmla="+- 0 -3207 -3699"/>
                <a:gd name="T47" fmla="*/ -3207 h 500"/>
                <a:gd name="T48" fmla="+- 0 4771 3034"/>
                <a:gd name="T49" fmla="*/ T48 w 1821"/>
                <a:gd name="T50" fmla="+- 0 -3200 -3699"/>
                <a:gd name="T51" fmla="*/ -3200 h 500"/>
                <a:gd name="T52" fmla="+- 0 3117 3034"/>
                <a:gd name="T53" fmla="*/ T52 w 1821"/>
                <a:gd name="T54" fmla="+- 0 -3200 -3699"/>
                <a:gd name="T55" fmla="*/ -3200 h 500"/>
                <a:gd name="T56" fmla="+- 0 3058 3034"/>
                <a:gd name="T57" fmla="*/ T56 w 1821"/>
                <a:gd name="T58" fmla="+- 0 -3225 -3699"/>
                <a:gd name="T59" fmla="*/ -3225 h 500"/>
                <a:gd name="T60" fmla="+- 0 3034 3034"/>
                <a:gd name="T61" fmla="*/ T60 w 1821"/>
                <a:gd name="T62" fmla="+- 0 -3283 -3699"/>
                <a:gd name="T63" fmla="*/ -3283 h 500"/>
                <a:gd name="T64" fmla="+- 0 3034 3034"/>
                <a:gd name="T65" fmla="*/ T64 w 1821"/>
                <a:gd name="T66" fmla="+- 0 -3616 -3699"/>
                <a:gd name="T67" fmla="*/ -3616 h 5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821" h="500">
                  <a:moveTo>
                    <a:pt x="0" y="83"/>
                  </a:moveTo>
                  <a:lnTo>
                    <a:pt x="6" y="50"/>
                  </a:lnTo>
                  <a:lnTo>
                    <a:pt x="24" y="24"/>
                  </a:lnTo>
                  <a:lnTo>
                    <a:pt x="51" y="6"/>
                  </a:lnTo>
                  <a:lnTo>
                    <a:pt x="83" y="0"/>
                  </a:lnTo>
                  <a:lnTo>
                    <a:pt x="1737" y="0"/>
                  </a:lnTo>
                  <a:lnTo>
                    <a:pt x="1796" y="24"/>
                  </a:lnTo>
                  <a:lnTo>
                    <a:pt x="1820" y="83"/>
                  </a:lnTo>
                  <a:lnTo>
                    <a:pt x="1820" y="416"/>
                  </a:lnTo>
                  <a:lnTo>
                    <a:pt x="1814" y="448"/>
                  </a:lnTo>
                  <a:lnTo>
                    <a:pt x="1796" y="474"/>
                  </a:lnTo>
                  <a:lnTo>
                    <a:pt x="1769" y="492"/>
                  </a:lnTo>
                  <a:lnTo>
                    <a:pt x="1737" y="499"/>
                  </a:lnTo>
                  <a:lnTo>
                    <a:pt x="83" y="499"/>
                  </a:lnTo>
                  <a:lnTo>
                    <a:pt x="24" y="474"/>
                  </a:lnTo>
                  <a:lnTo>
                    <a:pt x="0" y="416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76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86" name="AutoShape 606">
              <a:extLst>
                <a:ext uri="{FF2B5EF4-FFF2-40B4-BE49-F238E27FC236}">
                  <a16:creationId xmlns:a16="http://schemas.microsoft.com/office/drawing/2014/main" id="{0014ED19-A08C-4755-A9BB-29244144A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5" y="-3491"/>
              <a:ext cx="799" cy="1316"/>
            </a:xfrm>
            <a:custGeom>
              <a:avLst/>
              <a:gdLst>
                <a:gd name="T0" fmla="+- 0 2331 2235"/>
                <a:gd name="T1" fmla="*/ T0 w 799"/>
                <a:gd name="T2" fmla="+- 0 -2841 -3491"/>
                <a:gd name="T3" fmla="*/ -2841 h 1316"/>
                <a:gd name="T4" fmla="+- 0 2291 2235"/>
                <a:gd name="T5" fmla="*/ T4 w 799"/>
                <a:gd name="T6" fmla="+- 0 -2843 -3491"/>
                <a:gd name="T7" fmla="*/ -2843 h 1316"/>
                <a:gd name="T8" fmla="+- 0 2292 2235"/>
                <a:gd name="T9" fmla="*/ T8 w 799"/>
                <a:gd name="T10" fmla="+- 0 -2868 -3491"/>
                <a:gd name="T11" fmla="*/ -2868 h 1316"/>
                <a:gd name="T12" fmla="+- 0 2276 2235"/>
                <a:gd name="T13" fmla="*/ T12 w 799"/>
                <a:gd name="T14" fmla="+- 0 -2869 -3491"/>
                <a:gd name="T15" fmla="*/ -2869 h 1316"/>
                <a:gd name="T16" fmla="+- 0 2275 2235"/>
                <a:gd name="T17" fmla="*/ T16 w 799"/>
                <a:gd name="T18" fmla="+- 0 -2843 -3491"/>
                <a:gd name="T19" fmla="*/ -2843 h 1316"/>
                <a:gd name="T20" fmla="+- 0 2235 2235"/>
                <a:gd name="T21" fmla="*/ T20 w 799"/>
                <a:gd name="T22" fmla="+- 0 -2844 -3491"/>
                <a:gd name="T23" fmla="*/ -2844 h 1316"/>
                <a:gd name="T24" fmla="+- 0 2281 2235"/>
                <a:gd name="T25" fmla="*/ T24 w 799"/>
                <a:gd name="T26" fmla="+- 0 -2747 -3491"/>
                <a:gd name="T27" fmla="*/ -2747 h 1316"/>
                <a:gd name="T28" fmla="+- 0 2323 2235"/>
                <a:gd name="T29" fmla="*/ T28 w 799"/>
                <a:gd name="T30" fmla="+- 0 -2827 -3491"/>
                <a:gd name="T31" fmla="*/ -2827 h 1316"/>
                <a:gd name="T32" fmla="+- 0 2331 2235"/>
                <a:gd name="T33" fmla="*/ T32 w 799"/>
                <a:gd name="T34" fmla="+- 0 -2841 -3491"/>
                <a:gd name="T35" fmla="*/ -2841 h 1316"/>
                <a:gd name="T36" fmla="+- 0 3033 2235"/>
                <a:gd name="T37" fmla="*/ T36 w 799"/>
                <a:gd name="T38" fmla="+- 0 -3449 -3491"/>
                <a:gd name="T39" fmla="*/ -3449 h 1316"/>
                <a:gd name="T40" fmla="+- 0 3026 2235"/>
                <a:gd name="T41" fmla="*/ T40 w 799"/>
                <a:gd name="T42" fmla="+- 0 -3452 -3491"/>
                <a:gd name="T43" fmla="*/ -3452 h 1316"/>
                <a:gd name="T44" fmla="+- 0 2934 2235"/>
                <a:gd name="T45" fmla="*/ T44 w 799"/>
                <a:gd name="T46" fmla="+- 0 -3491 -3491"/>
                <a:gd name="T47" fmla="*/ -3491 h 1316"/>
                <a:gd name="T48" fmla="+- 0 2936 2235"/>
                <a:gd name="T49" fmla="*/ T48 w 799"/>
                <a:gd name="T50" fmla="+- 0 -3451 -3491"/>
                <a:gd name="T51" fmla="*/ -3451 h 1316"/>
                <a:gd name="T52" fmla="+- 0 2852 2235"/>
                <a:gd name="T53" fmla="*/ T52 w 799"/>
                <a:gd name="T54" fmla="+- 0 -3446 -3491"/>
                <a:gd name="T55" fmla="*/ -3446 h 1316"/>
                <a:gd name="T56" fmla="+- 0 2853 2235"/>
                <a:gd name="T57" fmla="*/ T56 w 799"/>
                <a:gd name="T58" fmla="+- 0 -3430 -3491"/>
                <a:gd name="T59" fmla="*/ -3430 h 1316"/>
                <a:gd name="T60" fmla="+- 0 2937 2235"/>
                <a:gd name="T61" fmla="*/ T60 w 799"/>
                <a:gd name="T62" fmla="+- 0 -3435 -3491"/>
                <a:gd name="T63" fmla="*/ -3435 h 1316"/>
                <a:gd name="T64" fmla="+- 0 2940 2235"/>
                <a:gd name="T65" fmla="*/ T64 w 799"/>
                <a:gd name="T66" fmla="+- 0 -3395 -3491"/>
                <a:gd name="T67" fmla="*/ -3395 h 1316"/>
                <a:gd name="T68" fmla="+- 0 3033 2235"/>
                <a:gd name="T69" fmla="*/ T68 w 799"/>
                <a:gd name="T70" fmla="+- 0 -3449 -3491"/>
                <a:gd name="T71" fmla="*/ -3449 h 1316"/>
                <a:gd name="T72" fmla="+- 0 3034 2235"/>
                <a:gd name="T73" fmla="*/ T72 w 799"/>
                <a:gd name="T74" fmla="+- 0 -2223 -3491"/>
                <a:gd name="T75" fmla="*/ -2223 h 1316"/>
                <a:gd name="T76" fmla="+- 0 3018 2235"/>
                <a:gd name="T77" fmla="*/ T76 w 799"/>
                <a:gd name="T78" fmla="+- 0 -2231 -3491"/>
                <a:gd name="T79" fmla="*/ -2231 h 1316"/>
                <a:gd name="T80" fmla="+- 0 2937 2235"/>
                <a:gd name="T81" fmla="*/ T80 w 799"/>
                <a:gd name="T82" fmla="+- 0 -2271 -3491"/>
                <a:gd name="T83" fmla="*/ -2271 h 1316"/>
                <a:gd name="T84" fmla="+- 0 2937 2235"/>
                <a:gd name="T85" fmla="*/ T84 w 799"/>
                <a:gd name="T86" fmla="+- 0 -2231 -3491"/>
                <a:gd name="T87" fmla="*/ -2231 h 1316"/>
                <a:gd name="T88" fmla="+- 0 2805 2235"/>
                <a:gd name="T89" fmla="*/ T88 w 799"/>
                <a:gd name="T90" fmla="+- 0 -2231 -3491"/>
                <a:gd name="T91" fmla="*/ -2231 h 1316"/>
                <a:gd name="T92" fmla="+- 0 2805 2235"/>
                <a:gd name="T93" fmla="*/ T92 w 799"/>
                <a:gd name="T94" fmla="+- 0 -2215 -3491"/>
                <a:gd name="T95" fmla="*/ -2215 h 1316"/>
                <a:gd name="T96" fmla="+- 0 2937 2235"/>
                <a:gd name="T97" fmla="*/ T96 w 799"/>
                <a:gd name="T98" fmla="+- 0 -2215 -3491"/>
                <a:gd name="T99" fmla="*/ -2215 h 1316"/>
                <a:gd name="T100" fmla="+- 0 2937 2235"/>
                <a:gd name="T101" fmla="*/ T100 w 799"/>
                <a:gd name="T102" fmla="+- 0 -2175 -3491"/>
                <a:gd name="T103" fmla="*/ -2175 h 1316"/>
                <a:gd name="T104" fmla="+- 0 3018 2235"/>
                <a:gd name="T105" fmla="*/ T104 w 799"/>
                <a:gd name="T106" fmla="+- 0 -2215 -3491"/>
                <a:gd name="T107" fmla="*/ -2215 h 1316"/>
                <a:gd name="T108" fmla="+- 0 3034 2235"/>
                <a:gd name="T109" fmla="*/ T108 w 799"/>
                <a:gd name="T110" fmla="+- 0 -2223 -3491"/>
                <a:gd name="T111" fmla="*/ -2223 h 131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</a:cxnLst>
              <a:rect l="0" t="0" r="r" b="b"/>
              <a:pathLst>
                <a:path w="799" h="1316">
                  <a:moveTo>
                    <a:pt x="96" y="650"/>
                  </a:moveTo>
                  <a:lnTo>
                    <a:pt x="56" y="648"/>
                  </a:lnTo>
                  <a:lnTo>
                    <a:pt x="57" y="623"/>
                  </a:lnTo>
                  <a:lnTo>
                    <a:pt x="41" y="622"/>
                  </a:lnTo>
                  <a:lnTo>
                    <a:pt x="40" y="648"/>
                  </a:lnTo>
                  <a:lnTo>
                    <a:pt x="0" y="647"/>
                  </a:lnTo>
                  <a:lnTo>
                    <a:pt x="46" y="744"/>
                  </a:lnTo>
                  <a:lnTo>
                    <a:pt x="88" y="664"/>
                  </a:lnTo>
                  <a:lnTo>
                    <a:pt x="96" y="650"/>
                  </a:lnTo>
                  <a:close/>
                  <a:moveTo>
                    <a:pt x="798" y="42"/>
                  </a:moveTo>
                  <a:lnTo>
                    <a:pt x="791" y="39"/>
                  </a:lnTo>
                  <a:lnTo>
                    <a:pt x="699" y="0"/>
                  </a:lnTo>
                  <a:lnTo>
                    <a:pt x="701" y="40"/>
                  </a:lnTo>
                  <a:lnTo>
                    <a:pt x="617" y="45"/>
                  </a:lnTo>
                  <a:lnTo>
                    <a:pt x="618" y="61"/>
                  </a:lnTo>
                  <a:lnTo>
                    <a:pt x="702" y="56"/>
                  </a:lnTo>
                  <a:lnTo>
                    <a:pt x="705" y="96"/>
                  </a:lnTo>
                  <a:lnTo>
                    <a:pt x="798" y="42"/>
                  </a:lnTo>
                  <a:close/>
                  <a:moveTo>
                    <a:pt x="799" y="1268"/>
                  </a:moveTo>
                  <a:lnTo>
                    <a:pt x="783" y="1260"/>
                  </a:lnTo>
                  <a:lnTo>
                    <a:pt x="702" y="1220"/>
                  </a:lnTo>
                  <a:lnTo>
                    <a:pt x="702" y="1260"/>
                  </a:lnTo>
                  <a:lnTo>
                    <a:pt x="570" y="1260"/>
                  </a:lnTo>
                  <a:lnTo>
                    <a:pt x="570" y="1276"/>
                  </a:lnTo>
                  <a:lnTo>
                    <a:pt x="702" y="1276"/>
                  </a:lnTo>
                  <a:lnTo>
                    <a:pt x="702" y="1316"/>
                  </a:lnTo>
                  <a:lnTo>
                    <a:pt x="783" y="1276"/>
                  </a:lnTo>
                  <a:lnTo>
                    <a:pt x="799" y="1268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87" name="AutoShape 605">
              <a:extLst>
                <a:ext uri="{FF2B5EF4-FFF2-40B4-BE49-F238E27FC236}">
                  <a16:creationId xmlns:a16="http://schemas.microsoft.com/office/drawing/2014/main" id="{ED1748E7-531C-4685-A1E9-C7B209900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8" y="-7388"/>
              <a:ext cx="2072" cy="319"/>
            </a:xfrm>
            <a:custGeom>
              <a:avLst/>
              <a:gdLst>
                <a:gd name="T0" fmla="+- 0 9090 9089"/>
                <a:gd name="T1" fmla="*/ T0 w 2072"/>
                <a:gd name="T2" fmla="+- 0 -7338 -7387"/>
                <a:gd name="T3" fmla="*/ -7338 h 319"/>
                <a:gd name="T4" fmla="+- 0 9138 9089"/>
                <a:gd name="T5" fmla="*/ T4 w 2072"/>
                <a:gd name="T6" fmla="+- 0 -7069 -7387"/>
                <a:gd name="T7" fmla="*/ -7069 h 319"/>
                <a:gd name="T8" fmla="+- 0 9146 9089"/>
                <a:gd name="T9" fmla="*/ T8 w 2072"/>
                <a:gd name="T10" fmla="+- 0 -7093 -7387"/>
                <a:gd name="T11" fmla="*/ -7093 h 319"/>
                <a:gd name="T12" fmla="+- 0 9130 9089"/>
                <a:gd name="T13" fmla="*/ T12 w 2072"/>
                <a:gd name="T14" fmla="+- 0 -7098 -7387"/>
                <a:gd name="T15" fmla="*/ -7098 h 319"/>
                <a:gd name="T16" fmla="+- 0 9119 9089"/>
                <a:gd name="T17" fmla="*/ T16 w 2072"/>
                <a:gd name="T18" fmla="+- 0 -7109 -7387"/>
                <a:gd name="T19" fmla="*/ -7109 h 319"/>
                <a:gd name="T20" fmla="+- 0 9114 9089"/>
                <a:gd name="T21" fmla="*/ T20 w 2072"/>
                <a:gd name="T22" fmla="+- 0 -7123 -7387"/>
                <a:gd name="T23" fmla="*/ -7123 h 319"/>
                <a:gd name="T24" fmla="+- 0 9115 9089"/>
                <a:gd name="T25" fmla="*/ T24 w 2072"/>
                <a:gd name="T26" fmla="+- 0 -7339 -7387"/>
                <a:gd name="T27" fmla="*/ -7339 h 319"/>
                <a:gd name="T28" fmla="+- 0 9125 9089"/>
                <a:gd name="T29" fmla="*/ T28 w 2072"/>
                <a:gd name="T30" fmla="+- 0 -7353 -7387"/>
                <a:gd name="T31" fmla="*/ -7353 h 319"/>
                <a:gd name="T32" fmla="+- 0 9138 9089"/>
                <a:gd name="T33" fmla="*/ T32 w 2072"/>
                <a:gd name="T34" fmla="+- 0 -7361 -7387"/>
                <a:gd name="T35" fmla="*/ -7361 h 319"/>
                <a:gd name="T36" fmla="+- 0 11124 9089"/>
                <a:gd name="T37" fmla="*/ T36 w 2072"/>
                <a:gd name="T38" fmla="+- 0 -7383 -7387"/>
                <a:gd name="T39" fmla="*/ -7383 h 319"/>
                <a:gd name="T40" fmla="+- 0 9141 9089"/>
                <a:gd name="T41" fmla="*/ T40 w 2072"/>
                <a:gd name="T42" fmla="+- 0 -7093 -7387"/>
                <a:gd name="T43" fmla="*/ -7093 h 319"/>
                <a:gd name="T44" fmla="+- 0 11107 9089"/>
                <a:gd name="T45" fmla="*/ T44 w 2072"/>
                <a:gd name="T46" fmla="+- 0 -7093 -7387"/>
                <a:gd name="T47" fmla="*/ -7093 h 319"/>
                <a:gd name="T48" fmla="+- 0 9141 9089"/>
                <a:gd name="T49" fmla="*/ T48 w 2072"/>
                <a:gd name="T50" fmla="+- 0 -7093 -7387"/>
                <a:gd name="T51" fmla="*/ -7093 h 319"/>
                <a:gd name="T52" fmla="+- 0 11114 9089"/>
                <a:gd name="T53" fmla="*/ T52 w 2072"/>
                <a:gd name="T54" fmla="+- 0 -7095 -7387"/>
                <a:gd name="T55" fmla="*/ -7095 h 319"/>
                <a:gd name="T56" fmla="+- 0 11115 9089"/>
                <a:gd name="T57" fmla="*/ T56 w 2072"/>
                <a:gd name="T58" fmla="+- 0 -7096 -7387"/>
                <a:gd name="T59" fmla="*/ -7096 h 319"/>
                <a:gd name="T60" fmla="+- 0 11151 9089"/>
                <a:gd name="T61" fmla="*/ T60 w 2072"/>
                <a:gd name="T62" fmla="+- 0 -7096 -7387"/>
                <a:gd name="T63" fmla="*/ -7096 h 319"/>
                <a:gd name="T64" fmla="+- 0 11152 9089"/>
                <a:gd name="T65" fmla="*/ T64 w 2072"/>
                <a:gd name="T66" fmla="+- 0 -7098 -7387"/>
                <a:gd name="T67" fmla="*/ -7098 h 319"/>
                <a:gd name="T68" fmla="+- 0 11119 9089"/>
                <a:gd name="T69" fmla="*/ T68 w 2072"/>
                <a:gd name="T70" fmla="+- 0 -7098 -7387"/>
                <a:gd name="T71" fmla="*/ -7098 h 319"/>
                <a:gd name="T72" fmla="+- 0 9131 9089"/>
                <a:gd name="T73" fmla="*/ T72 w 2072"/>
                <a:gd name="T74" fmla="+- 0 -7098 -7387"/>
                <a:gd name="T75" fmla="*/ -7098 h 319"/>
                <a:gd name="T76" fmla="+- 0 11152 9089"/>
                <a:gd name="T77" fmla="*/ T76 w 2072"/>
                <a:gd name="T78" fmla="+- 0 -7099 -7387"/>
                <a:gd name="T79" fmla="*/ -7099 h 319"/>
                <a:gd name="T80" fmla="+- 0 9125 9089"/>
                <a:gd name="T81" fmla="*/ T80 w 2072"/>
                <a:gd name="T82" fmla="+- 0 -7103 -7387"/>
                <a:gd name="T83" fmla="*/ -7103 h 319"/>
                <a:gd name="T84" fmla="+- 0 11125 9089"/>
                <a:gd name="T85" fmla="*/ T84 w 2072"/>
                <a:gd name="T86" fmla="+- 0 -7103 -7387"/>
                <a:gd name="T87" fmla="*/ -7103 h 319"/>
                <a:gd name="T88" fmla="+- 0 11130 9089"/>
                <a:gd name="T89" fmla="*/ T88 w 2072"/>
                <a:gd name="T90" fmla="+- 0 -7108 -7387"/>
                <a:gd name="T91" fmla="*/ -7108 h 319"/>
                <a:gd name="T92" fmla="+- 0 9119 9089"/>
                <a:gd name="T93" fmla="*/ T92 w 2072"/>
                <a:gd name="T94" fmla="+- 0 -7110 -7387"/>
                <a:gd name="T95" fmla="*/ -7110 h 319"/>
                <a:gd name="T96" fmla="+- 0 11157 9089"/>
                <a:gd name="T97" fmla="*/ T96 w 2072"/>
                <a:gd name="T98" fmla="+- 0 -7110 -7387"/>
                <a:gd name="T99" fmla="*/ -7110 h 319"/>
                <a:gd name="T100" fmla="+- 0 11159 9089"/>
                <a:gd name="T101" fmla="*/ T100 w 2072"/>
                <a:gd name="T102" fmla="+- 0 -7114 -7387"/>
                <a:gd name="T103" fmla="*/ -7114 h 319"/>
                <a:gd name="T104" fmla="+- 0 9116 9089"/>
                <a:gd name="T105" fmla="*/ T104 w 2072"/>
                <a:gd name="T106" fmla="+- 0 -7115 -7387"/>
                <a:gd name="T107" fmla="*/ -7115 h 319"/>
                <a:gd name="T108" fmla="+- 0 11134 9089"/>
                <a:gd name="T109" fmla="*/ T108 w 2072"/>
                <a:gd name="T110" fmla="+- 0 -7116 -7387"/>
                <a:gd name="T111" fmla="*/ -7116 h 319"/>
                <a:gd name="T112" fmla="+- 0 9116 9089"/>
                <a:gd name="T113" fmla="*/ T112 w 2072"/>
                <a:gd name="T114" fmla="+- 0 -7116 -7387"/>
                <a:gd name="T115" fmla="*/ -7116 h 319"/>
                <a:gd name="T116" fmla="+- 0 9114 9089"/>
                <a:gd name="T117" fmla="*/ T116 w 2072"/>
                <a:gd name="T118" fmla="+- 0 -7123 -7387"/>
                <a:gd name="T119" fmla="*/ -7123 h 319"/>
                <a:gd name="T120" fmla="+- 0 11136 9089"/>
                <a:gd name="T121" fmla="*/ T120 w 2072"/>
                <a:gd name="T122" fmla="+- 0 -7122 -7387"/>
                <a:gd name="T123" fmla="*/ -7122 h 319"/>
                <a:gd name="T124" fmla="+- 0 9114 9089"/>
                <a:gd name="T125" fmla="*/ T124 w 2072"/>
                <a:gd name="T126" fmla="+- 0 -7123 -7387"/>
                <a:gd name="T127" fmla="*/ -7123 h 319"/>
                <a:gd name="T128" fmla="+- 0 11160 9089"/>
                <a:gd name="T129" fmla="*/ T128 w 2072"/>
                <a:gd name="T130" fmla="+- 0 -7123 -7387"/>
                <a:gd name="T131" fmla="*/ -7123 h 319"/>
                <a:gd name="T132" fmla="+- 0 11137 9089"/>
                <a:gd name="T133" fmla="*/ T132 w 2072"/>
                <a:gd name="T134" fmla="+- 0 -7130 -7387"/>
                <a:gd name="T135" fmla="*/ -7130 h 319"/>
                <a:gd name="T136" fmla="+- 0 11136 9089"/>
                <a:gd name="T137" fmla="*/ T136 w 2072"/>
                <a:gd name="T138" fmla="+- 0 -7332 -7387"/>
                <a:gd name="T139" fmla="*/ -7332 h 319"/>
                <a:gd name="T140" fmla="+- 0 11160 9089"/>
                <a:gd name="T141" fmla="*/ T140 w 2072"/>
                <a:gd name="T142" fmla="+- 0 -7335 -7387"/>
                <a:gd name="T143" fmla="*/ -7335 h 319"/>
                <a:gd name="T144" fmla="+- 0 11136 9089"/>
                <a:gd name="T145" fmla="*/ T144 w 2072"/>
                <a:gd name="T146" fmla="+- 0 -7335 -7387"/>
                <a:gd name="T147" fmla="*/ -7335 h 319"/>
                <a:gd name="T148" fmla="+- 0 11136 9089"/>
                <a:gd name="T149" fmla="*/ T148 w 2072"/>
                <a:gd name="T150" fmla="+- 0 -7333 -7387"/>
                <a:gd name="T151" fmla="*/ -7333 h 319"/>
                <a:gd name="T152" fmla="+- 0 9116 9089"/>
                <a:gd name="T153" fmla="*/ T152 w 2072"/>
                <a:gd name="T154" fmla="+- 0 -7341 -7387"/>
                <a:gd name="T155" fmla="*/ -7341 h 319"/>
                <a:gd name="T156" fmla="+- 0 11133 9089"/>
                <a:gd name="T157" fmla="*/ T156 w 2072"/>
                <a:gd name="T158" fmla="+- 0 -7342 -7387"/>
                <a:gd name="T159" fmla="*/ -7342 h 319"/>
                <a:gd name="T160" fmla="+- 0 9117 9089"/>
                <a:gd name="T161" fmla="*/ T160 w 2072"/>
                <a:gd name="T162" fmla="+- 0 -7342 -7387"/>
                <a:gd name="T163" fmla="*/ -7342 h 319"/>
                <a:gd name="T164" fmla="+- 0 9120 9089"/>
                <a:gd name="T165" fmla="*/ T164 w 2072"/>
                <a:gd name="T166" fmla="+- 0 -7348 -7387"/>
                <a:gd name="T167" fmla="*/ -7348 h 319"/>
                <a:gd name="T168" fmla="+- 0 11131 9089"/>
                <a:gd name="T169" fmla="*/ T168 w 2072"/>
                <a:gd name="T170" fmla="+- 0 -7346 -7387"/>
                <a:gd name="T171" fmla="*/ -7346 h 319"/>
                <a:gd name="T172" fmla="+- 0 9119 9089"/>
                <a:gd name="T173" fmla="*/ T172 w 2072"/>
                <a:gd name="T174" fmla="+- 0 -7347 -7387"/>
                <a:gd name="T175" fmla="*/ -7347 h 319"/>
                <a:gd name="T176" fmla="+- 0 11126 9089"/>
                <a:gd name="T177" fmla="*/ T176 w 2072"/>
                <a:gd name="T178" fmla="+- 0 -7352 -7387"/>
                <a:gd name="T179" fmla="*/ -7352 h 319"/>
                <a:gd name="T180" fmla="+- 0 11125 9089"/>
                <a:gd name="T181" fmla="*/ T180 w 2072"/>
                <a:gd name="T182" fmla="+- 0 -7353 -7387"/>
                <a:gd name="T183" fmla="*/ -7353 h 319"/>
                <a:gd name="T184" fmla="+- 0 11121 9089"/>
                <a:gd name="T185" fmla="*/ T184 w 2072"/>
                <a:gd name="T186" fmla="+- 0 -7357 -7387"/>
                <a:gd name="T187" fmla="*/ -7357 h 319"/>
                <a:gd name="T188" fmla="+- 0 9124 9089"/>
                <a:gd name="T189" fmla="*/ T188 w 2072"/>
                <a:gd name="T190" fmla="+- 0 -7353 -7387"/>
                <a:gd name="T191" fmla="*/ -7353 h 319"/>
                <a:gd name="T192" fmla="+- 0 9130 9089"/>
                <a:gd name="T193" fmla="*/ T192 w 2072"/>
                <a:gd name="T194" fmla="+- 0 -7357 -7387"/>
                <a:gd name="T195" fmla="*/ -7357 h 319"/>
                <a:gd name="T196" fmla="+- 0 11152 9089"/>
                <a:gd name="T197" fmla="*/ T196 w 2072"/>
                <a:gd name="T198" fmla="+- 0 -7358 -7387"/>
                <a:gd name="T199" fmla="*/ -7358 h 319"/>
                <a:gd name="T200" fmla="+- 0 9130 9089"/>
                <a:gd name="T201" fmla="*/ T200 w 2072"/>
                <a:gd name="T202" fmla="+- 0 -7357 -7387"/>
                <a:gd name="T203" fmla="*/ -7357 h 319"/>
                <a:gd name="T204" fmla="+- 0 9135 9089"/>
                <a:gd name="T205" fmla="*/ T204 w 2072"/>
                <a:gd name="T206" fmla="+- 0 -7360 -7387"/>
                <a:gd name="T207" fmla="*/ -7360 h 319"/>
                <a:gd name="T208" fmla="+- 0 11151 9089"/>
                <a:gd name="T209" fmla="*/ T208 w 2072"/>
                <a:gd name="T210" fmla="+- 0 -7360 -7387"/>
                <a:gd name="T211" fmla="*/ -7360 h 319"/>
                <a:gd name="T212" fmla="+- 0 11113 9089"/>
                <a:gd name="T213" fmla="*/ T212 w 2072"/>
                <a:gd name="T214" fmla="+- 0 -7361 -7387"/>
                <a:gd name="T215" fmla="*/ -7361 h 319"/>
                <a:gd name="T216" fmla="+- 0 9143 9089"/>
                <a:gd name="T217" fmla="*/ T216 w 2072"/>
                <a:gd name="T218" fmla="+- 0 -7363 -7387"/>
                <a:gd name="T219" fmla="*/ -7363 h 319"/>
                <a:gd name="T220" fmla="+- 0 11106 9089"/>
                <a:gd name="T221" fmla="*/ T220 w 2072"/>
                <a:gd name="T222" fmla="+- 0 -7363 -7387"/>
                <a:gd name="T223" fmla="*/ -7363 h 319"/>
                <a:gd name="T224" fmla="+- 0 11098 9089"/>
                <a:gd name="T225" fmla="*/ T224 w 2072"/>
                <a:gd name="T226" fmla="+- 0 -7363 -7387"/>
                <a:gd name="T227" fmla="*/ -7363 h 319"/>
                <a:gd name="T228" fmla="+- 0 11098 9089"/>
                <a:gd name="T229" fmla="*/ T228 w 2072"/>
                <a:gd name="T230" fmla="+- 0 -7363 -7387"/>
                <a:gd name="T231" fmla="*/ -7363 h 31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2072" h="319">
                  <a:moveTo>
                    <a:pt x="2011" y="0"/>
                  </a:moveTo>
                  <a:lnTo>
                    <a:pt x="60" y="0"/>
                  </a:lnTo>
                  <a:lnTo>
                    <a:pt x="49" y="1"/>
                  </a:lnTo>
                  <a:lnTo>
                    <a:pt x="37" y="4"/>
                  </a:lnTo>
                  <a:lnTo>
                    <a:pt x="27" y="10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7"/>
                  </a:lnTo>
                  <a:lnTo>
                    <a:pt x="1" y="49"/>
                  </a:lnTo>
                  <a:lnTo>
                    <a:pt x="0" y="60"/>
                  </a:lnTo>
                  <a:lnTo>
                    <a:pt x="0" y="258"/>
                  </a:lnTo>
                  <a:lnTo>
                    <a:pt x="1" y="270"/>
                  </a:lnTo>
                  <a:lnTo>
                    <a:pt x="5" y="281"/>
                  </a:lnTo>
                  <a:lnTo>
                    <a:pt x="10" y="292"/>
                  </a:lnTo>
                  <a:lnTo>
                    <a:pt x="18" y="301"/>
                  </a:lnTo>
                  <a:lnTo>
                    <a:pt x="27" y="308"/>
                  </a:lnTo>
                  <a:lnTo>
                    <a:pt x="37" y="314"/>
                  </a:lnTo>
                  <a:lnTo>
                    <a:pt x="49" y="318"/>
                  </a:lnTo>
                  <a:lnTo>
                    <a:pt x="60" y="319"/>
                  </a:lnTo>
                  <a:lnTo>
                    <a:pt x="2011" y="319"/>
                  </a:lnTo>
                  <a:lnTo>
                    <a:pt x="2023" y="318"/>
                  </a:lnTo>
                  <a:lnTo>
                    <a:pt x="2035" y="314"/>
                  </a:lnTo>
                  <a:lnTo>
                    <a:pt x="2045" y="308"/>
                  </a:lnTo>
                  <a:lnTo>
                    <a:pt x="2054" y="301"/>
                  </a:lnTo>
                  <a:lnTo>
                    <a:pt x="2059" y="295"/>
                  </a:lnTo>
                  <a:lnTo>
                    <a:pt x="62" y="295"/>
                  </a:lnTo>
                  <a:lnTo>
                    <a:pt x="57" y="294"/>
                  </a:lnTo>
                  <a:lnTo>
                    <a:pt x="55" y="294"/>
                  </a:lnTo>
                  <a:lnTo>
                    <a:pt x="52" y="294"/>
                  </a:lnTo>
                  <a:lnTo>
                    <a:pt x="53" y="294"/>
                  </a:lnTo>
                  <a:lnTo>
                    <a:pt x="49" y="292"/>
                  </a:lnTo>
                  <a:lnTo>
                    <a:pt x="48" y="292"/>
                  </a:lnTo>
                  <a:lnTo>
                    <a:pt x="46" y="291"/>
                  </a:lnTo>
                  <a:lnTo>
                    <a:pt x="42" y="289"/>
                  </a:lnTo>
                  <a:lnTo>
                    <a:pt x="41" y="289"/>
                  </a:lnTo>
                  <a:lnTo>
                    <a:pt x="39" y="288"/>
                  </a:lnTo>
                  <a:lnTo>
                    <a:pt x="40" y="288"/>
                  </a:lnTo>
                  <a:lnTo>
                    <a:pt x="36" y="284"/>
                  </a:lnTo>
                  <a:lnTo>
                    <a:pt x="34" y="283"/>
                  </a:lnTo>
                  <a:lnTo>
                    <a:pt x="31" y="279"/>
                  </a:lnTo>
                  <a:lnTo>
                    <a:pt x="30" y="278"/>
                  </a:lnTo>
                  <a:lnTo>
                    <a:pt x="30" y="277"/>
                  </a:lnTo>
                  <a:lnTo>
                    <a:pt x="28" y="273"/>
                  </a:lnTo>
                  <a:lnTo>
                    <a:pt x="27" y="273"/>
                  </a:lnTo>
                  <a:lnTo>
                    <a:pt x="26" y="271"/>
                  </a:lnTo>
                  <a:lnTo>
                    <a:pt x="27" y="271"/>
                  </a:lnTo>
                  <a:lnTo>
                    <a:pt x="25" y="266"/>
                  </a:lnTo>
                  <a:lnTo>
                    <a:pt x="25" y="264"/>
                  </a:lnTo>
                  <a:lnTo>
                    <a:pt x="24" y="258"/>
                  </a:lnTo>
                  <a:lnTo>
                    <a:pt x="24" y="257"/>
                  </a:lnTo>
                  <a:lnTo>
                    <a:pt x="24" y="61"/>
                  </a:lnTo>
                  <a:lnTo>
                    <a:pt x="25" y="55"/>
                  </a:lnTo>
                  <a:lnTo>
                    <a:pt x="25" y="52"/>
                  </a:lnTo>
                  <a:lnTo>
                    <a:pt x="27" y="48"/>
                  </a:lnTo>
                  <a:lnTo>
                    <a:pt x="26" y="48"/>
                  </a:lnTo>
                  <a:lnTo>
                    <a:pt x="27" y="45"/>
                  </a:lnTo>
                  <a:lnTo>
                    <a:pt x="28" y="45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4" y="35"/>
                  </a:lnTo>
                  <a:lnTo>
                    <a:pt x="36" y="34"/>
                  </a:lnTo>
                  <a:lnTo>
                    <a:pt x="40" y="31"/>
                  </a:lnTo>
                  <a:lnTo>
                    <a:pt x="39" y="31"/>
                  </a:lnTo>
                  <a:lnTo>
                    <a:pt x="41" y="30"/>
                  </a:lnTo>
                  <a:lnTo>
                    <a:pt x="46" y="27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53" y="25"/>
                  </a:lnTo>
                  <a:lnTo>
                    <a:pt x="52" y="25"/>
                  </a:lnTo>
                  <a:lnTo>
                    <a:pt x="55" y="24"/>
                  </a:lnTo>
                  <a:lnTo>
                    <a:pt x="57" y="24"/>
                  </a:lnTo>
                  <a:lnTo>
                    <a:pt x="62" y="24"/>
                  </a:lnTo>
                  <a:lnTo>
                    <a:pt x="2059" y="24"/>
                  </a:lnTo>
                  <a:lnTo>
                    <a:pt x="2054" y="18"/>
                  </a:lnTo>
                  <a:lnTo>
                    <a:pt x="2045" y="10"/>
                  </a:lnTo>
                  <a:lnTo>
                    <a:pt x="2035" y="4"/>
                  </a:lnTo>
                  <a:lnTo>
                    <a:pt x="2023" y="1"/>
                  </a:lnTo>
                  <a:lnTo>
                    <a:pt x="2011" y="0"/>
                  </a:lnTo>
                  <a:close/>
                  <a:moveTo>
                    <a:pt x="2018" y="294"/>
                  </a:moveTo>
                  <a:lnTo>
                    <a:pt x="2009" y="295"/>
                  </a:lnTo>
                  <a:lnTo>
                    <a:pt x="2059" y="295"/>
                  </a:lnTo>
                  <a:lnTo>
                    <a:pt x="2059" y="294"/>
                  </a:lnTo>
                  <a:lnTo>
                    <a:pt x="2017" y="294"/>
                  </a:lnTo>
                  <a:lnTo>
                    <a:pt x="2018" y="294"/>
                  </a:lnTo>
                  <a:close/>
                  <a:moveTo>
                    <a:pt x="52" y="294"/>
                  </a:moveTo>
                  <a:lnTo>
                    <a:pt x="55" y="294"/>
                  </a:lnTo>
                  <a:lnTo>
                    <a:pt x="54" y="294"/>
                  </a:lnTo>
                  <a:lnTo>
                    <a:pt x="52" y="294"/>
                  </a:lnTo>
                  <a:close/>
                  <a:moveTo>
                    <a:pt x="54" y="294"/>
                  </a:moveTo>
                  <a:lnTo>
                    <a:pt x="55" y="294"/>
                  </a:lnTo>
                  <a:lnTo>
                    <a:pt x="57" y="294"/>
                  </a:lnTo>
                  <a:lnTo>
                    <a:pt x="54" y="294"/>
                  </a:lnTo>
                  <a:close/>
                  <a:moveTo>
                    <a:pt x="2019" y="294"/>
                  </a:moveTo>
                  <a:lnTo>
                    <a:pt x="2018" y="294"/>
                  </a:lnTo>
                  <a:lnTo>
                    <a:pt x="2017" y="294"/>
                  </a:lnTo>
                  <a:lnTo>
                    <a:pt x="2019" y="294"/>
                  </a:lnTo>
                  <a:close/>
                  <a:moveTo>
                    <a:pt x="2060" y="294"/>
                  </a:moveTo>
                  <a:lnTo>
                    <a:pt x="2019" y="294"/>
                  </a:lnTo>
                  <a:lnTo>
                    <a:pt x="2017" y="294"/>
                  </a:lnTo>
                  <a:lnTo>
                    <a:pt x="2059" y="294"/>
                  </a:lnTo>
                  <a:lnTo>
                    <a:pt x="2060" y="294"/>
                  </a:lnTo>
                  <a:close/>
                  <a:moveTo>
                    <a:pt x="53" y="294"/>
                  </a:moveTo>
                  <a:lnTo>
                    <a:pt x="52" y="294"/>
                  </a:lnTo>
                  <a:lnTo>
                    <a:pt x="54" y="294"/>
                  </a:lnTo>
                  <a:lnTo>
                    <a:pt x="53" y="294"/>
                  </a:lnTo>
                  <a:close/>
                  <a:moveTo>
                    <a:pt x="2025" y="292"/>
                  </a:moveTo>
                  <a:lnTo>
                    <a:pt x="2018" y="294"/>
                  </a:lnTo>
                  <a:lnTo>
                    <a:pt x="2019" y="294"/>
                  </a:lnTo>
                  <a:lnTo>
                    <a:pt x="2060" y="294"/>
                  </a:lnTo>
                  <a:lnTo>
                    <a:pt x="2061" y="292"/>
                  </a:lnTo>
                  <a:lnTo>
                    <a:pt x="2024" y="292"/>
                  </a:lnTo>
                  <a:lnTo>
                    <a:pt x="2025" y="292"/>
                  </a:lnTo>
                  <a:close/>
                  <a:moveTo>
                    <a:pt x="46" y="291"/>
                  </a:moveTo>
                  <a:lnTo>
                    <a:pt x="48" y="292"/>
                  </a:lnTo>
                  <a:lnTo>
                    <a:pt x="47" y="292"/>
                  </a:lnTo>
                  <a:lnTo>
                    <a:pt x="46" y="291"/>
                  </a:lnTo>
                  <a:close/>
                  <a:moveTo>
                    <a:pt x="47" y="292"/>
                  </a:moveTo>
                  <a:lnTo>
                    <a:pt x="48" y="292"/>
                  </a:lnTo>
                  <a:lnTo>
                    <a:pt x="49" y="292"/>
                  </a:lnTo>
                  <a:lnTo>
                    <a:pt x="47" y="292"/>
                  </a:lnTo>
                  <a:close/>
                  <a:moveTo>
                    <a:pt x="2026" y="291"/>
                  </a:moveTo>
                  <a:lnTo>
                    <a:pt x="2025" y="292"/>
                  </a:lnTo>
                  <a:lnTo>
                    <a:pt x="2024" y="292"/>
                  </a:lnTo>
                  <a:lnTo>
                    <a:pt x="2026" y="291"/>
                  </a:lnTo>
                  <a:close/>
                  <a:moveTo>
                    <a:pt x="2062" y="291"/>
                  </a:moveTo>
                  <a:lnTo>
                    <a:pt x="2026" y="291"/>
                  </a:lnTo>
                  <a:lnTo>
                    <a:pt x="2024" y="292"/>
                  </a:lnTo>
                  <a:lnTo>
                    <a:pt x="2061" y="292"/>
                  </a:lnTo>
                  <a:lnTo>
                    <a:pt x="2062" y="291"/>
                  </a:lnTo>
                  <a:close/>
                  <a:moveTo>
                    <a:pt x="46" y="291"/>
                  </a:moveTo>
                  <a:lnTo>
                    <a:pt x="46" y="291"/>
                  </a:lnTo>
                  <a:lnTo>
                    <a:pt x="47" y="292"/>
                  </a:lnTo>
                  <a:lnTo>
                    <a:pt x="46" y="291"/>
                  </a:lnTo>
                  <a:close/>
                  <a:moveTo>
                    <a:pt x="2031" y="288"/>
                  </a:moveTo>
                  <a:lnTo>
                    <a:pt x="2025" y="292"/>
                  </a:lnTo>
                  <a:lnTo>
                    <a:pt x="2026" y="291"/>
                  </a:lnTo>
                  <a:lnTo>
                    <a:pt x="2062" y="291"/>
                  </a:lnTo>
                  <a:lnTo>
                    <a:pt x="2063" y="289"/>
                  </a:lnTo>
                  <a:lnTo>
                    <a:pt x="2030" y="289"/>
                  </a:lnTo>
                  <a:lnTo>
                    <a:pt x="2031" y="288"/>
                  </a:lnTo>
                  <a:close/>
                  <a:moveTo>
                    <a:pt x="2032" y="288"/>
                  </a:moveTo>
                  <a:lnTo>
                    <a:pt x="2031" y="288"/>
                  </a:lnTo>
                  <a:lnTo>
                    <a:pt x="2030" y="289"/>
                  </a:lnTo>
                  <a:lnTo>
                    <a:pt x="2032" y="288"/>
                  </a:lnTo>
                  <a:close/>
                  <a:moveTo>
                    <a:pt x="2063" y="288"/>
                  </a:moveTo>
                  <a:lnTo>
                    <a:pt x="2032" y="288"/>
                  </a:lnTo>
                  <a:lnTo>
                    <a:pt x="2030" y="289"/>
                  </a:lnTo>
                  <a:lnTo>
                    <a:pt x="2063" y="289"/>
                  </a:lnTo>
                  <a:lnTo>
                    <a:pt x="2063" y="288"/>
                  </a:lnTo>
                  <a:close/>
                  <a:moveTo>
                    <a:pt x="39" y="288"/>
                  </a:moveTo>
                  <a:lnTo>
                    <a:pt x="41" y="289"/>
                  </a:lnTo>
                  <a:lnTo>
                    <a:pt x="39" y="288"/>
                  </a:lnTo>
                  <a:close/>
                  <a:moveTo>
                    <a:pt x="41" y="289"/>
                  </a:moveTo>
                  <a:lnTo>
                    <a:pt x="41" y="289"/>
                  </a:lnTo>
                  <a:lnTo>
                    <a:pt x="42" y="289"/>
                  </a:lnTo>
                  <a:lnTo>
                    <a:pt x="41" y="289"/>
                  </a:lnTo>
                  <a:close/>
                  <a:moveTo>
                    <a:pt x="40" y="288"/>
                  </a:moveTo>
                  <a:lnTo>
                    <a:pt x="39" y="288"/>
                  </a:lnTo>
                  <a:lnTo>
                    <a:pt x="41" y="289"/>
                  </a:lnTo>
                  <a:lnTo>
                    <a:pt x="40" y="288"/>
                  </a:lnTo>
                  <a:close/>
                  <a:moveTo>
                    <a:pt x="2037" y="284"/>
                  </a:moveTo>
                  <a:lnTo>
                    <a:pt x="2031" y="288"/>
                  </a:lnTo>
                  <a:lnTo>
                    <a:pt x="2032" y="288"/>
                  </a:lnTo>
                  <a:lnTo>
                    <a:pt x="2063" y="288"/>
                  </a:lnTo>
                  <a:lnTo>
                    <a:pt x="2065" y="284"/>
                  </a:lnTo>
                  <a:lnTo>
                    <a:pt x="2036" y="284"/>
                  </a:lnTo>
                  <a:lnTo>
                    <a:pt x="2037" y="284"/>
                  </a:lnTo>
                  <a:close/>
                  <a:moveTo>
                    <a:pt x="34" y="283"/>
                  </a:moveTo>
                  <a:lnTo>
                    <a:pt x="36" y="284"/>
                  </a:lnTo>
                  <a:lnTo>
                    <a:pt x="35" y="284"/>
                  </a:lnTo>
                  <a:lnTo>
                    <a:pt x="34" y="283"/>
                  </a:lnTo>
                  <a:close/>
                  <a:moveTo>
                    <a:pt x="35" y="284"/>
                  </a:moveTo>
                  <a:lnTo>
                    <a:pt x="36" y="284"/>
                  </a:lnTo>
                  <a:lnTo>
                    <a:pt x="35" y="284"/>
                  </a:lnTo>
                  <a:close/>
                  <a:moveTo>
                    <a:pt x="2038" y="283"/>
                  </a:moveTo>
                  <a:lnTo>
                    <a:pt x="2037" y="284"/>
                  </a:lnTo>
                  <a:lnTo>
                    <a:pt x="2036" y="284"/>
                  </a:lnTo>
                  <a:lnTo>
                    <a:pt x="2038" y="283"/>
                  </a:lnTo>
                  <a:close/>
                  <a:moveTo>
                    <a:pt x="2066" y="283"/>
                  </a:moveTo>
                  <a:lnTo>
                    <a:pt x="2038" y="283"/>
                  </a:lnTo>
                  <a:lnTo>
                    <a:pt x="2036" y="284"/>
                  </a:lnTo>
                  <a:lnTo>
                    <a:pt x="2065" y="284"/>
                  </a:lnTo>
                  <a:lnTo>
                    <a:pt x="2066" y="283"/>
                  </a:lnTo>
                  <a:close/>
                  <a:moveTo>
                    <a:pt x="2041" y="278"/>
                  </a:moveTo>
                  <a:lnTo>
                    <a:pt x="2037" y="284"/>
                  </a:lnTo>
                  <a:lnTo>
                    <a:pt x="2038" y="283"/>
                  </a:lnTo>
                  <a:lnTo>
                    <a:pt x="2066" y="283"/>
                  </a:lnTo>
                  <a:lnTo>
                    <a:pt x="2067" y="281"/>
                  </a:lnTo>
                  <a:lnTo>
                    <a:pt x="2068" y="279"/>
                  </a:lnTo>
                  <a:lnTo>
                    <a:pt x="2041" y="279"/>
                  </a:lnTo>
                  <a:lnTo>
                    <a:pt x="2041" y="278"/>
                  </a:lnTo>
                  <a:close/>
                  <a:moveTo>
                    <a:pt x="34" y="283"/>
                  </a:moveTo>
                  <a:lnTo>
                    <a:pt x="34" y="283"/>
                  </a:lnTo>
                  <a:lnTo>
                    <a:pt x="35" y="284"/>
                  </a:lnTo>
                  <a:lnTo>
                    <a:pt x="34" y="283"/>
                  </a:lnTo>
                  <a:close/>
                  <a:moveTo>
                    <a:pt x="30" y="277"/>
                  </a:moveTo>
                  <a:lnTo>
                    <a:pt x="31" y="279"/>
                  </a:lnTo>
                  <a:lnTo>
                    <a:pt x="30" y="278"/>
                  </a:lnTo>
                  <a:lnTo>
                    <a:pt x="30" y="277"/>
                  </a:lnTo>
                  <a:close/>
                  <a:moveTo>
                    <a:pt x="30" y="278"/>
                  </a:moveTo>
                  <a:lnTo>
                    <a:pt x="31" y="279"/>
                  </a:lnTo>
                  <a:lnTo>
                    <a:pt x="30" y="278"/>
                  </a:lnTo>
                  <a:close/>
                  <a:moveTo>
                    <a:pt x="2042" y="277"/>
                  </a:moveTo>
                  <a:lnTo>
                    <a:pt x="2041" y="278"/>
                  </a:lnTo>
                  <a:lnTo>
                    <a:pt x="2041" y="279"/>
                  </a:lnTo>
                  <a:lnTo>
                    <a:pt x="2042" y="277"/>
                  </a:lnTo>
                  <a:close/>
                  <a:moveTo>
                    <a:pt x="2068" y="277"/>
                  </a:moveTo>
                  <a:lnTo>
                    <a:pt x="2042" y="277"/>
                  </a:lnTo>
                  <a:lnTo>
                    <a:pt x="2041" y="279"/>
                  </a:lnTo>
                  <a:lnTo>
                    <a:pt x="2068" y="279"/>
                  </a:lnTo>
                  <a:lnTo>
                    <a:pt x="2068" y="277"/>
                  </a:lnTo>
                  <a:close/>
                  <a:moveTo>
                    <a:pt x="2045" y="272"/>
                  </a:moveTo>
                  <a:lnTo>
                    <a:pt x="2041" y="278"/>
                  </a:lnTo>
                  <a:lnTo>
                    <a:pt x="2042" y="277"/>
                  </a:lnTo>
                  <a:lnTo>
                    <a:pt x="2068" y="277"/>
                  </a:lnTo>
                  <a:lnTo>
                    <a:pt x="2070" y="273"/>
                  </a:lnTo>
                  <a:lnTo>
                    <a:pt x="2044" y="273"/>
                  </a:lnTo>
                  <a:lnTo>
                    <a:pt x="2045" y="272"/>
                  </a:lnTo>
                  <a:close/>
                  <a:moveTo>
                    <a:pt x="30" y="277"/>
                  </a:moveTo>
                  <a:lnTo>
                    <a:pt x="30" y="277"/>
                  </a:lnTo>
                  <a:lnTo>
                    <a:pt x="30" y="278"/>
                  </a:lnTo>
                  <a:lnTo>
                    <a:pt x="30" y="277"/>
                  </a:lnTo>
                  <a:close/>
                  <a:moveTo>
                    <a:pt x="26" y="271"/>
                  </a:moveTo>
                  <a:lnTo>
                    <a:pt x="27" y="273"/>
                  </a:lnTo>
                  <a:lnTo>
                    <a:pt x="27" y="272"/>
                  </a:lnTo>
                  <a:lnTo>
                    <a:pt x="26" y="271"/>
                  </a:lnTo>
                  <a:close/>
                  <a:moveTo>
                    <a:pt x="27" y="272"/>
                  </a:moveTo>
                  <a:lnTo>
                    <a:pt x="27" y="273"/>
                  </a:lnTo>
                  <a:lnTo>
                    <a:pt x="28" y="273"/>
                  </a:lnTo>
                  <a:lnTo>
                    <a:pt x="27" y="272"/>
                  </a:lnTo>
                  <a:close/>
                  <a:moveTo>
                    <a:pt x="2045" y="271"/>
                  </a:moveTo>
                  <a:lnTo>
                    <a:pt x="2045" y="272"/>
                  </a:lnTo>
                  <a:lnTo>
                    <a:pt x="2044" y="273"/>
                  </a:lnTo>
                  <a:lnTo>
                    <a:pt x="2045" y="271"/>
                  </a:lnTo>
                  <a:close/>
                  <a:moveTo>
                    <a:pt x="2070" y="271"/>
                  </a:moveTo>
                  <a:lnTo>
                    <a:pt x="2045" y="271"/>
                  </a:lnTo>
                  <a:lnTo>
                    <a:pt x="2044" y="273"/>
                  </a:lnTo>
                  <a:lnTo>
                    <a:pt x="2070" y="273"/>
                  </a:lnTo>
                  <a:lnTo>
                    <a:pt x="2070" y="271"/>
                  </a:lnTo>
                  <a:close/>
                  <a:moveTo>
                    <a:pt x="27" y="271"/>
                  </a:moveTo>
                  <a:lnTo>
                    <a:pt x="26" y="271"/>
                  </a:lnTo>
                  <a:lnTo>
                    <a:pt x="27" y="272"/>
                  </a:lnTo>
                  <a:lnTo>
                    <a:pt x="27" y="271"/>
                  </a:lnTo>
                  <a:close/>
                  <a:moveTo>
                    <a:pt x="2047" y="265"/>
                  </a:moveTo>
                  <a:lnTo>
                    <a:pt x="2045" y="272"/>
                  </a:lnTo>
                  <a:lnTo>
                    <a:pt x="2045" y="271"/>
                  </a:lnTo>
                  <a:lnTo>
                    <a:pt x="2070" y="271"/>
                  </a:lnTo>
                  <a:lnTo>
                    <a:pt x="2071" y="270"/>
                  </a:lnTo>
                  <a:lnTo>
                    <a:pt x="2071" y="266"/>
                  </a:lnTo>
                  <a:lnTo>
                    <a:pt x="2047" y="266"/>
                  </a:lnTo>
                  <a:lnTo>
                    <a:pt x="2047" y="265"/>
                  </a:lnTo>
                  <a:close/>
                  <a:moveTo>
                    <a:pt x="25" y="264"/>
                  </a:moveTo>
                  <a:lnTo>
                    <a:pt x="25" y="266"/>
                  </a:lnTo>
                  <a:lnTo>
                    <a:pt x="25" y="265"/>
                  </a:lnTo>
                  <a:lnTo>
                    <a:pt x="25" y="264"/>
                  </a:lnTo>
                  <a:close/>
                  <a:moveTo>
                    <a:pt x="25" y="265"/>
                  </a:moveTo>
                  <a:lnTo>
                    <a:pt x="25" y="266"/>
                  </a:lnTo>
                  <a:lnTo>
                    <a:pt x="25" y="265"/>
                  </a:lnTo>
                  <a:close/>
                  <a:moveTo>
                    <a:pt x="2047" y="264"/>
                  </a:moveTo>
                  <a:lnTo>
                    <a:pt x="2047" y="265"/>
                  </a:lnTo>
                  <a:lnTo>
                    <a:pt x="2047" y="266"/>
                  </a:lnTo>
                  <a:lnTo>
                    <a:pt x="2047" y="264"/>
                  </a:lnTo>
                  <a:close/>
                  <a:moveTo>
                    <a:pt x="2071" y="264"/>
                  </a:moveTo>
                  <a:lnTo>
                    <a:pt x="2047" y="264"/>
                  </a:lnTo>
                  <a:lnTo>
                    <a:pt x="2047" y="266"/>
                  </a:lnTo>
                  <a:lnTo>
                    <a:pt x="2071" y="266"/>
                  </a:lnTo>
                  <a:lnTo>
                    <a:pt x="2071" y="264"/>
                  </a:lnTo>
                  <a:close/>
                  <a:moveTo>
                    <a:pt x="25" y="264"/>
                  </a:moveTo>
                  <a:lnTo>
                    <a:pt x="25" y="264"/>
                  </a:lnTo>
                  <a:lnTo>
                    <a:pt x="25" y="265"/>
                  </a:lnTo>
                  <a:lnTo>
                    <a:pt x="25" y="264"/>
                  </a:lnTo>
                  <a:close/>
                  <a:moveTo>
                    <a:pt x="2072" y="61"/>
                  </a:moveTo>
                  <a:lnTo>
                    <a:pt x="2048" y="61"/>
                  </a:lnTo>
                  <a:lnTo>
                    <a:pt x="2048" y="257"/>
                  </a:lnTo>
                  <a:lnTo>
                    <a:pt x="2048" y="258"/>
                  </a:lnTo>
                  <a:lnTo>
                    <a:pt x="2047" y="265"/>
                  </a:lnTo>
                  <a:lnTo>
                    <a:pt x="2047" y="264"/>
                  </a:lnTo>
                  <a:lnTo>
                    <a:pt x="2071" y="264"/>
                  </a:lnTo>
                  <a:lnTo>
                    <a:pt x="2072" y="258"/>
                  </a:lnTo>
                  <a:lnTo>
                    <a:pt x="2072" y="61"/>
                  </a:lnTo>
                  <a:close/>
                  <a:moveTo>
                    <a:pt x="24" y="256"/>
                  </a:moveTo>
                  <a:lnTo>
                    <a:pt x="24" y="257"/>
                  </a:lnTo>
                  <a:lnTo>
                    <a:pt x="24" y="256"/>
                  </a:lnTo>
                  <a:close/>
                  <a:moveTo>
                    <a:pt x="2048" y="256"/>
                  </a:moveTo>
                  <a:lnTo>
                    <a:pt x="2048" y="257"/>
                  </a:lnTo>
                  <a:lnTo>
                    <a:pt x="2048" y="256"/>
                  </a:lnTo>
                  <a:close/>
                  <a:moveTo>
                    <a:pt x="24" y="61"/>
                  </a:moveTo>
                  <a:lnTo>
                    <a:pt x="24" y="61"/>
                  </a:lnTo>
                  <a:lnTo>
                    <a:pt x="24" y="62"/>
                  </a:lnTo>
                  <a:lnTo>
                    <a:pt x="24" y="61"/>
                  </a:lnTo>
                  <a:close/>
                  <a:moveTo>
                    <a:pt x="2071" y="52"/>
                  </a:moveTo>
                  <a:lnTo>
                    <a:pt x="2047" y="52"/>
                  </a:lnTo>
                  <a:lnTo>
                    <a:pt x="2047" y="55"/>
                  </a:lnTo>
                  <a:lnTo>
                    <a:pt x="2048" y="62"/>
                  </a:lnTo>
                  <a:lnTo>
                    <a:pt x="2048" y="61"/>
                  </a:lnTo>
                  <a:lnTo>
                    <a:pt x="2072" y="61"/>
                  </a:lnTo>
                  <a:lnTo>
                    <a:pt x="2072" y="60"/>
                  </a:lnTo>
                  <a:lnTo>
                    <a:pt x="2071" y="55"/>
                  </a:lnTo>
                  <a:lnTo>
                    <a:pt x="2047" y="55"/>
                  </a:lnTo>
                  <a:lnTo>
                    <a:pt x="2047" y="54"/>
                  </a:lnTo>
                  <a:lnTo>
                    <a:pt x="2071" y="54"/>
                  </a:lnTo>
                  <a:lnTo>
                    <a:pt x="2071" y="52"/>
                  </a:lnTo>
                  <a:close/>
                  <a:moveTo>
                    <a:pt x="25" y="52"/>
                  </a:moveTo>
                  <a:lnTo>
                    <a:pt x="25" y="55"/>
                  </a:lnTo>
                  <a:lnTo>
                    <a:pt x="25" y="54"/>
                  </a:lnTo>
                  <a:lnTo>
                    <a:pt x="25" y="52"/>
                  </a:lnTo>
                  <a:close/>
                  <a:moveTo>
                    <a:pt x="25" y="54"/>
                  </a:moveTo>
                  <a:lnTo>
                    <a:pt x="25" y="55"/>
                  </a:lnTo>
                  <a:lnTo>
                    <a:pt x="25" y="54"/>
                  </a:lnTo>
                  <a:close/>
                  <a:moveTo>
                    <a:pt x="2047" y="52"/>
                  </a:moveTo>
                  <a:lnTo>
                    <a:pt x="2047" y="54"/>
                  </a:lnTo>
                  <a:lnTo>
                    <a:pt x="2047" y="55"/>
                  </a:lnTo>
                  <a:lnTo>
                    <a:pt x="2047" y="52"/>
                  </a:lnTo>
                  <a:close/>
                  <a:moveTo>
                    <a:pt x="25" y="52"/>
                  </a:moveTo>
                  <a:lnTo>
                    <a:pt x="25" y="52"/>
                  </a:lnTo>
                  <a:lnTo>
                    <a:pt x="25" y="54"/>
                  </a:lnTo>
                  <a:lnTo>
                    <a:pt x="25" y="52"/>
                  </a:lnTo>
                  <a:close/>
                  <a:moveTo>
                    <a:pt x="2045" y="46"/>
                  </a:moveTo>
                  <a:lnTo>
                    <a:pt x="2047" y="54"/>
                  </a:lnTo>
                  <a:lnTo>
                    <a:pt x="2047" y="52"/>
                  </a:lnTo>
                  <a:lnTo>
                    <a:pt x="2071" y="52"/>
                  </a:lnTo>
                  <a:lnTo>
                    <a:pt x="2071" y="49"/>
                  </a:lnTo>
                  <a:lnTo>
                    <a:pt x="2070" y="48"/>
                  </a:lnTo>
                  <a:lnTo>
                    <a:pt x="2045" y="48"/>
                  </a:lnTo>
                  <a:lnTo>
                    <a:pt x="2045" y="46"/>
                  </a:lnTo>
                  <a:close/>
                  <a:moveTo>
                    <a:pt x="27" y="45"/>
                  </a:moveTo>
                  <a:lnTo>
                    <a:pt x="26" y="48"/>
                  </a:lnTo>
                  <a:lnTo>
                    <a:pt x="27" y="46"/>
                  </a:lnTo>
                  <a:lnTo>
                    <a:pt x="27" y="45"/>
                  </a:lnTo>
                  <a:close/>
                  <a:moveTo>
                    <a:pt x="27" y="46"/>
                  </a:moveTo>
                  <a:lnTo>
                    <a:pt x="26" y="48"/>
                  </a:lnTo>
                  <a:lnTo>
                    <a:pt x="27" y="48"/>
                  </a:lnTo>
                  <a:lnTo>
                    <a:pt x="27" y="46"/>
                  </a:lnTo>
                  <a:close/>
                  <a:moveTo>
                    <a:pt x="2044" y="45"/>
                  </a:moveTo>
                  <a:lnTo>
                    <a:pt x="2045" y="46"/>
                  </a:lnTo>
                  <a:lnTo>
                    <a:pt x="2045" y="48"/>
                  </a:lnTo>
                  <a:lnTo>
                    <a:pt x="2044" y="45"/>
                  </a:lnTo>
                  <a:close/>
                  <a:moveTo>
                    <a:pt x="2070" y="45"/>
                  </a:moveTo>
                  <a:lnTo>
                    <a:pt x="2044" y="45"/>
                  </a:lnTo>
                  <a:lnTo>
                    <a:pt x="2045" y="48"/>
                  </a:lnTo>
                  <a:lnTo>
                    <a:pt x="2070" y="48"/>
                  </a:lnTo>
                  <a:lnTo>
                    <a:pt x="2070" y="45"/>
                  </a:lnTo>
                  <a:close/>
                  <a:moveTo>
                    <a:pt x="28" y="45"/>
                  </a:moveTo>
                  <a:lnTo>
                    <a:pt x="27" y="45"/>
                  </a:lnTo>
                  <a:lnTo>
                    <a:pt x="27" y="46"/>
                  </a:lnTo>
                  <a:lnTo>
                    <a:pt x="28" y="45"/>
                  </a:lnTo>
                  <a:close/>
                  <a:moveTo>
                    <a:pt x="2068" y="39"/>
                  </a:moveTo>
                  <a:lnTo>
                    <a:pt x="2041" y="39"/>
                  </a:lnTo>
                  <a:lnTo>
                    <a:pt x="2042" y="41"/>
                  </a:lnTo>
                  <a:lnTo>
                    <a:pt x="2045" y="46"/>
                  </a:lnTo>
                  <a:lnTo>
                    <a:pt x="2044" y="45"/>
                  </a:lnTo>
                  <a:lnTo>
                    <a:pt x="2070" y="45"/>
                  </a:lnTo>
                  <a:lnTo>
                    <a:pt x="2068" y="39"/>
                  </a:lnTo>
                  <a:close/>
                  <a:moveTo>
                    <a:pt x="31" y="39"/>
                  </a:moveTo>
                  <a:lnTo>
                    <a:pt x="30" y="41"/>
                  </a:lnTo>
                  <a:lnTo>
                    <a:pt x="30" y="40"/>
                  </a:lnTo>
                  <a:lnTo>
                    <a:pt x="31" y="39"/>
                  </a:lnTo>
                  <a:close/>
                  <a:moveTo>
                    <a:pt x="30" y="40"/>
                  </a:moveTo>
                  <a:lnTo>
                    <a:pt x="30" y="41"/>
                  </a:lnTo>
                  <a:lnTo>
                    <a:pt x="30" y="40"/>
                  </a:lnTo>
                  <a:close/>
                  <a:moveTo>
                    <a:pt x="2041" y="40"/>
                  </a:moveTo>
                  <a:lnTo>
                    <a:pt x="2042" y="41"/>
                  </a:lnTo>
                  <a:lnTo>
                    <a:pt x="2041" y="40"/>
                  </a:lnTo>
                  <a:close/>
                  <a:moveTo>
                    <a:pt x="2041" y="39"/>
                  </a:moveTo>
                  <a:lnTo>
                    <a:pt x="2041" y="40"/>
                  </a:lnTo>
                  <a:lnTo>
                    <a:pt x="2042" y="41"/>
                  </a:lnTo>
                  <a:lnTo>
                    <a:pt x="2041" y="39"/>
                  </a:lnTo>
                  <a:close/>
                  <a:moveTo>
                    <a:pt x="31" y="39"/>
                  </a:moveTo>
                  <a:lnTo>
                    <a:pt x="31" y="39"/>
                  </a:lnTo>
                  <a:lnTo>
                    <a:pt x="30" y="40"/>
                  </a:lnTo>
                  <a:lnTo>
                    <a:pt x="31" y="39"/>
                  </a:lnTo>
                  <a:close/>
                  <a:moveTo>
                    <a:pt x="2037" y="35"/>
                  </a:moveTo>
                  <a:lnTo>
                    <a:pt x="2041" y="40"/>
                  </a:lnTo>
                  <a:lnTo>
                    <a:pt x="2041" y="39"/>
                  </a:lnTo>
                  <a:lnTo>
                    <a:pt x="2068" y="39"/>
                  </a:lnTo>
                  <a:lnTo>
                    <a:pt x="2067" y="37"/>
                  </a:lnTo>
                  <a:lnTo>
                    <a:pt x="2066" y="35"/>
                  </a:lnTo>
                  <a:lnTo>
                    <a:pt x="2038" y="35"/>
                  </a:lnTo>
                  <a:lnTo>
                    <a:pt x="2037" y="35"/>
                  </a:lnTo>
                  <a:close/>
                  <a:moveTo>
                    <a:pt x="36" y="34"/>
                  </a:moveTo>
                  <a:lnTo>
                    <a:pt x="34" y="35"/>
                  </a:lnTo>
                  <a:lnTo>
                    <a:pt x="35" y="34"/>
                  </a:lnTo>
                  <a:lnTo>
                    <a:pt x="36" y="34"/>
                  </a:lnTo>
                  <a:close/>
                  <a:moveTo>
                    <a:pt x="35" y="34"/>
                  </a:moveTo>
                  <a:lnTo>
                    <a:pt x="34" y="35"/>
                  </a:lnTo>
                  <a:lnTo>
                    <a:pt x="35" y="34"/>
                  </a:lnTo>
                  <a:close/>
                  <a:moveTo>
                    <a:pt x="2036" y="34"/>
                  </a:moveTo>
                  <a:lnTo>
                    <a:pt x="2037" y="35"/>
                  </a:lnTo>
                  <a:lnTo>
                    <a:pt x="2038" y="35"/>
                  </a:lnTo>
                  <a:lnTo>
                    <a:pt x="2036" y="34"/>
                  </a:lnTo>
                  <a:close/>
                  <a:moveTo>
                    <a:pt x="2065" y="34"/>
                  </a:moveTo>
                  <a:lnTo>
                    <a:pt x="2036" y="34"/>
                  </a:lnTo>
                  <a:lnTo>
                    <a:pt x="2038" y="35"/>
                  </a:lnTo>
                  <a:lnTo>
                    <a:pt x="2066" y="35"/>
                  </a:lnTo>
                  <a:lnTo>
                    <a:pt x="2065" y="34"/>
                  </a:lnTo>
                  <a:close/>
                  <a:moveTo>
                    <a:pt x="2032" y="30"/>
                  </a:moveTo>
                  <a:lnTo>
                    <a:pt x="2037" y="35"/>
                  </a:lnTo>
                  <a:lnTo>
                    <a:pt x="2036" y="34"/>
                  </a:lnTo>
                  <a:lnTo>
                    <a:pt x="2065" y="34"/>
                  </a:lnTo>
                  <a:lnTo>
                    <a:pt x="2064" y="31"/>
                  </a:lnTo>
                  <a:lnTo>
                    <a:pt x="2032" y="31"/>
                  </a:lnTo>
                  <a:lnTo>
                    <a:pt x="2032" y="30"/>
                  </a:lnTo>
                  <a:close/>
                  <a:moveTo>
                    <a:pt x="36" y="34"/>
                  </a:moveTo>
                  <a:lnTo>
                    <a:pt x="36" y="34"/>
                  </a:lnTo>
                  <a:lnTo>
                    <a:pt x="35" y="34"/>
                  </a:lnTo>
                  <a:lnTo>
                    <a:pt x="36" y="34"/>
                  </a:lnTo>
                  <a:close/>
                  <a:moveTo>
                    <a:pt x="41" y="30"/>
                  </a:moveTo>
                  <a:lnTo>
                    <a:pt x="39" y="31"/>
                  </a:lnTo>
                  <a:lnTo>
                    <a:pt x="41" y="30"/>
                  </a:lnTo>
                  <a:close/>
                  <a:moveTo>
                    <a:pt x="41" y="30"/>
                  </a:moveTo>
                  <a:lnTo>
                    <a:pt x="39" y="31"/>
                  </a:lnTo>
                  <a:lnTo>
                    <a:pt x="40" y="31"/>
                  </a:lnTo>
                  <a:lnTo>
                    <a:pt x="41" y="30"/>
                  </a:lnTo>
                  <a:close/>
                  <a:moveTo>
                    <a:pt x="2031" y="29"/>
                  </a:moveTo>
                  <a:lnTo>
                    <a:pt x="2032" y="30"/>
                  </a:lnTo>
                  <a:lnTo>
                    <a:pt x="2032" y="31"/>
                  </a:lnTo>
                  <a:lnTo>
                    <a:pt x="2031" y="29"/>
                  </a:lnTo>
                  <a:close/>
                  <a:moveTo>
                    <a:pt x="2063" y="29"/>
                  </a:moveTo>
                  <a:lnTo>
                    <a:pt x="2031" y="29"/>
                  </a:lnTo>
                  <a:lnTo>
                    <a:pt x="2032" y="31"/>
                  </a:lnTo>
                  <a:lnTo>
                    <a:pt x="2064" y="31"/>
                  </a:lnTo>
                  <a:lnTo>
                    <a:pt x="2063" y="29"/>
                  </a:lnTo>
                  <a:close/>
                  <a:moveTo>
                    <a:pt x="2025" y="27"/>
                  </a:moveTo>
                  <a:lnTo>
                    <a:pt x="2032" y="30"/>
                  </a:lnTo>
                  <a:lnTo>
                    <a:pt x="2031" y="29"/>
                  </a:lnTo>
                  <a:lnTo>
                    <a:pt x="2063" y="29"/>
                  </a:lnTo>
                  <a:lnTo>
                    <a:pt x="2062" y="27"/>
                  </a:lnTo>
                  <a:lnTo>
                    <a:pt x="2026" y="27"/>
                  </a:lnTo>
                  <a:lnTo>
                    <a:pt x="2025" y="27"/>
                  </a:lnTo>
                  <a:close/>
                  <a:moveTo>
                    <a:pt x="41" y="30"/>
                  </a:moveTo>
                  <a:lnTo>
                    <a:pt x="41" y="30"/>
                  </a:lnTo>
                  <a:close/>
                  <a:moveTo>
                    <a:pt x="48" y="26"/>
                  </a:moveTo>
                  <a:lnTo>
                    <a:pt x="46" y="27"/>
                  </a:lnTo>
                  <a:lnTo>
                    <a:pt x="47" y="27"/>
                  </a:lnTo>
                  <a:lnTo>
                    <a:pt x="48" y="26"/>
                  </a:lnTo>
                  <a:close/>
                  <a:moveTo>
                    <a:pt x="47" y="27"/>
                  </a:moveTo>
                  <a:lnTo>
                    <a:pt x="46" y="27"/>
                  </a:lnTo>
                  <a:lnTo>
                    <a:pt x="47" y="27"/>
                  </a:lnTo>
                  <a:close/>
                  <a:moveTo>
                    <a:pt x="2024" y="26"/>
                  </a:moveTo>
                  <a:lnTo>
                    <a:pt x="2025" y="27"/>
                  </a:lnTo>
                  <a:lnTo>
                    <a:pt x="2026" y="27"/>
                  </a:lnTo>
                  <a:lnTo>
                    <a:pt x="2024" y="26"/>
                  </a:lnTo>
                  <a:close/>
                  <a:moveTo>
                    <a:pt x="2061" y="26"/>
                  </a:moveTo>
                  <a:lnTo>
                    <a:pt x="2024" y="26"/>
                  </a:lnTo>
                  <a:lnTo>
                    <a:pt x="2026" y="27"/>
                  </a:lnTo>
                  <a:lnTo>
                    <a:pt x="2062" y="27"/>
                  </a:lnTo>
                  <a:lnTo>
                    <a:pt x="2061" y="27"/>
                  </a:lnTo>
                  <a:lnTo>
                    <a:pt x="2061" y="26"/>
                  </a:lnTo>
                  <a:close/>
                  <a:moveTo>
                    <a:pt x="49" y="26"/>
                  </a:moveTo>
                  <a:lnTo>
                    <a:pt x="48" y="26"/>
                  </a:lnTo>
                  <a:lnTo>
                    <a:pt x="47" y="27"/>
                  </a:lnTo>
                  <a:lnTo>
                    <a:pt x="49" y="26"/>
                  </a:lnTo>
                  <a:close/>
                  <a:moveTo>
                    <a:pt x="2018" y="24"/>
                  </a:moveTo>
                  <a:lnTo>
                    <a:pt x="2025" y="27"/>
                  </a:lnTo>
                  <a:lnTo>
                    <a:pt x="2024" y="26"/>
                  </a:lnTo>
                  <a:lnTo>
                    <a:pt x="2061" y="26"/>
                  </a:lnTo>
                  <a:lnTo>
                    <a:pt x="2060" y="25"/>
                  </a:lnTo>
                  <a:lnTo>
                    <a:pt x="2019" y="25"/>
                  </a:lnTo>
                  <a:lnTo>
                    <a:pt x="2018" y="24"/>
                  </a:lnTo>
                  <a:close/>
                  <a:moveTo>
                    <a:pt x="55" y="24"/>
                  </a:moveTo>
                  <a:lnTo>
                    <a:pt x="52" y="25"/>
                  </a:lnTo>
                  <a:lnTo>
                    <a:pt x="54" y="24"/>
                  </a:lnTo>
                  <a:lnTo>
                    <a:pt x="55" y="24"/>
                  </a:lnTo>
                  <a:close/>
                  <a:moveTo>
                    <a:pt x="54" y="24"/>
                  </a:moveTo>
                  <a:lnTo>
                    <a:pt x="52" y="25"/>
                  </a:lnTo>
                  <a:lnTo>
                    <a:pt x="53" y="25"/>
                  </a:lnTo>
                  <a:lnTo>
                    <a:pt x="54" y="24"/>
                  </a:lnTo>
                  <a:close/>
                  <a:moveTo>
                    <a:pt x="2017" y="24"/>
                  </a:moveTo>
                  <a:lnTo>
                    <a:pt x="2018" y="24"/>
                  </a:lnTo>
                  <a:lnTo>
                    <a:pt x="2019" y="25"/>
                  </a:lnTo>
                  <a:lnTo>
                    <a:pt x="2017" y="24"/>
                  </a:lnTo>
                  <a:close/>
                  <a:moveTo>
                    <a:pt x="2059" y="24"/>
                  </a:moveTo>
                  <a:lnTo>
                    <a:pt x="2017" y="24"/>
                  </a:lnTo>
                  <a:lnTo>
                    <a:pt x="2019" y="25"/>
                  </a:lnTo>
                  <a:lnTo>
                    <a:pt x="2060" y="25"/>
                  </a:lnTo>
                  <a:lnTo>
                    <a:pt x="2059" y="24"/>
                  </a:lnTo>
                  <a:close/>
                  <a:moveTo>
                    <a:pt x="57" y="24"/>
                  </a:moveTo>
                  <a:lnTo>
                    <a:pt x="55" y="24"/>
                  </a:lnTo>
                  <a:lnTo>
                    <a:pt x="54" y="24"/>
                  </a:lnTo>
                  <a:lnTo>
                    <a:pt x="57" y="24"/>
                  </a:lnTo>
                  <a:close/>
                  <a:moveTo>
                    <a:pt x="2059" y="24"/>
                  </a:moveTo>
                  <a:lnTo>
                    <a:pt x="2009" y="24"/>
                  </a:lnTo>
                  <a:lnTo>
                    <a:pt x="2018" y="24"/>
                  </a:lnTo>
                  <a:lnTo>
                    <a:pt x="2017" y="24"/>
                  </a:lnTo>
                  <a:lnTo>
                    <a:pt x="2059" y="24"/>
                  </a:lnTo>
                  <a:close/>
                  <a:moveTo>
                    <a:pt x="2009" y="24"/>
                  </a:moveTo>
                  <a:lnTo>
                    <a:pt x="62" y="24"/>
                  </a:lnTo>
                  <a:lnTo>
                    <a:pt x="61" y="24"/>
                  </a:lnTo>
                  <a:lnTo>
                    <a:pt x="2011" y="24"/>
                  </a:lnTo>
                  <a:lnTo>
                    <a:pt x="2009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cxnSp>
          <p:nvCxnSpPr>
            <p:cNvPr id="88" name="Line 604">
              <a:extLst>
                <a:ext uri="{FF2B5EF4-FFF2-40B4-BE49-F238E27FC236}">
                  <a16:creationId xmlns:a16="http://schemas.microsoft.com/office/drawing/2014/main" id="{CA4B9CFE-A91A-42C3-9C15-2CFAC13B0D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060" y="-7082"/>
              <a:ext cx="0" cy="5877"/>
            </a:xfrm>
            <a:prstGeom prst="line">
              <a:avLst/>
            </a:prstGeom>
            <a:noFill/>
            <a:ln w="20387">
              <a:solidFill>
                <a:srgbClr val="7E7E7E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Rectangle 603">
              <a:extLst>
                <a:ext uri="{FF2B5EF4-FFF2-40B4-BE49-F238E27FC236}">
                  <a16:creationId xmlns:a16="http://schemas.microsoft.com/office/drawing/2014/main" id="{376B13B9-61CD-4CE7-BE8C-8C080BC01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4" y="-1173"/>
              <a:ext cx="33" cy="9"/>
            </a:xfrm>
            <a:prstGeom prst="rect">
              <a:avLst/>
            </a:pr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90" name="Freeform 602">
              <a:extLst>
                <a:ext uri="{FF2B5EF4-FFF2-40B4-BE49-F238E27FC236}">
                  <a16:creationId xmlns:a16="http://schemas.microsoft.com/office/drawing/2014/main" id="{116F2412-B22F-4BC5-B287-893F17DD3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" y="-2453"/>
              <a:ext cx="457" cy="457"/>
            </a:xfrm>
            <a:custGeom>
              <a:avLst/>
              <a:gdLst>
                <a:gd name="T0" fmla="+- 0 5967 5738"/>
                <a:gd name="T1" fmla="*/ T0 w 457"/>
                <a:gd name="T2" fmla="+- 0 -2453 -2453"/>
                <a:gd name="T3" fmla="*/ -2453 h 457"/>
                <a:gd name="T4" fmla="+- 0 5895 5738"/>
                <a:gd name="T5" fmla="*/ T4 w 457"/>
                <a:gd name="T6" fmla="+- 0 -2441 -2453"/>
                <a:gd name="T7" fmla="*/ -2441 h 457"/>
                <a:gd name="T8" fmla="+- 0 5832 5738"/>
                <a:gd name="T9" fmla="*/ T8 w 457"/>
                <a:gd name="T10" fmla="+- 0 -2408 -2453"/>
                <a:gd name="T11" fmla="*/ -2408 h 457"/>
                <a:gd name="T12" fmla="+- 0 5782 5738"/>
                <a:gd name="T13" fmla="*/ T12 w 457"/>
                <a:gd name="T14" fmla="+- 0 -2359 -2453"/>
                <a:gd name="T15" fmla="*/ -2359 h 457"/>
                <a:gd name="T16" fmla="+- 0 5750 5738"/>
                <a:gd name="T17" fmla="*/ T16 w 457"/>
                <a:gd name="T18" fmla="+- 0 -2296 -2453"/>
                <a:gd name="T19" fmla="*/ -2296 h 457"/>
                <a:gd name="T20" fmla="+- 0 5738 5738"/>
                <a:gd name="T21" fmla="*/ T20 w 457"/>
                <a:gd name="T22" fmla="+- 0 -2224 -2453"/>
                <a:gd name="T23" fmla="*/ -2224 h 457"/>
                <a:gd name="T24" fmla="+- 0 5750 5738"/>
                <a:gd name="T25" fmla="*/ T24 w 457"/>
                <a:gd name="T26" fmla="+- 0 -2152 -2453"/>
                <a:gd name="T27" fmla="*/ -2152 h 457"/>
                <a:gd name="T28" fmla="+- 0 5782 5738"/>
                <a:gd name="T29" fmla="*/ T28 w 457"/>
                <a:gd name="T30" fmla="+- 0 -2089 -2453"/>
                <a:gd name="T31" fmla="*/ -2089 h 457"/>
                <a:gd name="T32" fmla="+- 0 5832 5738"/>
                <a:gd name="T33" fmla="*/ T32 w 457"/>
                <a:gd name="T34" fmla="+- 0 -2040 -2453"/>
                <a:gd name="T35" fmla="*/ -2040 h 457"/>
                <a:gd name="T36" fmla="+- 0 5895 5738"/>
                <a:gd name="T37" fmla="*/ T36 w 457"/>
                <a:gd name="T38" fmla="+- 0 -2007 -2453"/>
                <a:gd name="T39" fmla="*/ -2007 h 457"/>
                <a:gd name="T40" fmla="+- 0 5967 5738"/>
                <a:gd name="T41" fmla="*/ T40 w 457"/>
                <a:gd name="T42" fmla="+- 0 -1996 -2453"/>
                <a:gd name="T43" fmla="*/ -1996 h 457"/>
                <a:gd name="T44" fmla="+- 0 6039 5738"/>
                <a:gd name="T45" fmla="*/ T44 w 457"/>
                <a:gd name="T46" fmla="+- 0 -2007 -2453"/>
                <a:gd name="T47" fmla="*/ -2007 h 457"/>
                <a:gd name="T48" fmla="+- 0 6102 5738"/>
                <a:gd name="T49" fmla="*/ T48 w 457"/>
                <a:gd name="T50" fmla="+- 0 -2040 -2453"/>
                <a:gd name="T51" fmla="*/ -2040 h 457"/>
                <a:gd name="T52" fmla="+- 0 6151 5738"/>
                <a:gd name="T53" fmla="*/ T52 w 457"/>
                <a:gd name="T54" fmla="+- 0 -2089 -2453"/>
                <a:gd name="T55" fmla="*/ -2089 h 457"/>
                <a:gd name="T56" fmla="+- 0 6183 5738"/>
                <a:gd name="T57" fmla="*/ T56 w 457"/>
                <a:gd name="T58" fmla="+- 0 -2152 -2453"/>
                <a:gd name="T59" fmla="*/ -2152 h 457"/>
                <a:gd name="T60" fmla="+- 0 6195 5738"/>
                <a:gd name="T61" fmla="*/ T60 w 457"/>
                <a:gd name="T62" fmla="+- 0 -2224 -2453"/>
                <a:gd name="T63" fmla="*/ -2224 h 457"/>
                <a:gd name="T64" fmla="+- 0 6183 5738"/>
                <a:gd name="T65" fmla="*/ T64 w 457"/>
                <a:gd name="T66" fmla="+- 0 -2296 -2453"/>
                <a:gd name="T67" fmla="*/ -2296 h 457"/>
                <a:gd name="T68" fmla="+- 0 6151 5738"/>
                <a:gd name="T69" fmla="*/ T68 w 457"/>
                <a:gd name="T70" fmla="+- 0 -2359 -2453"/>
                <a:gd name="T71" fmla="*/ -2359 h 457"/>
                <a:gd name="T72" fmla="+- 0 6102 5738"/>
                <a:gd name="T73" fmla="*/ T72 w 457"/>
                <a:gd name="T74" fmla="+- 0 -2408 -2453"/>
                <a:gd name="T75" fmla="*/ -2408 h 457"/>
                <a:gd name="T76" fmla="+- 0 6039 5738"/>
                <a:gd name="T77" fmla="*/ T76 w 457"/>
                <a:gd name="T78" fmla="+- 0 -2441 -2453"/>
                <a:gd name="T79" fmla="*/ -2441 h 457"/>
                <a:gd name="T80" fmla="+- 0 5967 5738"/>
                <a:gd name="T81" fmla="*/ T80 w 457"/>
                <a:gd name="T82" fmla="+- 0 -2453 -2453"/>
                <a:gd name="T83" fmla="*/ -2453 h 45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7" h="457">
                  <a:moveTo>
                    <a:pt x="229" y="0"/>
                  </a:moveTo>
                  <a:lnTo>
                    <a:pt x="157" y="12"/>
                  </a:lnTo>
                  <a:lnTo>
                    <a:pt x="94" y="45"/>
                  </a:lnTo>
                  <a:lnTo>
                    <a:pt x="44" y="94"/>
                  </a:lnTo>
                  <a:lnTo>
                    <a:pt x="12" y="157"/>
                  </a:lnTo>
                  <a:lnTo>
                    <a:pt x="0" y="229"/>
                  </a:lnTo>
                  <a:lnTo>
                    <a:pt x="12" y="301"/>
                  </a:lnTo>
                  <a:lnTo>
                    <a:pt x="44" y="364"/>
                  </a:lnTo>
                  <a:lnTo>
                    <a:pt x="94" y="413"/>
                  </a:lnTo>
                  <a:lnTo>
                    <a:pt x="157" y="446"/>
                  </a:lnTo>
                  <a:lnTo>
                    <a:pt x="229" y="457"/>
                  </a:lnTo>
                  <a:lnTo>
                    <a:pt x="301" y="446"/>
                  </a:lnTo>
                  <a:lnTo>
                    <a:pt x="364" y="413"/>
                  </a:lnTo>
                  <a:lnTo>
                    <a:pt x="413" y="364"/>
                  </a:lnTo>
                  <a:lnTo>
                    <a:pt x="445" y="301"/>
                  </a:lnTo>
                  <a:lnTo>
                    <a:pt x="457" y="229"/>
                  </a:lnTo>
                  <a:lnTo>
                    <a:pt x="445" y="157"/>
                  </a:lnTo>
                  <a:lnTo>
                    <a:pt x="413" y="94"/>
                  </a:lnTo>
                  <a:lnTo>
                    <a:pt x="364" y="45"/>
                  </a:lnTo>
                  <a:lnTo>
                    <a:pt x="301" y="12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91" name="Freeform 601">
              <a:extLst>
                <a:ext uri="{FF2B5EF4-FFF2-40B4-BE49-F238E27FC236}">
                  <a16:creationId xmlns:a16="http://schemas.microsoft.com/office/drawing/2014/main" id="{1A4CE395-BB96-4699-84ED-55A6D347FA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" y="-2453"/>
              <a:ext cx="457" cy="457"/>
            </a:xfrm>
            <a:custGeom>
              <a:avLst/>
              <a:gdLst>
                <a:gd name="T0" fmla="+- 0 5738 5738"/>
                <a:gd name="T1" fmla="*/ T0 w 457"/>
                <a:gd name="T2" fmla="+- 0 -2224 -2453"/>
                <a:gd name="T3" fmla="*/ -2224 h 457"/>
                <a:gd name="T4" fmla="+- 0 5750 5738"/>
                <a:gd name="T5" fmla="*/ T4 w 457"/>
                <a:gd name="T6" fmla="+- 0 -2296 -2453"/>
                <a:gd name="T7" fmla="*/ -2296 h 457"/>
                <a:gd name="T8" fmla="+- 0 5782 5738"/>
                <a:gd name="T9" fmla="*/ T8 w 457"/>
                <a:gd name="T10" fmla="+- 0 -2359 -2453"/>
                <a:gd name="T11" fmla="*/ -2359 h 457"/>
                <a:gd name="T12" fmla="+- 0 5832 5738"/>
                <a:gd name="T13" fmla="*/ T12 w 457"/>
                <a:gd name="T14" fmla="+- 0 -2408 -2453"/>
                <a:gd name="T15" fmla="*/ -2408 h 457"/>
                <a:gd name="T16" fmla="+- 0 5895 5738"/>
                <a:gd name="T17" fmla="*/ T16 w 457"/>
                <a:gd name="T18" fmla="+- 0 -2441 -2453"/>
                <a:gd name="T19" fmla="*/ -2441 h 457"/>
                <a:gd name="T20" fmla="+- 0 5967 5738"/>
                <a:gd name="T21" fmla="*/ T20 w 457"/>
                <a:gd name="T22" fmla="+- 0 -2453 -2453"/>
                <a:gd name="T23" fmla="*/ -2453 h 457"/>
                <a:gd name="T24" fmla="+- 0 6039 5738"/>
                <a:gd name="T25" fmla="*/ T24 w 457"/>
                <a:gd name="T26" fmla="+- 0 -2441 -2453"/>
                <a:gd name="T27" fmla="*/ -2441 h 457"/>
                <a:gd name="T28" fmla="+- 0 6102 5738"/>
                <a:gd name="T29" fmla="*/ T28 w 457"/>
                <a:gd name="T30" fmla="+- 0 -2408 -2453"/>
                <a:gd name="T31" fmla="*/ -2408 h 457"/>
                <a:gd name="T32" fmla="+- 0 6151 5738"/>
                <a:gd name="T33" fmla="*/ T32 w 457"/>
                <a:gd name="T34" fmla="+- 0 -2359 -2453"/>
                <a:gd name="T35" fmla="*/ -2359 h 457"/>
                <a:gd name="T36" fmla="+- 0 6183 5738"/>
                <a:gd name="T37" fmla="*/ T36 w 457"/>
                <a:gd name="T38" fmla="+- 0 -2296 -2453"/>
                <a:gd name="T39" fmla="*/ -2296 h 457"/>
                <a:gd name="T40" fmla="+- 0 6195 5738"/>
                <a:gd name="T41" fmla="*/ T40 w 457"/>
                <a:gd name="T42" fmla="+- 0 -2224 -2453"/>
                <a:gd name="T43" fmla="*/ -2224 h 457"/>
                <a:gd name="T44" fmla="+- 0 6183 5738"/>
                <a:gd name="T45" fmla="*/ T44 w 457"/>
                <a:gd name="T46" fmla="+- 0 -2152 -2453"/>
                <a:gd name="T47" fmla="*/ -2152 h 457"/>
                <a:gd name="T48" fmla="+- 0 6151 5738"/>
                <a:gd name="T49" fmla="*/ T48 w 457"/>
                <a:gd name="T50" fmla="+- 0 -2089 -2453"/>
                <a:gd name="T51" fmla="*/ -2089 h 457"/>
                <a:gd name="T52" fmla="+- 0 6102 5738"/>
                <a:gd name="T53" fmla="*/ T52 w 457"/>
                <a:gd name="T54" fmla="+- 0 -2040 -2453"/>
                <a:gd name="T55" fmla="*/ -2040 h 457"/>
                <a:gd name="T56" fmla="+- 0 6039 5738"/>
                <a:gd name="T57" fmla="*/ T56 w 457"/>
                <a:gd name="T58" fmla="+- 0 -2007 -2453"/>
                <a:gd name="T59" fmla="*/ -2007 h 457"/>
                <a:gd name="T60" fmla="+- 0 5967 5738"/>
                <a:gd name="T61" fmla="*/ T60 w 457"/>
                <a:gd name="T62" fmla="+- 0 -1996 -2453"/>
                <a:gd name="T63" fmla="*/ -1996 h 457"/>
                <a:gd name="T64" fmla="+- 0 5895 5738"/>
                <a:gd name="T65" fmla="*/ T64 w 457"/>
                <a:gd name="T66" fmla="+- 0 -2007 -2453"/>
                <a:gd name="T67" fmla="*/ -2007 h 457"/>
                <a:gd name="T68" fmla="+- 0 5832 5738"/>
                <a:gd name="T69" fmla="*/ T68 w 457"/>
                <a:gd name="T70" fmla="+- 0 -2040 -2453"/>
                <a:gd name="T71" fmla="*/ -2040 h 457"/>
                <a:gd name="T72" fmla="+- 0 5782 5738"/>
                <a:gd name="T73" fmla="*/ T72 w 457"/>
                <a:gd name="T74" fmla="+- 0 -2089 -2453"/>
                <a:gd name="T75" fmla="*/ -2089 h 457"/>
                <a:gd name="T76" fmla="+- 0 5750 5738"/>
                <a:gd name="T77" fmla="*/ T76 w 457"/>
                <a:gd name="T78" fmla="+- 0 -2152 -2453"/>
                <a:gd name="T79" fmla="*/ -2152 h 457"/>
                <a:gd name="T80" fmla="+- 0 5738 5738"/>
                <a:gd name="T81" fmla="*/ T80 w 457"/>
                <a:gd name="T82" fmla="+- 0 -2224 -2453"/>
                <a:gd name="T83" fmla="*/ -2224 h 45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7" h="457">
                  <a:moveTo>
                    <a:pt x="0" y="229"/>
                  </a:moveTo>
                  <a:lnTo>
                    <a:pt x="12" y="157"/>
                  </a:lnTo>
                  <a:lnTo>
                    <a:pt x="44" y="94"/>
                  </a:lnTo>
                  <a:lnTo>
                    <a:pt x="94" y="45"/>
                  </a:lnTo>
                  <a:lnTo>
                    <a:pt x="157" y="12"/>
                  </a:lnTo>
                  <a:lnTo>
                    <a:pt x="229" y="0"/>
                  </a:lnTo>
                  <a:lnTo>
                    <a:pt x="301" y="12"/>
                  </a:lnTo>
                  <a:lnTo>
                    <a:pt x="364" y="45"/>
                  </a:lnTo>
                  <a:lnTo>
                    <a:pt x="413" y="94"/>
                  </a:lnTo>
                  <a:lnTo>
                    <a:pt x="445" y="157"/>
                  </a:lnTo>
                  <a:lnTo>
                    <a:pt x="457" y="229"/>
                  </a:lnTo>
                  <a:lnTo>
                    <a:pt x="445" y="301"/>
                  </a:lnTo>
                  <a:lnTo>
                    <a:pt x="413" y="364"/>
                  </a:lnTo>
                  <a:lnTo>
                    <a:pt x="364" y="413"/>
                  </a:lnTo>
                  <a:lnTo>
                    <a:pt x="301" y="446"/>
                  </a:lnTo>
                  <a:lnTo>
                    <a:pt x="229" y="457"/>
                  </a:lnTo>
                  <a:lnTo>
                    <a:pt x="157" y="446"/>
                  </a:lnTo>
                  <a:lnTo>
                    <a:pt x="94" y="413"/>
                  </a:lnTo>
                  <a:lnTo>
                    <a:pt x="44" y="364"/>
                  </a:lnTo>
                  <a:lnTo>
                    <a:pt x="12" y="301"/>
                  </a:lnTo>
                  <a:lnTo>
                    <a:pt x="0" y="229"/>
                  </a:lnTo>
                  <a:close/>
                </a:path>
              </a:pathLst>
            </a:custGeom>
            <a:noFill/>
            <a:ln w="10196">
              <a:solidFill>
                <a:srgbClr val="0D0D0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92" name="AutoShape 600">
              <a:extLst>
                <a:ext uri="{FF2B5EF4-FFF2-40B4-BE49-F238E27FC236}">
                  <a16:creationId xmlns:a16="http://schemas.microsoft.com/office/drawing/2014/main" id="{5AC6278E-3BEC-4C35-AC00-F2ACF7A47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" y="-3499"/>
              <a:ext cx="11134" cy="2250"/>
            </a:xfrm>
            <a:custGeom>
              <a:avLst/>
              <a:gdLst>
                <a:gd name="T0" fmla="+- 0 2333 2237"/>
                <a:gd name="T1" fmla="*/ T0 w 11134"/>
                <a:gd name="T2" fmla="+- 0 -1606 -3499"/>
                <a:gd name="T3" fmla="*/ -1606 h 2250"/>
                <a:gd name="T4" fmla="+- 0 2293 2237"/>
                <a:gd name="T5" fmla="*/ T4 w 11134"/>
                <a:gd name="T6" fmla="+- 0 -1604 -3499"/>
                <a:gd name="T7" fmla="*/ -1604 h 2250"/>
                <a:gd name="T8" fmla="+- 0 2289 2237"/>
                <a:gd name="T9" fmla="*/ T8 w 11134"/>
                <a:gd name="T10" fmla="+- 0 -1701 -3499"/>
                <a:gd name="T11" fmla="*/ -1701 h 2250"/>
                <a:gd name="T12" fmla="+- 0 2273 2237"/>
                <a:gd name="T13" fmla="*/ T12 w 11134"/>
                <a:gd name="T14" fmla="+- 0 -1701 -3499"/>
                <a:gd name="T15" fmla="*/ -1701 h 2250"/>
                <a:gd name="T16" fmla="+- 0 2277 2237"/>
                <a:gd name="T17" fmla="*/ T16 w 11134"/>
                <a:gd name="T18" fmla="+- 0 -1603 -3499"/>
                <a:gd name="T19" fmla="*/ -1603 h 2250"/>
                <a:gd name="T20" fmla="+- 0 2237 2237"/>
                <a:gd name="T21" fmla="*/ T20 w 11134"/>
                <a:gd name="T22" fmla="+- 0 -1601 -3499"/>
                <a:gd name="T23" fmla="*/ -1601 h 2250"/>
                <a:gd name="T24" fmla="+- 0 2289 2237"/>
                <a:gd name="T25" fmla="*/ T24 w 11134"/>
                <a:gd name="T26" fmla="+- 0 -1507 -3499"/>
                <a:gd name="T27" fmla="*/ -1507 h 2250"/>
                <a:gd name="T28" fmla="+- 0 2325 2237"/>
                <a:gd name="T29" fmla="*/ T28 w 11134"/>
                <a:gd name="T30" fmla="+- 0 -1587 -3499"/>
                <a:gd name="T31" fmla="*/ -1587 h 2250"/>
                <a:gd name="T32" fmla="+- 0 2333 2237"/>
                <a:gd name="T33" fmla="*/ T32 w 11134"/>
                <a:gd name="T34" fmla="+- 0 -1606 -3499"/>
                <a:gd name="T35" fmla="*/ -1606 h 2250"/>
                <a:gd name="T36" fmla="+- 0 5739 2237"/>
                <a:gd name="T37" fmla="*/ T36 w 11134"/>
                <a:gd name="T38" fmla="+- 0 -2225 -3499"/>
                <a:gd name="T39" fmla="*/ -2225 h 2250"/>
                <a:gd name="T40" fmla="+- 0 5723 2237"/>
                <a:gd name="T41" fmla="*/ T40 w 11134"/>
                <a:gd name="T42" fmla="+- 0 -2233 -3499"/>
                <a:gd name="T43" fmla="*/ -2233 h 2250"/>
                <a:gd name="T44" fmla="+- 0 5643 2237"/>
                <a:gd name="T45" fmla="*/ T44 w 11134"/>
                <a:gd name="T46" fmla="+- 0 -2273 -3499"/>
                <a:gd name="T47" fmla="*/ -2273 h 2250"/>
                <a:gd name="T48" fmla="+- 0 5643 2237"/>
                <a:gd name="T49" fmla="*/ T48 w 11134"/>
                <a:gd name="T50" fmla="+- 0 -2233 -3499"/>
                <a:gd name="T51" fmla="*/ -2233 h 2250"/>
                <a:gd name="T52" fmla="+- 0 4854 2237"/>
                <a:gd name="T53" fmla="*/ T52 w 11134"/>
                <a:gd name="T54" fmla="+- 0 -2233 -3499"/>
                <a:gd name="T55" fmla="*/ -2233 h 2250"/>
                <a:gd name="T56" fmla="+- 0 4854 2237"/>
                <a:gd name="T57" fmla="*/ T56 w 11134"/>
                <a:gd name="T58" fmla="+- 0 -2217 -3499"/>
                <a:gd name="T59" fmla="*/ -2217 h 2250"/>
                <a:gd name="T60" fmla="+- 0 5643 2237"/>
                <a:gd name="T61" fmla="*/ T60 w 11134"/>
                <a:gd name="T62" fmla="+- 0 -2217 -3499"/>
                <a:gd name="T63" fmla="*/ -2217 h 2250"/>
                <a:gd name="T64" fmla="+- 0 5643 2237"/>
                <a:gd name="T65" fmla="*/ T64 w 11134"/>
                <a:gd name="T66" fmla="+- 0 -2177 -3499"/>
                <a:gd name="T67" fmla="*/ -2177 h 2250"/>
                <a:gd name="T68" fmla="+- 0 5739 2237"/>
                <a:gd name="T69" fmla="*/ T68 w 11134"/>
                <a:gd name="T70" fmla="+- 0 -2225 -3499"/>
                <a:gd name="T71" fmla="*/ -2225 h 2250"/>
                <a:gd name="T72" fmla="+- 0 7790 2237"/>
                <a:gd name="T73" fmla="*/ T72 w 11134"/>
                <a:gd name="T74" fmla="+- 0 -3451 -3499"/>
                <a:gd name="T75" fmla="*/ -3451 h 2250"/>
                <a:gd name="T76" fmla="+- 0 7774 2237"/>
                <a:gd name="T77" fmla="*/ T76 w 11134"/>
                <a:gd name="T78" fmla="+- 0 -3459 -3499"/>
                <a:gd name="T79" fmla="*/ -3459 h 2250"/>
                <a:gd name="T80" fmla="+- 0 7694 2237"/>
                <a:gd name="T81" fmla="*/ T80 w 11134"/>
                <a:gd name="T82" fmla="+- 0 -3499 -3499"/>
                <a:gd name="T83" fmla="*/ -3499 h 2250"/>
                <a:gd name="T84" fmla="+- 0 7694 2237"/>
                <a:gd name="T85" fmla="*/ T84 w 11134"/>
                <a:gd name="T86" fmla="+- 0 -3459 -3499"/>
                <a:gd name="T87" fmla="*/ -3459 h 2250"/>
                <a:gd name="T88" fmla="+- 0 4854 2237"/>
                <a:gd name="T89" fmla="*/ T88 w 11134"/>
                <a:gd name="T90" fmla="+- 0 -3458 -3499"/>
                <a:gd name="T91" fmla="*/ -3458 h 2250"/>
                <a:gd name="T92" fmla="+- 0 4854 2237"/>
                <a:gd name="T93" fmla="*/ T92 w 11134"/>
                <a:gd name="T94" fmla="+- 0 -3442 -3499"/>
                <a:gd name="T95" fmla="*/ -3442 h 2250"/>
                <a:gd name="T96" fmla="+- 0 7694 2237"/>
                <a:gd name="T97" fmla="*/ T96 w 11134"/>
                <a:gd name="T98" fmla="+- 0 -3443 -3499"/>
                <a:gd name="T99" fmla="*/ -3443 h 2250"/>
                <a:gd name="T100" fmla="+- 0 7694 2237"/>
                <a:gd name="T101" fmla="*/ T100 w 11134"/>
                <a:gd name="T102" fmla="+- 0 -3403 -3499"/>
                <a:gd name="T103" fmla="*/ -3403 h 2250"/>
                <a:gd name="T104" fmla="+- 0 7790 2237"/>
                <a:gd name="T105" fmla="*/ T104 w 11134"/>
                <a:gd name="T106" fmla="+- 0 -3451 -3499"/>
                <a:gd name="T107" fmla="*/ -3451 h 2250"/>
                <a:gd name="T108" fmla="+- 0 13370 2237"/>
                <a:gd name="T109" fmla="*/ T108 w 11134"/>
                <a:gd name="T110" fmla="+- 0 -3393 -3499"/>
                <a:gd name="T111" fmla="*/ -3393 h 2250"/>
                <a:gd name="T112" fmla="+- 0 13354 2237"/>
                <a:gd name="T113" fmla="*/ T112 w 11134"/>
                <a:gd name="T114" fmla="+- 0 -3401 -3499"/>
                <a:gd name="T115" fmla="*/ -3401 h 2250"/>
                <a:gd name="T116" fmla="+- 0 13274 2237"/>
                <a:gd name="T117" fmla="*/ T116 w 11134"/>
                <a:gd name="T118" fmla="+- 0 -3441 -3499"/>
                <a:gd name="T119" fmla="*/ -3441 h 2250"/>
                <a:gd name="T120" fmla="+- 0 13274 2237"/>
                <a:gd name="T121" fmla="*/ T120 w 11134"/>
                <a:gd name="T122" fmla="+- 0 -3401 -3499"/>
                <a:gd name="T123" fmla="*/ -3401 h 2250"/>
                <a:gd name="T124" fmla="+- 0 11620 2237"/>
                <a:gd name="T125" fmla="*/ T124 w 11134"/>
                <a:gd name="T126" fmla="+- 0 -3401 -3499"/>
                <a:gd name="T127" fmla="*/ -3401 h 2250"/>
                <a:gd name="T128" fmla="+- 0 11620 2237"/>
                <a:gd name="T129" fmla="*/ T128 w 11134"/>
                <a:gd name="T130" fmla="+- 0 -1265 -3499"/>
                <a:gd name="T131" fmla="*/ -1265 h 2250"/>
                <a:gd name="T132" fmla="+- 0 3200 2237"/>
                <a:gd name="T133" fmla="*/ T132 w 11134"/>
                <a:gd name="T134" fmla="+- 0 -1265 -3499"/>
                <a:gd name="T135" fmla="*/ -1265 h 2250"/>
                <a:gd name="T136" fmla="+- 0 3200 2237"/>
                <a:gd name="T137" fmla="*/ T136 w 11134"/>
                <a:gd name="T138" fmla="+- 0 -1249 -3499"/>
                <a:gd name="T139" fmla="*/ -1249 h 2250"/>
                <a:gd name="T140" fmla="+- 0 11636 2237"/>
                <a:gd name="T141" fmla="*/ T140 w 11134"/>
                <a:gd name="T142" fmla="+- 0 -1249 -3499"/>
                <a:gd name="T143" fmla="*/ -1249 h 2250"/>
                <a:gd name="T144" fmla="+- 0 11636 2237"/>
                <a:gd name="T145" fmla="*/ T144 w 11134"/>
                <a:gd name="T146" fmla="+- 0 -1257 -3499"/>
                <a:gd name="T147" fmla="*/ -1257 h 2250"/>
                <a:gd name="T148" fmla="+- 0 11636 2237"/>
                <a:gd name="T149" fmla="*/ T148 w 11134"/>
                <a:gd name="T150" fmla="+- 0 -1265 -3499"/>
                <a:gd name="T151" fmla="*/ -1265 h 2250"/>
                <a:gd name="T152" fmla="+- 0 11636 2237"/>
                <a:gd name="T153" fmla="*/ T152 w 11134"/>
                <a:gd name="T154" fmla="+- 0 -3385 -3499"/>
                <a:gd name="T155" fmla="*/ -3385 h 2250"/>
                <a:gd name="T156" fmla="+- 0 13274 2237"/>
                <a:gd name="T157" fmla="*/ T156 w 11134"/>
                <a:gd name="T158" fmla="+- 0 -3385 -3499"/>
                <a:gd name="T159" fmla="*/ -3385 h 2250"/>
                <a:gd name="T160" fmla="+- 0 13274 2237"/>
                <a:gd name="T161" fmla="*/ T160 w 11134"/>
                <a:gd name="T162" fmla="+- 0 -3345 -3499"/>
                <a:gd name="T163" fmla="*/ -3345 h 2250"/>
                <a:gd name="T164" fmla="+- 0 13354 2237"/>
                <a:gd name="T165" fmla="*/ T164 w 11134"/>
                <a:gd name="T166" fmla="+- 0 -3385 -3499"/>
                <a:gd name="T167" fmla="*/ -3385 h 2250"/>
                <a:gd name="T168" fmla="+- 0 13370 2237"/>
                <a:gd name="T169" fmla="*/ T168 w 11134"/>
                <a:gd name="T170" fmla="+- 0 -3393 -3499"/>
                <a:gd name="T171" fmla="*/ -3393 h 225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</a:cxnLst>
              <a:rect l="0" t="0" r="r" b="b"/>
              <a:pathLst>
                <a:path w="11134" h="2250">
                  <a:moveTo>
                    <a:pt x="96" y="1893"/>
                  </a:moveTo>
                  <a:lnTo>
                    <a:pt x="56" y="1895"/>
                  </a:lnTo>
                  <a:lnTo>
                    <a:pt x="52" y="1798"/>
                  </a:lnTo>
                  <a:lnTo>
                    <a:pt x="36" y="1798"/>
                  </a:lnTo>
                  <a:lnTo>
                    <a:pt x="40" y="1896"/>
                  </a:lnTo>
                  <a:lnTo>
                    <a:pt x="0" y="1898"/>
                  </a:lnTo>
                  <a:lnTo>
                    <a:pt x="52" y="1992"/>
                  </a:lnTo>
                  <a:lnTo>
                    <a:pt x="88" y="1912"/>
                  </a:lnTo>
                  <a:lnTo>
                    <a:pt x="96" y="1893"/>
                  </a:lnTo>
                  <a:close/>
                  <a:moveTo>
                    <a:pt x="3502" y="1274"/>
                  </a:moveTo>
                  <a:lnTo>
                    <a:pt x="3486" y="1266"/>
                  </a:lnTo>
                  <a:lnTo>
                    <a:pt x="3406" y="1226"/>
                  </a:lnTo>
                  <a:lnTo>
                    <a:pt x="3406" y="1266"/>
                  </a:lnTo>
                  <a:lnTo>
                    <a:pt x="2617" y="1266"/>
                  </a:lnTo>
                  <a:lnTo>
                    <a:pt x="2617" y="1282"/>
                  </a:lnTo>
                  <a:lnTo>
                    <a:pt x="3406" y="1282"/>
                  </a:lnTo>
                  <a:lnTo>
                    <a:pt x="3406" y="1322"/>
                  </a:lnTo>
                  <a:lnTo>
                    <a:pt x="3502" y="1274"/>
                  </a:lnTo>
                  <a:close/>
                  <a:moveTo>
                    <a:pt x="5553" y="48"/>
                  </a:moveTo>
                  <a:lnTo>
                    <a:pt x="5537" y="40"/>
                  </a:lnTo>
                  <a:lnTo>
                    <a:pt x="5457" y="0"/>
                  </a:lnTo>
                  <a:lnTo>
                    <a:pt x="5457" y="40"/>
                  </a:lnTo>
                  <a:lnTo>
                    <a:pt x="2617" y="41"/>
                  </a:lnTo>
                  <a:lnTo>
                    <a:pt x="2617" y="57"/>
                  </a:lnTo>
                  <a:lnTo>
                    <a:pt x="5457" y="56"/>
                  </a:lnTo>
                  <a:lnTo>
                    <a:pt x="5457" y="96"/>
                  </a:lnTo>
                  <a:lnTo>
                    <a:pt x="5553" y="48"/>
                  </a:lnTo>
                  <a:close/>
                  <a:moveTo>
                    <a:pt x="11133" y="106"/>
                  </a:moveTo>
                  <a:lnTo>
                    <a:pt x="11117" y="98"/>
                  </a:lnTo>
                  <a:lnTo>
                    <a:pt x="11037" y="58"/>
                  </a:lnTo>
                  <a:lnTo>
                    <a:pt x="11037" y="98"/>
                  </a:lnTo>
                  <a:lnTo>
                    <a:pt x="9383" y="98"/>
                  </a:lnTo>
                  <a:lnTo>
                    <a:pt x="9383" y="2234"/>
                  </a:lnTo>
                  <a:lnTo>
                    <a:pt x="963" y="2234"/>
                  </a:lnTo>
                  <a:lnTo>
                    <a:pt x="963" y="2250"/>
                  </a:lnTo>
                  <a:lnTo>
                    <a:pt x="9399" y="2250"/>
                  </a:lnTo>
                  <a:lnTo>
                    <a:pt x="9399" y="2242"/>
                  </a:lnTo>
                  <a:lnTo>
                    <a:pt x="9399" y="2234"/>
                  </a:lnTo>
                  <a:lnTo>
                    <a:pt x="9399" y="114"/>
                  </a:lnTo>
                  <a:lnTo>
                    <a:pt x="11037" y="114"/>
                  </a:lnTo>
                  <a:lnTo>
                    <a:pt x="11037" y="154"/>
                  </a:lnTo>
                  <a:lnTo>
                    <a:pt x="11117" y="114"/>
                  </a:lnTo>
                  <a:lnTo>
                    <a:pt x="11133" y="106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93" name="Picture 599">
              <a:extLst>
                <a:ext uri="{FF2B5EF4-FFF2-40B4-BE49-F238E27FC236}">
                  <a16:creationId xmlns:a16="http://schemas.microsoft.com/office/drawing/2014/main" id="{998246DE-324E-4186-8CAB-37E300889B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0" y="-3679"/>
              <a:ext cx="455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Freeform 598">
              <a:extLst>
                <a:ext uri="{FF2B5EF4-FFF2-40B4-BE49-F238E27FC236}">
                  <a16:creationId xmlns:a16="http://schemas.microsoft.com/office/drawing/2014/main" id="{F7F74C32-1159-422C-88FB-E246812ED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0" y="-3679"/>
              <a:ext cx="455" cy="455"/>
            </a:xfrm>
            <a:custGeom>
              <a:avLst/>
              <a:gdLst>
                <a:gd name="T0" fmla="+- 0 7790 7790"/>
                <a:gd name="T1" fmla="*/ T0 w 455"/>
                <a:gd name="T2" fmla="+- 0 -3451 -3678"/>
                <a:gd name="T3" fmla="*/ -3451 h 455"/>
                <a:gd name="T4" fmla="+- 0 7802 7790"/>
                <a:gd name="T5" fmla="*/ T4 w 455"/>
                <a:gd name="T6" fmla="+- 0 -3523 -3678"/>
                <a:gd name="T7" fmla="*/ -3523 h 455"/>
                <a:gd name="T8" fmla="+- 0 7834 7790"/>
                <a:gd name="T9" fmla="*/ T8 w 455"/>
                <a:gd name="T10" fmla="+- 0 -3585 -3678"/>
                <a:gd name="T11" fmla="*/ -3585 h 455"/>
                <a:gd name="T12" fmla="+- 0 7883 7790"/>
                <a:gd name="T13" fmla="*/ T12 w 455"/>
                <a:gd name="T14" fmla="+- 0 -3634 -3678"/>
                <a:gd name="T15" fmla="*/ -3634 h 455"/>
                <a:gd name="T16" fmla="+- 0 7946 7790"/>
                <a:gd name="T17" fmla="*/ T16 w 455"/>
                <a:gd name="T18" fmla="+- 0 -3667 -3678"/>
                <a:gd name="T19" fmla="*/ -3667 h 455"/>
                <a:gd name="T20" fmla="+- 0 8017 7790"/>
                <a:gd name="T21" fmla="*/ T20 w 455"/>
                <a:gd name="T22" fmla="+- 0 -3678 -3678"/>
                <a:gd name="T23" fmla="*/ -3678 h 455"/>
                <a:gd name="T24" fmla="+- 0 8089 7790"/>
                <a:gd name="T25" fmla="*/ T24 w 455"/>
                <a:gd name="T26" fmla="+- 0 -3667 -3678"/>
                <a:gd name="T27" fmla="*/ -3667 h 455"/>
                <a:gd name="T28" fmla="+- 0 8152 7790"/>
                <a:gd name="T29" fmla="*/ T28 w 455"/>
                <a:gd name="T30" fmla="+- 0 -3634 -3678"/>
                <a:gd name="T31" fmla="*/ -3634 h 455"/>
                <a:gd name="T32" fmla="+- 0 8201 7790"/>
                <a:gd name="T33" fmla="*/ T32 w 455"/>
                <a:gd name="T34" fmla="+- 0 -3585 -3678"/>
                <a:gd name="T35" fmla="*/ -3585 h 455"/>
                <a:gd name="T36" fmla="+- 0 8233 7790"/>
                <a:gd name="T37" fmla="*/ T36 w 455"/>
                <a:gd name="T38" fmla="+- 0 -3523 -3678"/>
                <a:gd name="T39" fmla="*/ -3523 h 455"/>
                <a:gd name="T40" fmla="+- 0 8245 7790"/>
                <a:gd name="T41" fmla="*/ T40 w 455"/>
                <a:gd name="T42" fmla="+- 0 -3451 -3678"/>
                <a:gd name="T43" fmla="*/ -3451 h 455"/>
                <a:gd name="T44" fmla="+- 0 8233 7790"/>
                <a:gd name="T45" fmla="*/ T44 w 455"/>
                <a:gd name="T46" fmla="+- 0 -3379 -3678"/>
                <a:gd name="T47" fmla="*/ -3379 h 455"/>
                <a:gd name="T48" fmla="+- 0 8201 7790"/>
                <a:gd name="T49" fmla="*/ T48 w 455"/>
                <a:gd name="T50" fmla="+- 0 -3316 -3678"/>
                <a:gd name="T51" fmla="*/ -3316 h 455"/>
                <a:gd name="T52" fmla="+- 0 8152 7790"/>
                <a:gd name="T53" fmla="*/ T52 w 455"/>
                <a:gd name="T54" fmla="+- 0 -3267 -3678"/>
                <a:gd name="T55" fmla="*/ -3267 h 455"/>
                <a:gd name="T56" fmla="+- 0 8089 7790"/>
                <a:gd name="T57" fmla="*/ T56 w 455"/>
                <a:gd name="T58" fmla="+- 0 -3235 -3678"/>
                <a:gd name="T59" fmla="*/ -3235 h 455"/>
                <a:gd name="T60" fmla="+- 0 8017 7790"/>
                <a:gd name="T61" fmla="*/ T60 w 455"/>
                <a:gd name="T62" fmla="+- 0 -3223 -3678"/>
                <a:gd name="T63" fmla="*/ -3223 h 455"/>
                <a:gd name="T64" fmla="+- 0 7946 7790"/>
                <a:gd name="T65" fmla="*/ T64 w 455"/>
                <a:gd name="T66" fmla="+- 0 -3235 -3678"/>
                <a:gd name="T67" fmla="*/ -3235 h 455"/>
                <a:gd name="T68" fmla="+- 0 7883 7790"/>
                <a:gd name="T69" fmla="*/ T68 w 455"/>
                <a:gd name="T70" fmla="+- 0 -3267 -3678"/>
                <a:gd name="T71" fmla="*/ -3267 h 455"/>
                <a:gd name="T72" fmla="+- 0 7834 7790"/>
                <a:gd name="T73" fmla="*/ T72 w 455"/>
                <a:gd name="T74" fmla="+- 0 -3316 -3678"/>
                <a:gd name="T75" fmla="*/ -3316 h 455"/>
                <a:gd name="T76" fmla="+- 0 7802 7790"/>
                <a:gd name="T77" fmla="*/ T76 w 455"/>
                <a:gd name="T78" fmla="+- 0 -3379 -3678"/>
                <a:gd name="T79" fmla="*/ -3379 h 455"/>
                <a:gd name="T80" fmla="+- 0 7790 7790"/>
                <a:gd name="T81" fmla="*/ T80 w 455"/>
                <a:gd name="T82" fmla="+- 0 -3451 -3678"/>
                <a:gd name="T83" fmla="*/ -3451 h 45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5" h="455">
                  <a:moveTo>
                    <a:pt x="0" y="227"/>
                  </a:moveTo>
                  <a:lnTo>
                    <a:pt x="12" y="155"/>
                  </a:lnTo>
                  <a:lnTo>
                    <a:pt x="44" y="93"/>
                  </a:lnTo>
                  <a:lnTo>
                    <a:pt x="93" y="44"/>
                  </a:lnTo>
                  <a:lnTo>
                    <a:pt x="156" y="11"/>
                  </a:lnTo>
                  <a:lnTo>
                    <a:pt x="227" y="0"/>
                  </a:lnTo>
                  <a:lnTo>
                    <a:pt x="299" y="11"/>
                  </a:lnTo>
                  <a:lnTo>
                    <a:pt x="362" y="44"/>
                  </a:lnTo>
                  <a:lnTo>
                    <a:pt x="411" y="93"/>
                  </a:lnTo>
                  <a:lnTo>
                    <a:pt x="443" y="155"/>
                  </a:lnTo>
                  <a:lnTo>
                    <a:pt x="455" y="227"/>
                  </a:lnTo>
                  <a:lnTo>
                    <a:pt x="443" y="299"/>
                  </a:lnTo>
                  <a:lnTo>
                    <a:pt x="411" y="362"/>
                  </a:lnTo>
                  <a:lnTo>
                    <a:pt x="362" y="411"/>
                  </a:lnTo>
                  <a:lnTo>
                    <a:pt x="299" y="443"/>
                  </a:lnTo>
                  <a:lnTo>
                    <a:pt x="227" y="455"/>
                  </a:lnTo>
                  <a:lnTo>
                    <a:pt x="156" y="443"/>
                  </a:lnTo>
                  <a:lnTo>
                    <a:pt x="93" y="411"/>
                  </a:lnTo>
                  <a:lnTo>
                    <a:pt x="44" y="362"/>
                  </a:lnTo>
                  <a:lnTo>
                    <a:pt x="12" y="299"/>
                  </a:lnTo>
                  <a:lnTo>
                    <a:pt x="0" y="227"/>
                  </a:lnTo>
                  <a:close/>
                </a:path>
              </a:pathLst>
            </a:custGeom>
            <a:noFill/>
            <a:ln w="764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95" name="AutoShape 597">
              <a:extLst>
                <a:ext uri="{FF2B5EF4-FFF2-40B4-BE49-F238E27FC236}">
                  <a16:creationId xmlns:a16="http://schemas.microsoft.com/office/drawing/2014/main" id="{694E553E-7CE6-4FD4-BA13-EAAF9F352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4" y="-7388"/>
              <a:ext cx="2072" cy="319"/>
            </a:xfrm>
            <a:custGeom>
              <a:avLst/>
              <a:gdLst>
                <a:gd name="T0" fmla="+- 0 13286 13285"/>
                <a:gd name="T1" fmla="*/ T0 w 2072"/>
                <a:gd name="T2" fmla="+- 0 -7338 -7387"/>
                <a:gd name="T3" fmla="*/ -7338 h 319"/>
                <a:gd name="T4" fmla="+- 0 13334 13285"/>
                <a:gd name="T5" fmla="*/ T4 w 2072"/>
                <a:gd name="T6" fmla="+- 0 -7069 -7387"/>
                <a:gd name="T7" fmla="*/ -7069 h 319"/>
                <a:gd name="T8" fmla="+- 0 13342 13285"/>
                <a:gd name="T9" fmla="*/ T8 w 2072"/>
                <a:gd name="T10" fmla="+- 0 -7093 -7387"/>
                <a:gd name="T11" fmla="*/ -7093 h 319"/>
                <a:gd name="T12" fmla="+- 0 13326 13285"/>
                <a:gd name="T13" fmla="*/ T12 w 2072"/>
                <a:gd name="T14" fmla="+- 0 -7098 -7387"/>
                <a:gd name="T15" fmla="*/ -7098 h 319"/>
                <a:gd name="T16" fmla="+- 0 13315 13285"/>
                <a:gd name="T17" fmla="*/ T16 w 2072"/>
                <a:gd name="T18" fmla="+- 0 -7109 -7387"/>
                <a:gd name="T19" fmla="*/ -7109 h 319"/>
                <a:gd name="T20" fmla="+- 0 13309 13285"/>
                <a:gd name="T21" fmla="*/ T20 w 2072"/>
                <a:gd name="T22" fmla="+- 0 -7123 -7387"/>
                <a:gd name="T23" fmla="*/ -7123 h 319"/>
                <a:gd name="T24" fmla="+- 0 13311 13285"/>
                <a:gd name="T25" fmla="*/ T24 w 2072"/>
                <a:gd name="T26" fmla="+- 0 -7339 -7387"/>
                <a:gd name="T27" fmla="*/ -7339 h 319"/>
                <a:gd name="T28" fmla="+- 0 13320 13285"/>
                <a:gd name="T29" fmla="*/ T28 w 2072"/>
                <a:gd name="T30" fmla="+- 0 -7353 -7387"/>
                <a:gd name="T31" fmla="*/ -7353 h 319"/>
                <a:gd name="T32" fmla="+- 0 13333 13285"/>
                <a:gd name="T33" fmla="*/ T32 w 2072"/>
                <a:gd name="T34" fmla="+- 0 -7361 -7387"/>
                <a:gd name="T35" fmla="*/ -7361 h 319"/>
                <a:gd name="T36" fmla="+- 0 15319 13285"/>
                <a:gd name="T37" fmla="*/ T36 w 2072"/>
                <a:gd name="T38" fmla="+- 0 -7383 -7387"/>
                <a:gd name="T39" fmla="*/ -7383 h 319"/>
                <a:gd name="T40" fmla="+- 0 13337 13285"/>
                <a:gd name="T41" fmla="*/ T40 w 2072"/>
                <a:gd name="T42" fmla="+- 0 -7093 -7387"/>
                <a:gd name="T43" fmla="*/ -7093 h 319"/>
                <a:gd name="T44" fmla="+- 0 15303 13285"/>
                <a:gd name="T45" fmla="*/ T44 w 2072"/>
                <a:gd name="T46" fmla="+- 0 -7093 -7387"/>
                <a:gd name="T47" fmla="*/ -7093 h 319"/>
                <a:gd name="T48" fmla="+- 0 13337 13285"/>
                <a:gd name="T49" fmla="*/ T48 w 2072"/>
                <a:gd name="T50" fmla="+- 0 -7093 -7387"/>
                <a:gd name="T51" fmla="*/ -7093 h 319"/>
                <a:gd name="T52" fmla="+- 0 15310 13285"/>
                <a:gd name="T53" fmla="*/ T52 w 2072"/>
                <a:gd name="T54" fmla="+- 0 -7095 -7387"/>
                <a:gd name="T55" fmla="*/ -7095 h 319"/>
                <a:gd name="T56" fmla="+- 0 15311 13285"/>
                <a:gd name="T57" fmla="*/ T56 w 2072"/>
                <a:gd name="T58" fmla="+- 0 -7096 -7387"/>
                <a:gd name="T59" fmla="*/ -7096 h 319"/>
                <a:gd name="T60" fmla="+- 0 15346 13285"/>
                <a:gd name="T61" fmla="*/ T60 w 2072"/>
                <a:gd name="T62" fmla="+- 0 -7096 -7387"/>
                <a:gd name="T63" fmla="*/ -7096 h 319"/>
                <a:gd name="T64" fmla="+- 0 15347 13285"/>
                <a:gd name="T65" fmla="*/ T64 w 2072"/>
                <a:gd name="T66" fmla="+- 0 -7098 -7387"/>
                <a:gd name="T67" fmla="*/ -7098 h 319"/>
                <a:gd name="T68" fmla="+- 0 15315 13285"/>
                <a:gd name="T69" fmla="*/ T68 w 2072"/>
                <a:gd name="T70" fmla="+- 0 -7098 -7387"/>
                <a:gd name="T71" fmla="*/ -7098 h 319"/>
                <a:gd name="T72" fmla="+- 0 13326 13285"/>
                <a:gd name="T73" fmla="*/ T72 w 2072"/>
                <a:gd name="T74" fmla="+- 0 -7098 -7387"/>
                <a:gd name="T75" fmla="*/ -7098 h 319"/>
                <a:gd name="T76" fmla="+- 0 13324 13285"/>
                <a:gd name="T77" fmla="*/ T76 w 2072"/>
                <a:gd name="T78" fmla="+- 0 -7100 -7387"/>
                <a:gd name="T79" fmla="*/ -7100 h 319"/>
                <a:gd name="T80" fmla="+- 0 13320 13285"/>
                <a:gd name="T81" fmla="*/ T80 w 2072"/>
                <a:gd name="T82" fmla="+- 0 -7103 -7387"/>
                <a:gd name="T83" fmla="*/ -7103 h 319"/>
                <a:gd name="T84" fmla="+- 0 15321 13285"/>
                <a:gd name="T85" fmla="*/ T84 w 2072"/>
                <a:gd name="T86" fmla="+- 0 -7103 -7387"/>
                <a:gd name="T87" fmla="*/ -7103 h 319"/>
                <a:gd name="T88" fmla="+- 0 15325 13285"/>
                <a:gd name="T89" fmla="*/ T88 w 2072"/>
                <a:gd name="T90" fmla="+- 0 -7108 -7387"/>
                <a:gd name="T91" fmla="*/ -7108 h 319"/>
                <a:gd name="T92" fmla="+- 0 13314 13285"/>
                <a:gd name="T93" fmla="*/ T92 w 2072"/>
                <a:gd name="T94" fmla="+- 0 -7110 -7387"/>
                <a:gd name="T95" fmla="*/ -7110 h 319"/>
                <a:gd name="T96" fmla="+- 0 15353 13285"/>
                <a:gd name="T97" fmla="*/ T96 w 2072"/>
                <a:gd name="T98" fmla="+- 0 -7110 -7387"/>
                <a:gd name="T99" fmla="*/ -7110 h 319"/>
                <a:gd name="T100" fmla="+- 0 15354 13285"/>
                <a:gd name="T101" fmla="*/ T100 w 2072"/>
                <a:gd name="T102" fmla="+- 0 -7114 -7387"/>
                <a:gd name="T103" fmla="*/ -7114 h 319"/>
                <a:gd name="T104" fmla="+- 0 13312 13285"/>
                <a:gd name="T105" fmla="*/ T104 w 2072"/>
                <a:gd name="T106" fmla="+- 0 -7115 -7387"/>
                <a:gd name="T107" fmla="*/ -7115 h 319"/>
                <a:gd name="T108" fmla="+- 0 15330 13285"/>
                <a:gd name="T109" fmla="*/ T108 w 2072"/>
                <a:gd name="T110" fmla="+- 0 -7116 -7387"/>
                <a:gd name="T111" fmla="*/ -7116 h 319"/>
                <a:gd name="T112" fmla="+- 0 13311 13285"/>
                <a:gd name="T113" fmla="*/ T112 w 2072"/>
                <a:gd name="T114" fmla="+- 0 -7116 -7387"/>
                <a:gd name="T115" fmla="*/ -7116 h 319"/>
                <a:gd name="T116" fmla="+- 0 13309 13285"/>
                <a:gd name="T117" fmla="*/ T116 w 2072"/>
                <a:gd name="T118" fmla="+- 0 -7123 -7387"/>
                <a:gd name="T119" fmla="*/ -7123 h 319"/>
                <a:gd name="T120" fmla="+- 0 15331 13285"/>
                <a:gd name="T121" fmla="*/ T120 w 2072"/>
                <a:gd name="T122" fmla="+- 0 -7122 -7387"/>
                <a:gd name="T123" fmla="*/ -7122 h 319"/>
                <a:gd name="T124" fmla="+- 0 13309 13285"/>
                <a:gd name="T125" fmla="*/ T124 w 2072"/>
                <a:gd name="T126" fmla="+- 0 -7123 -7387"/>
                <a:gd name="T127" fmla="*/ -7123 h 319"/>
                <a:gd name="T128" fmla="+- 0 15356 13285"/>
                <a:gd name="T129" fmla="*/ T128 w 2072"/>
                <a:gd name="T130" fmla="+- 0 -7123 -7387"/>
                <a:gd name="T131" fmla="*/ -7123 h 319"/>
                <a:gd name="T132" fmla="+- 0 15332 13285"/>
                <a:gd name="T133" fmla="*/ T132 w 2072"/>
                <a:gd name="T134" fmla="+- 0 -7130 -7387"/>
                <a:gd name="T135" fmla="*/ -7130 h 319"/>
                <a:gd name="T136" fmla="+- 0 15332 13285"/>
                <a:gd name="T137" fmla="*/ T136 w 2072"/>
                <a:gd name="T138" fmla="+- 0 -7332 -7387"/>
                <a:gd name="T139" fmla="*/ -7332 h 319"/>
                <a:gd name="T140" fmla="+- 0 15356 13285"/>
                <a:gd name="T141" fmla="*/ T140 w 2072"/>
                <a:gd name="T142" fmla="+- 0 -7335 -7387"/>
                <a:gd name="T143" fmla="*/ -7335 h 319"/>
                <a:gd name="T144" fmla="+- 0 15331 13285"/>
                <a:gd name="T145" fmla="*/ T144 w 2072"/>
                <a:gd name="T146" fmla="+- 0 -7335 -7387"/>
                <a:gd name="T147" fmla="*/ -7335 h 319"/>
                <a:gd name="T148" fmla="+- 0 15331 13285"/>
                <a:gd name="T149" fmla="*/ T148 w 2072"/>
                <a:gd name="T150" fmla="+- 0 -7333 -7387"/>
                <a:gd name="T151" fmla="*/ -7333 h 319"/>
                <a:gd name="T152" fmla="+- 0 13312 13285"/>
                <a:gd name="T153" fmla="*/ T152 w 2072"/>
                <a:gd name="T154" fmla="+- 0 -7341 -7387"/>
                <a:gd name="T155" fmla="*/ -7341 h 319"/>
                <a:gd name="T156" fmla="+- 0 15329 13285"/>
                <a:gd name="T157" fmla="*/ T156 w 2072"/>
                <a:gd name="T158" fmla="+- 0 -7342 -7387"/>
                <a:gd name="T159" fmla="*/ -7342 h 319"/>
                <a:gd name="T160" fmla="+- 0 13312 13285"/>
                <a:gd name="T161" fmla="*/ T160 w 2072"/>
                <a:gd name="T162" fmla="+- 0 -7342 -7387"/>
                <a:gd name="T163" fmla="*/ -7342 h 319"/>
                <a:gd name="T164" fmla="+- 0 13316 13285"/>
                <a:gd name="T165" fmla="*/ T164 w 2072"/>
                <a:gd name="T166" fmla="+- 0 -7348 -7387"/>
                <a:gd name="T167" fmla="*/ -7348 h 319"/>
                <a:gd name="T168" fmla="+- 0 15326 13285"/>
                <a:gd name="T169" fmla="*/ T168 w 2072"/>
                <a:gd name="T170" fmla="+- 0 -7346 -7387"/>
                <a:gd name="T171" fmla="*/ -7346 h 319"/>
                <a:gd name="T172" fmla="+- 0 13315 13285"/>
                <a:gd name="T173" fmla="*/ T172 w 2072"/>
                <a:gd name="T174" fmla="+- 0 -7347 -7387"/>
                <a:gd name="T175" fmla="*/ -7347 h 319"/>
                <a:gd name="T176" fmla="+- 0 15321 13285"/>
                <a:gd name="T177" fmla="*/ T176 w 2072"/>
                <a:gd name="T178" fmla="+- 0 -7352 -7387"/>
                <a:gd name="T179" fmla="*/ -7352 h 319"/>
                <a:gd name="T180" fmla="+- 0 15321 13285"/>
                <a:gd name="T181" fmla="*/ T180 w 2072"/>
                <a:gd name="T182" fmla="+- 0 -7353 -7387"/>
                <a:gd name="T183" fmla="*/ -7353 h 319"/>
                <a:gd name="T184" fmla="+- 0 15316 13285"/>
                <a:gd name="T185" fmla="*/ T184 w 2072"/>
                <a:gd name="T186" fmla="+- 0 -7357 -7387"/>
                <a:gd name="T187" fmla="*/ -7357 h 319"/>
                <a:gd name="T188" fmla="+- 0 13320 13285"/>
                <a:gd name="T189" fmla="*/ T188 w 2072"/>
                <a:gd name="T190" fmla="+- 0 -7353 -7387"/>
                <a:gd name="T191" fmla="*/ -7353 h 319"/>
                <a:gd name="T192" fmla="+- 0 13325 13285"/>
                <a:gd name="T193" fmla="*/ T192 w 2072"/>
                <a:gd name="T194" fmla="+- 0 -7357 -7387"/>
                <a:gd name="T195" fmla="*/ -7357 h 319"/>
                <a:gd name="T196" fmla="+- 0 15348 13285"/>
                <a:gd name="T197" fmla="*/ T196 w 2072"/>
                <a:gd name="T198" fmla="+- 0 -7358 -7387"/>
                <a:gd name="T199" fmla="*/ -7358 h 319"/>
                <a:gd name="T200" fmla="+- 0 13326 13285"/>
                <a:gd name="T201" fmla="*/ T200 w 2072"/>
                <a:gd name="T202" fmla="+- 0 -7357 -7387"/>
                <a:gd name="T203" fmla="*/ -7357 h 319"/>
                <a:gd name="T204" fmla="+- 0 13331 13285"/>
                <a:gd name="T205" fmla="*/ T204 w 2072"/>
                <a:gd name="T206" fmla="+- 0 -7360 -7387"/>
                <a:gd name="T207" fmla="*/ -7360 h 319"/>
                <a:gd name="T208" fmla="+- 0 15346 13285"/>
                <a:gd name="T209" fmla="*/ T208 w 2072"/>
                <a:gd name="T210" fmla="+- 0 -7360 -7387"/>
                <a:gd name="T211" fmla="*/ -7360 h 319"/>
                <a:gd name="T212" fmla="+- 0 15309 13285"/>
                <a:gd name="T213" fmla="*/ T212 w 2072"/>
                <a:gd name="T214" fmla="+- 0 -7361 -7387"/>
                <a:gd name="T215" fmla="*/ -7361 h 319"/>
                <a:gd name="T216" fmla="+- 0 13338 13285"/>
                <a:gd name="T217" fmla="*/ T216 w 2072"/>
                <a:gd name="T218" fmla="+- 0 -7363 -7387"/>
                <a:gd name="T219" fmla="*/ -7363 h 319"/>
                <a:gd name="T220" fmla="+- 0 15301 13285"/>
                <a:gd name="T221" fmla="*/ T220 w 2072"/>
                <a:gd name="T222" fmla="+- 0 -7363 -7387"/>
                <a:gd name="T223" fmla="*/ -7363 h 319"/>
                <a:gd name="T224" fmla="+- 0 15294 13285"/>
                <a:gd name="T225" fmla="*/ T224 w 2072"/>
                <a:gd name="T226" fmla="+- 0 -7363 -7387"/>
                <a:gd name="T227" fmla="*/ -7363 h 319"/>
                <a:gd name="T228" fmla="+- 0 15294 13285"/>
                <a:gd name="T229" fmla="*/ T228 w 2072"/>
                <a:gd name="T230" fmla="+- 0 -7363 -7387"/>
                <a:gd name="T231" fmla="*/ -7363 h 31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2072" h="319">
                  <a:moveTo>
                    <a:pt x="2011" y="0"/>
                  </a:moveTo>
                  <a:lnTo>
                    <a:pt x="60" y="0"/>
                  </a:lnTo>
                  <a:lnTo>
                    <a:pt x="49" y="1"/>
                  </a:lnTo>
                  <a:lnTo>
                    <a:pt x="37" y="4"/>
                  </a:lnTo>
                  <a:lnTo>
                    <a:pt x="27" y="10"/>
                  </a:lnTo>
                  <a:lnTo>
                    <a:pt x="17" y="18"/>
                  </a:lnTo>
                  <a:lnTo>
                    <a:pt x="10" y="27"/>
                  </a:lnTo>
                  <a:lnTo>
                    <a:pt x="4" y="37"/>
                  </a:lnTo>
                  <a:lnTo>
                    <a:pt x="1" y="49"/>
                  </a:lnTo>
                  <a:lnTo>
                    <a:pt x="0" y="60"/>
                  </a:lnTo>
                  <a:lnTo>
                    <a:pt x="0" y="258"/>
                  </a:lnTo>
                  <a:lnTo>
                    <a:pt x="1" y="270"/>
                  </a:lnTo>
                  <a:lnTo>
                    <a:pt x="4" y="281"/>
                  </a:lnTo>
                  <a:lnTo>
                    <a:pt x="10" y="292"/>
                  </a:lnTo>
                  <a:lnTo>
                    <a:pt x="17" y="301"/>
                  </a:lnTo>
                  <a:lnTo>
                    <a:pt x="27" y="308"/>
                  </a:lnTo>
                  <a:lnTo>
                    <a:pt x="37" y="314"/>
                  </a:lnTo>
                  <a:lnTo>
                    <a:pt x="49" y="318"/>
                  </a:lnTo>
                  <a:lnTo>
                    <a:pt x="60" y="319"/>
                  </a:lnTo>
                  <a:lnTo>
                    <a:pt x="2011" y="319"/>
                  </a:lnTo>
                  <a:lnTo>
                    <a:pt x="2022" y="318"/>
                  </a:lnTo>
                  <a:lnTo>
                    <a:pt x="2034" y="314"/>
                  </a:lnTo>
                  <a:lnTo>
                    <a:pt x="2044" y="308"/>
                  </a:lnTo>
                  <a:lnTo>
                    <a:pt x="2053" y="301"/>
                  </a:lnTo>
                  <a:lnTo>
                    <a:pt x="2059" y="295"/>
                  </a:lnTo>
                  <a:lnTo>
                    <a:pt x="62" y="295"/>
                  </a:lnTo>
                  <a:lnTo>
                    <a:pt x="57" y="294"/>
                  </a:lnTo>
                  <a:lnTo>
                    <a:pt x="54" y="294"/>
                  </a:lnTo>
                  <a:lnTo>
                    <a:pt x="52" y="294"/>
                  </a:lnTo>
                  <a:lnTo>
                    <a:pt x="53" y="294"/>
                  </a:lnTo>
                  <a:lnTo>
                    <a:pt x="48" y="292"/>
                  </a:lnTo>
                  <a:lnTo>
                    <a:pt x="47" y="292"/>
                  </a:lnTo>
                  <a:lnTo>
                    <a:pt x="45" y="291"/>
                  </a:lnTo>
                  <a:lnTo>
                    <a:pt x="46" y="291"/>
                  </a:lnTo>
                  <a:lnTo>
                    <a:pt x="41" y="289"/>
                  </a:lnTo>
                  <a:lnTo>
                    <a:pt x="39" y="287"/>
                  </a:lnTo>
                  <a:lnTo>
                    <a:pt x="36" y="284"/>
                  </a:lnTo>
                  <a:lnTo>
                    <a:pt x="35" y="284"/>
                  </a:lnTo>
                  <a:lnTo>
                    <a:pt x="34" y="283"/>
                  </a:lnTo>
                  <a:lnTo>
                    <a:pt x="31" y="279"/>
                  </a:lnTo>
                  <a:lnTo>
                    <a:pt x="30" y="278"/>
                  </a:lnTo>
                  <a:lnTo>
                    <a:pt x="30" y="277"/>
                  </a:lnTo>
                  <a:lnTo>
                    <a:pt x="27" y="273"/>
                  </a:lnTo>
                  <a:lnTo>
                    <a:pt x="26" y="271"/>
                  </a:lnTo>
                  <a:lnTo>
                    <a:pt x="25" y="266"/>
                  </a:lnTo>
                  <a:lnTo>
                    <a:pt x="24" y="264"/>
                  </a:lnTo>
                  <a:lnTo>
                    <a:pt x="24" y="258"/>
                  </a:lnTo>
                  <a:lnTo>
                    <a:pt x="24" y="257"/>
                  </a:lnTo>
                  <a:lnTo>
                    <a:pt x="24" y="61"/>
                  </a:lnTo>
                  <a:lnTo>
                    <a:pt x="24" y="55"/>
                  </a:lnTo>
                  <a:lnTo>
                    <a:pt x="25" y="52"/>
                  </a:lnTo>
                  <a:lnTo>
                    <a:pt x="26" y="48"/>
                  </a:lnTo>
                  <a:lnTo>
                    <a:pt x="27" y="45"/>
                  </a:lnTo>
                  <a:lnTo>
                    <a:pt x="30" y="41"/>
                  </a:lnTo>
                  <a:lnTo>
                    <a:pt x="29" y="41"/>
                  </a:lnTo>
                  <a:lnTo>
                    <a:pt x="31" y="39"/>
                  </a:lnTo>
                  <a:lnTo>
                    <a:pt x="34" y="35"/>
                  </a:lnTo>
                  <a:lnTo>
                    <a:pt x="33" y="35"/>
                  </a:lnTo>
                  <a:lnTo>
                    <a:pt x="35" y="34"/>
                  </a:lnTo>
                  <a:lnTo>
                    <a:pt x="36" y="34"/>
                  </a:lnTo>
                  <a:lnTo>
                    <a:pt x="39" y="31"/>
                  </a:lnTo>
                  <a:lnTo>
                    <a:pt x="41" y="30"/>
                  </a:lnTo>
                  <a:lnTo>
                    <a:pt x="46" y="27"/>
                  </a:lnTo>
                  <a:lnTo>
                    <a:pt x="45" y="27"/>
                  </a:lnTo>
                  <a:lnTo>
                    <a:pt x="47" y="26"/>
                  </a:lnTo>
                  <a:lnTo>
                    <a:pt x="48" y="26"/>
                  </a:lnTo>
                  <a:lnTo>
                    <a:pt x="53" y="25"/>
                  </a:lnTo>
                  <a:lnTo>
                    <a:pt x="52" y="25"/>
                  </a:lnTo>
                  <a:lnTo>
                    <a:pt x="54" y="24"/>
                  </a:lnTo>
                  <a:lnTo>
                    <a:pt x="57" y="24"/>
                  </a:lnTo>
                  <a:lnTo>
                    <a:pt x="62" y="24"/>
                  </a:lnTo>
                  <a:lnTo>
                    <a:pt x="2059" y="24"/>
                  </a:lnTo>
                  <a:lnTo>
                    <a:pt x="2053" y="18"/>
                  </a:lnTo>
                  <a:lnTo>
                    <a:pt x="2044" y="10"/>
                  </a:lnTo>
                  <a:lnTo>
                    <a:pt x="2034" y="4"/>
                  </a:lnTo>
                  <a:lnTo>
                    <a:pt x="2022" y="1"/>
                  </a:lnTo>
                  <a:lnTo>
                    <a:pt x="2011" y="0"/>
                  </a:lnTo>
                  <a:close/>
                  <a:moveTo>
                    <a:pt x="2018" y="294"/>
                  </a:moveTo>
                  <a:lnTo>
                    <a:pt x="2009" y="295"/>
                  </a:lnTo>
                  <a:lnTo>
                    <a:pt x="2059" y="295"/>
                  </a:lnTo>
                  <a:lnTo>
                    <a:pt x="2059" y="294"/>
                  </a:lnTo>
                  <a:lnTo>
                    <a:pt x="2016" y="294"/>
                  </a:lnTo>
                  <a:lnTo>
                    <a:pt x="2018" y="294"/>
                  </a:lnTo>
                  <a:close/>
                  <a:moveTo>
                    <a:pt x="52" y="294"/>
                  </a:moveTo>
                  <a:lnTo>
                    <a:pt x="54" y="294"/>
                  </a:lnTo>
                  <a:lnTo>
                    <a:pt x="53" y="294"/>
                  </a:lnTo>
                  <a:lnTo>
                    <a:pt x="52" y="294"/>
                  </a:lnTo>
                  <a:close/>
                  <a:moveTo>
                    <a:pt x="53" y="294"/>
                  </a:moveTo>
                  <a:lnTo>
                    <a:pt x="54" y="294"/>
                  </a:lnTo>
                  <a:lnTo>
                    <a:pt x="57" y="294"/>
                  </a:lnTo>
                  <a:lnTo>
                    <a:pt x="53" y="294"/>
                  </a:lnTo>
                  <a:close/>
                  <a:moveTo>
                    <a:pt x="2019" y="294"/>
                  </a:moveTo>
                  <a:lnTo>
                    <a:pt x="2018" y="294"/>
                  </a:lnTo>
                  <a:lnTo>
                    <a:pt x="2016" y="294"/>
                  </a:lnTo>
                  <a:lnTo>
                    <a:pt x="2019" y="294"/>
                  </a:lnTo>
                  <a:close/>
                  <a:moveTo>
                    <a:pt x="2059" y="294"/>
                  </a:moveTo>
                  <a:lnTo>
                    <a:pt x="2019" y="294"/>
                  </a:lnTo>
                  <a:lnTo>
                    <a:pt x="2016" y="294"/>
                  </a:lnTo>
                  <a:lnTo>
                    <a:pt x="2059" y="294"/>
                  </a:lnTo>
                  <a:close/>
                  <a:moveTo>
                    <a:pt x="53" y="294"/>
                  </a:moveTo>
                  <a:lnTo>
                    <a:pt x="52" y="294"/>
                  </a:lnTo>
                  <a:lnTo>
                    <a:pt x="53" y="294"/>
                  </a:lnTo>
                  <a:close/>
                  <a:moveTo>
                    <a:pt x="2025" y="292"/>
                  </a:moveTo>
                  <a:lnTo>
                    <a:pt x="2018" y="294"/>
                  </a:lnTo>
                  <a:lnTo>
                    <a:pt x="2019" y="294"/>
                  </a:lnTo>
                  <a:lnTo>
                    <a:pt x="2059" y="294"/>
                  </a:lnTo>
                  <a:lnTo>
                    <a:pt x="2061" y="292"/>
                  </a:lnTo>
                  <a:lnTo>
                    <a:pt x="2024" y="292"/>
                  </a:lnTo>
                  <a:lnTo>
                    <a:pt x="2025" y="292"/>
                  </a:lnTo>
                  <a:close/>
                  <a:moveTo>
                    <a:pt x="45" y="291"/>
                  </a:moveTo>
                  <a:lnTo>
                    <a:pt x="47" y="292"/>
                  </a:lnTo>
                  <a:lnTo>
                    <a:pt x="46" y="292"/>
                  </a:lnTo>
                  <a:lnTo>
                    <a:pt x="45" y="291"/>
                  </a:lnTo>
                  <a:close/>
                  <a:moveTo>
                    <a:pt x="46" y="292"/>
                  </a:moveTo>
                  <a:lnTo>
                    <a:pt x="47" y="292"/>
                  </a:lnTo>
                  <a:lnTo>
                    <a:pt x="48" y="292"/>
                  </a:lnTo>
                  <a:lnTo>
                    <a:pt x="46" y="292"/>
                  </a:lnTo>
                  <a:close/>
                  <a:moveTo>
                    <a:pt x="2026" y="291"/>
                  </a:moveTo>
                  <a:lnTo>
                    <a:pt x="2025" y="292"/>
                  </a:lnTo>
                  <a:lnTo>
                    <a:pt x="2024" y="292"/>
                  </a:lnTo>
                  <a:lnTo>
                    <a:pt x="2026" y="291"/>
                  </a:lnTo>
                  <a:close/>
                  <a:moveTo>
                    <a:pt x="2061" y="291"/>
                  </a:moveTo>
                  <a:lnTo>
                    <a:pt x="2026" y="291"/>
                  </a:lnTo>
                  <a:lnTo>
                    <a:pt x="2024" y="292"/>
                  </a:lnTo>
                  <a:lnTo>
                    <a:pt x="2061" y="292"/>
                  </a:lnTo>
                  <a:lnTo>
                    <a:pt x="2061" y="291"/>
                  </a:lnTo>
                  <a:close/>
                  <a:moveTo>
                    <a:pt x="46" y="291"/>
                  </a:moveTo>
                  <a:lnTo>
                    <a:pt x="45" y="291"/>
                  </a:lnTo>
                  <a:lnTo>
                    <a:pt x="46" y="292"/>
                  </a:lnTo>
                  <a:lnTo>
                    <a:pt x="46" y="291"/>
                  </a:lnTo>
                  <a:close/>
                  <a:moveTo>
                    <a:pt x="2031" y="288"/>
                  </a:moveTo>
                  <a:lnTo>
                    <a:pt x="2025" y="292"/>
                  </a:lnTo>
                  <a:lnTo>
                    <a:pt x="2026" y="291"/>
                  </a:lnTo>
                  <a:lnTo>
                    <a:pt x="2061" y="291"/>
                  </a:lnTo>
                  <a:lnTo>
                    <a:pt x="2062" y="289"/>
                  </a:lnTo>
                  <a:lnTo>
                    <a:pt x="2030" y="289"/>
                  </a:lnTo>
                  <a:lnTo>
                    <a:pt x="2031" y="288"/>
                  </a:lnTo>
                  <a:close/>
                  <a:moveTo>
                    <a:pt x="2032" y="288"/>
                  </a:moveTo>
                  <a:lnTo>
                    <a:pt x="2031" y="288"/>
                  </a:lnTo>
                  <a:lnTo>
                    <a:pt x="2030" y="289"/>
                  </a:lnTo>
                  <a:lnTo>
                    <a:pt x="2032" y="288"/>
                  </a:lnTo>
                  <a:close/>
                  <a:moveTo>
                    <a:pt x="2063" y="288"/>
                  </a:moveTo>
                  <a:lnTo>
                    <a:pt x="2032" y="288"/>
                  </a:lnTo>
                  <a:lnTo>
                    <a:pt x="2030" y="289"/>
                  </a:lnTo>
                  <a:lnTo>
                    <a:pt x="2062" y="289"/>
                  </a:lnTo>
                  <a:lnTo>
                    <a:pt x="2063" y="288"/>
                  </a:lnTo>
                  <a:close/>
                  <a:moveTo>
                    <a:pt x="39" y="287"/>
                  </a:moveTo>
                  <a:lnTo>
                    <a:pt x="41" y="289"/>
                  </a:lnTo>
                  <a:lnTo>
                    <a:pt x="40" y="288"/>
                  </a:lnTo>
                  <a:lnTo>
                    <a:pt x="39" y="287"/>
                  </a:lnTo>
                  <a:close/>
                  <a:moveTo>
                    <a:pt x="40" y="288"/>
                  </a:moveTo>
                  <a:lnTo>
                    <a:pt x="41" y="289"/>
                  </a:lnTo>
                  <a:lnTo>
                    <a:pt x="40" y="288"/>
                  </a:lnTo>
                  <a:close/>
                  <a:moveTo>
                    <a:pt x="2036" y="284"/>
                  </a:moveTo>
                  <a:lnTo>
                    <a:pt x="2031" y="288"/>
                  </a:lnTo>
                  <a:lnTo>
                    <a:pt x="2032" y="288"/>
                  </a:lnTo>
                  <a:lnTo>
                    <a:pt x="2063" y="288"/>
                  </a:lnTo>
                  <a:lnTo>
                    <a:pt x="2065" y="284"/>
                  </a:lnTo>
                  <a:lnTo>
                    <a:pt x="2036" y="284"/>
                  </a:lnTo>
                  <a:close/>
                  <a:moveTo>
                    <a:pt x="39" y="287"/>
                  </a:moveTo>
                  <a:lnTo>
                    <a:pt x="39" y="287"/>
                  </a:lnTo>
                  <a:lnTo>
                    <a:pt x="40" y="288"/>
                  </a:lnTo>
                  <a:lnTo>
                    <a:pt x="39" y="287"/>
                  </a:lnTo>
                  <a:close/>
                  <a:moveTo>
                    <a:pt x="34" y="283"/>
                  </a:moveTo>
                  <a:lnTo>
                    <a:pt x="35" y="284"/>
                  </a:lnTo>
                  <a:lnTo>
                    <a:pt x="34" y="283"/>
                  </a:lnTo>
                  <a:close/>
                  <a:moveTo>
                    <a:pt x="35" y="284"/>
                  </a:moveTo>
                  <a:lnTo>
                    <a:pt x="35" y="284"/>
                  </a:lnTo>
                  <a:lnTo>
                    <a:pt x="36" y="284"/>
                  </a:lnTo>
                  <a:lnTo>
                    <a:pt x="35" y="284"/>
                  </a:lnTo>
                  <a:close/>
                  <a:moveTo>
                    <a:pt x="2037" y="283"/>
                  </a:moveTo>
                  <a:lnTo>
                    <a:pt x="2036" y="284"/>
                  </a:lnTo>
                  <a:lnTo>
                    <a:pt x="2037" y="283"/>
                  </a:lnTo>
                  <a:close/>
                  <a:moveTo>
                    <a:pt x="2066" y="283"/>
                  </a:moveTo>
                  <a:lnTo>
                    <a:pt x="2037" y="283"/>
                  </a:lnTo>
                  <a:lnTo>
                    <a:pt x="2036" y="284"/>
                  </a:lnTo>
                  <a:lnTo>
                    <a:pt x="2065" y="284"/>
                  </a:lnTo>
                  <a:lnTo>
                    <a:pt x="2066" y="283"/>
                  </a:lnTo>
                  <a:close/>
                  <a:moveTo>
                    <a:pt x="2041" y="278"/>
                  </a:moveTo>
                  <a:lnTo>
                    <a:pt x="2036" y="284"/>
                  </a:lnTo>
                  <a:lnTo>
                    <a:pt x="2037" y="283"/>
                  </a:lnTo>
                  <a:lnTo>
                    <a:pt x="2066" y="283"/>
                  </a:lnTo>
                  <a:lnTo>
                    <a:pt x="2067" y="281"/>
                  </a:lnTo>
                  <a:lnTo>
                    <a:pt x="2067" y="279"/>
                  </a:lnTo>
                  <a:lnTo>
                    <a:pt x="2040" y="279"/>
                  </a:lnTo>
                  <a:lnTo>
                    <a:pt x="2041" y="278"/>
                  </a:lnTo>
                  <a:close/>
                  <a:moveTo>
                    <a:pt x="34" y="283"/>
                  </a:moveTo>
                  <a:lnTo>
                    <a:pt x="34" y="283"/>
                  </a:lnTo>
                  <a:lnTo>
                    <a:pt x="35" y="284"/>
                  </a:lnTo>
                  <a:lnTo>
                    <a:pt x="34" y="283"/>
                  </a:lnTo>
                  <a:close/>
                  <a:moveTo>
                    <a:pt x="29" y="277"/>
                  </a:moveTo>
                  <a:lnTo>
                    <a:pt x="31" y="279"/>
                  </a:lnTo>
                  <a:lnTo>
                    <a:pt x="30" y="278"/>
                  </a:lnTo>
                  <a:lnTo>
                    <a:pt x="29" y="277"/>
                  </a:lnTo>
                  <a:close/>
                  <a:moveTo>
                    <a:pt x="30" y="278"/>
                  </a:moveTo>
                  <a:lnTo>
                    <a:pt x="31" y="279"/>
                  </a:lnTo>
                  <a:lnTo>
                    <a:pt x="30" y="278"/>
                  </a:lnTo>
                  <a:close/>
                  <a:moveTo>
                    <a:pt x="2042" y="277"/>
                  </a:moveTo>
                  <a:lnTo>
                    <a:pt x="2041" y="278"/>
                  </a:lnTo>
                  <a:lnTo>
                    <a:pt x="2040" y="279"/>
                  </a:lnTo>
                  <a:lnTo>
                    <a:pt x="2042" y="277"/>
                  </a:lnTo>
                  <a:close/>
                  <a:moveTo>
                    <a:pt x="2068" y="277"/>
                  </a:moveTo>
                  <a:lnTo>
                    <a:pt x="2042" y="277"/>
                  </a:lnTo>
                  <a:lnTo>
                    <a:pt x="2040" y="279"/>
                  </a:lnTo>
                  <a:lnTo>
                    <a:pt x="2067" y="279"/>
                  </a:lnTo>
                  <a:lnTo>
                    <a:pt x="2068" y="277"/>
                  </a:lnTo>
                  <a:close/>
                  <a:moveTo>
                    <a:pt x="2044" y="272"/>
                  </a:moveTo>
                  <a:lnTo>
                    <a:pt x="2041" y="278"/>
                  </a:lnTo>
                  <a:lnTo>
                    <a:pt x="2042" y="277"/>
                  </a:lnTo>
                  <a:lnTo>
                    <a:pt x="2068" y="277"/>
                  </a:lnTo>
                  <a:lnTo>
                    <a:pt x="2069" y="273"/>
                  </a:lnTo>
                  <a:lnTo>
                    <a:pt x="2044" y="273"/>
                  </a:lnTo>
                  <a:lnTo>
                    <a:pt x="2044" y="272"/>
                  </a:lnTo>
                  <a:close/>
                  <a:moveTo>
                    <a:pt x="30" y="277"/>
                  </a:moveTo>
                  <a:lnTo>
                    <a:pt x="29" y="277"/>
                  </a:lnTo>
                  <a:lnTo>
                    <a:pt x="30" y="278"/>
                  </a:lnTo>
                  <a:lnTo>
                    <a:pt x="30" y="277"/>
                  </a:lnTo>
                  <a:close/>
                  <a:moveTo>
                    <a:pt x="26" y="271"/>
                  </a:moveTo>
                  <a:lnTo>
                    <a:pt x="27" y="273"/>
                  </a:lnTo>
                  <a:lnTo>
                    <a:pt x="27" y="272"/>
                  </a:lnTo>
                  <a:lnTo>
                    <a:pt x="26" y="271"/>
                  </a:lnTo>
                  <a:close/>
                  <a:moveTo>
                    <a:pt x="27" y="272"/>
                  </a:moveTo>
                  <a:lnTo>
                    <a:pt x="27" y="273"/>
                  </a:lnTo>
                  <a:lnTo>
                    <a:pt x="27" y="272"/>
                  </a:lnTo>
                  <a:close/>
                  <a:moveTo>
                    <a:pt x="2045" y="271"/>
                  </a:moveTo>
                  <a:lnTo>
                    <a:pt x="2044" y="272"/>
                  </a:lnTo>
                  <a:lnTo>
                    <a:pt x="2044" y="273"/>
                  </a:lnTo>
                  <a:lnTo>
                    <a:pt x="2045" y="271"/>
                  </a:lnTo>
                  <a:close/>
                  <a:moveTo>
                    <a:pt x="2070" y="271"/>
                  </a:moveTo>
                  <a:lnTo>
                    <a:pt x="2045" y="271"/>
                  </a:lnTo>
                  <a:lnTo>
                    <a:pt x="2044" y="273"/>
                  </a:lnTo>
                  <a:lnTo>
                    <a:pt x="2069" y="273"/>
                  </a:lnTo>
                  <a:lnTo>
                    <a:pt x="2070" y="271"/>
                  </a:lnTo>
                  <a:close/>
                  <a:moveTo>
                    <a:pt x="26" y="271"/>
                  </a:moveTo>
                  <a:lnTo>
                    <a:pt x="26" y="271"/>
                  </a:lnTo>
                  <a:lnTo>
                    <a:pt x="27" y="272"/>
                  </a:lnTo>
                  <a:lnTo>
                    <a:pt x="26" y="271"/>
                  </a:lnTo>
                  <a:close/>
                  <a:moveTo>
                    <a:pt x="2046" y="265"/>
                  </a:moveTo>
                  <a:lnTo>
                    <a:pt x="2044" y="272"/>
                  </a:lnTo>
                  <a:lnTo>
                    <a:pt x="2045" y="271"/>
                  </a:lnTo>
                  <a:lnTo>
                    <a:pt x="2070" y="271"/>
                  </a:lnTo>
                  <a:lnTo>
                    <a:pt x="2070" y="270"/>
                  </a:lnTo>
                  <a:lnTo>
                    <a:pt x="2071" y="266"/>
                  </a:lnTo>
                  <a:lnTo>
                    <a:pt x="2046" y="266"/>
                  </a:lnTo>
                  <a:lnTo>
                    <a:pt x="2046" y="265"/>
                  </a:lnTo>
                  <a:close/>
                  <a:moveTo>
                    <a:pt x="24" y="264"/>
                  </a:moveTo>
                  <a:lnTo>
                    <a:pt x="25" y="266"/>
                  </a:lnTo>
                  <a:lnTo>
                    <a:pt x="25" y="265"/>
                  </a:lnTo>
                  <a:lnTo>
                    <a:pt x="24" y="264"/>
                  </a:lnTo>
                  <a:close/>
                  <a:moveTo>
                    <a:pt x="25" y="265"/>
                  </a:moveTo>
                  <a:lnTo>
                    <a:pt x="25" y="266"/>
                  </a:lnTo>
                  <a:lnTo>
                    <a:pt x="25" y="265"/>
                  </a:lnTo>
                  <a:close/>
                  <a:moveTo>
                    <a:pt x="2047" y="264"/>
                  </a:moveTo>
                  <a:lnTo>
                    <a:pt x="2046" y="265"/>
                  </a:lnTo>
                  <a:lnTo>
                    <a:pt x="2046" y="266"/>
                  </a:lnTo>
                  <a:lnTo>
                    <a:pt x="2047" y="264"/>
                  </a:lnTo>
                  <a:close/>
                  <a:moveTo>
                    <a:pt x="2071" y="264"/>
                  </a:moveTo>
                  <a:lnTo>
                    <a:pt x="2047" y="264"/>
                  </a:lnTo>
                  <a:lnTo>
                    <a:pt x="2046" y="266"/>
                  </a:lnTo>
                  <a:lnTo>
                    <a:pt x="2071" y="266"/>
                  </a:lnTo>
                  <a:lnTo>
                    <a:pt x="2071" y="264"/>
                  </a:lnTo>
                  <a:close/>
                  <a:moveTo>
                    <a:pt x="24" y="264"/>
                  </a:moveTo>
                  <a:lnTo>
                    <a:pt x="24" y="264"/>
                  </a:lnTo>
                  <a:lnTo>
                    <a:pt x="25" y="265"/>
                  </a:lnTo>
                  <a:lnTo>
                    <a:pt x="24" y="264"/>
                  </a:lnTo>
                  <a:close/>
                  <a:moveTo>
                    <a:pt x="2071" y="61"/>
                  </a:moveTo>
                  <a:lnTo>
                    <a:pt x="2047" y="61"/>
                  </a:lnTo>
                  <a:lnTo>
                    <a:pt x="2047" y="257"/>
                  </a:lnTo>
                  <a:lnTo>
                    <a:pt x="2047" y="258"/>
                  </a:lnTo>
                  <a:lnTo>
                    <a:pt x="2046" y="265"/>
                  </a:lnTo>
                  <a:lnTo>
                    <a:pt x="2047" y="264"/>
                  </a:lnTo>
                  <a:lnTo>
                    <a:pt x="2071" y="264"/>
                  </a:lnTo>
                  <a:lnTo>
                    <a:pt x="2071" y="258"/>
                  </a:lnTo>
                  <a:lnTo>
                    <a:pt x="2071" y="61"/>
                  </a:lnTo>
                  <a:close/>
                  <a:moveTo>
                    <a:pt x="24" y="256"/>
                  </a:moveTo>
                  <a:lnTo>
                    <a:pt x="24" y="257"/>
                  </a:lnTo>
                  <a:lnTo>
                    <a:pt x="24" y="256"/>
                  </a:lnTo>
                  <a:close/>
                  <a:moveTo>
                    <a:pt x="2047" y="256"/>
                  </a:moveTo>
                  <a:lnTo>
                    <a:pt x="2047" y="257"/>
                  </a:lnTo>
                  <a:lnTo>
                    <a:pt x="2047" y="256"/>
                  </a:lnTo>
                  <a:close/>
                  <a:moveTo>
                    <a:pt x="24" y="61"/>
                  </a:moveTo>
                  <a:lnTo>
                    <a:pt x="24" y="61"/>
                  </a:lnTo>
                  <a:lnTo>
                    <a:pt x="24" y="62"/>
                  </a:lnTo>
                  <a:lnTo>
                    <a:pt x="24" y="61"/>
                  </a:lnTo>
                  <a:close/>
                  <a:moveTo>
                    <a:pt x="2071" y="52"/>
                  </a:moveTo>
                  <a:lnTo>
                    <a:pt x="2046" y="52"/>
                  </a:lnTo>
                  <a:lnTo>
                    <a:pt x="2047" y="55"/>
                  </a:lnTo>
                  <a:lnTo>
                    <a:pt x="2047" y="62"/>
                  </a:lnTo>
                  <a:lnTo>
                    <a:pt x="2047" y="61"/>
                  </a:lnTo>
                  <a:lnTo>
                    <a:pt x="2071" y="61"/>
                  </a:lnTo>
                  <a:lnTo>
                    <a:pt x="2071" y="60"/>
                  </a:lnTo>
                  <a:lnTo>
                    <a:pt x="2071" y="55"/>
                  </a:lnTo>
                  <a:lnTo>
                    <a:pt x="2047" y="55"/>
                  </a:lnTo>
                  <a:lnTo>
                    <a:pt x="2046" y="54"/>
                  </a:lnTo>
                  <a:lnTo>
                    <a:pt x="2071" y="54"/>
                  </a:lnTo>
                  <a:lnTo>
                    <a:pt x="2071" y="52"/>
                  </a:lnTo>
                  <a:close/>
                  <a:moveTo>
                    <a:pt x="25" y="52"/>
                  </a:moveTo>
                  <a:lnTo>
                    <a:pt x="24" y="55"/>
                  </a:lnTo>
                  <a:lnTo>
                    <a:pt x="24" y="54"/>
                  </a:lnTo>
                  <a:lnTo>
                    <a:pt x="25" y="52"/>
                  </a:lnTo>
                  <a:close/>
                  <a:moveTo>
                    <a:pt x="24" y="54"/>
                  </a:moveTo>
                  <a:lnTo>
                    <a:pt x="24" y="55"/>
                  </a:lnTo>
                  <a:lnTo>
                    <a:pt x="24" y="54"/>
                  </a:lnTo>
                  <a:close/>
                  <a:moveTo>
                    <a:pt x="2046" y="52"/>
                  </a:moveTo>
                  <a:lnTo>
                    <a:pt x="2046" y="54"/>
                  </a:lnTo>
                  <a:lnTo>
                    <a:pt x="2047" y="55"/>
                  </a:lnTo>
                  <a:lnTo>
                    <a:pt x="2046" y="52"/>
                  </a:lnTo>
                  <a:close/>
                  <a:moveTo>
                    <a:pt x="25" y="52"/>
                  </a:moveTo>
                  <a:lnTo>
                    <a:pt x="25" y="52"/>
                  </a:lnTo>
                  <a:lnTo>
                    <a:pt x="24" y="54"/>
                  </a:lnTo>
                  <a:lnTo>
                    <a:pt x="25" y="52"/>
                  </a:lnTo>
                  <a:close/>
                  <a:moveTo>
                    <a:pt x="2044" y="46"/>
                  </a:moveTo>
                  <a:lnTo>
                    <a:pt x="2046" y="54"/>
                  </a:lnTo>
                  <a:lnTo>
                    <a:pt x="2046" y="52"/>
                  </a:lnTo>
                  <a:lnTo>
                    <a:pt x="2071" y="52"/>
                  </a:lnTo>
                  <a:lnTo>
                    <a:pt x="2070" y="49"/>
                  </a:lnTo>
                  <a:lnTo>
                    <a:pt x="2070" y="48"/>
                  </a:lnTo>
                  <a:lnTo>
                    <a:pt x="2045" y="48"/>
                  </a:lnTo>
                  <a:lnTo>
                    <a:pt x="2044" y="46"/>
                  </a:lnTo>
                  <a:close/>
                  <a:moveTo>
                    <a:pt x="27" y="45"/>
                  </a:moveTo>
                  <a:lnTo>
                    <a:pt x="26" y="48"/>
                  </a:lnTo>
                  <a:lnTo>
                    <a:pt x="27" y="46"/>
                  </a:lnTo>
                  <a:lnTo>
                    <a:pt x="27" y="45"/>
                  </a:lnTo>
                  <a:close/>
                  <a:moveTo>
                    <a:pt x="27" y="46"/>
                  </a:moveTo>
                  <a:lnTo>
                    <a:pt x="26" y="48"/>
                  </a:lnTo>
                  <a:lnTo>
                    <a:pt x="27" y="46"/>
                  </a:lnTo>
                  <a:close/>
                  <a:moveTo>
                    <a:pt x="2044" y="45"/>
                  </a:moveTo>
                  <a:lnTo>
                    <a:pt x="2044" y="46"/>
                  </a:lnTo>
                  <a:lnTo>
                    <a:pt x="2045" y="48"/>
                  </a:lnTo>
                  <a:lnTo>
                    <a:pt x="2044" y="45"/>
                  </a:lnTo>
                  <a:close/>
                  <a:moveTo>
                    <a:pt x="2069" y="45"/>
                  </a:moveTo>
                  <a:lnTo>
                    <a:pt x="2044" y="45"/>
                  </a:lnTo>
                  <a:lnTo>
                    <a:pt x="2045" y="48"/>
                  </a:lnTo>
                  <a:lnTo>
                    <a:pt x="2070" y="48"/>
                  </a:lnTo>
                  <a:lnTo>
                    <a:pt x="2069" y="45"/>
                  </a:lnTo>
                  <a:close/>
                  <a:moveTo>
                    <a:pt x="27" y="45"/>
                  </a:moveTo>
                  <a:lnTo>
                    <a:pt x="27" y="45"/>
                  </a:lnTo>
                  <a:lnTo>
                    <a:pt x="27" y="46"/>
                  </a:lnTo>
                  <a:lnTo>
                    <a:pt x="27" y="45"/>
                  </a:lnTo>
                  <a:close/>
                  <a:moveTo>
                    <a:pt x="2067" y="39"/>
                  </a:moveTo>
                  <a:lnTo>
                    <a:pt x="2040" y="39"/>
                  </a:lnTo>
                  <a:lnTo>
                    <a:pt x="2042" y="41"/>
                  </a:lnTo>
                  <a:lnTo>
                    <a:pt x="2041" y="41"/>
                  </a:lnTo>
                  <a:lnTo>
                    <a:pt x="2044" y="46"/>
                  </a:lnTo>
                  <a:lnTo>
                    <a:pt x="2044" y="45"/>
                  </a:lnTo>
                  <a:lnTo>
                    <a:pt x="2069" y="45"/>
                  </a:lnTo>
                  <a:lnTo>
                    <a:pt x="2067" y="39"/>
                  </a:lnTo>
                  <a:close/>
                  <a:moveTo>
                    <a:pt x="31" y="39"/>
                  </a:moveTo>
                  <a:lnTo>
                    <a:pt x="29" y="41"/>
                  </a:lnTo>
                  <a:lnTo>
                    <a:pt x="30" y="40"/>
                  </a:lnTo>
                  <a:lnTo>
                    <a:pt x="31" y="39"/>
                  </a:lnTo>
                  <a:close/>
                  <a:moveTo>
                    <a:pt x="30" y="40"/>
                  </a:moveTo>
                  <a:lnTo>
                    <a:pt x="29" y="41"/>
                  </a:lnTo>
                  <a:lnTo>
                    <a:pt x="30" y="41"/>
                  </a:lnTo>
                  <a:lnTo>
                    <a:pt x="30" y="40"/>
                  </a:lnTo>
                  <a:close/>
                  <a:moveTo>
                    <a:pt x="2041" y="40"/>
                  </a:moveTo>
                  <a:lnTo>
                    <a:pt x="2041" y="41"/>
                  </a:lnTo>
                  <a:lnTo>
                    <a:pt x="2042" y="41"/>
                  </a:lnTo>
                  <a:lnTo>
                    <a:pt x="2041" y="40"/>
                  </a:lnTo>
                  <a:close/>
                  <a:moveTo>
                    <a:pt x="2040" y="39"/>
                  </a:moveTo>
                  <a:lnTo>
                    <a:pt x="2041" y="40"/>
                  </a:lnTo>
                  <a:lnTo>
                    <a:pt x="2042" y="41"/>
                  </a:lnTo>
                  <a:lnTo>
                    <a:pt x="2040" y="39"/>
                  </a:lnTo>
                  <a:close/>
                  <a:moveTo>
                    <a:pt x="31" y="39"/>
                  </a:moveTo>
                  <a:lnTo>
                    <a:pt x="31" y="39"/>
                  </a:lnTo>
                  <a:lnTo>
                    <a:pt x="30" y="40"/>
                  </a:lnTo>
                  <a:lnTo>
                    <a:pt x="31" y="39"/>
                  </a:lnTo>
                  <a:close/>
                  <a:moveTo>
                    <a:pt x="2036" y="35"/>
                  </a:moveTo>
                  <a:lnTo>
                    <a:pt x="2041" y="40"/>
                  </a:lnTo>
                  <a:lnTo>
                    <a:pt x="2040" y="39"/>
                  </a:lnTo>
                  <a:lnTo>
                    <a:pt x="2067" y="39"/>
                  </a:lnTo>
                  <a:lnTo>
                    <a:pt x="2067" y="37"/>
                  </a:lnTo>
                  <a:lnTo>
                    <a:pt x="2066" y="35"/>
                  </a:lnTo>
                  <a:lnTo>
                    <a:pt x="2037" y="35"/>
                  </a:lnTo>
                  <a:lnTo>
                    <a:pt x="2036" y="35"/>
                  </a:lnTo>
                  <a:close/>
                  <a:moveTo>
                    <a:pt x="35" y="34"/>
                  </a:moveTo>
                  <a:lnTo>
                    <a:pt x="33" y="35"/>
                  </a:lnTo>
                  <a:lnTo>
                    <a:pt x="35" y="34"/>
                  </a:lnTo>
                  <a:close/>
                  <a:moveTo>
                    <a:pt x="35" y="34"/>
                  </a:moveTo>
                  <a:lnTo>
                    <a:pt x="33" y="35"/>
                  </a:lnTo>
                  <a:lnTo>
                    <a:pt x="34" y="35"/>
                  </a:lnTo>
                  <a:lnTo>
                    <a:pt x="35" y="34"/>
                  </a:lnTo>
                  <a:close/>
                  <a:moveTo>
                    <a:pt x="2036" y="34"/>
                  </a:moveTo>
                  <a:lnTo>
                    <a:pt x="2036" y="35"/>
                  </a:lnTo>
                  <a:lnTo>
                    <a:pt x="2037" y="35"/>
                  </a:lnTo>
                  <a:lnTo>
                    <a:pt x="2036" y="34"/>
                  </a:lnTo>
                  <a:close/>
                  <a:moveTo>
                    <a:pt x="2065" y="34"/>
                  </a:moveTo>
                  <a:lnTo>
                    <a:pt x="2036" y="34"/>
                  </a:lnTo>
                  <a:lnTo>
                    <a:pt x="2037" y="35"/>
                  </a:lnTo>
                  <a:lnTo>
                    <a:pt x="2066" y="35"/>
                  </a:lnTo>
                  <a:lnTo>
                    <a:pt x="2065" y="34"/>
                  </a:lnTo>
                  <a:close/>
                  <a:moveTo>
                    <a:pt x="2031" y="30"/>
                  </a:moveTo>
                  <a:lnTo>
                    <a:pt x="2036" y="35"/>
                  </a:lnTo>
                  <a:lnTo>
                    <a:pt x="2036" y="34"/>
                  </a:lnTo>
                  <a:lnTo>
                    <a:pt x="2065" y="34"/>
                  </a:lnTo>
                  <a:lnTo>
                    <a:pt x="2063" y="31"/>
                  </a:lnTo>
                  <a:lnTo>
                    <a:pt x="2032" y="31"/>
                  </a:lnTo>
                  <a:lnTo>
                    <a:pt x="2031" y="30"/>
                  </a:lnTo>
                  <a:close/>
                  <a:moveTo>
                    <a:pt x="36" y="34"/>
                  </a:moveTo>
                  <a:lnTo>
                    <a:pt x="35" y="34"/>
                  </a:lnTo>
                  <a:lnTo>
                    <a:pt x="36" y="34"/>
                  </a:lnTo>
                  <a:close/>
                  <a:moveTo>
                    <a:pt x="41" y="30"/>
                  </a:moveTo>
                  <a:lnTo>
                    <a:pt x="39" y="31"/>
                  </a:lnTo>
                  <a:lnTo>
                    <a:pt x="40" y="30"/>
                  </a:lnTo>
                  <a:lnTo>
                    <a:pt x="41" y="30"/>
                  </a:lnTo>
                  <a:close/>
                  <a:moveTo>
                    <a:pt x="40" y="30"/>
                  </a:moveTo>
                  <a:lnTo>
                    <a:pt x="39" y="31"/>
                  </a:lnTo>
                  <a:lnTo>
                    <a:pt x="40" y="30"/>
                  </a:lnTo>
                  <a:close/>
                  <a:moveTo>
                    <a:pt x="2030" y="29"/>
                  </a:moveTo>
                  <a:lnTo>
                    <a:pt x="2031" y="30"/>
                  </a:lnTo>
                  <a:lnTo>
                    <a:pt x="2032" y="31"/>
                  </a:lnTo>
                  <a:lnTo>
                    <a:pt x="2030" y="29"/>
                  </a:lnTo>
                  <a:close/>
                  <a:moveTo>
                    <a:pt x="2063" y="29"/>
                  </a:moveTo>
                  <a:lnTo>
                    <a:pt x="2030" y="29"/>
                  </a:lnTo>
                  <a:lnTo>
                    <a:pt x="2032" y="31"/>
                  </a:lnTo>
                  <a:lnTo>
                    <a:pt x="2063" y="31"/>
                  </a:lnTo>
                  <a:lnTo>
                    <a:pt x="2063" y="29"/>
                  </a:lnTo>
                  <a:close/>
                  <a:moveTo>
                    <a:pt x="2025" y="27"/>
                  </a:moveTo>
                  <a:lnTo>
                    <a:pt x="2031" y="30"/>
                  </a:lnTo>
                  <a:lnTo>
                    <a:pt x="2030" y="29"/>
                  </a:lnTo>
                  <a:lnTo>
                    <a:pt x="2063" y="29"/>
                  </a:lnTo>
                  <a:lnTo>
                    <a:pt x="2061" y="27"/>
                  </a:lnTo>
                  <a:lnTo>
                    <a:pt x="2026" y="27"/>
                  </a:lnTo>
                  <a:lnTo>
                    <a:pt x="2025" y="27"/>
                  </a:lnTo>
                  <a:close/>
                  <a:moveTo>
                    <a:pt x="41" y="30"/>
                  </a:moveTo>
                  <a:lnTo>
                    <a:pt x="41" y="30"/>
                  </a:lnTo>
                  <a:lnTo>
                    <a:pt x="40" y="30"/>
                  </a:lnTo>
                  <a:lnTo>
                    <a:pt x="41" y="30"/>
                  </a:lnTo>
                  <a:close/>
                  <a:moveTo>
                    <a:pt x="47" y="26"/>
                  </a:moveTo>
                  <a:lnTo>
                    <a:pt x="45" y="27"/>
                  </a:lnTo>
                  <a:lnTo>
                    <a:pt x="46" y="27"/>
                  </a:lnTo>
                  <a:lnTo>
                    <a:pt x="47" y="26"/>
                  </a:lnTo>
                  <a:close/>
                  <a:moveTo>
                    <a:pt x="46" y="27"/>
                  </a:moveTo>
                  <a:lnTo>
                    <a:pt x="45" y="27"/>
                  </a:lnTo>
                  <a:lnTo>
                    <a:pt x="46" y="27"/>
                  </a:lnTo>
                  <a:close/>
                  <a:moveTo>
                    <a:pt x="2024" y="26"/>
                  </a:moveTo>
                  <a:lnTo>
                    <a:pt x="2025" y="27"/>
                  </a:lnTo>
                  <a:lnTo>
                    <a:pt x="2026" y="27"/>
                  </a:lnTo>
                  <a:lnTo>
                    <a:pt x="2024" y="26"/>
                  </a:lnTo>
                  <a:close/>
                  <a:moveTo>
                    <a:pt x="2061" y="26"/>
                  </a:moveTo>
                  <a:lnTo>
                    <a:pt x="2024" y="26"/>
                  </a:lnTo>
                  <a:lnTo>
                    <a:pt x="2026" y="27"/>
                  </a:lnTo>
                  <a:lnTo>
                    <a:pt x="2061" y="27"/>
                  </a:lnTo>
                  <a:lnTo>
                    <a:pt x="2061" y="26"/>
                  </a:lnTo>
                  <a:close/>
                  <a:moveTo>
                    <a:pt x="48" y="26"/>
                  </a:moveTo>
                  <a:lnTo>
                    <a:pt x="47" y="26"/>
                  </a:lnTo>
                  <a:lnTo>
                    <a:pt x="46" y="27"/>
                  </a:lnTo>
                  <a:lnTo>
                    <a:pt x="48" y="26"/>
                  </a:lnTo>
                  <a:close/>
                  <a:moveTo>
                    <a:pt x="2018" y="24"/>
                  </a:moveTo>
                  <a:lnTo>
                    <a:pt x="2025" y="27"/>
                  </a:lnTo>
                  <a:lnTo>
                    <a:pt x="2024" y="26"/>
                  </a:lnTo>
                  <a:lnTo>
                    <a:pt x="2061" y="26"/>
                  </a:lnTo>
                  <a:lnTo>
                    <a:pt x="2059" y="25"/>
                  </a:lnTo>
                  <a:lnTo>
                    <a:pt x="2019" y="25"/>
                  </a:lnTo>
                  <a:lnTo>
                    <a:pt x="2018" y="24"/>
                  </a:lnTo>
                  <a:close/>
                  <a:moveTo>
                    <a:pt x="54" y="24"/>
                  </a:moveTo>
                  <a:lnTo>
                    <a:pt x="52" y="25"/>
                  </a:lnTo>
                  <a:lnTo>
                    <a:pt x="53" y="24"/>
                  </a:lnTo>
                  <a:lnTo>
                    <a:pt x="54" y="24"/>
                  </a:lnTo>
                  <a:close/>
                  <a:moveTo>
                    <a:pt x="53" y="24"/>
                  </a:moveTo>
                  <a:lnTo>
                    <a:pt x="52" y="25"/>
                  </a:lnTo>
                  <a:lnTo>
                    <a:pt x="53" y="25"/>
                  </a:lnTo>
                  <a:lnTo>
                    <a:pt x="53" y="24"/>
                  </a:lnTo>
                  <a:close/>
                  <a:moveTo>
                    <a:pt x="2016" y="24"/>
                  </a:moveTo>
                  <a:lnTo>
                    <a:pt x="2018" y="24"/>
                  </a:lnTo>
                  <a:lnTo>
                    <a:pt x="2019" y="25"/>
                  </a:lnTo>
                  <a:lnTo>
                    <a:pt x="2016" y="24"/>
                  </a:lnTo>
                  <a:close/>
                  <a:moveTo>
                    <a:pt x="2059" y="24"/>
                  </a:moveTo>
                  <a:lnTo>
                    <a:pt x="2016" y="24"/>
                  </a:lnTo>
                  <a:lnTo>
                    <a:pt x="2019" y="25"/>
                  </a:lnTo>
                  <a:lnTo>
                    <a:pt x="2059" y="25"/>
                  </a:lnTo>
                  <a:lnTo>
                    <a:pt x="2059" y="24"/>
                  </a:lnTo>
                  <a:close/>
                  <a:moveTo>
                    <a:pt x="57" y="24"/>
                  </a:moveTo>
                  <a:lnTo>
                    <a:pt x="54" y="24"/>
                  </a:lnTo>
                  <a:lnTo>
                    <a:pt x="53" y="24"/>
                  </a:lnTo>
                  <a:lnTo>
                    <a:pt x="57" y="24"/>
                  </a:lnTo>
                  <a:close/>
                  <a:moveTo>
                    <a:pt x="2059" y="24"/>
                  </a:moveTo>
                  <a:lnTo>
                    <a:pt x="2009" y="24"/>
                  </a:lnTo>
                  <a:lnTo>
                    <a:pt x="2018" y="24"/>
                  </a:lnTo>
                  <a:lnTo>
                    <a:pt x="2016" y="24"/>
                  </a:lnTo>
                  <a:lnTo>
                    <a:pt x="2059" y="24"/>
                  </a:lnTo>
                  <a:close/>
                  <a:moveTo>
                    <a:pt x="2009" y="24"/>
                  </a:moveTo>
                  <a:lnTo>
                    <a:pt x="62" y="24"/>
                  </a:lnTo>
                  <a:lnTo>
                    <a:pt x="61" y="24"/>
                  </a:lnTo>
                  <a:lnTo>
                    <a:pt x="2010" y="24"/>
                  </a:lnTo>
                  <a:lnTo>
                    <a:pt x="2009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cxnSp>
          <p:nvCxnSpPr>
            <p:cNvPr id="96" name="Line 596">
              <a:extLst>
                <a:ext uri="{FF2B5EF4-FFF2-40B4-BE49-F238E27FC236}">
                  <a16:creationId xmlns:a16="http://schemas.microsoft.com/office/drawing/2014/main" id="{4A5D7888-5951-41D0-940F-A1C51B65E3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281" y="-7096"/>
              <a:ext cx="0" cy="5878"/>
            </a:xfrm>
            <a:prstGeom prst="line">
              <a:avLst/>
            </a:prstGeom>
            <a:noFill/>
            <a:ln w="20387">
              <a:solidFill>
                <a:srgbClr val="7E7E7E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" name="Rectangle 595">
              <a:extLst>
                <a:ext uri="{FF2B5EF4-FFF2-40B4-BE49-F238E27FC236}">
                  <a16:creationId xmlns:a16="http://schemas.microsoft.com/office/drawing/2014/main" id="{6B6CA31D-856A-4AF0-84DC-60C70114E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5" y="-1187"/>
              <a:ext cx="33" cy="9"/>
            </a:xfrm>
            <a:prstGeom prst="rect">
              <a:avLst/>
            </a:pr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98" name="Freeform 594">
              <a:extLst>
                <a:ext uri="{FF2B5EF4-FFF2-40B4-BE49-F238E27FC236}">
                  <a16:creationId xmlns:a16="http://schemas.microsoft.com/office/drawing/2014/main" id="{FEBA4D1B-6AC5-4653-9265-9C23B156C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" y="-6456"/>
              <a:ext cx="1093" cy="1093"/>
            </a:xfrm>
            <a:custGeom>
              <a:avLst/>
              <a:gdLst>
                <a:gd name="T0" fmla="+- 0 1743 1743"/>
                <a:gd name="T1" fmla="*/ T0 w 1093"/>
                <a:gd name="T2" fmla="+- 0 -5909 -6455"/>
                <a:gd name="T3" fmla="*/ -5909 h 1093"/>
                <a:gd name="T4" fmla="+- 0 2289 1743"/>
                <a:gd name="T5" fmla="*/ T4 w 1093"/>
                <a:gd name="T6" fmla="+- 0 -6455 -6455"/>
                <a:gd name="T7" fmla="*/ -6455 h 1093"/>
                <a:gd name="T8" fmla="+- 0 2835 1743"/>
                <a:gd name="T9" fmla="*/ T8 w 1093"/>
                <a:gd name="T10" fmla="+- 0 -5909 -6455"/>
                <a:gd name="T11" fmla="*/ -5909 h 1093"/>
                <a:gd name="T12" fmla="+- 0 2289 1743"/>
                <a:gd name="T13" fmla="*/ T12 w 1093"/>
                <a:gd name="T14" fmla="+- 0 -5363 -6455"/>
                <a:gd name="T15" fmla="*/ -5363 h 1093"/>
                <a:gd name="T16" fmla="+- 0 1743 1743"/>
                <a:gd name="T17" fmla="*/ T16 w 1093"/>
                <a:gd name="T18" fmla="+- 0 -5909 -6455"/>
                <a:gd name="T19" fmla="*/ -5909 h 109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93" h="1093">
                  <a:moveTo>
                    <a:pt x="0" y="546"/>
                  </a:moveTo>
                  <a:lnTo>
                    <a:pt x="546" y="0"/>
                  </a:lnTo>
                  <a:lnTo>
                    <a:pt x="1092" y="546"/>
                  </a:lnTo>
                  <a:lnTo>
                    <a:pt x="546" y="1092"/>
                  </a:lnTo>
                  <a:lnTo>
                    <a:pt x="0" y="546"/>
                  </a:lnTo>
                  <a:close/>
                </a:path>
              </a:pathLst>
            </a:custGeom>
            <a:noFill/>
            <a:ln w="10196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99" name="AutoShape 593">
              <a:extLst>
                <a:ext uri="{FF2B5EF4-FFF2-40B4-BE49-F238E27FC236}">
                  <a16:creationId xmlns:a16="http://schemas.microsoft.com/office/drawing/2014/main" id="{517B3B29-CB85-44B0-9A07-E01D42BE4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2" y="-6594"/>
              <a:ext cx="97" cy="139"/>
            </a:xfrm>
            <a:custGeom>
              <a:avLst/>
              <a:gdLst>
                <a:gd name="T0" fmla="+- 0 2282 2242"/>
                <a:gd name="T1" fmla="*/ T0 w 97"/>
                <a:gd name="T2" fmla="+- 0 -6552 -6594"/>
                <a:gd name="T3" fmla="*/ -6552 h 139"/>
                <a:gd name="T4" fmla="+- 0 2242 2242"/>
                <a:gd name="T5" fmla="*/ T4 w 97"/>
                <a:gd name="T6" fmla="+- 0 -6552 -6594"/>
                <a:gd name="T7" fmla="*/ -6552 h 139"/>
                <a:gd name="T8" fmla="+- 0 2290 2242"/>
                <a:gd name="T9" fmla="*/ T8 w 97"/>
                <a:gd name="T10" fmla="+- 0 -6456 -6594"/>
                <a:gd name="T11" fmla="*/ -6456 h 139"/>
                <a:gd name="T12" fmla="+- 0 2330 2242"/>
                <a:gd name="T13" fmla="*/ T12 w 97"/>
                <a:gd name="T14" fmla="+- 0 -6536 -6594"/>
                <a:gd name="T15" fmla="*/ -6536 h 139"/>
                <a:gd name="T16" fmla="+- 0 2282 2242"/>
                <a:gd name="T17" fmla="*/ T16 w 97"/>
                <a:gd name="T18" fmla="+- 0 -6536 -6594"/>
                <a:gd name="T19" fmla="*/ -6536 h 139"/>
                <a:gd name="T20" fmla="+- 0 2282 2242"/>
                <a:gd name="T21" fmla="*/ T20 w 97"/>
                <a:gd name="T22" fmla="+- 0 -6552 -6594"/>
                <a:gd name="T23" fmla="*/ -6552 h 139"/>
                <a:gd name="T24" fmla="+- 0 2298 2242"/>
                <a:gd name="T25" fmla="*/ T24 w 97"/>
                <a:gd name="T26" fmla="+- 0 -6594 -6594"/>
                <a:gd name="T27" fmla="*/ -6594 h 139"/>
                <a:gd name="T28" fmla="+- 0 2282 2242"/>
                <a:gd name="T29" fmla="*/ T28 w 97"/>
                <a:gd name="T30" fmla="+- 0 -6594 -6594"/>
                <a:gd name="T31" fmla="*/ -6594 h 139"/>
                <a:gd name="T32" fmla="+- 0 2282 2242"/>
                <a:gd name="T33" fmla="*/ T32 w 97"/>
                <a:gd name="T34" fmla="+- 0 -6536 -6594"/>
                <a:gd name="T35" fmla="*/ -6536 h 139"/>
                <a:gd name="T36" fmla="+- 0 2298 2242"/>
                <a:gd name="T37" fmla="*/ T36 w 97"/>
                <a:gd name="T38" fmla="+- 0 -6536 -6594"/>
                <a:gd name="T39" fmla="*/ -6536 h 139"/>
                <a:gd name="T40" fmla="+- 0 2298 2242"/>
                <a:gd name="T41" fmla="*/ T40 w 97"/>
                <a:gd name="T42" fmla="+- 0 -6594 -6594"/>
                <a:gd name="T43" fmla="*/ -6594 h 139"/>
                <a:gd name="T44" fmla="+- 0 2338 2242"/>
                <a:gd name="T45" fmla="*/ T44 w 97"/>
                <a:gd name="T46" fmla="+- 0 -6552 -6594"/>
                <a:gd name="T47" fmla="*/ -6552 h 139"/>
                <a:gd name="T48" fmla="+- 0 2298 2242"/>
                <a:gd name="T49" fmla="*/ T48 w 97"/>
                <a:gd name="T50" fmla="+- 0 -6552 -6594"/>
                <a:gd name="T51" fmla="*/ -6552 h 139"/>
                <a:gd name="T52" fmla="+- 0 2298 2242"/>
                <a:gd name="T53" fmla="*/ T52 w 97"/>
                <a:gd name="T54" fmla="+- 0 -6536 -6594"/>
                <a:gd name="T55" fmla="*/ -6536 h 139"/>
                <a:gd name="T56" fmla="+- 0 2330 2242"/>
                <a:gd name="T57" fmla="*/ T56 w 97"/>
                <a:gd name="T58" fmla="+- 0 -6536 -6594"/>
                <a:gd name="T59" fmla="*/ -6536 h 139"/>
                <a:gd name="T60" fmla="+- 0 2338 2242"/>
                <a:gd name="T61" fmla="*/ T60 w 97"/>
                <a:gd name="T62" fmla="+- 0 -6552 -6594"/>
                <a:gd name="T63" fmla="*/ -6552 h 13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</a:cxnLst>
              <a:rect l="0" t="0" r="r" b="b"/>
              <a:pathLst>
                <a:path w="97" h="139">
                  <a:moveTo>
                    <a:pt x="40" y="42"/>
                  </a:moveTo>
                  <a:lnTo>
                    <a:pt x="0" y="42"/>
                  </a:lnTo>
                  <a:lnTo>
                    <a:pt x="48" y="138"/>
                  </a:lnTo>
                  <a:lnTo>
                    <a:pt x="88" y="58"/>
                  </a:lnTo>
                  <a:lnTo>
                    <a:pt x="40" y="58"/>
                  </a:lnTo>
                  <a:lnTo>
                    <a:pt x="40" y="42"/>
                  </a:lnTo>
                  <a:close/>
                  <a:moveTo>
                    <a:pt x="56" y="0"/>
                  </a:moveTo>
                  <a:lnTo>
                    <a:pt x="40" y="0"/>
                  </a:lnTo>
                  <a:lnTo>
                    <a:pt x="40" y="58"/>
                  </a:lnTo>
                  <a:lnTo>
                    <a:pt x="56" y="58"/>
                  </a:lnTo>
                  <a:lnTo>
                    <a:pt x="56" y="0"/>
                  </a:lnTo>
                  <a:close/>
                  <a:moveTo>
                    <a:pt x="96" y="42"/>
                  </a:moveTo>
                  <a:lnTo>
                    <a:pt x="56" y="42"/>
                  </a:lnTo>
                  <a:lnTo>
                    <a:pt x="56" y="58"/>
                  </a:lnTo>
                  <a:lnTo>
                    <a:pt x="88" y="58"/>
                  </a:lnTo>
                  <a:lnTo>
                    <a:pt x="96" y="42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0" name="Freeform 592">
              <a:extLst>
                <a:ext uri="{FF2B5EF4-FFF2-40B4-BE49-F238E27FC236}">
                  <a16:creationId xmlns:a16="http://schemas.microsoft.com/office/drawing/2014/main" id="{DED271AA-D2A4-48A0-93EB-1067F8D2B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" y="-6161"/>
              <a:ext cx="1821" cy="502"/>
            </a:xfrm>
            <a:custGeom>
              <a:avLst/>
              <a:gdLst>
                <a:gd name="T0" fmla="+- 0 3034 3034"/>
                <a:gd name="T1" fmla="*/ T0 w 1821"/>
                <a:gd name="T2" fmla="+- 0 -6077 -6160"/>
                <a:gd name="T3" fmla="*/ -6077 h 502"/>
                <a:gd name="T4" fmla="+- 0 3040 3034"/>
                <a:gd name="T5" fmla="*/ T4 w 1821"/>
                <a:gd name="T6" fmla="+- 0 -6109 -6160"/>
                <a:gd name="T7" fmla="*/ -6109 h 502"/>
                <a:gd name="T8" fmla="+- 0 3058 3034"/>
                <a:gd name="T9" fmla="*/ T8 w 1821"/>
                <a:gd name="T10" fmla="+- 0 -6136 -6160"/>
                <a:gd name="T11" fmla="*/ -6136 h 502"/>
                <a:gd name="T12" fmla="+- 0 3085 3034"/>
                <a:gd name="T13" fmla="*/ T12 w 1821"/>
                <a:gd name="T14" fmla="+- 0 -6154 -6160"/>
                <a:gd name="T15" fmla="*/ -6154 h 502"/>
                <a:gd name="T16" fmla="+- 0 3117 3034"/>
                <a:gd name="T17" fmla="*/ T16 w 1821"/>
                <a:gd name="T18" fmla="+- 0 -6160 -6160"/>
                <a:gd name="T19" fmla="*/ -6160 h 502"/>
                <a:gd name="T20" fmla="+- 0 4771 3034"/>
                <a:gd name="T21" fmla="*/ T20 w 1821"/>
                <a:gd name="T22" fmla="+- 0 -6160 -6160"/>
                <a:gd name="T23" fmla="*/ -6160 h 502"/>
                <a:gd name="T24" fmla="+- 0 4830 3034"/>
                <a:gd name="T25" fmla="*/ T24 w 1821"/>
                <a:gd name="T26" fmla="+- 0 -6136 -6160"/>
                <a:gd name="T27" fmla="*/ -6136 h 502"/>
                <a:gd name="T28" fmla="+- 0 4854 3034"/>
                <a:gd name="T29" fmla="*/ T28 w 1821"/>
                <a:gd name="T30" fmla="+- 0 -6077 -6160"/>
                <a:gd name="T31" fmla="*/ -6077 h 502"/>
                <a:gd name="T32" fmla="+- 0 4854 3034"/>
                <a:gd name="T33" fmla="*/ T32 w 1821"/>
                <a:gd name="T34" fmla="+- 0 -5743 -6160"/>
                <a:gd name="T35" fmla="*/ -5743 h 502"/>
                <a:gd name="T36" fmla="+- 0 4848 3034"/>
                <a:gd name="T37" fmla="*/ T36 w 1821"/>
                <a:gd name="T38" fmla="+- 0 -5710 -6160"/>
                <a:gd name="T39" fmla="*/ -5710 h 502"/>
                <a:gd name="T40" fmla="+- 0 4830 3034"/>
                <a:gd name="T41" fmla="*/ T40 w 1821"/>
                <a:gd name="T42" fmla="+- 0 -5684 -6160"/>
                <a:gd name="T43" fmla="*/ -5684 h 502"/>
                <a:gd name="T44" fmla="+- 0 4803 3034"/>
                <a:gd name="T45" fmla="*/ T44 w 1821"/>
                <a:gd name="T46" fmla="+- 0 -5666 -6160"/>
                <a:gd name="T47" fmla="*/ -5666 h 502"/>
                <a:gd name="T48" fmla="+- 0 4771 3034"/>
                <a:gd name="T49" fmla="*/ T48 w 1821"/>
                <a:gd name="T50" fmla="+- 0 -5659 -6160"/>
                <a:gd name="T51" fmla="*/ -5659 h 502"/>
                <a:gd name="T52" fmla="+- 0 3117 3034"/>
                <a:gd name="T53" fmla="*/ T52 w 1821"/>
                <a:gd name="T54" fmla="+- 0 -5659 -6160"/>
                <a:gd name="T55" fmla="*/ -5659 h 502"/>
                <a:gd name="T56" fmla="+- 0 3058 3034"/>
                <a:gd name="T57" fmla="*/ T56 w 1821"/>
                <a:gd name="T58" fmla="+- 0 -5684 -6160"/>
                <a:gd name="T59" fmla="*/ -5684 h 502"/>
                <a:gd name="T60" fmla="+- 0 3034 3034"/>
                <a:gd name="T61" fmla="*/ T60 w 1821"/>
                <a:gd name="T62" fmla="+- 0 -5743 -6160"/>
                <a:gd name="T63" fmla="*/ -5743 h 502"/>
                <a:gd name="T64" fmla="+- 0 3034 3034"/>
                <a:gd name="T65" fmla="*/ T64 w 1821"/>
                <a:gd name="T66" fmla="+- 0 -6077 -6160"/>
                <a:gd name="T67" fmla="*/ -6077 h 50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821" h="502">
                  <a:moveTo>
                    <a:pt x="0" y="83"/>
                  </a:moveTo>
                  <a:lnTo>
                    <a:pt x="6" y="51"/>
                  </a:lnTo>
                  <a:lnTo>
                    <a:pt x="24" y="24"/>
                  </a:lnTo>
                  <a:lnTo>
                    <a:pt x="51" y="6"/>
                  </a:lnTo>
                  <a:lnTo>
                    <a:pt x="83" y="0"/>
                  </a:lnTo>
                  <a:lnTo>
                    <a:pt x="1737" y="0"/>
                  </a:lnTo>
                  <a:lnTo>
                    <a:pt x="1796" y="24"/>
                  </a:lnTo>
                  <a:lnTo>
                    <a:pt x="1820" y="83"/>
                  </a:lnTo>
                  <a:lnTo>
                    <a:pt x="1820" y="417"/>
                  </a:lnTo>
                  <a:lnTo>
                    <a:pt x="1814" y="450"/>
                  </a:lnTo>
                  <a:lnTo>
                    <a:pt x="1796" y="476"/>
                  </a:lnTo>
                  <a:lnTo>
                    <a:pt x="1769" y="494"/>
                  </a:lnTo>
                  <a:lnTo>
                    <a:pt x="1737" y="501"/>
                  </a:lnTo>
                  <a:lnTo>
                    <a:pt x="83" y="501"/>
                  </a:lnTo>
                  <a:lnTo>
                    <a:pt x="24" y="476"/>
                  </a:lnTo>
                  <a:lnTo>
                    <a:pt x="0" y="417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76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1" name="AutoShape 591">
              <a:extLst>
                <a:ext uri="{FF2B5EF4-FFF2-40B4-BE49-F238E27FC236}">
                  <a16:creationId xmlns:a16="http://schemas.microsoft.com/office/drawing/2014/main" id="{BC072D5C-8DAC-4401-BCAF-EDCD720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5" y="-5958"/>
              <a:ext cx="198" cy="97"/>
            </a:xfrm>
            <a:custGeom>
              <a:avLst/>
              <a:gdLst>
                <a:gd name="T0" fmla="+- 0 2937 2835"/>
                <a:gd name="T1" fmla="*/ T0 w 198"/>
                <a:gd name="T2" fmla="+- 0 -5958 -5958"/>
                <a:gd name="T3" fmla="*/ -5958 h 97"/>
                <a:gd name="T4" fmla="+- 0 2937 2835"/>
                <a:gd name="T5" fmla="*/ T4 w 198"/>
                <a:gd name="T6" fmla="+- 0 -5862 -5958"/>
                <a:gd name="T7" fmla="*/ -5862 h 97"/>
                <a:gd name="T8" fmla="+- 0 3017 2835"/>
                <a:gd name="T9" fmla="*/ T8 w 198"/>
                <a:gd name="T10" fmla="+- 0 -5902 -5958"/>
                <a:gd name="T11" fmla="*/ -5902 h 97"/>
                <a:gd name="T12" fmla="+- 0 2953 2835"/>
                <a:gd name="T13" fmla="*/ T12 w 198"/>
                <a:gd name="T14" fmla="+- 0 -5902 -5958"/>
                <a:gd name="T15" fmla="*/ -5902 h 97"/>
                <a:gd name="T16" fmla="+- 0 2953 2835"/>
                <a:gd name="T17" fmla="*/ T16 w 198"/>
                <a:gd name="T18" fmla="+- 0 -5918 -5958"/>
                <a:gd name="T19" fmla="*/ -5918 h 97"/>
                <a:gd name="T20" fmla="+- 0 3017 2835"/>
                <a:gd name="T21" fmla="*/ T20 w 198"/>
                <a:gd name="T22" fmla="+- 0 -5918 -5958"/>
                <a:gd name="T23" fmla="*/ -5918 h 97"/>
                <a:gd name="T24" fmla="+- 0 2937 2835"/>
                <a:gd name="T25" fmla="*/ T24 w 198"/>
                <a:gd name="T26" fmla="+- 0 -5958 -5958"/>
                <a:gd name="T27" fmla="*/ -5958 h 97"/>
                <a:gd name="T28" fmla="+- 0 2937 2835"/>
                <a:gd name="T29" fmla="*/ T28 w 198"/>
                <a:gd name="T30" fmla="+- 0 -5918 -5958"/>
                <a:gd name="T31" fmla="*/ -5918 h 97"/>
                <a:gd name="T32" fmla="+- 0 2835 2835"/>
                <a:gd name="T33" fmla="*/ T32 w 198"/>
                <a:gd name="T34" fmla="+- 0 -5918 -5958"/>
                <a:gd name="T35" fmla="*/ -5918 h 97"/>
                <a:gd name="T36" fmla="+- 0 2835 2835"/>
                <a:gd name="T37" fmla="*/ T36 w 198"/>
                <a:gd name="T38" fmla="+- 0 -5902 -5958"/>
                <a:gd name="T39" fmla="*/ -5902 h 97"/>
                <a:gd name="T40" fmla="+- 0 2937 2835"/>
                <a:gd name="T41" fmla="*/ T40 w 198"/>
                <a:gd name="T42" fmla="+- 0 -5902 -5958"/>
                <a:gd name="T43" fmla="*/ -5902 h 97"/>
                <a:gd name="T44" fmla="+- 0 2937 2835"/>
                <a:gd name="T45" fmla="*/ T44 w 198"/>
                <a:gd name="T46" fmla="+- 0 -5918 -5958"/>
                <a:gd name="T47" fmla="*/ -5918 h 97"/>
                <a:gd name="T48" fmla="+- 0 3017 2835"/>
                <a:gd name="T49" fmla="*/ T48 w 198"/>
                <a:gd name="T50" fmla="+- 0 -5918 -5958"/>
                <a:gd name="T51" fmla="*/ -5918 h 97"/>
                <a:gd name="T52" fmla="+- 0 2953 2835"/>
                <a:gd name="T53" fmla="*/ T52 w 198"/>
                <a:gd name="T54" fmla="+- 0 -5918 -5958"/>
                <a:gd name="T55" fmla="*/ -5918 h 97"/>
                <a:gd name="T56" fmla="+- 0 2953 2835"/>
                <a:gd name="T57" fmla="*/ T56 w 198"/>
                <a:gd name="T58" fmla="+- 0 -5902 -5958"/>
                <a:gd name="T59" fmla="*/ -5902 h 97"/>
                <a:gd name="T60" fmla="+- 0 3017 2835"/>
                <a:gd name="T61" fmla="*/ T60 w 198"/>
                <a:gd name="T62" fmla="+- 0 -5902 -5958"/>
                <a:gd name="T63" fmla="*/ -5902 h 97"/>
                <a:gd name="T64" fmla="+- 0 3033 2835"/>
                <a:gd name="T65" fmla="*/ T64 w 198"/>
                <a:gd name="T66" fmla="+- 0 -5910 -5958"/>
                <a:gd name="T67" fmla="*/ -5910 h 97"/>
                <a:gd name="T68" fmla="+- 0 3017 2835"/>
                <a:gd name="T69" fmla="*/ T68 w 198"/>
                <a:gd name="T70" fmla="+- 0 -5918 -5958"/>
                <a:gd name="T71" fmla="*/ -5918 h 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</a:cxnLst>
              <a:rect l="0" t="0" r="r" b="b"/>
              <a:pathLst>
                <a:path w="198" h="97">
                  <a:moveTo>
                    <a:pt x="102" y="0"/>
                  </a:moveTo>
                  <a:lnTo>
                    <a:pt x="102" y="96"/>
                  </a:lnTo>
                  <a:lnTo>
                    <a:pt x="182" y="56"/>
                  </a:lnTo>
                  <a:lnTo>
                    <a:pt x="118" y="56"/>
                  </a:lnTo>
                  <a:lnTo>
                    <a:pt x="118" y="40"/>
                  </a:lnTo>
                  <a:lnTo>
                    <a:pt x="182" y="40"/>
                  </a:lnTo>
                  <a:lnTo>
                    <a:pt x="102" y="0"/>
                  </a:lnTo>
                  <a:close/>
                  <a:moveTo>
                    <a:pt x="102" y="40"/>
                  </a:moveTo>
                  <a:lnTo>
                    <a:pt x="0" y="40"/>
                  </a:lnTo>
                  <a:lnTo>
                    <a:pt x="0" y="56"/>
                  </a:lnTo>
                  <a:lnTo>
                    <a:pt x="102" y="56"/>
                  </a:lnTo>
                  <a:lnTo>
                    <a:pt x="102" y="40"/>
                  </a:lnTo>
                  <a:close/>
                  <a:moveTo>
                    <a:pt x="182" y="40"/>
                  </a:moveTo>
                  <a:lnTo>
                    <a:pt x="118" y="40"/>
                  </a:lnTo>
                  <a:lnTo>
                    <a:pt x="118" y="56"/>
                  </a:lnTo>
                  <a:lnTo>
                    <a:pt x="182" y="56"/>
                  </a:lnTo>
                  <a:lnTo>
                    <a:pt x="198" y="48"/>
                  </a:lnTo>
                  <a:lnTo>
                    <a:pt x="182" y="4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102" name="Picture 590">
              <a:extLst>
                <a:ext uri="{FF2B5EF4-FFF2-40B4-BE49-F238E27FC236}">
                  <a16:creationId xmlns:a16="http://schemas.microsoft.com/office/drawing/2014/main" id="{F28D6B5E-D01B-4C88-9357-7F31A00F53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4" y="-6138"/>
              <a:ext cx="455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" name="Freeform 589">
              <a:extLst>
                <a:ext uri="{FF2B5EF4-FFF2-40B4-BE49-F238E27FC236}">
                  <a16:creationId xmlns:a16="http://schemas.microsoft.com/office/drawing/2014/main" id="{0945A653-1915-44E7-B98F-53A5D073B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4" y="-6138"/>
              <a:ext cx="455" cy="455"/>
            </a:xfrm>
            <a:custGeom>
              <a:avLst/>
              <a:gdLst>
                <a:gd name="T0" fmla="+- 0 9915 9915"/>
                <a:gd name="T1" fmla="*/ T0 w 455"/>
                <a:gd name="T2" fmla="+- 0 -5910 -6137"/>
                <a:gd name="T3" fmla="*/ -5910 h 455"/>
                <a:gd name="T4" fmla="+- 0 9926 9915"/>
                <a:gd name="T5" fmla="*/ T4 w 455"/>
                <a:gd name="T6" fmla="+- 0 -5982 -6137"/>
                <a:gd name="T7" fmla="*/ -5982 h 455"/>
                <a:gd name="T8" fmla="+- 0 9959 9915"/>
                <a:gd name="T9" fmla="*/ T8 w 455"/>
                <a:gd name="T10" fmla="+- 0 -6044 -6137"/>
                <a:gd name="T11" fmla="*/ -6044 h 455"/>
                <a:gd name="T12" fmla="+- 0 10008 9915"/>
                <a:gd name="T13" fmla="*/ T12 w 455"/>
                <a:gd name="T14" fmla="+- 0 -6093 -6137"/>
                <a:gd name="T15" fmla="*/ -6093 h 455"/>
                <a:gd name="T16" fmla="+- 0 10070 9915"/>
                <a:gd name="T17" fmla="*/ T16 w 455"/>
                <a:gd name="T18" fmla="+- 0 -6126 -6137"/>
                <a:gd name="T19" fmla="*/ -6126 h 455"/>
                <a:gd name="T20" fmla="+- 0 10142 9915"/>
                <a:gd name="T21" fmla="*/ T20 w 455"/>
                <a:gd name="T22" fmla="+- 0 -6137 -6137"/>
                <a:gd name="T23" fmla="*/ -6137 h 455"/>
                <a:gd name="T24" fmla="+- 0 10214 9915"/>
                <a:gd name="T25" fmla="*/ T24 w 455"/>
                <a:gd name="T26" fmla="+- 0 -6126 -6137"/>
                <a:gd name="T27" fmla="*/ -6126 h 455"/>
                <a:gd name="T28" fmla="+- 0 10276 9915"/>
                <a:gd name="T29" fmla="*/ T28 w 455"/>
                <a:gd name="T30" fmla="+- 0 -6093 -6137"/>
                <a:gd name="T31" fmla="*/ -6093 h 455"/>
                <a:gd name="T32" fmla="+- 0 10326 9915"/>
                <a:gd name="T33" fmla="*/ T32 w 455"/>
                <a:gd name="T34" fmla="+- 0 -6044 -6137"/>
                <a:gd name="T35" fmla="*/ -6044 h 455"/>
                <a:gd name="T36" fmla="+- 0 10358 9915"/>
                <a:gd name="T37" fmla="*/ T36 w 455"/>
                <a:gd name="T38" fmla="+- 0 -5982 -6137"/>
                <a:gd name="T39" fmla="*/ -5982 h 455"/>
                <a:gd name="T40" fmla="+- 0 10370 9915"/>
                <a:gd name="T41" fmla="*/ T40 w 455"/>
                <a:gd name="T42" fmla="+- 0 -5910 -6137"/>
                <a:gd name="T43" fmla="*/ -5910 h 455"/>
                <a:gd name="T44" fmla="+- 0 10358 9915"/>
                <a:gd name="T45" fmla="*/ T44 w 455"/>
                <a:gd name="T46" fmla="+- 0 -5838 -6137"/>
                <a:gd name="T47" fmla="*/ -5838 h 455"/>
                <a:gd name="T48" fmla="+- 0 10326 9915"/>
                <a:gd name="T49" fmla="*/ T48 w 455"/>
                <a:gd name="T50" fmla="+- 0 -5776 -6137"/>
                <a:gd name="T51" fmla="*/ -5776 h 455"/>
                <a:gd name="T52" fmla="+- 0 10276 9915"/>
                <a:gd name="T53" fmla="*/ T52 w 455"/>
                <a:gd name="T54" fmla="+- 0 -5726 -6137"/>
                <a:gd name="T55" fmla="*/ -5726 h 455"/>
                <a:gd name="T56" fmla="+- 0 10214 9915"/>
                <a:gd name="T57" fmla="*/ T56 w 455"/>
                <a:gd name="T58" fmla="+- 0 -5694 -6137"/>
                <a:gd name="T59" fmla="*/ -5694 h 455"/>
                <a:gd name="T60" fmla="+- 0 10142 9915"/>
                <a:gd name="T61" fmla="*/ T60 w 455"/>
                <a:gd name="T62" fmla="+- 0 -5682 -6137"/>
                <a:gd name="T63" fmla="*/ -5682 h 455"/>
                <a:gd name="T64" fmla="+- 0 10070 9915"/>
                <a:gd name="T65" fmla="*/ T64 w 455"/>
                <a:gd name="T66" fmla="+- 0 -5694 -6137"/>
                <a:gd name="T67" fmla="*/ -5694 h 455"/>
                <a:gd name="T68" fmla="+- 0 10008 9915"/>
                <a:gd name="T69" fmla="*/ T68 w 455"/>
                <a:gd name="T70" fmla="+- 0 -5726 -6137"/>
                <a:gd name="T71" fmla="*/ -5726 h 455"/>
                <a:gd name="T72" fmla="+- 0 9959 9915"/>
                <a:gd name="T73" fmla="*/ T72 w 455"/>
                <a:gd name="T74" fmla="+- 0 -5776 -6137"/>
                <a:gd name="T75" fmla="*/ -5776 h 455"/>
                <a:gd name="T76" fmla="+- 0 9926 9915"/>
                <a:gd name="T77" fmla="*/ T76 w 455"/>
                <a:gd name="T78" fmla="+- 0 -5838 -6137"/>
                <a:gd name="T79" fmla="*/ -5838 h 455"/>
                <a:gd name="T80" fmla="+- 0 9915 9915"/>
                <a:gd name="T81" fmla="*/ T80 w 455"/>
                <a:gd name="T82" fmla="+- 0 -5910 -6137"/>
                <a:gd name="T83" fmla="*/ -5910 h 45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5" h="455">
                  <a:moveTo>
                    <a:pt x="0" y="227"/>
                  </a:moveTo>
                  <a:lnTo>
                    <a:pt x="11" y="155"/>
                  </a:lnTo>
                  <a:lnTo>
                    <a:pt x="44" y="93"/>
                  </a:lnTo>
                  <a:lnTo>
                    <a:pt x="93" y="44"/>
                  </a:lnTo>
                  <a:lnTo>
                    <a:pt x="155" y="11"/>
                  </a:lnTo>
                  <a:lnTo>
                    <a:pt x="227" y="0"/>
                  </a:lnTo>
                  <a:lnTo>
                    <a:pt x="299" y="11"/>
                  </a:lnTo>
                  <a:lnTo>
                    <a:pt x="361" y="44"/>
                  </a:lnTo>
                  <a:lnTo>
                    <a:pt x="411" y="93"/>
                  </a:lnTo>
                  <a:lnTo>
                    <a:pt x="443" y="155"/>
                  </a:lnTo>
                  <a:lnTo>
                    <a:pt x="455" y="227"/>
                  </a:lnTo>
                  <a:lnTo>
                    <a:pt x="443" y="299"/>
                  </a:lnTo>
                  <a:lnTo>
                    <a:pt x="411" y="361"/>
                  </a:lnTo>
                  <a:lnTo>
                    <a:pt x="361" y="411"/>
                  </a:lnTo>
                  <a:lnTo>
                    <a:pt x="299" y="443"/>
                  </a:lnTo>
                  <a:lnTo>
                    <a:pt x="227" y="455"/>
                  </a:lnTo>
                  <a:lnTo>
                    <a:pt x="155" y="443"/>
                  </a:lnTo>
                  <a:lnTo>
                    <a:pt x="93" y="411"/>
                  </a:lnTo>
                  <a:lnTo>
                    <a:pt x="44" y="361"/>
                  </a:lnTo>
                  <a:lnTo>
                    <a:pt x="11" y="299"/>
                  </a:lnTo>
                  <a:lnTo>
                    <a:pt x="0" y="227"/>
                  </a:lnTo>
                  <a:close/>
                </a:path>
              </a:pathLst>
            </a:custGeom>
            <a:noFill/>
            <a:ln w="764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4" name="AutoShape 588">
              <a:extLst>
                <a:ext uri="{FF2B5EF4-FFF2-40B4-BE49-F238E27FC236}">
                  <a16:creationId xmlns:a16="http://schemas.microsoft.com/office/drawing/2014/main" id="{3D717118-817C-4F91-9A3E-559688C17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" y="-5958"/>
              <a:ext cx="5062" cy="97"/>
            </a:xfrm>
            <a:custGeom>
              <a:avLst/>
              <a:gdLst>
                <a:gd name="T0" fmla="+- 0 9899 4854"/>
                <a:gd name="T1" fmla="*/ T0 w 5062"/>
                <a:gd name="T2" fmla="+- 0 -5918 -5958"/>
                <a:gd name="T3" fmla="*/ -5918 h 97"/>
                <a:gd name="T4" fmla="+- 0 9835 4854"/>
                <a:gd name="T5" fmla="*/ T4 w 5062"/>
                <a:gd name="T6" fmla="+- 0 -5918 -5958"/>
                <a:gd name="T7" fmla="*/ -5918 h 97"/>
                <a:gd name="T8" fmla="+- 0 9835 4854"/>
                <a:gd name="T9" fmla="*/ T8 w 5062"/>
                <a:gd name="T10" fmla="+- 0 -5902 -5958"/>
                <a:gd name="T11" fmla="*/ -5902 h 97"/>
                <a:gd name="T12" fmla="+- 0 9819 4854"/>
                <a:gd name="T13" fmla="*/ T12 w 5062"/>
                <a:gd name="T14" fmla="+- 0 -5902 -5958"/>
                <a:gd name="T15" fmla="*/ -5902 h 97"/>
                <a:gd name="T16" fmla="+- 0 9819 4854"/>
                <a:gd name="T17" fmla="*/ T16 w 5062"/>
                <a:gd name="T18" fmla="+- 0 -5862 -5958"/>
                <a:gd name="T19" fmla="*/ -5862 h 97"/>
                <a:gd name="T20" fmla="+- 0 9915 4854"/>
                <a:gd name="T21" fmla="*/ T20 w 5062"/>
                <a:gd name="T22" fmla="+- 0 -5910 -5958"/>
                <a:gd name="T23" fmla="*/ -5910 h 97"/>
                <a:gd name="T24" fmla="+- 0 9899 4854"/>
                <a:gd name="T25" fmla="*/ T24 w 5062"/>
                <a:gd name="T26" fmla="+- 0 -5918 -5958"/>
                <a:gd name="T27" fmla="*/ -5918 h 97"/>
                <a:gd name="T28" fmla="+- 0 9819 4854"/>
                <a:gd name="T29" fmla="*/ T28 w 5062"/>
                <a:gd name="T30" fmla="+- 0 -5918 -5958"/>
                <a:gd name="T31" fmla="*/ -5918 h 97"/>
                <a:gd name="T32" fmla="+- 0 4854 4854"/>
                <a:gd name="T33" fmla="*/ T32 w 5062"/>
                <a:gd name="T34" fmla="+- 0 -5918 -5958"/>
                <a:gd name="T35" fmla="*/ -5918 h 97"/>
                <a:gd name="T36" fmla="+- 0 4854 4854"/>
                <a:gd name="T37" fmla="*/ T36 w 5062"/>
                <a:gd name="T38" fmla="+- 0 -5901 -5958"/>
                <a:gd name="T39" fmla="*/ -5901 h 97"/>
                <a:gd name="T40" fmla="+- 0 9819 4854"/>
                <a:gd name="T41" fmla="*/ T40 w 5062"/>
                <a:gd name="T42" fmla="+- 0 -5902 -5958"/>
                <a:gd name="T43" fmla="*/ -5902 h 97"/>
                <a:gd name="T44" fmla="+- 0 9819 4854"/>
                <a:gd name="T45" fmla="*/ T44 w 5062"/>
                <a:gd name="T46" fmla="+- 0 -5918 -5958"/>
                <a:gd name="T47" fmla="*/ -5918 h 97"/>
                <a:gd name="T48" fmla="+- 0 9835 4854"/>
                <a:gd name="T49" fmla="*/ T48 w 5062"/>
                <a:gd name="T50" fmla="+- 0 -5918 -5958"/>
                <a:gd name="T51" fmla="*/ -5918 h 97"/>
                <a:gd name="T52" fmla="+- 0 9819 4854"/>
                <a:gd name="T53" fmla="*/ T52 w 5062"/>
                <a:gd name="T54" fmla="+- 0 -5918 -5958"/>
                <a:gd name="T55" fmla="*/ -5918 h 97"/>
                <a:gd name="T56" fmla="+- 0 9819 4854"/>
                <a:gd name="T57" fmla="*/ T56 w 5062"/>
                <a:gd name="T58" fmla="+- 0 -5902 -5958"/>
                <a:gd name="T59" fmla="*/ -5902 h 97"/>
                <a:gd name="T60" fmla="+- 0 9835 4854"/>
                <a:gd name="T61" fmla="*/ T60 w 5062"/>
                <a:gd name="T62" fmla="+- 0 -5902 -5958"/>
                <a:gd name="T63" fmla="*/ -5902 h 97"/>
                <a:gd name="T64" fmla="+- 0 9835 4854"/>
                <a:gd name="T65" fmla="*/ T64 w 5062"/>
                <a:gd name="T66" fmla="+- 0 -5918 -5958"/>
                <a:gd name="T67" fmla="*/ -5918 h 97"/>
                <a:gd name="T68" fmla="+- 0 9819 4854"/>
                <a:gd name="T69" fmla="*/ T68 w 5062"/>
                <a:gd name="T70" fmla="+- 0 -5958 -5958"/>
                <a:gd name="T71" fmla="*/ -5958 h 97"/>
                <a:gd name="T72" fmla="+- 0 9819 4854"/>
                <a:gd name="T73" fmla="*/ T72 w 5062"/>
                <a:gd name="T74" fmla="+- 0 -5918 -5958"/>
                <a:gd name="T75" fmla="*/ -5918 h 97"/>
                <a:gd name="T76" fmla="+- 0 9899 4854"/>
                <a:gd name="T77" fmla="*/ T76 w 5062"/>
                <a:gd name="T78" fmla="+- 0 -5918 -5958"/>
                <a:gd name="T79" fmla="*/ -5918 h 97"/>
                <a:gd name="T80" fmla="+- 0 9819 4854"/>
                <a:gd name="T81" fmla="*/ T80 w 5062"/>
                <a:gd name="T82" fmla="+- 0 -5958 -5958"/>
                <a:gd name="T83" fmla="*/ -5958 h 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5062" h="97">
                  <a:moveTo>
                    <a:pt x="5045" y="40"/>
                  </a:moveTo>
                  <a:lnTo>
                    <a:pt x="4981" y="40"/>
                  </a:lnTo>
                  <a:lnTo>
                    <a:pt x="4981" y="56"/>
                  </a:lnTo>
                  <a:lnTo>
                    <a:pt x="4965" y="56"/>
                  </a:lnTo>
                  <a:lnTo>
                    <a:pt x="4965" y="96"/>
                  </a:lnTo>
                  <a:lnTo>
                    <a:pt x="5061" y="48"/>
                  </a:lnTo>
                  <a:lnTo>
                    <a:pt x="5045" y="40"/>
                  </a:lnTo>
                  <a:close/>
                  <a:moveTo>
                    <a:pt x="4965" y="40"/>
                  </a:moveTo>
                  <a:lnTo>
                    <a:pt x="0" y="40"/>
                  </a:lnTo>
                  <a:lnTo>
                    <a:pt x="0" y="57"/>
                  </a:lnTo>
                  <a:lnTo>
                    <a:pt x="4965" y="56"/>
                  </a:lnTo>
                  <a:lnTo>
                    <a:pt x="4965" y="40"/>
                  </a:lnTo>
                  <a:close/>
                  <a:moveTo>
                    <a:pt x="4981" y="40"/>
                  </a:moveTo>
                  <a:lnTo>
                    <a:pt x="4965" y="40"/>
                  </a:lnTo>
                  <a:lnTo>
                    <a:pt x="4965" y="56"/>
                  </a:lnTo>
                  <a:lnTo>
                    <a:pt x="4981" y="56"/>
                  </a:lnTo>
                  <a:lnTo>
                    <a:pt x="4981" y="40"/>
                  </a:lnTo>
                  <a:close/>
                  <a:moveTo>
                    <a:pt x="4965" y="0"/>
                  </a:moveTo>
                  <a:lnTo>
                    <a:pt x="4965" y="40"/>
                  </a:lnTo>
                  <a:lnTo>
                    <a:pt x="5045" y="40"/>
                  </a:lnTo>
                  <a:lnTo>
                    <a:pt x="4965" y="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5" name="Freeform 587">
              <a:extLst>
                <a:ext uri="{FF2B5EF4-FFF2-40B4-BE49-F238E27FC236}">
                  <a16:creationId xmlns:a16="http://schemas.microsoft.com/office/drawing/2014/main" id="{4BD38F9E-0A1A-46E0-AF96-119A309F1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3" y="-5244"/>
              <a:ext cx="1093" cy="1091"/>
            </a:xfrm>
            <a:custGeom>
              <a:avLst/>
              <a:gdLst>
                <a:gd name="T0" fmla="+- 0 1743 1743"/>
                <a:gd name="T1" fmla="*/ T0 w 1093"/>
                <a:gd name="T2" fmla="+- 0 -4698 -5243"/>
                <a:gd name="T3" fmla="*/ -4698 h 1091"/>
                <a:gd name="T4" fmla="+- 0 2289 1743"/>
                <a:gd name="T5" fmla="*/ T4 w 1093"/>
                <a:gd name="T6" fmla="+- 0 -5243 -5243"/>
                <a:gd name="T7" fmla="*/ -5243 h 1091"/>
                <a:gd name="T8" fmla="+- 0 2835 1743"/>
                <a:gd name="T9" fmla="*/ T8 w 1093"/>
                <a:gd name="T10" fmla="+- 0 -4698 -5243"/>
                <a:gd name="T11" fmla="*/ -4698 h 1091"/>
                <a:gd name="T12" fmla="+- 0 2289 1743"/>
                <a:gd name="T13" fmla="*/ T12 w 1093"/>
                <a:gd name="T14" fmla="+- 0 -4152 -5243"/>
                <a:gd name="T15" fmla="*/ -4152 h 1091"/>
                <a:gd name="T16" fmla="+- 0 1743 1743"/>
                <a:gd name="T17" fmla="*/ T16 w 1093"/>
                <a:gd name="T18" fmla="+- 0 -4698 -5243"/>
                <a:gd name="T19" fmla="*/ -4698 h 109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93" h="1091">
                  <a:moveTo>
                    <a:pt x="0" y="545"/>
                  </a:moveTo>
                  <a:lnTo>
                    <a:pt x="546" y="0"/>
                  </a:lnTo>
                  <a:lnTo>
                    <a:pt x="1092" y="545"/>
                  </a:lnTo>
                  <a:lnTo>
                    <a:pt x="546" y="1091"/>
                  </a:lnTo>
                  <a:lnTo>
                    <a:pt x="0" y="545"/>
                  </a:lnTo>
                  <a:close/>
                </a:path>
              </a:pathLst>
            </a:custGeom>
            <a:noFill/>
            <a:ln w="10196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6" name="AutoShape 586">
              <a:extLst>
                <a:ext uri="{FF2B5EF4-FFF2-40B4-BE49-F238E27FC236}">
                  <a16:creationId xmlns:a16="http://schemas.microsoft.com/office/drawing/2014/main" id="{A59EDD8D-BCF1-442B-AEFA-2ADA64EE3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-5363"/>
              <a:ext cx="99" cy="1354"/>
            </a:xfrm>
            <a:custGeom>
              <a:avLst/>
              <a:gdLst>
                <a:gd name="T0" fmla="+- 0 2336 2240"/>
                <a:gd name="T1" fmla="*/ T0 w 99"/>
                <a:gd name="T2" fmla="+- 0 -4103 -5363"/>
                <a:gd name="T3" fmla="*/ -4103 h 1354"/>
                <a:gd name="T4" fmla="+- 0 2296 2240"/>
                <a:gd name="T5" fmla="*/ T4 w 99"/>
                <a:gd name="T6" fmla="+- 0 -4105 -5363"/>
                <a:gd name="T7" fmla="*/ -4105 h 1354"/>
                <a:gd name="T8" fmla="+- 0 2298 2240"/>
                <a:gd name="T9" fmla="*/ T8 w 99"/>
                <a:gd name="T10" fmla="+- 0 -4152 -5363"/>
                <a:gd name="T11" fmla="*/ -4152 h 1354"/>
                <a:gd name="T12" fmla="+- 0 2282 2240"/>
                <a:gd name="T13" fmla="*/ T12 w 99"/>
                <a:gd name="T14" fmla="+- 0 -4153 -5363"/>
                <a:gd name="T15" fmla="*/ -4153 h 1354"/>
                <a:gd name="T16" fmla="+- 0 2280 2240"/>
                <a:gd name="T17" fmla="*/ T16 w 99"/>
                <a:gd name="T18" fmla="+- 0 -4105 -5363"/>
                <a:gd name="T19" fmla="*/ -4105 h 1354"/>
                <a:gd name="T20" fmla="+- 0 2240 2240"/>
                <a:gd name="T21" fmla="*/ T20 w 99"/>
                <a:gd name="T22" fmla="+- 0 -4107 -5363"/>
                <a:gd name="T23" fmla="*/ -4107 h 1354"/>
                <a:gd name="T24" fmla="+- 0 2284 2240"/>
                <a:gd name="T25" fmla="*/ T24 w 99"/>
                <a:gd name="T26" fmla="+- 0 -4009 -5363"/>
                <a:gd name="T27" fmla="*/ -4009 h 1354"/>
                <a:gd name="T28" fmla="+- 0 2328 2240"/>
                <a:gd name="T29" fmla="*/ T28 w 99"/>
                <a:gd name="T30" fmla="+- 0 -4089 -5363"/>
                <a:gd name="T31" fmla="*/ -4089 h 1354"/>
                <a:gd name="T32" fmla="+- 0 2336 2240"/>
                <a:gd name="T33" fmla="*/ T32 w 99"/>
                <a:gd name="T34" fmla="+- 0 -4103 -5363"/>
                <a:gd name="T35" fmla="*/ -4103 h 1354"/>
                <a:gd name="T36" fmla="+- 0 2338 2240"/>
                <a:gd name="T37" fmla="*/ T36 w 99"/>
                <a:gd name="T38" fmla="+- 0 -5339 -5363"/>
                <a:gd name="T39" fmla="*/ -5339 h 1354"/>
                <a:gd name="T40" fmla="+- 0 2298 2240"/>
                <a:gd name="T41" fmla="*/ T40 w 99"/>
                <a:gd name="T42" fmla="+- 0 -5339 -5363"/>
                <a:gd name="T43" fmla="*/ -5339 h 1354"/>
                <a:gd name="T44" fmla="+- 0 2298 2240"/>
                <a:gd name="T45" fmla="*/ T44 w 99"/>
                <a:gd name="T46" fmla="+- 0 -5363 -5363"/>
                <a:gd name="T47" fmla="*/ -5363 h 1354"/>
                <a:gd name="T48" fmla="+- 0 2282 2240"/>
                <a:gd name="T49" fmla="*/ T48 w 99"/>
                <a:gd name="T50" fmla="+- 0 -5363 -5363"/>
                <a:gd name="T51" fmla="*/ -5363 h 1354"/>
                <a:gd name="T52" fmla="+- 0 2282 2240"/>
                <a:gd name="T53" fmla="*/ T52 w 99"/>
                <a:gd name="T54" fmla="+- 0 -5339 -5363"/>
                <a:gd name="T55" fmla="*/ -5339 h 1354"/>
                <a:gd name="T56" fmla="+- 0 2242 2240"/>
                <a:gd name="T57" fmla="*/ T56 w 99"/>
                <a:gd name="T58" fmla="+- 0 -5339 -5363"/>
                <a:gd name="T59" fmla="*/ -5339 h 1354"/>
                <a:gd name="T60" fmla="+- 0 2290 2240"/>
                <a:gd name="T61" fmla="*/ T60 w 99"/>
                <a:gd name="T62" fmla="+- 0 -5243 -5363"/>
                <a:gd name="T63" fmla="*/ -5243 h 1354"/>
                <a:gd name="T64" fmla="+- 0 2330 2240"/>
                <a:gd name="T65" fmla="*/ T64 w 99"/>
                <a:gd name="T66" fmla="+- 0 -5323 -5363"/>
                <a:gd name="T67" fmla="*/ -5323 h 1354"/>
                <a:gd name="T68" fmla="+- 0 2338 2240"/>
                <a:gd name="T69" fmla="*/ T68 w 99"/>
                <a:gd name="T70" fmla="+- 0 -5339 -5363"/>
                <a:gd name="T71" fmla="*/ -5339 h 13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</a:cxnLst>
              <a:rect l="0" t="0" r="r" b="b"/>
              <a:pathLst>
                <a:path w="99" h="1354">
                  <a:moveTo>
                    <a:pt x="96" y="1260"/>
                  </a:moveTo>
                  <a:lnTo>
                    <a:pt x="56" y="1258"/>
                  </a:lnTo>
                  <a:lnTo>
                    <a:pt x="58" y="1211"/>
                  </a:lnTo>
                  <a:lnTo>
                    <a:pt x="42" y="1210"/>
                  </a:lnTo>
                  <a:lnTo>
                    <a:pt x="40" y="1258"/>
                  </a:lnTo>
                  <a:lnTo>
                    <a:pt x="0" y="1256"/>
                  </a:lnTo>
                  <a:lnTo>
                    <a:pt x="44" y="1354"/>
                  </a:lnTo>
                  <a:lnTo>
                    <a:pt x="88" y="1274"/>
                  </a:lnTo>
                  <a:lnTo>
                    <a:pt x="96" y="1260"/>
                  </a:lnTo>
                  <a:close/>
                  <a:moveTo>
                    <a:pt x="98" y="24"/>
                  </a:moveTo>
                  <a:lnTo>
                    <a:pt x="58" y="24"/>
                  </a:lnTo>
                  <a:lnTo>
                    <a:pt x="58" y="0"/>
                  </a:lnTo>
                  <a:lnTo>
                    <a:pt x="42" y="0"/>
                  </a:lnTo>
                  <a:lnTo>
                    <a:pt x="42" y="24"/>
                  </a:lnTo>
                  <a:lnTo>
                    <a:pt x="2" y="24"/>
                  </a:lnTo>
                  <a:lnTo>
                    <a:pt x="50" y="120"/>
                  </a:lnTo>
                  <a:lnTo>
                    <a:pt x="90" y="40"/>
                  </a:lnTo>
                  <a:lnTo>
                    <a:pt x="98" y="24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7" name="AutoShape 585">
              <a:extLst>
                <a:ext uri="{FF2B5EF4-FFF2-40B4-BE49-F238E27FC236}">
                  <a16:creationId xmlns:a16="http://schemas.microsoft.com/office/drawing/2014/main" id="{93FF8C22-3D31-4488-B805-2DBB27C0E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6" y="-7388"/>
              <a:ext cx="2072" cy="319"/>
            </a:xfrm>
            <a:custGeom>
              <a:avLst/>
              <a:gdLst>
                <a:gd name="T0" fmla="+- 0 11188 11187"/>
                <a:gd name="T1" fmla="*/ T0 w 2072"/>
                <a:gd name="T2" fmla="+- 0 -7338 -7387"/>
                <a:gd name="T3" fmla="*/ -7338 h 319"/>
                <a:gd name="T4" fmla="+- 0 11236 11187"/>
                <a:gd name="T5" fmla="*/ T4 w 2072"/>
                <a:gd name="T6" fmla="+- 0 -7069 -7387"/>
                <a:gd name="T7" fmla="*/ -7069 h 319"/>
                <a:gd name="T8" fmla="+- 0 11244 11187"/>
                <a:gd name="T9" fmla="*/ T8 w 2072"/>
                <a:gd name="T10" fmla="+- 0 -7093 -7387"/>
                <a:gd name="T11" fmla="*/ -7093 h 319"/>
                <a:gd name="T12" fmla="+- 0 11228 11187"/>
                <a:gd name="T13" fmla="*/ T12 w 2072"/>
                <a:gd name="T14" fmla="+- 0 -7098 -7387"/>
                <a:gd name="T15" fmla="*/ -7098 h 319"/>
                <a:gd name="T16" fmla="+- 0 11217 11187"/>
                <a:gd name="T17" fmla="*/ T16 w 2072"/>
                <a:gd name="T18" fmla="+- 0 -7109 -7387"/>
                <a:gd name="T19" fmla="*/ -7109 h 319"/>
                <a:gd name="T20" fmla="+- 0 11212 11187"/>
                <a:gd name="T21" fmla="*/ T20 w 2072"/>
                <a:gd name="T22" fmla="+- 0 -7123 -7387"/>
                <a:gd name="T23" fmla="*/ -7123 h 319"/>
                <a:gd name="T24" fmla="+- 0 11213 11187"/>
                <a:gd name="T25" fmla="*/ T24 w 2072"/>
                <a:gd name="T26" fmla="+- 0 -7339 -7387"/>
                <a:gd name="T27" fmla="*/ -7339 h 319"/>
                <a:gd name="T28" fmla="+- 0 11223 11187"/>
                <a:gd name="T29" fmla="*/ T28 w 2072"/>
                <a:gd name="T30" fmla="+- 0 -7353 -7387"/>
                <a:gd name="T31" fmla="*/ -7353 h 319"/>
                <a:gd name="T32" fmla="+- 0 11235 11187"/>
                <a:gd name="T33" fmla="*/ T32 w 2072"/>
                <a:gd name="T34" fmla="+- 0 -7361 -7387"/>
                <a:gd name="T35" fmla="*/ -7361 h 319"/>
                <a:gd name="T36" fmla="+- 0 13221 11187"/>
                <a:gd name="T37" fmla="*/ T36 w 2072"/>
                <a:gd name="T38" fmla="+- 0 -7383 -7387"/>
                <a:gd name="T39" fmla="*/ -7383 h 319"/>
                <a:gd name="T40" fmla="+- 0 11239 11187"/>
                <a:gd name="T41" fmla="*/ T40 w 2072"/>
                <a:gd name="T42" fmla="+- 0 -7093 -7387"/>
                <a:gd name="T43" fmla="*/ -7093 h 319"/>
                <a:gd name="T44" fmla="+- 0 13205 11187"/>
                <a:gd name="T45" fmla="*/ T44 w 2072"/>
                <a:gd name="T46" fmla="+- 0 -7093 -7387"/>
                <a:gd name="T47" fmla="*/ -7093 h 319"/>
                <a:gd name="T48" fmla="+- 0 11239 11187"/>
                <a:gd name="T49" fmla="*/ T48 w 2072"/>
                <a:gd name="T50" fmla="+- 0 -7093 -7387"/>
                <a:gd name="T51" fmla="*/ -7093 h 319"/>
                <a:gd name="T52" fmla="+- 0 13212 11187"/>
                <a:gd name="T53" fmla="*/ T52 w 2072"/>
                <a:gd name="T54" fmla="+- 0 -7095 -7387"/>
                <a:gd name="T55" fmla="*/ -7095 h 319"/>
                <a:gd name="T56" fmla="+- 0 13213 11187"/>
                <a:gd name="T57" fmla="*/ T56 w 2072"/>
                <a:gd name="T58" fmla="+- 0 -7096 -7387"/>
                <a:gd name="T59" fmla="*/ -7096 h 319"/>
                <a:gd name="T60" fmla="+- 0 13248 11187"/>
                <a:gd name="T61" fmla="*/ T60 w 2072"/>
                <a:gd name="T62" fmla="+- 0 -7096 -7387"/>
                <a:gd name="T63" fmla="*/ -7096 h 319"/>
                <a:gd name="T64" fmla="+- 0 13250 11187"/>
                <a:gd name="T65" fmla="*/ T64 w 2072"/>
                <a:gd name="T66" fmla="+- 0 -7098 -7387"/>
                <a:gd name="T67" fmla="*/ -7098 h 319"/>
                <a:gd name="T68" fmla="+- 0 13217 11187"/>
                <a:gd name="T69" fmla="*/ T68 w 2072"/>
                <a:gd name="T70" fmla="+- 0 -7098 -7387"/>
                <a:gd name="T71" fmla="*/ -7098 h 319"/>
                <a:gd name="T72" fmla="+- 0 11228 11187"/>
                <a:gd name="T73" fmla="*/ T72 w 2072"/>
                <a:gd name="T74" fmla="+- 0 -7098 -7387"/>
                <a:gd name="T75" fmla="*/ -7098 h 319"/>
                <a:gd name="T76" fmla="+- 0 13250 11187"/>
                <a:gd name="T77" fmla="*/ T76 w 2072"/>
                <a:gd name="T78" fmla="+- 0 -7099 -7387"/>
                <a:gd name="T79" fmla="*/ -7099 h 319"/>
                <a:gd name="T80" fmla="+- 0 11222 11187"/>
                <a:gd name="T81" fmla="*/ T80 w 2072"/>
                <a:gd name="T82" fmla="+- 0 -7103 -7387"/>
                <a:gd name="T83" fmla="*/ -7103 h 319"/>
                <a:gd name="T84" fmla="+- 0 13223 11187"/>
                <a:gd name="T85" fmla="*/ T84 w 2072"/>
                <a:gd name="T86" fmla="+- 0 -7103 -7387"/>
                <a:gd name="T87" fmla="*/ -7103 h 319"/>
                <a:gd name="T88" fmla="+- 0 13228 11187"/>
                <a:gd name="T89" fmla="*/ T88 w 2072"/>
                <a:gd name="T90" fmla="+- 0 -7108 -7387"/>
                <a:gd name="T91" fmla="*/ -7108 h 319"/>
                <a:gd name="T92" fmla="+- 0 11217 11187"/>
                <a:gd name="T93" fmla="*/ T92 w 2072"/>
                <a:gd name="T94" fmla="+- 0 -7110 -7387"/>
                <a:gd name="T95" fmla="*/ -7110 h 319"/>
                <a:gd name="T96" fmla="+- 0 13255 11187"/>
                <a:gd name="T97" fmla="*/ T96 w 2072"/>
                <a:gd name="T98" fmla="+- 0 -7110 -7387"/>
                <a:gd name="T99" fmla="*/ -7110 h 319"/>
                <a:gd name="T100" fmla="+- 0 13256 11187"/>
                <a:gd name="T101" fmla="*/ T100 w 2072"/>
                <a:gd name="T102" fmla="+- 0 -7114 -7387"/>
                <a:gd name="T103" fmla="*/ -7114 h 319"/>
                <a:gd name="T104" fmla="+- 0 11214 11187"/>
                <a:gd name="T105" fmla="*/ T104 w 2072"/>
                <a:gd name="T106" fmla="+- 0 -7115 -7387"/>
                <a:gd name="T107" fmla="*/ -7115 h 319"/>
                <a:gd name="T108" fmla="+- 0 13232 11187"/>
                <a:gd name="T109" fmla="*/ T108 w 2072"/>
                <a:gd name="T110" fmla="+- 0 -7116 -7387"/>
                <a:gd name="T111" fmla="*/ -7116 h 319"/>
                <a:gd name="T112" fmla="+- 0 11214 11187"/>
                <a:gd name="T113" fmla="*/ T112 w 2072"/>
                <a:gd name="T114" fmla="+- 0 -7116 -7387"/>
                <a:gd name="T115" fmla="*/ -7116 h 319"/>
                <a:gd name="T116" fmla="+- 0 11211 11187"/>
                <a:gd name="T117" fmla="*/ T116 w 2072"/>
                <a:gd name="T118" fmla="+- 0 -7123 -7387"/>
                <a:gd name="T119" fmla="*/ -7123 h 319"/>
                <a:gd name="T120" fmla="+- 0 13234 11187"/>
                <a:gd name="T121" fmla="*/ T120 w 2072"/>
                <a:gd name="T122" fmla="+- 0 -7122 -7387"/>
                <a:gd name="T123" fmla="*/ -7122 h 319"/>
                <a:gd name="T124" fmla="+- 0 11211 11187"/>
                <a:gd name="T125" fmla="*/ T124 w 2072"/>
                <a:gd name="T126" fmla="+- 0 -7123 -7387"/>
                <a:gd name="T127" fmla="*/ -7123 h 319"/>
                <a:gd name="T128" fmla="+- 0 13258 11187"/>
                <a:gd name="T129" fmla="*/ T128 w 2072"/>
                <a:gd name="T130" fmla="+- 0 -7123 -7387"/>
                <a:gd name="T131" fmla="*/ -7123 h 319"/>
                <a:gd name="T132" fmla="+- 0 13235 11187"/>
                <a:gd name="T133" fmla="*/ T132 w 2072"/>
                <a:gd name="T134" fmla="+- 0 -7130 -7387"/>
                <a:gd name="T135" fmla="*/ -7130 h 319"/>
                <a:gd name="T136" fmla="+- 0 13234 11187"/>
                <a:gd name="T137" fmla="*/ T136 w 2072"/>
                <a:gd name="T138" fmla="+- 0 -7332 -7387"/>
                <a:gd name="T139" fmla="*/ -7332 h 319"/>
                <a:gd name="T140" fmla="+- 0 13258 11187"/>
                <a:gd name="T141" fmla="*/ T140 w 2072"/>
                <a:gd name="T142" fmla="+- 0 -7335 -7387"/>
                <a:gd name="T143" fmla="*/ -7335 h 319"/>
                <a:gd name="T144" fmla="+- 0 13234 11187"/>
                <a:gd name="T145" fmla="*/ T144 w 2072"/>
                <a:gd name="T146" fmla="+- 0 -7335 -7387"/>
                <a:gd name="T147" fmla="*/ -7335 h 319"/>
                <a:gd name="T148" fmla="+- 0 13234 11187"/>
                <a:gd name="T149" fmla="*/ T148 w 2072"/>
                <a:gd name="T150" fmla="+- 0 -7333 -7387"/>
                <a:gd name="T151" fmla="*/ -7333 h 319"/>
                <a:gd name="T152" fmla="+- 0 11214 11187"/>
                <a:gd name="T153" fmla="*/ T152 w 2072"/>
                <a:gd name="T154" fmla="+- 0 -7341 -7387"/>
                <a:gd name="T155" fmla="*/ -7341 h 319"/>
                <a:gd name="T156" fmla="+- 0 13231 11187"/>
                <a:gd name="T157" fmla="*/ T156 w 2072"/>
                <a:gd name="T158" fmla="+- 0 -7342 -7387"/>
                <a:gd name="T159" fmla="*/ -7342 h 319"/>
                <a:gd name="T160" fmla="+- 0 11214 11187"/>
                <a:gd name="T161" fmla="*/ T160 w 2072"/>
                <a:gd name="T162" fmla="+- 0 -7342 -7387"/>
                <a:gd name="T163" fmla="*/ -7342 h 319"/>
                <a:gd name="T164" fmla="+- 0 11218 11187"/>
                <a:gd name="T165" fmla="*/ T164 w 2072"/>
                <a:gd name="T166" fmla="+- 0 -7348 -7387"/>
                <a:gd name="T167" fmla="*/ -7348 h 319"/>
                <a:gd name="T168" fmla="+- 0 13229 11187"/>
                <a:gd name="T169" fmla="*/ T168 w 2072"/>
                <a:gd name="T170" fmla="+- 0 -7346 -7387"/>
                <a:gd name="T171" fmla="*/ -7346 h 319"/>
                <a:gd name="T172" fmla="+- 0 11217 11187"/>
                <a:gd name="T173" fmla="*/ T172 w 2072"/>
                <a:gd name="T174" fmla="+- 0 -7347 -7387"/>
                <a:gd name="T175" fmla="*/ -7347 h 319"/>
                <a:gd name="T176" fmla="+- 0 13224 11187"/>
                <a:gd name="T177" fmla="*/ T176 w 2072"/>
                <a:gd name="T178" fmla="+- 0 -7352 -7387"/>
                <a:gd name="T179" fmla="*/ -7352 h 319"/>
                <a:gd name="T180" fmla="+- 0 13223 11187"/>
                <a:gd name="T181" fmla="*/ T180 w 2072"/>
                <a:gd name="T182" fmla="+- 0 -7353 -7387"/>
                <a:gd name="T183" fmla="*/ -7353 h 319"/>
                <a:gd name="T184" fmla="+- 0 13218 11187"/>
                <a:gd name="T185" fmla="*/ T184 w 2072"/>
                <a:gd name="T186" fmla="+- 0 -7357 -7387"/>
                <a:gd name="T187" fmla="*/ -7357 h 319"/>
                <a:gd name="T188" fmla="+- 0 11222 11187"/>
                <a:gd name="T189" fmla="*/ T188 w 2072"/>
                <a:gd name="T190" fmla="+- 0 -7353 -7387"/>
                <a:gd name="T191" fmla="*/ -7353 h 319"/>
                <a:gd name="T192" fmla="+- 0 11227 11187"/>
                <a:gd name="T193" fmla="*/ T192 w 2072"/>
                <a:gd name="T194" fmla="+- 0 -7357 -7387"/>
                <a:gd name="T195" fmla="*/ -7357 h 319"/>
                <a:gd name="T196" fmla="+- 0 13250 11187"/>
                <a:gd name="T197" fmla="*/ T196 w 2072"/>
                <a:gd name="T198" fmla="+- 0 -7358 -7387"/>
                <a:gd name="T199" fmla="*/ -7358 h 319"/>
                <a:gd name="T200" fmla="+- 0 11228 11187"/>
                <a:gd name="T201" fmla="*/ T200 w 2072"/>
                <a:gd name="T202" fmla="+- 0 -7357 -7387"/>
                <a:gd name="T203" fmla="*/ -7357 h 319"/>
                <a:gd name="T204" fmla="+- 0 11233 11187"/>
                <a:gd name="T205" fmla="*/ T204 w 2072"/>
                <a:gd name="T206" fmla="+- 0 -7360 -7387"/>
                <a:gd name="T207" fmla="*/ -7360 h 319"/>
                <a:gd name="T208" fmla="+- 0 13248 11187"/>
                <a:gd name="T209" fmla="*/ T208 w 2072"/>
                <a:gd name="T210" fmla="+- 0 -7360 -7387"/>
                <a:gd name="T211" fmla="*/ -7360 h 319"/>
                <a:gd name="T212" fmla="+- 0 13211 11187"/>
                <a:gd name="T213" fmla="*/ T212 w 2072"/>
                <a:gd name="T214" fmla="+- 0 -7361 -7387"/>
                <a:gd name="T215" fmla="*/ -7361 h 319"/>
                <a:gd name="T216" fmla="+- 0 11241 11187"/>
                <a:gd name="T217" fmla="*/ T216 w 2072"/>
                <a:gd name="T218" fmla="+- 0 -7363 -7387"/>
                <a:gd name="T219" fmla="*/ -7363 h 319"/>
                <a:gd name="T220" fmla="+- 0 13204 11187"/>
                <a:gd name="T221" fmla="*/ T220 w 2072"/>
                <a:gd name="T222" fmla="+- 0 -7363 -7387"/>
                <a:gd name="T223" fmla="*/ -7363 h 319"/>
                <a:gd name="T224" fmla="+- 0 13196 11187"/>
                <a:gd name="T225" fmla="*/ T224 w 2072"/>
                <a:gd name="T226" fmla="+- 0 -7363 -7387"/>
                <a:gd name="T227" fmla="*/ -7363 h 319"/>
                <a:gd name="T228" fmla="+- 0 13196 11187"/>
                <a:gd name="T229" fmla="*/ T228 w 2072"/>
                <a:gd name="T230" fmla="+- 0 -7363 -7387"/>
                <a:gd name="T231" fmla="*/ -7363 h 31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2072" h="319">
                  <a:moveTo>
                    <a:pt x="2011" y="0"/>
                  </a:moveTo>
                  <a:lnTo>
                    <a:pt x="60" y="0"/>
                  </a:lnTo>
                  <a:lnTo>
                    <a:pt x="49" y="1"/>
                  </a:lnTo>
                  <a:lnTo>
                    <a:pt x="37" y="4"/>
                  </a:lnTo>
                  <a:lnTo>
                    <a:pt x="27" y="10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7"/>
                  </a:lnTo>
                  <a:lnTo>
                    <a:pt x="1" y="49"/>
                  </a:lnTo>
                  <a:lnTo>
                    <a:pt x="0" y="60"/>
                  </a:lnTo>
                  <a:lnTo>
                    <a:pt x="0" y="258"/>
                  </a:lnTo>
                  <a:lnTo>
                    <a:pt x="1" y="270"/>
                  </a:lnTo>
                  <a:lnTo>
                    <a:pt x="5" y="281"/>
                  </a:lnTo>
                  <a:lnTo>
                    <a:pt x="10" y="292"/>
                  </a:lnTo>
                  <a:lnTo>
                    <a:pt x="18" y="301"/>
                  </a:lnTo>
                  <a:lnTo>
                    <a:pt x="27" y="308"/>
                  </a:lnTo>
                  <a:lnTo>
                    <a:pt x="37" y="314"/>
                  </a:lnTo>
                  <a:lnTo>
                    <a:pt x="49" y="318"/>
                  </a:lnTo>
                  <a:lnTo>
                    <a:pt x="60" y="319"/>
                  </a:lnTo>
                  <a:lnTo>
                    <a:pt x="2011" y="319"/>
                  </a:lnTo>
                  <a:lnTo>
                    <a:pt x="2023" y="318"/>
                  </a:lnTo>
                  <a:lnTo>
                    <a:pt x="2034" y="314"/>
                  </a:lnTo>
                  <a:lnTo>
                    <a:pt x="2045" y="308"/>
                  </a:lnTo>
                  <a:lnTo>
                    <a:pt x="2054" y="301"/>
                  </a:lnTo>
                  <a:lnTo>
                    <a:pt x="2059" y="295"/>
                  </a:lnTo>
                  <a:lnTo>
                    <a:pt x="62" y="295"/>
                  </a:lnTo>
                  <a:lnTo>
                    <a:pt x="57" y="294"/>
                  </a:lnTo>
                  <a:lnTo>
                    <a:pt x="55" y="294"/>
                  </a:lnTo>
                  <a:lnTo>
                    <a:pt x="52" y="294"/>
                  </a:lnTo>
                  <a:lnTo>
                    <a:pt x="53" y="294"/>
                  </a:lnTo>
                  <a:lnTo>
                    <a:pt x="48" y="292"/>
                  </a:lnTo>
                  <a:lnTo>
                    <a:pt x="45" y="291"/>
                  </a:lnTo>
                  <a:lnTo>
                    <a:pt x="46" y="291"/>
                  </a:lnTo>
                  <a:lnTo>
                    <a:pt x="41" y="289"/>
                  </a:lnTo>
                  <a:lnTo>
                    <a:pt x="39" y="288"/>
                  </a:lnTo>
                  <a:lnTo>
                    <a:pt x="40" y="288"/>
                  </a:lnTo>
                  <a:lnTo>
                    <a:pt x="36" y="284"/>
                  </a:lnTo>
                  <a:lnTo>
                    <a:pt x="35" y="284"/>
                  </a:lnTo>
                  <a:lnTo>
                    <a:pt x="34" y="283"/>
                  </a:lnTo>
                  <a:lnTo>
                    <a:pt x="31" y="279"/>
                  </a:lnTo>
                  <a:lnTo>
                    <a:pt x="30" y="278"/>
                  </a:lnTo>
                  <a:lnTo>
                    <a:pt x="30" y="277"/>
                  </a:lnTo>
                  <a:lnTo>
                    <a:pt x="27" y="273"/>
                  </a:lnTo>
                  <a:lnTo>
                    <a:pt x="26" y="271"/>
                  </a:lnTo>
                  <a:lnTo>
                    <a:pt x="27" y="271"/>
                  </a:lnTo>
                  <a:lnTo>
                    <a:pt x="25" y="266"/>
                  </a:lnTo>
                  <a:lnTo>
                    <a:pt x="24" y="264"/>
                  </a:lnTo>
                  <a:lnTo>
                    <a:pt x="25" y="264"/>
                  </a:lnTo>
                  <a:lnTo>
                    <a:pt x="24" y="258"/>
                  </a:lnTo>
                  <a:lnTo>
                    <a:pt x="24" y="257"/>
                  </a:lnTo>
                  <a:lnTo>
                    <a:pt x="24" y="61"/>
                  </a:lnTo>
                  <a:lnTo>
                    <a:pt x="25" y="55"/>
                  </a:lnTo>
                  <a:lnTo>
                    <a:pt x="24" y="55"/>
                  </a:lnTo>
                  <a:lnTo>
                    <a:pt x="25" y="52"/>
                  </a:lnTo>
                  <a:lnTo>
                    <a:pt x="27" y="48"/>
                  </a:lnTo>
                  <a:lnTo>
                    <a:pt x="26" y="48"/>
                  </a:lnTo>
                  <a:lnTo>
                    <a:pt x="27" y="45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4" y="35"/>
                  </a:lnTo>
                  <a:lnTo>
                    <a:pt x="36" y="34"/>
                  </a:lnTo>
                  <a:lnTo>
                    <a:pt x="40" y="31"/>
                  </a:lnTo>
                  <a:lnTo>
                    <a:pt x="39" y="31"/>
                  </a:lnTo>
                  <a:lnTo>
                    <a:pt x="41" y="30"/>
                  </a:lnTo>
                  <a:lnTo>
                    <a:pt x="46" y="27"/>
                  </a:lnTo>
                  <a:lnTo>
                    <a:pt x="45" y="27"/>
                  </a:lnTo>
                  <a:lnTo>
                    <a:pt x="48" y="26"/>
                  </a:lnTo>
                  <a:lnTo>
                    <a:pt x="53" y="25"/>
                  </a:lnTo>
                  <a:lnTo>
                    <a:pt x="52" y="25"/>
                  </a:lnTo>
                  <a:lnTo>
                    <a:pt x="55" y="24"/>
                  </a:lnTo>
                  <a:lnTo>
                    <a:pt x="57" y="24"/>
                  </a:lnTo>
                  <a:lnTo>
                    <a:pt x="62" y="24"/>
                  </a:lnTo>
                  <a:lnTo>
                    <a:pt x="2059" y="24"/>
                  </a:lnTo>
                  <a:lnTo>
                    <a:pt x="2054" y="18"/>
                  </a:lnTo>
                  <a:lnTo>
                    <a:pt x="2045" y="10"/>
                  </a:lnTo>
                  <a:lnTo>
                    <a:pt x="2034" y="4"/>
                  </a:lnTo>
                  <a:lnTo>
                    <a:pt x="2023" y="1"/>
                  </a:lnTo>
                  <a:lnTo>
                    <a:pt x="2011" y="0"/>
                  </a:lnTo>
                  <a:close/>
                  <a:moveTo>
                    <a:pt x="2018" y="294"/>
                  </a:moveTo>
                  <a:lnTo>
                    <a:pt x="2009" y="295"/>
                  </a:lnTo>
                  <a:lnTo>
                    <a:pt x="2059" y="295"/>
                  </a:lnTo>
                  <a:lnTo>
                    <a:pt x="2059" y="294"/>
                  </a:lnTo>
                  <a:lnTo>
                    <a:pt x="2017" y="294"/>
                  </a:lnTo>
                  <a:lnTo>
                    <a:pt x="2018" y="294"/>
                  </a:lnTo>
                  <a:close/>
                  <a:moveTo>
                    <a:pt x="52" y="294"/>
                  </a:moveTo>
                  <a:lnTo>
                    <a:pt x="55" y="294"/>
                  </a:lnTo>
                  <a:lnTo>
                    <a:pt x="54" y="294"/>
                  </a:lnTo>
                  <a:lnTo>
                    <a:pt x="52" y="294"/>
                  </a:lnTo>
                  <a:close/>
                  <a:moveTo>
                    <a:pt x="54" y="294"/>
                  </a:moveTo>
                  <a:lnTo>
                    <a:pt x="55" y="294"/>
                  </a:lnTo>
                  <a:lnTo>
                    <a:pt x="57" y="294"/>
                  </a:lnTo>
                  <a:lnTo>
                    <a:pt x="54" y="294"/>
                  </a:lnTo>
                  <a:close/>
                  <a:moveTo>
                    <a:pt x="2019" y="294"/>
                  </a:moveTo>
                  <a:lnTo>
                    <a:pt x="2018" y="294"/>
                  </a:lnTo>
                  <a:lnTo>
                    <a:pt x="2017" y="294"/>
                  </a:lnTo>
                  <a:lnTo>
                    <a:pt x="2019" y="294"/>
                  </a:lnTo>
                  <a:close/>
                  <a:moveTo>
                    <a:pt x="2060" y="294"/>
                  </a:moveTo>
                  <a:lnTo>
                    <a:pt x="2019" y="294"/>
                  </a:lnTo>
                  <a:lnTo>
                    <a:pt x="2017" y="294"/>
                  </a:lnTo>
                  <a:lnTo>
                    <a:pt x="2059" y="294"/>
                  </a:lnTo>
                  <a:lnTo>
                    <a:pt x="2060" y="294"/>
                  </a:lnTo>
                  <a:close/>
                  <a:moveTo>
                    <a:pt x="53" y="294"/>
                  </a:moveTo>
                  <a:lnTo>
                    <a:pt x="52" y="294"/>
                  </a:lnTo>
                  <a:lnTo>
                    <a:pt x="54" y="294"/>
                  </a:lnTo>
                  <a:lnTo>
                    <a:pt x="53" y="294"/>
                  </a:lnTo>
                  <a:close/>
                  <a:moveTo>
                    <a:pt x="2025" y="292"/>
                  </a:moveTo>
                  <a:lnTo>
                    <a:pt x="2018" y="294"/>
                  </a:lnTo>
                  <a:lnTo>
                    <a:pt x="2019" y="294"/>
                  </a:lnTo>
                  <a:lnTo>
                    <a:pt x="2060" y="294"/>
                  </a:lnTo>
                  <a:lnTo>
                    <a:pt x="2061" y="292"/>
                  </a:lnTo>
                  <a:lnTo>
                    <a:pt x="2024" y="292"/>
                  </a:lnTo>
                  <a:lnTo>
                    <a:pt x="2025" y="292"/>
                  </a:lnTo>
                  <a:close/>
                  <a:moveTo>
                    <a:pt x="45" y="291"/>
                  </a:moveTo>
                  <a:lnTo>
                    <a:pt x="48" y="292"/>
                  </a:lnTo>
                  <a:lnTo>
                    <a:pt x="46" y="292"/>
                  </a:lnTo>
                  <a:lnTo>
                    <a:pt x="45" y="291"/>
                  </a:lnTo>
                  <a:close/>
                  <a:moveTo>
                    <a:pt x="46" y="292"/>
                  </a:moveTo>
                  <a:lnTo>
                    <a:pt x="48" y="292"/>
                  </a:lnTo>
                  <a:lnTo>
                    <a:pt x="46" y="292"/>
                  </a:lnTo>
                  <a:close/>
                  <a:moveTo>
                    <a:pt x="2026" y="291"/>
                  </a:moveTo>
                  <a:lnTo>
                    <a:pt x="2025" y="292"/>
                  </a:lnTo>
                  <a:lnTo>
                    <a:pt x="2024" y="292"/>
                  </a:lnTo>
                  <a:lnTo>
                    <a:pt x="2026" y="291"/>
                  </a:lnTo>
                  <a:close/>
                  <a:moveTo>
                    <a:pt x="2061" y="291"/>
                  </a:moveTo>
                  <a:lnTo>
                    <a:pt x="2026" y="291"/>
                  </a:lnTo>
                  <a:lnTo>
                    <a:pt x="2024" y="292"/>
                  </a:lnTo>
                  <a:lnTo>
                    <a:pt x="2061" y="292"/>
                  </a:lnTo>
                  <a:lnTo>
                    <a:pt x="2061" y="291"/>
                  </a:lnTo>
                  <a:close/>
                  <a:moveTo>
                    <a:pt x="46" y="291"/>
                  </a:moveTo>
                  <a:lnTo>
                    <a:pt x="45" y="291"/>
                  </a:lnTo>
                  <a:lnTo>
                    <a:pt x="46" y="292"/>
                  </a:lnTo>
                  <a:lnTo>
                    <a:pt x="46" y="291"/>
                  </a:lnTo>
                  <a:close/>
                  <a:moveTo>
                    <a:pt x="2031" y="288"/>
                  </a:moveTo>
                  <a:lnTo>
                    <a:pt x="2025" y="292"/>
                  </a:lnTo>
                  <a:lnTo>
                    <a:pt x="2026" y="291"/>
                  </a:lnTo>
                  <a:lnTo>
                    <a:pt x="2061" y="291"/>
                  </a:lnTo>
                  <a:lnTo>
                    <a:pt x="2063" y="289"/>
                  </a:lnTo>
                  <a:lnTo>
                    <a:pt x="2030" y="289"/>
                  </a:lnTo>
                  <a:lnTo>
                    <a:pt x="2031" y="288"/>
                  </a:lnTo>
                  <a:close/>
                  <a:moveTo>
                    <a:pt x="2032" y="288"/>
                  </a:moveTo>
                  <a:lnTo>
                    <a:pt x="2031" y="288"/>
                  </a:lnTo>
                  <a:lnTo>
                    <a:pt x="2030" y="289"/>
                  </a:lnTo>
                  <a:lnTo>
                    <a:pt x="2032" y="288"/>
                  </a:lnTo>
                  <a:close/>
                  <a:moveTo>
                    <a:pt x="2063" y="288"/>
                  </a:moveTo>
                  <a:lnTo>
                    <a:pt x="2032" y="288"/>
                  </a:lnTo>
                  <a:lnTo>
                    <a:pt x="2030" y="289"/>
                  </a:lnTo>
                  <a:lnTo>
                    <a:pt x="2063" y="289"/>
                  </a:lnTo>
                  <a:lnTo>
                    <a:pt x="2063" y="288"/>
                  </a:lnTo>
                  <a:close/>
                  <a:moveTo>
                    <a:pt x="39" y="288"/>
                  </a:moveTo>
                  <a:lnTo>
                    <a:pt x="41" y="289"/>
                  </a:lnTo>
                  <a:lnTo>
                    <a:pt x="39" y="288"/>
                  </a:lnTo>
                  <a:close/>
                  <a:moveTo>
                    <a:pt x="41" y="289"/>
                  </a:moveTo>
                  <a:lnTo>
                    <a:pt x="41" y="289"/>
                  </a:lnTo>
                  <a:close/>
                  <a:moveTo>
                    <a:pt x="40" y="288"/>
                  </a:moveTo>
                  <a:lnTo>
                    <a:pt x="39" y="288"/>
                  </a:lnTo>
                  <a:lnTo>
                    <a:pt x="41" y="289"/>
                  </a:lnTo>
                  <a:lnTo>
                    <a:pt x="40" y="288"/>
                  </a:lnTo>
                  <a:close/>
                  <a:moveTo>
                    <a:pt x="2037" y="284"/>
                  </a:moveTo>
                  <a:lnTo>
                    <a:pt x="2031" y="288"/>
                  </a:lnTo>
                  <a:lnTo>
                    <a:pt x="2032" y="288"/>
                  </a:lnTo>
                  <a:lnTo>
                    <a:pt x="2063" y="288"/>
                  </a:lnTo>
                  <a:lnTo>
                    <a:pt x="2065" y="284"/>
                  </a:lnTo>
                  <a:lnTo>
                    <a:pt x="2036" y="284"/>
                  </a:lnTo>
                  <a:lnTo>
                    <a:pt x="2037" y="284"/>
                  </a:lnTo>
                  <a:close/>
                  <a:moveTo>
                    <a:pt x="34" y="283"/>
                  </a:moveTo>
                  <a:lnTo>
                    <a:pt x="35" y="284"/>
                  </a:lnTo>
                  <a:lnTo>
                    <a:pt x="34" y="283"/>
                  </a:lnTo>
                  <a:close/>
                  <a:moveTo>
                    <a:pt x="35" y="284"/>
                  </a:moveTo>
                  <a:lnTo>
                    <a:pt x="35" y="284"/>
                  </a:lnTo>
                  <a:lnTo>
                    <a:pt x="36" y="284"/>
                  </a:lnTo>
                  <a:lnTo>
                    <a:pt x="35" y="284"/>
                  </a:lnTo>
                  <a:close/>
                  <a:moveTo>
                    <a:pt x="2037" y="283"/>
                  </a:moveTo>
                  <a:lnTo>
                    <a:pt x="2037" y="284"/>
                  </a:lnTo>
                  <a:lnTo>
                    <a:pt x="2036" y="284"/>
                  </a:lnTo>
                  <a:lnTo>
                    <a:pt x="2037" y="283"/>
                  </a:lnTo>
                  <a:close/>
                  <a:moveTo>
                    <a:pt x="2066" y="283"/>
                  </a:moveTo>
                  <a:lnTo>
                    <a:pt x="2037" y="283"/>
                  </a:lnTo>
                  <a:lnTo>
                    <a:pt x="2036" y="284"/>
                  </a:lnTo>
                  <a:lnTo>
                    <a:pt x="2065" y="284"/>
                  </a:lnTo>
                  <a:lnTo>
                    <a:pt x="2066" y="283"/>
                  </a:lnTo>
                  <a:close/>
                  <a:moveTo>
                    <a:pt x="2041" y="278"/>
                  </a:moveTo>
                  <a:lnTo>
                    <a:pt x="2037" y="284"/>
                  </a:lnTo>
                  <a:lnTo>
                    <a:pt x="2037" y="283"/>
                  </a:lnTo>
                  <a:lnTo>
                    <a:pt x="2066" y="283"/>
                  </a:lnTo>
                  <a:lnTo>
                    <a:pt x="2067" y="281"/>
                  </a:lnTo>
                  <a:lnTo>
                    <a:pt x="2067" y="279"/>
                  </a:lnTo>
                  <a:lnTo>
                    <a:pt x="2041" y="279"/>
                  </a:lnTo>
                  <a:lnTo>
                    <a:pt x="2041" y="278"/>
                  </a:lnTo>
                  <a:close/>
                  <a:moveTo>
                    <a:pt x="34" y="283"/>
                  </a:moveTo>
                  <a:lnTo>
                    <a:pt x="34" y="283"/>
                  </a:lnTo>
                  <a:lnTo>
                    <a:pt x="35" y="284"/>
                  </a:lnTo>
                  <a:lnTo>
                    <a:pt x="34" y="283"/>
                  </a:lnTo>
                  <a:close/>
                  <a:moveTo>
                    <a:pt x="30" y="277"/>
                  </a:moveTo>
                  <a:lnTo>
                    <a:pt x="31" y="279"/>
                  </a:lnTo>
                  <a:lnTo>
                    <a:pt x="30" y="278"/>
                  </a:lnTo>
                  <a:lnTo>
                    <a:pt x="30" y="277"/>
                  </a:lnTo>
                  <a:close/>
                  <a:moveTo>
                    <a:pt x="30" y="278"/>
                  </a:moveTo>
                  <a:lnTo>
                    <a:pt x="31" y="279"/>
                  </a:lnTo>
                  <a:lnTo>
                    <a:pt x="30" y="278"/>
                  </a:lnTo>
                  <a:close/>
                  <a:moveTo>
                    <a:pt x="2042" y="277"/>
                  </a:moveTo>
                  <a:lnTo>
                    <a:pt x="2041" y="278"/>
                  </a:lnTo>
                  <a:lnTo>
                    <a:pt x="2041" y="279"/>
                  </a:lnTo>
                  <a:lnTo>
                    <a:pt x="2042" y="277"/>
                  </a:lnTo>
                  <a:close/>
                  <a:moveTo>
                    <a:pt x="2068" y="277"/>
                  </a:moveTo>
                  <a:lnTo>
                    <a:pt x="2042" y="277"/>
                  </a:lnTo>
                  <a:lnTo>
                    <a:pt x="2041" y="279"/>
                  </a:lnTo>
                  <a:lnTo>
                    <a:pt x="2067" y="279"/>
                  </a:lnTo>
                  <a:lnTo>
                    <a:pt x="2068" y="277"/>
                  </a:lnTo>
                  <a:close/>
                  <a:moveTo>
                    <a:pt x="2044" y="272"/>
                  </a:moveTo>
                  <a:lnTo>
                    <a:pt x="2041" y="278"/>
                  </a:lnTo>
                  <a:lnTo>
                    <a:pt x="2042" y="277"/>
                  </a:lnTo>
                  <a:lnTo>
                    <a:pt x="2068" y="277"/>
                  </a:lnTo>
                  <a:lnTo>
                    <a:pt x="2069" y="273"/>
                  </a:lnTo>
                  <a:lnTo>
                    <a:pt x="2044" y="273"/>
                  </a:lnTo>
                  <a:lnTo>
                    <a:pt x="2044" y="272"/>
                  </a:lnTo>
                  <a:close/>
                  <a:moveTo>
                    <a:pt x="30" y="277"/>
                  </a:moveTo>
                  <a:lnTo>
                    <a:pt x="30" y="277"/>
                  </a:lnTo>
                  <a:lnTo>
                    <a:pt x="30" y="278"/>
                  </a:lnTo>
                  <a:lnTo>
                    <a:pt x="30" y="277"/>
                  </a:lnTo>
                  <a:close/>
                  <a:moveTo>
                    <a:pt x="26" y="271"/>
                  </a:moveTo>
                  <a:lnTo>
                    <a:pt x="27" y="273"/>
                  </a:lnTo>
                  <a:lnTo>
                    <a:pt x="27" y="272"/>
                  </a:lnTo>
                  <a:lnTo>
                    <a:pt x="26" y="271"/>
                  </a:lnTo>
                  <a:close/>
                  <a:moveTo>
                    <a:pt x="27" y="272"/>
                  </a:moveTo>
                  <a:lnTo>
                    <a:pt x="27" y="273"/>
                  </a:lnTo>
                  <a:lnTo>
                    <a:pt x="27" y="272"/>
                  </a:lnTo>
                  <a:close/>
                  <a:moveTo>
                    <a:pt x="2045" y="271"/>
                  </a:moveTo>
                  <a:lnTo>
                    <a:pt x="2044" y="272"/>
                  </a:lnTo>
                  <a:lnTo>
                    <a:pt x="2044" y="273"/>
                  </a:lnTo>
                  <a:lnTo>
                    <a:pt x="2045" y="271"/>
                  </a:lnTo>
                  <a:close/>
                  <a:moveTo>
                    <a:pt x="2070" y="271"/>
                  </a:moveTo>
                  <a:lnTo>
                    <a:pt x="2045" y="271"/>
                  </a:lnTo>
                  <a:lnTo>
                    <a:pt x="2044" y="273"/>
                  </a:lnTo>
                  <a:lnTo>
                    <a:pt x="2069" y="273"/>
                  </a:lnTo>
                  <a:lnTo>
                    <a:pt x="2070" y="271"/>
                  </a:lnTo>
                  <a:close/>
                  <a:moveTo>
                    <a:pt x="27" y="271"/>
                  </a:moveTo>
                  <a:lnTo>
                    <a:pt x="26" y="271"/>
                  </a:lnTo>
                  <a:lnTo>
                    <a:pt x="27" y="272"/>
                  </a:lnTo>
                  <a:lnTo>
                    <a:pt x="27" y="271"/>
                  </a:lnTo>
                  <a:close/>
                  <a:moveTo>
                    <a:pt x="2047" y="265"/>
                  </a:moveTo>
                  <a:lnTo>
                    <a:pt x="2044" y="272"/>
                  </a:lnTo>
                  <a:lnTo>
                    <a:pt x="2045" y="271"/>
                  </a:lnTo>
                  <a:lnTo>
                    <a:pt x="2070" y="271"/>
                  </a:lnTo>
                  <a:lnTo>
                    <a:pt x="2070" y="270"/>
                  </a:lnTo>
                  <a:lnTo>
                    <a:pt x="2071" y="266"/>
                  </a:lnTo>
                  <a:lnTo>
                    <a:pt x="2047" y="266"/>
                  </a:lnTo>
                  <a:lnTo>
                    <a:pt x="2047" y="265"/>
                  </a:lnTo>
                  <a:close/>
                  <a:moveTo>
                    <a:pt x="24" y="264"/>
                  </a:moveTo>
                  <a:lnTo>
                    <a:pt x="25" y="266"/>
                  </a:lnTo>
                  <a:lnTo>
                    <a:pt x="25" y="265"/>
                  </a:lnTo>
                  <a:lnTo>
                    <a:pt x="24" y="264"/>
                  </a:lnTo>
                  <a:close/>
                  <a:moveTo>
                    <a:pt x="25" y="265"/>
                  </a:moveTo>
                  <a:lnTo>
                    <a:pt x="25" y="266"/>
                  </a:lnTo>
                  <a:lnTo>
                    <a:pt x="25" y="265"/>
                  </a:lnTo>
                  <a:close/>
                  <a:moveTo>
                    <a:pt x="2047" y="264"/>
                  </a:moveTo>
                  <a:lnTo>
                    <a:pt x="2047" y="265"/>
                  </a:lnTo>
                  <a:lnTo>
                    <a:pt x="2047" y="266"/>
                  </a:lnTo>
                  <a:lnTo>
                    <a:pt x="2047" y="264"/>
                  </a:lnTo>
                  <a:close/>
                  <a:moveTo>
                    <a:pt x="2071" y="264"/>
                  </a:moveTo>
                  <a:lnTo>
                    <a:pt x="2047" y="264"/>
                  </a:lnTo>
                  <a:lnTo>
                    <a:pt x="2047" y="266"/>
                  </a:lnTo>
                  <a:lnTo>
                    <a:pt x="2071" y="266"/>
                  </a:lnTo>
                  <a:lnTo>
                    <a:pt x="2071" y="264"/>
                  </a:lnTo>
                  <a:close/>
                  <a:moveTo>
                    <a:pt x="25" y="264"/>
                  </a:moveTo>
                  <a:lnTo>
                    <a:pt x="24" y="264"/>
                  </a:lnTo>
                  <a:lnTo>
                    <a:pt x="25" y="265"/>
                  </a:lnTo>
                  <a:lnTo>
                    <a:pt x="25" y="264"/>
                  </a:lnTo>
                  <a:close/>
                  <a:moveTo>
                    <a:pt x="2072" y="61"/>
                  </a:moveTo>
                  <a:lnTo>
                    <a:pt x="2048" y="61"/>
                  </a:lnTo>
                  <a:lnTo>
                    <a:pt x="2048" y="257"/>
                  </a:lnTo>
                  <a:lnTo>
                    <a:pt x="2047" y="258"/>
                  </a:lnTo>
                  <a:lnTo>
                    <a:pt x="2047" y="265"/>
                  </a:lnTo>
                  <a:lnTo>
                    <a:pt x="2047" y="264"/>
                  </a:lnTo>
                  <a:lnTo>
                    <a:pt x="2071" y="264"/>
                  </a:lnTo>
                  <a:lnTo>
                    <a:pt x="2072" y="258"/>
                  </a:lnTo>
                  <a:lnTo>
                    <a:pt x="2072" y="61"/>
                  </a:lnTo>
                  <a:close/>
                  <a:moveTo>
                    <a:pt x="24" y="256"/>
                  </a:moveTo>
                  <a:lnTo>
                    <a:pt x="24" y="257"/>
                  </a:lnTo>
                  <a:lnTo>
                    <a:pt x="24" y="256"/>
                  </a:lnTo>
                  <a:close/>
                  <a:moveTo>
                    <a:pt x="2048" y="256"/>
                  </a:moveTo>
                  <a:lnTo>
                    <a:pt x="2047" y="257"/>
                  </a:lnTo>
                  <a:lnTo>
                    <a:pt x="2048" y="257"/>
                  </a:lnTo>
                  <a:lnTo>
                    <a:pt x="2048" y="256"/>
                  </a:lnTo>
                  <a:close/>
                  <a:moveTo>
                    <a:pt x="24" y="61"/>
                  </a:moveTo>
                  <a:lnTo>
                    <a:pt x="24" y="61"/>
                  </a:lnTo>
                  <a:lnTo>
                    <a:pt x="24" y="62"/>
                  </a:lnTo>
                  <a:lnTo>
                    <a:pt x="24" y="61"/>
                  </a:lnTo>
                  <a:close/>
                  <a:moveTo>
                    <a:pt x="2071" y="52"/>
                  </a:moveTo>
                  <a:lnTo>
                    <a:pt x="2047" y="52"/>
                  </a:lnTo>
                  <a:lnTo>
                    <a:pt x="2047" y="55"/>
                  </a:lnTo>
                  <a:lnTo>
                    <a:pt x="2048" y="62"/>
                  </a:lnTo>
                  <a:lnTo>
                    <a:pt x="2048" y="61"/>
                  </a:lnTo>
                  <a:lnTo>
                    <a:pt x="2072" y="61"/>
                  </a:lnTo>
                  <a:lnTo>
                    <a:pt x="2072" y="60"/>
                  </a:lnTo>
                  <a:lnTo>
                    <a:pt x="2071" y="55"/>
                  </a:lnTo>
                  <a:lnTo>
                    <a:pt x="2047" y="55"/>
                  </a:lnTo>
                  <a:lnTo>
                    <a:pt x="2047" y="54"/>
                  </a:lnTo>
                  <a:lnTo>
                    <a:pt x="2071" y="54"/>
                  </a:lnTo>
                  <a:lnTo>
                    <a:pt x="2071" y="52"/>
                  </a:lnTo>
                  <a:close/>
                  <a:moveTo>
                    <a:pt x="25" y="52"/>
                  </a:moveTo>
                  <a:lnTo>
                    <a:pt x="24" y="55"/>
                  </a:lnTo>
                  <a:lnTo>
                    <a:pt x="25" y="54"/>
                  </a:lnTo>
                  <a:lnTo>
                    <a:pt x="25" y="52"/>
                  </a:lnTo>
                  <a:close/>
                  <a:moveTo>
                    <a:pt x="25" y="54"/>
                  </a:moveTo>
                  <a:lnTo>
                    <a:pt x="24" y="55"/>
                  </a:lnTo>
                  <a:lnTo>
                    <a:pt x="25" y="55"/>
                  </a:lnTo>
                  <a:lnTo>
                    <a:pt x="25" y="54"/>
                  </a:lnTo>
                  <a:close/>
                  <a:moveTo>
                    <a:pt x="2047" y="52"/>
                  </a:moveTo>
                  <a:lnTo>
                    <a:pt x="2047" y="54"/>
                  </a:lnTo>
                  <a:lnTo>
                    <a:pt x="2047" y="55"/>
                  </a:lnTo>
                  <a:lnTo>
                    <a:pt x="2047" y="52"/>
                  </a:lnTo>
                  <a:close/>
                  <a:moveTo>
                    <a:pt x="25" y="52"/>
                  </a:moveTo>
                  <a:lnTo>
                    <a:pt x="25" y="52"/>
                  </a:lnTo>
                  <a:lnTo>
                    <a:pt x="25" y="54"/>
                  </a:lnTo>
                  <a:lnTo>
                    <a:pt x="25" y="52"/>
                  </a:lnTo>
                  <a:close/>
                  <a:moveTo>
                    <a:pt x="2044" y="46"/>
                  </a:moveTo>
                  <a:lnTo>
                    <a:pt x="2047" y="54"/>
                  </a:lnTo>
                  <a:lnTo>
                    <a:pt x="2047" y="52"/>
                  </a:lnTo>
                  <a:lnTo>
                    <a:pt x="2071" y="52"/>
                  </a:lnTo>
                  <a:lnTo>
                    <a:pt x="2070" y="49"/>
                  </a:lnTo>
                  <a:lnTo>
                    <a:pt x="2070" y="48"/>
                  </a:lnTo>
                  <a:lnTo>
                    <a:pt x="2045" y="48"/>
                  </a:lnTo>
                  <a:lnTo>
                    <a:pt x="2044" y="46"/>
                  </a:lnTo>
                  <a:close/>
                  <a:moveTo>
                    <a:pt x="27" y="45"/>
                  </a:moveTo>
                  <a:lnTo>
                    <a:pt x="26" y="48"/>
                  </a:lnTo>
                  <a:lnTo>
                    <a:pt x="27" y="46"/>
                  </a:lnTo>
                  <a:lnTo>
                    <a:pt x="27" y="45"/>
                  </a:lnTo>
                  <a:close/>
                  <a:moveTo>
                    <a:pt x="27" y="46"/>
                  </a:moveTo>
                  <a:lnTo>
                    <a:pt x="26" y="48"/>
                  </a:lnTo>
                  <a:lnTo>
                    <a:pt x="27" y="48"/>
                  </a:lnTo>
                  <a:lnTo>
                    <a:pt x="27" y="46"/>
                  </a:lnTo>
                  <a:close/>
                  <a:moveTo>
                    <a:pt x="2044" y="45"/>
                  </a:moveTo>
                  <a:lnTo>
                    <a:pt x="2044" y="46"/>
                  </a:lnTo>
                  <a:lnTo>
                    <a:pt x="2045" y="48"/>
                  </a:lnTo>
                  <a:lnTo>
                    <a:pt x="2044" y="45"/>
                  </a:lnTo>
                  <a:close/>
                  <a:moveTo>
                    <a:pt x="2069" y="45"/>
                  </a:moveTo>
                  <a:lnTo>
                    <a:pt x="2044" y="45"/>
                  </a:lnTo>
                  <a:lnTo>
                    <a:pt x="2045" y="48"/>
                  </a:lnTo>
                  <a:lnTo>
                    <a:pt x="2070" y="48"/>
                  </a:lnTo>
                  <a:lnTo>
                    <a:pt x="2069" y="45"/>
                  </a:lnTo>
                  <a:close/>
                  <a:moveTo>
                    <a:pt x="27" y="45"/>
                  </a:moveTo>
                  <a:lnTo>
                    <a:pt x="27" y="45"/>
                  </a:lnTo>
                  <a:lnTo>
                    <a:pt x="27" y="46"/>
                  </a:lnTo>
                  <a:lnTo>
                    <a:pt x="27" y="45"/>
                  </a:lnTo>
                  <a:close/>
                  <a:moveTo>
                    <a:pt x="2067" y="39"/>
                  </a:moveTo>
                  <a:lnTo>
                    <a:pt x="2041" y="39"/>
                  </a:lnTo>
                  <a:lnTo>
                    <a:pt x="2042" y="41"/>
                  </a:lnTo>
                  <a:lnTo>
                    <a:pt x="2044" y="46"/>
                  </a:lnTo>
                  <a:lnTo>
                    <a:pt x="2044" y="45"/>
                  </a:lnTo>
                  <a:lnTo>
                    <a:pt x="2069" y="45"/>
                  </a:lnTo>
                  <a:lnTo>
                    <a:pt x="2067" y="39"/>
                  </a:lnTo>
                  <a:close/>
                  <a:moveTo>
                    <a:pt x="31" y="39"/>
                  </a:moveTo>
                  <a:lnTo>
                    <a:pt x="30" y="41"/>
                  </a:lnTo>
                  <a:lnTo>
                    <a:pt x="30" y="40"/>
                  </a:lnTo>
                  <a:lnTo>
                    <a:pt x="31" y="39"/>
                  </a:lnTo>
                  <a:close/>
                  <a:moveTo>
                    <a:pt x="30" y="40"/>
                  </a:moveTo>
                  <a:lnTo>
                    <a:pt x="30" y="41"/>
                  </a:lnTo>
                  <a:lnTo>
                    <a:pt x="30" y="40"/>
                  </a:lnTo>
                  <a:close/>
                  <a:moveTo>
                    <a:pt x="2041" y="40"/>
                  </a:moveTo>
                  <a:lnTo>
                    <a:pt x="2042" y="41"/>
                  </a:lnTo>
                  <a:lnTo>
                    <a:pt x="2041" y="40"/>
                  </a:lnTo>
                  <a:close/>
                  <a:moveTo>
                    <a:pt x="2041" y="39"/>
                  </a:moveTo>
                  <a:lnTo>
                    <a:pt x="2041" y="40"/>
                  </a:lnTo>
                  <a:lnTo>
                    <a:pt x="2042" y="41"/>
                  </a:lnTo>
                  <a:lnTo>
                    <a:pt x="2041" y="39"/>
                  </a:lnTo>
                  <a:close/>
                  <a:moveTo>
                    <a:pt x="31" y="39"/>
                  </a:moveTo>
                  <a:lnTo>
                    <a:pt x="31" y="39"/>
                  </a:lnTo>
                  <a:lnTo>
                    <a:pt x="30" y="40"/>
                  </a:lnTo>
                  <a:lnTo>
                    <a:pt x="31" y="39"/>
                  </a:lnTo>
                  <a:close/>
                  <a:moveTo>
                    <a:pt x="2037" y="35"/>
                  </a:moveTo>
                  <a:lnTo>
                    <a:pt x="2041" y="40"/>
                  </a:lnTo>
                  <a:lnTo>
                    <a:pt x="2041" y="39"/>
                  </a:lnTo>
                  <a:lnTo>
                    <a:pt x="2067" y="39"/>
                  </a:lnTo>
                  <a:lnTo>
                    <a:pt x="2067" y="37"/>
                  </a:lnTo>
                  <a:lnTo>
                    <a:pt x="2066" y="35"/>
                  </a:lnTo>
                  <a:lnTo>
                    <a:pt x="2038" y="35"/>
                  </a:lnTo>
                  <a:lnTo>
                    <a:pt x="2037" y="35"/>
                  </a:lnTo>
                  <a:close/>
                  <a:moveTo>
                    <a:pt x="36" y="34"/>
                  </a:moveTo>
                  <a:lnTo>
                    <a:pt x="34" y="35"/>
                  </a:lnTo>
                  <a:lnTo>
                    <a:pt x="35" y="34"/>
                  </a:lnTo>
                  <a:lnTo>
                    <a:pt x="36" y="34"/>
                  </a:lnTo>
                  <a:close/>
                  <a:moveTo>
                    <a:pt x="35" y="34"/>
                  </a:moveTo>
                  <a:lnTo>
                    <a:pt x="34" y="35"/>
                  </a:lnTo>
                  <a:lnTo>
                    <a:pt x="35" y="34"/>
                  </a:lnTo>
                  <a:close/>
                  <a:moveTo>
                    <a:pt x="2036" y="34"/>
                  </a:moveTo>
                  <a:lnTo>
                    <a:pt x="2037" y="35"/>
                  </a:lnTo>
                  <a:lnTo>
                    <a:pt x="2038" y="35"/>
                  </a:lnTo>
                  <a:lnTo>
                    <a:pt x="2036" y="34"/>
                  </a:lnTo>
                  <a:close/>
                  <a:moveTo>
                    <a:pt x="2065" y="34"/>
                  </a:moveTo>
                  <a:lnTo>
                    <a:pt x="2036" y="34"/>
                  </a:lnTo>
                  <a:lnTo>
                    <a:pt x="2038" y="35"/>
                  </a:lnTo>
                  <a:lnTo>
                    <a:pt x="2066" y="35"/>
                  </a:lnTo>
                  <a:lnTo>
                    <a:pt x="2065" y="34"/>
                  </a:lnTo>
                  <a:close/>
                  <a:moveTo>
                    <a:pt x="2031" y="30"/>
                  </a:moveTo>
                  <a:lnTo>
                    <a:pt x="2037" y="35"/>
                  </a:lnTo>
                  <a:lnTo>
                    <a:pt x="2036" y="34"/>
                  </a:lnTo>
                  <a:lnTo>
                    <a:pt x="2065" y="34"/>
                  </a:lnTo>
                  <a:lnTo>
                    <a:pt x="2063" y="31"/>
                  </a:lnTo>
                  <a:lnTo>
                    <a:pt x="2032" y="31"/>
                  </a:lnTo>
                  <a:lnTo>
                    <a:pt x="2031" y="30"/>
                  </a:lnTo>
                  <a:close/>
                  <a:moveTo>
                    <a:pt x="36" y="34"/>
                  </a:moveTo>
                  <a:lnTo>
                    <a:pt x="36" y="34"/>
                  </a:lnTo>
                  <a:lnTo>
                    <a:pt x="35" y="34"/>
                  </a:lnTo>
                  <a:lnTo>
                    <a:pt x="36" y="34"/>
                  </a:lnTo>
                  <a:close/>
                  <a:moveTo>
                    <a:pt x="41" y="30"/>
                  </a:moveTo>
                  <a:lnTo>
                    <a:pt x="39" y="31"/>
                  </a:lnTo>
                  <a:lnTo>
                    <a:pt x="40" y="30"/>
                  </a:lnTo>
                  <a:lnTo>
                    <a:pt x="41" y="30"/>
                  </a:lnTo>
                  <a:close/>
                  <a:moveTo>
                    <a:pt x="40" y="30"/>
                  </a:moveTo>
                  <a:lnTo>
                    <a:pt x="39" y="31"/>
                  </a:lnTo>
                  <a:lnTo>
                    <a:pt x="40" y="31"/>
                  </a:lnTo>
                  <a:lnTo>
                    <a:pt x="40" y="30"/>
                  </a:lnTo>
                  <a:close/>
                  <a:moveTo>
                    <a:pt x="2030" y="29"/>
                  </a:moveTo>
                  <a:lnTo>
                    <a:pt x="2031" y="30"/>
                  </a:lnTo>
                  <a:lnTo>
                    <a:pt x="2032" y="31"/>
                  </a:lnTo>
                  <a:lnTo>
                    <a:pt x="2030" y="29"/>
                  </a:lnTo>
                  <a:close/>
                  <a:moveTo>
                    <a:pt x="2063" y="29"/>
                  </a:moveTo>
                  <a:lnTo>
                    <a:pt x="2030" y="29"/>
                  </a:lnTo>
                  <a:lnTo>
                    <a:pt x="2032" y="31"/>
                  </a:lnTo>
                  <a:lnTo>
                    <a:pt x="2063" y="31"/>
                  </a:lnTo>
                  <a:lnTo>
                    <a:pt x="2063" y="29"/>
                  </a:lnTo>
                  <a:close/>
                  <a:moveTo>
                    <a:pt x="2025" y="27"/>
                  </a:moveTo>
                  <a:lnTo>
                    <a:pt x="2031" y="30"/>
                  </a:lnTo>
                  <a:lnTo>
                    <a:pt x="2030" y="29"/>
                  </a:lnTo>
                  <a:lnTo>
                    <a:pt x="2063" y="29"/>
                  </a:lnTo>
                  <a:lnTo>
                    <a:pt x="2061" y="27"/>
                  </a:lnTo>
                  <a:lnTo>
                    <a:pt x="2026" y="27"/>
                  </a:lnTo>
                  <a:lnTo>
                    <a:pt x="2025" y="27"/>
                  </a:lnTo>
                  <a:close/>
                  <a:moveTo>
                    <a:pt x="41" y="30"/>
                  </a:moveTo>
                  <a:lnTo>
                    <a:pt x="41" y="30"/>
                  </a:lnTo>
                  <a:lnTo>
                    <a:pt x="40" y="30"/>
                  </a:lnTo>
                  <a:lnTo>
                    <a:pt x="41" y="30"/>
                  </a:lnTo>
                  <a:close/>
                  <a:moveTo>
                    <a:pt x="48" y="26"/>
                  </a:moveTo>
                  <a:lnTo>
                    <a:pt x="45" y="27"/>
                  </a:lnTo>
                  <a:lnTo>
                    <a:pt x="47" y="27"/>
                  </a:lnTo>
                  <a:lnTo>
                    <a:pt x="48" y="26"/>
                  </a:lnTo>
                  <a:close/>
                  <a:moveTo>
                    <a:pt x="47" y="27"/>
                  </a:moveTo>
                  <a:lnTo>
                    <a:pt x="45" y="27"/>
                  </a:lnTo>
                  <a:lnTo>
                    <a:pt x="46" y="27"/>
                  </a:lnTo>
                  <a:lnTo>
                    <a:pt x="47" y="27"/>
                  </a:lnTo>
                  <a:close/>
                  <a:moveTo>
                    <a:pt x="2024" y="26"/>
                  </a:moveTo>
                  <a:lnTo>
                    <a:pt x="2025" y="27"/>
                  </a:lnTo>
                  <a:lnTo>
                    <a:pt x="2026" y="27"/>
                  </a:lnTo>
                  <a:lnTo>
                    <a:pt x="2024" y="26"/>
                  </a:lnTo>
                  <a:close/>
                  <a:moveTo>
                    <a:pt x="2061" y="26"/>
                  </a:moveTo>
                  <a:lnTo>
                    <a:pt x="2024" y="26"/>
                  </a:lnTo>
                  <a:lnTo>
                    <a:pt x="2026" y="27"/>
                  </a:lnTo>
                  <a:lnTo>
                    <a:pt x="2061" y="27"/>
                  </a:lnTo>
                  <a:lnTo>
                    <a:pt x="2061" y="26"/>
                  </a:lnTo>
                  <a:close/>
                  <a:moveTo>
                    <a:pt x="48" y="26"/>
                  </a:moveTo>
                  <a:lnTo>
                    <a:pt x="48" y="26"/>
                  </a:lnTo>
                  <a:lnTo>
                    <a:pt x="47" y="27"/>
                  </a:lnTo>
                  <a:lnTo>
                    <a:pt x="48" y="26"/>
                  </a:lnTo>
                  <a:close/>
                  <a:moveTo>
                    <a:pt x="2018" y="24"/>
                  </a:moveTo>
                  <a:lnTo>
                    <a:pt x="2025" y="27"/>
                  </a:lnTo>
                  <a:lnTo>
                    <a:pt x="2024" y="26"/>
                  </a:lnTo>
                  <a:lnTo>
                    <a:pt x="2061" y="26"/>
                  </a:lnTo>
                  <a:lnTo>
                    <a:pt x="2060" y="25"/>
                  </a:lnTo>
                  <a:lnTo>
                    <a:pt x="2019" y="25"/>
                  </a:lnTo>
                  <a:lnTo>
                    <a:pt x="2018" y="24"/>
                  </a:lnTo>
                  <a:close/>
                  <a:moveTo>
                    <a:pt x="55" y="24"/>
                  </a:moveTo>
                  <a:lnTo>
                    <a:pt x="52" y="25"/>
                  </a:lnTo>
                  <a:lnTo>
                    <a:pt x="54" y="24"/>
                  </a:lnTo>
                  <a:lnTo>
                    <a:pt x="55" y="24"/>
                  </a:lnTo>
                  <a:close/>
                  <a:moveTo>
                    <a:pt x="54" y="24"/>
                  </a:moveTo>
                  <a:lnTo>
                    <a:pt x="52" y="25"/>
                  </a:lnTo>
                  <a:lnTo>
                    <a:pt x="53" y="25"/>
                  </a:lnTo>
                  <a:lnTo>
                    <a:pt x="54" y="24"/>
                  </a:lnTo>
                  <a:close/>
                  <a:moveTo>
                    <a:pt x="2017" y="24"/>
                  </a:moveTo>
                  <a:lnTo>
                    <a:pt x="2018" y="24"/>
                  </a:lnTo>
                  <a:lnTo>
                    <a:pt x="2019" y="25"/>
                  </a:lnTo>
                  <a:lnTo>
                    <a:pt x="2017" y="24"/>
                  </a:lnTo>
                  <a:close/>
                  <a:moveTo>
                    <a:pt x="2059" y="24"/>
                  </a:moveTo>
                  <a:lnTo>
                    <a:pt x="2017" y="24"/>
                  </a:lnTo>
                  <a:lnTo>
                    <a:pt x="2019" y="25"/>
                  </a:lnTo>
                  <a:lnTo>
                    <a:pt x="2060" y="25"/>
                  </a:lnTo>
                  <a:lnTo>
                    <a:pt x="2059" y="24"/>
                  </a:lnTo>
                  <a:close/>
                  <a:moveTo>
                    <a:pt x="57" y="24"/>
                  </a:moveTo>
                  <a:lnTo>
                    <a:pt x="55" y="24"/>
                  </a:lnTo>
                  <a:lnTo>
                    <a:pt x="54" y="24"/>
                  </a:lnTo>
                  <a:lnTo>
                    <a:pt x="57" y="24"/>
                  </a:lnTo>
                  <a:close/>
                  <a:moveTo>
                    <a:pt x="2059" y="24"/>
                  </a:moveTo>
                  <a:lnTo>
                    <a:pt x="2009" y="24"/>
                  </a:lnTo>
                  <a:lnTo>
                    <a:pt x="2018" y="24"/>
                  </a:lnTo>
                  <a:lnTo>
                    <a:pt x="2017" y="24"/>
                  </a:lnTo>
                  <a:lnTo>
                    <a:pt x="2059" y="24"/>
                  </a:lnTo>
                  <a:close/>
                  <a:moveTo>
                    <a:pt x="2009" y="24"/>
                  </a:moveTo>
                  <a:lnTo>
                    <a:pt x="62" y="24"/>
                  </a:lnTo>
                  <a:lnTo>
                    <a:pt x="61" y="24"/>
                  </a:lnTo>
                  <a:lnTo>
                    <a:pt x="2010" y="24"/>
                  </a:lnTo>
                  <a:lnTo>
                    <a:pt x="2009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cxnSp>
          <p:nvCxnSpPr>
            <p:cNvPr id="108" name="Line 584">
              <a:extLst>
                <a:ext uri="{FF2B5EF4-FFF2-40B4-BE49-F238E27FC236}">
                  <a16:creationId xmlns:a16="http://schemas.microsoft.com/office/drawing/2014/main" id="{607E7D8C-DB90-47C7-BB67-03097DE768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162" y="-7096"/>
              <a:ext cx="0" cy="5878"/>
            </a:xfrm>
            <a:prstGeom prst="line">
              <a:avLst/>
            </a:prstGeom>
            <a:noFill/>
            <a:ln w="20387">
              <a:solidFill>
                <a:srgbClr val="7E7E7E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Rectangle 583">
              <a:extLst>
                <a:ext uri="{FF2B5EF4-FFF2-40B4-BE49-F238E27FC236}">
                  <a16:creationId xmlns:a16="http://schemas.microsoft.com/office/drawing/2014/main" id="{28A1F126-C11A-416B-ADFE-838E2CFD4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6" y="-1187"/>
              <a:ext cx="33" cy="9"/>
            </a:xfrm>
            <a:prstGeom prst="rect">
              <a:avLst/>
            </a:pr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0" name="Freeform 582">
              <a:extLst>
                <a:ext uri="{FF2B5EF4-FFF2-40B4-BE49-F238E27FC236}">
                  <a16:creationId xmlns:a16="http://schemas.microsoft.com/office/drawing/2014/main" id="{BCD9D720-FA32-45D2-8B3B-C504A4FD5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3" y="-4949"/>
              <a:ext cx="1821" cy="502"/>
            </a:xfrm>
            <a:custGeom>
              <a:avLst/>
              <a:gdLst>
                <a:gd name="T0" fmla="+- 0 3034 3034"/>
                <a:gd name="T1" fmla="*/ T0 w 1821"/>
                <a:gd name="T2" fmla="+- 0 -4865 -4948"/>
                <a:gd name="T3" fmla="*/ -4865 h 502"/>
                <a:gd name="T4" fmla="+- 0 3040 3034"/>
                <a:gd name="T5" fmla="*/ T4 w 1821"/>
                <a:gd name="T6" fmla="+- 0 -4897 -4948"/>
                <a:gd name="T7" fmla="*/ -4897 h 502"/>
                <a:gd name="T8" fmla="+- 0 3058 3034"/>
                <a:gd name="T9" fmla="*/ T8 w 1821"/>
                <a:gd name="T10" fmla="+- 0 -4924 -4948"/>
                <a:gd name="T11" fmla="*/ -4924 h 502"/>
                <a:gd name="T12" fmla="+- 0 3085 3034"/>
                <a:gd name="T13" fmla="*/ T12 w 1821"/>
                <a:gd name="T14" fmla="+- 0 -4942 -4948"/>
                <a:gd name="T15" fmla="*/ -4942 h 502"/>
                <a:gd name="T16" fmla="+- 0 3117 3034"/>
                <a:gd name="T17" fmla="*/ T16 w 1821"/>
                <a:gd name="T18" fmla="+- 0 -4948 -4948"/>
                <a:gd name="T19" fmla="*/ -4948 h 502"/>
                <a:gd name="T20" fmla="+- 0 4771 3034"/>
                <a:gd name="T21" fmla="*/ T20 w 1821"/>
                <a:gd name="T22" fmla="+- 0 -4948 -4948"/>
                <a:gd name="T23" fmla="*/ -4948 h 502"/>
                <a:gd name="T24" fmla="+- 0 4830 3034"/>
                <a:gd name="T25" fmla="*/ T24 w 1821"/>
                <a:gd name="T26" fmla="+- 0 -4924 -4948"/>
                <a:gd name="T27" fmla="*/ -4924 h 502"/>
                <a:gd name="T28" fmla="+- 0 4854 3034"/>
                <a:gd name="T29" fmla="*/ T28 w 1821"/>
                <a:gd name="T30" fmla="+- 0 -4865 -4948"/>
                <a:gd name="T31" fmla="*/ -4865 h 502"/>
                <a:gd name="T32" fmla="+- 0 4854 3034"/>
                <a:gd name="T33" fmla="*/ T32 w 1821"/>
                <a:gd name="T34" fmla="+- 0 -4531 -4948"/>
                <a:gd name="T35" fmla="*/ -4531 h 502"/>
                <a:gd name="T36" fmla="+- 0 4848 3034"/>
                <a:gd name="T37" fmla="*/ T36 w 1821"/>
                <a:gd name="T38" fmla="+- 0 -4498 -4948"/>
                <a:gd name="T39" fmla="*/ -4498 h 502"/>
                <a:gd name="T40" fmla="+- 0 4830 3034"/>
                <a:gd name="T41" fmla="*/ T40 w 1821"/>
                <a:gd name="T42" fmla="+- 0 -4472 -4948"/>
                <a:gd name="T43" fmla="*/ -4472 h 502"/>
                <a:gd name="T44" fmla="+- 0 4803 3034"/>
                <a:gd name="T45" fmla="*/ T44 w 1821"/>
                <a:gd name="T46" fmla="+- 0 -4454 -4948"/>
                <a:gd name="T47" fmla="*/ -4454 h 502"/>
                <a:gd name="T48" fmla="+- 0 4771 3034"/>
                <a:gd name="T49" fmla="*/ T48 w 1821"/>
                <a:gd name="T50" fmla="+- 0 -4447 -4948"/>
                <a:gd name="T51" fmla="*/ -4447 h 502"/>
                <a:gd name="T52" fmla="+- 0 3117 3034"/>
                <a:gd name="T53" fmla="*/ T52 w 1821"/>
                <a:gd name="T54" fmla="+- 0 -4447 -4948"/>
                <a:gd name="T55" fmla="*/ -4447 h 502"/>
                <a:gd name="T56" fmla="+- 0 3058 3034"/>
                <a:gd name="T57" fmla="*/ T56 w 1821"/>
                <a:gd name="T58" fmla="+- 0 -4472 -4948"/>
                <a:gd name="T59" fmla="*/ -4472 h 502"/>
                <a:gd name="T60" fmla="+- 0 3034 3034"/>
                <a:gd name="T61" fmla="*/ T60 w 1821"/>
                <a:gd name="T62" fmla="+- 0 -4531 -4948"/>
                <a:gd name="T63" fmla="*/ -4531 h 502"/>
                <a:gd name="T64" fmla="+- 0 3034 3034"/>
                <a:gd name="T65" fmla="*/ T64 w 1821"/>
                <a:gd name="T66" fmla="+- 0 -4865 -4948"/>
                <a:gd name="T67" fmla="*/ -4865 h 50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821" h="502">
                  <a:moveTo>
                    <a:pt x="0" y="83"/>
                  </a:moveTo>
                  <a:lnTo>
                    <a:pt x="6" y="51"/>
                  </a:lnTo>
                  <a:lnTo>
                    <a:pt x="24" y="24"/>
                  </a:lnTo>
                  <a:lnTo>
                    <a:pt x="51" y="6"/>
                  </a:lnTo>
                  <a:lnTo>
                    <a:pt x="83" y="0"/>
                  </a:lnTo>
                  <a:lnTo>
                    <a:pt x="1737" y="0"/>
                  </a:lnTo>
                  <a:lnTo>
                    <a:pt x="1796" y="24"/>
                  </a:lnTo>
                  <a:lnTo>
                    <a:pt x="1820" y="83"/>
                  </a:lnTo>
                  <a:lnTo>
                    <a:pt x="1820" y="417"/>
                  </a:lnTo>
                  <a:lnTo>
                    <a:pt x="1814" y="450"/>
                  </a:lnTo>
                  <a:lnTo>
                    <a:pt x="1796" y="476"/>
                  </a:lnTo>
                  <a:lnTo>
                    <a:pt x="1769" y="494"/>
                  </a:lnTo>
                  <a:lnTo>
                    <a:pt x="1737" y="501"/>
                  </a:lnTo>
                  <a:lnTo>
                    <a:pt x="83" y="501"/>
                  </a:lnTo>
                  <a:lnTo>
                    <a:pt x="24" y="476"/>
                  </a:lnTo>
                  <a:lnTo>
                    <a:pt x="0" y="417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764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1" name="AutoShape 581">
              <a:extLst>
                <a:ext uri="{FF2B5EF4-FFF2-40B4-BE49-F238E27FC236}">
                  <a16:creationId xmlns:a16="http://schemas.microsoft.com/office/drawing/2014/main" id="{7C5C2CCF-8CD8-49FE-B040-7C33C5A12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5" y="-4746"/>
              <a:ext cx="198" cy="97"/>
            </a:xfrm>
            <a:custGeom>
              <a:avLst/>
              <a:gdLst>
                <a:gd name="T0" fmla="+- 0 2937 2835"/>
                <a:gd name="T1" fmla="*/ T0 w 198"/>
                <a:gd name="T2" fmla="+- 0 -4746 -4746"/>
                <a:gd name="T3" fmla="*/ -4746 h 97"/>
                <a:gd name="T4" fmla="+- 0 2937 2835"/>
                <a:gd name="T5" fmla="*/ T4 w 198"/>
                <a:gd name="T6" fmla="+- 0 -4649 -4746"/>
                <a:gd name="T7" fmla="*/ -4649 h 97"/>
                <a:gd name="T8" fmla="+- 0 3017 2835"/>
                <a:gd name="T9" fmla="*/ T8 w 198"/>
                <a:gd name="T10" fmla="+- 0 -4690 -4746"/>
                <a:gd name="T11" fmla="*/ -4690 h 97"/>
                <a:gd name="T12" fmla="+- 0 2953 2835"/>
                <a:gd name="T13" fmla="*/ T12 w 198"/>
                <a:gd name="T14" fmla="+- 0 -4690 -4746"/>
                <a:gd name="T15" fmla="*/ -4690 h 97"/>
                <a:gd name="T16" fmla="+- 0 2953 2835"/>
                <a:gd name="T17" fmla="*/ T16 w 198"/>
                <a:gd name="T18" fmla="+- 0 -4706 -4746"/>
                <a:gd name="T19" fmla="*/ -4706 h 97"/>
                <a:gd name="T20" fmla="+- 0 3017 2835"/>
                <a:gd name="T21" fmla="*/ T20 w 198"/>
                <a:gd name="T22" fmla="+- 0 -4706 -4746"/>
                <a:gd name="T23" fmla="*/ -4706 h 97"/>
                <a:gd name="T24" fmla="+- 0 2937 2835"/>
                <a:gd name="T25" fmla="*/ T24 w 198"/>
                <a:gd name="T26" fmla="+- 0 -4746 -4746"/>
                <a:gd name="T27" fmla="*/ -4746 h 97"/>
                <a:gd name="T28" fmla="+- 0 2937 2835"/>
                <a:gd name="T29" fmla="*/ T28 w 198"/>
                <a:gd name="T30" fmla="+- 0 -4706 -4746"/>
                <a:gd name="T31" fmla="*/ -4706 h 97"/>
                <a:gd name="T32" fmla="+- 0 2835 2835"/>
                <a:gd name="T33" fmla="*/ T32 w 198"/>
                <a:gd name="T34" fmla="+- 0 -4706 -4746"/>
                <a:gd name="T35" fmla="*/ -4706 h 97"/>
                <a:gd name="T36" fmla="+- 0 2835 2835"/>
                <a:gd name="T37" fmla="*/ T36 w 198"/>
                <a:gd name="T38" fmla="+- 0 -4690 -4746"/>
                <a:gd name="T39" fmla="*/ -4690 h 97"/>
                <a:gd name="T40" fmla="+- 0 2937 2835"/>
                <a:gd name="T41" fmla="*/ T40 w 198"/>
                <a:gd name="T42" fmla="+- 0 -4690 -4746"/>
                <a:gd name="T43" fmla="*/ -4690 h 97"/>
                <a:gd name="T44" fmla="+- 0 2937 2835"/>
                <a:gd name="T45" fmla="*/ T44 w 198"/>
                <a:gd name="T46" fmla="+- 0 -4706 -4746"/>
                <a:gd name="T47" fmla="*/ -4706 h 97"/>
                <a:gd name="T48" fmla="+- 0 3017 2835"/>
                <a:gd name="T49" fmla="*/ T48 w 198"/>
                <a:gd name="T50" fmla="+- 0 -4706 -4746"/>
                <a:gd name="T51" fmla="*/ -4706 h 97"/>
                <a:gd name="T52" fmla="+- 0 2953 2835"/>
                <a:gd name="T53" fmla="*/ T52 w 198"/>
                <a:gd name="T54" fmla="+- 0 -4706 -4746"/>
                <a:gd name="T55" fmla="*/ -4706 h 97"/>
                <a:gd name="T56" fmla="+- 0 2953 2835"/>
                <a:gd name="T57" fmla="*/ T56 w 198"/>
                <a:gd name="T58" fmla="+- 0 -4690 -4746"/>
                <a:gd name="T59" fmla="*/ -4690 h 97"/>
                <a:gd name="T60" fmla="+- 0 3017 2835"/>
                <a:gd name="T61" fmla="*/ T60 w 198"/>
                <a:gd name="T62" fmla="+- 0 -4690 -4746"/>
                <a:gd name="T63" fmla="*/ -4690 h 97"/>
                <a:gd name="T64" fmla="+- 0 3033 2835"/>
                <a:gd name="T65" fmla="*/ T64 w 198"/>
                <a:gd name="T66" fmla="+- 0 -4698 -4746"/>
                <a:gd name="T67" fmla="*/ -4698 h 97"/>
                <a:gd name="T68" fmla="+- 0 3017 2835"/>
                <a:gd name="T69" fmla="*/ T68 w 198"/>
                <a:gd name="T70" fmla="+- 0 -4706 -4746"/>
                <a:gd name="T71" fmla="*/ -4706 h 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</a:cxnLst>
              <a:rect l="0" t="0" r="r" b="b"/>
              <a:pathLst>
                <a:path w="198" h="97">
                  <a:moveTo>
                    <a:pt x="102" y="0"/>
                  </a:moveTo>
                  <a:lnTo>
                    <a:pt x="102" y="97"/>
                  </a:lnTo>
                  <a:lnTo>
                    <a:pt x="182" y="56"/>
                  </a:lnTo>
                  <a:lnTo>
                    <a:pt x="118" y="56"/>
                  </a:lnTo>
                  <a:lnTo>
                    <a:pt x="118" y="40"/>
                  </a:lnTo>
                  <a:lnTo>
                    <a:pt x="182" y="40"/>
                  </a:lnTo>
                  <a:lnTo>
                    <a:pt x="102" y="0"/>
                  </a:lnTo>
                  <a:close/>
                  <a:moveTo>
                    <a:pt x="102" y="40"/>
                  </a:moveTo>
                  <a:lnTo>
                    <a:pt x="0" y="40"/>
                  </a:lnTo>
                  <a:lnTo>
                    <a:pt x="0" y="56"/>
                  </a:lnTo>
                  <a:lnTo>
                    <a:pt x="102" y="56"/>
                  </a:lnTo>
                  <a:lnTo>
                    <a:pt x="102" y="40"/>
                  </a:lnTo>
                  <a:close/>
                  <a:moveTo>
                    <a:pt x="182" y="40"/>
                  </a:moveTo>
                  <a:lnTo>
                    <a:pt x="118" y="40"/>
                  </a:lnTo>
                  <a:lnTo>
                    <a:pt x="118" y="56"/>
                  </a:lnTo>
                  <a:lnTo>
                    <a:pt x="182" y="56"/>
                  </a:lnTo>
                  <a:lnTo>
                    <a:pt x="198" y="48"/>
                  </a:lnTo>
                  <a:lnTo>
                    <a:pt x="182" y="4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112" name="Picture 580">
              <a:extLst>
                <a:ext uri="{FF2B5EF4-FFF2-40B4-BE49-F238E27FC236}">
                  <a16:creationId xmlns:a16="http://schemas.microsoft.com/office/drawing/2014/main" id="{7E825A6E-0C15-4F64-96C7-A8C3AE57B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0" y="-4926"/>
              <a:ext cx="455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579">
              <a:extLst>
                <a:ext uri="{FF2B5EF4-FFF2-40B4-BE49-F238E27FC236}">
                  <a16:creationId xmlns:a16="http://schemas.microsoft.com/office/drawing/2014/main" id="{3F6AB26D-1699-4C3A-896E-D828C43D5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50" y="-4926"/>
              <a:ext cx="455" cy="455"/>
            </a:xfrm>
            <a:custGeom>
              <a:avLst/>
              <a:gdLst>
                <a:gd name="T0" fmla="+- 0 11951 11951"/>
                <a:gd name="T1" fmla="*/ T0 w 455"/>
                <a:gd name="T2" fmla="+- 0 -4698 -4925"/>
                <a:gd name="T3" fmla="*/ -4698 h 455"/>
                <a:gd name="T4" fmla="+- 0 11962 11951"/>
                <a:gd name="T5" fmla="*/ T4 w 455"/>
                <a:gd name="T6" fmla="+- 0 -4770 -4925"/>
                <a:gd name="T7" fmla="*/ -4770 h 455"/>
                <a:gd name="T8" fmla="+- 0 11995 11951"/>
                <a:gd name="T9" fmla="*/ T8 w 455"/>
                <a:gd name="T10" fmla="+- 0 -4832 -4925"/>
                <a:gd name="T11" fmla="*/ -4832 h 455"/>
                <a:gd name="T12" fmla="+- 0 12044 11951"/>
                <a:gd name="T13" fmla="*/ T12 w 455"/>
                <a:gd name="T14" fmla="+- 0 -4881 -4925"/>
                <a:gd name="T15" fmla="*/ -4881 h 455"/>
                <a:gd name="T16" fmla="+- 0 12106 11951"/>
                <a:gd name="T17" fmla="*/ T16 w 455"/>
                <a:gd name="T18" fmla="+- 0 -4913 -4925"/>
                <a:gd name="T19" fmla="*/ -4913 h 455"/>
                <a:gd name="T20" fmla="+- 0 12178 11951"/>
                <a:gd name="T21" fmla="*/ T20 w 455"/>
                <a:gd name="T22" fmla="+- 0 -4925 -4925"/>
                <a:gd name="T23" fmla="*/ -4925 h 455"/>
                <a:gd name="T24" fmla="+- 0 12250 11951"/>
                <a:gd name="T25" fmla="*/ T24 w 455"/>
                <a:gd name="T26" fmla="+- 0 -4913 -4925"/>
                <a:gd name="T27" fmla="*/ -4913 h 455"/>
                <a:gd name="T28" fmla="+- 0 12313 11951"/>
                <a:gd name="T29" fmla="*/ T28 w 455"/>
                <a:gd name="T30" fmla="+- 0 -4881 -4925"/>
                <a:gd name="T31" fmla="*/ -4881 h 455"/>
                <a:gd name="T32" fmla="+- 0 12362 11951"/>
                <a:gd name="T33" fmla="*/ T32 w 455"/>
                <a:gd name="T34" fmla="+- 0 -4832 -4925"/>
                <a:gd name="T35" fmla="*/ -4832 h 455"/>
                <a:gd name="T36" fmla="+- 0 12394 11951"/>
                <a:gd name="T37" fmla="*/ T36 w 455"/>
                <a:gd name="T38" fmla="+- 0 -4770 -4925"/>
                <a:gd name="T39" fmla="*/ -4770 h 455"/>
                <a:gd name="T40" fmla="+- 0 12406 11951"/>
                <a:gd name="T41" fmla="*/ T40 w 455"/>
                <a:gd name="T42" fmla="+- 0 -4698 -4925"/>
                <a:gd name="T43" fmla="*/ -4698 h 455"/>
                <a:gd name="T44" fmla="+- 0 12394 11951"/>
                <a:gd name="T45" fmla="*/ T44 w 455"/>
                <a:gd name="T46" fmla="+- 0 -4626 -4925"/>
                <a:gd name="T47" fmla="*/ -4626 h 455"/>
                <a:gd name="T48" fmla="+- 0 12362 11951"/>
                <a:gd name="T49" fmla="*/ T48 w 455"/>
                <a:gd name="T50" fmla="+- 0 -4563 -4925"/>
                <a:gd name="T51" fmla="*/ -4563 h 455"/>
                <a:gd name="T52" fmla="+- 0 12313 11951"/>
                <a:gd name="T53" fmla="*/ T52 w 455"/>
                <a:gd name="T54" fmla="+- 0 -4514 -4925"/>
                <a:gd name="T55" fmla="*/ -4514 h 455"/>
                <a:gd name="T56" fmla="+- 0 12250 11951"/>
                <a:gd name="T57" fmla="*/ T56 w 455"/>
                <a:gd name="T58" fmla="+- 0 -4482 -4925"/>
                <a:gd name="T59" fmla="*/ -4482 h 455"/>
                <a:gd name="T60" fmla="+- 0 12178 11951"/>
                <a:gd name="T61" fmla="*/ T60 w 455"/>
                <a:gd name="T62" fmla="+- 0 -4470 -4925"/>
                <a:gd name="T63" fmla="*/ -4470 h 455"/>
                <a:gd name="T64" fmla="+- 0 12106 11951"/>
                <a:gd name="T65" fmla="*/ T64 w 455"/>
                <a:gd name="T66" fmla="+- 0 -4482 -4925"/>
                <a:gd name="T67" fmla="*/ -4482 h 455"/>
                <a:gd name="T68" fmla="+- 0 12044 11951"/>
                <a:gd name="T69" fmla="*/ T68 w 455"/>
                <a:gd name="T70" fmla="+- 0 -4514 -4925"/>
                <a:gd name="T71" fmla="*/ -4514 h 455"/>
                <a:gd name="T72" fmla="+- 0 11995 11951"/>
                <a:gd name="T73" fmla="*/ T72 w 455"/>
                <a:gd name="T74" fmla="+- 0 -4563 -4925"/>
                <a:gd name="T75" fmla="*/ -4563 h 455"/>
                <a:gd name="T76" fmla="+- 0 11962 11951"/>
                <a:gd name="T77" fmla="*/ T76 w 455"/>
                <a:gd name="T78" fmla="+- 0 -4626 -4925"/>
                <a:gd name="T79" fmla="*/ -4626 h 455"/>
                <a:gd name="T80" fmla="+- 0 11951 11951"/>
                <a:gd name="T81" fmla="*/ T80 w 455"/>
                <a:gd name="T82" fmla="+- 0 -4698 -4925"/>
                <a:gd name="T83" fmla="*/ -4698 h 45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5" h="455">
                  <a:moveTo>
                    <a:pt x="0" y="227"/>
                  </a:moveTo>
                  <a:lnTo>
                    <a:pt x="11" y="155"/>
                  </a:lnTo>
                  <a:lnTo>
                    <a:pt x="44" y="93"/>
                  </a:lnTo>
                  <a:lnTo>
                    <a:pt x="93" y="44"/>
                  </a:lnTo>
                  <a:lnTo>
                    <a:pt x="155" y="12"/>
                  </a:lnTo>
                  <a:lnTo>
                    <a:pt x="227" y="0"/>
                  </a:lnTo>
                  <a:lnTo>
                    <a:pt x="299" y="12"/>
                  </a:lnTo>
                  <a:lnTo>
                    <a:pt x="362" y="44"/>
                  </a:lnTo>
                  <a:lnTo>
                    <a:pt x="411" y="93"/>
                  </a:lnTo>
                  <a:lnTo>
                    <a:pt x="443" y="155"/>
                  </a:lnTo>
                  <a:lnTo>
                    <a:pt x="455" y="227"/>
                  </a:lnTo>
                  <a:lnTo>
                    <a:pt x="443" y="299"/>
                  </a:lnTo>
                  <a:lnTo>
                    <a:pt x="411" y="362"/>
                  </a:lnTo>
                  <a:lnTo>
                    <a:pt x="362" y="411"/>
                  </a:lnTo>
                  <a:lnTo>
                    <a:pt x="299" y="443"/>
                  </a:lnTo>
                  <a:lnTo>
                    <a:pt x="227" y="455"/>
                  </a:lnTo>
                  <a:lnTo>
                    <a:pt x="155" y="443"/>
                  </a:lnTo>
                  <a:lnTo>
                    <a:pt x="93" y="411"/>
                  </a:lnTo>
                  <a:lnTo>
                    <a:pt x="44" y="362"/>
                  </a:lnTo>
                  <a:lnTo>
                    <a:pt x="11" y="299"/>
                  </a:lnTo>
                  <a:lnTo>
                    <a:pt x="0" y="227"/>
                  </a:lnTo>
                  <a:close/>
                </a:path>
              </a:pathLst>
            </a:custGeom>
            <a:noFill/>
            <a:ln w="764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4" name="AutoShape 578">
              <a:extLst>
                <a:ext uri="{FF2B5EF4-FFF2-40B4-BE49-F238E27FC236}">
                  <a16:creationId xmlns:a16="http://schemas.microsoft.com/office/drawing/2014/main" id="{3854CAAC-DB13-4525-A1E6-E69E33750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4" y="-4746"/>
              <a:ext cx="7097" cy="97"/>
            </a:xfrm>
            <a:custGeom>
              <a:avLst/>
              <a:gdLst>
                <a:gd name="T0" fmla="+- 0 11935 4854"/>
                <a:gd name="T1" fmla="*/ T0 w 7097"/>
                <a:gd name="T2" fmla="+- 0 -4706 -4746"/>
                <a:gd name="T3" fmla="*/ -4706 h 97"/>
                <a:gd name="T4" fmla="+- 0 11871 4854"/>
                <a:gd name="T5" fmla="*/ T4 w 7097"/>
                <a:gd name="T6" fmla="+- 0 -4706 -4746"/>
                <a:gd name="T7" fmla="*/ -4706 h 97"/>
                <a:gd name="T8" fmla="+- 0 11871 4854"/>
                <a:gd name="T9" fmla="*/ T8 w 7097"/>
                <a:gd name="T10" fmla="+- 0 -4690 -4746"/>
                <a:gd name="T11" fmla="*/ -4690 h 97"/>
                <a:gd name="T12" fmla="+- 0 11855 4854"/>
                <a:gd name="T13" fmla="*/ T12 w 7097"/>
                <a:gd name="T14" fmla="+- 0 -4690 -4746"/>
                <a:gd name="T15" fmla="*/ -4690 h 97"/>
                <a:gd name="T16" fmla="+- 0 11855 4854"/>
                <a:gd name="T17" fmla="*/ T16 w 7097"/>
                <a:gd name="T18" fmla="+- 0 -4649 -4746"/>
                <a:gd name="T19" fmla="*/ -4649 h 97"/>
                <a:gd name="T20" fmla="+- 0 11951 4854"/>
                <a:gd name="T21" fmla="*/ T20 w 7097"/>
                <a:gd name="T22" fmla="+- 0 -4698 -4746"/>
                <a:gd name="T23" fmla="*/ -4698 h 97"/>
                <a:gd name="T24" fmla="+- 0 11935 4854"/>
                <a:gd name="T25" fmla="*/ T24 w 7097"/>
                <a:gd name="T26" fmla="+- 0 -4706 -4746"/>
                <a:gd name="T27" fmla="*/ -4706 h 97"/>
                <a:gd name="T28" fmla="+- 0 11855 4854"/>
                <a:gd name="T29" fmla="*/ T28 w 7097"/>
                <a:gd name="T30" fmla="+- 0 -4706 -4746"/>
                <a:gd name="T31" fmla="*/ -4706 h 97"/>
                <a:gd name="T32" fmla="+- 0 4854 4854"/>
                <a:gd name="T33" fmla="*/ T32 w 7097"/>
                <a:gd name="T34" fmla="+- 0 -4705 -4746"/>
                <a:gd name="T35" fmla="*/ -4705 h 97"/>
                <a:gd name="T36" fmla="+- 0 4854 4854"/>
                <a:gd name="T37" fmla="*/ T36 w 7097"/>
                <a:gd name="T38" fmla="+- 0 -4689 -4746"/>
                <a:gd name="T39" fmla="*/ -4689 h 97"/>
                <a:gd name="T40" fmla="+- 0 11855 4854"/>
                <a:gd name="T41" fmla="*/ T40 w 7097"/>
                <a:gd name="T42" fmla="+- 0 -4690 -4746"/>
                <a:gd name="T43" fmla="*/ -4690 h 97"/>
                <a:gd name="T44" fmla="+- 0 11855 4854"/>
                <a:gd name="T45" fmla="*/ T44 w 7097"/>
                <a:gd name="T46" fmla="+- 0 -4706 -4746"/>
                <a:gd name="T47" fmla="*/ -4706 h 97"/>
                <a:gd name="T48" fmla="+- 0 11871 4854"/>
                <a:gd name="T49" fmla="*/ T48 w 7097"/>
                <a:gd name="T50" fmla="+- 0 -4706 -4746"/>
                <a:gd name="T51" fmla="*/ -4706 h 97"/>
                <a:gd name="T52" fmla="+- 0 11855 4854"/>
                <a:gd name="T53" fmla="*/ T52 w 7097"/>
                <a:gd name="T54" fmla="+- 0 -4706 -4746"/>
                <a:gd name="T55" fmla="*/ -4706 h 97"/>
                <a:gd name="T56" fmla="+- 0 11855 4854"/>
                <a:gd name="T57" fmla="*/ T56 w 7097"/>
                <a:gd name="T58" fmla="+- 0 -4690 -4746"/>
                <a:gd name="T59" fmla="*/ -4690 h 97"/>
                <a:gd name="T60" fmla="+- 0 11871 4854"/>
                <a:gd name="T61" fmla="*/ T60 w 7097"/>
                <a:gd name="T62" fmla="+- 0 -4690 -4746"/>
                <a:gd name="T63" fmla="*/ -4690 h 97"/>
                <a:gd name="T64" fmla="+- 0 11871 4854"/>
                <a:gd name="T65" fmla="*/ T64 w 7097"/>
                <a:gd name="T66" fmla="+- 0 -4706 -4746"/>
                <a:gd name="T67" fmla="*/ -4706 h 97"/>
                <a:gd name="T68" fmla="+- 0 11855 4854"/>
                <a:gd name="T69" fmla="*/ T68 w 7097"/>
                <a:gd name="T70" fmla="+- 0 -4746 -4746"/>
                <a:gd name="T71" fmla="*/ -4746 h 97"/>
                <a:gd name="T72" fmla="+- 0 11855 4854"/>
                <a:gd name="T73" fmla="*/ T72 w 7097"/>
                <a:gd name="T74" fmla="+- 0 -4706 -4746"/>
                <a:gd name="T75" fmla="*/ -4706 h 97"/>
                <a:gd name="T76" fmla="+- 0 11935 4854"/>
                <a:gd name="T77" fmla="*/ T76 w 7097"/>
                <a:gd name="T78" fmla="+- 0 -4706 -4746"/>
                <a:gd name="T79" fmla="*/ -4706 h 97"/>
                <a:gd name="T80" fmla="+- 0 11855 4854"/>
                <a:gd name="T81" fmla="*/ T80 w 7097"/>
                <a:gd name="T82" fmla="+- 0 -4746 -4746"/>
                <a:gd name="T83" fmla="*/ -4746 h 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7097" h="97">
                  <a:moveTo>
                    <a:pt x="7081" y="40"/>
                  </a:moveTo>
                  <a:lnTo>
                    <a:pt x="7017" y="40"/>
                  </a:lnTo>
                  <a:lnTo>
                    <a:pt x="7017" y="56"/>
                  </a:lnTo>
                  <a:lnTo>
                    <a:pt x="7001" y="56"/>
                  </a:lnTo>
                  <a:lnTo>
                    <a:pt x="7001" y="97"/>
                  </a:lnTo>
                  <a:lnTo>
                    <a:pt x="7097" y="48"/>
                  </a:lnTo>
                  <a:lnTo>
                    <a:pt x="7081" y="40"/>
                  </a:lnTo>
                  <a:close/>
                  <a:moveTo>
                    <a:pt x="7001" y="40"/>
                  </a:moveTo>
                  <a:lnTo>
                    <a:pt x="0" y="41"/>
                  </a:lnTo>
                  <a:lnTo>
                    <a:pt x="0" y="57"/>
                  </a:lnTo>
                  <a:lnTo>
                    <a:pt x="7001" y="56"/>
                  </a:lnTo>
                  <a:lnTo>
                    <a:pt x="7001" y="40"/>
                  </a:lnTo>
                  <a:close/>
                  <a:moveTo>
                    <a:pt x="7017" y="40"/>
                  </a:moveTo>
                  <a:lnTo>
                    <a:pt x="7001" y="40"/>
                  </a:lnTo>
                  <a:lnTo>
                    <a:pt x="7001" y="56"/>
                  </a:lnTo>
                  <a:lnTo>
                    <a:pt x="7017" y="56"/>
                  </a:lnTo>
                  <a:lnTo>
                    <a:pt x="7017" y="40"/>
                  </a:lnTo>
                  <a:close/>
                  <a:moveTo>
                    <a:pt x="7001" y="0"/>
                  </a:moveTo>
                  <a:lnTo>
                    <a:pt x="7001" y="40"/>
                  </a:lnTo>
                  <a:lnTo>
                    <a:pt x="7081" y="40"/>
                  </a:lnTo>
                  <a:lnTo>
                    <a:pt x="7001" y="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5" name="Freeform 577">
              <a:extLst>
                <a:ext uri="{FF2B5EF4-FFF2-40B4-BE49-F238E27FC236}">
                  <a16:creationId xmlns:a16="http://schemas.microsoft.com/office/drawing/2014/main" id="{804797A2-9F60-4364-A906-BB775EFEE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70" y="-3916"/>
              <a:ext cx="1047" cy="1047"/>
            </a:xfrm>
            <a:custGeom>
              <a:avLst/>
              <a:gdLst>
                <a:gd name="T0" fmla="+- 0 13371 13371"/>
                <a:gd name="T1" fmla="*/ T0 w 1047"/>
                <a:gd name="T2" fmla="+- 0 -3392 -3915"/>
                <a:gd name="T3" fmla="*/ -3392 h 1047"/>
                <a:gd name="T4" fmla="+- 0 13894 13371"/>
                <a:gd name="T5" fmla="*/ T4 w 1047"/>
                <a:gd name="T6" fmla="+- 0 -3915 -3915"/>
                <a:gd name="T7" fmla="*/ -3915 h 1047"/>
                <a:gd name="T8" fmla="+- 0 14417 13371"/>
                <a:gd name="T9" fmla="*/ T8 w 1047"/>
                <a:gd name="T10" fmla="+- 0 -3392 -3915"/>
                <a:gd name="T11" fmla="*/ -3392 h 1047"/>
                <a:gd name="T12" fmla="+- 0 13894 13371"/>
                <a:gd name="T13" fmla="*/ T12 w 1047"/>
                <a:gd name="T14" fmla="+- 0 -2869 -3915"/>
                <a:gd name="T15" fmla="*/ -2869 h 1047"/>
                <a:gd name="T16" fmla="+- 0 13371 13371"/>
                <a:gd name="T17" fmla="*/ T16 w 1047"/>
                <a:gd name="T18" fmla="+- 0 -3392 -3915"/>
                <a:gd name="T19" fmla="*/ -3392 h 10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47" h="1047">
                  <a:moveTo>
                    <a:pt x="0" y="523"/>
                  </a:moveTo>
                  <a:lnTo>
                    <a:pt x="523" y="0"/>
                  </a:lnTo>
                  <a:lnTo>
                    <a:pt x="1046" y="523"/>
                  </a:lnTo>
                  <a:lnTo>
                    <a:pt x="523" y="1046"/>
                  </a:lnTo>
                  <a:lnTo>
                    <a:pt x="0" y="523"/>
                  </a:lnTo>
                  <a:close/>
                </a:path>
              </a:pathLst>
            </a:custGeom>
            <a:noFill/>
            <a:ln w="10196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6" name="Freeform 576">
              <a:extLst>
                <a:ext uri="{FF2B5EF4-FFF2-40B4-BE49-F238E27FC236}">
                  <a16:creationId xmlns:a16="http://schemas.microsoft.com/office/drawing/2014/main" id="{60409874-432B-4C95-8BE9-5F861572B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2" y="-4214"/>
              <a:ext cx="457" cy="457"/>
            </a:xfrm>
            <a:custGeom>
              <a:avLst/>
              <a:gdLst>
                <a:gd name="T0" fmla="+- 0 14980 14752"/>
                <a:gd name="T1" fmla="*/ T0 w 457"/>
                <a:gd name="T2" fmla="+- 0 -4214 -4214"/>
                <a:gd name="T3" fmla="*/ -4214 h 457"/>
                <a:gd name="T4" fmla="+- 0 14908 14752"/>
                <a:gd name="T5" fmla="*/ T4 w 457"/>
                <a:gd name="T6" fmla="+- 0 -4202 -4214"/>
                <a:gd name="T7" fmla="*/ -4202 h 457"/>
                <a:gd name="T8" fmla="+- 0 14845 14752"/>
                <a:gd name="T9" fmla="*/ T8 w 457"/>
                <a:gd name="T10" fmla="+- 0 -4170 -4214"/>
                <a:gd name="T11" fmla="*/ -4170 h 457"/>
                <a:gd name="T12" fmla="+- 0 14796 14752"/>
                <a:gd name="T13" fmla="*/ T12 w 457"/>
                <a:gd name="T14" fmla="+- 0 -4120 -4214"/>
                <a:gd name="T15" fmla="*/ -4120 h 457"/>
                <a:gd name="T16" fmla="+- 0 14764 14752"/>
                <a:gd name="T17" fmla="*/ T16 w 457"/>
                <a:gd name="T18" fmla="+- 0 -4058 -4214"/>
                <a:gd name="T19" fmla="*/ -4058 h 457"/>
                <a:gd name="T20" fmla="+- 0 14752 14752"/>
                <a:gd name="T21" fmla="*/ T20 w 457"/>
                <a:gd name="T22" fmla="+- 0 -3986 -4214"/>
                <a:gd name="T23" fmla="*/ -3986 h 457"/>
                <a:gd name="T24" fmla="+- 0 14764 14752"/>
                <a:gd name="T25" fmla="*/ T24 w 457"/>
                <a:gd name="T26" fmla="+- 0 -3913 -4214"/>
                <a:gd name="T27" fmla="*/ -3913 h 457"/>
                <a:gd name="T28" fmla="+- 0 14796 14752"/>
                <a:gd name="T29" fmla="*/ T28 w 457"/>
                <a:gd name="T30" fmla="+- 0 -3851 -4214"/>
                <a:gd name="T31" fmla="*/ -3851 h 457"/>
                <a:gd name="T32" fmla="+- 0 14845 14752"/>
                <a:gd name="T33" fmla="*/ T32 w 457"/>
                <a:gd name="T34" fmla="+- 0 -3801 -4214"/>
                <a:gd name="T35" fmla="*/ -3801 h 457"/>
                <a:gd name="T36" fmla="+- 0 14908 14752"/>
                <a:gd name="T37" fmla="*/ T36 w 457"/>
                <a:gd name="T38" fmla="+- 0 -3769 -4214"/>
                <a:gd name="T39" fmla="*/ -3769 h 457"/>
                <a:gd name="T40" fmla="+- 0 14980 14752"/>
                <a:gd name="T41" fmla="*/ T40 w 457"/>
                <a:gd name="T42" fmla="+- 0 -3757 -4214"/>
                <a:gd name="T43" fmla="*/ -3757 h 457"/>
                <a:gd name="T44" fmla="+- 0 15052 14752"/>
                <a:gd name="T45" fmla="*/ T44 w 457"/>
                <a:gd name="T46" fmla="+- 0 -3769 -4214"/>
                <a:gd name="T47" fmla="*/ -3769 h 457"/>
                <a:gd name="T48" fmla="+- 0 15115 14752"/>
                <a:gd name="T49" fmla="*/ T48 w 457"/>
                <a:gd name="T50" fmla="+- 0 -3801 -4214"/>
                <a:gd name="T51" fmla="*/ -3801 h 457"/>
                <a:gd name="T52" fmla="+- 0 15164 14752"/>
                <a:gd name="T53" fmla="*/ T52 w 457"/>
                <a:gd name="T54" fmla="+- 0 -3851 -4214"/>
                <a:gd name="T55" fmla="*/ -3851 h 457"/>
                <a:gd name="T56" fmla="+- 0 15197 14752"/>
                <a:gd name="T57" fmla="*/ T56 w 457"/>
                <a:gd name="T58" fmla="+- 0 -3913 -4214"/>
                <a:gd name="T59" fmla="*/ -3913 h 457"/>
                <a:gd name="T60" fmla="+- 0 15209 14752"/>
                <a:gd name="T61" fmla="*/ T60 w 457"/>
                <a:gd name="T62" fmla="+- 0 -3986 -4214"/>
                <a:gd name="T63" fmla="*/ -3986 h 457"/>
                <a:gd name="T64" fmla="+- 0 15197 14752"/>
                <a:gd name="T65" fmla="*/ T64 w 457"/>
                <a:gd name="T66" fmla="+- 0 -4058 -4214"/>
                <a:gd name="T67" fmla="*/ -4058 h 457"/>
                <a:gd name="T68" fmla="+- 0 15164 14752"/>
                <a:gd name="T69" fmla="*/ T68 w 457"/>
                <a:gd name="T70" fmla="+- 0 -4120 -4214"/>
                <a:gd name="T71" fmla="*/ -4120 h 457"/>
                <a:gd name="T72" fmla="+- 0 15115 14752"/>
                <a:gd name="T73" fmla="*/ T72 w 457"/>
                <a:gd name="T74" fmla="+- 0 -4170 -4214"/>
                <a:gd name="T75" fmla="*/ -4170 h 457"/>
                <a:gd name="T76" fmla="+- 0 15052 14752"/>
                <a:gd name="T77" fmla="*/ T76 w 457"/>
                <a:gd name="T78" fmla="+- 0 -4202 -4214"/>
                <a:gd name="T79" fmla="*/ -4202 h 457"/>
                <a:gd name="T80" fmla="+- 0 14980 14752"/>
                <a:gd name="T81" fmla="*/ T80 w 457"/>
                <a:gd name="T82" fmla="+- 0 -4214 -4214"/>
                <a:gd name="T83" fmla="*/ -4214 h 45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7" h="457">
                  <a:moveTo>
                    <a:pt x="228" y="0"/>
                  </a:moveTo>
                  <a:lnTo>
                    <a:pt x="156" y="12"/>
                  </a:lnTo>
                  <a:lnTo>
                    <a:pt x="93" y="44"/>
                  </a:lnTo>
                  <a:lnTo>
                    <a:pt x="44" y="94"/>
                  </a:lnTo>
                  <a:lnTo>
                    <a:pt x="12" y="156"/>
                  </a:lnTo>
                  <a:lnTo>
                    <a:pt x="0" y="228"/>
                  </a:lnTo>
                  <a:lnTo>
                    <a:pt x="12" y="301"/>
                  </a:lnTo>
                  <a:lnTo>
                    <a:pt x="44" y="363"/>
                  </a:lnTo>
                  <a:lnTo>
                    <a:pt x="93" y="413"/>
                  </a:lnTo>
                  <a:lnTo>
                    <a:pt x="156" y="445"/>
                  </a:lnTo>
                  <a:lnTo>
                    <a:pt x="228" y="457"/>
                  </a:lnTo>
                  <a:lnTo>
                    <a:pt x="300" y="445"/>
                  </a:lnTo>
                  <a:lnTo>
                    <a:pt x="363" y="413"/>
                  </a:lnTo>
                  <a:lnTo>
                    <a:pt x="412" y="363"/>
                  </a:lnTo>
                  <a:lnTo>
                    <a:pt x="445" y="301"/>
                  </a:lnTo>
                  <a:lnTo>
                    <a:pt x="457" y="228"/>
                  </a:lnTo>
                  <a:lnTo>
                    <a:pt x="445" y="156"/>
                  </a:lnTo>
                  <a:lnTo>
                    <a:pt x="412" y="94"/>
                  </a:lnTo>
                  <a:lnTo>
                    <a:pt x="363" y="44"/>
                  </a:lnTo>
                  <a:lnTo>
                    <a:pt x="300" y="12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7" name="Freeform 575">
              <a:extLst>
                <a:ext uri="{FF2B5EF4-FFF2-40B4-BE49-F238E27FC236}">
                  <a16:creationId xmlns:a16="http://schemas.microsoft.com/office/drawing/2014/main" id="{C5EA6B2C-7CE7-4B53-9779-66FFE255F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2" y="-4214"/>
              <a:ext cx="457" cy="457"/>
            </a:xfrm>
            <a:custGeom>
              <a:avLst/>
              <a:gdLst>
                <a:gd name="T0" fmla="+- 0 14752 14752"/>
                <a:gd name="T1" fmla="*/ T0 w 457"/>
                <a:gd name="T2" fmla="+- 0 -3986 -4214"/>
                <a:gd name="T3" fmla="*/ -3986 h 457"/>
                <a:gd name="T4" fmla="+- 0 14764 14752"/>
                <a:gd name="T5" fmla="*/ T4 w 457"/>
                <a:gd name="T6" fmla="+- 0 -4058 -4214"/>
                <a:gd name="T7" fmla="*/ -4058 h 457"/>
                <a:gd name="T8" fmla="+- 0 14796 14752"/>
                <a:gd name="T9" fmla="*/ T8 w 457"/>
                <a:gd name="T10" fmla="+- 0 -4120 -4214"/>
                <a:gd name="T11" fmla="*/ -4120 h 457"/>
                <a:gd name="T12" fmla="+- 0 14845 14752"/>
                <a:gd name="T13" fmla="*/ T12 w 457"/>
                <a:gd name="T14" fmla="+- 0 -4170 -4214"/>
                <a:gd name="T15" fmla="*/ -4170 h 457"/>
                <a:gd name="T16" fmla="+- 0 14908 14752"/>
                <a:gd name="T17" fmla="*/ T16 w 457"/>
                <a:gd name="T18" fmla="+- 0 -4202 -4214"/>
                <a:gd name="T19" fmla="*/ -4202 h 457"/>
                <a:gd name="T20" fmla="+- 0 14980 14752"/>
                <a:gd name="T21" fmla="*/ T20 w 457"/>
                <a:gd name="T22" fmla="+- 0 -4214 -4214"/>
                <a:gd name="T23" fmla="*/ -4214 h 457"/>
                <a:gd name="T24" fmla="+- 0 15052 14752"/>
                <a:gd name="T25" fmla="*/ T24 w 457"/>
                <a:gd name="T26" fmla="+- 0 -4202 -4214"/>
                <a:gd name="T27" fmla="*/ -4202 h 457"/>
                <a:gd name="T28" fmla="+- 0 15115 14752"/>
                <a:gd name="T29" fmla="*/ T28 w 457"/>
                <a:gd name="T30" fmla="+- 0 -4170 -4214"/>
                <a:gd name="T31" fmla="*/ -4170 h 457"/>
                <a:gd name="T32" fmla="+- 0 15164 14752"/>
                <a:gd name="T33" fmla="*/ T32 w 457"/>
                <a:gd name="T34" fmla="+- 0 -4120 -4214"/>
                <a:gd name="T35" fmla="*/ -4120 h 457"/>
                <a:gd name="T36" fmla="+- 0 15197 14752"/>
                <a:gd name="T37" fmla="*/ T36 w 457"/>
                <a:gd name="T38" fmla="+- 0 -4058 -4214"/>
                <a:gd name="T39" fmla="*/ -4058 h 457"/>
                <a:gd name="T40" fmla="+- 0 15209 14752"/>
                <a:gd name="T41" fmla="*/ T40 w 457"/>
                <a:gd name="T42" fmla="+- 0 -3986 -4214"/>
                <a:gd name="T43" fmla="*/ -3986 h 457"/>
                <a:gd name="T44" fmla="+- 0 15197 14752"/>
                <a:gd name="T45" fmla="*/ T44 w 457"/>
                <a:gd name="T46" fmla="+- 0 -3913 -4214"/>
                <a:gd name="T47" fmla="*/ -3913 h 457"/>
                <a:gd name="T48" fmla="+- 0 15164 14752"/>
                <a:gd name="T49" fmla="*/ T48 w 457"/>
                <a:gd name="T50" fmla="+- 0 -3851 -4214"/>
                <a:gd name="T51" fmla="*/ -3851 h 457"/>
                <a:gd name="T52" fmla="+- 0 15115 14752"/>
                <a:gd name="T53" fmla="*/ T52 w 457"/>
                <a:gd name="T54" fmla="+- 0 -3801 -4214"/>
                <a:gd name="T55" fmla="*/ -3801 h 457"/>
                <a:gd name="T56" fmla="+- 0 15052 14752"/>
                <a:gd name="T57" fmla="*/ T56 w 457"/>
                <a:gd name="T58" fmla="+- 0 -3769 -4214"/>
                <a:gd name="T59" fmla="*/ -3769 h 457"/>
                <a:gd name="T60" fmla="+- 0 14980 14752"/>
                <a:gd name="T61" fmla="*/ T60 w 457"/>
                <a:gd name="T62" fmla="+- 0 -3757 -4214"/>
                <a:gd name="T63" fmla="*/ -3757 h 457"/>
                <a:gd name="T64" fmla="+- 0 14908 14752"/>
                <a:gd name="T65" fmla="*/ T64 w 457"/>
                <a:gd name="T66" fmla="+- 0 -3769 -4214"/>
                <a:gd name="T67" fmla="*/ -3769 h 457"/>
                <a:gd name="T68" fmla="+- 0 14845 14752"/>
                <a:gd name="T69" fmla="*/ T68 w 457"/>
                <a:gd name="T70" fmla="+- 0 -3801 -4214"/>
                <a:gd name="T71" fmla="*/ -3801 h 457"/>
                <a:gd name="T72" fmla="+- 0 14796 14752"/>
                <a:gd name="T73" fmla="*/ T72 w 457"/>
                <a:gd name="T74" fmla="+- 0 -3851 -4214"/>
                <a:gd name="T75" fmla="*/ -3851 h 457"/>
                <a:gd name="T76" fmla="+- 0 14764 14752"/>
                <a:gd name="T77" fmla="*/ T76 w 457"/>
                <a:gd name="T78" fmla="+- 0 -3913 -4214"/>
                <a:gd name="T79" fmla="*/ -3913 h 457"/>
                <a:gd name="T80" fmla="+- 0 14752 14752"/>
                <a:gd name="T81" fmla="*/ T80 w 457"/>
                <a:gd name="T82" fmla="+- 0 -3986 -4214"/>
                <a:gd name="T83" fmla="*/ -3986 h 45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7" h="457">
                  <a:moveTo>
                    <a:pt x="0" y="228"/>
                  </a:moveTo>
                  <a:lnTo>
                    <a:pt x="12" y="156"/>
                  </a:lnTo>
                  <a:lnTo>
                    <a:pt x="44" y="94"/>
                  </a:lnTo>
                  <a:lnTo>
                    <a:pt x="93" y="44"/>
                  </a:lnTo>
                  <a:lnTo>
                    <a:pt x="156" y="12"/>
                  </a:lnTo>
                  <a:lnTo>
                    <a:pt x="228" y="0"/>
                  </a:lnTo>
                  <a:lnTo>
                    <a:pt x="300" y="12"/>
                  </a:lnTo>
                  <a:lnTo>
                    <a:pt x="363" y="44"/>
                  </a:lnTo>
                  <a:lnTo>
                    <a:pt x="412" y="94"/>
                  </a:lnTo>
                  <a:lnTo>
                    <a:pt x="445" y="156"/>
                  </a:lnTo>
                  <a:lnTo>
                    <a:pt x="457" y="228"/>
                  </a:lnTo>
                  <a:lnTo>
                    <a:pt x="445" y="301"/>
                  </a:lnTo>
                  <a:lnTo>
                    <a:pt x="412" y="363"/>
                  </a:lnTo>
                  <a:lnTo>
                    <a:pt x="363" y="413"/>
                  </a:lnTo>
                  <a:lnTo>
                    <a:pt x="300" y="445"/>
                  </a:lnTo>
                  <a:lnTo>
                    <a:pt x="228" y="457"/>
                  </a:lnTo>
                  <a:lnTo>
                    <a:pt x="156" y="445"/>
                  </a:lnTo>
                  <a:lnTo>
                    <a:pt x="93" y="413"/>
                  </a:lnTo>
                  <a:lnTo>
                    <a:pt x="44" y="363"/>
                  </a:lnTo>
                  <a:lnTo>
                    <a:pt x="12" y="301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10196">
              <a:solidFill>
                <a:srgbClr val="0D0D0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8" name="AutoShape 574">
              <a:extLst>
                <a:ext uri="{FF2B5EF4-FFF2-40B4-BE49-F238E27FC236}">
                  <a16:creationId xmlns:a16="http://schemas.microsoft.com/office/drawing/2014/main" id="{510B9C73-CB96-432C-BB32-D646E6EDB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7" y="-4035"/>
              <a:ext cx="896" cy="1449"/>
            </a:xfrm>
            <a:custGeom>
              <a:avLst/>
              <a:gdLst>
                <a:gd name="T0" fmla="+- 0 13954 13858"/>
                <a:gd name="T1" fmla="*/ T0 w 896"/>
                <a:gd name="T2" fmla="+- 0 -2683 -4035"/>
                <a:gd name="T3" fmla="*/ -2683 h 1449"/>
                <a:gd name="T4" fmla="+- 0 13914 13858"/>
                <a:gd name="T5" fmla="*/ T4 w 896"/>
                <a:gd name="T6" fmla="+- 0 -2683 -4035"/>
                <a:gd name="T7" fmla="*/ -2683 h 1449"/>
                <a:gd name="T8" fmla="+- 0 13914 13858"/>
                <a:gd name="T9" fmla="*/ T8 w 896"/>
                <a:gd name="T10" fmla="+- 0 -2719 -4035"/>
                <a:gd name="T11" fmla="*/ -2719 h 1449"/>
                <a:gd name="T12" fmla="+- 0 13914 13858"/>
                <a:gd name="T13" fmla="*/ T12 w 896"/>
                <a:gd name="T14" fmla="+- 0 -2735 -4035"/>
                <a:gd name="T15" fmla="*/ -2735 h 1449"/>
                <a:gd name="T16" fmla="+- 0 13903 13858"/>
                <a:gd name="T17" fmla="*/ T16 w 896"/>
                <a:gd name="T18" fmla="+- 0 -2735 -4035"/>
                <a:gd name="T19" fmla="*/ -2735 h 1449"/>
                <a:gd name="T20" fmla="+- 0 13903 13858"/>
                <a:gd name="T21" fmla="*/ T20 w 896"/>
                <a:gd name="T22" fmla="+- 0 -2869 -4035"/>
                <a:gd name="T23" fmla="*/ -2869 h 1449"/>
                <a:gd name="T24" fmla="+- 0 13887 13858"/>
                <a:gd name="T25" fmla="*/ T24 w 896"/>
                <a:gd name="T26" fmla="+- 0 -2869 -4035"/>
                <a:gd name="T27" fmla="*/ -2869 h 1449"/>
                <a:gd name="T28" fmla="+- 0 13887 13858"/>
                <a:gd name="T29" fmla="*/ T28 w 896"/>
                <a:gd name="T30" fmla="+- 0 -2719 -4035"/>
                <a:gd name="T31" fmla="*/ -2719 h 1449"/>
                <a:gd name="T32" fmla="+- 0 13898 13858"/>
                <a:gd name="T33" fmla="*/ T32 w 896"/>
                <a:gd name="T34" fmla="+- 0 -2719 -4035"/>
                <a:gd name="T35" fmla="*/ -2719 h 1449"/>
                <a:gd name="T36" fmla="+- 0 13898 13858"/>
                <a:gd name="T37" fmla="*/ T36 w 896"/>
                <a:gd name="T38" fmla="+- 0 -2683 -4035"/>
                <a:gd name="T39" fmla="*/ -2683 h 1449"/>
                <a:gd name="T40" fmla="+- 0 13858 13858"/>
                <a:gd name="T41" fmla="*/ T40 w 896"/>
                <a:gd name="T42" fmla="+- 0 -2683 -4035"/>
                <a:gd name="T43" fmla="*/ -2683 h 1449"/>
                <a:gd name="T44" fmla="+- 0 13906 13858"/>
                <a:gd name="T45" fmla="*/ T44 w 896"/>
                <a:gd name="T46" fmla="+- 0 -2586 -4035"/>
                <a:gd name="T47" fmla="*/ -2586 h 1449"/>
                <a:gd name="T48" fmla="+- 0 13946 13858"/>
                <a:gd name="T49" fmla="*/ T48 w 896"/>
                <a:gd name="T50" fmla="+- 0 -2666 -4035"/>
                <a:gd name="T51" fmla="*/ -2666 h 1449"/>
                <a:gd name="T52" fmla="+- 0 13954 13858"/>
                <a:gd name="T53" fmla="*/ T52 w 896"/>
                <a:gd name="T54" fmla="+- 0 -2683 -4035"/>
                <a:gd name="T55" fmla="*/ -2683 h 1449"/>
                <a:gd name="T56" fmla="+- 0 14753 13858"/>
                <a:gd name="T57" fmla="*/ T56 w 896"/>
                <a:gd name="T58" fmla="+- 0 -3987 -4035"/>
                <a:gd name="T59" fmla="*/ -3987 h 1449"/>
                <a:gd name="T60" fmla="+- 0 14737 13858"/>
                <a:gd name="T61" fmla="*/ T60 w 896"/>
                <a:gd name="T62" fmla="+- 0 -3995 -4035"/>
                <a:gd name="T63" fmla="*/ -3995 h 1449"/>
                <a:gd name="T64" fmla="+- 0 14657 13858"/>
                <a:gd name="T65" fmla="*/ T64 w 896"/>
                <a:gd name="T66" fmla="+- 0 -4035 -4035"/>
                <a:gd name="T67" fmla="*/ -4035 h 1449"/>
                <a:gd name="T68" fmla="+- 0 14657 13858"/>
                <a:gd name="T69" fmla="*/ T68 w 896"/>
                <a:gd name="T70" fmla="+- 0 -3995 -4035"/>
                <a:gd name="T71" fmla="*/ -3995 h 1449"/>
                <a:gd name="T72" fmla="+- 0 13887 13858"/>
                <a:gd name="T73" fmla="*/ T72 w 896"/>
                <a:gd name="T74" fmla="+- 0 -3995 -4035"/>
                <a:gd name="T75" fmla="*/ -3995 h 1449"/>
                <a:gd name="T76" fmla="+- 0 13887 13858"/>
                <a:gd name="T77" fmla="*/ T76 w 896"/>
                <a:gd name="T78" fmla="+- 0 -3916 -4035"/>
                <a:gd name="T79" fmla="*/ -3916 h 1449"/>
                <a:gd name="T80" fmla="+- 0 13903 13858"/>
                <a:gd name="T81" fmla="*/ T80 w 896"/>
                <a:gd name="T82" fmla="+- 0 -3916 -4035"/>
                <a:gd name="T83" fmla="*/ -3916 h 1449"/>
                <a:gd name="T84" fmla="+- 0 13903 13858"/>
                <a:gd name="T85" fmla="*/ T84 w 896"/>
                <a:gd name="T86" fmla="+- 0 -3979 -4035"/>
                <a:gd name="T87" fmla="*/ -3979 h 1449"/>
                <a:gd name="T88" fmla="+- 0 14657 13858"/>
                <a:gd name="T89" fmla="*/ T88 w 896"/>
                <a:gd name="T90" fmla="+- 0 -3979 -4035"/>
                <a:gd name="T91" fmla="*/ -3979 h 1449"/>
                <a:gd name="T92" fmla="+- 0 14657 13858"/>
                <a:gd name="T93" fmla="*/ T92 w 896"/>
                <a:gd name="T94" fmla="+- 0 -3938 -4035"/>
                <a:gd name="T95" fmla="*/ -3938 h 1449"/>
                <a:gd name="T96" fmla="+- 0 14737 13858"/>
                <a:gd name="T97" fmla="*/ T96 w 896"/>
                <a:gd name="T98" fmla="+- 0 -3979 -4035"/>
                <a:gd name="T99" fmla="*/ -3979 h 1449"/>
                <a:gd name="T100" fmla="+- 0 14753 13858"/>
                <a:gd name="T101" fmla="*/ T100 w 896"/>
                <a:gd name="T102" fmla="+- 0 -3987 -4035"/>
                <a:gd name="T103" fmla="*/ -3987 h 144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</a:cxnLst>
              <a:rect l="0" t="0" r="r" b="b"/>
              <a:pathLst>
                <a:path w="896" h="1449">
                  <a:moveTo>
                    <a:pt x="96" y="1352"/>
                  </a:moveTo>
                  <a:lnTo>
                    <a:pt x="56" y="1352"/>
                  </a:lnTo>
                  <a:lnTo>
                    <a:pt x="56" y="1316"/>
                  </a:lnTo>
                  <a:lnTo>
                    <a:pt x="56" y="1300"/>
                  </a:lnTo>
                  <a:lnTo>
                    <a:pt x="45" y="1300"/>
                  </a:lnTo>
                  <a:lnTo>
                    <a:pt x="45" y="1166"/>
                  </a:lnTo>
                  <a:lnTo>
                    <a:pt x="29" y="1166"/>
                  </a:lnTo>
                  <a:lnTo>
                    <a:pt x="29" y="1316"/>
                  </a:lnTo>
                  <a:lnTo>
                    <a:pt x="40" y="1316"/>
                  </a:lnTo>
                  <a:lnTo>
                    <a:pt x="40" y="1352"/>
                  </a:lnTo>
                  <a:lnTo>
                    <a:pt x="0" y="1352"/>
                  </a:lnTo>
                  <a:lnTo>
                    <a:pt x="48" y="1449"/>
                  </a:lnTo>
                  <a:lnTo>
                    <a:pt x="88" y="1369"/>
                  </a:lnTo>
                  <a:lnTo>
                    <a:pt x="96" y="1352"/>
                  </a:lnTo>
                  <a:close/>
                  <a:moveTo>
                    <a:pt x="895" y="48"/>
                  </a:moveTo>
                  <a:lnTo>
                    <a:pt x="879" y="40"/>
                  </a:lnTo>
                  <a:lnTo>
                    <a:pt x="799" y="0"/>
                  </a:lnTo>
                  <a:lnTo>
                    <a:pt x="799" y="40"/>
                  </a:lnTo>
                  <a:lnTo>
                    <a:pt x="29" y="40"/>
                  </a:lnTo>
                  <a:lnTo>
                    <a:pt x="29" y="119"/>
                  </a:lnTo>
                  <a:lnTo>
                    <a:pt x="45" y="119"/>
                  </a:lnTo>
                  <a:lnTo>
                    <a:pt x="45" y="56"/>
                  </a:lnTo>
                  <a:lnTo>
                    <a:pt x="799" y="56"/>
                  </a:lnTo>
                  <a:lnTo>
                    <a:pt x="799" y="97"/>
                  </a:lnTo>
                  <a:lnTo>
                    <a:pt x="879" y="56"/>
                  </a:lnTo>
                  <a:lnTo>
                    <a:pt x="895" y="48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9" name="Freeform 573">
              <a:extLst>
                <a:ext uri="{FF2B5EF4-FFF2-40B4-BE49-F238E27FC236}">
                  <a16:creationId xmlns:a16="http://schemas.microsoft.com/office/drawing/2014/main" id="{E8FF6789-AEA1-4DD5-B226-4C45DD3CF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76" y="-1187"/>
              <a:ext cx="455" cy="457"/>
            </a:xfrm>
            <a:custGeom>
              <a:avLst/>
              <a:gdLst>
                <a:gd name="T0" fmla="+- 0 13904 13677"/>
                <a:gd name="T1" fmla="*/ T0 w 455"/>
                <a:gd name="T2" fmla="+- 0 -1186 -1186"/>
                <a:gd name="T3" fmla="*/ -1186 h 457"/>
                <a:gd name="T4" fmla="+- 0 13832 13677"/>
                <a:gd name="T5" fmla="*/ T4 w 455"/>
                <a:gd name="T6" fmla="+- 0 -1175 -1186"/>
                <a:gd name="T7" fmla="*/ -1175 h 457"/>
                <a:gd name="T8" fmla="+- 0 13770 13677"/>
                <a:gd name="T9" fmla="*/ T8 w 455"/>
                <a:gd name="T10" fmla="+- 0 -1142 -1186"/>
                <a:gd name="T11" fmla="*/ -1142 h 457"/>
                <a:gd name="T12" fmla="+- 0 13721 13677"/>
                <a:gd name="T13" fmla="*/ T12 w 455"/>
                <a:gd name="T14" fmla="+- 0 -1093 -1186"/>
                <a:gd name="T15" fmla="*/ -1093 h 457"/>
                <a:gd name="T16" fmla="+- 0 13689 13677"/>
                <a:gd name="T17" fmla="*/ T16 w 455"/>
                <a:gd name="T18" fmla="+- 0 -1030 -1186"/>
                <a:gd name="T19" fmla="*/ -1030 h 457"/>
                <a:gd name="T20" fmla="+- 0 13677 13677"/>
                <a:gd name="T21" fmla="*/ T20 w 455"/>
                <a:gd name="T22" fmla="+- 0 -958 -1186"/>
                <a:gd name="T23" fmla="*/ -958 h 457"/>
                <a:gd name="T24" fmla="+- 0 13689 13677"/>
                <a:gd name="T25" fmla="*/ T24 w 455"/>
                <a:gd name="T26" fmla="+- 0 -886 -1186"/>
                <a:gd name="T27" fmla="*/ -886 h 457"/>
                <a:gd name="T28" fmla="+- 0 13721 13677"/>
                <a:gd name="T29" fmla="*/ T28 w 455"/>
                <a:gd name="T30" fmla="+- 0 -823 -1186"/>
                <a:gd name="T31" fmla="*/ -823 h 457"/>
                <a:gd name="T32" fmla="+- 0 13770 13677"/>
                <a:gd name="T33" fmla="*/ T32 w 455"/>
                <a:gd name="T34" fmla="+- 0 -774 -1186"/>
                <a:gd name="T35" fmla="*/ -774 h 457"/>
                <a:gd name="T36" fmla="+- 0 13832 13677"/>
                <a:gd name="T37" fmla="*/ T36 w 455"/>
                <a:gd name="T38" fmla="+- 0 -741 -1186"/>
                <a:gd name="T39" fmla="*/ -741 h 457"/>
                <a:gd name="T40" fmla="+- 0 13904 13677"/>
                <a:gd name="T41" fmla="*/ T40 w 455"/>
                <a:gd name="T42" fmla="+- 0 -730 -1186"/>
                <a:gd name="T43" fmla="*/ -730 h 457"/>
                <a:gd name="T44" fmla="+- 0 13976 13677"/>
                <a:gd name="T45" fmla="*/ T44 w 455"/>
                <a:gd name="T46" fmla="+- 0 -741 -1186"/>
                <a:gd name="T47" fmla="*/ -741 h 457"/>
                <a:gd name="T48" fmla="+- 0 14039 13677"/>
                <a:gd name="T49" fmla="*/ T48 w 455"/>
                <a:gd name="T50" fmla="+- 0 -774 -1186"/>
                <a:gd name="T51" fmla="*/ -774 h 457"/>
                <a:gd name="T52" fmla="+- 0 14088 13677"/>
                <a:gd name="T53" fmla="*/ T52 w 455"/>
                <a:gd name="T54" fmla="+- 0 -823 -1186"/>
                <a:gd name="T55" fmla="*/ -823 h 457"/>
                <a:gd name="T56" fmla="+- 0 14120 13677"/>
                <a:gd name="T57" fmla="*/ T56 w 455"/>
                <a:gd name="T58" fmla="+- 0 -886 -1186"/>
                <a:gd name="T59" fmla="*/ -886 h 457"/>
                <a:gd name="T60" fmla="+- 0 14132 13677"/>
                <a:gd name="T61" fmla="*/ T60 w 455"/>
                <a:gd name="T62" fmla="+- 0 -958 -1186"/>
                <a:gd name="T63" fmla="*/ -958 h 457"/>
                <a:gd name="T64" fmla="+- 0 14120 13677"/>
                <a:gd name="T65" fmla="*/ T64 w 455"/>
                <a:gd name="T66" fmla="+- 0 -1030 -1186"/>
                <a:gd name="T67" fmla="*/ -1030 h 457"/>
                <a:gd name="T68" fmla="+- 0 14088 13677"/>
                <a:gd name="T69" fmla="*/ T68 w 455"/>
                <a:gd name="T70" fmla="+- 0 -1093 -1186"/>
                <a:gd name="T71" fmla="*/ -1093 h 457"/>
                <a:gd name="T72" fmla="+- 0 14039 13677"/>
                <a:gd name="T73" fmla="*/ T72 w 455"/>
                <a:gd name="T74" fmla="+- 0 -1142 -1186"/>
                <a:gd name="T75" fmla="*/ -1142 h 457"/>
                <a:gd name="T76" fmla="+- 0 13976 13677"/>
                <a:gd name="T77" fmla="*/ T76 w 455"/>
                <a:gd name="T78" fmla="+- 0 -1175 -1186"/>
                <a:gd name="T79" fmla="*/ -1175 h 457"/>
                <a:gd name="T80" fmla="+- 0 13904 13677"/>
                <a:gd name="T81" fmla="*/ T80 w 455"/>
                <a:gd name="T82" fmla="+- 0 -1186 -1186"/>
                <a:gd name="T83" fmla="*/ -1186 h 45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5" h="457">
                  <a:moveTo>
                    <a:pt x="227" y="0"/>
                  </a:moveTo>
                  <a:lnTo>
                    <a:pt x="155" y="11"/>
                  </a:lnTo>
                  <a:lnTo>
                    <a:pt x="93" y="44"/>
                  </a:lnTo>
                  <a:lnTo>
                    <a:pt x="44" y="93"/>
                  </a:lnTo>
                  <a:lnTo>
                    <a:pt x="12" y="156"/>
                  </a:lnTo>
                  <a:lnTo>
                    <a:pt x="0" y="228"/>
                  </a:lnTo>
                  <a:lnTo>
                    <a:pt x="12" y="300"/>
                  </a:lnTo>
                  <a:lnTo>
                    <a:pt x="44" y="363"/>
                  </a:lnTo>
                  <a:lnTo>
                    <a:pt x="93" y="412"/>
                  </a:lnTo>
                  <a:lnTo>
                    <a:pt x="155" y="445"/>
                  </a:lnTo>
                  <a:lnTo>
                    <a:pt x="227" y="456"/>
                  </a:lnTo>
                  <a:lnTo>
                    <a:pt x="299" y="445"/>
                  </a:lnTo>
                  <a:lnTo>
                    <a:pt x="362" y="412"/>
                  </a:lnTo>
                  <a:lnTo>
                    <a:pt x="411" y="363"/>
                  </a:lnTo>
                  <a:lnTo>
                    <a:pt x="443" y="300"/>
                  </a:lnTo>
                  <a:lnTo>
                    <a:pt x="455" y="228"/>
                  </a:lnTo>
                  <a:lnTo>
                    <a:pt x="443" y="156"/>
                  </a:lnTo>
                  <a:lnTo>
                    <a:pt x="411" y="93"/>
                  </a:lnTo>
                  <a:lnTo>
                    <a:pt x="362" y="44"/>
                  </a:lnTo>
                  <a:lnTo>
                    <a:pt x="299" y="1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20" name="Freeform 572">
              <a:extLst>
                <a:ext uri="{FF2B5EF4-FFF2-40B4-BE49-F238E27FC236}">
                  <a16:creationId xmlns:a16="http://schemas.microsoft.com/office/drawing/2014/main" id="{DC5BD684-6782-48F6-8B8A-11E6BF5E9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76" y="-1187"/>
              <a:ext cx="455" cy="457"/>
            </a:xfrm>
            <a:custGeom>
              <a:avLst/>
              <a:gdLst>
                <a:gd name="T0" fmla="+- 0 13677 13677"/>
                <a:gd name="T1" fmla="*/ T0 w 455"/>
                <a:gd name="T2" fmla="+- 0 -958 -1186"/>
                <a:gd name="T3" fmla="*/ -958 h 457"/>
                <a:gd name="T4" fmla="+- 0 13689 13677"/>
                <a:gd name="T5" fmla="*/ T4 w 455"/>
                <a:gd name="T6" fmla="+- 0 -1030 -1186"/>
                <a:gd name="T7" fmla="*/ -1030 h 457"/>
                <a:gd name="T8" fmla="+- 0 13721 13677"/>
                <a:gd name="T9" fmla="*/ T8 w 455"/>
                <a:gd name="T10" fmla="+- 0 -1093 -1186"/>
                <a:gd name="T11" fmla="*/ -1093 h 457"/>
                <a:gd name="T12" fmla="+- 0 13770 13677"/>
                <a:gd name="T13" fmla="*/ T12 w 455"/>
                <a:gd name="T14" fmla="+- 0 -1142 -1186"/>
                <a:gd name="T15" fmla="*/ -1142 h 457"/>
                <a:gd name="T16" fmla="+- 0 13832 13677"/>
                <a:gd name="T17" fmla="*/ T16 w 455"/>
                <a:gd name="T18" fmla="+- 0 -1175 -1186"/>
                <a:gd name="T19" fmla="*/ -1175 h 457"/>
                <a:gd name="T20" fmla="+- 0 13904 13677"/>
                <a:gd name="T21" fmla="*/ T20 w 455"/>
                <a:gd name="T22" fmla="+- 0 -1186 -1186"/>
                <a:gd name="T23" fmla="*/ -1186 h 457"/>
                <a:gd name="T24" fmla="+- 0 13976 13677"/>
                <a:gd name="T25" fmla="*/ T24 w 455"/>
                <a:gd name="T26" fmla="+- 0 -1175 -1186"/>
                <a:gd name="T27" fmla="*/ -1175 h 457"/>
                <a:gd name="T28" fmla="+- 0 14039 13677"/>
                <a:gd name="T29" fmla="*/ T28 w 455"/>
                <a:gd name="T30" fmla="+- 0 -1142 -1186"/>
                <a:gd name="T31" fmla="*/ -1142 h 457"/>
                <a:gd name="T32" fmla="+- 0 14088 13677"/>
                <a:gd name="T33" fmla="*/ T32 w 455"/>
                <a:gd name="T34" fmla="+- 0 -1093 -1186"/>
                <a:gd name="T35" fmla="*/ -1093 h 457"/>
                <a:gd name="T36" fmla="+- 0 14120 13677"/>
                <a:gd name="T37" fmla="*/ T36 w 455"/>
                <a:gd name="T38" fmla="+- 0 -1030 -1186"/>
                <a:gd name="T39" fmla="*/ -1030 h 457"/>
                <a:gd name="T40" fmla="+- 0 14132 13677"/>
                <a:gd name="T41" fmla="*/ T40 w 455"/>
                <a:gd name="T42" fmla="+- 0 -958 -1186"/>
                <a:gd name="T43" fmla="*/ -958 h 457"/>
                <a:gd name="T44" fmla="+- 0 14120 13677"/>
                <a:gd name="T45" fmla="*/ T44 w 455"/>
                <a:gd name="T46" fmla="+- 0 -886 -1186"/>
                <a:gd name="T47" fmla="*/ -886 h 457"/>
                <a:gd name="T48" fmla="+- 0 14088 13677"/>
                <a:gd name="T49" fmla="*/ T48 w 455"/>
                <a:gd name="T50" fmla="+- 0 -823 -1186"/>
                <a:gd name="T51" fmla="*/ -823 h 457"/>
                <a:gd name="T52" fmla="+- 0 14039 13677"/>
                <a:gd name="T53" fmla="*/ T52 w 455"/>
                <a:gd name="T54" fmla="+- 0 -774 -1186"/>
                <a:gd name="T55" fmla="*/ -774 h 457"/>
                <a:gd name="T56" fmla="+- 0 13976 13677"/>
                <a:gd name="T57" fmla="*/ T56 w 455"/>
                <a:gd name="T58" fmla="+- 0 -741 -1186"/>
                <a:gd name="T59" fmla="*/ -741 h 457"/>
                <a:gd name="T60" fmla="+- 0 13904 13677"/>
                <a:gd name="T61" fmla="*/ T60 w 455"/>
                <a:gd name="T62" fmla="+- 0 -730 -1186"/>
                <a:gd name="T63" fmla="*/ -730 h 457"/>
                <a:gd name="T64" fmla="+- 0 13832 13677"/>
                <a:gd name="T65" fmla="*/ T64 w 455"/>
                <a:gd name="T66" fmla="+- 0 -741 -1186"/>
                <a:gd name="T67" fmla="*/ -741 h 457"/>
                <a:gd name="T68" fmla="+- 0 13770 13677"/>
                <a:gd name="T69" fmla="*/ T68 w 455"/>
                <a:gd name="T70" fmla="+- 0 -774 -1186"/>
                <a:gd name="T71" fmla="*/ -774 h 457"/>
                <a:gd name="T72" fmla="+- 0 13721 13677"/>
                <a:gd name="T73" fmla="*/ T72 w 455"/>
                <a:gd name="T74" fmla="+- 0 -823 -1186"/>
                <a:gd name="T75" fmla="*/ -823 h 457"/>
                <a:gd name="T76" fmla="+- 0 13689 13677"/>
                <a:gd name="T77" fmla="*/ T76 w 455"/>
                <a:gd name="T78" fmla="+- 0 -886 -1186"/>
                <a:gd name="T79" fmla="*/ -886 h 457"/>
                <a:gd name="T80" fmla="+- 0 13677 13677"/>
                <a:gd name="T81" fmla="*/ T80 w 455"/>
                <a:gd name="T82" fmla="+- 0 -958 -1186"/>
                <a:gd name="T83" fmla="*/ -958 h 45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5" h="457">
                  <a:moveTo>
                    <a:pt x="0" y="228"/>
                  </a:moveTo>
                  <a:lnTo>
                    <a:pt x="12" y="156"/>
                  </a:lnTo>
                  <a:lnTo>
                    <a:pt x="44" y="93"/>
                  </a:lnTo>
                  <a:lnTo>
                    <a:pt x="93" y="44"/>
                  </a:lnTo>
                  <a:lnTo>
                    <a:pt x="155" y="11"/>
                  </a:lnTo>
                  <a:lnTo>
                    <a:pt x="227" y="0"/>
                  </a:lnTo>
                  <a:lnTo>
                    <a:pt x="299" y="11"/>
                  </a:lnTo>
                  <a:lnTo>
                    <a:pt x="362" y="44"/>
                  </a:lnTo>
                  <a:lnTo>
                    <a:pt x="411" y="93"/>
                  </a:lnTo>
                  <a:lnTo>
                    <a:pt x="443" y="156"/>
                  </a:lnTo>
                  <a:lnTo>
                    <a:pt x="455" y="228"/>
                  </a:lnTo>
                  <a:lnTo>
                    <a:pt x="443" y="300"/>
                  </a:lnTo>
                  <a:lnTo>
                    <a:pt x="411" y="363"/>
                  </a:lnTo>
                  <a:lnTo>
                    <a:pt x="362" y="412"/>
                  </a:lnTo>
                  <a:lnTo>
                    <a:pt x="299" y="445"/>
                  </a:lnTo>
                  <a:lnTo>
                    <a:pt x="227" y="456"/>
                  </a:lnTo>
                  <a:lnTo>
                    <a:pt x="155" y="445"/>
                  </a:lnTo>
                  <a:lnTo>
                    <a:pt x="93" y="412"/>
                  </a:lnTo>
                  <a:lnTo>
                    <a:pt x="44" y="363"/>
                  </a:lnTo>
                  <a:lnTo>
                    <a:pt x="12" y="300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10196">
              <a:solidFill>
                <a:srgbClr val="0D0D0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21" name="Freeform 571">
              <a:extLst>
                <a:ext uri="{FF2B5EF4-FFF2-40B4-BE49-F238E27FC236}">
                  <a16:creationId xmlns:a16="http://schemas.microsoft.com/office/drawing/2014/main" id="{F43F64E5-1827-4479-BFCA-21846A9EA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2" y="-2586"/>
              <a:ext cx="1047" cy="1047"/>
            </a:xfrm>
            <a:custGeom>
              <a:avLst/>
              <a:gdLst>
                <a:gd name="T0" fmla="+- 0 13382 13382"/>
                <a:gd name="T1" fmla="*/ T0 w 1047"/>
                <a:gd name="T2" fmla="+- 0 -2062 -2586"/>
                <a:gd name="T3" fmla="*/ -2062 h 1047"/>
                <a:gd name="T4" fmla="+- 0 13905 13382"/>
                <a:gd name="T5" fmla="*/ T4 w 1047"/>
                <a:gd name="T6" fmla="+- 0 -2586 -2586"/>
                <a:gd name="T7" fmla="*/ -2586 h 1047"/>
                <a:gd name="T8" fmla="+- 0 14428 13382"/>
                <a:gd name="T9" fmla="*/ T8 w 1047"/>
                <a:gd name="T10" fmla="+- 0 -2062 -2586"/>
                <a:gd name="T11" fmla="*/ -2062 h 1047"/>
                <a:gd name="T12" fmla="+- 0 13905 13382"/>
                <a:gd name="T13" fmla="*/ T12 w 1047"/>
                <a:gd name="T14" fmla="+- 0 -1539 -2586"/>
                <a:gd name="T15" fmla="*/ -1539 h 1047"/>
                <a:gd name="T16" fmla="+- 0 13382 13382"/>
                <a:gd name="T17" fmla="*/ T16 w 1047"/>
                <a:gd name="T18" fmla="+- 0 -2062 -2586"/>
                <a:gd name="T19" fmla="*/ -2062 h 10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47" h="1047">
                  <a:moveTo>
                    <a:pt x="0" y="524"/>
                  </a:moveTo>
                  <a:lnTo>
                    <a:pt x="523" y="0"/>
                  </a:lnTo>
                  <a:lnTo>
                    <a:pt x="1046" y="524"/>
                  </a:lnTo>
                  <a:lnTo>
                    <a:pt x="523" y="1047"/>
                  </a:lnTo>
                  <a:lnTo>
                    <a:pt x="0" y="524"/>
                  </a:lnTo>
                  <a:close/>
                </a:path>
              </a:pathLst>
            </a:custGeom>
            <a:noFill/>
            <a:ln w="10196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22" name="Freeform 570">
              <a:extLst>
                <a:ext uri="{FF2B5EF4-FFF2-40B4-BE49-F238E27FC236}">
                  <a16:creationId xmlns:a16="http://schemas.microsoft.com/office/drawing/2014/main" id="{F14FBB92-791A-435D-BCBD-D525C4EFF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7" y="-2291"/>
              <a:ext cx="455" cy="455"/>
            </a:xfrm>
            <a:custGeom>
              <a:avLst/>
              <a:gdLst>
                <a:gd name="T0" fmla="+- 0 15185 14958"/>
                <a:gd name="T1" fmla="*/ T0 w 455"/>
                <a:gd name="T2" fmla="+- 0 -2291 -2291"/>
                <a:gd name="T3" fmla="*/ -2291 h 455"/>
                <a:gd name="T4" fmla="+- 0 15113 14958"/>
                <a:gd name="T5" fmla="*/ T4 w 455"/>
                <a:gd name="T6" fmla="+- 0 -2279 -2291"/>
                <a:gd name="T7" fmla="*/ -2279 h 455"/>
                <a:gd name="T8" fmla="+- 0 15051 14958"/>
                <a:gd name="T9" fmla="*/ T8 w 455"/>
                <a:gd name="T10" fmla="+- 0 -2247 -2291"/>
                <a:gd name="T11" fmla="*/ -2247 h 455"/>
                <a:gd name="T12" fmla="+- 0 15002 14958"/>
                <a:gd name="T13" fmla="*/ T12 w 455"/>
                <a:gd name="T14" fmla="+- 0 -2198 -2291"/>
                <a:gd name="T15" fmla="*/ -2198 h 455"/>
                <a:gd name="T16" fmla="+- 0 14970 14958"/>
                <a:gd name="T17" fmla="*/ T16 w 455"/>
                <a:gd name="T18" fmla="+- 0 -2135 -2291"/>
                <a:gd name="T19" fmla="*/ -2135 h 455"/>
                <a:gd name="T20" fmla="+- 0 14958 14958"/>
                <a:gd name="T21" fmla="*/ T20 w 455"/>
                <a:gd name="T22" fmla="+- 0 -2063 -2291"/>
                <a:gd name="T23" fmla="*/ -2063 h 455"/>
                <a:gd name="T24" fmla="+- 0 14970 14958"/>
                <a:gd name="T25" fmla="*/ T24 w 455"/>
                <a:gd name="T26" fmla="+- 0 -1991 -2291"/>
                <a:gd name="T27" fmla="*/ -1991 h 455"/>
                <a:gd name="T28" fmla="+- 0 15002 14958"/>
                <a:gd name="T29" fmla="*/ T28 w 455"/>
                <a:gd name="T30" fmla="+- 0 -1929 -2291"/>
                <a:gd name="T31" fmla="*/ -1929 h 455"/>
                <a:gd name="T32" fmla="+- 0 15051 14958"/>
                <a:gd name="T33" fmla="*/ T32 w 455"/>
                <a:gd name="T34" fmla="+- 0 -1880 -2291"/>
                <a:gd name="T35" fmla="*/ -1880 h 455"/>
                <a:gd name="T36" fmla="+- 0 15113 14958"/>
                <a:gd name="T37" fmla="*/ T36 w 455"/>
                <a:gd name="T38" fmla="+- 0 -1847 -2291"/>
                <a:gd name="T39" fmla="*/ -1847 h 455"/>
                <a:gd name="T40" fmla="+- 0 15185 14958"/>
                <a:gd name="T41" fmla="*/ T40 w 455"/>
                <a:gd name="T42" fmla="+- 0 -1836 -2291"/>
                <a:gd name="T43" fmla="*/ -1836 h 455"/>
                <a:gd name="T44" fmla="+- 0 15257 14958"/>
                <a:gd name="T45" fmla="*/ T44 w 455"/>
                <a:gd name="T46" fmla="+- 0 -1847 -2291"/>
                <a:gd name="T47" fmla="*/ -1847 h 455"/>
                <a:gd name="T48" fmla="+- 0 15320 14958"/>
                <a:gd name="T49" fmla="*/ T48 w 455"/>
                <a:gd name="T50" fmla="+- 0 -1880 -2291"/>
                <a:gd name="T51" fmla="*/ -1880 h 455"/>
                <a:gd name="T52" fmla="+- 0 15369 14958"/>
                <a:gd name="T53" fmla="*/ T52 w 455"/>
                <a:gd name="T54" fmla="+- 0 -1929 -2291"/>
                <a:gd name="T55" fmla="*/ -1929 h 455"/>
                <a:gd name="T56" fmla="+- 0 15401 14958"/>
                <a:gd name="T57" fmla="*/ T56 w 455"/>
                <a:gd name="T58" fmla="+- 0 -1991 -2291"/>
                <a:gd name="T59" fmla="*/ -1991 h 455"/>
                <a:gd name="T60" fmla="+- 0 15413 14958"/>
                <a:gd name="T61" fmla="*/ T60 w 455"/>
                <a:gd name="T62" fmla="+- 0 -2063 -2291"/>
                <a:gd name="T63" fmla="*/ -2063 h 455"/>
                <a:gd name="T64" fmla="+- 0 15401 14958"/>
                <a:gd name="T65" fmla="*/ T64 w 455"/>
                <a:gd name="T66" fmla="+- 0 -2135 -2291"/>
                <a:gd name="T67" fmla="*/ -2135 h 455"/>
                <a:gd name="T68" fmla="+- 0 15369 14958"/>
                <a:gd name="T69" fmla="*/ T68 w 455"/>
                <a:gd name="T70" fmla="+- 0 -2198 -2291"/>
                <a:gd name="T71" fmla="*/ -2198 h 455"/>
                <a:gd name="T72" fmla="+- 0 15320 14958"/>
                <a:gd name="T73" fmla="*/ T72 w 455"/>
                <a:gd name="T74" fmla="+- 0 -2247 -2291"/>
                <a:gd name="T75" fmla="*/ -2247 h 455"/>
                <a:gd name="T76" fmla="+- 0 15257 14958"/>
                <a:gd name="T77" fmla="*/ T76 w 455"/>
                <a:gd name="T78" fmla="+- 0 -2279 -2291"/>
                <a:gd name="T79" fmla="*/ -2279 h 455"/>
                <a:gd name="T80" fmla="+- 0 15185 14958"/>
                <a:gd name="T81" fmla="*/ T80 w 455"/>
                <a:gd name="T82" fmla="+- 0 -2291 -2291"/>
                <a:gd name="T83" fmla="*/ -2291 h 45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5" h="455">
                  <a:moveTo>
                    <a:pt x="227" y="0"/>
                  </a:moveTo>
                  <a:lnTo>
                    <a:pt x="155" y="12"/>
                  </a:lnTo>
                  <a:lnTo>
                    <a:pt x="93" y="44"/>
                  </a:lnTo>
                  <a:lnTo>
                    <a:pt x="44" y="93"/>
                  </a:lnTo>
                  <a:lnTo>
                    <a:pt x="12" y="156"/>
                  </a:lnTo>
                  <a:lnTo>
                    <a:pt x="0" y="228"/>
                  </a:lnTo>
                  <a:lnTo>
                    <a:pt x="12" y="300"/>
                  </a:lnTo>
                  <a:lnTo>
                    <a:pt x="44" y="362"/>
                  </a:lnTo>
                  <a:lnTo>
                    <a:pt x="93" y="411"/>
                  </a:lnTo>
                  <a:lnTo>
                    <a:pt x="155" y="444"/>
                  </a:lnTo>
                  <a:lnTo>
                    <a:pt x="227" y="455"/>
                  </a:lnTo>
                  <a:lnTo>
                    <a:pt x="299" y="444"/>
                  </a:lnTo>
                  <a:lnTo>
                    <a:pt x="362" y="411"/>
                  </a:lnTo>
                  <a:lnTo>
                    <a:pt x="411" y="362"/>
                  </a:lnTo>
                  <a:lnTo>
                    <a:pt x="443" y="300"/>
                  </a:lnTo>
                  <a:lnTo>
                    <a:pt x="455" y="228"/>
                  </a:lnTo>
                  <a:lnTo>
                    <a:pt x="443" y="156"/>
                  </a:lnTo>
                  <a:lnTo>
                    <a:pt x="411" y="93"/>
                  </a:lnTo>
                  <a:lnTo>
                    <a:pt x="362" y="44"/>
                  </a:lnTo>
                  <a:lnTo>
                    <a:pt x="299" y="12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23" name="Freeform 569">
              <a:extLst>
                <a:ext uri="{FF2B5EF4-FFF2-40B4-BE49-F238E27FC236}">
                  <a16:creationId xmlns:a16="http://schemas.microsoft.com/office/drawing/2014/main" id="{39C6FCA6-8EF6-48A5-91DB-18EE14EEB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7" y="-2291"/>
              <a:ext cx="455" cy="455"/>
            </a:xfrm>
            <a:custGeom>
              <a:avLst/>
              <a:gdLst>
                <a:gd name="T0" fmla="+- 0 14958 14958"/>
                <a:gd name="T1" fmla="*/ T0 w 455"/>
                <a:gd name="T2" fmla="+- 0 -2063 -2291"/>
                <a:gd name="T3" fmla="*/ -2063 h 455"/>
                <a:gd name="T4" fmla="+- 0 14970 14958"/>
                <a:gd name="T5" fmla="*/ T4 w 455"/>
                <a:gd name="T6" fmla="+- 0 -2135 -2291"/>
                <a:gd name="T7" fmla="*/ -2135 h 455"/>
                <a:gd name="T8" fmla="+- 0 15002 14958"/>
                <a:gd name="T9" fmla="*/ T8 w 455"/>
                <a:gd name="T10" fmla="+- 0 -2198 -2291"/>
                <a:gd name="T11" fmla="*/ -2198 h 455"/>
                <a:gd name="T12" fmla="+- 0 15051 14958"/>
                <a:gd name="T13" fmla="*/ T12 w 455"/>
                <a:gd name="T14" fmla="+- 0 -2247 -2291"/>
                <a:gd name="T15" fmla="*/ -2247 h 455"/>
                <a:gd name="T16" fmla="+- 0 15113 14958"/>
                <a:gd name="T17" fmla="*/ T16 w 455"/>
                <a:gd name="T18" fmla="+- 0 -2279 -2291"/>
                <a:gd name="T19" fmla="*/ -2279 h 455"/>
                <a:gd name="T20" fmla="+- 0 15185 14958"/>
                <a:gd name="T21" fmla="*/ T20 w 455"/>
                <a:gd name="T22" fmla="+- 0 -2291 -2291"/>
                <a:gd name="T23" fmla="*/ -2291 h 455"/>
                <a:gd name="T24" fmla="+- 0 15257 14958"/>
                <a:gd name="T25" fmla="*/ T24 w 455"/>
                <a:gd name="T26" fmla="+- 0 -2279 -2291"/>
                <a:gd name="T27" fmla="*/ -2279 h 455"/>
                <a:gd name="T28" fmla="+- 0 15320 14958"/>
                <a:gd name="T29" fmla="*/ T28 w 455"/>
                <a:gd name="T30" fmla="+- 0 -2247 -2291"/>
                <a:gd name="T31" fmla="*/ -2247 h 455"/>
                <a:gd name="T32" fmla="+- 0 15369 14958"/>
                <a:gd name="T33" fmla="*/ T32 w 455"/>
                <a:gd name="T34" fmla="+- 0 -2198 -2291"/>
                <a:gd name="T35" fmla="*/ -2198 h 455"/>
                <a:gd name="T36" fmla="+- 0 15401 14958"/>
                <a:gd name="T37" fmla="*/ T36 w 455"/>
                <a:gd name="T38" fmla="+- 0 -2135 -2291"/>
                <a:gd name="T39" fmla="*/ -2135 h 455"/>
                <a:gd name="T40" fmla="+- 0 15413 14958"/>
                <a:gd name="T41" fmla="*/ T40 w 455"/>
                <a:gd name="T42" fmla="+- 0 -2063 -2291"/>
                <a:gd name="T43" fmla="*/ -2063 h 455"/>
                <a:gd name="T44" fmla="+- 0 15401 14958"/>
                <a:gd name="T45" fmla="*/ T44 w 455"/>
                <a:gd name="T46" fmla="+- 0 -1991 -2291"/>
                <a:gd name="T47" fmla="*/ -1991 h 455"/>
                <a:gd name="T48" fmla="+- 0 15369 14958"/>
                <a:gd name="T49" fmla="*/ T48 w 455"/>
                <a:gd name="T50" fmla="+- 0 -1929 -2291"/>
                <a:gd name="T51" fmla="*/ -1929 h 455"/>
                <a:gd name="T52" fmla="+- 0 15320 14958"/>
                <a:gd name="T53" fmla="*/ T52 w 455"/>
                <a:gd name="T54" fmla="+- 0 -1880 -2291"/>
                <a:gd name="T55" fmla="*/ -1880 h 455"/>
                <a:gd name="T56" fmla="+- 0 15257 14958"/>
                <a:gd name="T57" fmla="*/ T56 w 455"/>
                <a:gd name="T58" fmla="+- 0 -1847 -2291"/>
                <a:gd name="T59" fmla="*/ -1847 h 455"/>
                <a:gd name="T60" fmla="+- 0 15185 14958"/>
                <a:gd name="T61" fmla="*/ T60 w 455"/>
                <a:gd name="T62" fmla="+- 0 -1836 -2291"/>
                <a:gd name="T63" fmla="*/ -1836 h 455"/>
                <a:gd name="T64" fmla="+- 0 15113 14958"/>
                <a:gd name="T65" fmla="*/ T64 w 455"/>
                <a:gd name="T66" fmla="+- 0 -1847 -2291"/>
                <a:gd name="T67" fmla="*/ -1847 h 455"/>
                <a:gd name="T68" fmla="+- 0 15051 14958"/>
                <a:gd name="T69" fmla="*/ T68 w 455"/>
                <a:gd name="T70" fmla="+- 0 -1880 -2291"/>
                <a:gd name="T71" fmla="*/ -1880 h 455"/>
                <a:gd name="T72" fmla="+- 0 15002 14958"/>
                <a:gd name="T73" fmla="*/ T72 w 455"/>
                <a:gd name="T74" fmla="+- 0 -1929 -2291"/>
                <a:gd name="T75" fmla="*/ -1929 h 455"/>
                <a:gd name="T76" fmla="+- 0 14970 14958"/>
                <a:gd name="T77" fmla="*/ T76 w 455"/>
                <a:gd name="T78" fmla="+- 0 -1991 -2291"/>
                <a:gd name="T79" fmla="*/ -1991 h 455"/>
                <a:gd name="T80" fmla="+- 0 14958 14958"/>
                <a:gd name="T81" fmla="*/ T80 w 455"/>
                <a:gd name="T82" fmla="+- 0 -2063 -2291"/>
                <a:gd name="T83" fmla="*/ -2063 h 45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5" h="455">
                  <a:moveTo>
                    <a:pt x="0" y="228"/>
                  </a:moveTo>
                  <a:lnTo>
                    <a:pt x="12" y="156"/>
                  </a:lnTo>
                  <a:lnTo>
                    <a:pt x="44" y="93"/>
                  </a:lnTo>
                  <a:lnTo>
                    <a:pt x="93" y="44"/>
                  </a:lnTo>
                  <a:lnTo>
                    <a:pt x="155" y="12"/>
                  </a:lnTo>
                  <a:lnTo>
                    <a:pt x="227" y="0"/>
                  </a:lnTo>
                  <a:lnTo>
                    <a:pt x="299" y="12"/>
                  </a:lnTo>
                  <a:lnTo>
                    <a:pt x="362" y="44"/>
                  </a:lnTo>
                  <a:lnTo>
                    <a:pt x="411" y="93"/>
                  </a:lnTo>
                  <a:lnTo>
                    <a:pt x="443" y="156"/>
                  </a:lnTo>
                  <a:lnTo>
                    <a:pt x="455" y="228"/>
                  </a:lnTo>
                  <a:lnTo>
                    <a:pt x="443" y="300"/>
                  </a:lnTo>
                  <a:lnTo>
                    <a:pt x="411" y="362"/>
                  </a:lnTo>
                  <a:lnTo>
                    <a:pt x="362" y="411"/>
                  </a:lnTo>
                  <a:lnTo>
                    <a:pt x="299" y="444"/>
                  </a:lnTo>
                  <a:lnTo>
                    <a:pt x="227" y="455"/>
                  </a:lnTo>
                  <a:lnTo>
                    <a:pt x="155" y="444"/>
                  </a:lnTo>
                  <a:lnTo>
                    <a:pt x="93" y="411"/>
                  </a:lnTo>
                  <a:lnTo>
                    <a:pt x="44" y="362"/>
                  </a:lnTo>
                  <a:lnTo>
                    <a:pt x="12" y="300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10196">
              <a:solidFill>
                <a:srgbClr val="0D0D0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24" name="AutoShape 568">
              <a:extLst>
                <a:ext uri="{FF2B5EF4-FFF2-40B4-BE49-F238E27FC236}">
                  <a16:creationId xmlns:a16="http://schemas.microsoft.com/office/drawing/2014/main" id="{3D4D7EC3-68CB-48F9-A6C4-A83819DEA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6" y="-2112"/>
              <a:ext cx="1101" cy="926"/>
            </a:xfrm>
            <a:custGeom>
              <a:avLst/>
              <a:gdLst>
                <a:gd name="T0" fmla="+- 0 13953 13856"/>
                <a:gd name="T1" fmla="*/ T0 w 1101"/>
                <a:gd name="T2" fmla="+- 0 -1282 -2111"/>
                <a:gd name="T3" fmla="*/ -1282 h 926"/>
                <a:gd name="T4" fmla="+- 0 13912 13856"/>
                <a:gd name="T5" fmla="*/ T4 w 1101"/>
                <a:gd name="T6" fmla="+- 0 -1282 -2111"/>
                <a:gd name="T7" fmla="*/ -1282 h 926"/>
                <a:gd name="T8" fmla="+- 0 13912 13856"/>
                <a:gd name="T9" fmla="*/ T8 w 1101"/>
                <a:gd name="T10" fmla="+- 0 -1266 -2111"/>
                <a:gd name="T11" fmla="*/ -1266 h 926"/>
                <a:gd name="T12" fmla="+- 0 13913 13856"/>
                <a:gd name="T13" fmla="*/ T12 w 1101"/>
                <a:gd name="T14" fmla="+- 0 -1539 -2111"/>
                <a:gd name="T15" fmla="*/ -1539 h 926"/>
                <a:gd name="T16" fmla="+- 0 13897 13856"/>
                <a:gd name="T17" fmla="*/ T16 w 1101"/>
                <a:gd name="T18" fmla="+- 0 -1539 -2111"/>
                <a:gd name="T19" fmla="*/ -1539 h 926"/>
                <a:gd name="T20" fmla="+- 0 13896 13856"/>
                <a:gd name="T21" fmla="*/ T20 w 1101"/>
                <a:gd name="T22" fmla="+- 0 -1282 -2111"/>
                <a:gd name="T23" fmla="*/ -1282 h 926"/>
                <a:gd name="T24" fmla="+- 0 13856 13856"/>
                <a:gd name="T25" fmla="*/ T24 w 1101"/>
                <a:gd name="T26" fmla="+- 0 -1282 -2111"/>
                <a:gd name="T27" fmla="*/ -1282 h 926"/>
                <a:gd name="T28" fmla="+- 0 13904 13856"/>
                <a:gd name="T29" fmla="*/ T28 w 1101"/>
                <a:gd name="T30" fmla="+- 0 -1186 -2111"/>
                <a:gd name="T31" fmla="*/ -1186 h 926"/>
                <a:gd name="T32" fmla="+- 0 13945 13856"/>
                <a:gd name="T33" fmla="*/ T32 w 1101"/>
                <a:gd name="T34" fmla="+- 0 -1266 -2111"/>
                <a:gd name="T35" fmla="*/ -1266 h 926"/>
                <a:gd name="T36" fmla="+- 0 13953 13856"/>
                <a:gd name="T37" fmla="*/ T36 w 1101"/>
                <a:gd name="T38" fmla="+- 0 -1282 -2111"/>
                <a:gd name="T39" fmla="*/ -1282 h 926"/>
                <a:gd name="T40" fmla="+- 0 14957 13856"/>
                <a:gd name="T41" fmla="*/ T40 w 1101"/>
                <a:gd name="T42" fmla="+- 0 -2063 -2111"/>
                <a:gd name="T43" fmla="*/ -2063 h 926"/>
                <a:gd name="T44" fmla="+- 0 14941 13856"/>
                <a:gd name="T45" fmla="*/ T44 w 1101"/>
                <a:gd name="T46" fmla="+- 0 -2071 -2111"/>
                <a:gd name="T47" fmla="*/ -2071 h 926"/>
                <a:gd name="T48" fmla="+- 0 14861 13856"/>
                <a:gd name="T49" fmla="*/ T48 w 1101"/>
                <a:gd name="T50" fmla="+- 0 -2111 -2111"/>
                <a:gd name="T51" fmla="*/ -2111 h 926"/>
                <a:gd name="T52" fmla="+- 0 14861 13856"/>
                <a:gd name="T53" fmla="*/ T52 w 1101"/>
                <a:gd name="T54" fmla="+- 0 -2071 -2111"/>
                <a:gd name="T55" fmla="*/ -2071 h 926"/>
                <a:gd name="T56" fmla="+- 0 14428 13856"/>
                <a:gd name="T57" fmla="*/ T56 w 1101"/>
                <a:gd name="T58" fmla="+- 0 -2071 -2111"/>
                <a:gd name="T59" fmla="*/ -2071 h 926"/>
                <a:gd name="T60" fmla="+- 0 14428 13856"/>
                <a:gd name="T61" fmla="*/ T60 w 1101"/>
                <a:gd name="T62" fmla="+- 0 -2055 -2111"/>
                <a:gd name="T63" fmla="*/ -2055 h 926"/>
                <a:gd name="T64" fmla="+- 0 14861 13856"/>
                <a:gd name="T65" fmla="*/ T64 w 1101"/>
                <a:gd name="T66" fmla="+- 0 -2055 -2111"/>
                <a:gd name="T67" fmla="*/ -2055 h 926"/>
                <a:gd name="T68" fmla="+- 0 14861 13856"/>
                <a:gd name="T69" fmla="*/ T68 w 1101"/>
                <a:gd name="T70" fmla="+- 0 -2015 -2111"/>
                <a:gd name="T71" fmla="*/ -2015 h 926"/>
                <a:gd name="T72" fmla="+- 0 14957 13856"/>
                <a:gd name="T73" fmla="*/ T72 w 1101"/>
                <a:gd name="T74" fmla="+- 0 -2063 -2111"/>
                <a:gd name="T75" fmla="*/ -2063 h 92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1101" h="926">
                  <a:moveTo>
                    <a:pt x="97" y="829"/>
                  </a:moveTo>
                  <a:lnTo>
                    <a:pt x="56" y="829"/>
                  </a:lnTo>
                  <a:lnTo>
                    <a:pt x="56" y="845"/>
                  </a:lnTo>
                  <a:lnTo>
                    <a:pt x="57" y="572"/>
                  </a:lnTo>
                  <a:lnTo>
                    <a:pt x="41" y="572"/>
                  </a:lnTo>
                  <a:lnTo>
                    <a:pt x="40" y="829"/>
                  </a:lnTo>
                  <a:lnTo>
                    <a:pt x="0" y="829"/>
                  </a:lnTo>
                  <a:lnTo>
                    <a:pt x="48" y="925"/>
                  </a:lnTo>
                  <a:lnTo>
                    <a:pt x="89" y="845"/>
                  </a:lnTo>
                  <a:lnTo>
                    <a:pt x="97" y="829"/>
                  </a:lnTo>
                  <a:close/>
                  <a:moveTo>
                    <a:pt x="1101" y="48"/>
                  </a:moveTo>
                  <a:lnTo>
                    <a:pt x="1085" y="40"/>
                  </a:lnTo>
                  <a:lnTo>
                    <a:pt x="1005" y="0"/>
                  </a:lnTo>
                  <a:lnTo>
                    <a:pt x="1005" y="40"/>
                  </a:lnTo>
                  <a:lnTo>
                    <a:pt x="572" y="40"/>
                  </a:lnTo>
                  <a:lnTo>
                    <a:pt x="572" y="56"/>
                  </a:lnTo>
                  <a:lnTo>
                    <a:pt x="1005" y="56"/>
                  </a:lnTo>
                  <a:lnTo>
                    <a:pt x="1005" y="96"/>
                  </a:lnTo>
                  <a:lnTo>
                    <a:pt x="1101" y="48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25" name="Text Box 567">
              <a:extLst>
                <a:ext uri="{FF2B5EF4-FFF2-40B4-BE49-F238E27FC236}">
                  <a16:creationId xmlns:a16="http://schemas.microsoft.com/office/drawing/2014/main" id="{C72AC173-1FAE-4709-B035-EFA17E8CC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" y="-7354"/>
              <a:ext cx="288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  <a:spcAft>
                  <a:spcPts val="0"/>
                </a:spcAft>
              </a:pPr>
              <a:r>
                <a:rPr lang="it-IT" sz="850" b="1" spc="-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Cardiologia/Medicina</a:t>
              </a:r>
              <a:r>
                <a:rPr lang="it-IT" sz="850" b="1" spc="-6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b="1" spc="-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Int./Geriatria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26" name="Text Box 566">
              <a:extLst>
                <a:ext uri="{FF2B5EF4-FFF2-40B4-BE49-F238E27FC236}">
                  <a16:creationId xmlns:a16="http://schemas.microsoft.com/office/drawing/2014/main" id="{F77A7F13-3C9F-4ABE-8D82-70AED5783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2" y="-7354"/>
              <a:ext cx="39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PUA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27" name="Text Box 565">
              <a:extLst>
                <a:ext uri="{FF2B5EF4-FFF2-40B4-BE49-F238E27FC236}">
                  <a16:creationId xmlns:a16="http://schemas.microsoft.com/office/drawing/2014/main" id="{F520820B-1B1D-4985-9522-8BDA0E7A9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3" y="-7334"/>
              <a:ext cx="4117" cy="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ctr">
                <a:spcBef>
                  <a:spcPts val="5"/>
                </a:spcBef>
                <a:spcAft>
                  <a:spcPts val="0"/>
                </a:spcAft>
                <a:tabLst>
                  <a:tab pos="1301750" algn="l"/>
                </a:tabLst>
              </a:pPr>
              <a:r>
                <a:rPr lang="it-IT" sz="850" b="1" spc="-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Struttura</a:t>
              </a:r>
              <a:r>
                <a:rPr lang="it-IT" sz="850" b="1" spc="-5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riab./lung.za      	</a:t>
              </a:r>
              <a:r>
                <a:rPr lang="it-IT" sz="850" b="1" spc="-5" dirty="0" err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Hospice</a:t>
              </a:r>
              <a:r>
                <a:rPr lang="it-IT" sz="850" b="1" spc="-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/Cure</a:t>
              </a:r>
              <a:r>
                <a:rPr lang="it-IT" sz="850" b="1" spc="-4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terminali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30" name="Text Box 564">
              <a:extLst>
                <a:ext uri="{FF2B5EF4-FFF2-40B4-BE49-F238E27FC236}">
                  <a16:creationId xmlns:a16="http://schemas.microsoft.com/office/drawing/2014/main" id="{ABB87389-E2EF-4C81-B621-0E662FFBB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4" y="-7354"/>
              <a:ext cx="133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Centro</a:t>
              </a:r>
              <a:r>
                <a:rPr lang="it-IT" sz="850" b="1" spc="-5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trapianti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31" name="Text Box 563">
              <a:extLst>
                <a:ext uri="{FF2B5EF4-FFF2-40B4-BE49-F238E27FC236}">
                  <a16:creationId xmlns:a16="http://schemas.microsoft.com/office/drawing/2014/main" id="{A3B66660-FC0A-4547-A612-BFDA38507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02" y="-7354"/>
              <a:ext cx="45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MMG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32" name="Text Box 562">
              <a:extLst>
                <a:ext uri="{FF2B5EF4-FFF2-40B4-BE49-F238E27FC236}">
                  <a16:creationId xmlns:a16="http://schemas.microsoft.com/office/drawing/2014/main" id="{7E75914B-1056-4810-B7A5-9F94124D4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8" y="-6899"/>
              <a:ext cx="101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9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33" name="Text Box 561">
              <a:extLst>
                <a:ext uri="{FF2B5EF4-FFF2-40B4-BE49-F238E27FC236}">
                  <a16:creationId xmlns:a16="http://schemas.microsoft.com/office/drawing/2014/main" id="{1C3F9D8F-8815-4F83-AFCD-E954A0BBF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-6156"/>
              <a:ext cx="811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4445" indent="27940">
                <a:lnSpc>
                  <a:spcPct val="106000"/>
                </a:lnSpc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Paziente</a:t>
              </a:r>
              <a:r>
                <a:rPr lang="it-IT" sz="9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terminale?</a:t>
              </a:r>
            </a:p>
          </p:txBody>
        </p:sp>
        <p:sp>
          <p:nvSpPr>
            <p:cNvPr id="134" name="Text Box 560">
              <a:extLst>
                <a:ext uri="{FF2B5EF4-FFF2-40B4-BE49-F238E27FC236}">
                  <a16:creationId xmlns:a16="http://schemas.microsoft.com/office/drawing/2014/main" id="{A49A1E61-044B-4BEC-911C-E417F3C55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0" y="-6102"/>
              <a:ext cx="150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35" name="Text Box 559">
              <a:extLst>
                <a:ext uri="{FF2B5EF4-FFF2-40B4-BE49-F238E27FC236}">
                  <a16:creationId xmlns:a16="http://schemas.microsoft.com/office/drawing/2014/main" id="{4654751F-1863-418F-B7D5-24BF2EA56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5" y="-6160"/>
              <a:ext cx="1095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indent="635" algn="ctr">
                <a:lnSpc>
                  <a:spcPct val="1070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Dimissione e</a:t>
              </a:r>
              <a:r>
                <a:rPr lang="it-IT" sz="70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trasferimento</a:t>
              </a:r>
              <a:r>
                <a:rPr lang="it-IT" sz="700" spc="3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del</a:t>
              </a:r>
              <a:r>
                <a:rPr lang="it-IT" sz="700" spc="-18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paziente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36" name="Text Box 558">
              <a:extLst>
                <a:ext uri="{FF2B5EF4-FFF2-40B4-BE49-F238E27FC236}">
                  <a16:creationId xmlns:a16="http://schemas.microsoft.com/office/drawing/2014/main" id="{FAF5F8EE-3CAB-47FB-84DE-43E9DDD28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" y="-5418"/>
              <a:ext cx="20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37" name="Text Box 557">
              <a:extLst>
                <a:ext uri="{FF2B5EF4-FFF2-40B4-BE49-F238E27FC236}">
                  <a16:creationId xmlns:a16="http://schemas.microsoft.com/office/drawing/2014/main" id="{B238898D-B672-4EBB-A3F4-58D08D4B0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7" y="-5038"/>
              <a:ext cx="896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lnSpc>
                  <a:spcPct val="106000"/>
                </a:lnSpc>
                <a:spcAft>
                  <a:spcPts val="0"/>
                </a:spcAft>
              </a:pP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Paziente</a:t>
              </a:r>
              <a:r>
                <a:rPr lang="it-IT" sz="8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con</a:t>
              </a:r>
              <a:r>
                <a:rPr lang="it-IT" sz="8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SC</a:t>
              </a:r>
              <a:r>
                <a:rPr lang="it-IT" sz="8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instabile</a:t>
              </a:r>
              <a:r>
                <a:rPr lang="it-IT" sz="800" spc="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o</a:t>
              </a:r>
              <a:r>
                <a:rPr lang="it-IT" sz="8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refrattario?</a:t>
              </a:r>
            </a:p>
          </p:txBody>
        </p:sp>
        <p:sp>
          <p:nvSpPr>
            <p:cNvPr id="138" name="Text Box 556">
              <a:extLst>
                <a:ext uri="{FF2B5EF4-FFF2-40B4-BE49-F238E27FC236}">
                  <a16:creationId xmlns:a16="http://schemas.microsoft.com/office/drawing/2014/main" id="{273963E3-7AD5-4963-A451-BF9AEAA9E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9" y="-4892"/>
              <a:ext cx="14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39" name="Text Box 555">
              <a:extLst>
                <a:ext uri="{FF2B5EF4-FFF2-40B4-BE49-F238E27FC236}">
                  <a16:creationId xmlns:a16="http://schemas.microsoft.com/office/drawing/2014/main" id="{345CE62F-ABE9-4A23-AAAF-A9F7F1A0B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-4862"/>
              <a:ext cx="148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lnSpc>
                  <a:spcPts val="80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Segnalazione</a:t>
              </a:r>
              <a:r>
                <a:rPr lang="it-IT" sz="700" spc="3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al</a:t>
              </a:r>
              <a:r>
                <a:rPr lang="it-IT" sz="700" spc="6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centro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 marR="10160" algn="ctr">
                <a:spcBef>
                  <a:spcPts val="60"/>
                </a:spcBef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trapianti</a:t>
              </a:r>
              <a:r>
                <a:rPr lang="it-IT" sz="700" spc="5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regionale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0" name="Text Box 554">
              <a:extLst>
                <a:ext uri="{FF2B5EF4-FFF2-40B4-BE49-F238E27FC236}">
                  <a16:creationId xmlns:a16="http://schemas.microsoft.com/office/drawing/2014/main" id="{4A6D91A4-2FEE-445F-921E-226776ED3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" y="-4139"/>
              <a:ext cx="20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1" name="Text Box 553">
              <a:extLst>
                <a:ext uri="{FF2B5EF4-FFF2-40B4-BE49-F238E27FC236}">
                  <a16:creationId xmlns:a16="http://schemas.microsoft.com/office/drawing/2014/main" id="{D16924FB-B1F7-4E01-AAB5-34847D375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06" y="-4331"/>
              <a:ext cx="9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spcAft>
                  <a:spcPts val="0"/>
                </a:spcAft>
              </a:pPr>
              <a:r>
                <a:rPr lang="it-IT" sz="700" spc="-5">
                  <a:effectLst/>
                  <a:latin typeface="Arial MT"/>
                  <a:ea typeface="Arial MT"/>
                  <a:cs typeface="Arial MT"/>
                </a:rPr>
                <a:t>Primo</a:t>
              </a:r>
              <a:r>
                <a:rPr lang="it-IT" sz="700" spc="-3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spc="-5">
                  <a:effectLst/>
                  <a:latin typeface="Arial MT"/>
                  <a:ea typeface="Arial MT"/>
                  <a:cs typeface="Arial MT"/>
                </a:rPr>
                <a:t>diagnosi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 marL="1270" marR="11430" algn="ctr">
                <a:spcBef>
                  <a:spcPts val="60"/>
                </a:spcBef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di</a:t>
              </a:r>
              <a:r>
                <a:rPr lang="it-IT" sz="700" spc="-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SC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2" name="Text Box 552">
              <a:extLst>
                <a:ext uri="{FF2B5EF4-FFF2-40B4-BE49-F238E27FC236}">
                  <a16:creationId xmlns:a16="http://schemas.microsoft.com/office/drawing/2014/main" id="{A643260D-3CB6-4540-88AA-9102E7125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0" y="-4063"/>
              <a:ext cx="18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10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3" name="Text Box 551">
              <a:extLst>
                <a:ext uri="{FF2B5EF4-FFF2-40B4-BE49-F238E27FC236}">
                  <a16:creationId xmlns:a16="http://schemas.microsoft.com/office/drawing/2014/main" id="{9668E31E-6E87-49E1-9908-B20383DA1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" y="-3770"/>
              <a:ext cx="936" cy="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lnSpc>
                  <a:spcPct val="106000"/>
                </a:lnSpc>
                <a:spcAft>
                  <a:spcPts val="0"/>
                </a:spcAft>
              </a:pP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Necessario</a:t>
              </a:r>
              <a:r>
                <a:rPr lang="it-IT" sz="800" spc="-14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percorso di</a:t>
              </a:r>
              <a:r>
                <a:rPr lang="it-IT" sz="800" spc="-14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riabilitazione?</a:t>
              </a:r>
            </a:p>
          </p:txBody>
        </p:sp>
        <p:sp>
          <p:nvSpPr>
            <p:cNvPr id="144" name="Text Box 550">
              <a:extLst>
                <a:ext uri="{FF2B5EF4-FFF2-40B4-BE49-F238E27FC236}">
                  <a16:creationId xmlns:a16="http://schemas.microsoft.com/office/drawing/2014/main" id="{961D8B78-950F-421B-B562-03E8D26C2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-3685"/>
              <a:ext cx="14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5" name="Text Box 549">
              <a:extLst>
                <a:ext uri="{FF2B5EF4-FFF2-40B4-BE49-F238E27FC236}">
                  <a16:creationId xmlns:a16="http://schemas.microsoft.com/office/drawing/2014/main" id="{6E594435-42EF-4B78-B64B-5807D6CB9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5" y="-3700"/>
              <a:ext cx="1095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indent="635" algn="ctr">
                <a:lnSpc>
                  <a:spcPct val="1070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Dimissione e</a:t>
              </a:r>
              <a:r>
                <a:rPr lang="it-IT" sz="70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trasferimento</a:t>
              </a:r>
              <a:r>
                <a:rPr lang="it-IT" sz="700" spc="3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del</a:t>
              </a:r>
              <a:r>
                <a:rPr lang="it-IT" sz="700" spc="-18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paziente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6" name="Text Box 548">
              <a:extLst>
                <a:ext uri="{FF2B5EF4-FFF2-40B4-BE49-F238E27FC236}">
                  <a16:creationId xmlns:a16="http://schemas.microsoft.com/office/drawing/2014/main" id="{B3CC74AB-23E2-4DC4-8460-2F9B64399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69" y="-3518"/>
              <a:ext cx="47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0795" marR="4445" indent="-11430">
                <a:lnSpc>
                  <a:spcPct val="106000"/>
                </a:lnSpc>
                <a:spcAft>
                  <a:spcPts val="0"/>
                </a:spcAft>
              </a:pP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Tipologia</a:t>
              </a:r>
              <a:r>
                <a:rPr lang="it-IT" sz="550" spc="-14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paziente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7" name="Text Box 547">
              <a:extLst>
                <a:ext uri="{FF2B5EF4-FFF2-40B4-BE49-F238E27FC236}">
                  <a16:creationId xmlns:a16="http://schemas.microsoft.com/office/drawing/2014/main" id="{5316CE5D-E9C9-4815-AFC0-B5AA2FAFB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1" y="-2867"/>
              <a:ext cx="20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8" name="Text Box 546">
              <a:extLst>
                <a:ext uri="{FF2B5EF4-FFF2-40B4-BE49-F238E27FC236}">
                  <a16:creationId xmlns:a16="http://schemas.microsoft.com/office/drawing/2014/main" id="{3FB75B6B-9F6F-4E3F-967C-9DABC3A70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8" y="-2841"/>
              <a:ext cx="9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79705" marR="9525" indent="-180340">
                <a:lnSpc>
                  <a:spcPct val="107000"/>
                </a:lnSpc>
                <a:spcAft>
                  <a:spcPts val="0"/>
                </a:spcAft>
              </a:pPr>
              <a:r>
                <a:rPr lang="it-IT" sz="700" spc="-5" dirty="0">
                  <a:effectLst/>
                  <a:latin typeface="Arial MT"/>
                  <a:ea typeface="Arial MT"/>
                  <a:cs typeface="Arial MT"/>
                </a:rPr>
                <a:t>Pz</a:t>
              </a:r>
              <a:r>
                <a:rPr lang="it-IT" sz="700" spc="-4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spc="-5" dirty="0">
                  <a:effectLst/>
                  <a:latin typeface="Arial MT"/>
                  <a:ea typeface="Arial MT"/>
                  <a:cs typeface="Arial MT"/>
                </a:rPr>
                <a:t>già</a:t>
              </a:r>
              <a:r>
                <a:rPr lang="it-IT" sz="700" spc="-4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preso</a:t>
              </a:r>
              <a:r>
                <a:rPr lang="it-IT" sz="700" spc="-5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in</a:t>
              </a:r>
              <a:r>
                <a:rPr lang="it-IT" sz="700" spc="-18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carico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9" name="Text Box 545">
              <a:extLst>
                <a:ext uri="{FF2B5EF4-FFF2-40B4-BE49-F238E27FC236}">
                  <a16:creationId xmlns:a16="http://schemas.microsoft.com/office/drawing/2014/main" id="{729AE46C-1280-4A58-BBB4-FA11D5767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7" y="-2443"/>
              <a:ext cx="809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lnSpc>
                  <a:spcPct val="106000"/>
                </a:lnSpc>
                <a:tabLst>
                  <a:tab pos="485775" algn="l"/>
                </a:tabLst>
              </a:pPr>
              <a:r>
                <a:rPr lang="it-IT" sz="800" dirty="0">
                  <a:latin typeface="Arial MT"/>
                  <a:ea typeface="Arial MT"/>
                  <a:cs typeface="Arial MT"/>
                </a:rPr>
                <a:t>Necessaria ADI o RSA?</a:t>
              </a:r>
            </a:p>
          </p:txBody>
        </p:sp>
        <p:sp>
          <p:nvSpPr>
            <p:cNvPr id="150" name="Text Box 544">
              <a:extLst>
                <a:ext uri="{FF2B5EF4-FFF2-40B4-BE49-F238E27FC236}">
                  <a16:creationId xmlns:a16="http://schemas.microsoft.com/office/drawing/2014/main" id="{52FF8E2B-FA3B-4EC7-8C69-01826F3AC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5" y="-2474"/>
              <a:ext cx="1632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540" marR="13970" algn="ctr">
                <a:lnSpc>
                  <a:spcPct val="1070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Dimissioni facilitate o</a:t>
              </a:r>
              <a:r>
                <a:rPr lang="it-IT" sz="70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protette e</a:t>
              </a:r>
              <a:r>
                <a:rPr lang="it-IT" sz="70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trasmissione al</a:t>
              </a:r>
              <a:r>
                <a:rPr lang="it-IT" sz="700" spc="-18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PUA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51" name="Text Box 543">
              <a:extLst>
                <a:ext uri="{FF2B5EF4-FFF2-40B4-BE49-F238E27FC236}">
                  <a16:creationId xmlns:a16="http://schemas.microsoft.com/office/drawing/2014/main" id="{A8DC5B20-0990-40C1-B901-852CE1B97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5" y="-2301"/>
              <a:ext cx="18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14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52" name="Text Box 542">
              <a:extLst>
                <a:ext uri="{FF2B5EF4-FFF2-40B4-BE49-F238E27FC236}">
                  <a16:creationId xmlns:a16="http://schemas.microsoft.com/office/drawing/2014/main" id="{13288D16-EB9C-42D5-8D8F-F6DF7FA22B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88" y="-2188"/>
              <a:ext cx="45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6195" marR="5080" indent="-36830">
                <a:lnSpc>
                  <a:spcPct val="106000"/>
                </a:lnSpc>
                <a:spcAft>
                  <a:spcPts val="0"/>
                </a:spcAft>
              </a:pP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Profilo di</a:t>
              </a:r>
              <a:r>
                <a:rPr lang="it-IT" sz="550" spc="-14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rischio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53" name="Text Box 541">
              <a:extLst>
                <a:ext uri="{FF2B5EF4-FFF2-40B4-BE49-F238E27FC236}">
                  <a16:creationId xmlns:a16="http://schemas.microsoft.com/office/drawing/2014/main" id="{481C580D-1C0C-45E6-9ABE-4BDF16455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40" y="-2249"/>
              <a:ext cx="42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Basso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54" name="Text Box 540">
              <a:extLst>
                <a:ext uri="{FF2B5EF4-FFF2-40B4-BE49-F238E27FC236}">
                  <a16:creationId xmlns:a16="http://schemas.microsoft.com/office/drawing/2014/main" id="{738C4900-F61C-4775-BC67-90D26294D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5" y="-2139"/>
              <a:ext cx="18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11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55" name="Text Box 539">
              <a:extLst>
                <a:ext uri="{FF2B5EF4-FFF2-40B4-BE49-F238E27FC236}">
                  <a16:creationId xmlns:a16="http://schemas.microsoft.com/office/drawing/2014/main" id="{998F7A08-DFF7-469A-88FE-4D0B95791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2" y="-1702"/>
              <a:ext cx="20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56" name="Text Box 538">
              <a:extLst>
                <a:ext uri="{FF2B5EF4-FFF2-40B4-BE49-F238E27FC236}">
                  <a16:creationId xmlns:a16="http://schemas.microsoft.com/office/drawing/2014/main" id="{8DD7B8CF-63E7-4C4E-A5EC-0983EBCE4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2" y="-1541"/>
              <a:ext cx="270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Alto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57" name="Text Box 537">
              <a:extLst>
                <a:ext uri="{FF2B5EF4-FFF2-40B4-BE49-F238E27FC236}">
                  <a16:creationId xmlns:a16="http://schemas.microsoft.com/office/drawing/2014/main" id="{03174486-C4AD-471C-852D-D0E3DF594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-1333"/>
              <a:ext cx="73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Dimissione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58" name="Text Box 536">
              <a:extLst>
                <a:ext uri="{FF2B5EF4-FFF2-40B4-BE49-F238E27FC236}">
                  <a16:creationId xmlns:a16="http://schemas.microsoft.com/office/drawing/2014/main" id="{71487F7F-E9BD-4ADB-9DEA-AFE1DF409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4" y="-1034"/>
              <a:ext cx="18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12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618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554591" y="313800"/>
            <a:ext cx="8358181" cy="1143000"/>
          </a:xfrm>
        </p:spPr>
        <p:txBody>
          <a:bodyPr>
            <a:normAutofit/>
          </a:bodyPr>
          <a:lstStyle/>
          <a:p>
            <a:r>
              <a:rPr lang="it-IT" sz="3600" b="0" dirty="0"/>
              <a:t>Ospedalizzazione arruolamento monitoraggio remoto</a:t>
            </a:r>
          </a:p>
        </p:txBody>
      </p:sp>
      <p:grpSp>
        <p:nvGrpSpPr>
          <p:cNvPr id="128" name="Group 507">
            <a:extLst>
              <a:ext uri="{FF2B5EF4-FFF2-40B4-BE49-F238E27FC236}">
                <a16:creationId xmlns:a16="http://schemas.microsoft.com/office/drawing/2014/main" id="{C7257352-FE20-4F4F-8D54-77DEFFCD8CA5}"/>
              </a:ext>
            </a:extLst>
          </p:cNvPr>
          <p:cNvGrpSpPr>
            <a:grpSpLocks/>
          </p:cNvGrpSpPr>
          <p:nvPr/>
        </p:nvGrpSpPr>
        <p:grpSpPr bwMode="auto">
          <a:xfrm>
            <a:off x="2209164" y="1827585"/>
            <a:ext cx="7168751" cy="4157980"/>
            <a:chOff x="0" y="0"/>
            <a:chExt cx="7826" cy="6548"/>
          </a:xfrm>
        </p:grpSpPr>
        <p:sp>
          <p:nvSpPr>
            <p:cNvPr id="129" name="AutoShape 532">
              <a:extLst>
                <a:ext uri="{FF2B5EF4-FFF2-40B4-BE49-F238E27FC236}">
                  <a16:creationId xmlns:a16="http://schemas.microsoft.com/office/drawing/2014/main" id="{D378C33E-C60A-4BB2-A8DE-925E27639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0" y="248"/>
              <a:ext cx="33" cy="887"/>
            </a:xfrm>
            <a:custGeom>
              <a:avLst/>
              <a:gdLst>
                <a:gd name="T0" fmla="+- 0 4773 4741"/>
                <a:gd name="T1" fmla="*/ T0 w 33"/>
                <a:gd name="T2" fmla="+- 0 1037 249"/>
                <a:gd name="T3" fmla="*/ 1037 h 887"/>
                <a:gd name="T4" fmla="+- 0 4741 4741"/>
                <a:gd name="T5" fmla="*/ T4 w 33"/>
                <a:gd name="T6" fmla="+- 0 1037 249"/>
                <a:gd name="T7" fmla="*/ 1037 h 887"/>
                <a:gd name="T8" fmla="+- 0 4741 4741"/>
                <a:gd name="T9" fmla="*/ T8 w 33"/>
                <a:gd name="T10" fmla="+- 0 1135 249"/>
                <a:gd name="T11" fmla="*/ 1135 h 887"/>
                <a:gd name="T12" fmla="+- 0 4773 4741"/>
                <a:gd name="T13" fmla="*/ T12 w 33"/>
                <a:gd name="T14" fmla="+- 0 1135 249"/>
                <a:gd name="T15" fmla="*/ 1135 h 887"/>
                <a:gd name="T16" fmla="+- 0 4773 4741"/>
                <a:gd name="T17" fmla="*/ T16 w 33"/>
                <a:gd name="T18" fmla="+- 0 1037 249"/>
                <a:gd name="T19" fmla="*/ 1037 h 887"/>
                <a:gd name="T20" fmla="+- 0 4773 4741"/>
                <a:gd name="T21" fmla="*/ T20 w 33"/>
                <a:gd name="T22" fmla="+- 0 905 249"/>
                <a:gd name="T23" fmla="*/ 905 h 887"/>
                <a:gd name="T24" fmla="+- 0 4741 4741"/>
                <a:gd name="T25" fmla="*/ T24 w 33"/>
                <a:gd name="T26" fmla="+- 0 905 249"/>
                <a:gd name="T27" fmla="*/ 905 h 887"/>
                <a:gd name="T28" fmla="+- 0 4741 4741"/>
                <a:gd name="T29" fmla="*/ T28 w 33"/>
                <a:gd name="T30" fmla="+- 0 1004 249"/>
                <a:gd name="T31" fmla="*/ 1004 h 887"/>
                <a:gd name="T32" fmla="+- 0 4773 4741"/>
                <a:gd name="T33" fmla="*/ T32 w 33"/>
                <a:gd name="T34" fmla="+- 0 1004 249"/>
                <a:gd name="T35" fmla="*/ 1004 h 887"/>
                <a:gd name="T36" fmla="+- 0 4773 4741"/>
                <a:gd name="T37" fmla="*/ T36 w 33"/>
                <a:gd name="T38" fmla="+- 0 905 249"/>
                <a:gd name="T39" fmla="*/ 905 h 887"/>
                <a:gd name="T40" fmla="+- 0 4773 4741"/>
                <a:gd name="T41" fmla="*/ T40 w 33"/>
                <a:gd name="T42" fmla="+- 0 774 249"/>
                <a:gd name="T43" fmla="*/ 774 h 887"/>
                <a:gd name="T44" fmla="+- 0 4741 4741"/>
                <a:gd name="T45" fmla="*/ T44 w 33"/>
                <a:gd name="T46" fmla="+- 0 774 249"/>
                <a:gd name="T47" fmla="*/ 774 h 887"/>
                <a:gd name="T48" fmla="+- 0 4741 4741"/>
                <a:gd name="T49" fmla="*/ T48 w 33"/>
                <a:gd name="T50" fmla="+- 0 873 249"/>
                <a:gd name="T51" fmla="*/ 873 h 887"/>
                <a:gd name="T52" fmla="+- 0 4773 4741"/>
                <a:gd name="T53" fmla="*/ T52 w 33"/>
                <a:gd name="T54" fmla="+- 0 873 249"/>
                <a:gd name="T55" fmla="*/ 873 h 887"/>
                <a:gd name="T56" fmla="+- 0 4773 4741"/>
                <a:gd name="T57" fmla="*/ T56 w 33"/>
                <a:gd name="T58" fmla="+- 0 774 249"/>
                <a:gd name="T59" fmla="*/ 774 h 887"/>
                <a:gd name="T60" fmla="+- 0 4773 4741"/>
                <a:gd name="T61" fmla="*/ T60 w 33"/>
                <a:gd name="T62" fmla="+- 0 643 249"/>
                <a:gd name="T63" fmla="*/ 643 h 887"/>
                <a:gd name="T64" fmla="+- 0 4741 4741"/>
                <a:gd name="T65" fmla="*/ T64 w 33"/>
                <a:gd name="T66" fmla="+- 0 643 249"/>
                <a:gd name="T67" fmla="*/ 643 h 887"/>
                <a:gd name="T68" fmla="+- 0 4741 4741"/>
                <a:gd name="T69" fmla="*/ T68 w 33"/>
                <a:gd name="T70" fmla="+- 0 741 249"/>
                <a:gd name="T71" fmla="*/ 741 h 887"/>
                <a:gd name="T72" fmla="+- 0 4773 4741"/>
                <a:gd name="T73" fmla="*/ T72 w 33"/>
                <a:gd name="T74" fmla="+- 0 741 249"/>
                <a:gd name="T75" fmla="*/ 741 h 887"/>
                <a:gd name="T76" fmla="+- 0 4773 4741"/>
                <a:gd name="T77" fmla="*/ T76 w 33"/>
                <a:gd name="T78" fmla="+- 0 643 249"/>
                <a:gd name="T79" fmla="*/ 643 h 887"/>
                <a:gd name="T80" fmla="+- 0 4773 4741"/>
                <a:gd name="T81" fmla="*/ T80 w 33"/>
                <a:gd name="T82" fmla="+- 0 511 249"/>
                <a:gd name="T83" fmla="*/ 511 h 887"/>
                <a:gd name="T84" fmla="+- 0 4741 4741"/>
                <a:gd name="T85" fmla="*/ T84 w 33"/>
                <a:gd name="T86" fmla="+- 0 511 249"/>
                <a:gd name="T87" fmla="*/ 511 h 887"/>
                <a:gd name="T88" fmla="+- 0 4741 4741"/>
                <a:gd name="T89" fmla="*/ T88 w 33"/>
                <a:gd name="T90" fmla="+- 0 610 249"/>
                <a:gd name="T91" fmla="*/ 610 h 887"/>
                <a:gd name="T92" fmla="+- 0 4773 4741"/>
                <a:gd name="T93" fmla="*/ T92 w 33"/>
                <a:gd name="T94" fmla="+- 0 610 249"/>
                <a:gd name="T95" fmla="*/ 610 h 887"/>
                <a:gd name="T96" fmla="+- 0 4773 4741"/>
                <a:gd name="T97" fmla="*/ T96 w 33"/>
                <a:gd name="T98" fmla="+- 0 511 249"/>
                <a:gd name="T99" fmla="*/ 511 h 887"/>
                <a:gd name="T100" fmla="+- 0 4773 4741"/>
                <a:gd name="T101" fmla="*/ T100 w 33"/>
                <a:gd name="T102" fmla="+- 0 380 249"/>
                <a:gd name="T103" fmla="*/ 380 h 887"/>
                <a:gd name="T104" fmla="+- 0 4741 4741"/>
                <a:gd name="T105" fmla="*/ T104 w 33"/>
                <a:gd name="T106" fmla="+- 0 380 249"/>
                <a:gd name="T107" fmla="*/ 380 h 887"/>
                <a:gd name="T108" fmla="+- 0 4741 4741"/>
                <a:gd name="T109" fmla="*/ T108 w 33"/>
                <a:gd name="T110" fmla="+- 0 479 249"/>
                <a:gd name="T111" fmla="*/ 479 h 887"/>
                <a:gd name="T112" fmla="+- 0 4773 4741"/>
                <a:gd name="T113" fmla="*/ T112 w 33"/>
                <a:gd name="T114" fmla="+- 0 479 249"/>
                <a:gd name="T115" fmla="*/ 479 h 887"/>
                <a:gd name="T116" fmla="+- 0 4773 4741"/>
                <a:gd name="T117" fmla="*/ T116 w 33"/>
                <a:gd name="T118" fmla="+- 0 380 249"/>
                <a:gd name="T119" fmla="*/ 380 h 887"/>
                <a:gd name="T120" fmla="+- 0 4773 4741"/>
                <a:gd name="T121" fmla="*/ T120 w 33"/>
                <a:gd name="T122" fmla="+- 0 249 249"/>
                <a:gd name="T123" fmla="*/ 249 h 887"/>
                <a:gd name="T124" fmla="+- 0 4741 4741"/>
                <a:gd name="T125" fmla="*/ T124 w 33"/>
                <a:gd name="T126" fmla="+- 0 249 249"/>
                <a:gd name="T127" fmla="*/ 249 h 887"/>
                <a:gd name="T128" fmla="+- 0 4741 4741"/>
                <a:gd name="T129" fmla="*/ T128 w 33"/>
                <a:gd name="T130" fmla="+- 0 347 249"/>
                <a:gd name="T131" fmla="*/ 347 h 887"/>
                <a:gd name="T132" fmla="+- 0 4773 4741"/>
                <a:gd name="T133" fmla="*/ T132 w 33"/>
                <a:gd name="T134" fmla="+- 0 347 249"/>
                <a:gd name="T135" fmla="*/ 347 h 887"/>
                <a:gd name="T136" fmla="+- 0 4773 4741"/>
                <a:gd name="T137" fmla="*/ T136 w 33"/>
                <a:gd name="T138" fmla="+- 0 249 249"/>
                <a:gd name="T139" fmla="*/ 249 h 88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</a:cxnLst>
              <a:rect l="0" t="0" r="r" b="b"/>
              <a:pathLst>
                <a:path w="33" h="887">
                  <a:moveTo>
                    <a:pt x="32" y="788"/>
                  </a:moveTo>
                  <a:lnTo>
                    <a:pt x="0" y="788"/>
                  </a:lnTo>
                  <a:lnTo>
                    <a:pt x="0" y="886"/>
                  </a:lnTo>
                  <a:lnTo>
                    <a:pt x="32" y="886"/>
                  </a:lnTo>
                  <a:lnTo>
                    <a:pt x="32" y="788"/>
                  </a:lnTo>
                  <a:close/>
                  <a:moveTo>
                    <a:pt x="32" y="656"/>
                  </a:moveTo>
                  <a:lnTo>
                    <a:pt x="0" y="656"/>
                  </a:lnTo>
                  <a:lnTo>
                    <a:pt x="0" y="755"/>
                  </a:lnTo>
                  <a:lnTo>
                    <a:pt x="32" y="755"/>
                  </a:lnTo>
                  <a:lnTo>
                    <a:pt x="32" y="656"/>
                  </a:lnTo>
                  <a:close/>
                  <a:moveTo>
                    <a:pt x="32" y="525"/>
                  </a:moveTo>
                  <a:lnTo>
                    <a:pt x="0" y="525"/>
                  </a:lnTo>
                  <a:lnTo>
                    <a:pt x="0" y="624"/>
                  </a:lnTo>
                  <a:lnTo>
                    <a:pt x="32" y="624"/>
                  </a:lnTo>
                  <a:lnTo>
                    <a:pt x="32" y="525"/>
                  </a:lnTo>
                  <a:close/>
                  <a:moveTo>
                    <a:pt x="32" y="394"/>
                  </a:moveTo>
                  <a:lnTo>
                    <a:pt x="0" y="394"/>
                  </a:lnTo>
                  <a:lnTo>
                    <a:pt x="0" y="492"/>
                  </a:lnTo>
                  <a:lnTo>
                    <a:pt x="32" y="492"/>
                  </a:lnTo>
                  <a:lnTo>
                    <a:pt x="32" y="394"/>
                  </a:lnTo>
                  <a:close/>
                  <a:moveTo>
                    <a:pt x="32" y="262"/>
                  </a:moveTo>
                  <a:lnTo>
                    <a:pt x="0" y="262"/>
                  </a:lnTo>
                  <a:lnTo>
                    <a:pt x="0" y="361"/>
                  </a:lnTo>
                  <a:lnTo>
                    <a:pt x="32" y="361"/>
                  </a:lnTo>
                  <a:lnTo>
                    <a:pt x="32" y="262"/>
                  </a:lnTo>
                  <a:close/>
                  <a:moveTo>
                    <a:pt x="32" y="131"/>
                  </a:moveTo>
                  <a:lnTo>
                    <a:pt x="0" y="131"/>
                  </a:lnTo>
                  <a:lnTo>
                    <a:pt x="0" y="230"/>
                  </a:lnTo>
                  <a:lnTo>
                    <a:pt x="32" y="230"/>
                  </a:lnTo>
                  <a:lnTo>
                    <a:pt x="32" y="131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32" y="9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59" name="AutoShape 531">
              <a:extLst>
                <a:ext uri="{FF2B5EF4-FFF2-40B4-BE49-F238E27FC236}">
                  <a16:creationId xmlns:a16="http://schemas.microsoft.com/office/drawing/2014/main" id="{E4BF1C84-81F5-40D4-9625-C9C793207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826" cy="327"/>
            </a:xfrm>
            <a:custGeom>
              <a:avLst/>
              <a:gdLst>
                <a:gd name="T0" fmla="*/ 4681 w 7826"/>
                <a:gd name="T1" fmla="*/ 62 h 327"/>
                <a:gd name="T2" fmla="*/ 4656 w 7826"/>
                <a:gd name="T3" fmla="*/ 262 h 327"/>
                <a:gd name="T4" fmla="*/ 4653 w 7826"/>
                <a:gd name="T5" fmla="*/ 279 h 327"/>
                <a:gd name="T6" fmla="*/ 4639 w 7826"/>
                <a:gd name="T7" fmla="*/ 295 h 327"/>
                <a:gd name="T8" fmla="*/ 59 w 7826"/>
                <a:gd name="T9" fmla="*/ 301 h 327"/>
                <a:gd name="T10" fmla="*/ 47 w 7826"/>
                <a:gd name="T11" fmla="*/ 298 h 327"/>
                <a:gd name="T12" fmla="*/ 36 w 7826"/>
                <a:gd name="T13" fmla="*/ 290 h 327"/>
                <a:gd name="T14" fmla="*/ 28 w 7826"/>
                <a:gd name="T15" fmla="*/ 279 h 327"/>
                <a:gd name="T16" fmla="*/ 25 w 7826"/>
                <a:gd name="T17" fmla="*/ 270 h 327"/>
                <a:gd name="T18" fmla="*/ 25 w 7826"/>
                <a:gd name="T19" fmla="*/ 262 h 327"/>
                <a:gd name="T20" fmla="*/ 25 w 7826"/>
                <a:gd name="T21" fmla="*/ 63 h 327"/>
                <a:gd name="T22" fmla="*/ 27 w 7826"/>
                <a:gd name="T23" fmla="*/ 49 h 327"/>
                <a:gd name="T24" fmla="*/ 32 w 7826"/>
                <a:gd name="T25" fmla="*/ 40 h 327"/>
                <a:gd name="T26" fmla="*/ 41 w 7826"/>
                <a:gd name="T27" fmla="*/ 31 h 327"/>
                <a:gd name="T28" fmla="*/ 47 w 7826"/>
                <a:gd name="T29" fmla="*/ 28 h 327"/>
                <a:gd name="T30" fmla="*/ 55 w 7826"/>
                <a:gd name="T31" fmla="*/ 25 h 327"/>
                <a:gd name="T32" fmla="*/ 63 w 7826"/>
                <a:gd name="T33" fmla="*/ 25 h 327"/>
                <a:gd name="T34" fmla="*/ 4640 w 7826"/>
                <a:gd name="T35" fmla="*/ 31 h 327"/>
                <a:gd name="T36" fmla="*/ 4655 w 7826"/>
                <a:gd name="T37" fmla="*/ 55 h 327"/>
                <a:gd name="T38" fmla="*/ 4679 w 7826"/>
                <a:gd name="T39" fmla="*/ 49 h 327"/>
                <a:gd name="T40" fmla="*/ 4674 w 7826"/>
                <a:gd name="T41" fmla="*/ 35 h 327"/>
                <a:gd name="T42" fmla="*/ 4670 w 7826"/>
                <a:gd name="T43" fmla="*/ 27 h 327"/>
                <a:gd name="T44" fmla="*/ 4653 w 7826"/>
                <a:gd name="T45" fmla="*/ 11 h 327"/>
                <a:gd name="T46" fmla="*/ 50 w 7826"/>
                <a:gd name="T47" fmla="*/ 1 h 327"/>
                <a:gd name="T48" fmla="*/ 5 w 7826"/>
                <a:gd name="T49" fmla="*/ 38 h 327"/>
                <a:gd name="T50" fmla="*/ 5 w 7826"/>
                <a:gd name="T51" fmla="*/ 288 h 327"/>
                <a:gd name="T52" fmla="*/ 50 w 7826"/>
                <a:gd name="T53" fmla="*/ 325 h 327"/>
                <a:gd name="T54" fmla="*/ 4653 w 7826"/>
                <a:gd name="T55" fmla="*/ 315 h 327"/>
                <a:gd name="T56" fmla="*/ 4670 w 7826"/>
                <a:gd name="T57" fmla="*/ 299 h 327"/>
                <a:gd name="T58" fmla="*/ 4675 w 7826"/>
                <a:gd name="T59" fmla="*/ 290 h 327"/>
                <a:gd name="T60" fmla="*/ 4680 w 7826"/>
                <a:gd name="T61" fmla="*/ 276 h 327"/>
                <a:gd name="T62" fmla="*/ 4681 w 7826"/>
                <a:gd name="T63" fmla="*/ 62 h 327"/>
                <a:gd name="T64" fmla="*/ 7800 w 7826"/>
                <a:gd name="T65" fmla="*/ 64 h 327"/>
                <a:gd name="T66" fmla="*/ 7800 w 7826"/>
                <a:gd name="T67" fmla="*/ 271 h 327"/>
                <a:gd name="T68" fmla="*/ 7788 w 7826"/>
                <a:gd name="T69" fmla="*/ 291 h 327"/>
                <a:gd name="T70" fmla="*/ 4884 w 7826"/>
                <a:gd name="T71" fmla="*/ 302 h 327"/>
                <a:gd name="T72" fmla="*/ 4868 w 7826"/>
                <a:gd name="T73" fmla="*/ 298 h 327"/>
                <a:gd name="T74" fmla="*/ 4857 w 7826"/>
                <a:gd name="T75" fmla="*/ 291 h 327"/>
                <a:gd name="T76" fmla="*/ 4852 w 7826"/>
                <a:gd name="T77" fmla="*/ 286 h 327"/>
                <a:gd name="T78" fmla="*/ 4847 w 7826"/>
                <a:gd name="T79" fmla="*/ 277 h 327"/>
                <a:gd name="T80" fmla="*/ 4844 w 7826"/>
                <a:gd name="T81" fmla="*/ 264 h 327"/>
                <a:gd name="T82" fmla="*/ 4845 w 7826"/>
                <a:gd name="T83" fmla="*/ 56 h 327"/>
                <a:gd name="T84" fmla="*/ 4848 w 7826"/>
                <a:gd name="T85" fmla="*/ 47 h 327"/>
                <a:gd name="T86" fmla="*/ 4856 w 7826"/>
                <a:gd name="T87" fmla="*/ 35 h 327"/>
                <a:gd name="T88" fmla="*/ 4861 w 7826"/>
                <a:gd name="T89" fmla="*/ 31 h 327"/>
                <a:gd name="T90" fmla="*/ 4874 w 7826"/>
                <a:gd name="T91" fmla="*/ 25 h 327"/>
                <a:gd name="T92" fmla="*/ 7762 w 7826"/>
                <a:gd name="T93" fmla="*/ 25 h 327"/>
                <a:gd name="T94" fmla="*/ 7784 w 7826"/>
                <a:gd name="T95" fmla="*/ 31 h 327"/>
                <a:gd name="T96" fmla="*/ 7794 w 7826"/>
                <a:gd name="T97" fmla="*/ 42 h 327"/>
                <a:gd name="T98" fmla="*/ 7824 w 7826"/>
                <a:gd name="T99" fmla="*/ 54 h 327"/>
                <a:gd name="T100" fmla="*/ 7820 w 7826"/>
                <a:gd name="T101" fmla="*/ 38 h 327"/>
                <a:gd name="T102" fmla="*/ 7815 w 7826"/>
                <a:gd name="T103" fmla="*/ 28 h 327"/>
                <a:gd name="T104" fmla="*/ 7812 w 7826"/>
                <a:gd name="T105" fmla="*/ 24 h 327"/>
                <a:gd name="T106" fmla="*/ 7763 w 7826"/>
                <a:gd name="T107" fmla="*/ 0 h 327"/>
                <a:gd name="T108" fmla="*/ 4838 w 7826"/>
                <a:gd name="T109" fmla="*/ 18 h 327"/>
                <a:gd name="T110" fmla="*/ 4820 w 7826"/>
                <a:gd name="T111" fmla="*/ 264 h 327"/>
                <a:gd name="T112" fmla="*/ 4847 w 7826"/>
                <a:gd name="T113" fmla="*/ 315 h 327"/>
                <a:gd name="T114" fmla="*/ 7775 w 7826"/>
                <a:gd name="T115" fmla="*/ 325 h 327"/>
                <a:gd name="T116" fmla="*/ 7812 w 7826"/>
                <a:gd name="T117" fmla="*/ 301 h 327"/>
                <a:gd name="T118" fmla="*/ 7816 w 7826"/>
                <a:gd name="T119" fmla="*/ 296 h 327"/>
                <a:gd name="T120" fmla="*/ 7821 w 7826"/>
                <a:gd name="T121" fmla="*/ 284 h 327"/>
                <a:gd name="T122" fmla="*/ 7825 w 7826"/>
                <a:gd name="T123" fmla="*/ 26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26" h="327">
                  <a:moveTo>
                    <a:pt x="25" y="264"/>
                  </a:moveTo>
                  <a:lnTo>
                    <a:pt x="25" y="263"/>
                  </a:lnTo>
                  <a:lnTo>
                    <a:pt x="25" y="264"/>
                  </a:lnTo>
                  <a:close/>
                  <a:moveTo>
                    <a:pt x="4681" y="62"/>
                  </a:moveTo>
                  <a:lnTo>
                    <a:pt x="4680" y="56"/>
                  </a:lnTo>
                  <a:lnTo>
                    <a:pt x="4656" y="56"/>
                  </a:lnTo>
                  <a:lnTo>
                    <a:pt x="4655" y="56"/>
                  </a:lnTo>
                  <a:lnTo>
                    <a:pt x="4656" y="64"/>
                  </a:lnTo>
                  <a:lnTo>
                    <a:pt x="4656" y="262"/>
                  </a:lnTo>
                  <a:lnTo>
                    <a:pt x="4656" y="264"/>
                  </a:lnTo>
                  <a:lnTo>
                    <a:pt x="4655" y="271"/>
                  </a:lnTo>
                  <a:lnTo>
                    <a:pt x="4653" y="279"/>
                  </a:lnTo>
                  <a:lnTo>
                    <a:pt x="4650" y="284"/>
                  </a:lnTo>
                  <a:lnTo>
                    <a:pt x="4645" y="291"/>
                  </a:lnTo>
                  <a:lnTo>
                    <a:pt x="4644" y="291"/>
                  </a:lnTo>
                  <a:lnTo>
                    <a:pt x="4639" y="295"/>
                  </a:lnTo>
                  <a:lnTo>
                    <a:pt x="4633" y="298"/>
                  </a:lnTo>
                  <a:lnTo>
                    <a:pt x="4626" y="301"/>
                  </a:lnTo>
                  <a:lnTo>
                    <a:pt x="4617" y="302"/>
                  </a:lnTo>
                  <a:lnTo>
                    <a:pt x="64" y="302"/>
                  </a:lnTo>
                  <a:lnTo>
                    <a:pt x="59" y="301"/>
                  </a:lnTo>
                  <a:lnTo>
                    <a:pt x="55" y="301"/>
                  </a:lnTo>
                  <a:lnTo>
                    <a:pt x="50" y="299"/>
                  </a:lnTo>
                  <a:lnTo>
                    <a:pt x="48" y="298"/>
                  </a:lnTo>
                  <a:lnTo>
                    <a:pt x="47" y="298"/>
                  </a:lnTo>
                  <a:lnTo>
                    <a:pt x="43" y="296"/>
                  </a:lnTo>
                  <a:lnTo>
                    <a:pt x="41" y="295"/>
                  </a:lnTo>
                  <a:lnTo>
                    <a:pt x="41" y="294"/>
                  </a:lnTo>
                  <a:lnTo>
                    <a:pt x="37" y="291"/>
                  </a:lnTo>
                  <a:lnTo>
                    <a:pt x="36" y="290"/>
                  </a:lnTo>
                  <a:lnTo>
                    <a:pt x="35" y="290"/>
                  </a:lnTo>
                  <a:lnTo>
                    <a:pt x="32" y="286"/>
                  </a:lnTo>
                  <a:lnTo>
                    <a:pt x="31" y="285"/>
                  </a:lnTo>
                  <a:lnTo>
                    <a:pt x="31" y="284"/>
                  </a:lnTo>
                  <a:lnTo>
                    <a:pt x="28" y="279"/>
                  </a:lnTo>
                  <a:lnTo>
                    <a:pt x="28" y="278"/>
                  </a:lnTo>
                  <a:lnTo>
                    <a:pt x="27" y="277"/>
                  </a:lnTo>
                  <a:lnTo>
                    <a:pt x="26" y="272"/>
                  </a:lnTo>
                  <a:lnTo>
                    <a:pt x="25" y="271"/>
                  </a:lnTo>
                  <a:lnTo>
                    <a:pt x="25" y="270"/>
                  </a:lnTo>
                  <a:lnTo>
                    <a:pt x="25" y="264"/>
                  </a:lnTo>
                  <a:lnTo>
                    <a:pt x="25" y="263"/>
                  </a:lnTo>
                  <a:lnTo>
                    <a:pt x="25" y="262"/>
                  </a:lnTo>
                  <a:lnTo>
                    <a:pt x="25" y="64"/>
                  </a:lnTo>
                  <a:lnTo>
                    <a:pt x="25" y="63"/>
                  </a:lnTo>
                  <a:lnTo>
                    <a:pt x="25" y="56"/>
                  </a:lnTo>
                  <a:lnTo>
                    <a:pt x="25" y="55"/>
                  </a:lnTo>
                  <a:lnTo>
                    <a:pt x="26" y="54"/>
                  </a:lnTo>
                  <a:lnTo>
                    <a:pt x="27" y="49"/>
                  </a:lnTo>
                  <a:lnTo>
                    <a:pt x="28" y="48"/>
                  </a:lnTo>
                  <a:lnTo>
                    <a:pt x="28" y="47"/>
                  </a:lnTo>
                  <a:lnTo>
                    <a:pt x="31" y="42"/>
                  </a:lnTo>
                  <a:lnTo>
                    <a:pt x="31" y="41"/>
                  </a:lnTo>
                  <a:lnTo>
                    <a:pt x="32" y="40"/>
                  </a:lnTo>
                  <a:lnTo>
                    <a:pt x="35" y="36"/>
                  </a:lnTo>
                  <a:lnTo>
                    <a:pt x="36" y="35"/>
                  </a:lnTo>
                  <a:lnTo>
                    <a:pt x="37" y="35"/>
                  </a:lnTo>
                  <a:lnTo>
                    <a:pt x="41" y="32"/>
                  </a:lnTo>
                  <a:lnTo>
                    <a:pt x="41" y="31"/>
                  </a:lnTo>
                  <a:lnTo>
                    <a:pt x="40" y="32"/>
                  </a:lnTo>
                  <a:lnTo>
                    <a:pt x="41" y="31"/>
                  </a:lnTo>
                  <a:lnTo>
                    <a:pt x="43" y="30"/>
                  </a:lnTo>
                  <a:lnTo>
                    <a:pt x="47" y="28"/>
                  </a:lnTo>
                  <a:lnTo>
                    <a:pt x="48" y="28"/>
                  </a:lnTo>
                  <a:lnTo>
                    <a:pt x="50" y="27"/>
                  </a:lnTo>
                  <a:lnTo>
                    <a:pt x="55" y="25"/>
                  </a:lnTo>
                  <a:lnTo>
                    <a:pt x="59" y="25"/>
                  </a:lnTo>
                  <a:lnTo>
                    <a:pt x="64" y="24"/>
                  </a:lnTo>
                  <a:lnTo>
                    <a:pt x="63" y="25"/>
                  </a:lnTo>
                  <a:lnTo>
                    <a:pt x="4618" y="25"/>
                  </a:lnTo>
                  <a:lnTo>
                    <a:pt x="4617" y="24"/>
                  </a:lnTo>
                  <a:lnTo>
                    <a:pt x="4626" y="25"/>
                  </a:lnTo>
                  <a:lnTo>
                    <a:pt x="4633" y="28"/>
                  </a:lnTo>
                  <a:lnTo>
                    <a:pt x="4640" y="31"/>
                  </a:lnTo>
                  <a:lnTo>
                    <a:pt x="4645" y="36"/>
                  </a:lnTo>
                  <a:lnTo>
                    <a:pt x="4650" y="42"/>
                  </a:lnTo>
                  <a:lnTo>
                    <a:pt x="4653" y="47"/>
                  </a:lnTo>
                  <a:lnTo>
                    <a:pt x="4655" y="55"/>
                  </a:lnTo>
                  <a:lnTo>
                    <a:pt x="4680" y="55"/>
                  </a:lnTo>
                  <a:lnTo>
                    <a:pt x="4680" y="54"/>
                  </a:lnTo>
                  <a:lnTo>
                    <a:pt x="4680" y="50"/>
                  </a:lnTo>
                  <a:lnTo>
                    <a:pt x="4679" y="49"/>
                  </a:lnTo>
                  <a:lnTo>
                    <a:pt x="4679" y="47"/>
                  </a:lnTo>
                  <a:lnTo>
                    <a:pt x="4677" y="40"/>
                  </a:lnTo>
                  <a:lnTo>
                    <a:pt x="4676" y="38"/>
                  </a:lnTo>
                  <a:lnTo>
                    <a:pt x="4675" y="36"/>
                  </a:lnTo>
                  <a:lnTo>
                    <a:pt x="4674" y="35"/>
                  </a:lnTo>
                  <a:lnTo>
                    <a:pt x="4672" y="32"/>
                  </a:lnTo>
                  <a:lnTo>
                    <a:pt x="4672" y="30"/>
                  </a:lnTo>
                  <a:lnTo>
                    <a:pt x="4670" y="28"/>
                  </a:lnTo>
                  <a:lnTo>
                    <a:pt x="4670" y="27"/>
                  </a:lnTo>
                  <a:lnTo>
                    <a:pt x="4669" y="25"/>
                  </a:lnTo>
                  <a:lnTo>
                    <a:pt x="4668" y="25"/>
                  </a:lnTo>
                  <a:lnTo>
                    <a:pt x="4668" y="24"/>
                  </a:lnTo>
                  <a:lnTo>
                    <a:pt x="4662" y="18"/>
                  </a:lnTo>
                  <a:lnTo>
                    <a:pt x="4653" y="11"/>
                  </a:lnTo>
                  <a:lnTo>
                    <a:pt x="4643" y="5"/>
                  </a:lnTo>
                  <a:lnTo>
                    <a:pt x="4631" y="1"/>
                  </a:lnTo>
                  <a:lnTo>
                    <a:pt x="4619" y="0"/>
                  </a:lnTo>
                  <a:lnTo>
                    <a:pt x="62" y="0"/>
                  </a:lnTo>
                  <a:lnTo>
                    <a:pt x="50" y="1"/>
                  </a:lnTo>
                  <a:lnTo>
                    <a:pt x="38" y="5"/>
                  </a:lnTo>
                  <a:lnTo>
                    <a:pt x="28" y="11"/>
                  </a:lnTo>
                  <a:lnTo>
                    <a:pt x="18" y="18"/>
                  </a:lnTo>
                  <a:lnTo>
                    <a:pt x="11" y="28"/>
                  </a:lnTo>
                  <a:lnTo>
                    <a:pt x="5" y="38"/>
                  </a:lnTo>
                  <a:lnTo>
                    <a:pt x="1" y="50"/>
                  </a:lnTo>
                  <a:lnTo>
                    <a:pt x="0" y="62"/>
                  </a:lnTo>
                  <a:lnTo>
                    <a:pt x="0" y="264"/>
                  </a:lnTo>
                  <a:lnTo>
                    <a:pt x="1" y="276"/>
                  </a:lnTo>
                  <a:lnTo>
                    <a:pt x="5" y="288"/>
                  </a:lnTo>
                  <a:lnTo>
                    <a:pt x="11" y="299"/>
                  </a:lnTo>
                  <a:lnTo>
                    <a:pt x="18" y="308"/>
                  </a:lnTo>
                  <a:lnTo>
                    <a:pt x="28" y="315"/>
                  </a:lnTo>
                  <a:lnTo>
                    <a:pt x="38" y="321"/>
                  </a:lnTo>
                  <a:lnTo>
                    <a:pt x="50" y="325"/>
                  </a:lnTo>
                  <a:lnTo>
                    <a:pt x="62" y="326"/>
                  </a:lnTo>
                  <a:lnTo>
                    <a:pt x="4619" y="326"/>
                  </a:lnTo>
                  <a:lnTo>
                    <a:pt x="4631" y="325"/>
                  </a:lnTo>
                  <a:lnTo>
                    <a:pt x="4643" y="321"/>
                  </a:lnTo>
                  <a:lnTo>
                    <a:pt x="4653" y="315"/>
                  </a:lnTo>
                  <a:lnTo>
                    <a:pt x="4662" y="308"/>
                  </a:lnTo>
                  <a:lnTo>
                    <a:pt x="4668" y="302"/>
                  </a:lnTo>
                  <a:lnTo>
                    <a:pt x="4668" y="301"/>
                  </a:lnTo>
                  <a:lnTo>
                    <a:pt x="4670" y="299"/>
                  </a:lnTo>
                  <a:lnTo>
                    <a:pt x="4670" y="298"/>
                  </a:lnTo>
                  <a:lnTo>
                    <a:pt x="4672" y="296"/>
                  </a:lnTo>
                  <a:lnTo>
                    <a:pt x="4672" y="294"/>
                  </a:lnTo>
                  <a:lnTo>
                    <a:pt x="4675" y="290"/>
                  </a:lnTo>
                  <a:lnTo>
                    <a:pt x="4676" y="288"/>
                  </a:lnTo>
                  <a:lnTo>
                    <a:pt x="4677" y="286"/>
                  </a:lnTo>
                  <a:lnTo>
                    <a:pt x="4677" y="284"/>
                  </a:lnTo>
                  <a:lnTo>
                    <a:pt x="4679" y="277"/>
                  </a:lnTo>
                  <a:lnTo>
                    <a:pt x="4680" y="276"/>
                  </a:lnTo>
                  <a:lnTo>
                    <a:pt x="4680" y="272"/>
                  </a:lnTo>
                  <a:lnTo>
                    <a:pt x="4680" y="270"/>
                  </a:lnTo>
                  <a:lnTo>
                    <a:pt x="4681" y="264"/>
                  </a:lnTo>
                  <a:lnTo>
                    <a:pt x="4681" y="63"/>
                  </a:lnTo>
                  <a:lnTo>
                    <a:pt x="4681" y="62"/>
                  </a:lnTo>
                  <a:close/>
                  <a:moveTo>
                    <a:pt x="7825" y="62"/>
                  </a:moveTo>
                  <a:lnTo>
                    <a:pt x="7824" y="56"/>
                  </a:lnTo>
                  <a:lnTo>
                    <a:pt x="7800" y="56"/>
                  </a:lnTo>
                  <a:lnTo>
                    <a:pt x="7800" y="64"/>
                  </a:lnTo>
                  <a:lnTo>
                    <a:pt x="7800" y="262"/>
                  </a:lnTo>
                  <a:lnTo>
                    <a:pt x="7800" y="264"/>
                  </a:lnTo>
                  <a:lnTo>
                    <a:pt x="7800" y="271"/>
                  </a:lnTo>
                  <a:lnTo>
                    <a:pt x="7797" y="279"/>
                  </a:lnTo>
                  <a:lnTo>
                    <a:pt x="7794" y="284"/>
                  </a:lnTo>
                  <a:lnTo>
                    <a:pt x="7789" y="291"/>
                  </a:lnTo>
                  <a:lnTo>
                    <a:pt x="7788" y="291"/>
                  </a:lnTo>
                  <a:lnTo>
                    <a:pt x="7783" y="295"/>
                  </a:lnTo>
                  <a:lnTo>
                    <a:pt x="7777" y="298"/>
                  </a:lnTo>
                  <a:lnTo>
                    <a:pt x="7770" y="301"/>
                  </a:lnTo>
                  <a:lnTo>
                    <a:pt x="7761" y="302"/>
                  </a:lnTo>
                  <a:lnTo>
                    <a:pt x="4884" y="302"/>
                  </a:lnTo>
                  <a:lnTo>
                    <a:pt x="4879" y="301"/>
                  </a:lnTo>
                  <a:lnTo>
                    <a:pt x="4875" y="301"/>
                  </a:lnTo>
                  <a:lnTo>
                    <a:pt x="4874" y="301"/>
                  </a:lnTo>
                  <a:lnTo>
                    <a:pt x="4870" y="299"/>
                  </a:lnTo>
                  <a:lnTo>
                    <a:pt x="4868" y="298"/>
                  </a:lnTo>
                  <a:lnTo>
                    <a:pt x="4867" y="298"/>
                  </a:lnTo>
                  <a:lnTo>
                    <a:pt x="4863" y="296"/>
                  </a:lnTo>
                  <a:lnTo>
                    <a:pt x="4861" y="295"/>
                  </a:lnTo>
                  <a:lnTo>
                    <a:pt x="4861" y="294"/>
                  </a:lnTo>
                  <a:lnTo>
                    <a:pt x="4857" y="291"/>
                  </a:lnTo>
                  <a:lnTo>
                    <a:pt x="4856" y="290"/>
                  </a:lnTo>
                  <a:lnTo>
                    <a:pt x="4855" y="290"/>
                  </a:lnTo>
                  <a:lnTo>
                    <a:pt x="4852" y="286"/>
                  </a:lnTo>
                  <a:lnTo>
                    <a:pt x="4851" y="284"/>
                  </a:lnTo>
                  <a:lnTo>
                    <a:pt x="4852" y="286"/>
                  </a:lnTo>
                  <a:lnTo>
                    <a:pt x="4851" y="284"/>
                  </a:lnTo>
                  <a:lnTo>
                    <a:pt x="4848" y="279"/>
                  </a:lnTo>
                  <a:lnTo>
                    <a:pt x="4847" y="277"/>
                  </a:lnTo>
                  <a:lnTo>
                    <a:pt x="4846" y="272"/>
                  </a:lnTo>
                  <a:lnTo>
                    <a:pt x="4845" y="271"/>
                  </a:lnTo>
                  <a:lnTo>
                    <a:pt x="4845" y="270"/>
                  </a:lnTo>
                  <a:lnTo>
                    <a:pt x="4845" y="264"/>
                  </a:lnTo>
                  <a:lnTo>
                    <a:pt x="4844" y="264"/>
                  </a:lnTo>
                  <a:lnTo>
                    <a:pt x="4845" y="264"/>
                  </a:lnTo>
                  <a:lnTo>
                    <a:pt x="4844" y="262"/>
                  </a:lnTo>
                  <a:lnTo>
                    <a:pt x="4845" y="63"/>
                  </a:lnTo>
                  <a:lnTo>
                    <a:pt x="4845" y="56"/>
                  </a:lnTo>
                  <a:lnTo>
                    <a:pt x="4845" y="55"/>
                  </a:lnTo>
                  <a:lnTo>
                    <a:pt x="4846" y="54"/>
                  </a:lnTo>
                  <a:lnTo>
                    <a:pt x="4847" y="49"/>
                  </a:lnTo>
                  <a:lnTo>
                    <a:pt x="4848" y="47"/>
                  </a:lnTo>
                  <a:lnTo>
                    <a:pt x="4851" y="42"/>
                  </a:lnTo>
                  <a:lnTo>
                    <a:pt x="4851" y="41"/>
                  </a:lnTo>
                  <a:lnTo>
                    <a:pt x="4852" y="40"/>
                  </a:lnTo>
                  <a:lnTo>
                    <a:pt x="4855" y="36"/>
                  </a:lnTo>
                  <a:lnTo>
                    <a:pt x="4856" y="35"/>
                  </a:lnTo>
                  <a:lnTo>
                    <a:pt x="4857" y="35"/>
                  </a:lnTo>
                  <a:lnTo>
                    <a:pt x="4860" y="32"/>
                  </a:lnTo>
                  <a:lnTo>
                    <a:pt x="4861" y="31"/>
                  </a:lnTo>
                  <a:lnTo>
                    <a:pt x="4863" y="30"/>
                  </a:lnTo>
                  <a:lnTo>
                    <a:pt x="4867" y="28"/>
                  </a:lnTo>
                  <a:lnTo>
                    <a:pt x="4868" y="28"/>
                  </a:lnTo>
                  <a:lnTo>
                    <a:pt x="4870" y="27"/>
                  </a:lnTo>
                  <a:lnTo>
                    <a:pt x="4874" y="25"/>
                  </a:lnTo>
                  <a:lnTo>
                    <a:pt x="4875" y="25"/>
                  </a:lnTo>
                  <a:lnTo>
                    <a:pt x="4879" y="25"/>
                  </a:lnTo>
                  <a:lnTo>
                    <a:pt x="4884" y="24"/>
                  </a:lnTo>
                  <a:lnTo>
                    <a:pt x="4882" y="25"/>
                  </a:lnTo>
                  <a:lnTo>
                    <a:pt x="7762" y="25"/>
                  </a:lnTo>
                  <a:lnTo>
                    <a:pt x="7761" y="24"/>
                  </a:lnTo>
                  <a:lnTo>
                    <a:pt x="7770" y="25"/>
                  </a:lnTo>
                  <a:lnTo>
                    <a:pt x="7777" y="28"/>
                  </a:lnTo>
                  <a:lnTo>
                    <a:pt x="7784" y="31"/>
                  </a:lnTo>
                  <a:lnTo>
                    <a:pt x="7785" y="32"/>
                  </a:lnTo>
                  <a:lnTo>
                    <a:pt x="7784" y="31"/>
                  </a:lnTo>
                  <a:lnTo>
                    <a:pt x="7789" y="36"/>
                  </a:lnTo>
                  <a:lnTo>
                    <a:pt x="7794" y="42"/>
                  </a:lnTo>
                  <a:lnTo>
                    <a:pt x="7797" y="47"/>
                  </a:lnTo>
                  <a:lnTo>
                    <a:pt x="7800" y="55"/>
                  </a:lnTo>
                  <a:lnTo>
                    <a:pt x="7824" y="55"/>
                  </a:lnTo>
                  <a:lnTo>
                    <a:pt x="7824" y="54"/>
                  </a:lnTo>
                  <a:lnTo>
                    <a:pt x="7824" y="50"/>
                  </a:lnTo>
                  <a:lnTo>
                    <a:pt x="7824" y="49"/>
                  </a:lnTo>
                  <a:lnTo>
                    <a:pt x="7823" y="47"/>
                  </a:lnTo>
                  <a:lnTo>
                    <a:pt x="7821" y="40"/>
                  </a:lnTo>
                  <a:lnTo>
                    <a:pt x="7820" y="38"/>
                  </a:lnTo>
                  <a:lnTo>
                    <a:pt x="7819" y="36"/>
                  </a:lnTo>
                  <a:lnTo>
                    <a:pt x="7818" y="35"/>
                  </a:lnTo>
                  <a:lnTo>
                    <a:pt x="7817" y="32"/>
                  </a:lnTo>
                  <a:lnTo>
                    <a:pt x="7816" y="30"/>
                  </a:lnTo>
                  <a:lnTo>
                    <a:pt x="7815" y="28"/>
                  </a:lnTo>
                  <a:lnTo>
                    <a:pt x="7814" y="27"/>
                  </a:lnTo>
                  <a:lnTo>
                    <a:pt x="7813" y="25"/>
                  </a:lnTo>
                  <a:lnTo>
                    <a:pt x="7812" y="25"/>
                  </a:lnTo>
                  <a:lnTo>
                    <a:pt x="7812" y="24"/>
                  </a:lnTo>
                  <a:lnTo>
                    <a:pt x="7807" y="18"/>
                  </a:lnTo>
                  <a:lnTo>
                    <a:pt x="7797" y="11"/>
                  </a:lnTo>
                  <a:lnTo>
                    <a:pt x="7787" y="5"/>
                  </a:lnTo>
                  <a:lnTo>
                    <a:pt x="7775" y="1"/>
                  </a:lnTo>
                  <a:lnTo>
                    <a:pt x="7763" y="0"/>
                  </a:lnTo>
                  <a:lnTo>
                    <a:pt x="4882" y="0"/>
                  </a:lnTo>
                  <a:lnTo>
                    <a:pt x="4870" y="1"/>
                  </a:lnTo>
                  <a:lnTo>
                    <a:pt x="4858" y="5"/>
                  </a:lnTo>
                  <a:lnTo>
                    <a:pt x="4847" y="11"/>
                  </a:lnTo>
                  <a:lnTo>
                    <a:pt x="4838" y="18"/>
                  </a:lnTo>
                  <a:lnTo>
                    <a:pt x="4830" y="28"/>
                  </a:lnTo>
                  <a:lnTo>
                    <a:pt x="4825" y="38"/>
                  </a:lnTo>
                  <a:lnTo>
                    <a:pt x="4821" y="50"/>
                  </a:lnTo>
                  <a:lnTo>
                    <a:pt x="4820" y="62"/>
                  </a:lnTo>
                  <a:lnTo>
                    <a:pt x="4820" y="264"/>
                  </a:lnTo>
                  <a:lnTo>
                    <a:pt x="4821" y="276"/>
                  </a:lnTo>
                  <a:lnTo>
                    <a:pt x="4825" y="288"/>
                  </a:lnTo>
                  <a:lnTo>
                    <a:pt x="4830" y="299"/>
                  </a:lnTo>
                  <a:lnTo>
                    <a:pt x="4838" y="308"/>
                  </a:lnTo>
                  <a:lnTo>
                    <a:pt x="4847" y="315"/>
                  </a:lnTo>
                  <a:lnTo>
                    <a:pt x="4858" y="321"/>
                  </a:lnTo>
                  <a:lnTo>
                    <a:pt x="4870" y="325"/>
                  </a:lnTo>
                  <a:lnTo>
                    <a:pt x="4882" y="326"/>
                  </a:lnTo>
                  <a:lnTo>
                    <a:pt x="7763" y="326"/>
                  </a:lnTo>
                  <a:lnTo>
                    <a:pt x="7775" y="325"/>
                  </a:lnTo>
                  <a:lnTo>
                    <a:pt x="7787" y="321"/>
                  </a:lnTo>
                  <a:lnTo>
                    <a:pt x="7797" y="315"/>
                  </a:lnTo>
                  <a:lnTo>
                    <a:pt x="7807" y="308"/>
                  </a:lnTo>
                  <a:lnTo>
                    <a:pt x="7812" y="302"/>
                  </a:lnTo>
                  <a:lnTo>
                    <a:pt x="7812" y="301"/>
                  </a:lnTo>
                  <a:lnTo>
                    <a:pt x="7813" y="301"/>
                  </a:lnTo>
                  <a:lnTo>
                    <a:pt x="7814" y="299"/>
                  </a:lnTo>
                  <a:lnTo>
                    <a:pt x="7815" y="298"/>
                  </a:lnTo>
                  <a:lnTo>
                    <a:pt x="7816" y="296"/>
                  </a:lnTo>
                  <a:lnTo>
                    <a:pt x="7817" y="294"/>
                  </a:lnTo>
                  <a:lnTo>
                    <a:pt x="7819" y="290"/>
                  </a:lnTo>
                  <a:lnTo>
                    <a:pt x="7820" y="288"/>
                  </a:lnTo>
                  <a:lnTo>
                    <a:pt x="7821" y="286"/>
                  </a:lnTo>
                  <a:lnTo>
                    <a:pt x="7821" y="284"/>
                  </a:lnTo>
                  <a:lnTo>
                    <a:pt x="7824" y="277"/>
                  </a:lnTo>
                  <a:lnTo>
                    <a:pt x="7824" y="276"/>
                  </a:lnTo>
                  <a:lnTo>
                    <a:pt x="7824" y="272"/>
                  </a:lnTo>
                  <a:lnTo>
                    <a:pt x="7824" y="270"/>
                  </a:lnTo>
                  <a:lnTo>
                    <a:pt x="7825" y="264"/>
                  </a:lnTo>
                  <a:lnTo>
                    <a:pt x="7825" y="63"/>
                  </a:lnTo>
                  <a:lnTo>
                    <a:pt x="7825" y="62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60" name="AutoShape 530">
              <a:extLst>
                <a:ext uri="{FF2B5EF4-FFF2-40B4-BE49-F238E27FC236}">
                  <a16:creationId xmlns:a16="http://schemas.microsoft.com/office/drawing/2014/main" id="{801D5170-B41C-45F1-B48E-7DC6B7881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0" y="1430"/>
              <a:ext cx="33" cy="4870"/>
            </a:xfrm>
            <a:custGeom>
              <a:avLst/>
              <a:gdLst>
                <a:gd name="T0" fmla="+- 0 4741 4741"/>
                <a:gd name="T1" fmla="*/ T0 w 33"/>
                <a:gd name="T2" fmla="+- 0 6300 1431"/>
                <a:gd name="T3" fmla="*/ 6300 h 4870"/>
                <a:gd name="T4" fmla="+- 0 4773 4741"/>
                <a:gd name="T5" fmla="*/ T4 w 33"/>
                <a:gd name="T6" fmla="+- 0 6160 1431"/>
                <a:gd name="T7" fmla="*/ 6160 h 4870"/>
                <a:gd name="T8" fmla="+- 0 4773 4741"/>
                <a:gd name="T9" fmla="*/ T8 w 33"/>
                <a:gd name="T10" fmla="+- 0 6259 1431"/>
                <a:gd name="T11" fmla="*/ 6259 h 4870"/>
                <a:gd name="T12" fmla="+- 0 4741 4741"/>
                <a:gd name="T13" fmla="*/ T12 w 33"/>
                <a:gd name="T14" fmla="+- 0 6029 1431"/>
                <a:gd name="T15" fmla="*/ 6029 h 4870"/>
                <a:gd name="T16" fmla="+- 0 4773 4741"/>
                <a:gd name="T17" fmla="*/ T16 w 33"/>
                <a:gd name="T18" fmla="+- 0 6029 1431"/>
                <a:gd name="T19" fmla="*/ 6029 h 4870"/>
                <a:gd name="T20" fmla="+- 0 4741 4741"/>
                <a:gd name="T21" fmla="*/ T20 w 33"/>
                <a:gd name="T22" fmla="+- 0 5996 1431"/>
                <a:gd name="T23" fmla="*/ 5996 h 4870"/>
                <a:gd name="T24" fmla="+- 0 4773 4741"/>
                <a:gd name="T25" fmla="*/ T24 w 33"/>
                <a:gd name="T26" fmla="+- 0 5766 1431"/>
                <a:gd name="T27" fmla="*/ 5766 h 4870"/>
                <a:gd name="T28" fmla="+- 0 4773 4741"/>
                <a:gd name="T29" fmla="*/ T28 w 33"/>
                <a:gd name="T30" fmla="+- 0 5865 1431"/>
                <a:gd name="T31" fmla="*/ 5865 h 4870"/>
                <a:gd name="T32" fmla="+- 0 4741 4741"/>
                <a:gd name="T33" fmla="*/ T32 w 33"/>
                <a:gd name="T34" fmla="+- 0 5635 1431"/>
                <a:gd name="T35" fmla="*/ 5635 h 4870"/>
                <a:gd name="T36" fmla="+- 0 4773 4741"/>
                <a:gd name="T37" fmla="*/ T36 w 33"/>
                <a:gd name="T38" fmla="+- 0 5635 1431"/>
                <a:gd name="T39" fmla="*/ 5635 h 4870"/>
                <a:gd name="T40" fmla="+- 0 4741 4741"/>
                <a:gd name="T41" fmla="*/ T40 w 33"/>
                <a:gd name="T42" fmla="+- 0 5602 1431"/>
                <a:gd name="T43" fmla="*/ 5602 h 4870"/>
                <a:gd name="T44" fmla="+- 0 4773 4741"/>
                <a:gd name="T45" fmla="*/ T44 w 33"/>
                <a:gd name="T46" fmla="+- 0 5372 1431"/>
                <a:gd name="T47" fmla="*/ 5372 h 4870"/>
                <a:gd name="T48" fmla="+- 0 4773 4741"/>
                <a:gd name="T49" fmla="*/ T48 w 33"/>
                <a:gd name="T50" fmla="+- 0 5471 1431"/>
                <a:gd name="T51" fmla="*/ 5471 h 4870"/>
                <a:gd name="T52" fmla="+- 0 4741 4741"/>
                <a:gd name="T53" fmla="*/ T52 w 33"/>
                <a:gd name="T54" fmla="+- 0 5241 1431"/>
                <a:gd name="T55" fmla="*/ 5241 h 4870"/>
                <a:gd name="T56" fmla="+- 0 4773 4741"/>
                <a:gd name="T57" fmla="*/ T56 w 33"/>
                <a:gd name="T58" fmla="+- 0 5241 1431"/>
                <a:gd name="T59" fmla="*/ 5241 h 4870"/>
                <a:gd name="T60" fmla="+- 0 4741 4741"/>
                <a:gd name="T61" fmla="*/ T60 w 33"/>
                <a:gd name="T62" fmla="+- 0 5208 1431"/>
                <a:gd name="T63" fmla="*/ 5208 h 4870"/>
                <a:gd name="T64" fmla="+- 0 4773 4741"/>
                <a:gd name="T65" fmla="*/ T64 w 33"/>
                <a:gd name="T66" fmla="+- 0 4978 1431"/>
                <a:gd name="T67" fmla="*/ 4978 h 4870"/>
                <a:gd name="T68" fmla="+- 0 4773 4741"/>
                <a:gd name="T69" fmla="*/ T68 w 33"/>
                <a:gd name="T70" fmla="+- 0 5077 1431"/>
                <a:gd name="T71" fmla="*/ 5077 h 4870"/>
                <a:gd name="T72" fmla="+- 0 4741 4741"/>
                <a:gd name="T73" fmla="*/ T72 w 33"/>
                <a:gd name="T74" fmla="+- 0 4847 1431"/>
                <a:gd name="T75" fmla="*/ 4847 h 4870"/>
                <a:gd name="T76" fmla="+- 0 4773 4741"/>
                <a:gd name="T77" fmla="*/ T76 w 33"/>
                <a:gd name="T78" fmla="+- 0 4847 1431"/>
                <a:gd name="T79" fmla="*/ 4847 h 4870"/>
                <a:gd name="T80" fmla="+- 0 4741 4741"/>
                <a:gd name="T81" fmla="*/ T80 w 33"/>
                <a:gd name="T82" fmla="+- 0 4814 1431"/>
                <a:gd name="T83" fmla="*/ 4814 h 4870"/>
                <a:gd name="T84" fmla="+- 0 4773 4741"/>
                <a:gd name="T85" fmla="*/ T84 w 33"/>
                <a:gd name="T86" fmla="+- 0 4584 1431"/>
                <a:gd name="T87" fmla="*/ 4584 h 4870"/>
                <a:gd name="T88" fmla="+- 0 4773 4741"/>
                <a:gd name="T89" fmla="*/ T88 w 33"/>
                <a:gd name="T90" fmla="+- 0 4682 1431"/>
                <a:gd name="T91" fmla="*/ 4682 h 4870"/>
                <a:gd name="T92" fmla="+- 0 4741 4741"/>
                <a:gd name="T93" fmla="*/ T92 w 33"/>
                <a:gd name="T94" fmla="+- 0 4453 1431"/>
                <a:gd name="T95" fmla="*/ 4453 h 4870"/>
                <a:gd name="T96" fmla="+- 0 4773 4741"/>
                <a:gd name="T97" fmla="*/ T96 w 33"/>
                <a:gd name="T98" fmla="+- 0 4453 1431"/>
                <a:gd name="T99" fmla="*/ 4453 h 4870"/>
                <a:gd name="T100" fmla="+- 0 4741 4741"/>
                <a:gd name="T101" fmla="*/ T100 w 33"/>
                <a:gd name="T102" fmla="+- 0 4420 1431"/>
                <a:gd name="T103" fmla="*/ 4420 h 4870"/>
                <a:gd name="T104" fmla="+- 0 4773 4741"/>
                <a:gd name="T105" fmla="*/ T104 w 33"/>
                <a:gd name="T106" fmla="+- 0 4190 1431"/>
                <a:gd name="T107" fmla="*/ 4190 h 4870"/>
                <a:gd name="T108" fmla="+- 0 4773 4741"/>
                <a:gd name="T109" fmla="*/ T108 w 33"/>
                <a:gd name="T110" fmla="+- 0 4288 1431"/>
                <a:gd name="T111" fmla="*/ 4288 h 4870"/>
                <a:gd name="T112" fmla="+- 0 4741 4741"/>
                <a:gd name="T113" fmla="*/ T112 w 33"/>
                <a:gd name="T114" fmla="+- 0 4058 1431"/>
                <a:gd name="T115" fmla="*/ 4058 h 4870"/>
                <a:gd name="T116" fmla="+- 0 4773 4741"/>
                <a:gd name="T117" fmla="*/ T116 w 33"/>
                <a:gd name="T118" fmla="+- 0 4058 1431"/>
                <a:gd name="T119" fmla="*/ 4058 h 4870"/>
                <a:gd name="T120" fmla="+- 0 4741 4741"/>
                <a:gd name="T121" fmla="*/ T120 w 33"/>
                <a:gd name="T122" fmla="+- 0 4026 1431"/>
                <a:gd name="T123" fmla="*/ 4026 h 4870"/>
                <a:gd name="T124" fmla="+- 0 4773 4741"/>
                <a:gd name="T125" fmla="*/ T124 w 33"/>
                <a:gd name="T126" fmla="+- 0 3796 1431"/>
                <a:gd name="T127" fmla="*/ 3796 h 4870"/>
                <a:gd name="T128" fmla="+- 0 4773 4741"/>
                <a:gd name="T129" fmla="*/ T128 w 33"/>
                <a:gd name="T130" fmla="+- 0 3894 1431"/>
                <a:gd name="T131" fmla="*/ 3894 h 4870"/>
                <a:gd name="T132" fmla="+- 0 4741 4741"/>
                <a:gd name="T133" fmla="*/ T132 w 33"/>
                <a:gd name="T134" fmla="+- 0 3664 1431"/>
                <a:gd name="T135" fmla="*/ 3664 h 4870"/>
                <a:gd name="T136" fmla="+- 0 4773 4741"/>
                <a:gd name="T137" fmla="*/ T136 w 33"/>
                <a:gd name="T138" fmla="+- 0 3664 1431"/>
                <a:gd name="T139" fmla="*/ 3664 h 4870"/>
                <a:gd name="T140" fmla="+- 0 4741 4741"/>
                <a:gd name="T141" fmla="*/ T140 w 33"/>
                <a:gd name="T142" fmla="+- 0 3631 1431"/>
                <a:gd name="T143" fmla="*/ 3631 h 4870"/>
                <a:gd name="T144" fmla="+- 0 4773 4741"/>
                <a:gd name="T145" fmla="*/ T144 w 33"/>
                <a:gd name="T146" fmla="+- 0 3402 1431"/>
                <a:gd name="T147" fmla="*/ 3402 h 4870"/>
                <a:gd name="T148" fmla="+- 0 4773 4741"/>
                <a:gd name="T149" fmla="*/ T148 w 33"/>
                <a:gd name="T150" fmla="+- 0 3500 1431"/>
                <a:gd name="T151" fmla="*/ 3500 h 4870"/>
                <a:gd name="T152" fmla="+- 0 4741 4741"/>
                <a:gd name="T153" fmla="*/ T152 w 33"/>
                <a:gd name="T154" fmla="+- 0 3270 1431"/>
                <a:gd name="T155" fmla="*/ 3270 h 4870"/>
                <a:gd name="T156" fmla="+- 0 4773 4741"/>
                <a:gd name="T157" fmla="*/ T156 w 33"/>
                <a:gd name="T158" fmla="+- 0 3270 1431"/>
                <a:gd name="T159" fmla="*/ 3270 h 4870"/>
                <a:gd name="T160" fmla="+- 0 4741 4741"/>
                <a:gd name="T161" fmla="*/ T160 w 33"/>
                <a:gd name="T162" fmla="+- 0 3237 1431"/>
                <a:gd name="T163" fmla="*/ 3237 h 4870"/>
                <a:gd name="T164" fmla="+- 0 4773 4741"/>
                <a:gd name="T165" fmla="*/ T164 w 33"/>
                <a:gd name="T166" fmla="+- 0 3007 1431"/>
                <a:gd name="T167" fmla="*/ 3007 h 4870"/>
                <a:gd name="T168" fmla="+- 0 4773 4741"/>
                <a:gd name="T169" fmla="*/ T168 w 33"/>
                <a:gd name="T170" fmla="+- 0 3106 1431"/>
                <a:gd name="T171" fmla="*/ 3106 h 4870"/>
                <a:gd name="T172" fmla="+- 0 4741 4741"/>
                <a:gd name="T173" fmla="*/ T172 w 33"/>
                <a:gd name="T174" fmla="+- 0 2876 1431"/>
                <a:gd name="T175" fmla="*/ 2876 h 4870"/>
                <a:gd name="T176" fmla="+- 0 4773 4741"/>
                <a:gd name="T177" fmla="*/ T176 w 33"/>
                <a:gd name="T178" fmla="+- 0 2876 1431"/>
                <a:gd name="T179" fmla="*/ 2876 h 4870"/>
                <a:gd name="T180" fmla="+- 0 4741 4741"/>
                <a:gd name="T181" fmla="*/ T180 w 33"/>
                <a:gd name="T182" fmla="+- 0 2843 1431"/>
                <a:gd name="T183" fmla="*/ 2843 h 4870"/>
                <a:gd name="T184" fmla="+- 0 4773 4741"/>
                <a:gd name="T185" fmla="*/ T184 w 33"/>
                <a:gd name="T186" fmla="+- 0 2613 1431"/>
                <a:gd name="T187" fmla="*/ 2613 h 4870"/>
                <a:gd name="T188" fmla="+- 0 4773 4741"/>
                <a:gd name="T189" fmla="*/ T188 w 33"/>
                <a:gd name="T190" fmla="+- 0 2712 1431"/>
                <a:gd name="T191" fmla="*/ 2712 h 4870"/>
                <a:gd name="T192" fmla="+- 0 4741 4741"/>
                <a:gd name="T193" fmla="*/ T192 w 33"/>
                <a:gd name="T194" fmla="+- 0 2482 1431"/>
                <a:gd name="T195" fmla="*/ 2482 h 4870"/>
                <a:gd name="T196" fmla="+- 0 4773 4741"/>
                <a:gd name="T197" fmla="*/ T196 w 33"/>
                <a:gd name="T198" fmla="+- 0 2482 1431"/>
                <a:gd name="T199" fmla="*/ 2482 h 4870"/>
                <a:gd name="T200" fmla="+- 0 4741 4741"/>
                <a:gd name="T201" fmla="*/ T200 w 33"/>
                <a:gd name="T202" fmla="+- 0 2449 1431"/>
                <a:gd name="T203" fmla="*/ 2449 h 4870"/>
                <a:gd name="T204" fmla="+- 0 4773 4741"/>
                <a:gd name="T205" fmla="*/ T204 w 33"/>
                <a:gd name="T206" fmla="+- 0 2219 1431"/>
                <a:gd name="T207" fmla="*/ 2219 h 4870"/>
                <a:gd name="T208" fmla="+- 0 4773 4741"/>
                <a:gd name="T209" fmla="*/ T208 w 33"/>
                <a:gd name="T210" fmla="+- 0 2318 1431"/>
                <a:gd name="T211" fmla="*/ 2318 h 4870"/>
                <a:gd name="T212" fmla="+- 0 4741 4741"/>
                <a:gd name="T213" fmla="*/ T212 w 33"/>
                <a:gd name="T214" fmla="+- 0 2088 1431"/>
                <a:gd name="T215" fmla="*/ 2088 h 4870"/>
                <a:gd name="T216" fmla="+- 0 4773 4741"/>
                <a:gd name="T217" fmla="*/ T216 w 33"/>
                <a:gd name="T218" fmla="+- 0 2088 1431"/>
                <a:gd name="T219" fmla="*/ 2088 h 4870"/>
                <a:gd name="T220" fmla="+- 0 4741 4741"/>
                <a:gd name="T221" fmla="*/ T220 w 33"/>
                <a:gd name="T222" fmla="+- 0 2055 1431"/>
                <a:gd name="T223" fmla="*/ 2055 h 4870"/>
                <a:gd name="T224" fmla="+- 0 4773 4741"/>
                <a:gd name="T225" fmla="*/ T224 w 33"/>
                <a:gd name="T226" fmla="+- 0 1825 1431"/>
                <a:gd name="T227" fmla="*/ 1825 h 4870"/>
                <a:gd name="T228" fmla="+- 0 4773 4741"/>
                <a:gd name="T229" fmla="*/ T228 w 33"/>
                <a:gd name="T230" fmla="+- 0 1924 1431"/>
                <a:gd name="T231" fmla="*/ 1924 h 4870"/>
                <a:gd name="T232" fmla="+- 0 4741 4741"/>
                <a:gd name="T233" fmla="*/ T232 w 33"/>
                <a:gd name="T234" fmla="+- 0 1694 1431"/>
                <a:gd name="T235" fmla="*/ 1694 h 4870"/>
                <a:gd name="T236" fmla="+- 0 4773 4741"/>
                <a:gd name="T237" fmla="*/ T236 w 33"/>
                <a:gd name="T238" fmla="+- 0 1694 1431"/>
                <a:gd name="T239" fmla="*/ 1694 h 4870"/>
                <a:gd name="T240" fmla="+- 0 4741 4741"/>
                <a:gd name="T241" fmla="*/ T240 w 33"/>
                <a:gd name="T242" fmla="+- 0 1661 1431"/>
                <a:gd name="T243" fmla="*/ 1661 h 4870"/>
                <a:gd name="T244" fmla="+- 0 4773 4741"/>
                <a:gd name="T245" fmla="*/ T244 w 33"/>
                <a:gd name="T246" fmla="+- 0 1431 1431"/>
                <a:gd name="T247" fmla="*/ 1431 h 4870"/>
                <a:gd name="T248" fmla="+- 0 4773 4741"/>
                <a:gd name="T249" fmla="*/ T248 w 33"/>
                <a:gd name="T250" fmla="+- 0 1530 1431"/>
                <a:gd name="T251" fmla="*/ 1530 h 487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  <a:cxn ang="0">
                  <a:pos x="T245" y="T247"/>
                </a:cxn>
                <a:cxn ang="0">
                  <a:pos x="T249" y="T251"/>
                </a:cxn>
              </a:cxnLst>
              <a:rect l="0" t="0" r="r" b="b"/>
              <a:pathLst>
                <a:path w="33" h="4870">
                  <a:moveTo>
                    <a:pt x="32" y="4861"/>
                  </a:moveTo>
                  <a:lnTo>
                    <a:pt x="0" y="4861"/>
                  </a:lnTo>
                  <a:lnTo>
                    <a:pt x="0" y="4869"/>
                  </a:lnTo>
                  <a:lnTo>
                    <a:pt x="32" y="4869"/>
                  </a:lnTo>
                  <a:lnTo>
                    <a:pt x="32" y="4861"/>
                  </a:lnTo>
                  <a:close/>
                  <a:moveTo>
                    <a:pt x="32" y="4729"/>
                  </a:moveTo>
                  <a:lnTo>
                    <a:pt x="0" y="4729"/>
                  </a:lnTo>
                  <a:lnTo>
                    <a:pt x="0" y="4828"/>
                  </a:lnTo>
                  <a:lnTo>
                    <a:pt x="32" y="4828"/>
                  </a:lnTo>
                  <a:lnTo>
                    <a:pt x="32" y="4729"/>
                  </a:lnTo>
                  <a:close/>
                  <a:moveTo>
                    <a:pt x="32" y="4598"/>
                  </a:moveTo>
                  <a:lnTo>
                    <a:pt x="0" y="4598"/>
                  </a:lnTo>
                  <a:lnTo>
                    <a:pt x="0" y="4697"/>
                  </a:lnTo>
                  <a:lnTo>
                    <a:pt x="32" y="4697"/>
                  </a:lnTo>
                  <a:lnTo>
                    <a:pt x="32" y="4598"/>
                  </a:lnTo>
                  <a:close/>
                  <a:moveTo>
                    <a:pt x="32" y="4467"/>
                  </a:moveTo>
                  <a:lnTo>
                    <a:pt x="0" y="4467"/>
                  </a:lnTo>
                  <a:lnTo>
                    <a:pt x="0" y="4565"/>
                  </a:lnTo>
                  <a:lnTo>
                    <a:pt x="32" y="4565"/>
                  </a:lnTo>
                  <a:lnTo>
                    <a:pt x="32" y="4467"/>
                  </a:lnTo>
                  <a:close/>
                  <a:moveTo>
                    <a:pt x="32" y="4335"/>
                  </a:moveTo>
                  <a:lnTo>
                    <a:pt x="0" y="4335"/>
                  </a:lnTo>
                  <a:lnTo>
                    <a:pt x="0" y="4434"/>
                  </a:lnTo>
                  <a:lnTo>
                    <a:pt x="32" y="4434"/>
                  </a:lnTo>
                  <a:lnTo>
                    <a:pt x="32" y="4335"/>
                  </a:lnTo>
                  <a:close/>
                  <a:moveTo>
                    <a:pt x="32" y="4204"/>
                  </a:moveTo>
                  <a:lnTo>
                    <a:pt x="0" y="4204"/>
                  </a:lnTo>
                  <a:lnTo>
                    <a:pt x="0" y="4302"/>
                  </a:lnTo>
                  <a:lnTo>
                    <a:pt x="32" y="4302"/>
                  </a:lnTo>
                  <a:lnTo>
                    <a:pt x="32" y="4204"/>
                  </a:lnTo>
                  <a:close/>
                  <a:moveTo>
                    <a:pt x="32" y="4073"/>
                  </a:moveTo>
                  <a:lnTo>
                    <a:pt x="0" y="4073"/>
                  </a:lnTo>
                  <a:lnTo>
                    <a:pt x="0" y="4171"/>
                  </a:lnTo>
                  <a:lnTo>
                    <a:pt x="32" y="4171"/>
                  </a:lnTo>
                  <a:lnTo>
                    <a:pt x="32" y="4073"/>
                  </a:lnTo>
                  <a:close/>
                  <a:moveTo>
                    <a:pt x="32" y="3941"/>
                  </a:moveTo>
                  <a:lnTo>
                    <a:pt x="0" y="3941"/>
                  </a:lnTo>
                  <a:lnTo>
                    <a:pt x="0" y="4040"/>
                  </a:lnTo>
                  <a:lnTo>
                    <a:pt x="32" y="4040"/>
                  </a:lnTo>
                  <a:lnTo>
                    <a:pt x="32" y="3941"/>
                  </a:lnTo>
                  <a:close/>
                  <a:moveTo>
                    <a:pt x="32" y="3810"/>
                  </a:moveTo>
                  <a:lnTo>
                    <a:pt x="0" y="3810"/>
                  </a:lnTo>
                  <a:lnTo>
                    <a:pt x="0" y="3908"/>
                  </a:lnTo>
                  <a:lnTo>
                    <a:pt x="32" y="3908"/>
                  </a:lnTo>
                  <a:lnTo>
                    <a:pt x="32" y="3810"/>
                  </a:lnTo>
                  <a:close/>
                  <a:moveTo>
                    <a:pt x="32" y="3678"/>
                  </a:moveTo>
                  <a:lnTo>
                    <a:pt x="0" y="3678"/>
                  </a:lnTo>
                  <a:lnTo>
                    <a:pt x="0" y="3777"/>
                  </a:lnTo>
                  <a:lnTo>
                    <a:pt x="32" y="3777"/>
                  </a:lnTo>
                  <a:lnTo>
                    <a:pt x="32" y="3678"/>
                  </a:lnTo>
                  <a:close/>
                  <a:moveTo>
                    <a:pt x="32" y="3547"/>
                  </a:moveTo>
                  <a:lnTo>
                    <a:pt x="0" y="3547"/>
                  </a:lnTo>
                  <a:lnTo>
                    <a:pt x="0" y="3646"/>
                  </a:lnTo>
                  <a:lnTo>
                    <a:pt x="32" y="3646"/>
                  </a:lnTo>
                  <a:lnTo>
                    <a:pt x="32" y="3547"/>
                  </a:lnTo>
                  <a:close/>
                  <a:moveTo>
                    <a:pt x="32" y="3416"/>
                  </a:moveTo>
                  <a:lnTo>
                    <a:pt x="0" y="3416"/>
                  </a:lnTo>
                  <a:lnTo>
                    <a:pt x="0" y="3514"/>
                  </a:lnTo>
                  <a:lnTo>
                    <a:pt x="32" y="3514"/>
                  </a:lnTo>
                  <a:lnTo>
                    <a:pt x="32" y="3416"/>
                  </a:lnTo>
                  <a:close/>
                  <a:moveTo>
                    <a:pt x="32" y="3284"/>
                  </a:moveTo>
                  <a:lnTo>
                    <a:pt x="0" y="3284"/>
                  </a:lnTo>
                  <a:lnTo>
                    <a:pt x="0" y="3383"/>
                  </a:lnTo>
                  <a:lnTo>
                    <a:pt x="32" y="3383"/>
                  </a:lnTo>
                  <a:lnTo>
                    <a:pt x="32" y="3284"/>
                  </a:lnTo>
                  <a:close/>
                  <a:moveTo>
                    <a:pt x="32" y="3153"/>
                  </a:moveTo>
                  <a:lnTo>
                    <a:pt x="0" y="3153"/>
                  </a:lnTo>
                  <a:lnTo>
                    <a:pt x="0" y="3251"/>
                  </a:lnTo>
                  <a:lnTo>
                    <a:pt x="32" y="3251"/>
                  </a:lnTo>
                  <a:lnTo>
                    <a:pt x="32" y="3153"/>
                  </a:lnTo>
                  <a:close/>
                  <a:moveTo>
                    <a:pt x="32" y="3022"/>
                  </a:moveTo>
                  <a:lnTo>
                    <a:pt x="0" y="3022"/>
                  </a:lnTo>
                  <a:lnTo>
                    <a:pt x="0" y="3120"/>
                  </a:lnTo>
                  <a:lnTo>
                    <a:pt x="32" y="3120"/>
                  </a:lnTo>
                  <a:lnTo>
                    <a:pt x="32" y="3022"/>
                  </a:lnTo>
                  <a:close/>
                  <a:moveTo>
                    <a:pt x="32" y="2890"/>
                  </a:moveTo>
                  <a:lnTo>
                    <a:pt x="0" y="2890"/>
                  </a:lnTo>
                  <a:lnTo>
                    <a:pt x="0" y="2989"/>
                  </a:lnTo>
                  <a:lnTo>
                    <a:pt x="32" y="2989"/>
                  </a:lnTo>
                  <a:lnTo>
                    <a:pt x="32" y="2890"/>
                  </a:lnTo>
                  <a:close/>
                  <a:moveTo>
                    <a:pt x="32" y="2759"/>
                  </a:moveTo>
                  <a:lnTo>
                    <a:pt x="0" y="2759"/>
                  </a:lnTo>
                  <a:lnTo>
                    <a:pt x="0" y="2857"/>
                  </a:lnTo>
                  <a:lnTo>
                    <a:pt x="32" y="2857"/>
                  </a:lnTo>
                  <a:lnTo>
                    <a:pt x="32" y="2759"/>
                  </a:lnTo>
                  <a:close/>
                  <a:moveTo>
                    <a:pt x="32" y="2627"/>
                  </a:moveTo>
                  <a:lnTo>
                    <a:pt x="0" y="2627"/>
                  </a:lnTo>
                  <a:lnTo>
                    <a:pt x="0" y="2726"/>
                  </a:lnTo>
                  <a:lnTo>
                    <a:pt x="32" y="2726"/>
                  </a:lnTo>
                  <a:lnTo>
                    <a:pt x="32" y="2627"/>
                  </a:lnTo>
                  <a:close/>
                  <a:moveTo>
                    <a:pt x="32" y="2496"/>
                  </a:moveTo>
                  <a:lnTo>
                    <a:pt x="0" y="2496"/>
                  </a:lnTo>
                  <a:lnTo>
                    <a:pt x="0" y="2595"/>
                  </a:lnTo>
                  <a:lnTo>
                    <a:pt x="32" y="2595"/>
                  </a:lnTo>
                  <a:lnTo>
                    <a:pt x="32" y="2496"/>
                  </a:lnTo>
                  <a:close/>
                  <a:moveTo>
                    <a:pt x="32" y="2365"/>
                  </a:moveTo>
                  <a:lnTo>
                    <a:pt x="0" y="2365"/>
                  </a:lnTo>
                  <a:lnTo>
                    <a:pt x="0" y="2463"/>
                  </a:lnTo>
                  <a:lnTo>
                    <a:pt x="32" y="2463"/>
                  </a:lnTo>
                  <a:lnTo>
                    <a:pt x="32" y="2365"/>
                  </a:lnTo>
                  <a:close/>
                  <a:moveTo>
                    <a:pt x="32" y="2233"/>
                  </a:moveTo>
                  <a:lnTo>
                    <a:pt x="0" y="2233"/>
                  </a:lnTo>
                  <a:lnTo>
                    <a:pt x="0" y="2332"/>
                  </a:lnTo>
                  <a:lnTo>
                    <a:pt x="32" y="2332"/>
                  </a:lnTo>
                  <a:lnTo>
                    <a:pt x="32" y="2233"/>
                  </a:lnTo>
                  <a:close/>
                  <a:moveTo>
                    <a:pt x="32" y="2102"/>
                  </a:moveTo>
                  <a:lnTo>
                    <a:pt x="0" y="2102"/>
                  </a:lnTo>
                  <a:lnTo>
                    <a:pt x="0" y="2200"/>
                  </a:lnTo>
                  <a:lnTo>
                    <a:pt x="32" y="2200"/>
                  </a:lnTo>
                  <a:lnTo>
                    <a:pt x="32" y="2102"/>
                  </a:lnTo>
                  <a:close/>
                  <a:moveTo>
                    <a:pt x="32" y="1971"/>
                  </a:moveTo>
                  <a:lnTo>
                    <a:pt x="0" y="1971"/>
                  </a:lnTo>
                  <a:lnTo>
                    <a:pt x="0" y="2069"/>
                  </a:lnTo>
                  <a:lnTo>
                    <a:pt x="32" y="2069"/>
                  </a:lnTo>
                  <a:lnTo>
                    <a:pt x="32" y="1971"/>
                  </a:lnTo>
                  <a:close/>
                  <a:moveTo>
                    <a:pt x="32" y="1839"/>
                  </a:moveTo>
                  <a:lnTo>
                    <a:pt x="0" y="1839"/>
                  </a:lnTo>
                  <a:lnTo>
                    <a:pt x="0" y="1938"/>
                  </a:lnTo>
                  <a:lnTo>
                    <a:pt x="32" y="1938"/>
                  </a:lnTo>
                  <a:lnTo>
                    <a:pt x="32" y="1839"/>
                  </a:lnTo>
                  <a:close/>
                  <a:moveTo>
                    <a:pt x="32" y="1708"/>
                  </a:moveTo>
                  <a:lnTo>
                    <a:pt x="0" y="1708"/>
                  </a:lnTo>
                  <a:lnTo>
                    <a:pt x="0" y="1806"/>
                  </a:lnTo>
                  <a:lnTo>
                    <a:pt x="32" y="1806"/>
                  </a:lnTo>
                  <a:lnTo>
                    <a:pt x="32" y="1708"/>
                  </a:lnTo>
                  <a:close/>
                  <a:moveTo>
                    <a:pt x="32" y="1576"/>
                  </a:moveTo>
                  <a:lnTo>
                    <a:pt x="0" y="1576"/>
                  </a:lnTo>
                  <a:lnTo>
                    <a:pt x="0" y="1675"/>
                  </a:lnTo>
                  <a:lnTo>
                    <a:pt x="32" y="1675"/>
                  </a:lnTo>
                  <a:lnTo>
                    <a:pt x="32" y="1576"/>
                  </a:lnTo>
                  <a:close/>
                  <a:moveTo>
                    <a:pt x="32" y="1445"/>
                  </a:moveTo>
                  <a:lnTo>
                    <a:pt x="0" y="1445"/>
                  </a:lnTo>
                  <a:lnTo>
                    <a:pt x="0" y="1544"/>
                  </a:lnTo>
                  <a:lnTo>
                    <a:pt x="32" y="1544"/>
                  </a:lnTo>
                  <a:lnTo>
                    <a:pt x="32" y="1445"/>
                  </a:lnTo>
                  <a:close/>
                  <a:moveTo>
                    <a:pt x="32" y="1314"/>
                  </a:moveTo>
                  <a:lnTo>
                    <a:pt x="0" y="1314"/>
                  </a:lnTo>
                  <a:lnTo>
                    <a:pt x="0" y="1412"/>
                  </a:lnTo>
                  <a:lnTo>
                    <a:pt x="32" y="1412"/>
                  </a:lnTo>
                  <a:lnTo>
                    <a:pt x="32" y="1314"/>
                  </a:lnTo>
                  <a:close/>
                  <a:moveTo>
                    <a:pt x="32" y="1182"/>
                  </a:moveTo>
                  <a:lnTo>
                    <a:pt x="0" y="1182"/>
                  </a:lnTo>
                  <a:lnTo>
                    <a:pt x="0" y="1281"/>
                  </a:lnTo>
                  <a:lnTo>
                    <a:pt x="32" y="1281"/>
                  </a:lnTo>
                  <a:lnTo>
                    <a:pt x="32" y="1182"/>
                  </a:lnTo>
                  <a:close/>
                  <a:moveTo>
                    <a:pt x="32" y="1051"/>
                  </a:moveTo>
                  <a:lnTo>
                    <a:pt x="0" y="1051"/>
                  </a:lnTo>
                  <a:lnTo>
                    <a:pt x="0" y="1149"/>
                  </a:lnTo>
                  <a:lnTo>
                    <a:pt x="32" y="1149"/>
                  </a:lnTo>
                  <a:lnTo>
                    <a:pt x="32" y="1051"/>
                  </a:lnTo>
                  <a:close/>
                  <a:moveTo>
                    <a:pt x="32" y="920"/>
                  </a:moveTo>
                  <a:lnTo>
                    <a:pt x="0" y="920"/>
                  </a:lnTo>
                  <a:lnTo>
                    <a:pt x="0" y="1018"/>
                  </a:lnTo>
                  <a:lnTo>
                    <a:pt x="32" y="1018"/>
                  </a:lnTo>
                  <a:lnTo>
                    <a:pt x="32" y="920"/>
                  </a:lnTo>
                  <a:close/>
                  <a:moveTo>
                    <a:pt x="32" y="788"/>
                  </a:moveTo>
                  <a:lnTo>
                    <a:pt x="0" y="788"/>
                  </a:lnTo>
                  <a:lnTo>
                    <a:pt x="0" y="887"/>
                  </a:lnTo>
                  <a:lnTo>
                    <a:pt x="32" y="887"/>
                  </a:lnTo>
                  <a:lnTo>
                    <a:pt x="32" y="788"/>
                  </a:lnTo>
                  <a:close/>
                  <a:moveTo>
                    <a:pt x="32" y="657"/>
                  </a:moveTo>
                  <a:lnTo>
                    <a:pt x="0" y="657"/>
                  </a:lnTo>
                  <a:lnTo>
                    <a:pt x="0" y="755"/>
                  </a:lnTo>
                  <a:lnTo>
                    <a:pt x="32" y="755"/>
                  </a:lnTo>
                  <a:lnTo>
                    <a:pt x="32" y="657"/>
                  </a:lnTo>
                  <a:close/>
                  <a:moveTo>
                    <a:pt x="32" y="525"/>
                  </a:moveTo>
                  <a:lnTo>
                    <a:pt x="0" y="525"/>
                  </a:lnTo>
                  <a:lnTo>
                    <a:pt x="0" y="624"/>
                  </a:lnTo>
                  <a:lnTo>
                    <a:pt x="32" y="624"/>
                  </a:lnTo>
                  <a:lnTo>
                    <a:pt x="32" y="525"/>
                  </a:lnTo>
                  <a:close/>
                  <a:moveTo>
                    <a:pt x="32" y="394"/>
                  </a:moveTo>
                  <a:lnTo>
                    <a:pt x="0" y="394"/>
                  </a:lnTo>
                  <a:lnTo>
                    <a:pt x="0" y="493"/>
                  </a:lnTo>
                  <a:lnTo>
                    <a:pt x="32" y="493"/>
                  </a:lnTo>
                  <a:lnTo>
                    <a:pt x="32" y="394"/>
                  </a:lnTo>
                  <a:close/>
                  <a:moveTo>
                    <a:pt x="32" y="263"/>
                  </a:moveTo>
                  <a:lnTo>
                    <a:pt x="0" y="263"/>
                  </a:lnTo>
                  <a:lnTo>
                    <a:pt x="0" y="361"/>
                  </a:lnTo>
                  <a:lnTo>
                    <a:pt x="32" y="361"/>
                  </a:lnTo>
                  <a:lnTo>
                    <a:pt x="32" y="263"/>
                  </a:lnTo>
                  <a:close/>
                  <a:moveTo>
                    <a:pt x="32" y="131"/>
                  </a:moveTo>
                  <a:lnTo>
                    <a:pt x="0" y="131"/>
                  </a:lnTo>
                  <a:lnTo>
                    <a:pt x="0" y="230"/>
                  </a:lnTo>
                  <a:lnTo>
                    <a:pt x="32" y="230"/>
                  </a:lnTo>
                  <a:lnTo>
                    <a:pt x="32" y="131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99"/>
                  </a:lnTo>
                  <a:lnTo>
                    <a:pt x="32" y="9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161" name="Picture 529">
              <a:extLst>
                <a:ext uri="{FF2B5EF4-FFF2-40B4-BE49-F238E27FC236}">
                  <a16:creationId xmlns:a16="http://schemas.microsoft.com/office/drawing/2014/main" id="{35C5BEEA-5A94-4D8A-BD13-497445FA0A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" y="888"/>
              <a:ext cx="6626" cy="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2" name="Picture 528">
              <a:extLst>
                <a:ext uri="{FF2B5EF4-FFF2-40B4-BE49-F238E27FC236}">
                  <a16:creationId xmlns:a16="http://schemas.microsoft.com/office/drawing/2014/main" id="{490EA647-5634-4712-ADB1-3E502AA4C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" y="1668"/>
              <a:ext cx="1876" cy="1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" name="AutoShape 527">
              <a:extLst>
                <a:ext uri="{FF2B5EF4-FFF2-40B4-BE49-F238E27FC236}">
                  <a16:creationId xmlns:a16="http://schemas.microsoft.com/office/drawing/2014/main" id="{D335C790-1920-42C7-8B44-CF6FC49CA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9" y="1534"/>
              <a:ext cx="3828" cy="445"/>
            </a:xfrm>
            <a:custGeom>
              <a:avLst/>
              <a:gdLst>
                <a:gd name="T0" fmla="+- 0 2148 2050"/>
                <a:gd name="T1" fmla="*/ T0 w 3828"/>
                <a:gd name="T2" fmla="+- 0 1881 1534"/>
                <a:gd name="T3" fmla="*/ 1881 h 445"/>
                <a:gd name="T4" fmla="+- 0 2050 2050"/>
                <a:gd name="T5" fmla="*/ T4 w 3828"/>
                <a:gd name="T6" fmla="+- 0 1930 1534"/>
                <a:gd name="T7" fmla="*/ 1930 h 445"/>
                <a:gd name="T8" fmla="+- 0 2148 2050"/>
                <a:gd name="T9" fmla="*/ T8 w 3828"/>
                <a:gd name="T10" fmla="+- 0 1979 1534"/>
                <a:gd name="T11" fmla="*/ 1979 h 445"/>
                <a:gd name="T12" fmla="+- 0 2148 2050"/>
                <a:gd name="T13" fmla="*/ T12 w 3828"/>
                <a:gd name="T14" fmla="+- 0 1938 1534"/>
                <a:gd name="T15" fmla="*/ 1938 h 445"/>
                <a:gd name="T16" fmla="+- 0 2132 2050"/>
                <a:gd name="T17" fmla="*/ T16 w 3828"/>
                <a:gd name="T18" fmla="+- 0 1938 1534"/>
                <a:gd name="T19" fmla="*/ 1938 h 445"/>
                <a:gd name="T20" fmla="+- 0 2132 2050"/>
                <a:gd name="T21" fmla="*/ T20 w 3828"/>
                <a:gd name="T22" fmla="+- 0 1922 1534"/>
                <a:gd name="T23" fmla="*/ 1922 h 445"/>
                <a:gd name="T24" fmla="+- 0 2148 2050"/>
                <a:gd name="T25" fmla="*/ T24 w 3828"/>
                <a:gd name="T26" fmla="+- 0 1922 1534"/>
                <a:gd name="T27" fmla="*/ 1922 h 445"/>
                <a:gd name="T28" fmla="+- 0 2148 2050"/>
                <a:gd name="T29" fmla="*/ T28 w 3828"/>
                <a:gd name="T30" fmla="+- 0 1881 1534"/>
                <a:gd name="T31" fmla="*/ 1881 h 445"/>
                <a:gd name="T32" fmla="+- 0 2148 2050"/>
                <a:gd name="T33" fmla="*/ T32 w 3828"/>
                <a:gd name="T34" fmla="+- 0 1922 1534"/>
                <a:gd name="T35" fmla="*/ 1922 h 445"/>
                <a:gd name="T36" fmla="+- 0 2132 2050"/>
                <a:gd name="T37" fmla="*/ T36 w 3828"/>
                <a:gd name="T38" fmla="+- 0 1922 1534"/>
                <a:gd name="T39" fmla="*/ 1922 h 445"/>
                <a:gd name="T40" fmla="+- 0 2132 2050"/>
                <a:gd name="T41" fmla="*/ T40 w 3828"/>
                <a:gd name="T42" fmla="+- 0 1938 1534"/>
                <a:gd name="T43" fmla="*/ 1938 h 445"/>
                <a:gd name="T44" fmla="+- 0 2148 2050"/>
                <a:gd name="T45" fmla="*/ T44 w 3828"/>
                <a:gd name="T46" fmla="+- 0 1938 1534"/>
                <a:gd name="T47" fmla="*/ 1938 h 445"/>
                <a:gd name="T48" fmla="+- 0 2148 2050"/>
                <a:gd name="T49" fmla="*/ T48 w 3828"/>
                <a:gd name="T50" fmla="+- 0 1922 1534"/>
                <a:gd name="T51" fmla="*/ 1922 h 445"/>
                <a:gd name="T52" fmla="+- 0 5860 2050"/>
                <a:gd name="T53" fmla="*/ T52 w 3828"/>
                <a:gd name="T54" fmla="+- 0 1922 1534"/>
                <a:gd name="T55" fmla="*/ 1922 h 445"/>
                <a:gd name="T56" fmla="+- 0 2148 2050"/>
                <a:gd name="T57" fmla="*/ T56 w 3828"/>
                <a:gd name="T58" fmla="+- 0 1922 1534"/>
                <a:gd name="T59" fmla="*/ 1922 h 445"/>
                <a:gd name="T60" fmla="+- 0 2148 2050"/>
                <a:gd name="T61" fmla="*/ T60 w 3828"/>
                <a:gd name="T62" fmla="+- 0 1938 1534"/>
                <a:gd name="T63" fmla="*/ 1938 h 445"/>
                <a:gd name="T64" fmla="+- 0 5877 2050"/>
                <a:gd name="T65" fmla="*/ T64 w 3828"/>
                <a:gd name="T66" fmla="+- 0 1938 1534"/>
                <a:gd name="T67" fmla="*/ 1938 h 445"/>
                <a:gd name="T68" fmla="+- 0 5877 2050"/>
                <a:gd name="T69" fmla="*/ T68 w 3828"/>
                <a:gd name="T70" fmla="+- 0 1930 1534"/>
                <a:gd name="T71" fmla="*/ 1930 h 445"/>
                <a:gd name="T72" fmla="+- 0 5860 2050"/>
                <a:gd name="T73" fmla="*/ T72 w 3828"/>
                <a:gd name="T74" fmla="+- 0 1930 1534"/>
                <a:gd name="T75" fmla="*/ 1930 h 445"/>
                <a:gd name="T76" fmla="+- 0 5860 2050"/>
                <a:gd name="T77" fmla="*/ T76 w 3828"/>
                <a:gd name="T78" fmla="+- 0 1922 1534"/>
                <a:gd name="T79" fmla="*/ 1922 h 445"/>
                <a:gd name="T80" fmla="+- 0 5877 2050"/>
                <a:gd name="T81" fmla="*/ T80 w 3828"/>
                <a:gd name="T82" fmla="+- 0 1534 1534"/>
                <a:gd name="T83" fmla="*/ 1534 h 445"/>
                <a:gd name="T84" fmla="+- 0 5860 2050"/>
                <a:gd name="T85" fmla="*/ T84 w 3828"/>
                <a:gd name="T86" fmla="+- 0 1534 1534"/>
                <a:gd name="T87" fmla="*/ 1534 h 445"/>
                <a:gd name="T88" fmla="+- 0 5860 2050"/>
                <a:gd name="T89" fmla="*/ T88 w 3828"/>
                <a:gd name="T90" fmla="+- 0 1930 1534"/>
                <a:gd name="T91" fmla="*/ 1930 h 445"/>
                <a:gd name="T92" fmla="+- 0 5869 2050"/>
                <a:gd name="T93" fmla="*/ T92 w 3828"/>
                <a:gd name="T94" fmla="+- 0 1922 1534"/>
                <a:gd name="T95" fmla="*/ 1922 h 445"/>
                <a:gd name="T96" fmla="+- 0 5877 2050"/>
                <a:gd name="T97" fmla="*/ T96 w 3828"/>
                <a:gd name="T98" fmla="+- 0 1922 1534"/>
                <a:gd name="T99" fmla="*/ 1922 h 445"/>
                <a:gd name="T100" fmla="+- 0 5877 2050"/>
                <a:gd name="T101" fmla="*/ T100 w 3828"/>
                <a:gd name="T102" fmla="+- 0 1534 1534"/>
                <a:gd name="T103" fmla="*/ 1534 h 445"/>
                <a:gd name="T104" fmla="+- 0 5877 2050"/>
                <a:gd name="T105" fmla="*/ T104 w 3828"/>
                <a:gd name="T106" fmla="+- 0 1922 1534"/>
                <a:gd name="T107" fmla="*/ 1922 h 445"/>
                <a:gd name="T108" fmla="+- 0 5869 2050"/>
                <a:gd name="T109" fmla="*/ T108 w 3828"/>
                <a:gd name="T110" fmla="+- 0 1922 1534"/>
                <a:gd name="T111" fmla="*/ 1922 h 445"/>
                <a:gd name="T112" fmla="+- 0 5860 2050"/>
                <a:gd name="T113" fmla="*/ T112 w 3828"/>
                <a:gd name="T114" fmla="+- 0 1930 1534"/>
                <a:gd name="T115" fmla="*/ 1930 h 445"/>
                <a:gd name="T116" fmla="+- 0 5877 2050"/>
                <a:gd name="T117" fmla="*/ T116 w 3828"/>
                <a:gd name="T118" fmla="+- 0 1930 1534"/>
                <a:gd name="T119" fmla="*/ 1930 h 445"/>
                <a:gd name="T120" fmla="+- 0 5877 2050"/>
                <a:gd name="T121" fmla="*/ T120 w 3828"/>
                <a:gd name="T122" fmla="+- 0 1922 1534"/>
                <a:gd name="T123" fmla="*/ 1922 h 44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</a:cxnLst>
              <a:rect l="0" t="0" r="r" b="b"/>
              <a:pathLst>
                <a:path w="3828" h="445">
                  <a:moveTo>
                    <a:pt x="98" y="347"/>
                  </a:moveTo>
                  <a:lnTo>
                    <a:pt x="0" y="396"/>
                  </a:lnTo>
                  <a:lnTo>
                    <a:pt x="98" y="445"/>
                  </a:lnTo>
                  <a:lnTo>
                    <a:pt x="98" y="404"/>
                  </a:lnTo>
                  <a:lnTo>
                    <a:pt x="82" y="404"/>
                  </a:lnTo>
                  <a:lnTo>
                    <a:pt x="82" y="388"/>
                  </a:lnTo>
                  <a:lnTo>
                    <a:pt x="98" y="388"/>
                  </a:lnTo>
                  <a:lnTo>
                    <a:pt x="98" y="347"/>
                  </a:lnTo>
                  <a:close/>
                  <a:moveTo>
                    <a:pt x="98" y="388"/>
                  </a:moveTo>
                  <a:lnTo>
                    <a:pt x="82" y="388"/>
                  </a:lnTo>
                  <a:lnTo>
                    <a:pt x="82" y="404"/>
                  </a:lnTo>
                  <a:lnTo>
                    <a:pt x="98" y="404"/>
                  </a:lnTo>
                  <a:lnTo>
                    <a:pt x="98" y="388"/>
                  </a:lnTo>
                  <a:close/>
                  <a:moveTo>
                    <a:pt x="3810" y="388"/>
                  </a:moveTo>
                  <a:lnTo>
                    <a:pt x="98" y="388"/>
                  </a:lnTo>
                  <a:lnTo>
                    <a:pt x="98" y="404"/>
                  </a:lnTo>
                  <a:lnTo>
                    <a:pt x="3827" y="404"/>
                  </a:lnTo>
                  <a:lnTo>
                    <a:pt x="3827" y="396"/>
                  </a:lnTo>
                  <a:lnTo>
                    <a:pt x="3810" y="396"/>
                  </a:lnTo>
                  <a:lnTo>
                    <a:pt x="3810" y="388"/>
                  </a:lnTo>
                  <a:close/>
                  <a:moveTo>
                    <a:pt x="3827" y="0"/>
                  </a:moveTo>
                  <a:lnTo>
                    <a:pt x="3810" y="0"/>
                  </a:lnTo>
                  <a:lnTo>
                    <a:pt x="3810" y="396"/>
                  </a:lnTo>
                  <a:lnTo>
                    <a:pt x="3819" y="388"/>
                  </a:lnTo>
                  <a:lnTo>
                    <a:pt x="3827" y="388"/>
                  </a:lnTo>
                  <a:lnTo>
                    <a:pt x="3827" y="0"/>
                  </a:lnTo>
                  <a:close/>
                  <a:moveTo>
                    <a:pt x="3827" y="388"/>
                  </a:moveTo>
                  <a:lnTo>
                    <a:pt x="3819" y="388"/>
                  </a:lnTo>
                  <a:lnTo>
                    <a:pt x="3810" y="396"/>
                  </a:lnTo>
                  <a:lnTo>
                    <a:pt x="3827" y="396"/>
                  </a:lnTo>
                  <a:lnTo>
                    <a:pt x="3827" y="388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164" name="Picture 526">
              <a:extLst>
                <a:ext uri="{FF2B5EF4-FFF2-40B4-BE49-F238E27FC236}">
                  <a16:creationId xmlns:a16="http://schemas.microsoft.com/office/drawing/2014/main" id="{C9B6BC3B-BE03-43EE-A0E5-0713DA2B1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" y="2870"/>
              <a:ext cx="6628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AutoShape 525">
              <a:extLst>
                <a:ext uri="{FF2B5EF4-FFF2-40B4-BE49-F238E27FC236}">
                  <a16:creationId xmlns:a16="http://schemas.microsoft.com/office/drawing/2014/main" id="{DB154938-C7BD-425E-BD68-EF7178A01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" y="3804"/>
              <a:ext cx="6626" cy="1290"/>
            </a:xfrm>
            <a:custGeom>
              <a:avLst/>
              <a:gdLst>
                <a:gd name="T0" fmla="+- 0 2027 181"/>
                <a:gd name="T1" fmla="*/ T0 w 6626"/>
                <a:gd name="T2" fmla="+- 0 5068 3804"/>
                <a:gd name="T3" fmla="*/ 5068 h 1290"/>
                <a:gd name="T4" fmla="+- 0 1980 181"/>
                <a:gd name="T5" fmla="*/ T4 w 6626"/>
                <a:gd name="T6" fmla="+- 0 5080 3804"/>
                <a:gd name="T7" fmla="*/ 5080 h 1290"/>
                <a:gd name="T8" fmla="+- 0 2015 181"/>
                <a:gd name="T9" fmla="*/ T8 w 6626"/>
                <a:gd name="T10" fmla="+- 0 5078 3804"/>
                <a:gd name="T11" fmla="*/ 5078 h 1290"/>
                <a:gd name="T12" fmla="+- 0 2044 181"/>
                <a:gd name="T13" fmla="*/ T12 w 6626"/>
                <a:gd name="T14" fmla="+- 0 4661 3804"/>
                <a:gd name="T15" fmla="*/ 4661 h 1290"/>
                <a:gd name="T16" fmla="+- 0 2054 181"/>
                <a:gd name="T17" fmla="*/ T16 w 6626"/>
                <a:gd name="T18" fmla="+- 0 4642 3804"/>
                <a:gd name="T19" fmla="*/ 4642 h 1290"/>
                <a:gd name="T20" fmla="+- 0 2027 181"/>
                <a:gd name="T21" fmla="*/ T20 w 6626"/>
                <a:gd name="T22" fmla="+- 0 4594 3804"/>
                <a:gd name="T23" fmla="*/ 4594 h 1290"/>
                <a:gd name="T24" fmla="+- 0 1983 181"/>
                <a:gd name="T25" fmla="*/ T24 w 6626"/>
                <a:gd name="T26" fmla="+- 0 4571 3804"/>
                <a:gd name="T27" fmla="*/ 4571 h 1290"/>
                <a:gd name="T28" fmla="+- 0 221 181"/>
                <a:gd name="T29" fmla="*/ T28 w 6626"/>
                <a:gd name="T30" fmla="+- 0 4585 3804"/>
                <a:gd name="T31" fmla="*/ 4585 h 1290"/>
                <a:gd name="T32" fmla="+- 0 181 181"/>
                <a:gd name="T33" fmla="*/ T32 w 6626"/>
                <a:gd name="T34" fmla="+- 0 5002 3804"/>
                <a:gd name="T35" fmla="*/ 5002 h 1290"/>
                <a:gd name="T36" fmla="+- 0 236 181"/>
                <a:gd name="T37" fmla="*/ T36 w 6626"/>
                <a:gd name="T38" fmla="+- 0 5086 3804"/>
                <a:gd name="T39" fmla="*/ 5086 h 1290"/>
                <a:gd name="T40" fmla="+- 0 1991 181"/>
                <a:gd name="T41" fmla="*/ T40 w 6626"/>
                <a:gd name="T42" fmla="+- 0 5090 3804"/>
                <a:gd name="T43" fmla="*/ 5090 h 1290"/>
                <a:gd name="T44" fmla="+- 0 264 181"/>
                <a:gd name="T45" fmla="*/ T44 w 6626"/>
                <a:gd name="T46" fmla="+- 0 5081 3804"/>
                <a:gd name="T47" fmla="*/ 5081 h 1290"/>
                <a:gd name="T48" fmla="+- 0 256 181"/>
                <a:gd name="T49" fmla="*/ T48 w 6626"/>
                <a:gd name="T50" fmla="+- 0 5080 3804"/>
                <a:gd name="T51" fmla="*/ 5080 h 1290"/>
                <a:gd name="T52" fmla="+- 0 248 181"/>
                <a:gd name="T53" fmla="*/ T52 w 6626"/>
                <a:gd name="T54" fmla="+- 0 5078 3804"/>
                <a:gd name="T55" fmla="*/ 5078 h 1290"/>
                <a:gd name="T56" fmla="+- 0 227 181"/>
                <a:gd name="T57" fmla="*/ T56 w 6626"/>
                <a:gd name="T58" fmla="+- 0 5067 3804"/>
                <a:gd name="T59" fmla="*/ 5067 h 1290"/>
                <a:gd name="T60" fmla="+- 0 206 181"/>
                <a:gd name="T61" fmla="*/ T60 w 6626"/>
                <a:gd name="T62" fmla="+- 0 5046 3804"/>
                <a:gd name="T63" fmla="*/ 5046 h 1290"/>
                <a:gd name="T64" fmla="+- 0 197 181"/>
                <a:gd name="T65" fmla="*/ T64 w 6626"/>
                <a:gd name="T66" fmla="+- 0 5026 3804"/>
                <a:gd name="T67" fmla="*/ 5026 h 1290"/>
                <a:gd name="T68" fmla="+- 0 195 181"/>
                <a:gd name="T69" fmla="*/ T68 w 6626"/>
                <a:gd name="T70" fmla="+- 0 5018 3804"/>
                <a:gd name="T71" fmla="*/ 5018 h 1290"/>
                <a:gd name="T72" fmla="+- 0 193 181"/>
                <a:gd name="T73" fmla="*/ T72 w 6626"/>
                <a:gd name="T74" fmla="+- 0 4661 3804"/>
                <a:gd name="T75" fmla="*/ 4661 h 1290"/>
                <a:gd name="T76" fmla="+- 0 193 181"/>
                <a:gd name="T77" fmla="*/ T76 w 6626"/>
                <a:gd name="T78" fmla="+- 0 4652 3804"/>
                <a:gd name="T79" fmla="*/ 4652 h 1290"/>
                <a:gd name="T80" fmla="+- 0 196 181"/>
                <a:gd name="T81" fmla="*/ T80 w 6626"/>
                <a:gd name="T82" fmla="+- 0 4637 3804"/>
                <a:gd name="T83" fmla="*/ 4637 h 1290"/>
                <a:gd name="T84" fmla="+- 0 199 181"/>
                <a:gd name="T85" fmla="*/ T84 w 6626"/>
                <a:gd name="T86" fmla="+- 0 4630 3804"/>
                <a:gd name="T87" fmla="*/ 4630 h 1290"/>
                <a:gd name="T88" fmla="+- 0 216 181"/>
                <a:gd name="T89" fmla="*/ T88 w 6626"/>
                <a:gd name="T90" fmla="+- 0 4605 3804"/>
                <a:gd name="T91" fmla="*/ 4605 h 1290"/>
                <a:gd name="T92" fmla="+- 0 248 181"/>
                <a:gd name="T93" fmla="*/ T92 w 6626"/>
                <a:gd name="T94" fmla="+- 0 4585 3804"/>
                <a:gd name="T95" fmla="*/ 4585 h 1290"/>
                <a:gd name="T96" fmla="+- 0 264 181"/>
                <a:gd name="T97" fmla="*/ T96 w 6626"/>
                <a:gd name="T98" fmla="+- 0 4582 3804"/>
                <a:gd name="T99" fmla="*/ 4582 h 1290"/>
                <a:gd name="T100" fmla="+- 0 1987 181"/>
                <a:gd name="T101" fmla="*/ T100 w 6626"/>
                <a:gd name="T102" fmla="+- 0 4585 3804"/>
                <a:gd name="T103" fmla="*/ 4585 h 1290"/>
                <a:gd name="T104" fmla="+- 0 2030 181"/>
                <a:gd name="T105" fmla="*/ T104 w 6626"/>
                <a:gd name="T106" fmla="+- 0 4617 3804"/>
                <a:gd name="T107" fmla="*/ 4617 h 1290"/>
                <a:gd name="T108" fmla="+- 0 2042 181"/>
                <a:gd name="T109" fmla="*/ T108 w 6626"/>
                <a:gd name="T110" fmla="+- 0 4645 3804"/>
                <a:gd name="T111" fmla="*/ 4645 h 1290"/>
                <a:gd name="T112" fmla="+- 0 2043 181"/>
                <a:gd name="T113" fmla="*/ T112 w 6626"/>
                <a:gd name="T114" fmla="+- 0 5010 3804"/>
                <a:gd name="T115" fmla="*/ 5010 h 1290"/>
                <a:gd name="T116" fmla="+- 0 2030 181"/>
                <a:gd name="T117" fmla="*/ T116 w 6626"/>
                <a:gd name="T118" fmla="+- 0 5046 3804"/>
                <a:gd name="T119" fmla="*/ 5046 h 1290"/>
                <a:gd name="T120" fmla="+- 0 2036 181"/>
                <a:gd name="T121" fmla="*/ T120 w 6626"/>
                <a:gd name="T122" fmla="+- 0 5059 3804"/>
                <a:gd name="T123" fmla="*/ 5059 h 1290"/>
                <a:gd name="T124" fmla="+- 0 2051 181"/>
                <a:gd name="T125" fmla="*/ T124 w 6626"/>
                <a:gd name="T126" fmla="+- 0 5032 3804"/>
                <a:gd name="T127" fmla="*/ 5032 h 1290"/>
                <a:gd name="T128" fmla="+- 0 2056 181"/>
                <a:gd name="T129" fmla="*/ T128 w 6626"/>
                <a:gd name="T130" fmla="+- 0 4660 3804"/>
                <a:gd name="T131" fmla="*/ 4660 h 1290"/>
                <a:gd name="T132" fmla="+- 0 6794 181"/>
                <a:gd name="T133" fmla="*/ T132 w 6626"/>
                <a:gd name="T134" fmla="+- 0 3896 3804"/>
                <a:gd name="T135" fmla="*/ 3896 h 1290"/>
                <a:gd name="T136" fmla="+- 0 6801 181"/>
                <a:gd name="T137" fmla="*/ T136 w 6626"/>
                <a:gd name="T138" fmla="+- 0 3865 3804"/>
                <a:gd name="T139" fmla="*/ 3865 h 1290"/>
                <a:gd name="T140" fmla="+- 0 6794 181"/>
                <a:gd name="T141" fmla="*/ T140 w 6626"/>
                <a:gd name="T142" fmla="+- 0 4244 3804"/>
                <a:gd name="T143" fmla="*/ 4244 h 1290"/>
                <a:gd name="T144" fmla="+- 0 6781 181"/>
                <a:gd name="T145" fmla="*/ T144 w 6626"/>
                <a:gd name="T146" fmla="+- 0 4280 3804"/>
                <a:gd name="T147" fmla="*/ 4280 h 1290"/>
                <a:gd name="T148" fmla="+- 0 6739 181"/>
                <a:gd name="T149" fmla="*/ T148 w 6626"/>
                <a:gd name="T150" fmla="+- 0 4311 3804"/>
                <a:gd name="T151" fmla="*/ 4311 h 1290"/>
                <a:gd name="T152" fmla="+- 0 5023 181"/>
                <a:gd name="T153" fmla="*/ T152 w 6626"/>
                <a:gd name="T154" fmla="+- 0 4315 3804"/>
                <a:gd name="T155" fmla="*/ 4315 h 1290"/>
                <a:gd name="T156" fmla="+- 0 4999 181"/>
                <a:gd name="T157" fmla="*/ T156 w 6626"/>
                <a:gd name="T158" fmla="+- 0 4311 3804"/>
                <a:gd name="T159" fmla="*/ 4311 h 1290"/>
                <a:gd name="T160" fmla="+- 0 4978 181"/>
                <a:gd name="T161" fmla="*/ T160 w 6626"/>
                <a:gd name="T162" fmla="+- 0 4301 3804"/>
                <a:gd name="T163" fmla="*/ 4301 h 1290"/>
                <a:gd name="T164" fmla="+- 0 4950 181"/>
                <a:gd name="T165" fmla="*/ T164 w 6626"/>
                <a:gd name="T166" fmla="+- 0 4267 3804"/>
                <a:gd name="T167" fmla="*/ 4267 h 1290"/>
                <a:gd name="T168" fmla="+- 0 4945 181"/>
                <a:gd name="T169" fmla="*/ T168 w 6626"/>
                <a:gd name="T170" fmla="+- 0 4251 3804"/>
                <a:gd name="T171" fmla="*/ 4251 h 1290"/>
                <a:gd name="T172" fmla="+- 0 4944 181"/>
                <a:gd name="T173" fmla="*/ T172 w 6626"/>
                <a:gd name="T174" fmla="+- 0 3896 3804"/>
                <a:gd name="T175" fmla="*/ 3896 h 1290"/>
                <a:gd name="T176" fmla="+- 0 4945 181"/>
                <a:gd name="T177" fmla="*/ T176 w 6626"/>
                <a:gd name="T178" fmla="+- 0 3879 3804"/>
                <a:gd name="T179" fmla="*/ 3879 h 1290"/>
                <a:gd name="T180" fmla="+- 0 4957 181"/>
                <a:gd name="T181" fmla="*/ T180 w 6626"/>
                <a:gd name="T182" fmla="+- 0 3851 3804"/>
                <a:gd name="T183" fmla="*/ 3851 h 1290"/>
                <a:gd name="T184" fmla="+- 0 4992 181"/>
                <a:gd name="T185" fmla="*/ T184 w 6626"/>
                <a:gd name="T186" fmla="+- 0 3823 3804"/>
                <a:gd name="T187" fmla="*/ 3823 h 1290"/>
                <a:gd name="T188" fmla="+- 0 5015 181"/>
                <a:gd name="T189" fmla="*/ T188 w 6626"/>
                <a:gd name="T190" fmla="+- 0 3817 3804"/>
                <a:gd name="T191" fmla="*/ 3817 h 1290"/>
                <a:gd name="T192" fmla="+- 0 6739 181"/>
                <a:gd name="T193" fmla="*/ T192 w 6626"/>
                <a:gd name="T194" fmla="+- 0 3820 3804"/>
                <a:gd name="T195" fmla="*/ 3820 h 1290"/>
                <a:gd name="T196" fmla="+- 0 6788 181"/>
                <a:gd name="T197" fmla="*/ T196 w 6626"/>
                <a:gd name="T198" fmla="+- 0 3865 3804"/>
                <a:gd name="T199" fmla="*/ 3865 h 1290"/>
                <a:gd name="T200" fmla="+- 0 6794 181"/>
                <a:gd name="T201" fmla="*/ T200 w 6626"/>
                <a:gd name="T202" fmla="+- 0 3896 3804"/>
                <a:gd name="T203" fmla="*/ 3896 h 1290"/>
                <a:gd name="T204" fmla="+- 0 6766 181"/>
                <a:gd name="T205" fmla="*/ T204 w 6626"/>
                <a:gd name="T206" fmla="+- 0 3820 3804"/>
                <a:gd name="T207" fmla="*/ 3820 h 1290"/>
                <a:gd name="T208" fmla="+- 0 5022 181"/>
                <a:gd name="T209" fmla="*/ T208 w 6626"/>
                <a:gd name="T210" fmla="+- 0 3804 3804"/>
                <a:gd name="T211" fmla="*/ 3804 h 1290"/>
                <a:gd name="T212" fmla="+- 0 4939 181"/>
                <a:gd name="T213" fmla="*/ T212 w 6626"/>
                <a:gd name="T214" fmla="+- 0 3860 3804"/>
                <a:gd name="T215" fmla="*/ 3860 h 1290"/>
                <a:gd name="T216" fmla="+- 0 4935 181"/>
                <a:gd name="T217" fmla="*/ T216 w 6626"/>
                <a:gd name="T218" fmla="+- 0 4263 3804"/>
                <a:gd name="T219" fmla="*/ 4263 h 1290"/>
                <a:gd name="T220" fmla="+- 0 5013 181"/>
                <a:gd name="T221" fmla="*/ T220 w 6626"/>
                <a:gd name="T222" fmla="+- 0 4327 3804"/>
                <a:gd name="T223" fmla="*/ 4327 h 1290"/>
                <a:gd name="T224" fmla="+- 0 6763 181"/>
                <a:gd name="T225" fmla="*/ T224 w 6626"/>
                <a:gd name="T226" fmla="+- 0 4313 3804"/>
                <a:gd name="T227" fmla="*/ 4313 h 1290"/>
                <a:gd name="T228" fmla="+- 0 6788 181"/>
                <a:gd name="T229" fmla="*/ T228 w 6626"/>
                <a:gd name="T230" fmla="+- 0 4291 3804"/>
                <a:gd name="T231" fmla="*/ 4291 h 1290"/>
                <a:gd name="T232" fmla="+- 0 6805 181"/>
                <a:gd name="T233" fmla="*/ T232 w 6626"/>
                <a:gd name="T234" fmla="+- 0 4251 3804"/>
                <a:gd name="T235" fmla="*/ 4251 h 129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</a:cxnLst>
              <a:rect l="0" t="0" r="r" b="b"/>
              <a:pathLst>
                <a:path w="6626" h="1290">
                  <a:moveTo>
                    <a:pt x="1829" y="1277"/>
                  </a:moveTo>
                  <a:lnTo>
                    <a:pt x="1791" y="1277"/>
                  </a:lnTo>
                  <a:lnTo>
                    <a:pt x="1783" y="1277"/>
                  </a:lnTo>
                  <a:lnTo>
                    <a:pt x="1828" y="1277"/>
                  </a:lnTo>
                  <a:lnTo>
                    <a:pt x="1829" y="1277"/>
                  </a:lnTo>
                  <a:close/>
                  <a:moveTo>
                    <a:pt x="1846" y="1264"/>
                  </a:moveTo>
                  <a:lnTo>
                    <a:pt x="1827" y="1264"/>
                  </a:lnTo>
                  <a:lnTo>
                    <a:pt x="1814" y="1271"/>
                  </a:lnTo>
                  <a:lnTo>
                    <a:pt x="1813" y="1271"/>
                  </a:lnTo>
                  <a:lnTo>
                    <a:pt x="1807" y="1274"/>
                  </a:lnTo>
                  <a:lnTo>
                    <a:pt x="1806" y="1274"/>
                  </a:lnTo>
                  <a:lnTo>
                    <a:pt x="1799" y="1276"/>
                  </a:lnTo>
                  <a:lnTo>
                    <a:pt x="1791" y="1277"/>
                  </a:lnTo>
                  <a:lnTo>
                    <a:pt x="1792" y="1277"/>
                  </a:lnTo>
                  <a:lnTo>
                    <a:pt x="1829" y="1277"/>
                  </a:lnTo>
                  <a:lnTo>
                    <a:pt x="1831" y="1276"/>
                  </a:lnTo>
                  <a:lnTo>
                    <a:pt x="1834" y="1274"/>
                  </a:lnTo>
                  <a:lnTo>
                    <a:pt x="1835" y="1274"/>
                  </a:lnTo>
                  <a:lnTo>
                    <a:pt x="1838" y="1271"/>
                  </a:lnTo>
                  <a:lnTo>
                    <a:pt x="1846" y="1264"/>
                  </a:lnTo>
                  <a:close/>
                  <a:moveTo>
                    <a:pt x="1856" y="1229"/>
                  </a:moveTo>
                  <a:lnTo>
                    <a:pt x="1856" y="1229"/>
                  </a:lnTo>
                  <a:close/>
                  <a:moveTo>
                    <a:pt x="1863" y="857"/>
                  </a:moveTo>
                  <a:lnTo>
                    <a:pt x="1862" y="856"/>
                  </a:lnTo>
                  <a:lnTo>
                    <a:pt x="1862" y="857"/>
                  </a:lnTo>
                  <a:lnTo>
                    <a:pt x="1863" y="857"/>
                  </a:lnTo>
                  <a:close/>
                  <a:moveTo>
                    <a:pt x="1875" y="856"/>
                  </a:moveTo>
                  <a:lnTo>
                    <a:pt x="1874" y="848"/>
                  </a:lnTo>
                  <a:lnTo>
                    <a:pt x="1874" y="847"/>
                  </a:lnTo>
                  <a:lnTo>
                    <a:pt x="1873" y="840"/>
                  </a:lnTo>
                  <a:lnTo>
                    <a:pt x="1873" y="838"/>
                  </a:lnTo>
                  <a:lnTo>
                    <a:pt x="1871" y="829"/>
                  </a:lnTo>
                  <a:lnTo>
                    <a:pt x="1869" y="825"/>
                  </a:lnTo>
                  <a:lnTo>
                    <a:pt x="1867" y="821"/>
                  </a:lnTo>
                  <a:lnTo>
                    <a:pt x="1863" y="812"/>
                  </a:lnTo>
                  <a:lnTo>
                    <a:pt x="1859" y="805"/>
                  </a:lnTo>
                  <a:lnTo>
                    <a:pt x="1855" y="800"/>
                  </a:lnTo>
                  <a:lnTo>
                    <a:pt x="1848" y="792"/>
                  </a:lnTo>
                  <a:lnTo>
                    <a:pt x="1846" y="790"/>
                  </a:lnTo>
                  <a:lnTo>
                    <a:pt x="1838" y="784"/>
                  </a:lnTo>
                  <a:lnTo>
                    <a:pt x="1838" y="783"/>
                  </a:lnTo>
                  <a:lnTo>
                    <a:pt x="1834" y="781"/>
                  </a:lnTo>
                  <a:lnTo>
                    <a:pt x="1831" y="779"/>
                  </a:lnTo>
                  <a:lnTo>
                    <a:pt x="1828" y="777"/>
                  </a:lnTo>
                  <a:lnTo>
                    <a:pt x="1819" y="772"/>
                  </a:lnTo>
                  <a:lnTo>
                    <a:pt x="1810" y="769"/>
                  </a:lnTo>
                  <a:lnTo>
                    <a:pt x="1802" y="767"/>
                  </a:lnTo>
                  <a:lnTo>
                    <a:pt x="1792" y="765"/>
                  </a:lnTo>
                  <a:lnTo>
                    <a:pt x="1783" y="765"/>
                  </a:lnTo>
                  <a:lnTo>
                    <a:pt x="91" y="765"/>
                  </a:lnTo>
                  <a:lnTo>
                    <a:pt x="82" y="765"/>
                  </a:lnTo>
                  <a:lnTo>
                    <a:pt x="73" y="767"/>
                  </a:lnTo>
                  <a:lnTo>
                    <a:pt x="64" y="769"/>
                  </a:lnTo>
                  <a:lnTo>
                    <a:pt x="55" y="772"/>
                  </a:lnTo>
                  <a:lnTo>
                    <a:pt x="40" y="781"/>
                  </a:lnTo>
                  <a:lnTo>
                    <a:pt x="26" y="792"/>
                  </a:lnTo>
                  <a:lnTo>
                    <a:pt x="15" y="805"/>
                  </a:lnTo>
                  <a:lnTo>
                    <a:pt x="7" y="821"/>
                  </a:lnTo>
                  <a:lnTo>
                    <a:pt x="4" y="829"/>
                  </a:lnTo>
                  <a:lnTo>
                    <a:pt x="1" y="838"/>
                  </a:lnTo>
                  <a:lnTo>
                    <a:pt x="0" y="847"/>
                  </a:lnTo>
                  <a:lnTo>
                    <a:pt x="0" y="856"/>
                  </a:lnTo>
                  <a:lnTo>
                    <a:pt x="0" y="1198"/>
                  </a:lnTo>
                  <a:lnTo>
                    <a:pt x="0" y="1207"/>
                  </a:lnTo>
                  <a:lnTo>
                    <a:pt x="1" y="1216"/>
                  </a:lnTo>
                  <a:lnTo>
                    <a:pt x="4" y="1225"/>
                  </a:lnTo>
                  <a:lnTo>
                    <a:pt x="7" y="1234"/>
                  </a:lnTo>
                  <a:lnTo>
                    <a:pt x="15" y="1249"/>
                  </a:lnTo>
                  <a:lnTo>
                    <a:pt x="26" y="1263"/>
                  </a:lnTo>
                  <a:lnTo>
                    <a:pt x="40" y="1274"/>
                  </a:lnTo>
                  <a:lnTo>
                    <a:pt x="55" y="1282"/>
                  </a:lnTo>
                  <a:lnTo>
                    <a:pt x="64" y="1286"/>
                  </a:lnTo>
                  <a:lnTo>
                    <a:pt x="73" y="1288"/>
                  </a:lnTo>
                  <a:lnTo>
                    <a:pt x="82" y="1289"/>
                  </a:lnTo>
                  <a:lnTo>
                    <a:pt x="91" y="1290"/>
                  </a:lnTo>
                  <a:lnTo>
                    <a:pt x="1783" y="1290"/>
                  </a:lnTo>
                  <a:lnTo>
                    <a:pt x="1792" y="1289"/>
                  </a:lnTo>
                  <a:lnTo>
                    <a:pt x="1802" y="1288"/>
                  </a:lnTo>
                  <a:lnTo>
                    <a:pt x="1810" y="1286"/>
                  </a:lnTo>
                  <a:lnTo>
                    <a:pt x="1819" y="1282"/>
                  </a:lnTo>
                  <a:lnTo>
                    <a:pt x="1828" y="1277"/>
                  </a:lnTo>
                  <a:lnTo>
                    <a:pt x="1783" y="1277"/>
                  </a:lnTo>
                  <a:lnTo>
                    <a:pt x="92" y="1277"/>
                  </a:lnTo>
                  <a:lnTo>
                    <a:pt x="91" y="1277"/>
                  </a:lnTo>
                  <a:lnTo>
                    <a:pt x="83" y="1277"/>
                  </a:lnTo>
                  <a:lnTo>
                    <a:pt x="76" y="1276"/>
                  </a:lnTo>
                  <a:lnTo>
                    <a:pt x="75" y="1276"/>
                  </a:lnTo>
                  <a:lnTo>
                    <a:pt x="68" y="1274"/>
                  </a:lnTo>
                  <a:lnTo>
                    <a:pt x="67" y="1274"/>
                  </a:lnTo>
                  <a:lnTo>
                    <a:pt x="61" y="1271"/>
                  </a:lnTo>
                  <a:lnTo>
                    <a:pt x="60" y="1271"/>
                  </a:lnTo>
                  <a:lnTo>
                    <a:pt x="47" y="1264"/>
                  </a:lnTo>
                  <a:lnTo>
                    <a:pt x="46" y="1263"/>
                  </a:lnTo>
                  <a:lnTo>
                    <a:pt x="36" y="1255"/>
                  </a:lnTo>
                  <a:lnTo>
                    <a:pt x="35" y="1254"/>
                  </a:lnTo>
                  <a:lnTo>
                    <a:pt x="26" y="1243"/>
                  </a:lnTo>
                  <a:lnTo>
                    <a:pt x="25" y="1242"/>
                  </a:lnTo>
                  <a:lnTo>
                    <a:pt x="18" y="1229"/>
                  </a:lnTo>
                  <a:lnTo>
                    <a:pt x="18" y="1228"/>
                  </a:lnTo>
                  <a:lnTo>
                    <a:pt x="16" y="1222"/>
                  </a:lnTo>
                  <a:lnTo>
                    <a:pt x="15" y="1221"/>
                  </a:lnTo>
                  <a:lnTo>
                    <a:pt x="14" y="1214"/>
                  </a:lnTo>
                  <a:lnTo>
                    <a:pt x="13" y="1214"/>
                  </a:lnTo>
                  <a:lnTo>
                    <a:pt x="13" y="1207"/>
                  </a:lnTo>
                  <a:lnTo>
                    <a:pt x="12" y="1206"/>
                  </a:lnTo>
                  <a:lnTo>
                    <a:pt x="12" y="1198"/>
                  </a:lnTo>
                  <a:lnTo>
                    <a:pt x="12" y="857"/>
                  </a:lnTo>
                  <a:lnTo>
                    <a:pt x="12" y="856"/>
                  </a:lnTo>
                  <a:lnTo>
                    <a:pt x="12" y="849"/>
                  </a:lnTo>
                  <a:lnTo>
                    <a:pt x="12" y="848"/>
                  </a:lnTo>
                  <a:lnTo>
                    <a:pt x="12" y="849"/>
                  </a:lnTo>
                  <a:lnTo>
                    <a:pt x="12" y="848"/>
                  </a:lnTo>
                  <a:lnTo>
                    <a:pt x="13" y="841"/>
                  </a:lnTo>
                  <a:lnTo>
                    <a:pt x="14" y="841"/>
                  </a:lnTo>
                  <a:lnTo>
                    <a:pt x="14" y="840"/>
                  </a:lnTo>
                  <a:lnTo>
                    <a:pt x="15" y="833"/>
                  </a:lnTo>
                  <a:lnTo>
                    <a:pt x="16" y="833"/>
                  </a:lnTo>
                  <a:lnTo>
                    <a:pt x="18" y="826"/>
                  </a:lnTo>
                  <a:lnTo>
                    <a:pt x="18" y="825"/>
                  </a:lnTo>
                  <a:lnTo>
                    <a:pt x="18" y="826"/>
                  </a:lnTo>
                  <a:lnTo>
                    <a:pt x="18" y="825"/>
                  </a:lnTo>
                  <a:lnTo>
                    <a:pt x="25" y="813"/>
                  </a:lnTo>
                  <a:lnTo>
                    <a:pt x="25" y="812"/>
                  </a:lnTo>
                  <a:lnTo>
                    <a:pt x="26" y="812"/>
                  </a:lnTo>
                  <a:lnTo>
                    <a:pt x="35" y="801"/>
                  </a:lnTo>
                  <a:lnTo>
                    <a:pt x="36" y="800"/>
                  </a:lnTo>
                  <a:lnTo>
                    <a:pt x="47" y="791"/>
                  </a:lnTo>
                  <a:lnTo>
                    <a:pt x="47" y="790"/>
                  </a:lnTo>
                  <a:lnTo>
                    <a:pt x="60" y="784"/>
                  </a:lnTo>
                  <a:lnTo>
                    <a:pt x="61" y="783"/>
                  </a:lnTo>
                  <a:lnTo>
                    <a:pt x="67" y="781"/>
                  </a:lnTo>
                  <a:lnTo>
                    <a:pt x="68" y="781"/>
                  </a:lnTo>
                  <a:lnTo>
                    <a:pt x="75" y="779"/>
                  </a:lnTo>
                  <a:lnTo>
                    <a:pt x="76" y="779"/>
                  </a:lnTo>
                  <a:lnTo>
                    <a:pt x="83" y="778"/>
                  </a:lnTo>
                  <a:lnTo>
                    <a:pt x="92" y="777"/>
                  </a:lnTo>
                  <a:lnTo>
                    <a:pt x="1783" y="777"/>
                  </a:lnTo>
                  <a:lnTo>
                    <a:pt x="1792" y="778"/>
                  </a:lnTo>
                  <a:lnTo>
                    <a:pt x="1791" y="778"/>
                  </a:lnTo>
                  <a:lnTo>
                    <a:pt x="1799" y="779"/>
                  </a:lnTo>
                  <a:lnTo>
                    <a:pt x="1806" y="781"/>
                  </a:lnTo>
                  <a:lnTo>
                    <a:pt x="1807" y="781"/>
                  </a:lnTo>
                  <a:lnTo>
                    <a:pt x="1814" y="783"/>
                  </a:lnTo>
                  <a:lnTo>
                    <a:pt x="1828" y="791"/>
                  </a:lnTo>
                  <a:lnTo>
                    <a:pt x="1839" y="801"/>
                  </a:lnTo>
                  <a:lnTo>
                    <a:pt x="1840" y="801"/>
                  </a:lnTo>
                  <a:lnTo>
                    <a:pt x="1849" y="812"/>
                  </a:lnTo>
                  <a:lnTo>
                    <a:pt x="1849" y="813"/>
                  </a:lnTo>
                  <a:lnTo>
                    <a:pt x="1856" y="826"/>
                  </a:lnTo>
                  <a:lnTo>
                    <a:pt x="1859" y="833"/>
                  </a:lnTo>
                  <a:lnTo>
                    <a:pt x="1861" y="840"/>
                  </a:lnTo>
                  <a:lnTo>
                    <a:pt x="1861" y="841"/>
                  </a:lnTo>
                  <a:lnTo>
                    <a:pt x="1862" y="849"/>
                  </a:lnTo>
                  <a:lnTo>
                    <a:pt x="1862" y="848"/>
                  </a:lnTo>
                  <a:lnTo>
                    <a:pt x="1863" y="857"/>
                  </a:lnTo>
                  <a:lnTo>
                    <a:pt x="1862" y="1198"/>
                  </a:lnTo>
                  <a:lnTo>
                    <a:pt x="1863" y="1198"/>
                  </a:lnTo>
                  <a:lnTo>
                    <a:pt x="1862" y="1206"/>
                  </a:lnTo>
                  <a:lnTo>
                    <a:pt x="1861" y="1214"/>
                  </a:lnTo>
                  <a:lnTo>
                    <a:pt x="1859" y="1222"/>
                  </a:lnTo>
                  <a:lnTo>
                    <a:pt x="1859" y="1221"/>
                  </a:lnTo>
                  <a:lnTo>
                    <a:pt x="1856" y="1229"/>
                  </a:lnTo>
                  <a:lnTo>
                    <a:pt x="1856" y="1228"/>
                  </a:lnTo>
                  <a:lnTo>
                    <a:pt x="1856" y="1229"/>
                  </a:lnTo>
                  <a:lnTo>
                    <a:pt x="1849" y="1242"/>
                  </a:lnTo>
                  <a:lnTo>
                    <a:pt x="1848" y="1243"/>
                  </a:lnTo>
                  <a:lnTo>
                    <a:pt x="1839" y="1254"/>
                  </a:lnTo>
                  <a:lnTo>
                    <a:pt x="1827" y="1264"/>
                  </a:lnTo>
                  <a:lnTo>
                    <a:pt x="1828" y="1264"/>
                  </a:lnTo>
                  <a:lnTo>
                    <a:pt x="1847" y="1264"/>
                  </a:lnTo>
                  <a:lnTo>
                    <a:pt x="1847" y="1263"/>
                  </a:lnTo>
                  <a:lnTo>
                    <a:pt x="1848" y="1263"/>
                  </a:lnTo>
                  <a:lnTo>
                    <a:pt x="1855" y="1255"/>
                  </a:lnTo>
                  <a:lnTo>
                    <a:pt x="1855" y="1254"/>
                  </a:lnTo>
                  <a:lnTo>
                    <a:pt x="1840" y="1254"/>
                  </a:lnTo>
                  <a:lnTo>
                    <a:pt x="1855" y="1254"/>
                  </a:lnTo>
                  <a:lnTo>
                    <a:pt x="1859" y="1249"/>
                  </a:lnTo>
                  <a:lnTo>
                    <a:pt x="1863" y="1242"/>
                  </a:lnTo>
                  <a:lnTo>
                    <a:pt x="1868" y="1234"/>
                  </a:lnTo>
                  <a:lnTo>
                    <a:pt x="1870" y="1228"/>
                  </a:lnTo>
                  <a:lnTo>
                    <a:pt x="1871" y="1225"/>
                  </a:lnTo>
                  <a:lnTo>
                    <a:pt x="1872" y="1221"/>
                  </a:lnTo>
                  <a:lnTo>
                    <a:pt x="1873" y="1216"/>
                  </a:lnTo>
                  <a:lnTo>
                    <a:pt x="1873" y="1214"/>
                  </a:lnTo>
                  <a:lnTo>
                    <a:pt x="1874" y="1207"/>
                  </a:lnTo>
                  <a:lnTo>
                    <a:pt x="1875" y="1198"/>
                  </a:lnTo>
                  <a:lnTo>
                    <a:pt x="1875" y="856"/>
                  </a:lnTo>
                  <a:close/>
                  <a:moveTo>
                    <a:pt x="4818" y="507"/>
                  </a:moveTo>
                  <a:lnTo>
                    <a:pt x="4818" y="507"/>
                  </a:lnTo>
                  <a:close/>
                  <a:moveTo>
                    <a:pt x="6613" y="92"/>
                  </a:moveTo>
                  <a:lnTo>
                    <a:pt x="6613" y="92"/>
                  </a:lnTo>
                  <a:close/>
                  <a:moveTo>
                    <a:pt x="6626" y="91"/>
                  </a:moveTo>
                  <a:lnTo>
                    <a:pt x="6625" y="83"/>
                  </a:lnTo>
                  <a:lnTo>
                    <a:pt x="6625" y="82"/>
                  </a:lnTo>
                  <a:lnTo>
                    <a:pt x="6624" y="75"/>
                  </a:lnTo>
                  <a:lnTo>
                    <a:pt x="6624" y="73"/>
                  </a:lnTo>
                  <a:lnTo>
                    <a:pt x="6622" y="68"/>
                  </a:lnTo>
                  <a:lnTo>
                    <a:pt x="6622" y="64"/>
                  </a:lnTo>
                  <a:lnTo>
                    <a:pt x="6620" y="61"/>
                  </a:lnTo>
                  <a:lnTo>
                    <a:pt x="6618" y="56"/>
                  </a:lnTo>
                  <a:lnTo>
                    <a:pt x="6614" y="48"/>
                  </a:lnTo>
                  <a:lnTo>
                    <a:pt x="6614" y="47"/>
                  </a:lnTo>
                  <a:lnTo>
                    <a:pt x="6613" y="47"/>
                  </a:lnTo>
                  <a:lnTo>
                    <a:pt x="6613" y="92"/>
                  </a:lnTo>
                  <a:lnTo>
                    <a:pt x="6613" y="432"/>
                  </a:lnTo>
                  <a:lnTo>
                    <a:pt x="6613" y="431"/>
                  </a:lnTo>
                  <a:lnTo>
                    <a:pt x="6613" y="440"/>
                  </a:lnTo>
                  <a:lnTo>
                    <a:pt x="6612" y="448"/>
                  </a:lnTo>
                  <a:lnTo>
                    <a:pt x="6610" y="456"/>
                  </a:lnTo>
                  <a:lnTo>
                    <a:pt x="6610" y="455"/>
                  </a:lnTo>
                  <a:lnTo>
                    <a:pt x="6607" y="463"/>
                  </a:lnTo>
                  <a:lnTo>
                    <a:pt x="6607" y="462"/>
                  </a:lnTo>
                  <a:lnTo>
                    <a:pt x="6600" y="476"/>
                  </a:lnTo>
                  <a:lnTo>
                    <a:pt x="6599" y="477"/>
                  </a:lnTo>
                  <a:lnTo>
                    <a:pt x="6590" y="488"/>
                  </a:lnTo>
                  <a:lnTo>
                    <a:pt x="6579" y="497"/>
                  </a:lnTo>
                  <a:lnTo>
                    <a:pt x="6565" y="505"/>
                  </a:lnTo>
                  <a:lnTo>
                    <a:pt x="6564" y="505"/>
                  </a:lnTo>
                  <a:lnTo>
                    <a:pt x="6558" y="507"/>
                  </a:lnTo>
                  <a:lnTo>
                    <a:pt x="6551" y="509"/>
                  </a:lnTo>
                  <a:lnTo>
                    <a:pt x="6550" y="509"/>
                  </a:lnTo>
                  <a:lnTo>
                    <a:pt x="6551" y="509"/>
                  </a:lnTo>
                  <a:lnTo>
                    <a:pt x="6542" y="510"/>
                  </a:lnTo>
                  <a:lnTo>
                    <a:pt x="6543" y="510"/>
                  </a:lnTo>
                  <a:lnTo>
                    <a:pt x="6534" y="511"/>
                  </a:lnTo>
                  <a:lnTo>
                    <a:pt x="4842" y="511"/>
                  </a:lnTo>
                  <a:lnTo>
                    <a:pt x="4833" y="510"/>
                  </a:lnTo>
                  <a:lnTo>
                    <a:pt x="4834" y="510"/>
                  </a:lnTo>
                  <a:lnTo>
                    <a:pt x="4827" y="509"/>
                  </a:lnTo>
                  <a:lnTo>
                    <a:pt x="4825" y="509"/>
                  </a:lnTo>
                  <a:lnTo>
                    <a:pt x="4826" y="509"/>
                  </a:lnTo>
                  <a:lnTo>
                    <a:pt x="4825" y="509"/>
                  </a:lnTo>
                  <a:lnTo>
                    <a:pt x="4818" y="507"/>
                  </a:lnTo>
                  <a:lnTo>
                    <a:pt x="4810" y="505"/>
                  </a:lnTo>
                  <a:lnTo>
                    <a:pt x="4811" y="505"/>
                  </a:lnTo>
                  <a:lnTo>
                    <a:pt x="4798" y="498"/>
                  </a:lnTo>
                  <a:lnTo>
                    <a:pt x="4798" y="497"/>
                  </a:lnTo>
                  <a:lnTo>
                    <a:pt x="4797" y="497"/>
                  </a:lnTo>
                  <a:lnTo>
                    <a:pt x="4786" y="488"/>
                  </a:lnTo>
                  <a:lnTo>
                    <a:pt x="4785" y="487"/>
                  </a:lnTo>
                  <a:lnTo>
                    <a:pt x="4777" y="477"/>
                  </a:lnTo>
                  <a:lnTo>
                    <a:pt x="4776" y="476"/>
                  </a:lnTo>
                  <a:lnTo>
                    <a:pt x="4769" y="462"/>
                  </a:lnTo>
                  <a:lnTo>
                    <a:pt x="4769" y="463"/>
                  </a:lnTo>
                  <a:lnTo>
                    <a:pt x="4769" y="462"/>
                  </a:lnTo>
                  <a:lnTo>
                    <a:pt x="4766" y="455"/>
                  </a:lnTo>
                  <a:lnTo>
                    <a:pt x="4766" y="456"/>
                  </a:lnTo>
                  <a:lnTo>
                    <a:pt x="4766" y="455"/>
                  </a:lnTo>
                  <a:lnTo>
                    <a:pt x="4764" y="448"/>
                  </a:lnTo>
                  <a:lnTo>
                    <a:pt x="4764" y="447"/>
                  </a:lnTo>
                  <a:lnTo>
                    <a:pt x="4763" y="440"/>
                  </a:lnTo>
                  <a:lnTo>
                    <a:pt x="4763" y="432"/>
                  </a:lnTo>
                  <a:lnTo>
                    <a:pt x="4763" y="92"/>
                  </a:lnTo>
                  <a:lnTo>
                    <a:pt x="4763" y="91"/>
                  </a:lnTo>
                  <a:lnTo>
                    <a:pt x="4763" y="84"/>
                  </a:lnTo>
                  <a:lnTo>
                    <a:pt x="4763" y="83"/>
                  </a:lnTo>
                  <a:lnTo>
                    <a:pt x="4763" y="82"/>
                  </a:lnTo>
                  <a:lnTo>
                    <a:pt x="4764" y="76"/>
                  </a:lnTo>
                  <a:lnTo>
                    <a:pt x="4764" y="75"/>
                  </a:lnTo>
                  <a:lnTo>
                    <a:pt x="4766" y="68"/>
                  </a:lnTo>
                  <a:lnTo>
                    <a:pt x="4769" y="61"/>
                  </a:lnTo>
                  <a:lnTo>
                    <a:pt x="4769" y="60"/>
                  </a:lnTo>
                  <a:lnTo>
                    <a:pt x="4769" y="61"/>
                  </a:lnTo>
                  <a:lnTo>
                    <a:pt x="4776" y="48"/>
                  </a:lnTo>
                  <a:lnTo>
                    <a:pt x="4776" y="47"/>
                  </a:lnTo>
                  <a:lnTo>
                    <a:pt x="4785" y="36"/>
                  </a:lnTo>
                  <a:lnTo>
                    <a:pt x="4786" y="36"/>
                  </a:lnTo>
                  <a:lnTo>
                    <a:pt x="4786" y="35"/>
                  </a:lnTo>
                  <a:lnTo>
                    <a:pt x="4797" y="26"/>
                  </a:lnTo>
                  <a:lnTo>
                    <a:pt x="4798" y="26"/>
                  </a:lnTo>
                  <a:lnTo>
                    <a:pt x="4811" y="19"/>
                  </a:lnTo>
                  <a:lnTo>
                    <a:pt x="4818" y="16"/>
                  </a:lnTo>
                  <a:lnTo>
                    <a:pt x="4825" y="14"/>
                  </a:lnTo>
                  <a:lnTo>
                    <a:pt x="4827" y="14"/>
                  </a:lnTo>
                  <a:lnTo>
                    <a:pt x="4834" y="13"/>
                  </a:lnTo>
                  <a:lnTo>
                    <a:pt x="4833" y="13"/>
                  </a:lnTo>
                  <a:lnTo>
                    <a:pt x="4842" y="13"/>
                  </a:lnTo>
                  <a:lnTo>
                    <a:pt x="6534" y="13"/>
                  </a:lnTo>
                  <a:lnTo>
                    <a:pt x="6543" y="13"/>
                  </a:lnTo>
                  <a:lnTo>
                    <a:pt x="6542" y="13"/>
                  </a:lnTo>
                  <a:lnTo>
                    <a:pt x="6551" y="14"/>
                  </a:lnTo>
                  <a:lnTo>
                    <a:pt x="6558" y="16"/>
                  </a:lnTo>
                  <a:lnTo>
                    <a:pt x="6565" y="19"/>
                  </a:lnTo>
                  <a:lnTo>
                    <a:pt x="6579" y="26"/>
                  </a:lnTo>
                  <a:lnTo>
                    <a:pt x="6590" y="36"/>
                  </a:lnTo>
                  <a:lnTo>
                    <a:pt x="6591" y="36"/>
                  </a:lnTo>
                  <a:lnTo>
                    <a:pt x="6600" y="47"/>
                  </a:lnTo>
                  <a:lnTo>
                    <a:pt x="6607" y="61"/>
                  </a:lnTo>
                  <a:lnTo>
                    <a:pt x="6607" y="60"/>
                  </a:lnTo>
                  <a:lnTo>
                    <a:pt x="6610" y="68"/>
                  </a:lnTo>
                  <a:lnTo>
                    <a:pt x="6612" y="75"/>
                  </a:lnTo>
                  <a:lnTo>
                    <a:pt x="6612" y="76"/>
                  </a:lnTo>
                  <a:lnTo>
                    <a:pt x="6613" y="84"/>
                  </a:lnTo>
                  <a:lnTo>
                    <a:pt x="6613" y="83"/>
                  </a:lnTo>
                  <a:lnTo>
                    <a:pt x="6613" y="92"/>
                  </a:lnTo>
                  <a:lnTo>
                    <a:pt x="6613" y="47"/>
                  </a:lnTo>
                  <a:lnTo>
                    <a:pt x="6610" y="40"/>
                  </a:lnTo>
                  <a:lnTo>
                    <a:pt x="6606" y="35"/>
                  </a:lnTo>
                  <a:lnTo>
                    <a:pt x="6599" y="27"/>
                  </a:lnTo>
                  <a:lnTo>
                    <a:pt x="6598" y="26"/>
                  </a:lnTo>
                  <a:lnTo>
                    <a:pt x="6589" y="19"/>
                  </a:lnTo>
                  <a:lnTo>
                    <a:pt x="6585" y="16"/>
                  </a:lnTo>
                  <a:lnTo>
                    <a:pt x="6582" y="14"/>
                  </a:lnTo>
                  <a:lnTo>
                    <a:pt x="6579" y="13"/>
                  </a:lnTo>
                  <a:lnTo>
                    <a:pt x="6570" y="8"/>
                  </a:lnTo>
                  <a:lnTo>
                    <a:pt x="6561" y="4"/>
                  </a:lnTo>
                  <a:lnTo>
                    <a:pt x="6553" y="2"/>
                  </a:lnTo>
                  <a:lnTo>
                    <a:pt x="6544" y="1"/>
                  </a:lnTo>
                  <a:lnTo>
                    <a:pt x="6535" y="0"/>
                  </a:lnTo>
                  <a:lnTo>
                    <a:pt x="4841" y="0"/>
                  </a:lnTo>
                  <a:lnTo>
                    <a:pt x="4832" y="1"/>
                  </a:lnTo>
                  <a:lnTo>
                    <a:pt x="4823" y="2"/>
                  </a:lnTo>
                  <a:lnTo>
                    <a:pt x="4815" y="4"/>
                  </a:lnTo>
                  <a:lnTo>
                    <a:pt x="4806" y="8"/>
                  </a:lnTo>
                  <a:lnTo>
                    <a:pt x="4791" y="16"/>
                  </a:lnTo>
                  <a:lnTo>
                    <a:pt x="4777" y="27"/>
                  </a:lnTo>
                  <a:lnTo>
                    <a:pt x="4766" y="40"/>
                  </a:lnTo>
                  <a:lnTo>
                    <a:pt x="4758" y="56"/>
                  </a:lnTo>
                  <a:lnTo>
                    <a:pt x="4754" y="64"/>
                  </a:lnTo>
                  <a:lnTo>
                    <a:pt x="4752" y="73"/>
                  </a:lnTo>
                  <a:lnTo>
                    <a:pt x="4751" y="82"/>
                  </a:lnTo>
                  <a:lnTo>
                    <a:pt x="4750" y="91"/>
                  </a:lnTo>
                  <a:lnTo>
                    <a:pt x="4750" y="432"/>
                  </a:lnTo>
                  <a:lnTo>
                    <a:pt x="4751" y="441"/>
                  </a:lnTo>
                  <a:lnTo>
                    <a:pt x="4752" y="450"/>
                  </a:lnTo>
                  <a:lnTo>
                    <a:pt x="4754" y="459"/>
                  </a:lnTo>
                  <a:lnTo>
                    <a:pt x="4758" y="467"/>
                  </a:lnTo>
                  <a:lnTo>
                    <a:pt x="4766" y="483"/>
                  </a:lnTo>
                  <a:lnTo>
                    <a:pt x="4777" y="496"/>
                  </a:lnTo>
                  <a:lnTo>
                    <a:pt x="4791" y="507"/>
                  </a:lnTo>
                  <a:lnTo>
                    <a:pt x="4806" y="516"/>
                  </a:lnTo>
                  <a:lnTo>
                    <a:pt x="4815" y="519"/>
                  </a:lnTo>
                  <a:lnTo>
                    <a:pt x="4823" y="521"/>
                  </a:lnTo>
                  <a:lnTo>
                    <a:pt x="4832" y="523"/>
                  </a:lnTo>
                  <a:lnTo>
                    <a:pt x="4841" y="523"/>
                  </a:lnTo>
                  <a:lnTo>
                    <a:pt x="6535" y="523"/>
                  </a:lnTo>
                  <a:lnTo>
                    <a:pt x="6544" y="523"/>
                  </a:lnTo>
                  <a:lnTo>
                    <a:pt x="6553" y="521"/>
                  </a:lnTo>
                  <a:lnTo>
                    <a:pt x="6561" y="519"/>
                  </a:lnTo>
                  <a:lnTo>
                    <a:pt x="6570" y="516"/>
                  </a:lnTo>
                  <a:lnTo>
                    <a:pt x="6579" y="511"/>
                  </a:lnTo>
                  <a:lnTo>
                    <a:pt x="6582" y="509"/>
                  </a:lnTo>
                  <a:lnTo>
                    <a:pt x="6585" y="507"/>
                  </a:lnTo>
                  <a:lnTo>
                    <a:pt x="6586" y="507"/>
                  </a:lnTo>
                  <a:lnTo>
                    <a:pt x="6589" y="505"/>
                  </a:lnTo>
                  <a:lnTo>
                    <a:pt x="6598" y="498"/>
                  </a:lnTo>
                  <a:lnTo>
                    <a:pt x="6598" y="497"/>
                  </a:lnTo>
                  <a:lnTo>
                    <a:pt x="6599" y="496"/>
                  </a:lnTo>
                  <a:lnTo>
                    <a:pt x="6607" y="487"/>
                  </a:lnTo>
                  <a:lnTo>
                    <a:pt x="6610" y="483"/>
                  </a:lnTo>
                  <a:lnTo>
                    <a:pt x="6614" y="476"/>
                  </a:lnTo>
                  <a:lnTo>
                    <a:pt x="6618" y="467"/>
                  </a:lnTo>
                  <a:lnTo>
                    <a:pt x="6620" y="462"/>
                  </a:lnTo>
                  <a:lnTo>
                    <a:pt x="6622" y="459"/>
                  </a:lnTo>
                  <a:lnTo>
                    <a:pt x="6623" y="455"/>
                  </a:lnTo>
                  <a:lnTo>
                    <a:pt x="6624" y="450"/>
                  </a:lnTo>
                  <a:lnTo>
                    <a:pt x="6624" y="447"/>
                  </a:lnTo>
                  <a:lnTo>
                    <a:pt x="6625" y="441"/>
                  </a:lnTo>
                  <a:lnTo>
                    <a:pt x="6626" y="432"/>
                  </a:lnTo>
                  <a:lnTo>
                    <a:pt x="6626" y="431"/>
                  </a:lnTo>
                  <a:lnTo>
                    <a:pt x="6626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166" name="Picture 524">
              <a:extLst>
                <a:ext uri="{FF2B5EF4-FFF2-40B4-BE49-F238E27FC236}">
                  <a16:creationId xmlns:a16="http://schemas.microsoft.com/office/drawing/2014/main" id="{3E73A826-D080-4EDE-8FAD-3B29E111F2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" y="6023"/>
              <a:ext cx="3656" cy="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7" name="AutoShape 523">
              <a:extLst>
                <a:ext uri="{FF2B5EF4-FFF2-40B4-BE49-F238E27FC236}">
                  <a16:creationId xmlns:a16="http://schemas.microsoft.com/office/drawing/2014/main" id="{1FD9E993-B729-47C1-951D-C5E690EE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" y="3796"/>
              <a:ext cx="1876" cy="525"/>
            </a:xfrm>
            <a:custGeom>
              <a:avLst/>
              <a:gdLst>
                <a:gd name="T0" fmla="+- 0 196 181"/>
                <a:gd name="T1" fmla="*/ T0 w 1876"/>
                <a:gd name="T2" fmla="+- 0 3837 3796"/>
                <a:gd name="T3" fmla="*/ 3837 h 525"/>
                <a:gd name="T4" fmla="+- 0 185 181"/>
                <a:gd name="T5" fmla="*/ T4 w 1876"/>
                <a:gd name="T6" fmla="+- 0 4257 3796"/>
                <a:gd name="T7" fmla="*/ 4257 h 525"/>
                <a:gd name="T8" fmla="+- 0 272 181"/>
                <a:gd name="T9" fmla="*/ T8 w 1876"/>
                <a:gd name="T10" fmla="+- 0 4321 3796"/>
                <a:gd name="T11" fmla="*/ 4321 h 525"/>
                <a:gd name="T12" fmla="+- 0 264 181"/>
                <a:gd name="T13" fmla="*/ T12 w 1876"/>
                <a:gd name="T14" fmla="+- 0 4308 3796"/>
                <a:gd name="T15" fmla="*/ 4308 h 525"/>
                <a:gd name="T16" fmla="+- 0 229 181"/>
                <a:gd name="T17" fmla="*/ T16 w 1876"/>
                <a:gd name="T18" fmla="+- 0 4296 3796"/>
                <a:gd name="T19" fmla="*/ 4296 h 525"/>
                <a:gd name="T20" fmla="+- 0 207 181"/>
                <a:gd name="T21" fmla="*/ T20 w 1876"/>
                <a:gd name="T22" fmla="+- 0 4274 3796"/>
                <a:gd name="T23" fmla="*/ 4274 h 525"/>
                <a:gd name="T24" fmla="+- 0 195 181"/>
                <a:gd name="T25" fmla="*/ T24 w 1876"/>
                <a:gd name="T26" fmla="+- 0 4246 3796"/>
                <a:gd name="T27" fmla="*/ 4246 h 525"/>
                <a:gd name="T28" fmla="+- 0 196 181"/>
                <a:gd name="T29" fmla="*/ T28 w 1876"/>
                <a:gd name="T30" fmla="+- 0 3865 3796"/>
                <a:gd name="T31" fmla="*/ 3865 h 525"/>
                <a:gd name="T32" fmla="+- 0 216 181"/>
                <a:gd name="T33" fmla="*/ T32 w 1876"/>
                <a:gd name="T34" fmla="+- 0 3832 3796"/>
                <a:gd name="T35" fmla="*/ 3832 h 525"/>
                <a:gd name="T36" fmla="+- 0 241 181"/>
                <a:gd name="T37" fmla="*/ T36 w 1876"/>
                <a:gd name="T38" fmla="+- 0 3815 3796"/>
                <a:gd name="T39" fmla="*/ 3815 h 525"/>
                <a:gd name="T40" fmla="+- 0 256 181"/>
                <a:gd name="T41" fmla="*/ T40 w 1876"/>
                <a:gd name="T42" fmla="+- 0 3810 3796"/>
                <a:gd name="T43" fmla="*/ 3810 h 525"/>
                <a:gd name="T44" fmla="+- 0 1973 181"/>
                <a:gd name="T45" fmla="*/ T44 w 1876"/>
                <a:gd name="T46" fmla="+- 0 3797 3796"/>
                <a:gd name="T47" fmla="*/ 3797 h 525"/>
                <a:gd name="T48" fmla="+- 0 1980 181"/>
                <a:gd name="T49" fmla="*/ T48 w 1876"/>
                <a:gd name="T50" fmla="+- 0 4307 3796"/>
                <a:gd name="T51" fmla="*/ 4307 h 525"/>
                <a:gd name="T52" fmla="+- 0 2012 181"/>
                <a:gd name="T53" fmla="*/ T52 w 1876"/>
                <a:gd name="T54" fmla="+- 0 4307 3796"/>
                <a:gd name="T55" fmla="*/ 4307 h 525"/>
                <a:gd name="T56" fmla="+- 0 2012 181"/>
                <a:gd name="T57" fmla="*/ T56 w 1876"/>
                <a:gd name="T58" fmla="+- 0 4307 3796"/>
                <a:gd name="T59" fmla="*/ 4307 h 525"/>
                <a:gd name="T60" fmla="+- 0 1987 181"/>
                <a:gd name="T61" fmla="*/ T60 w 1876"/>
                <a:gd name="T62" fmla="+- 0 4305 3796"/>
                <a:gd name="T63" fmla="*/ 4305 h 525"/>
                <a:gd name="T64" fmla="+- 0 242 181"/>
                <a:gd name="T65" fmla="*/ T64 w 1876"/>
                <a:gd name="T66" fmla="+- 0 4303 3796"/>
                <a:gd name="T67" fmla="*/ 4303 h 525"/>
                <a:gd name="T68" fmla="+- 0 1995 181"/>
                <a:gd name="T69" fmla="*/ T68 w 1876"/>
                <a:gd name="T70" fmla="+- 0 4302 3796"/>
                <a:gd name="T71" fmla="*/ 4302 h 525"/>
                <a:gd name="T72" fmla="+- 0 227 181"/>
                <a:gd name="T73" fmla="*/ T72 w 1876"/>
                <a:gd name="T74" fmla="+- 0 4295 3796"/>
                <a:gd name="T75" fmla="*/ 4295 h 525"/>
                <a:gd name="T76" fmla="+- 0 2009 181"/>
                <a:gd name="T77" fmla="*/ T76 w 1876"/>
                <a:gd name="T78" fmla="+- 0 4295 3796"/>
                <a:gd name="T79" fmla="*/ 4295 h 525"/>
                <a:gd name="T80" fmla="+- 0 227 181"/>
                <a:gd name="T81" fmla="*/ T80 w 1876"/>
                <a:gd name="T82" fmla="+- 0 4295 3796"/>
                <a:gd name="T83" fmla="*/ 4295 h 525"/>
                <a:gd name="T84" fmla="+- 0 2020 181"/>
                <a:gd name="T85" fmla="*/ T84 w 1876"/>
                <a:gd name="T86" fmla="+- 0 4286 3796"/>
                <a:gd name="T87" fmla="*/ 4286 h 525"/>
                <a:gd name="T88" fmla="+- 0 216 181"/>
                <a:gd name="T89" fmla="*/ T88 w 1876"/>
                <a:gd name="T90" fmla="+- 0 4286 3796"/>
                <a:gd name="T91" fmla="*/ 4286 h 525"/>
                <a:gd name="T92" fmla="+- 0 216 181"/>
                <a:gd name="T93" fmla="*/ T92 w 1876"/>
                <a:gd name="T94" fmla="+- 0 4285 3796"/>
                <a:gd name="T95" fmla="*/ 4285 h 525"/>
                <a:gd name="T96" fmla="+- 0 2044 181"/>
                <a:gd name="T97" fmla="*/ T96 w 1876"/>
                <a:gd name="T98" fmla="+- 0 4273 3796"/>
                <a:gd name="T99" fmla="*/ 4273 h 525"/>
                <a:gd name="T100" fmla="+- 0 2030 181"/>
                <a:gd name="T101" fmla="*/ T100 w 1876"/>
                <a:gd name="T102" fmla="+- 0 4274 3796"/>
                <a:gd name="T103" fmla="*/ 4274 h 525"/>
                <a:gd name="T104" fmla="+- 0 206 181"/>
                <a:gd name="T105" fmla="*/ T104 w 1876"/>
                <a:gd name="T106" fmla="+- 0 4273 3796"/>
                <a:gd name="T107" fmla="*/ 4273 h 525"/>
                <a:gd name="T108" fmla="+- 0 2044 181"/>
                <a:gd name="T109" fmla="*/ T108 w 1876"/>
                <a:gd name="T110" fmla="+- 0 4273 3796"/>
                <a:gd name="T111" fmla="*/ 4273 h 525"/>
                <a:gd name="T112" fmla="+- 0 199 181"/>
                <a:gd name="T113" fmla="*/ T112 w 1876"/>
                <a:gd name="T114" fmla="+- 0 4261 3796"/>
                <a:gd name="T115" fmla="*/ 4261 h 525"/>
                <a:gd name="T116" fmla="+- 0 2037 181"/>
                <a:gd name="T117" fmla="*/ T116 w 1876"/>
                <a:gd name="T118" fmla="+- 0 4260 3796"/>
                <a:gd name="T119" fmla="*/ 4260 h 525"/>
                <a:gd name="T120" fmla="+- 0 196 181"/>
                <a:gd name="T121" fmla="*/ T120 w 1876"/>
                <a:gd name="T122" fmla="+- 0 4253 3796"/>
                <a:gd name="T123" fmla="*/ 4253 h 525"/>
                <a:gd name="T124" fmla="+- 0 2054 181"/>
                <a:gd name="T125" fmla="*/ T124 w 1876"/>
                <a:gd name="T126" fmla="+- 0 4245 3796"/>
                <a:gd name="T127" fmla="*/ 4245 h 525"/>
                <a:gd name="T128" fmla="+- 0 2042 181"/>
                <a:gd name="T129" fmla="*/ T128 w 1876"/>
                <a:gd name="T130" fmla="+- 0 4246 3796"/>
                <a:gd name="T131" fmla="*/ 4246 h 525"/>
                <a:gd name="T132" fmla="+- 0 195 181"/>
                <a:gd name="T133" fmla="*/ T132 w 1876"/>
                <a:gd name="T134" fmla="+- 0 4245 3796"/>
                <a:gd name="T135" fmla="*/ 4245 h 525"/>
                <a:gd name="T136" fmla="+- 0 193 181"/>
                <a:gd name="T137" fmla="*/ T136 w 1876"/>
                <a:gd name="T138" fmla="+- 0 4237 3796"/>
                <a:gd name="T139" fmla="*/ 4237 h 525"/>
                <a:gd name="T140" fmla="+- 0 2056 181"/>
                <a:gd name="T141" fmla="*/ T140 w 1876"/>
                <a:gd name="T142" fmla="+- 0 4229 3796"/>
                <a:gd name="T143" fmla="*/ 4229 h 525"/>
                <a:gd name="T144" fmla="+- 0 2044 181"/>
                <a:gd name="T145" fmla="*/ T144 w 1876"/>
                <a:gd name="T146" fmla="+- 0 3888 3796"/>
                <a:gd name="T147" fmla="*/ 3888 h 525"/>
                <a:gd name="T148" fmla="+- 0 193 181"/>
                <a:gd name="T149" fmla="*/ T148 w 1876"/>
                <a:gd name="T150" fmla="+- 0 3880 3796"/>
                <a:gd name="T151" fmla="*/ 3880 h 525"/>
                <a:gd name="T152" fmla="+- 0 2054 181"/>
                <a:gd name="T153" fmla="*/ T152 w 1876"/>
                <a:gd name="T154" fmla="+- 0 3872 3796"/>
                <a:gd name="T155" fmla="*/ 3872 h 525"/>
                <a:gd name="T156" fmla="+- 0 2042 181"/>
                <a:gd name="T157" fmla="*/ T156 w 1876"/>
                <a:gd name="T158" fmla="+- 0 3872 3796"/>
                <a:gd name="T159" fmla="*/ 3872 h 525"/>
                <a:gd name="T160" fmla="+- 0 2037 181"/>
                <a:gd name="T161" fmla="*/ T160 w 1876"/>
                <a:gd name="T162" fmla="+- 0 3857 3796"/>
                <a:gd name="T163" fmla="*/ 3857 h 525"/>
                <a:gd name="T164" fmla="+- 0 2052 181"/>
                <a:gd name="T165" fmla="*/ T164 w 1876"/>
                <a:gd name="T166" fmla="+- 0 3861 3796"/>
                <a:gd name="T167" fmla="*/ 3861 h 525"/>
                <a:gd name="T168" fmla="+- 0 197 181"/>
                <a:gd name="T169" fmla="*/ T168 w 1876"/>
                <a:gd name="T170" fmla="+- 0 3864 3796"/>
                <a:gd name="T171" fmla="*/ 3864 h 525"/>
                <a:gd name="T172" fmla="+- 0 2037 181"/>
                <a:gd name="T173" fmla="*/ T172 w 1876"/>
                <a:gd name="T174" fmla="+- 0 3858 3796"/>
                <a:gd name="T175" fmla="*/ 3858 h 525"/>
                <a:gd name="T176" fmla="+- 0 207 181"/>
                <a:gd name="T177" fmla="*/ T176 w 1876"/>
                <a:gd name="T178" fmla="+- 0 3843 3796"/>
                <a:gd name="T179" fmla="*/ 3843 h 525"/>
                <a:gd name="T180" fmla="+- 0 2030 181"/>
                <a:gd name="T181" fmla="*/ T180 w 1876"/>
                <a:gd name="T182" fmla="+- 0 3844 3796"/>
                <a:gd name="T183" fmla="*/ 3844 h 525"/>
                <a:gd name="T184" fmla="+- 0 2021 181"/>
                <a:gd name="T185" fmla="*/ T184 w 1876"/>
                <a:gd name="T186" fmla="+- 0 3832 3796"/>
                <a:gd name="T187" fmla="*/ 3832 h 525"/>
                <a:gd name="T188" fmla="+- 0 206 181"/>
                <a:gd name="T189" fmla="*/ T188 w 1876"/>
                <a:gd name="T190" fmla="+- 0 3844 3796"/>
                <a:gd name="T191" fmla="*/ 3844 h 525"/>
                <a:gd name="T192" fmla="+- 0 216 181"/>
                <a:gd name="T193" fmla="*/ T192 w 1876"/>
                <a:gd name="T194" fmla="+- 0 3832 3796"/>
                <a:gd name="T195" fmla="*/ 3832 h 525"/>
                <a:gd name="T196" fmla="+- 0 217 181"/>
                <a:gd name="T197" fmla="*/ T196 w 1876"/>
                <a:gd name="T198" fmla="+- 0 3832 3796"/>
                <a:gd name="T199" fmla="*/ 3832 h 525"/>
                <a:gd name="T200" fmla="+- 0 2020 181"/>
                <a:gd name="T201" fmla="*/ T200 w 1876"/>
                <a:gd name="T202" fmla="+- 0 3832 3796"/>
                <a:gd name="T203" fmla="*/ 3832 h 525"/>
                <a:gd name="T204" fmla="+- 0 227 181"/>
                <a:gd name="T205" fmla="*/ T204 w 1876"/>
                <a:gd name="T206" fmla="+- 0 3823 3796"/>
                <a:gd name="T207" fmla="*/ 3823 h 525"/>
                <a:gd name="T208" fmla="+- 0 2009 181"/>
                <a:gd name="T209" fmla="*/ T208 w 1876"/>
                <a:gd name="T210" fmla="+- 0 3823 3796"/>
                <a:gd name="T211" fmla="*/ 3823 h 525"/>
                <a:gd name="T212" fmla="+- 0 229 181"/>
                <a:gd name="T213" fmla="*/ T212 w 1876"/>
                <a:gd name="T214" fmla="+- 0 3822 3796"/>
                <a:gd name="T215" fmla="*/ 3822 h 525"/>
                <a:gd name="T216" fmla="+- 0 241 181"/>
                <a:gd name="T217" fmla="*/ T216 w 1876"/>
                <a:gd name="T218" fmla="+- 0 3815 3796"/>
                <a:gd name="T219" fmla="*/ 3815 h 525"/>
                <a:gd name="T220" fmla="+- 0 1995 181"/>
                <a:gd name="T221" fmla="*/ T220 w 1876"/>
                <a:gd name="T222" fmla="+- 0 3815 3796"/>
                <a:gd name="T223" fmla="*/ 3815 h 525"/>
                <a:gd name="T224" fmla="+- 0 1995 181"/>
                <a:gd name="T225" fmla="*/ T224 w 1876"/>
                <a:gd name="T226" fmla="+- 0 3815 3796"/>
                <a:gd name="T227" fmla="*/ 3815 h 525"/>
                <a:gd name="T228" fmla="+- 0 1987 181"/>
                <a:gd name="T229" fmla="*/ T228 w 1876"/>
                <a:gd name="T230" fmla="+- 0 3812 3796"/>
                <a:gd name="T231" fmla="*/ 3812 h 525"/>
                <a:gd name="T232" fmla="+- 0 1980 181"/>
                <a:gd name="T233" fmla="*/ T232 w 1876"/>
                <a:gd name="T234" fmla="+- 0 3810 3796"/>
                <a:gd name="T235" fmla="*/ 3810 h 525"/>
                <a:gd name="T236" fmla="+- 0 2012 181"/>
                <a:gd name="T237" fmla="*/ T236 w 1876"/>
                <a:gd name="T238" fmla="+- 0 3810 3796"/>
                <a:gd name="T239" fmla="*/ 3810 h 52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</a:cxnLst>
              <a:rect l="0" t="0" r="r" b="b"/>
              <a:pathLst>
                <a:path w="1876" h="525">
                  <a:moveTo>
                    <a:pt x="1783" y="0"/>
                  </a:moveTo>
                  <a:lnTo>
                    <a:pt x="91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5"/>
                  </a:lnTo>
                  <a:lnTo>
                    <a:pt x="55" y="8"/>
                  </a:lnTo>
                  <a:lnTo>
                    <a:pt x="40" y="16"/>
                  </a:lnTo>
                  <a:lnTo>
                    <a:pt x="26" y="27"/>
                  </a:lnTo>
                  <a:lnTo>
                    <a:pt x="15" y="41"/>
                  </a:lnTo>
                  <a:lnTo>
                    <a:pt x="7" y="56"/>
                  </a:lnTo>
                  <a:lnTo>
                    <a:pt x="4" y="65"/>
                  </a:lnTo>
                  <a:lnTo>
                    <a:pt x="1" y="74"/>
                  </a:lnTo>
                  <a:lnTo>
                    <a:pt x="0" y="83"/>
                  </a:lnTo>
                  <a:lnTo>
                    <a:pt x="0" y="92"/>
                  </a:lnTo>
                  <a:lnTo>
                    <a:pt x="0" y="434"/>
                  </a:lnTo>
                  <a:lnTo>
                    <a:pt x="0" y="443"/>
                  </a:lnTo>
                  <a:lnTo>
                    <a:pt x="1" y="452"/>
                  </a:lnTo>
                  <a:lnTo>
                    <a:pt x="4" y="461"/>
                  </a:lnTo>
                  <a:lnTo>
                    <a:pt x="7" y="469"/>
                  </a:lnTo>
                  <a:lnTo>
                    <a:pt x="15" y="485"/>
                  </a:lnTo>
                  <a:lnTo>
                    <a:pt x="26" y="498"/>
                  </a:lnTo>
                  <a:lnTo>
                    <a:pt x="40" y="510"/>
                  </a:lnTo>
                  <a:lnTo>
                    <a:pt x="55" y="518"/>
                  </a:lnTo>
                  <a:lnTo>
                    <a:pt x="64" y="521"/>
                  </a:lnTo>
                  <a:lnTo>
                    <a:pt x="73" y="523"/>
                  </a:lnTo>
                  <a:lnTo>
                    <a:pt x="82" y="525"/>
                  </a:lnTo>
                  <a:lnTo>
                    <a:pt x="91" y="525"/>
                  </a:lnTo>
                  <a:lnTo>
                    <a:pt x="1783" y="525"/>
                  </a:lnTo>
                  <a:lnTo>
                    <a:pt x="1792" y="525"/>
                  </a:lnTo>
                  <a:lnTo>
                    <a:pt x="1802" y="523"/>
                  </a:lnTo>
                  <a:lnTo>
                    <a:pt x="1810" y="521"/>
                  </a:lnTo>
                  <a:lnTo>
                    <a:pt x="1819" y="518"/>
                  </a:lnTo>
                  <a:lnTo>
                    <a:pt x="1828" y="513"/>
                  </a:lnTo>
                  <a:lnTo>
                    <a:pt x="92" y="513"/>
                  </a:lnTo>
                  <a:lnTo>
                    <a:pt x="83" y="512"/>
                  </a:lnTo>
                  <a:lnTo>
                    <a:pt x="76" y="511"/>
                  </a:lnTo>
                  <a:lnTo>
                    <a:pt x="75" y="511"/>
                  </a:lnTo>
                  <a:lnTo>
                    <a:pt x="67" y="509"/>
                  </a:lnTo>
                  <a:lnTo>
                    <a:pt x="68" y="509"/>
                  </a:lnTo>
                  <a:lnTo>
                    <a:pt x="61" y="507"/>
                  </a:lnTo>
                  <a:lnTo>
                    <a:pt x="60" y="506"/>
                  </a:lnTo>
                  <a:lnTo>
                    <a:pt x="48" y="500"/>
                  </a:lnTo>
                  <a:lnTo>
                    <a:pt x="47" y="500"/>
                  </a:lnTo>
                  <a:lnTo>
                    <a:pt x="46" y="499"/>
                  </a:lnTo>
                  <a:lnTo>
                    <a:pt x="36" y="490"/>
                  </a:lnTo>
                  <a:lnTo>
                    <a:pt x="35" y="489"/>
                  </a:lnTo>
                  <a:lnTo>
                    <a:pt x="26" y="478"/>
                  </a:lnTo>
                  <a:lnTo>
                    <a:pt x="25" y="478"/>
                  </a:lnTo>
                  <a:lnTo>
                    <a:pt x="25" y="477"/>
                  </a:lnTo>
                  <a:lnTo>
                    <a:pt x="18" y="465"/>
                  </a:lnTo>
                  <a:lnTo>
                    <a:pt x="18" y="464"/>
                  </a:lnTo>
                  <a:lnTo>
                    <a:pt x="16" y="457"/>
                  </a:lnTo>
                  <a:lnTo>
                    <a:pt x="14" y="450"/>
                  </a:lnTo>
                  <a:lnTo>
                    <a:pt x="12" y="442"/>
                  </a:lnTo>
                  <a:lnTo>
                    <a:pt x="12" y="434"/>
                  </a:lnTo>
                  <a:lnTo>
                    <a:pt x="12" y="92"/>
                  </a:lnTo>
                  <a:lnTo>
                    <a:pt x="12" y="84"/>
                  </a:lnTo>
                  <a:lnTo>
                    <a:pt x="14" y="76"/>
                  </a:lnTo>
                  <a:lnTo>
                    <a:pt x="13" y="76"/>
                  </a:lnTo>
                  <a:lnTo>
                    <a:pt x="15" y="69"/>
                  </a:lnTo>
                  <a:lnTo>
                    <a:pt x="18" y="62"/>
                  </a:lnTo>
                  <a:lnTo>
                    <a:pt x="18" y="61"/>
                  </a:lnTo>
                  <a:lnTo>
                    <a:pt x="25" y="48"/>
                  </a:lnTo>
                  <a:lnTo>
                    <a:pt x="26" y="47"/>
                  </a:lnTo>
                  <a:lnTo>
                    <a:pt x="35" y="36"/>
                  </a:lnTo>
                  <a:lnTo>
                    <a:pt x="36" y="36"/>
                  </a:lnTo>
                  <a:lnTo>
                    <a:pt x="47" y="27"/>
                  </a:lnTo>
                  <a:lnTo>
                    <a:pt x="46" y="27"/>
                  </a:lnTo>
                  <a:lnTo>
                    <a:pt x="47" y="26"/>
                  </a:lnTo>
                  <a:lnTo>
                    <a:pt x="48" y="26"/>
                  </a:lnTo>
                  <a:lnTo>
                    <a:pt x="60" y="19"/>
                  </a:lnTo>
                  <a:lnTo>
                    <a:pt x="61" y="19"/>
                  </a:lnTo>
                  <a:lnTo>
                    <a:pt x="67" y="16"/>
                  </a:lnTo>
                  <a:lnTo>
                    <a:pt x="68" y="16"/>
                  </a:lnTo>
                  <a:lnTo>
                    <a:pt x="75" y="14"/>
                  </a:lnTo>
                  <a:lnTo>
                    <a:pt x="76" y="14"/>
                  </a:lnTo>
                  <a:lnTo>
                    <a:pt x="83" y="13"/>
                  </a:lnTo>
                  <a:lnTo>
                    <a:pt x="92" y="13"/>
                  </a:lnTo>
                  <a:lnTo>
                    <a:pt x="1828" y="13"/>
                  </a:lnTo>
                  <a:lnTo>
                    <a:pt x="1819" y="8"/>
                  </a:lnTo>
                  <a:lnTo>
                    <a:pt x="1810" y="5"/>
                  </a:lnTo>
                  <a:lnTo>
                    <a:pt x="1802" y="2"/>
                  </a:lnTo>
                  <a:lnTo>
                    <a:pt x="1792" y="1"/>
                  </a:lnTo>
                  <a:lnTo>
                    <a:pt x="1783" y="0"/>
                  </a:lnTo>
                  <a:close/>
                  <a:moveTo>
                    <a:pt x="1799" y="511"/>
                  </a:moveTo>
                  <a:lnTo>
                    <a:pt x="1791" y="512"/>
                  </a:lnTo>
                  <a:lnTo>
                    <a:pt x="1792" y="512"/>
                  </a:lnTo>
                  <a:lnTo>
                    <a:pt x="1783" y="513"/>
                  </a:lnTo>
                  <a:lnTo>
                    <a:pt x="1828" y="513"/>
                  </a:lnTo>
                  <a:lnTo>
                    <a:pt x="1831" y="511"/>
                  </a:lnTo>
                  <a:lnTo>
                    <a:pt x="1799" y="511"/>
                  </a:lnTo>
                  <a:close/>
                  <a:moveTo>
                    <a:pt x="75" y="511"/>
                  </a:moveTo>
                  <a:lnTo>
                    <a:pt x="75" y="511"/>
                  </a:lnTo>
                  <a:lnTo>
                    <a:pt x="76" y="511"/>
                  </a:lnTo>
                  <a:lnTo>
                    <a:pt x="75" y="511"/>
                  </a:lnTo>
                  <a:close/>
                  <a:moveTo>
                    <a:pt x="1831" y="511"/>
                  </a:moveTo>
                  <a:lnTo>
                    <a:pt x="1799" y="511"/>
                  </a:lnTo>
                  <a:lnTo>
                    <a:pt x="1831" y="511"/>
                  </a:lnTo>
                  <a:close/>
                  <a:moveTo>
                    <a:pt x="75" y="511"/>
                  </a:moveTo>
                  <a:lnTo>
                    <a:pt x="75" y="511"/>
                  </a:lnTo>
                  <a:close/>
                  <a:moveTo>
                    <a:pt x="1835" y="509"/>
                  </a:moveTo>
                  <a:lnTo>
                    <a:pt x="1807" y="509"/>
                  </a:lnTo>
                  <a:lnTo>
                    <a:pt x="1799" y="511"/>
                  </a:lnTo>
                  <a:lnTo>
                    <a:pt x="1831" y="511"/>
                  </a:lnTo>
                  <a:lnTo>
                    <a:pt x="1834" y="510"/>
                  </a:lnTo>
                  <a:lnTo>
                    <a:pt x="1835" y="509"/>
                  </a:lnTo>
                  <a:close/>
                  <a:moveTo>
                    <a:pt x="68" y="509"/>
                  </a:moveTo>
                  <a:lnTo>
                    <a:pt x="68" y="509"/>
                  </a:lnTo>
                  <a:close/>
                  <a:moveTo>
                    <a:pt x="1838" y="506"/>
                  </a:moveTo>
                  <a:lnTo>
                    <a:pt x="1814" y="506"/>
                  </a:lnTo>
                  <a:lnTo>
                    <a:pt x="1806" y="509"/>
                  </a:lnTo>
                  <a:lnTo>
                    <a:pt x="1807" y="509"/>
                  </a:lnTo>
                  <a:lnTo>
                    <a:pt x="1835" y="509"/>
                  </a:lnTo>
                  <a:lnTo>
                    <a:pt x="1838" y="506"/>
                  </a:lnTo>
                  <a:close/>
                  <a:moveTo>
                    <a:pt x="68" y="509"/>
                  </a:moveTo>
                  <a:lnTo>
                    <a:pt x="67" y="509"/>
                  </a:lnTo>
                  <a:lnTo>
                    <a:pt x="68" y="509"/>
                  </a:lnTo>
                  <a:close/>
                  <a:moveTo>
                    <a:pt x="60" y="506"/>
                  </a:moveTo>
                  <a:lnTo>
                    <a:pt x="61" y="507"/>
                  </a:lnTo>
                  <a:lnTo>
                    <a:pt x="60" y="506"/>
                  </a:lnTo>
                  <a:close/>
                  <a:moveTo>
                    <a:pt x="61" y="507"/>
                  </a:moveTo>
                  <a:lnTo>
                    <a:pt x="61" y="507"/>
                  </a:lnTo>
                  <a:close/>
                  <a:moveTo>
                    <a:pt x="1828" y="499"/>
                  </a:moveTo>
                  <a:lnTo>
                    <a:pt x="1814" y="507"/>
                  </a:lnTo>
                  <a:lnTo>
                    <a:pt x="1814" y="506"/>
                  </a:lnTo>
                  <a:lnTo>
                    <a:pt x="1838" y="506"/>
                  </a:lnTo>
                  <a:lnTo>
                    <a:pt x="1847" y="500"/>
                  </a:lnTo>
                  <a:lnTo>
                    <a:pt x="1827" y="500"/>
                  </a:lnTo>
                  <a:lnTo>
                    <a:pt x="1828" y="499"/>
                  </a:lnTo>
                  <a:close/>
                  <a:moveTo>
                    <a:pt x="60" y="506"/>
                  </a:moveTo>
                  <a:lnTo>
                    <a:pt x="60" y="506"/>
                  </a:lnTo>
                  <a:lnTo>
                    <a:pt x="61" y="507"/>
                  </a:lnTo>
                  <a:lnTo>
                    <a:pt x="60" y="506"/>
                  </a:lnTo>
                  <a:close/>
                  <a:moveTo>
                    <a:pt x="46" y="499"/>
                  </a:moveTo>
                  <a:lnTo>
                    <a:pt x="47" y="500"/>
                  </a:lnTo>
                  <a:lnTo>
                    <a:pt x="47" y="499"/>
                  </a:lnTo>
                  <a:lnTo>
                    <a:pt x="46" y="499"/>
                  </a:lnTo>
                  <a:close/>
                  <a:moveTo>
                    <a:pt x="47" y="499"/>
                  </a:moveTo>
                  <a:lnTo>
                    <a:pt x="47" y="500"/>
                  </a:lnTo>
                  <a:lnTo>
                    <a:pt x="48" y="500"/>
                  </a:lnTo>
                  <a:lnTo>
                    <a:pt x="47" y="499"/>
                  </a:lnTo>
                  <a:close/>
                  <a:moveTo>
                    <a:pt x="1828" y="499"/>
                  </a:moveTo>
                  <a:lnTo>
                    <a:pt x="1828" y="499"/>
                  </a:lnTo>
                  <a:lnTo>
                    <a:pt x="1827" y="500"/>
                  </a:lnTo>
                  <a:lnTo>
                    <a:pt x="1828" y="499"/>
                  </a:lnTo>
                  <a:close/>
                  <a:moveTo>
                    <a:pt x="1847" y="499"/>
                  </a:moveTo>
                  <a:lnTo>
                    <a:pt x="1828" y="499"/>
                  </a:lnTo>
                  <a:lnTo>
                    <a:pt x="1827" y="500"/>
                  </a:lnTo>
                  <a:lnTo>
                    <a:pt x="1847" y="500"/>
                  </a:lnTo>
                  <a:lnTo>
                    <a:pt x="1847" y="499"/>
                  </a:lnTo>
                  <a:close/>
                  <a:moveTo>
                    <a:pt x="46" y="499"/>
                  </a:moveTo>
                  <a:lnTo>
                    <a:pt x="46" y="499"/>
                  </a:lnTo>
                  <a:lnTo>
                    <a:pt x="47" y="499"/>
                  </a:lnTo>
                  <a:lnTo>
                    <a:pt x="46" y="499"/>
                  </a:lnTo>
                  <a:close/>
                  <a:moveTo>
                    <a:pt x="1840" y="489"/>
                  </a:moveTo>
                  <a:lnTo>
                    <a:pt x="1828" y="499"/>
                  </a:lnTo>
                  <a:lnTo>
                    <a:pt x="1847" y="499"/>
                  </a:lnTo>
                  <a:lnTo>
                    <a:pt x="1848" y="498"/>
                  </a:lnTo>
                  <a:lnTo>
                    <a:pt x="1855" y="490"/>
                  </a:lnTo>
                  <a:lnTo>
                    <a:pt x="1839" y="490"/>
                  </a:lnTo>
                  <a:lnTo>
                    <a:pt x="1840" y="489"/>
                  </a:lnTo>
                  <a:close/>
                  <a:moveTo>
                    <a:pt x="1855" y="489"/>
                  </a:moveTo>
                  <a:lnTo>
                    <a:pt x="1840" y="489"/>
                  </a:lnTo>
                  <a:lnTo>
                    <a:pt x="1839" y="490"/>
                  </a:lnTo>
                  <a:lnTo>
                    <a:pt x="1855" y="490"/>
                  </a:lnTo>
                  <a:lnTo>
                    <a:pt x="1855" y="489"/>
                  </a:lnTo>
                  <a:close/>
                  <a:moveTo>
                    <a:pt x="35" y="489"/>
                  </a:moveTo>
                  <a:lnTo>
                    <a:pt x="36" y="490"/>
                  </a:lnTo>
                  <a:lnTo>
                    <a:pt x="35" y="490"/>
                  </a:lnTo>
                  <a:lnTo>
                    <a:pt x="35" y="489"/>
                  </a:lnTo>
                  <a:close/>
                  <a:moveTo>
                    <a:pt x="35" y="490"/>
                  </a:moveTo>
                  <a:lnTo>
                    <a:pt x="36" y="490"/>
                  </a:lnTo>
                  <a:lnTo>
                    <a:pt x="35" y="490"/>
                  </a:lnTo>
                  <a:close/>
                  <a:moveTo>
                    <a:pt x="35" y="489"/>
                  </a:moveTo>
                  <a:lnTo>
                    <a:pt x="35" y="489"/>
                  </a:lnTo>
                  <a:lnTo>
                    <a:pt x="35" y="490"/>
                  </a:lnTo>
                  <a:lnTo>
                    <a:pt x="35" y="489"/>
                  </a:lnTo>
                  <a:close/>
                  <a:moveTo>
                    <a:pt x="1863" y="477"/>
                  </a:moveTo>
                  <a:lnTo>
                    <a:pt x="1849" y="477"/>
                  </a:lnTo>
                  <a:lnTo>
                    <a:pt x="1849" y="478"/>
                  </a:lnTo>
                  <a:lnTo>
                    <a:pt x="1848" y="478"/>
                  </a:lnTo>
                  <a:lnTo>
                    <a:pt x="1840" y="489"/>
                  </a:lnTo>
                  <a:lnTo>
                    <a:pt x="1855" y="489"/>
                  </a:lnTo>
                  <a:lnTo>
                    <a:pt x="1859" y="485"/>
                  </a:lnTo>
                  <a:lnTo>
                    <a:pt x="1863" y="477"/>
                  </a:lnTo>
                  <a:close/>
                  <a:moveTo>
                    <a:pt x="25" y="477"/>
                  </a:moveTo>
                  <a:lnTo>
                    <a:pt x="26" y="478"/>
                  </a:lnTo>
                  <a:lnTo>
                    <a:pt x="25" y="478"/>
                  </a:lnTo>
                  <a:lnTo>
                    <a:pt x="25" y="477"/>
                  </a:lnTo>
                  <a:close/>
                  <a:moveTo>
                    <a:pt x="25" y="478"/>
                  </a:moveTo>
                  <a:lnTo>
                    <a:pt x="26" y="478"/>
                  </a:lnTo>
                  <a:lnTo>
                    <a:pt x="25" y="478"/>
                  </a:lnTo>
                  <a:close/>
                  <a:moveTo>
                    <a:pt x="1849" y="478"/>
                  </a:moveTo>
                  <a:lnTo>
                    <a:pt x="1848" y="478"/>
                  </a:lnTo>
                  <a:lnTo>
                    <a:pt x="1849" y="478"/>
                  </a:lnTo>
                  <a:close/>
                  <a:moveTo>
                    <a:pt x="1849" y="477"/>
                  </a:moveTo>
                  <a:lnTo>
                    <a:pt x="1849" y="478"/>
                  </a:lnTo>
                  <a:lnTo>
                    <a:pt x="1849" y="477"/>
                  </a:lnTo>
                  <a:close/>
                  <a:moveTo>
                    <a:pt x="25" y="477"/>
                  </a:moveTo>
                  <a:lnTo>
                    <a:pt x="25" y="477"/>
                  </a:lnTo>
                  <a:lnTo>
                    <a:pt x="25" y="478"/>
                  </a:lnTo>
                  <a:lnTo>
                    <a:pt x="25" y="477"/>
                  </a:lnTo>
                  <a:close/>
                  <a:moveTo>
                    <a:pt x="1870" y="464"/>
                  </a:moveTo>
                  <a:lnTo>
                    <a:pt x="1856" y="464"/>
                  </a:lnTo>
                  <a:lnTo>
                    <a:pt x="1856" y="465"/>
                  </a:lnTo>
                  <a:lnTo>
                    <a:pt x="1849" y="478"/>
                  </a:lnTo>
                  <a:lnTo>
                    <a:pt x="1849" y="477"/>
                  </a:lnTo>
                  <a:lnTo>
                    <a:pt x="1863" y="477"/>
                  </a:lnTo>
                  <a:lnTo>
                    <a:pt x="1868" y="469"/>
                  </a:lnTo>
                  <a:lnTo>
                    <a:pt x="1870" y="464"/>
                  </a:lnTo>
                  <a:close/>
                  <a:moveTo>
                    <a:pt x="18" y="464"/>
                  </a:moveTo>
                  <a:lnTo>
                    <a:pt x="18" y="465"/>
                  </a:lnTo>
                  <a:lnTo>
                    <a:pt x="18" y="464"/>
                  </a:lnTo>
                  <a:close/>
                  <a:moveTo>
                    <a:pt x="18" y="464"/>
                  </a:moveTo>
                  <a:lnTo>
                    <a:pt x="18" y="465"/>
                  </a:lnTo>
                  <a:lnTo>
                    <a:pt x="18" y="464"/>
                  </a:lnTo>
                  <a:close/>
                  <a:moveTo>
                    <a:pt x="1856" y="464"/>
                  </a:moveTo>
                  <a:lnTo>
                    <a:pt x="1856" y="465"/>
                  </a:lnTo>
                  <a:lnTo>
                    <a:pt x="1856" y="464"/>
                  </a:lnTo>
                  <a:close/>
                  <a:moveTo>
                    <a:pt x="1872" y="457"/>
                  </a:moveTo>
                  <a:lnTo>
                    <a:pt x="1859" y="457"/>
                  </a:lnTo>
                  <a:lnTo>
                    <a:pt x="1856" y="464"/>
                  </a:lnTo>
                  <a:lnTo>
                    <a:pt x="1870" y="464"/>
                  </a:lnTo>
                  <a:lnTo>
                    <a:pt x="1871" y="461"/>
                  </a:lnTo>
                  <a:lnTo>
                    <a:pt x="1872" y="457"/>
                  </a:lnTo>
                  <a:close/>
                  <a:moveTo>
                    <a:pt x="18" y="464"/>
                  </a:moveTo>
                  <a:lnTo>
                    <a:pt x="18" y="464"/>
                  </a:lnTo>
                  <a:close/>
                  <a:moveTo>
                    <a:pt x="15" y="457"/>
                  </a:moveTo>
                  <a:lnTo>
                    <a:pt x="15" y="457"/>
                  </a:lnTo>
                  <a:lnTo>
                    <a:pt x="16" y="457"/>
                  </a:lnTo>
                  <a:lnTo>
                    <a:pt x="15" y="457"/>
                  </a:lnTo>
                  <a:close/>
                  <a:moveTo>
                    <a:pt x="1873" y="449"/>
                  </a:moveTo>
                  <a:lnTo>
                    <a:pt x="1861" y="449"/>
                  </a:lnTo>
                  <a:lnTo>
                    <a:pt x="1859" y="457"/>
                  </a:lnTo>
                  <a:lnTo>
                    <a:pt x="1872" y="457"/>
                  </a:lnTo>
                  <a:lnTo>
                    <a:pt x="1873" y="452"/>
                  </a:lnTo>
                  <a:lnTo>
                    <a:pt x="1873" y="449"/>
                  </a:lnTo>
                  <a:close/>
                  <a:moveTo>
                    <a:pt x="14" y="450"/>
                  </a:moveTo>
                  <a:lnTo>
                    <a:pt x="14" y="450"/>
                  </a:lnTo>
                  <a:close/>
                  <a:moveTo>
                    <a:pt x="1875" y="433"/>
                  </a:moveTo>
                  <a:lnTo>
                    <a:pt x="1863" y="433"/>
                  </a:lnTo>
                  <a:lnTo>
                    <a:pt x="1862" y="442"/>
                  </a:lnTo>
                  <a:lnTo>
                    <a:pt x="1861" y="450"/>
                  </a:lnTo>
                  <a:lnTo>
                    <a:pt x="1861" y="449"/>
                  </a:lnTo>
                  <a:lnTo>
                    <a:pt x="1873" y="449"/>
                  </a:lnTo>
                  <a:lnTo>
                    <a:pt x="1874" y="443"/>
                  </a:lnTo>
                  <a:lnTo>
                    <a:pt x="1875" y="434"/>
                  </a:lnTo>
                  <a:lnTo>
                    <a:pt x="1875" y="433"/>
                  </a:lnTo>
                  <a:close/>
                  <a:moveTo>
                    <a:pt x="14" y="449"/>
                  </a:moveTo>
                  <a:lnTo>
                    <a:pt x="13" y="449"/>
                  </a:lnTo>
                  <a:lnTo>
                    <a:pt x="14" y="450"/>
                  </a:lnTo>
                  <a:lnTo>
                    <a:pt x="14" y="449"/>
                  </a:lnTo>
                  <a:close/>
                  <a:moveTo>
                    <a:pt x="12" y="442"/>
                  </a:moveTo>
                  <a:lnTo>
                    <a:pt x="12" y="442"/>
                  </a:lnTo>
                  <a:close/>
                  <a:moveTo>
                    <a:pt x="1862" y="441"/>
                  </a:moveTo>
                  <a:lnTo>
                    <a:pt x="1862" y="442"/>
                  </a:lnTo>
                  <a:lnTo>
                    <a:pt x="1862" y="441"/>
                  </a:lnTo>
                  <a:close/>
                  <a:moveTo>
                    <a:pt x="12" y="441"/>
                  </a:moveTo>
                  <a:lnTo>
                    <a:pt x="12" y="441"/>
                  </a:lnTo>
                  <a:lnTo>
                    <a:pt x="12" y="442"/>
                  </a:lnTo>
                  <a:lnTo>
                    <a:pt x="12" y="441"/>
                  </a:lnTo>
                  <a:close/>
                  <a:moveTo>
                    <a:pt x="1874" y="84"/>
                  </a:moveTo>
                  <a:lnTo>
                    <a:pt x="1862" y="84"/>
                  </a:lnTo>
                  <a:lnTo>
                    <a:pt x="1863" y="92"/>
                  </a:lnTo>
                  <a:lnTo>
                    <a:pt x="1862" y="434"/>
                  </a:lnTo>
                  <a:lnTo>
                    <a:pt x="1863" y="433"/>
                  </a:lnTo>
                  <a:lnTo>
                    <a:pt x="1875" y="433"/>
                  </a:lnTo>
                  <a:lnTo>
                    <a:pt x="1875" y="92"/>
                  </a:lnTo>
                  <a:lnTo>
                    <a:pt x="1874" y="84"/>
                  </a:lnTo>
                  <a:close/>
                  <a:moveTo>
                    <a:pt x="12" y="92"/>
                  </a:moveTo>
                  <a:lnTo>
                    <a:pt x="12" y="92"/>
                  </a:lnTo>
                  <a:close/>
                  <a:moveTo>
                    <a:pt x="1862" y="92"/>
                  </a:moveTo>
                  <a:lnTo>
                    <a:pt x="1862" y="92"/>
                  </a:lnTo>
                  <a:lnTo>
                    <a:pt x="1863" y="92"/>
                  </a:lnTo>
                  <a:lnTo>
                    <a:pt x="1862" y="92"/>
                  </a:lnTo>
                  <a:close/>
                  <a:moveTo>
                    <a:pt x="12" y="92"/>
                  </a:moveTo>
                  <a:lnTo>
                    <a:pt x="12" y="92"/>
                  </a:lnTo>
                  <a:close/>
                  <a:moveTo>
                    <a:pt x="12" y="84"/>
                  </a:moveTo>
                  <a:lnTo>
                    <a:pt x="12" y="84"/>
                  </a:lnTo>
                  <a:close/>
                  <a:moveTo>
                    <a:pt x="1873" y="76"/>
                  </a:moveTo>
                  <a:lnTo>
                    <a:pt x="1861" y="76"/>
                  </a:lnTo>
                  <a:lnTo>
                    <a:pt x="1862" y="84"/>
                  </a:lnTo>
                  <a:lnTo>
                    <a:pt x="1874" y="84"/>
                  </a:lnTo>
                  <a:lnTo>
                    <a:pt x="1874" y="83"/>
                  </a:lnTo>
                  <a:lnTo>
                    <a:pt x="1873" y="76"/>
                  </a:lnTo>
                  <a:close/>
                  <a:moveTo>
                    <a:pt x="12" y="84"/>
                  </a:moveTo>
                  <a:lnTo>
                    <a:pt x="12" y="84"/>
                  </a:lnTo>
                  <a:close/>
                  <a:moveTo>
                    <a:pt x="14" y="76"/>
                  </a:moveTo>
                  <a:lnTo>
                    <a:pt x="13" y="76"/>
                  </a:lnTo>
                  <a:lnTo>
                    <a:pt x="14" y="76"/>
                  </a:lnTo>
                  <a:close/>
                  <a:moveTo>
                    <a:pt x="1861" y="76"/>
                  </a:moveTo>
                  <a:lnTo>
                    <a:pt x="1861" y="76"/>
                  </a:lnTo>
                  <a:close/>
                  <a:moveTo>
                    <a:pt x="14" y="76"/>
                  </a:moveTo>
                  <a:lnTo>
                    <a:pt x="14" y="76"/>
                  </a:lnTo>
                  <a:close/>
                  <a:moveTo>
                    <a:pt x="1869" y="61"/>
                  </a:moveTo>
                  <a:lnTo>
                    <a:pt x="1856" y="61"/>
                  </a:lnTo>
                  <a:lnTo>
                    <a:pt x="1856" y="62"/>
                  </a:lnTo>
                  <a:lnTo>
                    <a:pt x="1859" y="69"/>
                  </a:lnTo>
                  <a:lnTo>
                    <a:pt x="1861" y="76"/>
                  </a:lnTo>
                  <a:lnTo>
                    <a:pt x="1873" y="76"/>
                  </a:lnTo>
                  <a:lnTo>
                    <a:pt x="1873" y="74"/>
                  </a:lnTo>
                  <a:lnTo>
                    <a:pt x="1871" y="65"/>
                  </a:lnTo>
                  <a:lnTo>
                    <a:pt x="1869" y="61"/>
                  </a:lnTo>
                  <a:close/>
                  <a:moveTo>
                    <a:pt x="1859" y="68"/>
                  </a:moveTo>
                  <a:lnTo>
                    <a:pt x="1859" y="69"/>
                  </a:lnTo>
                  <a:lnTo>
                    <a:pt x="1859" y="68"/>
                  </a:lnTo>
                  <a:close/>
                  <a:moveTo>
                    <a:pt x="16" y="68"/>
                  </a:moveTo>
                  <a:lnTo>
                    <a:pt x="15" y="69"/>
                  </a:lnTo>
                  <a:lnTo>
                    <a:pt x="16" y="68"/>
                  </a:lnTo>
                  <a:close/>
                  <a:moveTo>
                    <a:pt x="1856" y="62"/>
                  </a:moveTo>
                  <a:lnTo>
                    <a:pt x="1856" y="62"/>
                  </a:lnTo>
                  <a:close/>
                  <a:moveTo>
                    <a:pt x="1863" y="47"/>
                  </a:moveTo>
                  <a:lnTo>
                    <a:pt x="1849" y="47"/>
                  </a:lnTo>
                  <a:lnTo>
                    <a:pt x="1849" y="48"/>
                  </a:lnTo>
                  <a:lnTo>
                    <a:pt x="1856" y="62"/>
                  </a:lnTo>
                  <a:lnTo>
                    <a:pt x="1856" y="61"/>
                  </a:lnTo>
                  <a:lnTo>
                    <a:pt x="1869" y="61"/>
                  </a:lnTo>
                  <a:lnTo>
                    <a:pt x="1868" y="56"/>
                  </a:lnTo>
                  <a:lnTo>
                    <a:pt x="1863" y="47"/>
                  </a:lnTo>
                  <a:close/>
                  <a:moveTo>
                    <a:pt x="18" y="61"/>
                  </a:moveTo>
                  <a:lnTo>
                    <a:pt x="18" y="61"/>
                  </a:lnTo>
                  <a:lnTo>
                    <a:pt x="18" y="62"/>
                  </a:lnTo>
                  <a:lnTo>
                    <a:pt x="18" y="61"/>
                  </a:lnTo>
                  <a:close/>
                  <a:moveTo>
                    <a:pt x="26" y="47"/>
                  </a:moveTo>
                  <a:lnTo>
                    <a:pt x="25" y="48"/>
                  </a:lnTo>
                  <a:lnTo>
                    <a:pt x="26" y="47"/>
                  </a:lnTo>
                  <a:close/>
                  <a:moveTo>
                    <a:pt x="25" y="48"/>
                  </a:moveTo>
                  <a:lnTo>
                    <a:pt x="25" y="48"/>
                  </a:lnTo>
                  <a:close/>
                  <a:moveTo>
                    <a:pt x="1849" y="48"/>
                  </a:moveTo>
                  <a:lnTo>
                    <a:pt x="1849" y="48"/>
                  </a:lnTo>
                  <a:close/>
                  <a:moveTo>
                    <a:pt x="1849" y="47"/>
                  </a:moveTo>
                  <a:lnTo>
                    <a:pt x="1849" y="48"/>
                  </a:lnTo>
                  <a:lnTo>
                    <a:pt x="1849" y="47"/>
                  </a:lnTo>
                  <a:close/>
                  <a:moveTo>
                    <a:pt x="1855" y="36"/>
                  </a:moveTo>
                  <a:lnTo>
                    <a:pt x="1839" y="36"/>
                  </a:lnTo>
                  <a:lnTo>
                    <a:pt x="1840" y="36"/>
                  </a:lnTo>
                  <a:lnTo>
                    <a:pt x="1849" y="48"/>
                  </a:lnTo>
                  <a:lnTo>
                    <a:pt x="1849" y="47"/>
                  </a:lnTo>
                  <a:lnTo>
                    <a:pt x="1863" y="47"/>
                  </a:lnTo>
                  <a:lnTo>
                    <a:pt x="1859" y="41"/>
                  </a:lnTo>
                  <a:lnTo>
                    <a:pt x="1855" y="36"/>
                  </a:lnTo>
                  <a:close/>
                  <a:moveTo>
                    <a:pt x="26" y="47"/>
                  </a:moveTo>
                  <a:lnTo>
                    <a:pt x="26" y="47"/>
                  </a:lnTo>
                  <a:lnTo>
                    <a:pt x="25" y="48"/>
                  </a:lnTo>
                  <a:lnTo>
                    <a:pt x="26" y="47"/>
                  </a:lnTo>
                  <a:close/>
                  <a:moveTo>
                    <a:pt x="36" y="36"/>
                  </a:moveTo>
                  <a:lnTo>
                    <a:pt x="35" y="36"/>
                  </a:lnTo>
                  <a:lnTo>
                    <a:pt x="36" y="36"/>
                  </a:lnTo>
                  <a:close/>
                  <a:moveTo>
                    <a:pt x="35" y="36"/>
                  </a:moveTo>
                  <a:lnTo>
                    <a:pt x="35" y="36"/>
                  </a:lnTo>
                  <a:close/>
                  <a:moveTo>
                    <a:pt x="1839" y="36"/>
                  </a:moveTo>
                  <a:lnTo>
                    <a:pt x="1840" y="36"/>
                  </a:lnTo>
                  <a:lnTo>
                    <a:pt x="1839" y="36"/>
                  </a:lnTo>
                  <a:close/>
                  <a:moveTo>
                    <a:pt x="1839" y="36"/>
                  </a:moveTo>
                  <a:lnTo>
                    <a:pt x="1839" y="36"/>
                  </a:lnTo>
                  <a:lnTo>
                    <a:pt x="1840" y="36"/>
                  </a:lnTo>
                  <a:lnTo>
                    <a:pt x="1839" y="36"/>
                  </a:lnTo>
                  <a:close/>
                  <a:moveTo>
                    <a:pt x="36" y="36"/>
                  </a:moveTo>
                  <a:lnTo>
                    <a:pt x="36" y="36"/>
                  </a:lnTo>
                  <a:lnTo>
                    <a:pt x="35" y="36"/>
                  </a:lnTo>
                  <a:lnTo>
                    <a:pt x="36" y="36"/>
                  </a:lnTo>
                  <a:close/>
                  <a:moveTo>
                    <a:pt x="1846" y="26"/>
                  </a:moveTo>
                  <a:lnTo>
                    <a:pt x="1827" y="26"/>
                  </a:lnTo>
                  <a:lnTo>
                    <a:pt x="1828" y="27"/>
                  </a:lnTo>
                  <a:lnTo>
                    <a:pt x="1839" y="36"/>
                  </a:lnTo>
                  <a:lnTo>
                    <a:pt x="1855" y="36"/>
                  </a:lnTo>
                  <a:lnTo>
                    <a:pt x="1848" y="27"/>
                  </a:lnTo>
                  <a:lnTo>
                    <a:pt x="1846" y="26"/>
                  </a:lnTo>
                  <a:close/>
                  <a:moveTo>
                    <a:pt x="47" y="26"/>
                  </a:moveTo>
                  <a:lnTo>
                    <a:pt x="46" y="27"/>
                  </a:lnTo>
                  <a:lnTo>
                    <a:pt x="47" y="26"/>
                  </a:lnTo>
                  <a:close/>
                  <a:moveTo>
                    <a:pt x="47" y="26"/>
                  </a:moveTo>
                  <a:lnTo>
                    <a:pt x="46" y="27"/>
                  </a:lnTo>
                  <a:lnTo>
                    <a:pt x="47" y="27"/>
                  </a:lnTo>
                  <a:lnTo>
                    <a:pt x="47" y="26"/>
                  </a:lnTo>
                  <a:close/>
                  <a:moveTo>
                    <a:pt x="1828" y="26"/>
                  </a:moveTo>
                  <a:lnTo>
                    <a:pt x="1828" y="27"/>
                  </a:lnTo>
                  <a:lnTo>
                    <a:pt x="1828" y="26"/>
                  </a:lnTo>
                  <a:close/>
                  <a:moveTo>
                    <a:pt x="1827" y="26"/>
                  </a:moveTo>
                  <a:lnTo>
                    <a:pt x="1828" y="26"/>
                  </a:lnTo>
                  <a:lnTo>
                    <a:pt x="1828" y="27"/>
                  </a:lnTo>
                  <a:lnTo>
                    <a:pt x="1827" y="26"/>
                  </a:lnTo>
                  <a:close/>
                  <a:moveTo>
                    <a:pt x="1814" y="19"/>
                  </a:moveTo>
                  <a:lnTo>
                    <a:pt x="1828" y="26"/>
                  </a:lnTo>
                  <a:lnTo>
                    <a:pt x="1827" y="26"/>
                  </a:lnTo>
                  <a:lnTo>
                    <a:pt x="1846" y="26"/>
                  </a:lnTo>
                  <a:lnTo>
                    <a:pt x="1838" y="19"/>
                  </a:lnTo>
                  <a:lnTo>
                    <a:pt x="1814" y="19"/>
                  </a:lnTo>
                  <a:close/>
                  <a:moveTo>
                    <a:pt x="48" y="26"/>
                  </a:moveTo>
                  <a:lnTo>
                    <a:pt x="47" y="26"/>
                  </a:lnTo>
                  <a:lnTo>
                    <a:pt x="48" y="26"/>
                  </a:lnTo>
                  <a:close/>
                  <a:moveTo>
                    <a:pt x="61" y="19"/>
                  </a:moveTo>
                  <a:lnTo>
                    <a:pt x="60" y="19"/>
                  </a:lnTo>
                  <a:lnTo>
                    <a:pt x="61" y="19"/>
                  </a:lnTo>
                  <a:close/>
                  <a:moveTo>
                    <a:pt x="61" y="19"/>
                  </a:moveTo>
                  <a:lnTo>
                    <a:pt x="60" y="19"/>
                  </a:lnTo>
                  <a:lnTo>
                    <a:pt x="61" y="19"/>
                  </a:lnTo>
                  <a:close/>
                  <a:moveTo>
                    <a:pt x="1813" y="19"/>
                  </a:moveTo>
                  <a:lnTo>
                    <a:pt x="1814" y="19"/>
                  </a:lnTo>
                  <a:lnTo>
                    <a:pt x="1813" y="19"/>
                  </a:lnTo>
                  <a:close/>
                  <a:moveTo>
                    <a:pt x="1838" y="19"/>
                  </a:moveTo>
                  <a:lnTo>
                    <a:pt x="1813" y="19"/>
                  </a:lnTo>
                  <a:lnTo>
                    <a:pt x="1814" y="19"/>
                  </a:lnTo>
                  <a:lnTo>
                    <a:pt x="1838" y="19"/>
                  </a:lnTo>
                  <a:close/>
                  <a:moveTo>
                    <a:pt x="1831" y="14"/>
                  </a:moveTo>
                  <a:lnTo>
                    <a:pt x="1799" y="14"/>
                  </a:lnTo>
                  <a:lnTo>
                    <a:pt x="1807" y="16"/>
                  </a:lnTo>
                  <a:lnTo>
                    <a:pt x="1814" y="19"/>
                  </a:lnTo>
                  <a:lnTo>
                    <a:pt x="1813" y="19"/>
                  </a:lnTo>
                  <a:lnTo>
                    <a:pt x="1838" y="19"/>
                  </a:lnTo>
                  <a:lnTo>
                    <a:pt x="1834" y="16"/>
                  </a:lnTo>
                  <a:lnTo>
                    <a:pt x="1831" y="14"/>
                  </a:lnTo>
                  <a:close/>
                  <a:moveTo>
                    <a:pt x="61" y="19"/>
                  </a:moveTo>
                  <a:lnTo>
                    <a:pt x="61" y="19"/>
                  </a:lnTo>
                  <a:close/>
                  <a:moveTo>
                    <a:pt x="1806" y="16"/>
                  </a:moveTo>
                  <a:lnTo>
                    <a:pt x="1807" y="16"/>
                  </a:lnTo>
                  <a:lnTo>
                    <a:pt x="1806" y="16"/>
                  </a:lnTo>
                  <a:close/>
                  <a:moveTo>
                    <a:pt x="68" y="16"/>
                  </a:moveTo>
                  <a:lnTo>
                    <a:pt x="68" y="16"/>
                  </a:lnTo>
                  <a:close/>
                  <a:moveTo>
                    <a:pt x="1799" y="14"/>
                  </a:moveTo>
                  <a:lnTo>
                    <a:pt x="1799" y="14"/>
                  </a:lnTo>
                  <a:close/>
                  <a:moveTo>
                    <a:pt x="1828" y="13"/>
                  </a:moveTo>
                  <a:lnTo>
                    <a:pt x="1783" y="13"/>
                  </a:lnTo>
                  <a:lnTo>
                    <a:pt x="1792" y="13"/>
                  </a:lnTo>
                  <a:lnTo>
                    <a:pt x="1791" y="13"/>
                  </a:lnTo>
                  <a:lnTo>
                    <a:pt x="1799" y="14"/>
                  </a:lnTo>
                  <a:lnTo>
                    <a:pt x="1831" y="14"/>
                  </a:lnTo>
                  <a:lnTo>
                    <a:pt x="1828" y="13"/>
                  </a:lnTo>
                  <a:close/>
                  <a:moveTo>
                    <a:pt x="76" y="14"/>
                  </a:moveTo>
                  <a:lnTo>
                    <a:pt x="75" y="14"/>
                  </a:lnTo>
                  <a:lnTo>
                    <a:pt x="7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68" name="AutoShape 522">
              <a:extLst>
                <a:ext uri="{FF2B5EF4-FFF2-40B4-BE49-F238E27FC236}">
                  <a16:creationId xmlns:a16="http://schemas.microsoft.com/office/drawing/2014/main" id="{D760F2D1-2CE0-498C-B6DC-579FBE72C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7" y="3556"/>
              <a:ext cx="4812" cy="1019"/>
            </a:xfrm>
            <a:custGeom>
              <a:avLst/>
              <a:gdLst>
                <a:gd name="T0" fmla="+- 0 4937 1068"/>
                <a:gd name="T1" fmla="*/ T0 w 4812"/>
                <a:gd name="T2" fmla="+- 0 4066 3556"/>
                <a:gd name="T3" fmla="*/ 4066 h 1019"/>
                <a:gd name="T4" fmla="+- 0 4839 1068"/>
                <a:gd name="T5" fmla="*/ T4 w 4812"/>
                <a:gd name="T6" fmla="+- 0 4017 3556"/>
                <a:gd name="T7" fmla="*/ 4017 h 1019"/>
                <a:gd name="T8" fmla="+- 0 4839 1068"/>
                <a:gd name="T9" fmla="*/ T8 w 4812"/>
                <a:gd name="T10" fmla="+- 0 4058 3556"/>
                <a:gd name="T11" fmla="*/ 4058 h 1019"/>
                <a:gd name="T12" fmla="+- 0 2050 1068"/>
                <a:gd name="T13" fmla="*/ T12 w 4812"/>
                <a:gd name="T14" fmla="+- 0 4051 3556"/>
                <a:gd name="T15" fmla="*/ 4051 h 1019"/>
                <a:gd name="T16" fmla="+- 0 2049 1068"/>
                <a:gd name="T17" fmla="*/ T16 w 4812"/>
                <a:gd name="T18" fmla="+- 0 4067 3556"/>
                <a:gd name="T19" fmla="*/ 4067 h 1019"/>
                <a:gd name="T20" fmla="+- 0 4839 1068"/>
                <a:gd name="T21" fmla="*/ T20 w 4812"/>
                <a:gd name="T22" fmla="+- 0 4074 3556"/>
                <a:gd name="T23" fmla="*/ 4074 h 1019"/>
                <a:gd name="T24" fmla="+- 0 4839 1068"/>
                <a:gd name="T25" fmla="*/ T24 w 4812"/>
                <a:gd name="T26" fmla="+- 0 4115 3556"/>
                <a:gd name="T27" fmla="*/ 4115 h 1019"/>
                <a:gd name="T28" fmla="+- 0 4922 1068"/>
                <a:gd name="T29" fmla="*/ T28 w 4812"/>
                <a:gd name="T30" fmla="+- 0 4074 3556"/>
                <a:gd name="T31" fmla="*/ 4074 h 1019"/>
                <a:gd name="T32" fmla="+- 0 4937 1068"/>
                <a:gd name="T33" fmla="*/ T32 w 4812"/>
                <a:gd name="T34" fmla="+- 0 4066 3556"/>
                <a:gd name="T35" fmla="*/ 4066 h 1019"/>
                <a:gd name="T36" fmla="+- 0 5876 1068"/>
                <a:gd name="T37" fmla="*/ T36 w 4812"/>
                <a:gd name="T38" fmla="+- 0 4321 3556"/>
                <a:gd name="T39" fmla="*/ 4321 h 1019"/>
                <a:gd name="T40" fmla="+- 0 5859 1068"/>
                <a:gd name="T41" fmla="*/ T40 w 4812"/>
                <a:gd name="T42" fmla="+- 0 4321 3556"/>
                <a:gd name="T43" fmla="*/ 4321 h 1019"/>
                <a:gd name="T44" fmla="+- 0 5859 1068"/>
                <a:gd name="T45" fmla="*/ T44 w 4812"/>
                <a:gd name="T46" fmla="+- 0 4440 3556"/>
                <a:gd name="T47" fmla="*/ 4440 h 1019"/>
                <a:gd name="T48" fmla="+- 0 1109 1068"/>
                <a:gd name="T49" fmla="*/ T48 w 4812"/>
                <a:gd name="T50" fmla="+- 0 4440 3556"/>
                <a:gd name="T51" fmla="*/ 4440 h 1019"/>
                <a:gd name="T52" fmla="+- 0 1109 1068"/>
                <a:gd name="T53" fmla="*/ T52 w 4812"/>
                <a:gd name="T54" fmla="+- 0 4477 3556"/>
                <a:gd name="T55" fmla="*/ 4477 h 1019"/>
                <a:gd name="T56" fmla="+- 0 1068 1068"/>
                <a:gd name="T57" fmla="*/ T56 w 4812"/>
                <a:gd name="T58" fmla="+- 0 4477 3556"/>
                <a:gd name="T59" fmla="*/ 4477 h 1019"/>
                <a:gd name="T60" fmla="+- 0 1117 1068"/>
                <a:gd name="T61" fmla="*/ T60 w 4812"/>
                <a:gd name="T62" fmla="+- 0 4575 3556"/>
                <a:gd name="T63" fmla="*/ 4575 h 1019"/>
                <a:gd name="T64" fmla="+- 0 1158 1068"/>
                <a:gd name="T65" fmla="*/ T64 w 4812"/>
                <a:gd name="T66" fmla="+- 0 4493 3556"/>
                <a:gd name="T67" fmla="*/ 4493 h 1019"/>
                <a:gd name="T68" fmla="+- 0 1166 1068"/>
                <a:gd name="T69" fmla="*/ T68 w 4812"/>
                <a:gd name="T70" fmla="+- 0 4477 3556"/>
                <a:gd name="T71" fmla="*/ 4477 h 1019"/>
                <a:gd name="T72" fmla="+- 0 1125 1068"/>
                <a:gd name="T73" fmla="*/ T72 w 4812"/>
                <a:gd name="T74" fmla="+- 0 4477 3556"/>
                <a:gd name="T75" fmla="*/ 4477 h 1019"/>
                <a:gd name="T76" fmla="+- 0 1125 1068"/>
                <a:gd name="T77" fmla="*/ T76 w 4812"/>
                <a:gd name="T78" fmla="+- 0 4456 3556"/>
                <a:gd name="T79" fmla="*/ 4456 h 1019"/>
                <a:gd name="T80" fmla="+- 0 5876 1068"/>
                <a:gd name="T81" fmla="*/ T80 w 4812"/>
                <a:gd name="T82" fmla="+- 0 4456 3556"/>
                <a:gd name="T83" fmla="*/ 4456 h 1019"/>
                <a:gd name="T84" fmla="+- 0 5876 1068"/>
                <a:gd name="T85" fmla="*/ T84 w 4812"/>
                <a:gd name="T86" fmla="+- 0 4440 3556"/>
                <a:gd name="T87" fmla="*/ 4440 h 1019"/>
                <a:gd name="T88" fmla="+- 0 5876 1068"/>
                <a:gd name="T89" fmla="*/ T88 w 4812"/>
                <a:gd name="T90" fmla="+- 0 4321 3556"/>
                <a:gd name="T91" fmla="*/ 4321 h 1019"/>
                <a:gd name="T92" fmla="+- 0 5879 1068"/>
                <a:gd name="T93" fmla="*/ T92 w 4812"/>
                <a:gd name="T94" fmla="+- 0 3556 3556"/>
                <a:gd name="T95" fmla="*/ 3556 h 1019"/>
                <a:gd name="T96" fmla="+- 0 5862 1068"/>
                <a:gd name="T97" fmla="*/ T96 w 4812"/>
                <a:gd name="T98" fmla="+- 0 3556 3556"/>
                <a:gd name="T99" fmla="*/ 3556 h 1019"/>
                <a:gd name="T100" fmla="+- 0 5862 1068"/>
                <a:gd name="T101" fmla="*/ T100 w 4812"/>
                <a:gd name="T102" fmla="+- 0 3671 3556"/>
                <a:gd name="T103" fmla="*/ 3671 h 1019"/>
                <a:gd name="T104" fmla="+- 0 1109 1068"/>
                <a:gd name="T105" fmla="*/ T104 w 4812"/>
                <a:gd name="T106" fmla="+- 0 3671 3556"/>
                <a:gd name="T107" fmla="*/ 3671 h 1019"/>
                <a:gd name="T108" fmla="+- 0 1109 1068"/>
                <a:gd name="T109" fmla="*/ T108 w 4812"/>
                <a:gd name="T110" fmla="+- 0 3703 3556"/>
                <a:gd name="T111" fmla="*/ 3703 h 1019"/>
                <a:gd name="T112" fmla="+- 0 1068 1068"/>
                <a:gd name="T113" fmla="*/ T112 w 4812"/>
                <a:gd name="T114" fmla="+- 0 3703 3556"/>
                <a:gd name="T115" fmla="*/ 3703 h 1019"/>
                <a:gd name="T116" fmla="+- 0 1117 1068"/>
                <a:gd name="T117" fmla="*/ T116 w 4812"/>
                <a:gd name="T118" fmla="+- 0 3802 3556"/>
                <a:gd name="T119" fmla="*/ 3802 h 1019"/>
                <a:gd name="T120" fmla="+- 0 1158 1068"/>
                <a:gd name="T121" fmla="*/ T120 w 4812"/>
                <a:gd name="T122" fmla="+- 0 3719 3556"/>
                <a:gd name="T123" fmla="*/ 3719 h 1019"/>
                <a:gd name="T124" fmla="+- 0 1166 1068"/>
                <a:gd name="T125" fmla="*/ T124 w 4812"/>
                <a:gd name="T126" fmla="+- 0 3703 3556"/>
                <a:gd name="T127" fmla="*/ 3703 h 1019"/>
                <a:gd name="T128" fmla="+- 0 1125 1068"/>
                <a:gd name="T129" fmla="*/ T128 w 4812"/>
                <a:gd name="T130" fmla="+- 0 3703 3556"/>
                <a:gd name="T131" fmla="*/ 3703 h 1019"/>
                <a:gd name="T132" fmla="+- 0 1125 1068"/>
                <a:gd name="T133" fmla="*/ T132 w 4812"/>
                <a:gd name="T134" fmla="+- 0 3687 3556"/>
                <a:gd name="T135" fmla="*/ 3687 h 1019"/>
                <a:gd name="T136" fmla="+- 0 5879 1068"/>
                <a:gd name="T137" fmla="*/ T136 w 4812"/>
                <a:gd name="T138" fmla="+- 0 3687 3556"/>
                <a:gd name="T139" fmla="*/ 3687 h 1019"/>
                <a:gd name="T140" fmla="+- 0 5879 1068"/>
                <a:gd name="T141" fmla="*/ T140 w 4812"/>
                <a:gd name="T142" fmla="+- 0 3671 3556"/>
                <a:gd name="T143" fmla="*/ 3671 h 1019"/>
                <a:gd name="T144" fmla="+- 0 5879 1068"/>
                <a:gd name="T145" fmla="*/ T144 w 4812"/>
                <a:gd name="T146" fmla="+- 0 3556 3556"/>
                <a:gd name="T147" fmla="*/ 3556 h 101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4812" h="1019">
                  <a:moveTo>
                    <a:pt x="3869" y="510"/>
                  </a:moveTo>
                  <a:lnTo>
                    <a:pt x="3771" y="461"/>
                  </a:lnTo>
                  <a:lnTo>
                    <a:pt x="3771" y="502"/>
                  </a:lnTo>
                  <a:lnTo>
                    <a:pt x="982" y="495"/>
                  </a:lnTo>
                  <a:lnTo>
                    <a:pt x="981" y="511"/>
                  </a:lnTo>
                  <a:lnTo>
                    <a:pt x="3771" y="518"/>
                  </a:lnTo>
                  <a:lnTo>
                    <a:pt x="3771" y="559"/>
                  </a:lnTo>
                  <a:lnTo>
                    <a:pt x="3854" y="518"/>
                  </a:lnTo>
                  <a:lnTo>
                    <a:pt x="3869" y="510"/>
                  </a:lnTo>
                  <a:close/>
                  <a:moveTo>
                    <a:pt x="4808" y="765"/>
                  </a:moveTo>
                  <a:lnTo>
                    <a:pt x="4791" y="765"/>
                  </a:lnTo>
                  <a:lnTo>
                    <a:pt x="4791" y="884"/>
                  </a:lnTo>
                  <a:lnTo>
                    <a:pt x="41" y="884"/>
                  </a:lnTo>
                  <a:lnTo>
                    <a:pt x="41" y="921"/>
                  </a:lnTo>
                  <a:lnTo>
                    <a:pt x="0" y="921"/>
                  </a:lnTo>
                  <a:lnTo>
                    <a:pt x="49" y="1019"/>
                  </a:lnTo>
                  <a:lnTo>
                    <a:pt x="90" y="937"/>
                  </a:lnTo>
                  <a:lnTo>
                    <a:pt x="98" y="921"/>
                  </a:lnTo>
                  <a:lnTo>
                    <a:pt x="57" y="921"/>
                  </a:lnTo>
                  <a:lnTo>
                    <a:pt x="57" y="900"/>
                  </a:lnTo>
                  <a:lnTo>
                    <a:pt x="4808" y="900"/>
                  </a:lnTo>
                  <a:lnTo>
                    <a:pt x="4808" y="884"/>
                  </a:lnTo>
                  <a:lnTo>
                    <a:pt x="4808" y="765"/>
                  </a:lnTo>
                  <a:close/>
                  <a:moveTo>
                    <a:pt x="4811" y="0"/>
                  </a:moveTo>
                  <a:lnTo>
                    <a:pt x="4794" y="0"/>
                  </a:lnTo>
                  <a:lnTo>
                    <a:pt x="4794" y="115"/>
                  </a:lnTo>
                  <a:lnTo>
                    <a:pt x="41" y="115"/>
                  </a:lnTo>
                  <a:lnTo>
                    <a:pt x="41" y="147"/>
                  </a:lnTo>
                  <a:lnTo>
                    <a:pt x="0" y="147"/>
                  </a:lnTo>
                  <a:lnTo>
                    <a:pt x="49" y="246"/>
                  </a:lnTo>
                  <a:lnTo>
                    <a:pt x="90" y="163"/>
                  </a:lnTo>
                  <a:lnTo>
                    <a:pt x="98" y="147"/>
                  </a:lnTo>
                  <a:lnTo>
                    <a:pt x="57" y="147"/>
                  </a:lnTo>
                  <a:lnTo>
                    <a:pt x="57" y="131"/>
                  </a:lnTo>
                  <a:lnTo>
                    <a:pt x="4811" y="131"/>
                  </a:lnTo>
                  <a:lnTo>
                    <a:pt x="4811" y="115"/>
                  </a:lnTo>
                  <a:lnTo>
                    <a:pt x="4811" y="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169" name="Picture 521">
              <a:extLst>
                <a:ext uri="{FF2B5EF4-FFF2-40B4-BE49-F238E27FC236}">
                  <a16:creationId xmlns:a16="http://schemas.microsoft.com/office/drawing/2014/main" id="{1B0F1D1E-B3F1-461D-8C60-C48B4F03B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" y="4568"/>
              <a:ext cx="3472" cy="1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0" name="Picture 520">
              <a:extLst>
                <a:ext uri="{FF2B5EF4-FFF2-40B4-BE49-F238E27FC236}">
                  <a16:creationId xmlns:a16="http://schemas.microsoft.com/office/drawing/2014/main" id="{B62AD06E-0726-400A-975F-14834ABABF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8" y="416"/>
              <a:ext cx="478" cy="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Text Box 519">
              <a:extLst>
                <a:ext uri="{FF2B5EF4-FFF2-40B4-BE49-F238E27FC236}">
                  <a16:creationId xmlns:a16="http://schemas.microsoft.com/office/drawing/2014/main" id="{E60FC51F-7EC7-41DB-8712-ECC3DC170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2" y="34"/>
              <a:ext cx="97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015"/>
                </a:lnSpc>
                <a:spcAft>
                  <a:spcPts val="0"/>
                </a:spcAft>
              </a:pPr>
              <a:r>
                <a:rPr lang="it-IT" sz="90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Cardiologo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72" name="Text Box 518">
              <a:extLst>
                <a:ext uri="{FF2B5EF4-FFF2-40B4-BE49-F238E27FC236}">
                  <a16:creationId xmlns:a16="http://schemas.microsoft.com/office/drawing/2014/main" id="{C1D6EA50-EABC-4392-A809-3504173FF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4" y="34"/>
              <a:ext cx="756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015"/>
                </a:lnSpc>
                <a:spcAft>
                  <a:spcPts val="0"/>
                </a:spcAft>
              </a:pPr>
              <a:r>
                <a:rPr lang="it-IT" sz="90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Paziente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73" name="Text Box 517">
              <a:extLst>
                <a:ext uri="{FF2B5EF4-FFF2-40B4-BE49-F238E27FC236}">
                  <a16:creationId xmlns:a16="http://schemas.microsoft.com/office/drawing/2014/main" id="{C2034149-A4D7-47F3-8CE8-2771B72B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576"/>
              <a:ext cx="1673" cy="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9525" algn="ctr">
                <a:spcBef>
                  <a:spcPts val="10"/>
                </a:spcBef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8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Aft>
                  <a:spcPts val="0"/>
                </a:spcAft>
              </a:pP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 marR="11430" indent="1270" algn="ctr">
                <a:lnSpc>
                  <a:spcPct val="110000"/>
                </a:lnSpc>
                <a:spcBef>
                  <a:spcPts val="485"/>
                </a:spcBef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Consegna modulistica per il consenso informato ed il trattamento dei dati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74" name="Text Box 516">
              <a:extLst>
                <a:ext uri="{FF2B5EF4-FFF2-40B4-BE49-F238E27FC236}">
                  <a16:creationId xmlns:a16="http://schemas.microsoft.com/office/drawing/2014/main" id="{3A635C66-192E-45DF-8C29-3CBB1DDE7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1" y="973"/>
              <a:ext cx="1795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86055" marR="6350" indent="-186690" algn="ctr">
                <a:lnSpc>
                  <a:spcPct val="110000"/>
                </a:lnSpc>
                <a:spcAft>
                  <a:spcPts val="0"/>
                </a:spcAft>
              </a:pPr>
              <a:r>
                <a:rPr lang="it-IT" sz="1050" dirty="0">
                  <a:effectLst/>
                  <a:latin typeface="Arial MT"/>
                  <a:ea typeface="Arial MT"/>
                  <a:cs typeface="Arial MT"/>
                </a:rPr>
                <a:t>Visione e firma </a:t>
              </a:r>
            </a:p>
            <a:p>
              <a:pPr marL="186055" marR="6350" indent="-186690" algn="ctr">
                <a:lnSpc>
                  <a:spcPct val="110000"/>
                </a:lnSpc>
                <a:spcAft>
                  <a:spcPts val="0"/>
                </a:spcAft>
              </a:pPr>
              <a:r>
                <a:rPr lang="it-IT" sz="1050" dirty="0">
                  <a:effectLst/>
                  <a:latin typeface="Arial MT"/>
                  <a:ea typeface="Arial MT"/>
                  <a:cs typeface="Arial MT"/>
                </a:rPr>
                <a:t>della</a:t>
              </a:r>
              <a:r>
                <a:rPr lang="it-IT" sz="1050" dirty="0">
                  <a:latin typeface="Arial MT"/>
                  <a:ea typeface="Arial MT"/>
                  <a:cs typeface="Arial MT"/>
                </a:rPr>
                <a:t> </a:t>
              </a:r>
              <a:r>
                <a:rPr lang="it-IT" sz="1050" dirty="0">
                  <a:effectLst/>
                  <a:latin typeface="Arial MT"/>
                  <a:ea typeface="Arial MT"/>
                  <a:cs typeface="Arial MT"/>
                </a:rPr>
                <a:t>modulistica</a:t>
              </a:r>
            </a:p>
          </p:txBody>
        </p:sp>
        <p:sp>
          <p:nvSpPr>
            <p:cNvPr id="175" name="Text Box 515">
              <a:extLst>
                <a:ext uri="{FF2B5EF4-FFF2-40B4-BE49-F238E27FC236}">
                  <a16:creationId xmlns:a16="http://schemas.microsoft.com/office/drawing/2014/main" id="{02C094F6-966E-4794-9AAA-C4650AC2D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" y="1702"/>
              <a:ext cx="1862" cy="1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0160" algn="ctr">
                <a:lnSpc>
                  <a:spcPct val="110000"/>
                </a:lnSpc>
                <a:spcBef>
                  <a:spcPts val="10"/>
                </a:spcBef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Istruzioni al paziente sul TLC</a:t>
              </a:r>
            </a:p>
            <a:p>
              <a:pPr algn="ctr">
                <a:spcBef>
                  <a:spcPts val="5"/>
                </a:spcBef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 </a:t>
              </a:r>
            </a:p>
            <a:p>
              <a:pPr marL="12065" marR="23495" indent="1270" algn="ctr">
                <a:lnSpc>
                  <a:spcPct val="110000"/>
                </a:lnSpc>
                <a:spcAft>
                  <a:spcPts val="0"/>
                </a:spcAft>
              </a:pPr>
              <a:endParaRPr lang="it-IT" sz="900" dirty="0">
                <a:latin typeface="Arial MT"/>
                <a:ea typeface="Arial MT"/>
                <a:cs typeface="Arial MT"/>
              </a:endParaRPr>
            </a:p>
            <a:p>
              <a:pPr marL="12065" marR="23495" indent="1270" algn="ctr">
                <a:lnSpc>
                  <a:spcPct val="110000"/>
                </a:lnSpc>
                <a:spcAft>
                  <a:spcPts val="0"/>
                </a:spcAft>
              </a:pPr>
              <a:r>
                <a:rPr lang="it-IT" sz="900" dirty="0">
                  <a:latin typeface="Arial MT"/>
                  <a:ea typeface="Arial MT"/>
                  <a:cs typeface="Arial MT"/>
                </a:rPr>
                <a:t>R</a:t>
              </a: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elazione dimissione </a:t>
              </a:r>
            </a:p>
            <a:p>
              <a:pPr marL="12065" marR="23495" indent="1270" algn="ctr">
                <a:lnSpc>
                  <a:spcPct val="110000"/>
                </a:lnSpc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e definizione </a:t>
              </a:r>
              <a:r>
                <a:rPr lang="it-IT" sz="900" dirty="0" err="1">
                  <a:effectLst/>
                  <a:latin typeface="Arial MT"/>
                  <a:ea typeface="Arial MT"/>
                  <a:cs typeface="Arial MT"/>
                </a:rPr>
                <a:t>follow</a:t>
              </a: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 up in TLC</a:t>
              </a:r>
            </a:p>
            <a:p>
              <a:pPr algn="ctr">
                <a:spcBef>
                  <a:spcPts val="20"/>
                </a:spcBef>
                <a:spcAft>
                  <a:spcPts val="0"/>
                </a:spcAft>
              </a:pPr>
              <a:endParaRPr lang="it-IT" sz="900" dirty="0">
                <a:latin typeface="Arial MT"/>
                <a:ea typeface="Arial MT"/>
                <a:cs typeface="Arial MT"/>
              </a:endParaRPr>
            </a:p>
            <a:p>
              <a:pPr algn="ctr">
                <a:spcBef>
                  <a:spcPts val="20"/>
                </a:spcBef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Inserimento del paziente nel cruscotto di TLC</a:t>
              </a:r>
            </a:p>
          </p:txBody>
        </p:sp>
        <p:sp>
          <p:nvSpPr>
            <p:cNvPr id="176" name="Text Box 514">
              <a:extLst>
                <a:ext uri="{FF2B5EF4-FFF2-40B4-BE49-F238E27FC236}">
                  <a16:creationId xmlns:a16="http://schemas.microsoft.com/office/drawing/2014/main" id="{BC1E731A-233A-466F-8C38-A90DA24C9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5" y="3134"/>
              <a:ext cx="1625" cy="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49885" marR="5080" indent="-350520">
                <a:lnSpc>
                  <a:spcPct val="110000"/>
                </a:lnSpc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Download dell’</a:t>
              </a:r>
              <a:r>
                <a:rPr lang="it-IT" sz="900" dirty="0" err="1">
                  <a:effectLst/>
                  <a:latin typeface="Arial MT"/>
                  <a:ea typeface="Arial MT"/>
                  <a:cs typeface="Arial MT"/>
                </a:rPr>
                <a:t>App</a:t>
              </a: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 di TLC</a:t>
              </a:r>
            </a:p>
          </p:txBody>
        </p:sp>
        <p:sp>
          <p:nvSpPr>
            <p:cNvPr id="177" name="Text Box 513">
              <a:extLst>
                <a:ext uri="{FF2B5EF4-FFF2-40B4-BE49-F238E27FC236}">
                  <a16:creationId xmlns:a16="http://schemas.microsoft.com/office/drawing/2014/main" id="{CC882077-8F74-499C-80C0-79BFAE75A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" y="3802"/>
              <a:ext cx="1855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lnSpc>
                  <a:spcPct val="110000"/>
                </a:lnSpc>
                <a:spcAft>
                  <a:spcPts val="0"/>
                </a:spcAft>
              </a:pPr>
              <a:r>
                <a:rPr lang="it-IT" sz="800" dirty="0">
                  <a:latin typeface="Arial MT"/>
                  <a:ea typeface="Arial MT"/>
                  <a:cs typeface="Arial MT"/>
                </a:rPr>
                <a:t>Configurazione 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APP per arruolamento del pz</a:t>
              </a:r>
            </a:p>
          </p:txBody>
        </p:sp>
        <p:sp>
          <p:nvSpPr>
            <p:cNvPr id="178" name="Text Box 512">
              <a:extLst>
                <a:ext uri="{FF2B5EF4-FFF2-40B4-BE49-F238E27FC236}">
                  <a16:creationId xmlns:a16="http://schemas.microsoft.com/office/drawing/2014/main" id="{816C0B3C-F8A7-4DA8-BBD2-95633F0FB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9" y="3810"/>
              <a:ext cx="1611" cy="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lnSpc>
                  <a:spcPct val="110000"/>
                </a:lnSpc>
                <a:spcAft>
                  <a:spcPts val="0"/>
                </a:spcAft>
              </a:pPr>
              <a:r>
                <a:rPr lang="it-IT" sz="1050" dirty="0">
                  <a:latin typeface="Arial MT"/>
                  <a:ea typeface="Arial MT"/>
                  <a:cs typeface="Arial MT"/>
                </a:rPr>
                <a:t>I</a:t>
              </a:r>
              <a:r>
                <a:rPr lang="it-IT" sz="1050" dirty="0">
                  <a:effectLst/>
                  <a:latin typeface="Arial MT"/>
                  <a:ea typeface="Arial MT"/>
                  <a:cs typeface="Arial MT"/>
                </a:rPr>
                <a:t>nserimento dati nell’APP</a:t>
              </a:r>
            </a:p>
          </p:txBody>
        </p:sp>
        <p:sp>
          <p:nvSpPr>
            <p:cNvPr id="179" name="Text Box 511">
              <a:extLst>
                <a:ext uri="{FF2B5EF4-FFF2-40B4-BE49-F238E27FC236}">
                  <a16:creationId xmlns:a16="http://schemas.microsoft.com/office/drawing/2014/main" id="{EF16187B-AEFF-4398-816A-5AF6C2DC9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" y="4665"/>
              <a:ext cx="1755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78740" marR="4445" indent="-79375" algn="ctr">
                <a:lnSpc>
                  <a:spcPct val="110000"/>
                </a:lnSpc>
                <a:spcAft>
                  <a:spcPts val="0"/>
                </a:spcAft>
              </a:pP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Inserimento del </a:t>
              </a:r>
              <a:r>
                <a:rPr lang="it-IT" sz="800" dirty="0" err="1">
                  <a:effectLst/>
                  <a:latin typeface="Arial MT"/>
                  <a:ea typeface="Arial MT"/>
                  <a:cs typeface="Arial MT"/>
                </a:rPr>
                <a:t>setting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 di </a:t>
              </a:r>
            </a:p>
            <a:p>
              <a:pPr marL="78740" marR="4445" indent="-79375" algn="ctr">
                <a:lnSpc>
                  <a:spcPct val="110000"/>
                </a:lnSpc>
                <a:spcAft>
                  <a:spcPts val="0"/>
                </a:spcAft>
              </a:pP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presa in carico del pz</a:t>
              </a:r>
            </a:p>
          </p:txBody>
        </p:sp>
        <p:sp>
          <p:nvSpPr>
            <p:cNvPr id="180" name="Text Box 510">
              <a:extLst>
                <a:ext uri="{FF2B5EF4-FFF2-40B4-BE49-F238E27FC236}">
                  <a16:creationId xmlns:a16="http://schemas.microsoft.com/office/drawing/2014/main" id="{6CCE035D-78D9-489A-9F4F-D83360331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0" y="4583"/>
              <a:ext cx="1762" cy="1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lnSpc>
                  <a:spcPct val="110000"/>
                </a:lnSpc>
                <a:spcBef>
                  <a:spcPts val="10"/>
                </a:spcBef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Selezione dei parametri da monitorare</a:t>
              </a:r>
            </a:p>
            <a:p>
              <a:pPr algn="ctr"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 </a:t>
              </a:r>
            </a:p>
            <a:p>
              <a:pPr algn="ctr"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Inserimento esami di </a:t>
              </a:r>
              <a:r>
                <a:rPr lang="it-IT" sz="900" dirty="0" err="1">
                  <a:effectLst/>
                  <a:latin typeface="Arial MT"/>
                  <a:ea typeface="Arial MT"/>
                  <a:cs typeface="Arial MT"/>
                </a:rPr>
                <a:t>follow</a:t>
              </a: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 up e frequenza</a:t>
              </a:r>
            </a:p>
          </p:txBody>
        </p:sp>
        <p:sp>
          <p:nvSpPr>
            <p:cNvPr id="181" name="Text Box 509">
              <a:extLst>
                <a:ext uri="{FF2B5EF4-FFF2-40B4-BE49-F238E27FC236}">
                  <a16:creationId xmlns:a16="http://schemas.microsoft.com/office/drawing/2014/main" id="{177F1D31-45DD-4E58-963B-434B58A62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" y="6207"/>
              <a:ext cx="1345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10"/>
                </a:spcBef>
                <a:spcAft>
                  <a:spcPts val="0"/>
                </a:spcAft>
              </a:pPr>
              <a:r>
                <a:rPr lang="it-IT" sz="1000" dirty="0">
                  <a:effectLst/>
                  <a:latin typeface="Arial MT"/>
                  <a:ea typeface="Arial MT"/>
                  <a:cs typeface="Arial MT"/>
                </a:rPr>
                <a:t>Configurazione</a:t>
              </a:r>
              <a:r>
                <a:rPr lang="it-IT" sz="1000" spc="-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000" dirty="0" err="1">
                  <a:effectLst/>
                  <a:latin typeface="Arial MT"/>
                  <a:ea typeface="Arial MT"/>
                  <a:cs typeface="Arial MT"/>
                </a:rPr>
                <a:t>alert</a:t>
              </a:r>
              <a:endParaRPr lang="it-IT" sz="10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82" name="Text Box 508">
              <a:extLst>
                <a:ext uri="{FF2B5EF4-FFF2-40B4-BE49-F238E27FC236}">
                  <a16:creationId xmlns:a16="http://schemas.microsoft.com/office/drawing/2014/main" id="{2594A3D7-EDCA-4A2C-BF83-DFA231A49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4" y="6211"/>
              <a:ext cx="103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10"/>
                </a:spcBef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9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</p:grpSp>
      <p:grpSp>
        <p:nvGrpSpPr>
          <p:cNvPr id="183" name="Group 533">
            <a:extLst>
              <a:ext uri="{FF2B5EF4-FFF2-40B4-BE49-F238E27FC236}">
                <a16:creationId xmlns:a16="http://schemas.microsoft.com/office/drawing/2014/main" id="{BFA664EB-3685-4ED1-9ECF-7B156ED05CA5}"/>
              </a:ext>
            </a:extLst>
          </p:cNvPr>
          <p:cNvGrpSpPr>
            <a:grpSpLocks/>
          </p:cNvGrpSpPr>
          <p:nvPr/>
        </p:nvGrpSpPr>
        <p:grpSpPr bwMode="auto">
          <a:xfrm>
            <a:off x="1921104" y="1996984"/>
            <a:ext cx="252730" cy="3681095"/>
            <a:chOff x="0" y="0"/>
            <a:chExt cx="398" cy="5797"/>
          </a:xfrm>
        </p:grpSpPr>
        <p:sp>
          <p:nvSpPr>
            <p:cNvPr id="184" name="AutoShape 534">
              <a:extLst>
                <a:ext uri="{FF2B5EF4-FFF2-40B4-BE49-F238E27FC236}">
                  <a16:creationId xmlns:a16="http://schemas.microsoft.com/office/drawing/2014/main" id="{C3B3A932-961C-4E20-99C2-DBAC47961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98" cy="5797"/>
            </a:xfrm>
            <a:custGeom>
              <a:avLst/>
              <a:gdLst>
                <a:gd name="T0" fmla="*/ 1 w 398"/>
                <a:gd name="T1" fmla="*/ 59 h 5797"/>
                <a:gd name="T2" fmla="*/ 59 w 398"/>
                <a:gd name="T3" fmla="*/ 5795 h 5797"/>
                <a:gd name="T4" fmla="*/ 74 w 398"/>
                <a:gd name="T5" fmla="*/ 5772 h 5797"/>
                <a:gd name="T6" fmla="*/ 54 w 398"/>
                <a:gd name="T7" fmla="*/ 5767 h 5797"/>
                <a:gd name="T8" fmla="*/ 34 w 398"/>
                <a:gd name="T9" fmla="*/ 5751 h 5797"/>
                <a:gd name="T10" fmla="*/ 26 w 398"/>
                <a:gd name="T11" fmla="*/ 5733 h 5797"/>
                <a:gd name="T12" fmla="*/ 26 w 398"/>
                <a:gd name="T13" fmla="*/ 63 h 5797"/>
                <a:gd name="T14" fmla="*/ 39 w 398"/>
                <a:gd name="T15" fmla="*/ 40 h 5797"/>
                <a:gd name="T16" fmla="*/ 54 w 398"/>
                <a:gd name="T17" fmla="*/ 29 h 5797"/>
                <a:gd name="T18" fmla="*/ 375 w 398"/>
                <a:gd name="T19" fmla="*/ 22 h 5797"/>
                <a:gd name="T20" fmla="*/ 322 w 398"/>
                <a:gd name="T21" fmla="*/ 5772 h 5797"/>
                <a:gd name="T22" fmla="*/ 322 w 398"/>
                <a:gd name="T23" fmla="*/ 5772 h 5797"/>
                <a:gd name="T24" fmla="*/ 323 w 398"/>
                <a:gd name="T25" fmla="*/ 5772 h 5797"/>
                <a:gd name="T26" fmla="*/ 66 w 398"/>
                <a:gd name="T27" fmla="*/ 5771 h 5797"/>
                <a:gd name="T28" fmla="*/ 334 w 398"/>
                <a:gd name="T29" fmla="*/ 5771 h 5797"/>
                <a:gd name="T30" fmla="*/ 54 w 398"/>
                <a:gd name="T31" fmla="*/ 5767 h 5797"/>
                <a:gd name="T32" fmla="*/ 342 w 398"/>
                <a:gd name="T33" fmla="*/ 5768 h 5797"/>
                <a:gd name="T34" fmla="*/ 54 w 398"/>
                <a:gd name="T35" fmla="*/ 5767 h 5797"/>
                <a:gd name="T36" fmla="*/ 351 w 398"/>
                <a:gd name="T37" fmla="*/ 5763 h 5797"/>
                <a:gd name="T38" fmla="*/ 385 w 398"/>
                <a:gd name="T39" fmla="*/ 5764 h 5797"/>
                <a:gd name="T40" fmla="*/ 47 w 398"/>
                <a:gd name="T41" fmla="*/ 5763 h 5797"/>
                <a:gd name="T42" fmla="*/ 45 w 398"/>
                <a:gd name="T43" fmla="*/ 5763 h 5797"/>
                <a:gd name="T44" fmla="*/ 40 w 398"/>
                <a:gd name="T45" fmla="*/ 5758 h 5797"/>
                <a:gd name="T46" fmla="*/ 388 w 398"/>
                <a:gd name="T47" fmla="*/ 5758 h 5797"/>
                <a:gd name="T48" fmla="*/ 388 w 398"/>
                <a:gd name="T49" fmla="*/ 5756 h 5797"/>
                <a:gd name="T50" fmla="*/ 34 w 398"/>
                <a:gd name="T51" fmla="*/ 5751 h 5797"/>
                <a:gd name="T52" fmla="*/ 363 w 398"/>
                <a:gd name="T53" fmla="*/ 5751 h 5797"/>
                <a:gd name="T54" fmla="*/ 365 w 398"/>
                <a:gd name="T55" fmla="*/ 5749 h 5797"/>
                <a:gd name="T56" fmla="*/ 29 w 398"/>
                <a:gd name="T57" fmla="*/ 5741 h 5797"/>
                <a:gd name="T58" fmla="*/ 369 w 398"/>
                <a:gd name="T59" fmla="*/ 5740 h 5797"/>
                <a:gd name="T60" fmla="*/ 396 w 398"/>
                <a:gd name="T61" fmla="*/ 5733 h 5797"/>
                <a:gd name="T62" fmla="*/ 26 w 398"/>
                <a:gd name="T63" fmla="*/ 5732 h 5797"/>
                <a:gd name="T64" fmla="*/ 372 w 398"/>
                <a:gd name="T65" fmla="*/ 5731 h 5797"/>
                <a:gd name="T66" fmla="*/ 26 w 398"/>
                <a:gd name="T67" fmla="*/ 5731 h 5797"/>
                <a:gd name="T68" fmla="*/ 397 w 398"/>
                <a:gd name="T69" fmla="*/ 5721 h 5797"/>
                <a:gd name="T70" fmla="*/ 397 w 398"/>
                <a:gd name="T71" fmla="*/ 74 h 5797"/>
                <a:gd name="T72" fmla="*/ 25 w 398"/>
                <a:gd name="T73" fmla="*/ 5721 h 5797"/>
                <a:gd name="T74" fmla="*/ 373 w 398"/>
                <a:gd name="T75" fmla="*/ 75 h 5797"/>
                <a:gd name="T76" fmla="*/ 373 w 398"/>
                <a:gd name="T77" fmla="*/ 75 h 5797"/>
                <a:gd name="T78" fmla="*/ 26 w 398"/>
                <a:gd name="T79" fmla="*/ 63 h 5797"/>
                <a:gd name="T80" fmla="*/ 372 w 398"/>
                <a:gd name="T81" fmla="*/ 64 h 5797"/>
                <a:gd name="T82" fmla="*/ 369 w 398"/>
                <a:gd name="T83" fmla="*/ 56 h 5797"/>
                <a:gd name="T84" fmla="*/ 29 w 398"/>
                <a:gd name="T85" fmla="*/ 54 h 5797"/>
                <a:gd name="T86" fmla="*/ 394 w 398"/>
                <a:gd name="T87" fmla="*/ 54 h 5797"/>
                <a:gd name="T88" fmla="*/ 364 w 398"/>
                <a:gd name="T89" fmla="*/ 47 h 5797"/>
                <a:gd name="T90" fmla="*/ 365 w 398"/>
                <a:gd name="T91" fmla="*/ 47 h 5797"/>
                <a:gd name="T92" fmla="*/ 33 w 398"/>
                <a:gd name="T93" fmla="*/ 46 h 5797"/>
                <a:gd name="T94" fmla="*/ 391 w 398"/>
                <a:gd name="T95" fmla="*/ 45 h 5797"/>
                <a:gd name="T96" fmla="*/ 38 w 398"/>
                <a:gd name="T97" fmla="*/ 40 h 5797"/>
                <a:gd name="T98" fmla="*/ 359 w 398"/>
                <a:gd name="T99" fmla="*/ 40 h 5797"/>
                <a:gd name="T100" fmla="*/ 39 w 398"/>
                <a:gd name="T101" fmla="*/ 39 h 5797"/>
                <a:gd name="T102" fmla="*/ 47 w 398"/>
                <a:gd name="T103" fmla="*/ 32 h 5797"/>
                <a:gd name="T104" fmla="*/ 351 w 398"/>
                <a:gd name="T105" fmla="*/ 33 h 5797"/>
                <a:gd name="T106" fmla="*/ 48 w 398"/>
                <a:gd name="T107" fmla="*/ 32 h 5797"/>
                <a:gd name="T108" fmla="*/ 343 w 398"/>
                <a:gd name="T109" fmla="*/ 29 h 5797"/>
                <a:gd name="T110" fmla="*/ 55 w 398"/>
                <a:gd name="T111" fmla="*/ 28 h 5797"/>
                <a:gd name="T112" fmla="*/ 381 w 398"/>
                <a:gd name="T113" fmla="*/ 28 h 5797"/>
                <a:gd name="T114" fmla="*/ 56 w 398"/>
                <a:gd name="T115" fmla="*/ 28 h 5797"/>
                <a:gd name="T116" fmla="*/ 64 w 398"/>
                <a:gd name="T117" fmla="*/ 26 h 5797"/>
                <a:gd name="T118" fmla="*/ 379 w 398"/>
                <a:gd name="T119" fmla="*/ 26 h 5797"/>
                <a:gd name="T120" fmla="*/ 332 w 398"/>
                <a:gd name="T121" fmla="*/ 25 h 5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8" h="5797">
                  <a:moveTo>
                    <a:pt x="323" y="0"/>
                  </a:moveTo>
                  <a:lnTo>
                    <a:pt x="74" y="0"/>
                  </a:lnTo>
                  <a:lnTo>
                    <a:pt x="59" y="1"/>
                  </a:lnTo>
                  <a:lnTo>
                    <a:pt x="45" y="6"/>
                  </a:lnTo>
                  <a:lnTo>
                    <a:pt x="33" y="12"/>
                  </a:lnTo>
                  <a:lnTo>
                    <a:pt x="22" y="22"/>
                  </a:lnTo>
                  <a:lnTo>
                    <a:pt x="13" y="33"/>
                  </a:lnTo>
                  <a:lnTo>
                    <a:pt x="6" y="45"/>
                  </a:lnTo>
                  <a:lnTo>
                    <a:pt x="1" y="59"/>
                  </a:lnTo>
                  <a:lnTo>
                    <a:pt x="0" y="74"/>
                  </a:lnTo>
                  <a:lnTo>
                    <a:pt x="0" y="5723"/>
                  </a:lnTo>
                  <a:lnTo>
                    <a:pt x="1" y="5737"/>
                  </a:lnTo>
                  <a:lnTo>
                    <a:pt x="6" y="5751"/>
                  </a:lnTo>
                  <a:lnTo>
                    <a:pt x="13" y="5764"/>
                  </a:lnTo>
                  <a:lnTo>
                    <a:pt x="22" y="5775"/>
                  </a:lnTo>
                  <a:lnTo>
                    <a:pt x="33" y="5784"/>
                  </a:lnTo>
                  <a:lnTo>
                    <a:pt x="45" y="5791"/>
                  </a:lnTo>
                  <a:lnTo>
                    <a:pt x="59" y="5795"/>
                  </a:lnTo>
                  <a:lnTo>
                    <a:pt x="74" y="5796"/>
                  </a:lnTo>
                  <a:lnTo>
                    <a:pt x="323" y="5796"/>
                  </a:lnTo>
                  <a:lnTo>
                    <a:pt x="338" y="5795"/>
                  </a:lnTo>
                  <a:lnTo>
                    <a:pt x="352" y="5791"/>
                  </a:lnTo>
                  <a:lnTo>
                    <a:pt x="364" y="5784"/>
                  </a:lnTo>
                  <a:lnTo>
                    <a:pt x="375" y="5775"/>
                  </a:lnTo>
                  <a:lnTo>
                    <a:pt x="378" y="5772"/>
                  </a:lnTo>
                  <a:lnTo>
                    <a:pt x="76" y="5772"/>
                  </a:lnTo>
                  <a:lnTo>
                    <a:pt x="74" y="5772"/>
                  </a:lnTo>
                  <a:lnTo>
                    <a:pt x="75" y="5772"/>
                  </a:lnTo>
                  <a:lnTo>
                    <a:pt x="68" y="5771"/>
                  </a:lnTo>
                  <a:lnTo>
                    <a:pt x="66" y="5771"/>
                  </a:lnTo>
                  <a:lnTo>
                    <a:pt x="63" y="5771"/>
                  </a:lnTo>
                  <a:lnTo>
                    <a:pt x="64" y="5771"/>
                  </a:lnTo>
                  <a:lnTo>
                    <a:pt x="57" y="5768"/>
                  </a:lnTo>
                  <a:lnTo>
                    <a:pt x="56" y="5768"/>
                  </a:lnTo>
                  <a:lnTo>
                    <a:pt x="54" y="5767"/>
                  </a:lnTo>
                  <a:lnTo>
                    <a:pt x="48" y="5764"/>
                  </a:lnTo>
                  <a:lnTo>
                    <a:pt x="45" y="5763"/>
                  </a:lnTo>
                  <a:lnTo>
                    <a:pt x="46" y="5763"/>
                  </a:lnTo>
                  <a:lnTo>
                    <a:pt x="40" y="5758"/>
                  </a:lnTo>
                  <a:lnTo>
                    <a:pt x="38" y="5756"/>
                  </a:lnTo>
                  <a:lnTo>
                    <a:pt x="39" y="5756"/>
                  </a:lnTo>
                  <a:lnTo>
                    <a:pt x="34" y="5751"/>
                  </a:lnTo>
                  <a:lnTo>
                    <a:pt x="32" y="5749"/>
                  </a:lnTo>
                  <a:lnTo>
                    <a:pt x="33" y="5749"/>
                  </a:lnTo>
                  <a:lnTo>
                    <a:pt x="29" y="5742"/>
                  </a:lnTo>
                  <a:lnTo>
                    <a:pt x="28" y="5740"/>
                  </a:lnTo>
                  <a:lnTo>
                    <a:pt x="26" y="5733"/>
                  </a:lnTo>
                  <a:lnTo>
                    <a:pt x="25" y="5731"/>
                  </a:lnTo>
                  <a:lnTo>
                    <a:pt x="26" y="5731"/>
                  </a:lnTo>
                  <a:lnTo>
                    <a:pt x="25" y="5723"/>
                  </a:lnTo>
                  <a:lnTo>
                    <a:pt x="25" y="5722"/>
                  </a:lnTo>
                  <a:lnTo>
                    <a:pt x="25" y="76"/>
                  </a:lnTo>
                  <a:lnTo>
                    <a:pt x="26" y="66"/>
                  </a:lnTo>
                  <a:lnTo>
                    <a:pt x="25" y="66"/>
                  </a:lnTo>
                  <a:lnTo>
                    <a:pt x="26" y="63"/>
                  </a:lnTo>
                  <a:lnTo>
                    <a:pt x="28" y="56"/>
                  </a:lnTo>
                  <a:lnTo>
                    <a:pt x="29" y="54"/>
                  </a:lnTo>
                  <a:lnTo>
                    <a:pt x="33" y="47"/>
                  </a:lnTo>
                  <a:lnTo>
                    <a:pt x="32" y="47"/>
                  </a:lnTo>
                  <a:lnTo>
                    <a:pt x="34" y="45"/>
                  </a:lnTo>
                  <a:lnTo>
                    <a:pt x="39" y="40"/>
                  </a:lnTo>
                  <a:lnTo>
                    <a:pt x="38" y="40"/>
                  </a:lnTo>
                  <a:lnTo>
                    <a:pt x="40" y="38"/>
                  </a:lnTo>
                  <a:lnTo>
                    <a:pt x="46" y="34"/>
                  </a:lnTo>
                  <a:lnTo>
                    <a:pt x="45" y="34"/>
                  </a:lnTo>
                  <a:lnTo>
                    <a:pt x="47" y="32"/>
                  </a:lnTo>
                  <a:lnTo>
                    <a:pt x="48" y="32"/>
                  </a:lnTo>
                  <a:lnTo>
                    <a:pt x="55" y="29"/>
                  </a:lnTo>
                  <a:lnTo>
                    <a:pt x="54" y="29"/>
                  </a:lnTo>
                  <a:lnTo>
                    <a:pt x="56" y="28"/>
                  </a:lnTo>
                  <a:lnTo>
                    <a:pt x="57" y="28"/>
                  </a:lnTo>
                  <a:lnTo>
                    <a:pt x="64" y="26"/>
                  </a:lnTo>
                  <a:lnTo>
                    <a:pt x="63" y="26"/>
                  </a:lnTo>
                  <a:lnTo>
                    <a:pt x="66" y="25"/>
                  </a:lnTo>
                  <a:lnTo>
                    <a:pt x="69" y="25"/>
                  </a:lnTo>
                  <a:lnTo>
                    <a:pt x="76" y="24"/>
                  </a:lnTo>
                  <a:lnTo>
                    <a:pt x="378" y="24"/>
                  </a:lnTo>
                  <a:lnTo>
                    <a:pt x="375" y="22"/>
                  </a:lnTo>
                  <a:lnTo>
                    <a:pt x="364" y="12"/>
                  </a:lnTo>
                  <a:lnTo>
                    <a:pt x="352" y="6"/>
                  </a:lnTo>
                  <a:lnTo>
                    <a:pt x="338" y="1"/>
                  </a:lnTo>
                  <a:lnTo>
                    <a:pt x="323" y="0"/>
                  </a:lnTo>
                  <a:close/>
                  <a:moveTo>
                    <a:pt x="75" y="5772"/>
                  </a:moveTo>
                  <a:lnTo>
                    <a:pt x="74" y="5772"/>
                  </a:lnTo>
                  <a:lnTo>
                    <a:pt x="76" y="5772"/>
                  </a:lnTo>
                  <a:lnTo>
                    <a:pt x="75" y="5772"/>
                  </a:lnTo>
                  <a:close/>
                  <a:moveTo>
                    <a:pt x="322" y="5772"/>
                  </a:moveTo>
                  <a:lnTo>
                    <a:pt x="75" y="5772"/>
                  </a:lnTo>
                  <a:lnTo>
                    <a:pt x="76" y="5772"/>
                  </a:lnTo>
                  <a:lnTo>
                    <a:pt x="322" y="5772"/>
                  </a:lnTo>
                  <a:close/>
                  <a:moveTo>
                    <a:pt x="379" y="5771"/>
                  </a:moveTo>
                  <a:lnTo>
                    <a:pt x="334" y="5771"/>
                  </a:lnTo>
                  <a:lnTo>
                    <a:pt x="332" y="5771"/>
                  </a:lnTo>
                  <a:lnTo>
                    <a:pt x="329" y="5771"/>
                  </a:lnTo>
                  <a:lnTo>
                    <a:pt x="322" y="5772"/>
                  </a:lnTo>
                  <a:lnTo>
                    <a:pt x="323" y="5772"/>
                  </a:lnTo>
                  <a:lnTo>
                    <a:pt x="378" y="5772"/>
                  </a:lnTo>
                  <a:lnTo>
                    <a:pt x="378" y="5771"/>
                  </a:lnTo>
                  <a:lnTo>
                    <a:pt x="332" y="5771"/>
                  </a:lnTo>
                  <a:lnTo>
                    <a:pt x="333" y="5771"/>
                  </a:lnTo>
                  <a:lnTo>
                    <a:pt x="379" y="5771"/>
                  </a:lnTo>
                  <a:close/>
                  <a:moveTo>
                    <a:pt x="378" y="5772"/>
                  </a:moveTo>
                  <a:lnTo>
                    <a:pt x="323" y="5772"/>
                  </a:lnTo>
                  <a:lnTo>
                    <a:pt x="322" y="5772"/>
                  </a:lnTo>
                  <a:lnTo>
                    <a:pt x="378" y="5772"/>
                  </a:lnTo>
                  <a:close/>
                  <a:moveTo>
                    <a:pt x="63" y="5771"/>
                  </a:moveTo>
                  <a:lnTo>
                    <a:pt x="66" y="5771"/>
                  </a:lnTo>
                  <a:lnTo>
                    <a:pt x="64" y="5771"/>
                  </a:lnTo>
                  <a:lnTo>
                    <a:pt x="63" y="5771"/>
                  </a:lnTo>
                  <a:close/>
                  <a:moveTo>
                    <a:pt x="64" y="5771"/>
                  </a:moveTo>
                  <a:lnTo>
                    <a:pt x="66" y="5771"/>
                  </a:lnTo>
                  <a:lnTo>
                    <a:pt x="68" y="5771"/>
                  </a:lnTo>
                  <a:lnTo>
                    <a:pt x="64" y="5771"/>
                  </a:lnTo>
                  <a:close/>
                  <a:moveTo>
                    <a:pt x="334" y="5771"/>
                  </a:moveTo>
                  <a:lnTo>
                    <a:pt x="333" y="5771"/>
                  </a:lnTo>
                  <a:lnTo>
                    <a:pt x="332" y="5771"/>
                  </a:lnTo>
                  <a:lnTo>
                    <a:pt x="334" y="5771"/>
                  </a:lnTo>
                  <a:close/>
                  <a:moveTo>
                    <a:pt x="342" y="5768"/>
                  </a:moveTo>
                  <a:lnTo>
                    <a:pt x="333" y="5771"/>
                  </a:lnTo>
                  <a:lnTo>
                    <a:pt x="334" y="5771"/>
                  </a:lnTo>
                  <a:lnTo>
                    <a:pt x="379" y="5771"/>
                  </a:lnTo>
                  <a:lnTo>
                    <a:pt x="381" y="5768"/>
                  </a:lnTo>
                  <a:lnTo>
                    <a:pt x="341" y="5768"/>
                  </a:lnTo>
                  <a:lnTo>
                    <a:pt x="342" y="5768"/>
                  </a:lnTo>
                  <a:close/>
                  <a:moveTo>
                    <a:pt x="64" y="5771"/>
                  </a:moveTo>
                  <a:lnTo>
                    <a:pt x="63" y="5771"/>
                  </a:lnTo>
                  <a:lnTo>
                    <a:pt x="64" y="5771"/>
                  </a:lnTo>
                  <a:close/>
                  <a:moveTo>
                    <a:pt x="54" y="5767"/>
                  </a:moveTo>
                  <a:lnTo>
                    <a:pt x="56" y="5768"/>
                  </a:lnTo>
                  <a:lnTo>
                    <a:pt x="55" y="5768"/>
                  </a:lnTo>
                  <a:lnTo>
                    <a:pt x="54" y="5767"/>
                  </a:lnTo>
                  <a:close/>
                  <a:moveTo>
                    <a:pt x="55" y="5768"/>
                  </a:moveTo>
                  <a:lnTo>
                    <a:pt x="56" y="5768"/>
                  </a:lnTo>
                  <a:lnTo>
                    <a:pt x="57" y="5768"/>
                  </a:lnTo>
                  <a:lnTo>
                    <a:pt x="55" y="5768"/>
                  </a:lnTo>
                  <a:close/>
                  <a:moveTo>
                    <a:pt x="343" y="5767"/>
                  </a:moveTo>
                  <a:lnTo>
                    <a:pt x="342" y="5768"/>
                  </a:lnTo>
                  <a:lnTo>
                    <a:pt x="341" y="5768"/>
                  </a:lnTo>
                  <a:lnTo>
                    <a:pt x="343" y="5767"/>
                  </a:lnTo>
                  <a:close/>
                  <a:moveTo>
                    <a:pt x="381" y="5767"/>
                  </a:moveTo>
                  <a:lnTo>
                    <a:pt x="343" y="5767"/>
                  </a:lnTo>
                  <a:lnTo>
                    <a:pt x="341" y="5768"/>
                  </a:lnTo>
                  <a:lnTo>
                    <a:pt x="381" y="5768"/>
                  </a:lnTo>
                  <a:lnTo>
                    <a:pt x="381" y="5767"/>
                  </a:lnTo>
                  <a:close/>
                  <a:moveTo>
                    <a:pt x="54" y="5767"/>
                  </a:moveTo>
                  <a:lnTo>
                    <a:pt x="54" y="5767"/>
                  </a:lnTo>
                  <a:lnTo>
                    <a:pt x="55" y="5768"/>
                  </a:lnTo>
                  <a:lnTo>
                    <a:pt x="54" y="5767"/>
                  </a:lnTo>
                  <a:close/>
                  <a:moveTo>
                    <a:pt x="351" y="5763"/>
                  </a:moveTo>
                  <a:lnTo>
                    <a:pt x="342" y="5768"/>
                  </a:lnTo>
                  <a:lnTo>
                    <a:pt x="343" y="5767"/>
                  </a:lnTo>
                  <a:lnTo>
                    <a:pt x="381" y="5767"/>
                  </a:lnTo>
                  <a:lnTo>
                    <a:pt x="384" y="5764"/>
                  </a:lnTo>
                  <a:lnTo>
                    <a:pt x="350" y="5764"/>
                  </a:lnTo>
                  <a:lnTo>
                    <a:pt x="351" y="5763"/>
                  </a:lnTo>
                  <a:close/>
                  <a:moveTo>
                    <a:pt x="352" y="5763"/>
                  </a:moveTo>
                  <a:lnTo>
                    <a:pt x="351" y="5763"/>
                  </a:lnTo>
                  <a:lnTo>
                    <a:pt x="350" y="5764"/>
                  </a:lnTo>
                  <a:lnTo>
                    <a:pt x="352" y="5763"/>
                  </a:lnTo>
                  <a:close/>
                  <a:moveTo>
                    <a:pt x="385" y="5763"/>
                  </a:moveTo>
                  <a:lnTo>
                    <a:pt x="352" y="5763"/>
                  </a:lnTo>
                  <a:lnTo>
                    <a:pt x="350" y="5764"/>
                  </a:lnTo>
                  <a:lnTo>
                    <a:pt x="384" y="5764"/>
                  </a:lnTo>
                  <a:lnTo>
                    <a:pt x="385" y="5764"/>
                  </a:lnTo>
                  <a:lnTo>
                    <a:pt x="385" y="5763"/>
                  </a:lnTo>
                  <a:close/>
                  <a:moveTo>
                    <a:pt x="45" y="5763"/>
                  </a:moveTo>
                  <a:lnTo>
                    <a:pt x="48" y="5764"/>
                  </a:lnTo>
                  <a:lnTo>
                    <a:pt x="47" y="5763"/>
                  </a:lnTo>
                  <a:lnTo>
                    <a:pt x="45" y="5763"/>
                  </a:lnTo>
                  <a:close/>
                  <a:moveTo>
                    <a:pt x="47" y="5763"/>
                  </a:moveTo>
                  <a:lnTo>
                    <a:pt x="48" y="5764"/>
                  </a:lnTo>
                  <a:lnTo>
                    <a:pt x="47" y="5763"/>
                  </a:lnTo>
                  <a:close/>
                  <a:moveTo>
                    <a:pt x="358" y="5757"/>
                  </a:moveTo>
                  <a:lnTo>
                    <a:pt x="351" y="5763"/>
                  </a:lnTo>
                  <a:lnTo>
                    <a:pt x="352" y="5763"/>
                  </a:lnTo>
                  <a:lnTo>
                    <a:pt x="385" y="5763"/>
                  </a:lnTo>
                  <a:lnTo>
                    <a:pt x="388" y="5758"/>
                  </a:lnTo>
                  <a:lnTo>
                    <a:pt x="357" y="5758"/>
                  </a:lnTo>
                  <a:lnTo>
                    <a:pt x="358" y="5757"/>
                  </a:lnTo>
                  <a:close/>
                  <a:moveTo>
                    <a:pt x="46" y="5763"/>
                  </a:moveTo>
                  <a:lnTo>
                    <a:pt x="45" y="5763"/>
                  </a:lnTo>
                  <a:lnTo>
                    <a:pt x="47" y="5763"/>
                  </a:lnTo>
                  <a:lnTo>
                    <a:pt x="46" y="5763"/>
                  </a:lnTo>
                  <a:close/>
                  <a:moveTo>
                    <a:pt x="38" y="5756"/>
                  </a:moveTo>
                  <a:lnTo>
                    <a:pt x="40" y="5758"/>
                  </a:lnTo>
                  <a:lnTo>
                    <a:pt x="39" y="5757"/>
                  </a:lnTo>
                  <a:lnTo>
                    <a:pt x="38" y="5756"/>
                  </a:lnTo>
                  <a:close/>
                  <a:moveTo>
                    <a:pt x="39" y="5757"/>
                  </a:moveTo>
                  <a:lnTo>
                    <a:pt x="40" y="5758"/>
                  </a:lnTo>
                  <a:lnTo>
                    <a:pt x="39" y="5757"/>
                  </a:lnTo>
                  <a:close/>
                  <a:moveTo>
                    <a:pt x="359" y="5756"/>
                  </a:moveTo>
                  <a:lnTo>
                    <a:pt x="358" y="5757"/>
                  </a:lnTo>
                  <a:lnTo>
                    <a:pt x="357" y="5758"/>
                  </a:lnTo>
                  <a:lnTo>
                    <a:pt x="359" y="5756"/>
                  </a:lnTo>
                  <a:close/>
                  <a:moveTo>
                    <a:pt x="388" y="5756"/>
                  </a:moveTo>
                  <a:lnTo>
                    <a:pt x="359" y="5756"/>
                  </a:lnTo>
                  <a:lnTo>
                    <a:pt x="357" y="5758"/>
                  </a:lnTo>
                  <a:lnTo>
                    <a:pt x="388" y="5758"/>
                  </a:lnTo>
                  <a:lnTo>
                    <a:pt x="388" y="5756"/>
                  </a:lnTo>
                  <a:close/>
                  <a:moveTo>
                    <a:pt x="39" y="5756"/>
                  </a:moveTo>
                  <a:lnTo>
                    <a:pt x="38" y="5756"/>
                  </a:lnTo>
                  <a:lnTo>
                    <a:pt x="39" y="5757"/>
                  </a:lnTo>
                  <a:lnTo>
                    <a:pt x="39" y="5756"/>
                  </a:lnTo>
                  <a:close/>
                  <a:moveTo>
                    <a:pt x="364" y="5750"/>
                  </a:moveTo>
                  <a:lnTo>
                    <a:pt x="358" y="5757"/>
                  </a:lnTo>
                  <a:lnTo>
                    <a:pt x="359" y="5756"/>
                  </a:lnTo>
                  <a:lnTo>
                    <a:pt x="388" y="5756"/>
                  </a:lnTo>
                  <a:lnTo>
                    <a:pt x="391" y="5751"/>
                  </a:lnTo>
                  <a:lnTo>
                    <a:pt x="363" y="5751"/>
                  </a:lnTo>
                  <a:lnTo>
                    <a:pt x="364" y="5750"/>
                  </a:lnTo>
                  <a:close/>
                  <a:moveTo>
                    <a:pt x="32" y="5749"/>
                  </a:moveTo>
                  <a:lnTo>
                    <a:pt x="34" y="5751"/>
                  </a:lnTo>
                  <a:lnTo>
                    <a:pt x="33" y="5750"/>
                  </a:lnTo>
                  <a:lnTo>
                    <a:pt x="32" y="5749"/>
                  </a:lnTo>
                  <a:close/>
                  <a:moveTo>
                    <a:pt x="33" y="5750"/>
                  </a:moveTo>
                  <a:lnTo>
                    <a:pt x="34" y="5751"/>
                  </a:lnTo>
                  <a:lnTo>
                    <a:pt x="33" y="5750"/>
                  </a:lnTo>
                  <a:close/>
                  <a:moveTo>
                    <a:pt x="365" y="5749"/>
                  </a:moveTo>
                  <a:lnTo>
                    <a:pt x="364" y="5750"/>
                  </a:lnTo>
                  <a:lnTo>
                    <a:pt x="363" y="5751"/>
                  </a:lnTo>
                  <a:lnTo>
                    <a:pt x="365" y="5749"/>
                  </a:lnTo>
                  <a:close/>
                  <a:moveTo>
                    <a:pt x="392" y="5749"/>
                  </a:moveTo>
                  <a:lnTo>
                    <a:pt x="365" y="5749"/>
                  </a:lnTo>
                  <a:lnTo>
                    <a:pt x="363" y="5751"/>
                  </a:lnTo>
                  <a:lnTo>
                    <a:pt x="391" y="5751"/>
                  </a:lnTo>
                  <a:lnTo>
                    <a:pt x="392" y="5749"/>
                  </a:lnTo>
                  <a:close/>
                  <a:moveTo>
                    <a:pt x="33" y="5749"/>
                  </a:moveTo>
                  <a:lnTo>
                    <a:pt x="32" y="5749"/>
                  </a:lnTo>
                  <a:lnTo>
                    <a:pt x="33" y="5750"/>
                  </a:lnTo>
                  <a:lnTo>
                    <a:pt x="33" y="5749"/>
                  </a:lnTo>
                  <a:close/>
                  <a:moveTo>
                    <a:pt x="369" y="5741"/>
                  </a:moveTo>
                  <a:lnTo>
                    <a:pt x="364" y="5750"/>
                  </a:lnTo>
                  <a:lnTo>
                    <a:pt x="365" y="5749"/>
                  </a:lnTo>
                  <a:lnTo>
                    <a:pt x="392" y="5749"/>
                  </a:lnTo>
                  <a:lnTo>
                    <a:pt x="394" y="5742"/>
                  </a:lnTo>
                  <a:lnTo>
                    <a:pt x="368" y="5742"/>
                  </a:lnTo>
                  <a:lnTo>
                    <a:pt x="369" y="5741"/>
                  </a:lnTo>
                  <a:close/>
                  <a:moveTo>
                    <a:pt x="28" y="5740"/>
                  </a:moveTo>
                  <a:lnTo>
                    <a:pt x="29" y="5742"/>
                  </a:lnTo>
                  <a:lnTo>
                    <a:pt x="29" y="5741"/>
                  </a:lnTo>
                  <a:lnTo>
                    <a:pt x="28" y="5740"/>
                  </a:lnTo>
                  <a:close/>
                  <a:moveTo>
                    <a:pt x="29" y="5741"/>
                  </a:moveTo>
                  <a:lnTo>
                    <a:pt x="29" y="5742"/>
                  </a:lnTo>
                  <a:lnTo>
                    <a:pt x="29" y="5741"/>
                  </a:lnTo>
                  <a:close/>
                  <a:moveTo>
                    <a:pt x="369" y="5740"/>
                  </a:moveTo>
                  <a:lnTo>
                    <a:pt x="369" y="5741"/>
                  </a:lnTo>
                  <a:lnTo>
                    <a:pt x="368" y="5742"/>
                  </a:lnTo>
                  <a:lnTo>
                    <a:pt x="369" y="5740"/>
                  </a:lnTo>
                  <a:close/>
                  <a:moveTo>
                    <a:pt x="395" y="5740"/>
                  </a:moveTo>
                  <a:lnTo>
                    <a:pt x="369" y="5740"/>
                  </a:lnTo>
                  <a:lnTo>
                    <a:pt x="368" y="5742"/>
                  </a:lnTo>
                  <a:lnTo>
                    <a:pt x="394" y="5742"/>
                  </a:lnTo>
                  <a:lnTo>
                    <a:pt x="395" y="5740"/>
                  </a:lnTo>
                  <a:close/>
                  <a:moveTo>
                    <a:pt x="372" y="5732"/>
                  </a:moveTo>
                  <a:lnTo>
                    <a:pt x="369" y="5741"/>
                  </a:lnTo>
                  <a:lnTo>
                    <a:pt x="369" y="5740"/>
                  </a:lnTo>
                  <a:lnTo>
                    <a:pt x="395" y="5740"/>
                  </a:lnTo>
                  <a:lnTo>
                    <a:pt x="396" y="5737"/>
                  </a:lnTo>
                  <a:lnTo>
                    <a:pt x="396" y="5733"/>
                  </a:lnTo>
                  <a:lnTo>
                    <a:pt x="371" y="5733"/>
                  </a:lnTo>
                  <a:lnTo>
                    <a:pt x="372" y="5732"/>
                  </a:lnTo>
                  <a:close/>
                  <a:moveTo>
                    <a:pt x="28" y="5740"/>
                  </a:moveTo>
                  <a:lnTo>
                    <a:pt x="28" y="5740"/>
                  </a:lnTo>
                  <a:lnTo>
                    <a:pt x="29" y="5741"/>
                  </a:lnTo>
                  <a:lnTo>
                    <a:pt x="28" y="5740"/>
                  </a:lnTo>
                  <a:close/>
                  <a:moveTo>
                    <a:pt x="25" y="5731"/>
                  </a:moveTo>
                  <a:lnTo>
                    <a:pt x="26" y="5733"/>
                  </a:lnTo>
                  <a:lnTo>
                    <a:pt x="26" y="5732"/>
                  </a:lnTo>
                  <a:lnTo>
                    <a:pt x="25" y="5731"/>
                  </a:lnTo>
                  <a:close/>
                  <a:moveTo>
                    <a:pt x="26" y="5732"/>
                  </a:moveTo>
                  <a:lnTo>
                    <a:pt x="26" y="5733"/>
                  </a:lnTo>
                  <a:lnTo>
                    <a:pt x="26" y="5732"/>
                  </a:lnTo>
                  <a:close/>
                  <a:moveTo>
                    <a:pt x="372" y="5731"/>
                  </a:moveTo>
                  <a:lnTo>
                    <a:pt x="372" y="5732"/>
                  </a:lnTo>
                  <a:lnTo>
                    <a:pt x="371" y="5733"/>
                  </a:lnTo>
                  <a:lnTo>
                    <a:pt x="372" y="5731"/>
                  </a:lnTo>
                  <a:close/>
                  <a:moveTo>
                    <a:pt x="396" y="5731"/>
                  </a:moveTo>
                  <a:lnTo>
                    <a:pt x="372" y="5731"/>
                  </a:lnTo>
                  <a:lnTo>
                    <a:pt x="371" y="5733"/>
                  </a:lnTo>
                  <a:lnTo>
                    <a:pt x="396" y="5733"/>
                  </a:lnTo>
                  <a:lnTo>
                    <a:pt x="396" y="5731"/>
                  </a:lnTo>
                  <a:close/>
                  <a:moveTo>
                    <a:pt x="26" y="5731"/>
                  </a:moveTo>
                  <a:lnTo>
                    <a:pt x="25" y="5731"/>
                  </a:lnTo>
                  <a:lnTo>
                    <a:pt x="26" y="5732"/>
                  </a:lnTo>
                  <a:lnTo>
                    <a:pt x="26" y="5731"/>
                  </a:lnTo>
                  <a:close/>
                  <a:moveTo>
                    <a:pt x="397" y="5721"/>
                  </a:moveTo>
                  <a:lnTo>
                    <a:pt x="373" y="5721"/>
                  </a:lnTo>
                  <a:lnTo>
                    <a:pt x="373" y="5722"/>
                  </a:lnTo>
                  <a:lnTo>
                    <a:pt x="372" y="5723"/>
                  </a:lnTo>
                  <a:lnTo>
                    <a:pt x="372" y="5732"/>
                  </a:lnTo>
                  <a:lnTo>
                    <a:pt x="372" y="5731"/>
                  </a:lnTo>
                  <a:lnTo>
                    <a:pt x="396" y="5731"/>
                  </a:lnTo>
                  <a:lnTo>
                    <a:pt x="397" y="5723"/>
                  </a:lnTo>
                  <a:lnTo>
                    <a:pt x="397" y="5721"/>
                  </a:lnTo>
                  <a:close/>
                  <a:moveTo>
                    <a:pt x="25" y="5721"/>
                  </a:moveTo>
                  <a:lnTo>
                    <a:pt x="25" y="5722"/>
                  </a:lnTo>
                  <a:lnTo>
                    <a:pt x="25" y="5721"/>
                  </a:lnTo>
                  <a:close/>
                  <a:moveTo>
                    <a:pt x="373" y="5721"/>
                  </a:moveTo>
                  <a:lnTo>
                    <a:pt x="373" y="5722"/>
                  </a:lnTo>
                  <a:lnTo>
                    <a:pt x="373" y="5721"/>
                  </a:lnTo>
                  <a:close/>
                  <a:moveTo>
                    <a:pt x="397" y="74"/>
                  </a:moveTo>
                  <a:lnTo>
                    <a:pt x="373" y="74"/>
                  </a:lnTo>
                  <a:lnTo>
                    <a:pt x="373" y="76"/>
                  </a:lnTo>
                  <a:lnTo>
                    <a:pt x="373" y="5721"/>
                  </a:lnTo>
                  <a:lnTo>
                    <a:pt x="397" y="5721"/>
                  </a:lnTo>
                  <a:lnTo>
                    <a:pt x="397" y="74"/>
                  </a:lnTo>
                  <a:close/>
                  <a:moveTo>
                    <a:pt x="25" y="5721"/>
                  </a:moveTo>
                  <a:lnTo>
                    <a:pt x="25" y="5721"/>
                  </a:lnTo>
                  <a:close/>
                  <a:moveTo>
                    <a:pt x="25" y="75"/>
                  </a:moveTo>
                  <a:lnTo>
                    <a:pt x="25" y="76"/>
                  </a:lnTo>
                  <a:lnTo>
                    <a:pt x="25" y="75"/>
                  </a:lnTo>
                  <a:close/>
                  <a:moveTo>
                    <a:pt x="373" y="75"/>
                  </a:moveTo>
                  <a:lnTo>
                    <a:pt x="373" y="76"/>
                  </a:lnTo>
                  <a:lnTo>
                    <a:pt x="373" y="75"/>
                  </a:lnTo>
                  <a:close/>
                  <a:moveTo>
                    <a:pt x="25" y="74"/>
                  </a:moveTo>
                  <a:lnTo>
                    <a:pt x="25" y="74"/>
                  </a:lnTo>
                  <a:lnTo>
                    <a:pt x="25" y="75"/>
                  </a:lnTo>
                  <a:lnTo>
                    <a:pt x="25" y="74"/>
                  </a:lnTo>
                  <a:close/>
                  <a:moveTo>
                    <a:pt x="396" y="63"/>
                  </a:moveTo>
                  <a:lnTo>
                    <a:pt x="371" y="63"/>
                  </a:lnTo>
                  <a:lnTo>
                    <a:pt x="372" y="66"/>
                  </a:lnTo>
                  <a:lnTo>
                    <a:pt x="373" y="75"/>
                  </a:lnTo>
                  <a:lnTo>
                    <a:pt x="373" y="74"/>
                  </a:lnTo>
                  <a:lnTo>
                    <a:pt x="397" y="74"/>
                  </a:lnTo>
                  <a:lnTo>
                    <a:pt x="396" y="66"/>
                  </a:lnTo>
                  <a:lnTo>
                    <a:pt x="372" y="66"/>
                  </a:lnTo>
                  <a:lnTo>
                    <a:pt x="372" y="64"/>
                  </a:lnTo>
                  <a:lnTo>
                    <a:pt x="396" y="64"/>
                  </a:lnTo>
                  <a:lnTo>
                    <a:pt x="396" y="63"/>
                  </a:lnTo>
                  <a:close/>
                  <a:moveTo>
                    <a:pt x="26" y="63"/>
                  </a:moveTo>
                  <a:lnTo>
                    <a:pt x="25" y="66"/>
                  </a:lnTo>
                  <a:lnTo>
                    <a:pt x="26" y="64"/>
                  </a:lnTo>
                  <a:lnTo>
                    <a:pt x="26" y="63"/>
                  </a:lnTo>
                  <a:close/>
                  <a:moveTo>
                    <a:pt x="26" y="64"/>
                  </a:moveTo>
                  <a:lnTo>
                    <a:pt x="25" y="66"/>
                  </a:lnTo>
                  <a:lnTo>
                    <a:pt x="26" y="66"/>
                  </a:lnTo>
                  <a:lnTo>
                    <a:pt x="26" y="64"/>
                  </a:lnTo>
                  <a:close/>
                  <a:moveTo>
                    <a:pt x="371" y="63"/>
                  </a:moveTo>
                  <a:lnTo>
                    <a:pt x="372" y="64"/>
                  </a:lnTo>
                  <a:lnTo>
                    <a:pt x="372" y="66"/>
                  </a:lnTo>
                  <a:lnTo>
                    <a:pt x="371" y="63"/>
                  </a:lnTo>
                  <a:close/>
                  <a:moveTo>
                    <a:pt x="369" y="55"/>
                  </a:moveTo>
                  <a:lnTo>
                    <a:pt x="372" y="64"/>
                  </a:lnTo>
                  <a:lnTo>
                    <a:pt x="371" y="63"/>
                  </a:lnTo>
                  <a:lnTo>
                    <a:pt x="396" y="63"/>
                  </a:lnTo>
                  <a:lnTo>
                    <a:pt x="396" y="59"/>
                  </a:lnTo>
                  <a:lnTo>
                    <a:pt x="395" y="56"/>
                  </a:lnTo>
                  <a:lnTo>
                    <a:pt x="369" y="56"/>
                  </a:lnTo>
                  <a:lnTo>
                    <a:pt x="369" y="55"/>
                  </a:lnTo>
                  <a:close/>
                  <a:moveTo>
                    <a:pt x="26" y="63"/>
                  </a:moveTo>
                  <a:lnTo>
                    <a:pt x="26" y="63"/>
                  </a:lnTo>
                  <a:lnTo>
                    <a:pt x="26" y="64"/>
                  </a:lnTo>
                  <a:lnTo>
                    <a:pt x="26" y="63"/>
                  </a:lnTo>
                  <a:close/>
                  <a:moveTo>
                    <a:pt x="29" y="54"/>
                  </a:moveTo>
                  <a:lnTo>
                    <a:pt x="28" y="56"/>
                  </a:lnTo>
                  <a:lnTo>
                    <a:pt x="29" y="55"/>
                  </a:lnTo>
                  <a:lnTo>
                    <a:pt x="29" y="54"/>
                  </a:lnTo>
                  <a:close/>
                  <a:moveTo>
                    <a:pt x="29" y="55"/>
                  </a:moveTo>
                  <a:lnTo>
                    <a:pt x="28" y="56"/>
                  </a:lnTo>
                  <a:lnTo>
                    <a:pt x="29" y="55"/>
                  </a:lnTo>
                  <a:close/>
                  <a:moveTo>
                    <a:pt x="368" y="54"/>
                  </a:moveTo>
                  <a:lnTo>
                    <a:pt x="369" y="55"/>
                  </a:lnTo>
                  <a:lnTo>
                    <a:pt x="369" y="56"/>
                  </a:lnTo>
                  <a:lnTo>
                    <a:pt x="368" y="54"/>
                  </a:lnTo>
                  <a:close/>
                  <a:moveTo>
                    <a:pt x="394" y="54"/>
                  </a:moveTo>
                  <a:lnTo>
                    <a:pt x="368" y="54"/>
                  </a:lnTo>
                  <a:lnTo>
                    <a:pt x="369" y="56"/>
                  </a:lnTo>
                  <a:lnTo>
                    <a:pt x="395" y="56"/>
                  </a:lnTo>
                  <a:lnTo>
                    <a:pt x="394" y="54"/>
                  </a:lnTo>
                  <a:close/>
                  <a:moveTo>
                    <a:pt x="29" y="54"/>
                  </a:moveTo>
                  <a:lnTo>
                    <a:pt x="29" y="54"/>
                  </a:lnTo>
                  <a:lnTo>
                    <a:pt x="29" y="55"/>
                  </a:lnTo>
                  <a:lnTo>
                    <a:pt x="29" y="54"/>
                  </a:lnTo>
                  <a:close/>
                  <a:moveTo>
                    <a:pt x="364" y="47"/>
                  </a:moveTo>
                  <a:lnTo>
                    <a:pt x="369" y="55"/>
                  </a:lnTo>
                  <a:lnTo>
                    <a:pt x="368" y="54"/>
                  </a:lnTo>
                  <a:lnTo>
                    <a:pt x="394" y="54"/>
                  </a:lnTo>
                  <a:lnTo>
                    <a:pt x="392" y="47"/>
                  </a:lnTo>
                  <a:lnTo>
                    <a:pt x="365" y="47"/>
                  </a:lnTo>
                  <a:lnTo>
                    <a:pt x="364" y="47"/>
                  </a:lnTo>
                  <a:close/>
                  <a:moveTo>
                    <a:pt x="363" y="45"/>
                  </a:moveTo>
                  <a:lnTo>
                    <a:pt x="364" y="47"/>
                  </a:lnTo>
                  <a:lnTo>
                    <a:pt x="365" y="47"/>
                  </a:lnTo>
                  <a:lnTo>
                    <a:pt x="363" y="45"/>
                  </a:lnTo>
                  <a:close/>
                  <a:moveTo>
                    <a:pt x="391" y="45"/>
                  </a:moveTo>
                  <a:lnTo>
                    <a:pt x="363" y="45"/>
                  </a:lnTo>
                  <a:lnTo>
                    <a:pt x="365" y="47"/>
                  </a:lnTo>
                  <a:lnTo>
                    <a:pt x="392" y="47"/>
                  </a:lnTo>
                  <a:lnTo>
                    <a:pt x="391" y="45"/>
                  </a:lnTo>
                  <a:close/>
                  <a:moveTo>
                    <a:pt x="34" y="45"/>
                  </a:moveTo>
                  <a:lnTo>
                    <a:pt x="32" y="47"/>
                  </a:lnTo>
                  <a:lnTo>
                    <a:pt x="33" y="46"/>
                  </a:lnTo>
                  <a:lnTo>
                    <a:pt x="34" y="45"/>
                  </a:lnTo>
                  <a:close/>
                  <a:moveTo>
                    <a:pt x="33" y="46"/>
                  </a:moveTo>
                  <a:lnTo>
                    <a:pt x="32" y="47"/>
                  </a:lnTo>
                  <a:lnTo>
                    <a:pt x="33" y="47"/>
                  </a:lnTo>
                  <a:lnTo>
                    <a:pt x="33" y="46"/>
                  </a:lnTo>
                  <a:close/>
                  <a:moveTo>
                    <a:pt x="358" y="39"/>
                  </a:moveTo>
                  <a:lnTo>
                    <a:pt x="364" y="47"/>
                  </a:lnTo>
                  <a:lnTo>
                    <a:pt x="363" y="45"/>
                  </a:lnTo>
                  <a:lnTo>
                    <a:pt x="391" y="45"/>
                  </a:lnTo>
                  <a:lnTo>
                    <a:pt x="388" y="40"/>
                  </a:lnTo>
                  <a:lnTo>
                    <a:pt x="359" y="40"/>
                  </a:lnTo>
                  <a:lnTo>
                    <a:pt x="358" y="39"/>
                  </a:lnTo>
                  <a:close/>
                  <a:moveTo>
                    <a:pt x="34" y="45"/>
                  </a:moveTo>
                  <a:lnTo>
                    <a:pt x="34" y="45"/>
                  </a:lnTo>
                  <a:lnTo>
                    <a:pt x="33" y="46"/>
                  </a:lnTo>
                  <a:lnTo>
                    <a:pt x="34" y="45"/>
                  </a:lnTo>
                  <a:close/>
                  <a:moveTo>
                    <a:pt x="40" y="38"/>
                  </a:moveTo>
                  <a:lnTo>
                    <a:pt x="38" y="40"/>
                  </a:lnTo>
                  <a:lnTo>
                    <a:pt x="39" y="39"/>
                  </a:lnTo>
                  <a:lnTo>
                    <a:pt x="40" y="38"/>
                  </a:lnTo>
                  <a:close/>
                  <a:moveTo>
                    <a:pt x="39" y="39"/>
                  </a:moveTo>
                  <a:lnTo>
                    <a:pt x="38" y="40"/>
                  </a:lnTo>
                  <a:lnTo>
                    <a:pt x="39" y="40"/>
                  </a:lnTo>
                  <a:lnTo>
                    <a:pt x="39" y="39"/>
                  </a:lnTo>
                  <a:close/>
                  <a:moveTo>
                    <a:pt x="357" y="38"/>
                  </a:moveTo>
                  <a:lnTo>
                    <a:pt x="358" y="39"/>
                  </a:lnTo>
                  <a:lnTo>
                    <a:pt x="359" y="40"/>
                  </a:lnTo>
                  <a:lnTo>
                    <a:pt x="357" y="38"/>
                  </a:lnTo>
                  <a:close/>
                  <a:moveTo>
                    <a:pt x="388" y="38"/>
                  </a:moveTo>
                  <a:lnTo>
                    <a:pt x="357" y="38"/>
                  </a:lnTo>
                  <a:lnTo>
                    <a:pt x="359" y="40"/>
                  </a:lnTo>
                  <a:lnTo>
                    <a:pt x="388" y="40"/>
                  </a:lnTo>
                  <a:lnTo>
                    <a:pt x="388" y="38"/>
                  </a:lnTo>
                  <a:close/>
                  <a:moveTo>
                    <a:pt x="40" y="38"/>
                  </a:moveTo>
                  <a:lnTo>
                    <a:pt x="40" y="38"/>
                  </a:lnTo>
                  <a:lnTo>
                    <a:pt x="39" y="39"/>
                  </a:lnTo>
                  <a:lnTo>
                    <a:pt x="40" y="38"/>
                  </a:lnTo>
                  <a:close/>
                  <a:moveTo>
                    <a:pt x="351" y="33"/>
                  </a:moveTo>
                  <a:lnTo>
                    <a:pt x="358" y="39"/>
                  </a:lnTo>
                  <a:lnTo>
                    <a:pt x="357" y="38"/>
                  </a:lnTo>
                  <a:lnTo>
                    <a:pt x="388" y="38"/>
                  </a:lnTo>
                  <a:lnTo>
                    <a:pt x="385" y="34"/>
                  </a:lnTo>
                  <a:lnTo>
                    <a:pt x="352" y="34"/>
                  </a:lnTo>
                  <a:lnTo>
                    <a:pt x="351" y="33"/>
                  </a:lnTo>
                  <a:close/>
                  <a:moveTo>
                    <a:pt x="47" y="32"/>
                  </a:moveTo>
                  <a:lnTo>
                    <a:pt x="45" y="34"/>
                  </a:lnTo>
                  <a:lnTo>
                    <a:pt x="46" y="33"/>
                  </a:lnTo>
                  <a:lnTo>
                    <a:pt x="47" y="32"/>
                  </a:lnTo>
                  <a:close/>
                  <a:moveTo>
                    <a:pt x="46" y="33"/>
                  </a:moveTo>
                  <a:lnTo>
                    <a:pt x="45" y="34"/>
                  </a:lnTo>
                  <a:lnTo>
                    <a:pt x="46" y="34"/>
                  </a:lnTo>
                  <a:lnTo>
                    <a:pt x="46" y="33"/>
                  </a:lnTo>
                  <a:close/>
                  <a:moveTo>
                    <a:pt x="350" y="32"/>
                  </a:moveTo>
                  <a:lnTo>
                    <a:pt x="351" y="33"/>
                  </a:lnTo>
                  <a:lnTo>
                    <a:pt x="352" y="34"/>
                  </a:lnTo>
                  <a:lnTo>
                    <a:pt x="350" y="32"/>
                  </a:lnTo>
                  <a:close/>
                  <a:moveTo>
                    <a:pt x="384" y="32"/>
                  </a:moveTo>
                  <a:lnTo>
                    <a:pt x="350" y="32"/>
                  </a:lnTo>
                  <a:lnTo>
                    <a:pt x="352" y="34"/>
                  </a:lnTo>
                  <a:lnTo>
                    <a:pt x="385" y="34"/>
                  </a:lnTo>
                  <a:lnTo>
                    <a:pt x="385" y="33"/>
                  </a:lnTo>
                  <a:lnTo>
                    <a:pt x="384" y="32"/>
                  </a:lnTo>
                  <a:close/>
                  <a:moveTo>
                    <a:pt x="48" y="32"/>
                  </a:moveTo>
                  <a:lnTo>
                    <a:pt x="47" y="32"/>
                  </a:lnTo>
                  <a:lnTo>
                    <a:pt x="46" y="33"/>
                  </a:lnTo>
                  <a:lnTo>
                    <a:pt x="48" y="32"/>
                  </a:lnTo>
                  <a:close/>
                  <a:moveTo>
                    <a:pt x="342" y="28"/>
                  </a:moveTo>
                  <a:lnTo>
                    <a:pt x="351" y="33"/>
                  </a:lnTo>
                  <a:lnTo>
                    <a:pt x="350" y="32"/>
                  </a:lnTo>
                  <a:lnTo>
                    <a:pt x="384" y="32"/>
                  </a:lnTo>
                  <a:lnTo>
                    <a:pt x="381" y="29"/>
                  </a:lnTo>
                  <a:lnTo>
                    <a:pt x="343" y="29"/>
                  </a:lnTo>
                  <a:lnTo>
                    <a:pt x="342" y="28"/>
                  </a:lnTo>
                  <a:close/>
                  <a:moveTo>
                    <a:pt x="56" y="28"/>
                  </a:moveTo>
                  <a:lnTo>
                    <a:pt x="54" y="29"/>
                  </a:lnTo>
                  <a:lnTo>
                    <a:pt x="55" y="28"/>
                  </a:lnTo>
                  <a:lnTo>
                    <a:pt x="56" y="28"/>
                  </a:lnTo>
                  <a:close/>
                  <a:moveTo>
                    <a:pt x="55" y="28"/>
                  </a:moveTo>
                  <a:lnTo>
                    <a:pt x="54" y="29"/>
                  </a:lnTo>
                  <a:lnTo>
                    <a:pt x="55" y="29"/>
                  </a:lnTo>
                  <a:lnTo>
                    <a:pt x="55" y="28"/>
                  </a:lnTo>
                  <a:close/>
                  <a:moveTo>
                    <a:pt x="341" y="28"/>
                  </a:moveTo>
                  <a:lnTo>
                    <a:pt x="342" y="28"/>
                  </a:lnTo>
                  <a:lnTo>
                    <a:pt x="343" y="29"/>
                  </a:lnTo>
                  <a:lnTo>
                    <a:pt x="341" y="28"/>
                  </a:lnTo>
                  <a:close/>
                  <a:moveTo>
                    <a:pt x="381" y="28"/>
                  </a:moveTo>
                  <a:lnTo>
                    <a:pt x="341" y="28"/>
                  </a:lnTo>
                  <a:lnTo>
                    <a:pt x="343" y="29"/>
                  </a:lnTo>
                  <a:lnTo>
                    <a:pt x="381" y="29"/>
                  </a:lnTo>
                  <a:lnTo>
                    <a:pt x="381" y="28"/>
                  </a:lnTo>
                  <a:close/>
                  <a:moveTo>
                    <a:pt x="333" y="26"/>
                  </a:moveTo>
                  <a:lnTo>
                    <a:pt x="342" y="28"/>
                  </a:lnTo>
                  <a:lnTo>
                    <a:pt x="341" y="28"/>
                  </a:lnTo>
                  <a:lnTo>
                    <a:pt x="381" y="28"/>
                  </a:lnTo>
                  <a:lnTo>
                    <a:pt x="379" y="26"/>
                  </a:lnTo>
                  <a:lnTo>
                    <a:pt x="334" y="26"/>
                  </a:lnTo>
                  <a:lnTo>
                    <a:pt x="333" y="26"/>
                  </a:lnTo>
                  <a:close/>
                  <a:moveTo>
                    <a:pt x="57" y="28"/>
                  </a:moveTo>
                  <a:lnTo>
                    <a:pt x="56" y="28"/>
                  </a:lnTo>
                  <a:lnTo>
                    <a:pt x="55" y="28"/>
                  </a:lnTo>
                  <a:lnTo>
                    <a:pt x="57" y="28"/>
                  </a:lnTo>
                  <a:close/>
                  <a:moveTo>
                    <a:pt x="66" y="25"/>
                  </a:moveTo>
                  <a:lnTo>
                    <a:pt x="63" y="26"/>
                  </a:lnTo>
                  <a:lnTo>
                    <a:pt x="64" y="26"/>
                  </a:lnTo>
                  <a:lnTo>
                    <a:pt x="66" y="25"/>
                  </a:lnTo>
                  <a:close/>
                  <a:moveTo>
                    <a:pt x="64" y="26"/>
                  </a:moveTo>
                  <a:lnTo>
                    <a:pt x="63" y="26"/>
                  </a:lnTo>
                  <a:lnTo>
                    <a:pt x="64" y="26"/>
                  </a:lnTo>
                  <a:close/>
                  <a:moveTo>
                    <a:pt x="332" y="25"/>
                  </a:moveTo>
                  <a:lnTo>
                    <a:pt x="333" y="26"/>
                  </a:lnTo>
                  <a:lnTo>
                    <a:pt x="334" y="26"/>
                  </a:lnTo>
                  <a:lnTo>
                    <a:pt x="332" y="25"/>
                  </a:lnTo>
                  <a:close/>
                  <a:moveTo>
                    <a:pt x="379" y="25"/>
                  </a:moveTo>
                  <a:lnTo>
                    <a:pt x="332" y="25"/>
                  </a:lnTo>
                  <a:lnTo>
                    <a:pt x="334" y="26"/>
                  </a:lnTo>
                  <a:lnTo>
                    <a:pt x="379" y="26"/>
                  </a:lnTo>
                  <a:lnTo>
                    <a:pt x="379" y="25"/>
                  </a:lnTo>
                  <a:close/>
                  <a:moveTo>
                    <a:pt x="69" y="25"/>
                  </a:moveTo>
                  <a:lnTo>
                    <a:pt x="66" y="25"/>
                  </a:lnTo>
                  <a:lnTo>
                    <a:pt x="64" y="26"/>
                  </a:lnTo>
                  <a:lnTo>
                    <a:pt x="69" y="25"/>
                  </a:lnTo>
                  <a:close/>
                  <a:moveTo>
                    <a:pt x="378" y="24"/>
                  </a:moveTo>
                  <a:lnTo>
                    <a:pt x="322" y="24"/>
                  </a:lnTo>
                  <a:lnTo>
                    <a:pt x="333" y="26"/>
                  </a:lnTo>
                  <a:lnTo>
                    <a:pt x="332" y="25"/>
                  </a:lnTo>
                  <a:lnTo>
                    <a:pt x="379" y="25"/>
                  </a:lnTo>
                  <a:lnTo>
                    <a:pt x="378" y="24"/>
                  </a:lnTo>
                  <a:close/>
                  <a:moveTo>
                    <a:pt x="322" y="24"/>
                  </a:moveTo>
                  <a:lnTo>
                    <a:pt x="76" y="24"/>
                  </a:lnTo>
                  <a:lnTo>
                    <a:pt x="74" y="25"/>
                  </a:lnTo>
                  <a:lnTo>
                    <a:pt x="323" y="25"/>
                  </a:lnTo>
                  <a:lnTo>
                    <a:pt x="322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30324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554591" y="313800"/>
            <a:ext cx="8536857" cy="1143000"/>
          </a:xfrm>
        </p:spPr>
        <p:txBody>
          <a:bodyPr>
            <a:noAutofit/>
          </a:bodyPr>
          <a:lstStyle/>
          <a:p>
            <a:r>
              <a:rPr lang="it-IT" sz="4000" dirty="0"/>
              <a:t>Visione</a:t>
            </a:r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1641FCB2-5652-42A2-816F-687BFE262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80715"/>
              </p:ext>
            </p:extLst>
          </p:nvPr>
        </p:nvGraphicFramePr>
        <p:xfrm>
          <a:off x="950027" y="1439334"/>
          <a:ext cx="10141526" cy="5282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583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Presa in carico</a:t>
            </a:r>
          </a:p>
        </p:txBody>
      </p:sp>
      <p:sp>
        <p:nvSpPr>
          <p:cNvPr id="5" name="Rettangolo 4"/>
          <p:cNvSpPr/>
          <p:nvPr/>
        </p:nvSpPr>
        <p:spPr>
          <a:xfrm>
            <a:off x="554591" y="1597768"/>
            <a:ext cx="10972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2000" dirty="0"/>
              <a:t>La presa in carico è il processo di natura gestionale finalizzato ad assicurare la continuità delle cure del paziente nel </a:t>
            </a:r>
            <a:r>
              <a:rPr lang="it-IT" sz="2000" i="1" dirty="0" err="1"/>
              <a:t>setting</a:t>
            </a:r>
            <a:r>
              <a:rPr lang="it-IT" sz="2000" dirty="0"/>
              <a:t> e con il percorso appropriato (ovvero rispondente al profilo clinico del paziente) da definirsi al momento della diagnosi o della rivalutazione.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2000" dirty="0"/>
              <a:t>La presa in carico riguarda generalmente le seguenti tipologie di assistiti: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paziente </a:t>
            </a:r>
            <a:r>
              <a:rPr lang="it-IT" sz="2000" dirty="0" err="1"/>
              <a:t>oligoasintomatico</a:t>
            </a:r>
            <a:r>
              <a:rPr lang="it-IT" sz="2000" dirty="0"/>
              <a:t> di nuova diagnosi;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/>
              <a:t>paziente cronico stabilizzato a seguito di ospedalizzazione per evento acuto.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2000" dirty="0"/>
              <a:t>Le attività prevedono l’iscrizione del paziente nel registro dei cronici, gestito dai Distretti attraverso il Presidio Territoriale di Assistenza (PTA).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2000" dirty="0"/>
              <a:t>Nel caso di attivazione dell’assistenza domiciliare (ADI), è necessario inoltrare la richiesta al Punto Unico di Accesso (PUA).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sz="2000" dirty="0"/>
              <a:t>Negli altri casi, occorre fare riferimento a quanto disposto dalla lettera di dimissione.</a:t>
            </a:r>
          </a:p>
        </p:txBody>
      </p:sp>
    </p:spTree>
    <p:extLst>
      <p:ext uri="{BB962C8B-B14F-4D97-AF65-F5344CB8AC3E}">
        <p14:creationId xmlns:p14="http://schemas.microsoft.com/office/powerpoint/2010/main" val="1229674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Presa in carico</a:t>
            </a:r>
          </a:p>
        </p:txBody>
      </p:sp>
      <p:grpSp>
        <p:nvGrpSpPr>
          <p:cNvPr id="33" name="Group 457">
            <a:extLst>
              <a:ext uri="{FF2B5EF4-FFF2-40B4-BE49-F238E27FC236}">
                <a16:creationId xmlns:a16="http://schemas.microsoft.com/office/drawing/2014/main" id="{8CAC81BA-74EE-45BE-A956-189289DC8919}"/>
              </a:ext>
            </a:extLst>
          </p:cNvPr>
          <p:cNvGrpSpPr>
            <a:grpSpLocks/>
          </p:cNvGrpSpPr>
          <p:nvPr/>
        </p:nvGrpSpPr>
        <p:grpSpPr bwMode="auto">
          <a:xfrm>
            <a:off x="927713" y="1685531"/>
            <a:ext cx="8059479" cy="4216501"/>
            <a:chOff x="1136" y="-224"/>
            <a:chExt cx="9890" cy="6831"/>
          </a:xfrm>
        </p:grpSpPr>
        <p:sp>
          <p:nvSpPr>
            <p:cNvPr id="34" name="AutoShape 506">
              <a:extLst>
                <a:ext uri="{FF2B5EF4-FFF2-40B4-BE49-F238E27FC236}">
                  <a16:creationId xmlns:a16="http://schemas.microsoft.com/office/drawing/2014/main" id="{73961120-811E-4F9B-BDD3-3F28B2004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0" y="249"/>
              <a:ext cx="34" cy="6031"/>
            </a:xfrm>
            <a:custGeom>
              <a:avLst/>
              <a:gdLst>
                <a:gd name="T0" fmla="+- 0 6194 6160"/>
                <a:gd name="T1" fmla="*/ T0 w 34"/>
                <a:gd name="T2" fmla="+- 0 6280 250"/>
                <a:gd name="T3" fmla="*/ 6280 h 6031"/>
                <a:gd name="T4" fmla="+- 0 6160 6160"/>
                <a:gd name="T5" fmla="*/ T4 w 34"/>
                <a:gd name="T6" fmla="+- 0 6239 250"/>
                <a:gd name="T7" fmla="*/ 6239 h 6031"/>
                <a:gd name="T8" fmla="+- 0 6160 6160"/>
                <a:gd name="T9" fmla="*/ T8 w 34"/>
                <a:gd name="T10" fmla="+- 0 6004 250"/>
                <a:gd name="T11" fmla="*/ 6004 h 6031"/>
                <a:gd name="T12" fmla="+- 0 6194 6160"/>
                <a:gd name="T13" fmla="*/ T12 w 34"/>
                <a:gd name="T14" fmla="+- 0 5870 250"/>
                <a:gd name="T15" fmla="*/ 5870 h 6031"/>
                <a:gd name="T16" fmla="+- 0 6194 6160"/>
                <a:gd name="T17" fmla="*/ T16 w 34"/>
                <a:gd name="T18" fmla="+- 0 5870 250"/>
                <a:gd name="T19" fmla="*/ 5870 h 6031"/>
                <a:gd name="T20" fmla="+- 0 6194 6160"/>
                <a:gd name="T21" fmla="*/ T20 w 34"/>
                <a:gd name="T22" fmla="+- 0 5837 250"/>
                <a:gd name="T23" fmla="*/ 5837 h 6031"/>
                <a:gd name="T24" fmla="+- 0 6160 6160"/>
                <a:gd name="T25" fmla="*/ T24 w 34"/>
                <a:gd name="T26" fmla="+- 0 5703 250"/>
                <a:gd name="T27" fmla="*/ 5703 h 6031"/>
                <a:gd name="T28" fmla="+- 0 6160 6160"/>
                <a:gd name="T29" fmla="*/ T28 w 34"/>
                <a:gd name="T30" fmla="+- 0 5469 250"/>
                <a:gd name="T31" fmla="*/ 5469 h 6031"/>
                <a:gd name="T32" fmla="+- 0 6194 6160"/>
                <a:gd name="T33" fmla="*/ T32 w 34"/>
                <a:gd name="T34" fmla="+- 0 5335 250"/>
                <a:gd name="T35" fmla="*/ 5335 h 6031"/>
                <a:gd name="T36" fmla="+- 0 6194 6160"/>
                <a:gd name="T37" fmla="*/ T36 w 34"/>
                <a:gd name="T38" fmla="+- 0 5335 250"/>
                <a:gd name="T39" fmla="*/ 5335 h 6031"/>
                <a:gd name="T40" fmla="+- 0 6194 6160"/>
                <a:gd name="T41" fmla="*/ T40 w 34"/>
                <a:gd name="T42" fmla="+- 0 5302 250"/>
                <a:gd name="T43" fmla="*/ 5302 h 6031"/>
                <a:gd name="T44" fmla="+- 0 6160 6160"/>
                <a:gd name="T45" fmla="*/ T44 w 34"/>
                <a:gd name="T46" fmla="+- 0 5168 250"/>
                <a:gd name="T47" fmla="*/ 5168 h 6031"/>
                <a:gd name="T48" fmla="+- 0 6160 6160"/>
                <a:gd name="T49" fmla="*/ T48 w 34"/>
                <a:gd name="T50" fmla="+- 0 4934 250"/>
                <a:gd name="T51" fmla="*/ 4934 h 6031"/>
                <a:gd name="T52" fmla="+- 0 6194 6160"/>
                <a:gd name="T53" fmla="*/ T52 w 34"/>
                <a:gd name="T54" fmla="+- 0 4800 250"/>
                <a:gd name="T55" fmla="*/ 4800 h 6031"/>
                <a:gd name="T56" fmla="+- 0 6194 6160"/>
                <a:gd name="T57" fmla="*/ T56 w 34"/>
                <a:gd name="T58" fmla="+- 0 4800 250"/>
                <a:gd name="T59" fmla="*/ 4800 h 6031"/>
                <a:gd name="T60" fmla="+- 0 6194 6160"/>
                <a:gd name="T61" fmla="*/ T60 w 34"/>
                <a:gd name="T62" fmla="+- 0 4766 250"/>
                <a:gd name="T63" fmla="*/ 4766 h 6031"/>
                <a:gd name="T64" fmla="+- 0 6160 6160"/>
                <a:gd name="T65" fmla="*/ T64 w 34"/>
                <a:gd name="T66" fmla="+- 0 4633 250"/>
                <a:gd name="T67" fmla="*/ 4633 h 6031"/>
                <a:gd name="T68" fmla="+- 0 6160 6160"/>
                <a:gd name="T69" fmla="*/ T68 w 34"/>
                <a:gd name="T70" fmla="+- 0 4398 250"/>
                <a:gd name="T71" fmla="*/ 4398 h 6031"/>
                <a:gd name="T72" fmla="+- 0 6194 6160"/>
                <a:gd name="T73" fmla="*/ T72 w 34"/>
                <a:gd name="T74" fmla="+- 0 4265 250"/>
                <a:gd name="T75" fmla="*/ 4265 h 6031"/>
                <a:gd name="T76" fmla="+- 0 6194 6160"/>
                <a:gd name="T77" fmla="*/ T76 w 34"/>
                <a:gd name="T78" fmla="+- 0 4265 250"/>
                <a:gd name="T79" fmla="*/ 4265 h 6031"/>
                <a:gd name="T80" fmla="+- 0 6194 6160"/>
                <a:gd name="T81" fmla="*/ T80 w 34"/>
                <a:gd name="T82" fmla="+- 0 4231 250"/>
                <a:gd name="T83" fmla="*/ 4231 h 6031"/>
                <a:gd name="T84" fmla="+- 0 6160 6160"/>
                <a:gd name="T85" fmla="*/ T84 w 34"/>
                <a:gd name="T86" fmla="+- 0 4097 250"/>
                <a:gd name="T87" fmla="*/ 4097 h 6031"/>
                <a:gd name="T88" fmla="+- 0 6160 6160"/>
                <a:gd name="T89" fmla="*/ T88 w 34"/>
                <a:gd name="T90" fmla="+- 0 3863 250"/>
                <a:gd name="T91" fmla="*/ 3863 h 6031"/>
                <a:gd name="T92" fmla="+- 0 6194 6160"/>
                <a:gd name="T93" fmla="*/ T92 w 34"/>
                <a:gd name="T94" fmla="+- 0 3729 250"/>
                <a:gd name="T95" fmla="*/ 3729 h 6031"/>
                <a:gd name="T96" fmla="+- 0 6194 6160"/>
                <a:gd name="T97" fmla="*/ T96 w 34"/>
                <a:gd name="T98" fmla="+- 0 3729 250"/>
                <a:gd name="T99" fmla="*/ 3729 h 6031"/>
                <a:gd name="T100" fmla="+- 0 6194 6160"/>
                <a:gd name="T101" fmla="*/ T100 w 34"/>
                <a:gd name="T102" fmla="+- 0 3696 250"/>
                <a:gd name="T103" fmla="*/ 3696 h 6031"/>
                <a:gd name="T104" fmla="+- 0 6160 6160"/>
                <a:gd name="T105" fmla="*/ T104 w 34"/>
                <a:gd name="T106" fmla="+- 0 3562 250"/>
                <a:gd name="T107" fmla="*/ 3562 h 6031"/>
                <a:gd name="T108" fmla="+- 0 6160 6160"/>
                <a:gd name="T109" fmla="*/ T108 w 34"/>
                <a:gd name="T110" fmla="+- 0 3328 250"/>
                <a:gd name="T111" fmla="*/ 3328 h 6031"/>
                <a:gd name="T112" fmla="+- 0 6194 6160"/>
                <a:gd name="T113" fmla="*/ T112 w 34"/>
                <a:gd name="T114" fmla="+- 0 3194 250"/>
                <a:gd name="T115" fmla="*/ 3194 h 6031"/>
                <a:gd name="T116" fmla="+- 0 6194 6160"/>
                <a:gd name="T117" fmla="*/ T116 w 34"/>
                <a:gd name="T118" fmla="+- 0 3194 250"/>
                <a:gd name="T119" fmla="*/ 3194 h 6031"/>
                <a:gd name="T120" fmla="+- 0 6194 6160"/>
                <a:gd name="T121" fmla="*/ T120 w 34"/>
                <a:gd name="T122" fmla="+- 0 3160 250"/>
                <a:gd name="T123" fmla="*/ 3160 h 6031"/>
                <a:gd name="T124" fmla="+- 0 6160 6160"/>
                <a:gd name="T125" fmla="*/ T124 w 34"/>
                <a:gd name="T126" fmla="+- 0 3027 250"/>
                <a:gd name="T127" fmla="*/ 3027 h 6031"/>
                <a:gd name="T128" fmla="+- 0 6160 6160"/>
                <a:gd name="T129" fmla="*/ T128 w 34"/>
                <a:gd name="T130" fmla="+- 0 2792 250"/>
                <a:gd name="T131" fmla="*/ 2792 h 6031"/>
                <a:gd name="T132" fmla="+- 0 6194 6160"/>
                <a:gd name="T133" fmla="*/ T132 w 34"/>
                <a:gd name="T134" fmla="+- 0 2659 250"/>
                <a:gd name="T135" fmla="*/ 2659 h 6031"/>
                <a:gd name="T136" fmla="+- 0 6194 6160"/>
                <a:gd name="T137" fmla="*/ T136 w 34"/>
                <a:gd name="T138" fmla="+- 0 2659 250"/>
                <a:gd name="T139" fmla="*/ 2659 h 6031"/>
                <a:gd name="T140" fmla="+- 0 6194 6160"/>
                <a:gd name="T141" fmla="*/ T140 w 34"/>
                <a:gd name="T142" fmla="+- 0 2625 250"/>
                <a:gd name="T143" fmla="*/ 2625 h 6031"/>
                <a:gd name="T144" fmla="+- 0 6160 6160"/>
                <a:gd name="T145" fmla="*/ T144 w 34"/>
                <a:gd name="T146" fmla="+- 0 2491 250"/>
                <a:gd name="T147" fmla="*/ 2491 h 6031"/>
                <a:gd name="T148" fmla="+- 0 6160 6160"/>
                <a:gd name="T149" fmla="*/ T148 w 34"/>
                <a:gd name="T150" fmla="+- 0 2257 250"/>
                <a:gd name="T151" fmla="*/ 2257 h 6031"/>
                <a:gd name="T152" fmla="+- 0 6194 6160"/>
                <a:gd name="T153" fmla="*/ T152 w 34"/>
                <a:gd name="T154" fmla="+- 0 2123 250"/>
                <a:gd name="T155" fmla="*/ 2123 h 6031"/>
                <a:gd name="T156" fmla="+- 0 6194 6160"/>
                <a:gd name="T157" fmla="*/ T156 w 34"/>
                <a:gd name="T158" fmla="+- 0 2123 250"/>
                <a:gd name="T159" fmla="*/ 2123 h 6031"/>
                <a:gd name="T160" fmla="+- 0 6194 6160"/>
                <a:gd name="T161" fmla="*/ T160 w 34"/>
                <a:gd name="T162" fmla="+- 0 2090 250"/>
                <a:gd name="T163" fmla="*/ 2090 h 6031"/>
                <a:gd name="T164" fmla="+- 0 6160 6160"/>
                <a:gd name="T165" fmla="*/ T164 w 34"/>
                <a:gd name="T166" fmla="+- 0 1956 250"/>
                <a:gd name="T167" fmla="*/ 1956 h 6031"/>
                <a:gd name="T168" fmla="+- 0 6160 6160"/>
                <a:gd name="T169" fmla="*/ T168 w 34"/>
                <a:gd name="T170" fmla="+- 0 1722 250"/>
                <a:gd name="T171" fmla="*/ 1722 h 6031"/>
                <a:gd name="T172" fmla="+- 0 6194 6160"/>
                <a:gd name="T173" fmla="*/ T172 w 34"/>
                <a:gd name="T174" fmla="+- 0 1588 250"/>
                <a:gd name="T175" fmla="*/ 1588 h 6031"/>
                <a:gd name="T176" fmla="+- 0 6194 6160"/>
                <a:gd name="T177" fmla="*/ T176 w 34"/>
                <a:gd name="T178" fmla="+- 0 1588 250"/>
                <a:gd name="T179" fmla="*/ 1588 h 6031"/>
                <a:gd name="T180" fmla="+- 0 6194 6160"/>
                <a:gd name="T181" fmla="*/ T180 w 34"/>
                <a:gd name="T182" fmla="+- 0 1554 250"/>
                <a:gd name="T183" fmla="*/ 1554 h 6031"/>
                <a:gd name="T184" fmla="+- 0 6160 6160"/>
                <a:gd name="T185" fmla="*/ T184 w 34"/>
                <a:gd name="T186" fmla="+- 0 1421 250"/>
                <a:gd name="T187" fmla="*/ 1421 h 6031"/>
                <a:gd name="T188" fmla="+- 0 6160 6160"/>
                <a:gd name="T189" fmla="*/ T188 w 34"/>
                <a:gd name="T190" fmla="+- 0 1186 250"/>
                <a:gd name="T191" fmla="*/ 1186 h 6031"/>
                <a:gd name="T192" fmla="+- 0 6194 6160"/>
                <a:gd name="T193" fmla="*/ T192 w 34"/>
                <a:gd name="T194" fmla="+- 0 1053 250"/>
                <a:gd name="T195" fmla="*/ 1053 h 6031"/>
                <a:gd name="T196" fmla="+- 0 6194 6160"/>
                <a:gd name="T197" fmla="*/ T196 w 34"/>
                <a:gd name="T198" fmla="+- 0 1053 250"/>
                <a:gd name="T199" fmla="*/ 1053 h 6031"/>
                <a:gd name="T200" fmla="+- 0 6194 6160"/>
                <a:gd name="T201" fmla="*/ T200 w 34"/>
                <a:gd name="T202" fmla="+- 0 1019 250"/>
                <a:gd name="T203" fmla="*/ 1019 h 6031"/>
                <a:gd name="T204" fmla="+- 0 6160 6160"/>
                <a:gd name="T205" fmla="*/ T204 w 34"/>
                <a:gd name="T206" fmla="+- 0 885 250"/>
                <a:gd name="T207" fmla="*/ 885 h 6031"/>
                <a:gd name="T208" fmla="+- 0 6160 6160"/>
                <a:gd name="T209" fmla="*/ T208 w 34"/>
                <a:gd name="T210" fmla="+- 0 651 250"/>
                <a:gd name="T211" fmla="*/ 651 h 6031"/>
                <a:gd name="T212" fmla="+- 0 6194 6160"/>
                <a:gd name="T213" fmla="*/ T212 w 34"/>
                <a:gd name="T214" fmla="+- 0 517 250"/>
                <a:gd name="T215" fmla="*/ 517 h 6031"/>
                <a:gd name="T216" fmla="+- 0 6194 6160"/>
                <a:gd name="T217" fmla="*/ T216 w 34"/>
                <a:gd name="T218" fmla="+- 0 517 250"/>
                <a:gd name="T219" fmla="*/ 517 h 6031"/>
                <a:gd name="T220" fmla="+- 0 6194 6160"/>
                <a:gd name="T221" fmla="*/ T220 w 34"/>
                <a:gd name="T222" fmla="+- 0 484 250"/>
                <a:gd name="T223" fmla="*/ 484 h 6031"/>
                <a:gd name="T224" fmla="+- 0 6160 6160"/>
                <a:gd name="T225" fmla="*/ T224 w 34"/>
                <a:gd name="T226" fmla="+- 0 350 250"/>
                <a:gd name="T227" fmla="*/ 350 h 603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4" h="6031">
                  <a:moveTo>
                    <a:pt x="34" y="6022"/>
                  </a:moveTo>
                  <a:lnTo>
                    <a:pt x="0" y="6022"/>
                  </a:lnTo>
                  <a:lnTo>
                    <a:pt x="0" y="6030"/>
                  </a:lnTo>
                  <a:lnTo>
                    <a:pt x="34" y="6030"/>
                  </a:lnTo>
                  <a:lnTo>
                    <a:pt x="34" y="6022"/>
                  </a:lnTo>
                  <a:close/>
                  <a:moveTo>
                    <a:pt x="34" y="5888"/>
                  </a:moveTo>
                  <a:lnTo>
                    <a:pt x="0" y="5888"/>
                  </a:lnTo>
                  <a:lnTo>
                    <a:pt x="0" y="5989"/>
                  </a:lnTo>
                  <a:lnTo>
                    <a:pt x="34" y="5989"/>
                  </a:lnTo>
                  <a:lnTo>
                    <a:pt x="34" y="5888"/>
                  </a:lnTo>
                  <a:close/>
                  <a:moveTo>
                    <a:pt x="34" y="5754"/>
                  </a:moveTo>
                  <a:lnTo>
                    <a:pt x="0" y="5754"/>
                  </a:lnTo>
                  <a:lnTo>
                    <a:pt x="0" y="5855"/>
                  </a:lnTo>
                  <a:lnTo>
                    <a:pt x="34" y="5855"/>
                  </a:lnTo>
                  <a:lnTo>
                    <a:pt x="34" y="5754"/>
                  </a:lnTo>
                  <a:close/>
                  <a:moveTo>
                    <a:pt x="34" y="5620"/>
                  </a:moveTo>
                  <a:lnTo>
                    <a:pt x="0" y="5620"/>
                  </a:lnTo>
                  <a:lnTo>
                    <a:pt x="0" y="5721"/>
                  </a:lnTo>
                  <a:lnTo>
                    <a:pt x="34" y="5721"/>
                  </a:lnTo>
                  <a:lnTo>
                    <a:pt x="34" y="5620"/>
                  </a:lnTo>
                  <a:close/>
                  <a:moveTo>
                    <a:pt x="34" y="5487"/>
                  </a:moveTo>
                  <a:lnTo>
                    <a:pt x="0" y="5487"/>
                  </a:lnTo>
                  <a:lnTo>
                    <a:pt x="0" y="5587"/>
                  </a:lnTo>
                  <a:lnTo>
                    <a:pt x="34" y="5587"/>
                  </a:lnTo>
                  <a:lnTo>
                    <a:pt x="34" y="5487"/>
                  </a:lnTo>
                  <a:close/>
                  <a:moveTo>
                    <a:pt x="34" y="5353"/>
                  </a:moveTo>
                  <a:lnTo>
                    <a:pt x="0" y="5353"/>
                  </a:lnTo>
                  <a:lnTo>
                    <a:pt x="0" y="5453"/>
                  </a:lnTo>
                  <a:lnTo>
                    <a:pt x="34" y="5453"/>
                  </a:lnTo>
                  <a:lnTo>
                    <a:pt x="34" y="5353"/>
                  </a:lnTo>
                  <a:close/>
                  <a:moveTo>
                    <a:pt x="34" y="5219"/>
                  </a:moveTo>
                  <a:lnTo>
                    <a:pt x="0" y="5219"/>
                  </a:lnTo>
                  <a:lnTo>
                    <a:pt x="0" y="5319"/>
                  </a:lnTo>
                  <a:lnTo>
                    <a:pt x="34" y="5319"/>
                  </a:lnTo>
                  <a:lnTo>
                    <a:pt x="34" y="5219"/>
                  </a:lnTo>
                  <a:close/>
                  <a:moveTo>
                    <a:pt x="34" y="5085"/>
                  </a:moveTo>
                  <a:lnTo>
                    <a:pt x="0" y="5085"/>
                  </a:lnTo>
                  <a:lnTo>
                    <a:pt x="0" y="5186"/>
                  </a:lnTo>
                  <a:lnTo>
                    <a:pt x="34" y="5186"/>
                  </a:lnTo>
                  <a:lnTo>
                    <a:pt x="34" y="5085"/>
                  </a:lnTo>
                  <a:close/>
                  <a:moveTo>
                    <a:pt x="34" y="4951"/>
                  </a:moveTo>
                  <a:lnTo>
                    <a:pt x="0" y="4951"/>
                  </a:lnTo>
                  <a:lnTo>
                    <a:pt x="0" y="5052"/>
                  </a:lnTo>
                  <a:lnTo>
                    <a:pt x="34" y="5052"/>
                  </a:lnTo>
                  <a:lnTo>
                    <a:pt x="34" y="4951"/>
                  </a:lnTo>
                  <a:close/>
                  <a:moveTo>
                    <a:pt x="34" y="4818"/>
                  </a:moveTo>
                  <a:lnTo>
                    <a:pt x="0" y="4818"/>
                  </a:lnTo>
                  <a:lnTo>
                    <a:pt x="0" y="4918"/>
                  </a:lnTo>
                  <a:lnTo>
                    <a:pt x="34" y="4918"/>
                  </a:lnTo>
                  <a:lnTo>
                    <a:pt x="34" y="4818"/>
                  </a:lnTo>
                  <a:close/>
                  <a:moveTo>
                    <a:pt x="34" y="4684"/>
                  </a:moveTo>
                  <a:lnTo>
                    <a:pt x="0" y="4684"/>
                  </a:lnTo>
                  <a:lnTo>
                    <a:pt x="0" y="4784"/>
                  </a:lnTo>
                  <a:lnTo>
                    <a:pt x="34" y="4784"/>
                  </a:lnTo>
                  <a:lnTo>
                    <a:pt x="34" y="4684"/>
                  </a:lnTo>
                  <a:close/>
                  <a:moveTo>
                    <a:pt x="34" y="4550"/>
                  </a:moveTo>
                  <a:lnTo>
                    <a:pt x="0" y="4550"/>
                  </a:lnTo>
                  <a:lnTo>
                    <a:pt x="0" y="4650"/>
                  </a:lnTo>
                  <a:lnTo>
                    <a:pt x="34" y="4650"/>
                  </a:lnTo>
                  <a:lnTo>
                    <a:pt x="34" y="4550"/>
                  </a:lnTo>
                  <a:close/>
                  <a:moveTo>
                    <a:pt x="34" y="4416"/>
                  </a:moveTo>
                  <a:lnTo>
                    <a:pt x="0" y="4416"/>
                  </a:lnTo>
                  <a:lnTo>
                    <a:pt x="0" y="4516"/>
                  </a:lnTo>
                  <a:lnTo>
                    <a:pt x="34" y="4516"/>
                  </a:lnTo>
                  <a:lnTo>
                    <a:pt x="34" y="4416"/>
                  </a:lnTo>
                  <a:close/>
                  <a:moveTo>
                    <a:pt x="34" y="4282"/>
                  </a:moveTo>
                  <a:lnTo>
                    <a:pt x="0" y="4282"/>
                  </a:lnTo>
                  <a:lnTo>
                    <a:pt x="0" y="4383"/>
                  </a:lnTo>
                  <a:lnTo>
                    <a:pt x="34" y="4383"/>
                  </a:lnTo>
                  <a:lnTo>
                    <a:pt x="34" y="4282"/>
                  </a:lnTo>
                  <a:close/>
                  <a:moveTo>
                    <a:pt x="34" y="4148"/>
                  </a:moveTo>
                  <a:lnTo>
                    <a:pt x="0" y="4148"/>
                  </a:lnTo>
                  <a:lnTo>
                    <a:pt x="0" y="4249"/>
                  </a:lnTo>
                  <a:lnTo>
                    <a:pt x="34" y="4249"/>
                  </a:lnTo>
                  <a:lnTo>
                    <a:pt x="34" y="4148"/>
                  </a:lnTo>
                  <a:close/>
                  <a:moveTo>
                    <a:pt x="34" y="4015"/>
                  </a:moveTo>
                  <a:lnTo>
                    <a:pt x="0" y="4015"/>
                  </a:lnTo>
                  <a:lnTo>
                    <a:pt x="0" y="4115"/>
                  </a:lnTo>
                  <a:lnTo>
                    <a:pt x="34" y="4115"/>
                  </a:lnTo>
                  <a:lnTo>
                    <a:pt x="34" y="4015"/>
                  </a:lnTo>
                  <a:close/>
                  <a:moveTo>
                    <a:pt x="34" y="3881"/>
                  </a:moveTo>
                  <a:lnTo>
                    <a:pt x="0" y="3881"/>
                  </a:lnTo>
                  <a:lnTo>
                    <a:pt x="0" y="3981"/>
                  </a:lnTo>
                  <a:lnTo>
                    <a:pt x="34" y="3981"/>
                  </a:lnTo>
                  <a:lnTo>
                    <a:pt x="34" y="3881"/>
                  </a:lnTo>
                  <a:close/>
                  <a:moveTo>
                    <a:pt x="34" y="3747"/>
                  </a:moveTo>
                  <a:lnTo>
                    <a:pt x="0" y="3747"/>
                  </a:lnTo>
                  <a:lnTo>
                    <a:pt x="0" y="3847"/>
                  </a:lnTo>
                  <a:lnTo>
                    <a:pt x="34" y="3847"/>
                  </a:lnTo>
                  <a:lnTo>
                    <a:pt x="34" y="3747"/>
                  </a:lnTo>
                  <a:close/>
                  <a:moveTo>
                    <a:pt x="34" y="3613"/>
                  </a:moveTo>
                  <a:lnTo>
                    <a:pt x="0" y="3613"/>
                  </a:lnTo>
                  <a:lnTo>
                    <a:pt x="0" y="3713"/>
                  </a:lnTo>
                  <a:lnTo>
                    <a:pt x="34" y="3713"/>
                  </a:lnTo>
                  <a:lnTo>
                    <a:pt x="34" y="3613"/>
                  </a:lnTo>
                  <a:close/>
                  <a:moveTo>
                    <a:pt x="34" y="3479"/>
                  </a:moveTo>
                  <a:lnTo>
                    <a:pt x="0" y="3479"/>
                  </a:lnTo>
                  <a:lnTo>
                    <a:pt x="0" y="3580"/>
                  </a:lnTo>
                  <a:lnTo>
                    <a:pt x="34" y="3580"/>
                  </a:lnTo>
                  <a:lnTo>
                    <a:pt x="34" y="3479"/>
                  </a:lnTo>
                  <a:close/>
                  <a:moveTo>
                    <a:pt x="34" y="3345"/>
                  </a:moveTo>
                  <a:lnTo>
                    <a:pt x="0" y="3345"/>
                  </a:lnTo>
                  <a:lnTo>
                    <a:pt x="0" y="3446"/>
                  </a:lnTo>
                  <a:lnTo>
                    <a:pt x="34" y="3446"/>
                  </a:lnTo>
                  <a:lnTo>
                    <a:pt x="34" y="3345"/>
                  </a:lnTo>
                  <a:close/>
                  <a:moveTo>
                    <a:pt x="34" y="3212"/>
                  </a:moveTo>
                  <a:lnTo>
                    <a:pt x="0" y="3212"/>
                  </a:lnTo>
                  <a:lnTo>
                    <a:pt x="0" y="3312"/>
                  </a:lnTo>
                  <a:lnTo>
                    <a:pt x="34" y="3312"/>
                  </a:lnTo>
                  <a:lnTo>
                    <a:pt x="34" y="3212"/>
                  </a:lnTo>
                  <a:close/>
                  <a:moveTo>
                    <a:pt x="34" y="3078"/>
                  </a:moveTo>
                  <a:lnTo>
                    <a:pt x="0" y="3078"/>
                  </a:lnTo>
                  <a:lnTo>
                    <a:pt x="0" y="3178"/>
                  </a:lnTo>
                  <a:lnTo>
                    <a:pt x="34" y="3178"/>
                  </a:lnTo>
                  <a:lnTo>
                    <a:pt x="34" y="3078"/>
                  </a:lnTo>
                  <a:close/>
                  <a:moveTo>
                    <a:pt x="34" y="2944"/>
                  </a:moveTo>
                  <a:lnTo>
                    <a:pt x="0" y="2944"/>
                  </a:lnTo>
                  <a:lnTo>
                    <a:pt x="0" y="3044"/>
                  </a:lnTo>
                  <a:lnTo>
                    <a:pt x="34" y="3044"/>
                  </a:lnTo>
                  <a:lnTo>
                    <a:pt x="34" y="2944"/>
                  </a:lnTo>
                  <a:close/>
                  <a:moveTo>
                    <a:pt x="34" y="2810"/>
                  </a:moveTo>
                  <a:lnTo>
                    <a:pt x="0" y="2810"/>
                  </a:lnTo>
                  <a:lnTo>
                    <a:pt x="0" y="2910"/>
                  </a:lnTo>
                  <a:lnTo>
                    <a:pt x="34" y="2910"/>
                  </a:lnTo>
                  <a:lnTo>
                    <a:pt x="34" y="2810"/>
                  </a:lnTo>
                  <a:close/>
                  <a:moveTo>
                    <a:pt x="34" y="2676"/>
                  </a:moveTo>
                  <a:lnTo>
                    <a:pt x="0" y="2676"/>
                  </a:lnTo>
                  <a:lnTo>
                    <a:pt x="0" y="2777"/>
                  </a:lnTo>
                  <a:lnTo>
                    <a:pt x="34" y="2777"/>
                  </a:lnTo>
                  <a:lnTo>
                    <a:pt x="34" y="2676"/>
                  </a:lnTo>
                  <a:close/>
                  <a:moveTo>
                    <a:pt x="34" y="2542"/>
                  </a:moveTo>
                  <a:lnTo>
                    <a:pt x="0" y="2542"/>
                  </a:lnTo>
                  <a:lnTo>
                    <a:pt x="0" y="2643"/>
                  </a:lnTo>
                  <a:lnTo>
                    <a:pt x="34" y="2643"/>
                  </a:lnTo>
                  <a:lnTo>
                    <a:pt x="34" y="2542"/>
                  </a:lnTo>
                  <a:close/>
                  <a:moveTo>
                    <a:pt x="34" y="2409"/>
                  </a:moveTo>
                  <a:lnTo>
                    <a:pt x="0" y="2409"/>
                  </a:lnTo>
                  <a:lnTo>
                    <a:pt x="0" y="2509"/>
                  </a:lnTo>
                  <a:lnTo>
                    <a:pt x="34" y="2509"/>
                  </a:lnTo>
                  <a:lnTo>
                    <a:pt x="34" y="2409"/>
                  </a:lnTo>
                  <a:close/>
                  <a:moveTo>
                    <a:pt x="34" y="2275"/>
                  </a:moveTo>
                  <a:lnTo>
                    <a:pt x="0" y="2275"/>
                  </a:lnTo>
                  <a:lnTo>
                    <a:pt x="0" y="2375"/>
                  </a:lnTo>
                  <a:lnTo>
                    <a:pt x="34" y="2375"/>
                  </a:lnTo>
                  <a:lnTo>
                    <a:pt x="34" y="2275"/>
                  </a:lnTo>
                  <a:close/>
                  <a:moveTo>
                    <a:pt x="34" y="2141"/>
                  </a:moveTo>
                  <a:lnTo>
                    <a:pt x="0" y="2141"/>
                  </a:lnTo>
                  <a:lnTo>
                    <a:pt x="0" y="2241"/>
                  </a:lnTo>
                  <a:lnTo>
                    <a:pt x="34" y="2241"/>
                  </a:lnTo>
                  <a:lnTo>
                    <a:pt x="34" y="2141"/>
                  </a:lnTo>
                  <a:close/>
                  <a:moveTo>
                    <a:pt x="34" y="2007"/>
                  </a:moveTo>
                  <a:lnTo>
                    <a:pt x="0" y="2007"/>
                  </a:lnTo>
                  <a:lnTo>
                    <a:pt x="0" y="2107"/>
                  </a:lnTo>
                  <a:lnTo>
                    <a:pt x="34" y="2107"/>
                  </a:lnTo>
                  <a:lnTo>
                    <a:pt x="34" y="2007"/>
                  </a:lnTo>
                  <a:close/>
                  <a:moveTo>
                    <a:pt x="34" y="1873"/>
                  </a:moveTo>
                  <a:lnTo>
                    <a:pt x="0" y="1873"/>
                  </a:lnTo>
                  <a:lnTo>
                    <a:pt x="0" y="1974"/>
                  </a:lnTo>
                  <a:lnTo>
                    <a:pt x="34" y="1974"/>
                  </a:lnTo>
                  <a:lnTo>
                    <a:pt x="34" y="1873"/>
                  </a:lnTo>
                  <a:close/>
                  <a:moveTo>
                    <a:pt x="34" y="1739"/>
                  </a:moveTo>
                  <a:lnTo>
                    <a:pt x="0" y="1739"/>
                  </a:lnTo>
                  <a:lnTo>
                    <a:pt x="0" y="1840"/>
                  </a:lnTo>
                  <a:lnTo>
                    <a:pt x="34" y="1840"/>
                  </a:lnTo>
                  <a:lnTo>
                    <a:pt x="34" y="1739"/>
                  </a:lnTo>
                  <a:close/>
                  <a:moveTo>
                    <a:pt x="34" y="1606"/>
                  </a:moveTo>
                  <a:lnTo>
                    <a:pt x="0" y="1606"/>
                  </a:lnTo>
                  <a:lnTo>
                    <a:pt x="0" y="1706"/>
                  </a:lnTo>
                  <a:lnTo>
                    <a:pt x="34" y="1706"/>
                  </a:lnTo>
                  <a:lnTo>
                    <a:pt x="34" y="1606"/>
                  </a:lnTo>
                  <a:close/>
                  <a:moveTo>
                    <a:pt x="34" y="1472"/>
                  </a:moveTo>
                  <a:lnTo>
                    <a:pt x="0" y="1472"/>
                  </a:lnTo>
                  <a:lnTo>
                    <a:pt x="0" y="1572"/>
                  </a:lnTo>
                  <a:lnTo>
                    <a:pt x="34" y="1572"/>
                  </a:lnTo>
                  <a:lnTo>
                    <a:pt x="34" y="1472"/>
                  </a:lnTo>
                  <a:close/>
                  <a:moveTo>
                    <a:pt x="34" y="1338"/>
                  </a:moveTo>
                  <a:lnTo>
                    <a:pt x="0" y="1338"/>
                  </a:lnTo>
                  <a:lnTo>
                    <a:pt x="0" y="1438"/>
                  </a:lnTo>
                  <a:lnTo>
                    <a:pt x="34" y="1438"/>
                  </a:lnTo>
                  <a:lnTo>
                    <a:pt x="34" y="1338"/>
                  </a:lnTo>
                  <a:close/>
                  <a:moveTo>
                    <a:pt x="34" y="1204"/>
                  </a:moveTo>
                  <a:lnTo>
                    <a:pt x="0" y="1204"/>
                  </a:lnTo>
                  <a:lnTo>
                    <a:pt x="0" y="1304"/>
                  </a:lnTo>
                  <a:lnTo>
                    <a:pt x="34" y="1304"/>
                  </a:lnTo>
                  <a:lnTo>
                    <a:pt x="34" y="1204"/>
                  </a:lnTo>
                  <a:close/>
                  <a:moveTo>
                    <a:pt x="34" y="1070"/>
                  </a:moveTo>
                  <a:lnTo>
                    <a:pt x="0" y="1070"/>
                  </a:lnTo>
                  <a:lnTo>
                    <a:pt x="0" y="1171"/>
                  </a:lnTo>
                  <a:lnTo>
                    <a:pt x="34" y="1171"/>
                  </a:lnTo>
                  <a:lnTo>
                    <a:pt x="34" y="1070"/>
                  </a:lnTo>
                  <a:close/>
                  <a:moveTo>
                    <a:pt x="34" y="936"/>
                  </a:moveTo>
                  <a:lnTo>
                    <a:pt x="0" y="936"/>
                  </a:lnTo>
                  <a:lnTo>
                    <a:pt x="0" y="1037"/>
                  </a:lnTo>
                  <a:lnTo>
                    <a:pt x="34" y="1037"/>
                  </a:lnTo>
                  <a:lnTo>
                    <a:pt x="34" y="936"/>
                  </a:lnTo>
                  <a:close/>
                  <a:moveTo>
                    <a:pt x="34" y="803"/>
                  </a:moveTo>
                  <a:lnTo>
                    <a:pt x="0" y="803"/>
                  </a:lnTo>
                  <a:lnTo>
                    <a:pt x="0" y="903"/>
                  </a:lnTo>
                  <a:lnTo>
                    <a:pt x="34" y="903"/>
                  </a:lnTo>
                  <a:lnTo>
                    <a:pt x="34" y="803"/>
                  </a:lnTo>
                  <a:close/>
                  <a:moveTo>
                    <a:pt x="34" y="669"/>
                  </a:moveTo>
                  <a:lnTo>
                    <a:pt x="0" y="669"/>
                  </a:lnTo>
                  <a:lnTo>
                    <a:pt x="0" y="769"/>
                  </a:lnTo>
                  <a:lnTo>
                    <a:pt x="34" y="769"/>
                  </a:lnTo>
                  <a:lnTo>
                    <a:pt x="34" y="669"/>
                  </a:lnTo>
                  <a:close/>
                  <a:moveTo>
                    <a:pt x="34" y="535"/>
                  </a:moveTo>
                  <a:lnTo>
                    <a:pt x="0" y="535"/>
                  </a:lnTo>
                  <a:lnTo>
                    <a:pt x="0" y="635"/>
                  </a:lnTo>
                  <a:lnTo>
                    <a:pt x="34" y="635"/>
                  </a:lnTo>
                  <a:lnTo>
                    <a:pt x="34" y="535"/>
                  </a:lnTo>
                  <a:close/>
                  <a:moveTo>
                    <a:pt x="34" y="401"/>
                  </a:moveTo>
                  <a:lnTo>
                    <a:pt x="0" y="401"/>
                  </a:lnTo>
                  <a:lnTo>
                    <a:pt x="0" y="502"/>
                  </a:lnTo>
                  <a:lnTo>
                    <a:pt x="34" y="502"/>
                  </a:lnTo>
                  <a:lnTo>
                    <a:pt x="34" y="401"/>
                  </a:lnTo>
                  <a:close/>
                  <a:moveTo>
                    <a:pt x="34" y="267"/>
                  </a:moveTo>
                  <a:lnTo>
                    <a:pt x="0" y="267"/>
                  </a:lnTo>
                  <a:lnTo>
                    <a:pt x="0" y="368"/>
                  </a:lnTo>
                  <a:lnTo>
                    <a:pt x="34" y="368"/>
                  </a:lnTo>
                  <a:lnTo>
                    <a:pt x="34" y="267"/>
                  </a:lnTo>
                  <a:close/>
                  <a:moveTo>
                    <a:pt x="34" y="133"/>
                  </a:moveTo>
                  <a:lnTo>
                    <a:pt x="0" y="133"/>
                  </a:lnTo>
                  <a:lnTo>
                    <a:pt x="0" y="234"/>
                  </a:lnTo>
                  <a:lnTo>
                    <a:pt x="34" y="234"/>
                  </a:lnTo>
                  <a:lnTo>
                    <a:pt x="34" y="133"/>
                  </a:lnTo>
                  <a:close/>
                  <a:moveTo>
                    <a:pt x="34" y="0"/>
                  </a:moveTo>
                  <a:lnTo>
                    <a:pt x="0" y="0"/>
                  </a:lnTo>
                  <a:lnTo>
                    <a:pt x="0" y="100"/>
                  </a:lnTo>
                  <a:lnTo>
                    <a:pt x="34" y="10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35" name="Picture 505">
              <a:extLst>
                <a:ext uri="{FF2B5EF4-FFF2-40B4-BE49-F238E27FC236}">
                  <a16:creationId xmlns:a16="http://schemas.microsoft.com/office/drawing/2014/main" id="{5096476F-B9BE-4E60-BCE0-F77D332BD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" y="-224"/>
              <a:ext cx="9423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504">
              <a:extLst>
                <a:ext uri="{FF2B5EF4-FFF2-40B4-BE49-F238E27FC236}">
                  <a16:creationId xmlns:a16="http://schemas.microsoft.com/office/drawing/2014/main" id="{97E5AB94-4D0F-4236-BA80-5D71F1E9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5" y="787"/>
              <a:ext cx="1991" cy="571"/>
            </a:xfrm>
            <a:custGeom>
              <a:avLst/>
              <a:gdLst>
                <a:gd name="T0" fmla="+- 0 7390 6395"/>
                <a:gd name="T1" fmla="*/ T0 w 1991"/>
                <a:gd name="T2" fmla="+- 0 787 787"/>
                <a:gd name="T3" fmla="*/ 787 h 571"/>
                <a:gd name="T4" fmla="+- 0 7282 6395"/>
                <a:gd name="T5" fmla="*/ T4 w 1991"/>
                <a:gd name="T6" fmla="+- 0 789 787"/>
                <a:gd name="T7" fmla="*/ 789 h 571"/>
                <a:gd name="T8" fmla="+- 0 7177 6395"/>
                <a:gd name="T9" fmla="*/ T8 w 1991"/>
                <a:gd name="T10" fmla="+- 0 794 787"/>
                <a:gd name="T11" fmla="*/ 794 h 571"/>
                <a:gd name="T12" fmla="+- 0 7076 6395"/>
                <a:gd name="T13" fmla="*/ T12 w 1991"/>
                <a:gd name="T14" fmla="+- 0 802 787"/>
                <a:gd name="T15" fmla="*/ 802 h 571"/>
                <a:gd name="T16" fmla="+- 0 6979 6395"/>
                <a:gd name="T17" fmla="*/ T16 w 1991"/>
                <a:gd name="T18" fmla="+- 0 813 787"/>
                <a:gd name="T19" fmla="*/ 813 h 571"/>
                <a:gd name="T20" fmla="+- 0 6888 6395"/>
                <a:gd name="T21" fmla="*/ T20 w 1991"/>
                <a:gd name="T22" fmla="+- 0 826 787"/>
                <a:gd name="T23" fmla="*/ 826 h 571"/>
                <a:gd name="T24" fmla="+- 0 6803 6395"/>
                <a:gd name="T25" fmla="*/ T24 w 1991"/>
                <a:gd name="T26" fmla="+- 0 842 787"/>
                <a:gd name="T27" fmla="*/ 842 h 571"/>
                <a:gd name="T28" fmla="+- 0 6723 6395"/>
                <a:gd name="T29" fmla="*/ T28 w 1991"/>
                <a:gd name="T30" fmla="+- 0 861 787"/>
                <a:gd name="T31" fmla="*/ 861 h 571"/>
                <a:gd name="T32" fmla="+- 0 6651 6395"/>
                <a:gd name="T33" fmla="*/ T32 w 1991"/>
                <a:gd name="T34" fmla="+- 0 881 787"/>
                <a:gd name="T35" fmla="*/ 881 h 571"/>
                <a:gd name="T36" fmla="+- 0 6587 6395"/>
                <a:gd name="T37" fmla="*/ T36 w 1991"/>
                <a:gd name="T38" fmla="+- 0 904 787"/>
                <a:gd name="T39" fmla="*/ 904 h 571"/>
                <a:gd name="T40" fmla="+- 0 6531 6395"/>
                <a:gd name="T41" fmla="*/ T40 w 1991"/>
                <a:gd name="T42" fmla="+- 0 928 787"/>
                <a:gd name="T43" fmla="*/ 928 h 571"/>
                <a:gd name="T44" fmla="+- 0 6446 6395"/>
                <a:gd name="T45" fmla="*/ T44 w 1991"/>
                <a:gd name="T46" fmla="+- 0 982 787"/>
                <a:gd name="T47" fmla="*/ 982 h 571"/>
                <a:gd name="T48" fmla="+- 0 6401 6395"/>
                <a:gd name="T49" fmla="*/ T48 w 1991"/>
                <a:gd name="T50" fmla="+- 0 1041 787"/>
                <a:gd name="T51" fmla="*/ 1041 h 571"/>
                <a:gd name="T52" fmla="+- 0 6395 6395"/>
                <a:gd name="T53" fmla="*/ T52 w 1991"/>
                <a:gd name="T54" fmla="+- 0 1072 787"/>
                <a:gd name="T55" fmla="*/ 1072 h 571"/>
                <a:gd name="T56" fmla="+- 0 6401 6395"/>
                <a:gd name="T57" fmla="*/ T56 w 1991"/>
                <a:gd name="T58" fmla="+- 0 1103 787"/>
                <a:gd name="T59" fmla="*/ 1103 h 571"/>
                <a:gd name="T60" fmla="+- 0 6446 6395"/>
                <a:gd name="T61" fmla="*/ T60 w 1991"/>
                <a:gd name="T62" fmla="+- 0 1162 787"/>
                <a:gd name="T63" fmla="*/ 1162 h 571"/>
                <a:gd name="T64" fmla="+- 0 6531 6395"/>
                <a:gd name="T65" fmla="*/ T64 w 1991"/>
                <a:gd name="T66" fmla="+- 0 1216 787"/>
                <a:gd name="T67" fmla="*/ 1216 h 571"/>
                <a:gd name="T68" fmla="+- 0 6587 6395"/>
                <a:gd name="T69" fmla="*/ T68 w 1991"/>
                <a:gd name="T70" fmla="+- 0 1241 787"/>
                <a:gd name="T71" fmla="*/ 1241 h 571"/>
                <a:gd name="T72" fmla="+- 0 6651 6395"/>
                <a:gd name="T73" fmla="*/ T72 w 1991"/>
                <a:gd name="T74" fmla="+- 0 1263 787"/>
                <a:gd name="T75" fmla="*/ 1263 h 571"/>
                <a:gd name="T76" fmla="+- 0 6723 6395"/>
                <a:gd name="T77" fmla="*/ T76 w 1991"/>
                <a:gd name="T78" fmla="+- 0 1284 787"/>
                <a:gd name="T79" fmla="*/ 1284 h 571"/>
                <a:gd name="T80" fmla="+- 0 6803 6395"/>
                <a:gd name="T81" fmla="*/ T80 w 1991"/>
                <a:gd name="T82" fmla="+- 0 1302 787"/>
                <a:gd name="T83" fmla="*/ 1302 h 571"/>
                <a:gd name="T84" fmla="+- 0 6888 6395"/>
                <a:gd name="T85" fmla="*/ T84 w 1991"/>
                <a:gd name="T86" fmla="+- 0 1318 787"/>
                <a:gd name="T87" fmla="*/ 1318 h 571"/>
                <a:gd name="T88" fmla="+- 0 6979 6395"/>
                <a:gd name="T89" fmla="*/ T88 w 1991"/>
                <a:gd name="T90" fmla="+- 0 1332 787"/>
                <a:gd name="T91" fmla="*/ 1332 h 571"/>
                <a:gd name="T92" fmla="+- 0 7076 6395"/>
                <a:gd name="T93" fmla="*/ T92 w 1991"/>
                <a:gd name="T94" fmla="+- 0 1343 787"/>
                <a:gd name="T95" fmla="*/ 1343 h 571"/>
                <a:gd name="T96" fmla="+- 0 7177 6395"/>
                <a:gd name="T97" fmla="*/ T96 w 1991"/>
                <a:gd name="T98" fmla="+- 0 1351 787"/>
                <a:gd name="T99" fmla="*/ 1351 h 571"/>
                <a:gd name="T100" fmla="+- 0 7282 6395"/>
                <a:gd name="T101" fmla="*/ T100 w 1991"/>
                <a:gd name="T102" fmla="+- 0 1356 787"/>
                <a:gd name="T103" fmla="*/ 1356 h 571"/>
                <a:gd name="T104" fmla="+- 0 7390 6395"/>
                <a:gd name="T105" fmla="*/ T104 w 1991"/>
                <a:gd name="T106" fmla="+- 0 1357 787"/>
                <a:gd name="T107" fmla="*/ 1357 h 571"/>
                <a:gd name="T108" fmla="+- 0 7499 6395"/>
                <a:gd name="T109" fmla="*/ T108 w 1991"/>
                <a:gd name="T110" fmla="+- 0 1356 787"/>
                <a:gd name="T111" fmla="*/ 1356 h 571"/>
                <a:gd name="T112" fmla="+- 0 7604 6395"/>
                <a:gd name="T113" fmla="*/ T112 w 1991"/>
                <a:gd name="T114" fmla="+- 0 1351 787"/>
                <a:gd name="T115" fmla="*/ 1351 h 571"/>
                <a:gd name="T116" fmla="+- 0 7705 6395"/>
                <a:gd name="T117" fmla="*/ T116 w 1991"/>
                <a:gd name="T118" fmla="+- 0 1343 787"/>
                <a:gd name="T119" fmla="*/ 1343 h 571"/>
                <a:gd name="T120" fmla="+- 0 7801 6395"/>
                <a:gd name="T121" fmla="*/ T120 w 1991"/>
                <a:gd name="T122" fmla="+- 0 1332 787"/>
                <a:gd name="T123" fmla="*/ 1332 h 571"/>
                <a:gd name="T124" fmla="+- 0 7893 6395"/>
                <a:gd name="T125" fmla="*/ T124 w 1991"/>
                <a:gd name="T126" fmla="+- 0 1318 787"/>
                <a:gd name="T127" fmla="*/ 1318 h 571"/>
                <a:gd name="T128" fmla="+- 0 7978 6395"/>
                <a:gd name="T129" fmla="*/ T128 w 1991"/>
                <a:gd name="T130" fmla="+- 0 1302 787"/>
                <a:gd name="T131" fmla="*/ 1302 h 571"/>
                <a:gd name="T132" fmla="+- 0 8057 6395"/>
                <a:gd name="T133" fmla="*/ T132 w 1991"/>
                <a:gd name="T134" fmla="+- 0 1284 787"/>
                <a:gd name="T135" fmla="*/ 1284 h 571"/>
                <a:gd name="T136" fmla="+- 0 8129 6395"/>
                <a:gd name="T137" fmla="*/ T136 w 1991"/>
                <a:gd name="T138" fmla="+- 0 1263 787"/>
                <a:gd name="T139" fmla="*/ 1263 h 571"/>
                <a:gd name="T140" fmla="+- 0 8194 6395"/>
                <a:gd name="T141" fmla="*/ T140 w 1991"/>
                <a:gd name="T142" fmla="+- 0 1241 787"/>
                <a:gd name="T143" fmla="*/ 1241 h 571"/>
                <a:gd name="T144" fmla="+- 0 8250 6395"/>
                <a:gd name="T145" fmla="*/ T144 w 1991"/>
                <a:gd name="T146" fmla="+- 0 1216 787"/>
                <a:gd name="T147" fmla="*/ 1216 h 571"/>
                <a:gd name="T148" fmla="+- 0 8335 6395"/>
                <a:gd name="T149" fmla="*/ T148 w 1991"/>
                <a:gd name="T150" fmla="+- 0 1162 787"/>
                <a:gd name="T151" fmla="*/ 1162 h 571"/>
                <a:gd name="T152" fmla="+- 0 8380 6395"/>
                <a:gd name="T153" fmla="*/ T152 w 1991"/>
                <a:gd name="T154" fmla="+- 0 1103 787"/>
                <a:gd name="T155" fmla="*/ 1103 h 571"/>
                <a:gd name="T156" fmla="+- 0 8386 6395"/>
                <a:gd name="T157" fmla="*/ T156 w 1991"/>
                <a:gd name="T158" fmla="+- 0 1072 787"/>
                <a:gd name="T159" fmla="*/ 1072 h 571"/>
                <a:gd name="T160" fmla="+- 0 8380 6395"/>
                <a:gd name="T161" fmla="*/ T160 w 1991"/>
                <a:gd name="T162" fmla="+- 0 1041 787"/>
                <a:gd name="T163" fmla="*/ 1041 h 571"/>
                <a:gd name="T164" fmla="+- 0 8335 6395"/>
                <a:gd name="T165" fmla="*/ T164 w 1991"/>
                <a:gd name="T166" fmla="+- 0 982 787"/>
                <a:gd name="T167" fmla="*/ 982 h 571"/>
                <a:gd name="T168" fmla="+- 0 8250 6395"/>
                <a:gd name="T169" fmla="*/ T168 w 1991"/>
                <a:gd name="T170" fmla="+- 0 928 787"/>
                <a:gd name="T171" fmla="*/ 928 h 571"/>
                <a:gd name="T172" fmla="+- 0 8194 6395"/>
                <a:gd name="T173" fmla="*/ T172 w 1991"/>
                <a:gd name="T174" fmla="+- 0 904 787"/>
                <a:gd name="T175" fmla="*/ 904 h 571"/>
                <a:gd name="T176" fmla="+- 0 8129 6395"/>
                <a:gd name="T177" fmla="*/ T176 w 1991"/>
                <a:gd name="T178" fmla="+- 0 881 787"/>
                <a:gd name="T179" fmla="*/ 881 h 571"/>
                <a:gd name="T180" fmla="+- 0 8057 6395"/>
                <a:gd name="T181" fmla="*/ T180 w 1991"/>
                <a:gd name="T182" fmla="+- 0 861 787"/>
                <a:gd name="T183" fmla="*/ 861 h 571"/>
                <a:gd name="T184" fmla="+- 0 7978 6395"/>
                <a:gd name="T185" fmla="*/ T184 w 1991"/>
                <a:gd name="T186" fmla="+- 0 842 787"/>
                <a:gd name="T187" fmla="*/ 842 h 571"/>
                <a:gd name="T188" fmla="+- 0 7893 6395"/>
                <a:gd name="T189" fmla="*/ T188 w 1991"/>
                <a:gd name="T190" fmla="+- 0 826 787"/>
                <a:gd name="T191" fmla="*/ 826 h 571"/>
                <a:gd name="T192" fmla="+- 0 7801 6395"/>
                <a:gd name="T193" fmla="*/ T192 w 1991"/>
                <a:gd name="T194" fmla="+- 0 813 787"/>
                <a:gd name="T195" fmla="*/ 813 h 571"/>
                <a:gd name="T196" fmla="+- 0 7705 6395"/>
                <a:gd name="T197" fmla="*/ T196 w 1991"/>
                <a:gd name="T198" fmla="+- 0 802 787"/>
                <a:gd name="T199" fmla="*/ 802 h 571"/>
                <a:gd name="T200" fmla="+- 0 7604 6395"/>
                <a:gd name="T201" fmla="*/ T200 w 1991"/>
                <a:gd name="T202" fmla="+- 0 794 787"/>
                <a:gd name="T203" fmla="*/ 794 h 571"/>
                <a:gd name="T204" fmla="+- 0 7499 6395"/>
                <a:gd name="T205" fmla="*/ T204 w 1991"/>
                <a:gd name="T206" fmla="+- 0 789 787"/>
                <a:gd name="T207" fmla="*/ 789 h 571"/>
                <a:gd name="T208" fmla="+- 0 7390 6395"/>
                <a:gd name="T209" fmla="*/ T208 w 1991"/>
                <a:gd name="T210" fmla="+- 0 787 787"/>
                <a:gd name="T211" fmla="*/ 787 h 57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</a:cxnLst>
              <a:rect l="0" t="0" r="r" b="b"/>
              <a:pathLst>
                <a:path w="1991" h="571">
                  <a:moveTo>
                    <a:pt x="995" y="0"/>
                  </a:moveTo>
                  <a:lnTo>
                    <a:pt x="887" y="2"/>
                  </a:lnTo>
                  <a:lnTo>
                    <a:pt x="782" y="7"/>
                  </a:lnTo>
                  <a:lnTo>
                    <a:pt x="681" y="15"/>
                  </a:lnTo>
                  <a:lnTo>
                    <a:pt x="584" y="26"/>
                  </a:lnTo>
                  <a:lnTo>
                    <a:pt x="493" y="39"/>
                  </a:lnTo>
                  <a:lnTo>
                    <a:pt x="408" y="55"/>
                  </a:lnTo>
                  <a:lnTo>
                    <a:pt x="328" y="74"/>
                  </a:lnTo>
                  <a:lnTo>
                    <a:pt x="256" y="94"/>
                  </a:lnTo>
                  <a:lnTo>
                    <a:pt x="192" y="117"/>
                  </a:lnTo>
                  <a:lnTo>
                    <a:pt x="136" y="141"/>
                  </a:lnTo>
                  <a:lnTo>
                    <a:pt x="51" y="195"/>
                  </a:lnTo>
                  <a:lnTo>
                    <a:pt x="6" y="254"/>
                  </a:lnTo>
                  <a:lnTo>
                    <a:pt x="0" y="285"/>
                  </a:lnTo>
                  <a:lnTo>
                    <a:pt x="6" y="316"/>
                  </a:lnTo>
                  <a:lnTo>
                    <a:pt x="51" y="375"/>
                  </a:lnTo>
                  <a:lnTo>
                    <a:pt x="136" y="429"/>
                  </a:lnTo>
                  <a:lnTo>
                    <a:pt x="192" y="454"/>
                  </a:lnTo>
                  <a:lnTo>
                    <a:pt x="256" y="476"/>
                  </a:lnTo>
                  <a:lnTo>
                    <a:pt x="328" y="497"/>
                  </a:lnTo>
                  <a:lnTo>
                    <a:pt x="408" y="515"/>
                  </a:lnTo>
                  <a:lnTo>
                    <a:pt x="493" y="531"/>
                  </a:lnTo>
                  <a:lnTo>
                    <a:pt x="584" y="545"/>
                  </a:lnTo>
                  <a:lnTo>
                    <a:pt x="681" y="556"/>
                  </a:lnTo>
                  <a:lnTo>
                    <a:pt x="782" y="564"/>
                  </a:lnTo>
                  <a:lnTo>
                    <a:pt x="887" y="569"/>
                  </a:lnTo>
                  <a:lnTo>
                    <a:pt x="995" y="570"/>
                  </a:lnTo>
                  <a:lnTo>
                    <a:pt x="1104" y="569"/>
                  </a:lnTo>
                  <a:lnTo>
                    <a:pt x="1209" y="564"/>
                  </a:lnTo>
                  <a:lnTo>
                    <a:pt x="1310" y="556"/>
                  </a:lnTo>
                  <a:lnTo>
                    <a:pt x="1406" y="545"/>
                  </a:lnTo>
                  <a:lnTo>
                    <a:pt x="1498" y="531"/>
                  </a:lnTo>
                  <a:lnTo>
                    <a:pt x="1583" y="515"/>
                  </a:lnTo>
                  <a:lnTo>
                    <a:pt x="1662" y="497"/>
                  </a:lnTo>
                  <a:lnTo>
                    <a:pt x="1734" y="476"/>
                  </a:lnTo>
                  <a:lnTo>
                    <a:pt x="1799" y="454"/>
                  </a:lnTo>
                  <a:lnTo>
                    <a:pt x="1855" y="429"/>
                  </a:lnTo>
                  <a:lnTo>
                    <a:pt x="1940" y="375"/>
                  </a:lnTo>
                  <a:lnTo>
                    <a:pt x="1985" y="316"/>
                  </a:lnTo>
                  <a:lnTo>
                    <a:pt x="1991" y="285"/>
                  </a:lnTo>
                  <a:lnTo>
                    <a:pt x="1985" y="254"/>
                  </a:lnTo>
                  <a:lnTo>
                    <a:pt x="1940" y="195"/>
                  </a:lnTo>
                  <a:lnTo>
                    <a:pt x="1855" y="141"/>
                  </a:lnTo>
                  <a:lnTo>
                    <a:pt x="1799" y="117"/>
                  </a:lnTo>
                  <a:lnTo>
                    <a:pt x="1734" y="94"/>
                  </a:lnTo>
                  <a:lnTo>
                    <a:pt x="1662" y="74"/>
                  </a:lnTo>
                  <a:lnTo>
                    <a:pt x="1583" y="55"/>
                  </a:lnTo>
                  <a:lnTo>
                    <a:pt x="1498" y="39"/>
                  </a:lnTo>
                  <a:lnTo>
                    <a:pt x="1406" y="26"/>
                  </a:lnTo>
                  <a:lnTo>
                    <a:pt x="1310" y="15"/>
                  </a:lnTo>
                  <a:lnTo>
                    <a:pt x="1209" y="7"/>
                  </a:lnTo>
                  <a:lnTo>
                    <a:pt x="1104" y="2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37" name="AutoShape 503">
              <a:extLst>
                <a:ext uri="{FF2B5EF4-FFF2-40B4-BE49-F238E27FC236}">
                  <a16:creationId xmlns:a16="http://schemas.microsoft.com/office/drawing/2014/main" id="{932ED467-89FC-4AD8-908E-8AA65E8E5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1" y="787"/>
              <a:ext cx="4395" cy="571"/>
            </a:xfrm>
            <a:custGeom>
              <a:avLst/>
              <a:gdLst>
                <a:gd name="T0" fmla="+- 0 6401 3991"/>
                <a:gd name="T1" fmla="*/ T0 w 4395"/>
                <a:gd name="T2" fmla="+- 0 1041 787"/>
                <a:gd name="T3" fmla="*/ 1041 h 571"/>
                <a:gd name="T4" fmla="+- 0 6446 3991"/>
                <a:gd name="T5" fmla="*/ T4 w 4395"/>
                <a:gd name="T6" fmla="+- 0 982 787"/>
                <a:gd name="T7" fmla="*/ 982 h 571"/>
                <a:gd name="T8" fmla="+- 0 6531 3991"/>
                <a:gd name="T9" fmla="*/ T8 w 4395"/>
                <a:gd name="T10" fmla="+- 0 928 787"/>
                <a:gd name="T11" fmla="*/ 928 h 571"/>
                <a:gd name="T12" fmla="+- 0 6651 3991"/>
                <a:gd name="T13" fmla="*/ T12 w 4395"/>
                <a:gd name="T14" fmla="+- 0 881 787"/>
                <a:gd name="T15" fmla="*/ 881 h 571"/>
                <a:gd name="T16" fmla="+- 0 6803 3991"/>
                <a:gd name="T17" fmla="*/ T16 w 4395"/>
                <a:gd name="T18" fmla="+- 0 842 787"/>
                <a:gd name="T19" fmla="*/ 842 h 571"/>
                <a:gd name="T20" fmla="+- 0 6979 3991"/>
                <a:gd name="T21" fmla="*/ T20 w 4395"/>
                <a:gd name="T22" fmla="+- 0 813 787"/>
                <a:gd name="T23" fmla="*/ 813 h 571"/>
                <a:gd name="T24" fmla="+- 0 7177 3991"/>
                <a:gd name="T25" fmla="*/ T24 w 4395"/>
                <a:gd name="T26" fmla="+- 0 794 787"/>
                <a:gd name="T27" fmla="*/ 794 h 571"/>
                <a:gd name="T28" fmla="+- 0 7390 3991"/>
                <a:gd name="T29" fmla="*/ T28 w 4395"/>
                <a:gd name="T30" fmla="+- 0 787 787"/>
                <a:gd name="T31" fmla="*/ 787 h 571"/>
                <a:gd name="T32" fmla="+- 0 7604 3991"/>
                <a:gd name="T33" fmla="*/ T32 w 4395"/>
                <a:gd name="T34" fmla="+- 0 794 787"/>
                <a:gd name="T35" fmla="*/ 794 h 571"/>
                <a:gd name="T36" fmla="+- 0 7801 3991"/>
                <a:gd name="T37" fmla="*/ T36 w 4395"/>
                <a:gd name="T38" fmla="+- 0 813 787"/>
                <a:gd name="T39" fmla="*/ 813 h 571"/>
                <a:gd name="T40" fmla="+- 0 7978 3991"/>
                <a:gd name="T41" fmla="*/ T40 w 4395"/>
                <a:gd name="T42" fmla="+- 0 842 787"/>
                <a:gd name="T43" fmla="*/ 842 h 571"/>
                <a:gd name="T44" fmla="+- 0 8129 3991"/>
                <a:gd name="T45" fmla="*/ T44 w 4395"/>
                <a:gd name="T46" fmla="+- 0 881 787"/>
                <a:gd name="T47" fmla="*/ 881 h 571"/>
                <a:gd name="T48" fmla="+- 0 8250 3991"/>
                <a:gd name="T49" fmla="*/ T48 w 4395"/>
                <a:gd name="T50" fmla="+- 0 928 787"/>
                <a:gd name="T51" fmla="*/ 928 h 571"/>
                <a:gd name="T52" fmla="+- 0 8335 3991"/>
                <a:gd name="T53" fmla="*/ T52 w 4395"/>
                <a:gd name="T54" fmla="+- 0 982 787"/>
                <a:gd name="T55" fmla="*/ 982 h 571"/>
                <a:gd name="T56" fmla="+- 0 8380 3991"/>
                <a:gd name="T57" fmla="*/ T56 w 4395"/>
                <a:gd name="T58" fmla="+- 0 1041 787"/>
                <a:gd name="T59" fmla="*/ 1041 h 571"/>
                <a:gd name="T60" fmla="+- 0 8380 3991"/>
                <a:gd name="T61" fmla="*/ T60 w 4395"/>
                <a:gd name="T62" fmla="+- 0 1103 787"/>
                <a:gd name="T63" fmla="*/ 1103 h 571"/>
                <a:gd name="T64" fmla="+- 0 8335 3991"/>
                <a:gd name="T65" fmla="*/ T64 w 4395"/>
                <a:gd name="T66" fmla="+- 0 1162 787"/>
                <a:gd name="T67" fmla="*/ 1162 h 571"/>
                <a:gd name="T68" fmla="+- 0 8250 3991"/>
                <a:gd name="T69" fmla="*/ T68 w 4395"/>
                <a:gd name="T70" fmla="+- 0 1216 787"/>
                <a:gd name="T71" fmla="*/ 1216 h 571"/>
                <a:gd name="T72" fmla="+- 0 8129 3991"/>
                <a:gd name="T73" fmla="*/ T72 w 4395"/>
                <a:gd name="T74" fmla="+- 0 1263 787"/>
                <a:gd name="T75" fmla="*/ 1263 h 571"/>
                <a:gd name="T76" fmla="+- 0 7978 3991"/>
                <a:gd name="T77" fmla="*/ T76 w 4395"/>
                <a:gd name="T78" fmla="+- 0 1302 787"/>
                <a:gd name="T79" fmla="*/ 1302 h 571"/>
                <a:gd name="T80" fmla="+- 0 7801 3991"/>
                <a:gd name="T81" fmla="*/ T80 w 4395"/>
                <a:gd name="T82" fmla="+- 0 1332 787"/>
                <a:gd name="T83" fmla="*/ 1332 h 571"/>
                <a:gd name="T84" fmla="+- 0 7604 3991"/>
                <a:gd name="T85" fmla="*/ T84 w 4395"/>
                <a:gd name="T86" fmla="+- 0 1351 787"/>
                <a:gd name="T87" fmla="*/ 1351 h 571"/>
                <a:gd name="T88" fmla="+- 0 7390 3991"/>
                <a:gd name="T89" fmla="*/ T88 w 4395"/>
                <a:gd name="T90" fmla="+- 0 1357 787"/>
                <a:gd name="T91" fmla="*/ 1357 h 571"/>
                <a:gd name="T92" fmla="+- 0 7177 3991"/>
                <a:gd name="T93" fmla="*/ T92 w 4395"/>
                <a:gd name="T94" fmla="+- 0 1351 787"/>
                <a:gd name="T95" fmla="*/ 1351 h 571"/>
                <a:gd name="T96" fmla="+- 0 6979 3991"/>
                <a:gd name="T97" fmla="*/ T96 w 4395"/>
                <a:gd name="T98" fmla="+- 0 1332 787"/>
                <a:gd name="T99" fmla="*/ 1332 h 571"/>
                <a:gd name="T100" fmla="+- 0 6803 3991"/>
                <a:gd name="T101" fmla="*/ T100 w 4395"/>
                <a:gd name="T102" fmla="+- 0 1302 787"/>
                <a:gd name="T103" fmla="*/ 1302 h 571"/>
                <a:gd name="T104" fmla="+- 0 6651 3991"/>
                <a:gd name="T105" fmla="*/ T104 w 4395"/>
                <a:gd name="T106" fmla="+- 0 1263 787"/>
                <a:gd name="T107" fmla="*/ 1263 h 571"/>
                <a:gd name="T108" fmla="+- 0 6531 3991"/>
                <a:gd name="T109" fmla="*/ T108 w 4395"/>
                <a:gd name="T110" fmla="+- 0 1216 787"/>
                <a:gd name="T111" fmla="*/ 1216 h 571"/>
                <a:gd name="T112" fmla="+- 0 6446 3991"/>
                <a:gd name="T113" fmla="*/ T112 w 4395"/>
                <a:gd name="T114" fmla="+- 0 1162 787"/>
                <a:gd name="T115" fmla="*/ 1162 h 571"/>
                <a:gd name="T116" fmla="+- 0 6401 3991"/>
                <a:gd name="T117" fmla="*/ T116 w 4395"/>
                <a:gd name="T118" fmla="+- 0 1103 787"/>
                <a:gd name="T119" fmla="*/ 1103 h 571"/>
                <a:gd name="T120" fmla="+- 0 3991 3991"/>
                <a:gd name="T121" fmla="*/ T120 w 4395"/>
                <a:gd name="T122" fmla="+- 0 898 787"/>
                <a:gd name="T123" fmla="*/ 898 h 571"/>
                <a:gd name="T124" fmla="+- 0 4016 3991"/>
                <a:gd name="T125" fmla="*/ T124 w 4395"/>
                <a:gd name="T126" fmla="+- 0 837 787"/>
                <a:gd name="T127" fmla="*/ 837 h 571"/>
                <a:gd name="T128" fmla="+- 0 4078 3991"/>
                <a:gd name="T129" fmla="*/ T128 w 4395"/>
                <a:gd name="T130" fmla="+- 0 811 787"/>
                <a:gd name="T131" fmla="*/ 811 h 571"/>
                <a:gd name="T132" fmla="+- 0 5975 3991"/>
                <a:gd name="T133" fmla="*/ T132 w 4395"/>
                <a:gd name="T134" fmla="+- 0 818 787"/>
                <a:gd name="T135" fmla="*/ 818 h 571"/>
                <a:gd name="T136" fmla="+- 0 6021 3991"/>
                <a:gd name="T137" fmla="*/ T136 w 4395"/>
                <a:gd name="T138" fmla="+- 0 865 787"/>
                <a:gd name="T139" fmla="*/ 865 h 571"/>
                <a:gd name="T140" fmla="+- 0 6028 3991"/>
                <a:gd name="T141" fmla="*/ T140 w 4395"/>
                <a:gd name="T142" fmla="+- 0 1246 787"/>
                <a:gd name="T143" fmla="*/ 1246 h 571"/>
                <a:gd name="T144" fmla="+- 0 6002 3991"/>
                <a:gd name="T145" fmla="*/ T144 w 4395"/>
                <a:gd name="T146" fmla="+- 0 1308 787"/>
                <a:gd name="T147" fmla="*/ 1308 h 571"/>
                <a:gd name="T148" fmla="+- 0 5941 3991"/>
                <a:gd name="T149" fmla="*/ T148 w 4395"/>
                <a:gd name="T150" fmla="+- 0 1333 787"/>
                <a:gd name="T151" fmla="*/ 1333 h 571"/>
                <a:gd name="T152" fmla="+- 0 4044 3991"/>
                <a:gd name="T153" fmla="*/ T152 w 4395"/>
                <a:gd name="T154" fmla="+- 0 1326 787"/>
                <a:gd name="T155" fmla="*/ 1326 h 571"/>
                <a:gd name="T156" fmla="+- 0 3998 3991"/>
                <a:gd name="T157" fmla="*/ T156 w 4395"/>
                <a:gd name="T158" fmla="+- 0 1280 787"/>
                <a:gd name="T159" fmla="*/ 1280 h 571"/>
                <a:gd name="T160" fmla="+- 0 3991 3991"/>
                <a:gd name="T161" fmla="*/ T160 w 4395"/>
                <a:gd name="T162" fmla="+- 0 898 787"/>
                <a:gd name="T163" fmla="*/ 898 h 57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</a:cxnLst>
              <a:rect l="0" t="0" r="r" b="b"/>
              <a:pathLst>
                <a:path w="4395" h="571">
                  <a:moveTo>
                    <a:pt x="2404" y="285"/>
                  </a:moveTo>
                  <a:lnTo>
                    <a:pt x="2410" y="254"/>
                  </a:lnTo>
                  <a:lnTo>
                    <a:pt x="2427" y="224"/>
                  </a:lnTo>
                  <a:lnTo>
                    <a:pt x="2455" y="195"/>
                  </a:lnTo>
                  <a:lnTo>
                    <a:pt x="2493" y="168"/>
                  </a:lnTo>
                  <a:lnTo>
                    <a:pt x="2540" y="141"/>
                  </a:lnTo>
                  <a:lnTo>
                    <a:pt x="2596" y="117"/>
                  </a:lnTo>
                  <a:lnTo>
                    <a:pt x="2660" y="94"/>
                  </a:lnTo>
                  <a:lnTo>
                    <a:pt x="2732" y="74"/>
                  </a:lnTo>
                  <a:lnTo>
                    <a:pt x="2812" y="55"/>
                  </a:lnTo>
                  <a:lnTo>
                    <a:pt x="2897" y="39"/>
                  </a:lnTo>
                  <a:lnTo>
                    <a:pt x="2988" y="26"/>
                  </a:lnTo>
                  <a:lnTo>
                    <a:pt x="3085" y="15"/>
                  </a:lnTo>
                  <a:lnTo>
                    <a:pt x="3186" y="7"/>
                  </a:lnTo>
                  <a:lnTo>
                    <a:pt x="3291" y="2"/>
                  </a:lnTo>
                  <a:lnTo>
                    <a:pt x="3399" y="0"/>
                  </a:lnTo>
                  <a:lnTo>
                    <a:pt x="3508" y="2"/>
                  </a:lnTo>
                  <a:lnTo>
                    <a:pt x="3613" y="7"/>
                  </a:lnTo>
                  <a:lnTo>
                    <a:pt x="3714" y="15"/>
                  </a:lnTo>
                  <a:lnTo>
                    <a:pt x="3810" y="26"/>
                  </a:lnTo>
                  <a:lnTo>
                    <a:pt x="3902" y="39"/>
                  </a:lnTo>
                  <a:lnTo>
                    <a:pt x="3987" y="55"/>
                  </a:lnTo>
                  <a:lnTo>
                    <a:pt x="4066" y="74"/>
                  </a:lnTo>
                  <a:lnTo>
                    <a:pt x="4138" y="94"/>
                  </a:lnTo>
                  <a:lnTo>
                    <a:pt x="4203" y="117"/>
                  </a:lnTo>
                  <a:lnTo>
                    <a:pt x="4259" y="141"/>
                  </a:lnTo>
                  <a:lnTo>
                    <a:pt x="4306" y="168"/>
                  </a:lnTo>
                  <a:lnTo>
                    <a:pt x="4344" y="195"/>
                  </a:lnTo>
                  <a:lnTo>
                    <a:pt x="4372" y="224"/>
                  </a:lnTo>
                  <a:lnTo>
                    <a:pt x="4389" y="254"/>
                  </a:lnTo>
                  <a:lnTo>
                    <a:pt x="4395" y="285"/>
                  </a:lnTo>
                  <a:lnTo>
                    <a:pt x="4389" y="316"/>
                  </a:lnTo>
                  <a:lnTo>
                    <a:pt x="4372" y="346"/>
                  </a:lnTo>
                  <a:lnTo>
                    <a:pt x="4344" y="375"/>
                  </a:lnTo>
                  <a:lnTo>
                    <a:pt x="4306" y="403"/>
                  </a:lnTo>
                  <a:lnTo>
                    <a:pt x="4259" y="429"/>
                  </a:lnTo>
                  <a:lnTo>
                    <a:pt x="4203" y="454"/>
                  </a:lnTo>
                  <a:lnTo>
                    <a:pt x="4138" y="476"/>
                  </a:lnTo>
                  <a:lnTo>
                    <a:pt x="4066" y="497"/>
                  </a:lnTo>
                  <a:lnTo>
                    <a:pt x="3987" y="515"/>
                  </a:lnTo>
                  <a:lnTo>
                    <a:pt x="3902" y="531"/>
                  </a:lnTo>
                  <a:lnTo>
                    <a:pt x="3810" y="545"/>
                  </a:lnTo>
                  <a:lnTo>
                    <a:pt x="3714" y="556"/>
                  </a:lnTo>
                  <a:lnTo>
                    <a:pt x="3613" y="564"/>
                  </a:lnTo>
                  <a:lnTo>
                    <a:pt x="3508" y="569"/>
                  </a:lnTo>
                  <a:lnTo>
                    <a:pt x="3399" y="570"/>
                  </a:lnTo>
                  <a:lnTo>
                    <a:pt x="3291" y="569"/>
                  </a:lnTo>
                  <a:lnTo>
                    <a:pt x="3186" y="564"/>
                  </a:lnTo>
                  <a:lnTo>
                    <a:pt x="3085" y="556"/>
                  </a:lnTo>
                  <a:lnTo>
                    <a:pt x="2988" y="545"/>
                  </a:lnTo>
                  <a:lnTo>
                    <a:pt x="2897" y="531"/>
                  </a:lnTo>
                  <a:lnTo>
                    <a:pt x="2812" y="515"/>
                  </a:lnTo>
                  <a:lnTo>
                    <a:pt x="2732" y="497"/>
                  </a:lnTo>
                  <a:lnTo>
                    <a:pt x="2660" y="476"/>
                  </a:lnTo>
                  <a:lnTo>
                    <a:pt x="2596" y="454"/>
                  </a:lnTo>
                  <a:lnTo>
                    <a:pt x="2540" y="429"/>
                  </a:lnTo>
                  <a:lnTo>
                    <a:pt x="2493" y="403"/>
                  </a:lnTo>
                  <a:lnTo>
                    <a:pt x="2455" y="375"/>
                  </a:lnTo>
                  <a:lnTo>
                    <a:pt x="2427" y="346"/>
                  </a:lnTo>
                  <a:lnTo>
                    <a:pt x="2410" y="316"/>
                  </a:lnTo>
                  <a:lnTo>
                    <a:pt x="2404" y="285"/>
                  </a:lnTo>
                  <a:close/>
                  <a:moveTo>
                    <a:pt x="0" y="111"/>
                  </a:moveTo>
                  <a:lnTo>
                    <a:pt x="7" y="78"/>
                  </a:lnTo>
                  <a:lnTo>
                    <a:pt x="25" y="50"/>
                  </a:lnTo>
                  <a:lnTo>
                    <a:pt x="53" y="31"/>
                  </a:lnTo>
                  <a:lnTo>
                    <a:pt x="87" y="24"/>
                  </a:lnTo>
                  <a:lnTo>
                    <a:pt x="1950" y="24"/>
                  </a:lnTo>
                  <a:lnTo>
                    <a:pt x="1984" y="31"/>
                  </a:lnTo>
                  <a:lnTo>
                    <a:pt x="2011" y="50"/>
                  </a:lnTo>
                  <a:lnTo>
                    <a:pt x="2030" y="78"/>
                  </a:lnTo>
                  <a:lnTo>
                    <a:pt x="2037" y="111"/>
                  </a:lnTo>
                  <a:lnTo>
                    <a:pt x="2037" y="459"/>
                  </a:lnTo>
                  <a:lnTo>
                    <a:pt x="2030" y="493"/>
                  </a:lnTo>
                  <a:lnTo>
                    <a:pt x="2011" y="521"/>
                  </a:lnTo>
                  <a:lnTo>
                    <a:pt x="1984" y="539"/>
                  </a:lnTo>
                  <a:lnTo>
                    <a:pt x="1950" y="546"/>
                  </a:lnTo>
                  <a:lnTo>
                    <a:pt x="87" y="546"/>
                  </a:lnTo>
                  <a:lnTo>
                    <a:pt x="53" y="539"/>
                  </a:lnTo>
                  <a:lnTo>
                    <a:pt x="25" y="521"/>
                  </a:lnTo>
                  <a:lnTo>
                    <a:pt x="7" y="493"/>
                  </a:lnTo>
                  <a:lnTo>
                    <a:pt x="0" y="459"/>
                  </a:lnTo>
                  <a:lnTo>
                    <a:pt x="0" y="111"/>
                  </a:lnTo>
                  <a:close/>
                </a:path>
              </a:pathLst>
            </a:custGeom>
            <a:noFill/>
            <a:ln w="796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38" name="Freeform 502">
              <a:extLst>
                <a:ext uri="{FF2B5EF4-FFF2-40B4-BE49-F238E27FC236}">
                  <a16:creationId xmlns:a16="http://schemas.microsoft.com/office/drawing/2014/main" id="{CA8070FE-A0B9-4E79-9C67-11F60AB02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" y="4802"/>
              <a:ext cx="474" cy="474"/>
            </a:xfrm>
            <a:custGeom>
              <a:avLst/>
              <a:gdLst>
                <a:gd name="T0" fmla="+- 0 2689 2452"/>
                <a:gd name="T1" fmla="*/ T0 w 474"/>
                <a:gd name="T2" fmla="+- 0 4802 4802"/>
                <a:gd name="T3" fmla="*/ 4802 h 474"/>
                <a:gd name="T4" fmla="+- 0 2614 2452"/>
                <a:gd name="T5" fmla="*/ T4 w 474"/>
                <a:gd name="T6" fmla="+- 0 4814 4802"/>
                <a:gd name="T7" fmla="*/ 4814 h 474"/>
                <a:gd name="T8" fmla="+- 0 2549 2452"/>
                <a:gd name="T9" fmla="*/ T8 w 474"/>
                <a:gd name="T10" fmla="+- 0 4848 4802"/>
                <a:gd name="T11" fmla="*/ 4848 h 474"/>
                <a:gd name="T12" fmla="+- 0 2498 2452"/>
                <a:gd name="T13" fmla="*/ T12 w 474"/>
                <a:gd name="T14" fmla="+- 0 4899 4802"/>
                <a:gd name="T15" fmla="*/ 4899 h 474"/>
                <a:gd name="T16" fmla="+- 0 2464 2452"/>
                <a:gd name="T17" fmla="*/ T16 w 474"/>
                <a:gd name="T18" fmla="+- 0 4964 4802"/>
                <a:gd name="T19" fmla="*/ 4964 h 474"/>
                <a:gd name="T20" fmla="+- 0 2452 2452"/>
                <a:gd name="T21" fmla="*/ T20 w 474"/>
                <a:gd name="T22" fmla="+- 0 5039 4802"/>
                <a:gd name="T23" fmla="*/ 5039 h 474"/>
                <a:gd name="T24" fmla="+- 0 2464 2452"/>
                <a:gd name="T25" fmla="*/ T24 w 474"/>
                <a:gd name="T26" fmla="+- 0 5114 4802"/>
                <a:gd name="T27" fmla="*/ 5114 h 474"/>
                <a:gd name="T28" fmla="+- 0 2498 2452"/>
                <a:gd name="T29" fmla="*/ T28 w 474"/>
                <a:gd name="T30" fmla="+- 0 5179 4802"/>
                <a:gd name="T31" fmla="*/ 5179 h 474"/>
                <a:gd name="T32" fmla="+- 0 2549 2452"/>
                <a:gd name="T33" fmla="*/ T32 w 474"/>
                <a:gd name="T34" fmla="+- 0 5230 4802"/>
                <a:gd name="T35" fmla="*/ 5230 h 474"/>
                <a:gd name="T36" fmla="+- 0 2614 2452"/>
                <a:gd name="T37" fmla="*/ T36 w 474"/>
                <a:gd name="T38" fmla="+- 0 5264 4802"/>
                <a:gd name="T39" fmla="*/ 5264 h 474"/>
                <a:gd name="T40" fmla="+- 0 2689 2452"/>
                <a:gd name="T41" fmla="*/ T40 w 474"/>
                <a:gd name="T42" fmla="+- 0 5276 4802"/>
                <a:gd name="T43" fmla="*/ 5276 h 474"/>
                <a:gd name="T44" fmla="+- 0 2763 2452"/>
                <a:gd name="T45" fmla="*/ T44 w 474"/>
                <a:gd name="T46" fmla="+- 0 5264 4802"/>
                <a:gd name="T47" fmla="*/ 5264 h 474"/>
                <a:gd name="T48" fmla="+- 0 2829 2452"/>
                <a:gd name="T49" fmla="*/ T48 w 474"/>
                <a:gd name="T50" fmla="+- 0 5230 4802"/>
                <a:gd name="T51" fmla="*/ 5230 h 474"/>
                <a:gd name="T52" fmla="+- 0 2880 2452"/>
                <a:gd name="T53" fmla="*/ T52 w 474"/>
                <a:gd name="T54" fmla="+- 0 5179 4802"/>
                <a:gd name="T55" fmla="*/ 5179 h 474"/>
                <a:gd name="T56" fmla="+- 0 2913 2452"/>
                <a:gd name="T57" fmla="*/ T56 w 474"/>
                <a:gd name="T58" fmla="+- 0 5114 4802"/>
                <a:gd name="T59" fmla="*/ 5114 h 474"/>
                <a:gd name="T60" fmla="+- 0 2925 2452"/>
                <a:gd name="T61" fmla="*/ T60 w 474"/>
                <a:gd name="T62" fmla="+- 0 5039 4802"/>
                <a:gd name="T63" fmla="*/ 5039 h 474"/>
                <a:gd name="T64" fmla="+- 0 2913 2452"/>
                <a:gd name="T65" fmla="*/ T64 w 474"/>
                <a:gd name="T66" fmla="+- 0 4964 4802"/>
                <a:gd name="T67" fmla="*/ 4964 h 474"/>
                <a:gd name="T68" fmla="+- 0 2880 2452"/>
                <a:gd name="T69" fmla="*/ T68 w 474"/>
                <a:gd name="T70" fmla="+- 0 4899 4802"/>
                <a:gd name="T71" fmla="*/ 4899 h 474"/>
                <a:gd name="T72" fmla="+- 0 2829 2452"/>
                <a:gd name="T73" fmla="*/ T72 w 474"/>
                <a:gd name="T74" fmla="+- 0 4848 4802"/>
                <a:gd name="T75" fmla="*/ 4848 h 474"/>
                <a:gd name="T76" fmla="+- 0 2763 2452"/>
                <a:gd name="T77" fmla="*/ T76 w 474"/>
                <a:gd name="T78" fmla="+- 0 4814 4802"/>
                <a:gd name="T79" fmla="*/ 4814 h 474"/>
                <a:gd name="T80" fmla="+- 0 2689 2452"/>
                <a:gd name="T81" fmla="*/ T80 w 474"/>
                <a:gd name="T82" fmla="+- 0 4802 4802"/>
                <a:gd name="T83" fmla="*/ 4802 h 47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74" h="474">
                  <a:moveTo>
                    <a:pt x="237" y="0"/>
                  </a:moveTo>
                  <a:lnTo>
                    <a:pt x="162" y="12"/>
                  </a:lnTo>
                  <a:lnTo>
                    <a:pt x="97" y="46"/>
                  </a:lnTo>
                  <a:lnTo>
                    <a:pt x="46" y="97"/>
                  </a:lnTo>
                  <a:lnTo>
                    <a:pt x="12" y="162"/>
                  </a:lnTo>
                  <a:lnTo>
                    <a:pt x="0" y="237"/>
                  </a:lnTo>
                  <a:lnTo>
                    <a:pt x="12" y="312"/>
                  </a:lnTo>
                  <a:lnTo>
                    <a:pt x="46" y="377"/>
                  </a:lnTo>
                  <a:lnTo>
                    <a:pt x="97" y="428"/>
                  </a:lnTo>
                  <a:lnTo>
                    <a:pt x="162" y="462"/>
                  </a:lnTo>
                  <a:lnTo>
                    <a:pt x="237" y="474"/>
                  </a:lnTo>
                  <a:lnTo>
                    <a:pt x="311" y="462"/>
                  </a:lnTo>
                  <a:lnTo>
                    <a:pt x="377" y="428"/>
                  </a:lnTo>
                  <a:lnTo>
                    <a:pt x="428" y="377"/>
                  </a:lnTo>
                  <a:lnTo>
                    <a:pt x="461" y="312"/>
                  </a:lnTo>
                  <a:lnTo>
                    <a:pt x="473" y="237"/>
                  </a:lnTo>
                  <a:lnTo>
                    <a:pt x="461" y="162"/>
                  </a:lnTo>
                  <a:lnTo>
                    <a:pt x="428" y="97"/>
                  </a:lnTo>
                  <a:lnTo>
                    <a:pt x="377" y="46"/>
                  </a:lnTo>
                  <a:lnTo>
                    <a:pt x="311" y="1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39" name="Freeform 501">
              <a:extLst>
                <a:ext uri="{FF2B5EF4-FFF2-40B4-BE49-F238E27FC236}">
                  <a16:creationId xmlns:a16="http://schemas.microsoft.com/office/drawing/2014/main" id="{291B5DC3-FC34-4622-A4A8-F01B6BFCA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" y="4802"/>
              <a:ext cx="474" cy="474"/>
            </a:xfrm>
            <a:custGeom>
              <a:avLst/>
              <a:gdLst>
                <a:gd name="T0" fmla="+- 0 2452 2452"/>
                <a:gd name="T1" fmla="*/ T0 w 474"/>
                <a:gd name="T2" fmla="+- 0 5039 4802"/>
                <a:gd name="T3" fmla="*/ 5039 h 474"/>
                <a:gd name="T4" fmla="+- 0 2464 2452"/>
                <a:gd name="T5" fmla="*/ T4 w 474"/>
                <a:gd name="T6" fmla="+- 0 4964 4802"/>
                <a:gd name="T7" fmla="*/ 4964 h 474"/>
                <a:gd name="T8" fmla="+- 0 2498 2452"/>
                <a:gd name="T9" fmla="*/ T8 w 474"/>
                <a:gd name="T10" fmla="+- 0 4899 4802"/>
                <a:gd name="T11" fmla="*/ 4899 h 474"/>
                <a:gd name="T12" fmla="+- 0 2549 2452"/>
                <a:gd name="T13" fmla="*/ T12 w 474"/>
                <a:gd name="T14" fmla="+- 0 4848 4802"/>
                <a:gd name="T15" fmla="*/ 4848 h 474"/>
                <a:gd name="T16" fmla="+- 0 2614 2452"/>
                <a:gd name="T17" fmla="*/ T16 w 474"/>
                <a:gd name="T18" fmla="+- 0 4814 4802"/>
                <a:gd name="T19" fmla="*/ 4814 h 474"/>
                <a:gd name="T20" fmla="+- 0 2689 2452"/>
                <a:gd name="T21" fmla="*/ T20 w 474"/>
                <a:gd name="T22" fmla="+- 0 4802 4802"/>
                <a:gd name="T23" fmla="*/ 4802 h 474"/>
                <a:gd name="T24" fmla="+- 0 2763 2452"/>
                <a:gd name="T25" fmla="*/ T24 w 474"/>
                <a:gd name="T26" fmla="+- 0 4814 4802"/>
                <a:gd name="T27" fmla="*/ 4814 h 474"/>
                <a:gd name="T28" fmla="+- 0 2829 2452"/>
                <a:gd name="T29" fmla="*/ T28 w 474"/>
                <a:gd name="T30" fmla="+- 0 4848 4802"/>
                <a:gd name="T31" fmla="*/ 4848 h 474"/>
                <a:gd name="T32" fmla="+- 0 2880 2452"/>
                <a:gd name="T33" fmla="*/ T32 w 474"/>
                <a:gd name="T34" fmla="+- 0 4899 4802"/>
                <a:gd name="T35" fmla="*/ 4899 h 474"/>
                <a:gd name="T36" fmla="+- 0 2913 2452"/>
                <a:gd name="T37" fmla="*/ T36 w 474"/>
                <a:gd name="T38" fmla="+- 0 4964 4802"/>
                <a:gd name="T39" fmla="*/ 4964 h 474"/>
                <a:gd name="T40" fmla="+- 0 2925 2452"/>
                <a:gd name="T41" fmla="*/ T40 w 474"/>
                <a:gd name="T42" fmla="+- 0 5039 4802"/>
                <a:gd name="T43" fmla="*/ 5039 h 474"/>
                <a:gd name="T44" fmla="+- 0 2913 2452"/>
                <a:gd name="T45" fmla="*/ T44 w 474"/>
                <a:gd name="T46" fmla="+- 0 5114 4802"/>
                <a:gd name="T47" fmla="*/ 5114 h 474"/>
                <a:gd name="T48" fmla="+- 0 2880 2452"/>
                <a:gd name="T49" fmla="*/ T48 w 474"/>
                <a:gd name="T50" fmla="+- 0 5179 4802"/>
                <a:gd name="T51" fmla="*/ 5179 h 474"/>
                <a:gd name="T52" fmla="+- 0 2829 2452"/>
                <a:gd name="T53" fmla="*/ T52 w 474"/>
                <a:gd name="T54" fmla="+- 0 5230 4802"/>
                <a:gd name="T55" fmla="*/ 5230 h 474"/>
                <a:gd name="T56" fmla="+- 0 2763 2452"/>
                <a:gd name="T57" fmla="*/ T56 w 474"/>
                <a:gd name="T58" fmla="+- 0 5264 4802"/>
                <a:gd name="T59" fmla="*/ 5264 h 474"/>
                <a:gd name="T60" fmla="+- 0 2689 2452"/>
                <a:gd name="T61" fmla="*/ T60 w 474"/>
                <a:gd name="T62" fmla="+- 0 5276 4802"/>
                <a:gd name="T63" fmla="*/ 5276 h 474"/>
                <a:gd name="T64" fmla="+- 0 2614 2452"/>
                <a:gd name="T65" fmla="*/ T64 w 474"/>
                <a:gd name="T66" fmla="+- 0 5264 4802"/>
                <a:gd name="T67" fmla="*/ 5264 h 474"/>
                <a:gd name="T68" fmla="+- 0 2549 2452"/>
                <a:gd name="T69" fmla="*/ T68 w 474"/>
                <a:gd name="T70" fmla="+- 0 5230 4802"/>
                <a:gd name="T71" fmla="*/ 5230 h 474"/>
                <a:gd name="T72" fmla="+- 0 2498 2452"/>
                <a:gd name="T73" fmla="*/ T72 w 474"/>
                <a:gd name="T74" fmla="+- 0 5179 4802"/>
                <a:gd name="T75" fmla="*/ 5179 h 474"/>
                <a:gd name="T76" fmla="+- 0 2464 2452"/>
                <a:gd name="T77" fmla="*/ T76 w 474"/>
                <a:gd name="T78" fmla="+- 0 5114 4802"/>
                <a:gd name="T79" fmla="*/ 5114 h 474"/>
                <a:gd name="T80" fmla="+- 0 2452 2452"/>
                <a:gd name="T81" fmla="*/ T80 w 474"/>
                <a:gd name="T82" fmla="+- 0 5039 4802"/>
                <a:gd name="T83" fmla="*/ 5039 h 47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74" h="474">
                  <a:moveTo>
                    <a:pt x="0" y="237"/>
                  </a:moveTo>
                  <a:lnTo>
                    <a:pt x="12" y="162"/>
                  </a:lnTo>
                  <a:lnTo>
                    <a:pt x="46" y="97"/>
                  </a:lnTo>
                  <a:lnTo>
                    <a:pt x="97" y="46"/>
                  </a:lnTo>
                  <a:lnTo>
                    <a:pt x="162" y="12"/>
                  </a:lnTo>
                  <a:lnTo>
                    <a:pt x="237" y="0"/>
                  </a:lnTo>
                  <a:lnTo>
                    <a:pt x="311" y="12"/>
                  </a:lnTo>
                  <a:lnTo>
                    <a:pt x="377" y="46"/>
                  </a:lnTo>
                  <a:lnTo>
                    <a:pt x="428" y="97"/>
                  </a:lnTo>
                  <a:lnTo>
                    <a:pt x="461" y="162"/>
                  </a:lnTo>
                  <a:lnTo>
                    <a:pt x="473" y="237"/>
                  </a:lnTo>
                  <a:lnTo>
                    <a:pt x="461" y="312"/>
                  </a:lnTo>
                  <a:lnTo>
                    <a:pt x="428" y="377"/>
                  </a:lnTo>
                  <a:lnTo>
                    <a:pt x="377" y="428"/>
                  </a:lnTo>
                  <a:lnTo>
                    <a:pt x="311" y="462"/>
                  </a:lnTo>
                  <a:lnTo>
                    <a:pt x="237" y="474"/>
                  </a:lnTo>
                  <a:lnTo>
                    <a:pt x="162" y="462"/>
                  </a:lnTo>
                  <a:lnTo>
                    <a:pt x="97" y="428"/>
                  </a:lnTo>
                  <a:lnTo>
                    <a:pt x="46" y="377"/>
                  </a:lnTo>
                  <a:lnTo>
                    <a:pt x="12" y="312"/>
                  </a:lnTo>
                  <a:lnTo>
                    <a:pt x="0" y="237"/>
                  </a:lnTo>
                  <a:close/>
                </a:path>
              </a:pathLst>
            </a:custGeom>
            <a:noFill/>
            <a:ln w="796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40" name="AutoShape 500">
              <a:extLst>
                <a:ext uri="{FF2B5EF4-FFF2-40B4-BE49-F238E27FC236}">
                  <a16:creationId xmlns:a16="http://schemas.microsoft.com/office/drawing/2014/main" id="{92E6A349-AB8E-46D5-93E6-FEB58C981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6" y="97"/>
              <a:ext cx="405" cy="5905"/>
            </a:xfrm>
            <a:custGeom>
              <a:avLst/>
              <a:gdLst>
                <a:gd name="T0" fmla="+- 0 1137 1136"/>
                <a:gd name="T1" fmla="*/ T0 w 405"/>
                <a:gd name="T2" fmla="+- 0 158 97"/>
                <a:gd name="T3" fmla="*/ 158 h 5905"/>
                <a:gd name="T4" fmla="+- 0 1196 1136"/>
                <a:gd name="T5" fmla="*/ T4 w 405"/>
                <a:gd name="T6" fmla="+- 0 6001 97"/>
                <a:gd name="T7" fmla="*/ 6001 h 5905"/>
                <a:gd name="T8" fmla="+- 0 1212 1136"/>
                <a:gd name="T9" fmla="*/ T8 w 405"/>
                <a:gd name="T10" fmla="+- 0 5977 97"/>
                <a:gd name="T11" fmla="*/ 5977 h 5905"/>
                <a:gd name="T12" fmla="+- 0 1191 1136"/>
                <a:gd name="T13" fmla="*/ T12 w 405"/>
                <a:gd name="T14" fmla="+- 0 5973 97"/>
                <a:gd name="T15" fmla="*/ 5973 h 5905"/>
                <a:gd name="T16" fmla="+- 0 1171 1136"/>
                <a:gd name="T17" fmla="*/ T16 w 405"/>
                <a:gd name="T18" fmla="+- 0 5956 97"/>
                <a:gd name="T19" fmla="*/ 5956 h 5905"/>
                <a:gd name="T20" fmla="+- 0 1162 1136"/>
                <a:gd name="T21" fmla="*/ T20 w 405"/>
                <a:gd name="T22" fmla="+- 0 5938 97"/>
                <a:gd name="T23" fmla="*/ 5938 h 5905"/>
                <a:gd name="T24" fmla="+- 0 1163 1136"/>
                <a:gd name="T25" fmla="*/ T24 w 405"/>
                <a:gd name="T26" fmla="+- 0 162 97"/>
                <a:gd name="T27" fmla="*/ 162 h 5905"/>
                <a:gd name="T28" fmla="+- 0 1175 1136"/>
                <a:gd name="T29" fmla="*/ T28 w 405"/>
                <a:gd name="T30" fmla="+- 0 138 97"/>
                <a:gd name="T31" fmla="*/ 138 h 5905"/>
                <a:gd name="T32" fmla="+- 0 1191 1136"/>
                <a:gd name="T33" fmla="*/ T32 w 405"/>
                <a:gd name="T34" fmla="+- 0 127 97"/>
                <a:gd name="T35" fmla="*/ 127 h 5905"/>
                <a:gd name="T36" fmla="+- 0 1518 1136"/>
                <a:gd name="T37" fmla="*/ T36 w 405"/>
                <a:gd name="T38" fmla="+- 0 119 97"/>
                <a:gd name="T39" fmla="*/ 119 h 5905"/>
                <a:gd name="T40" fmla="+- 0 1464 1136"/>
                <a:gd name="T41" fmla="*/ T40 w 405"/>
                <a:gd name="T42" fmla="+- 0 5977 97"/>
                <a:gd name="T43" fmla="*/ 5977 h 5905"/>
                <a:gd name="T44" fmla="+- 0 1521 1136"/>
                <a:gd name="T45" fmla="*/ T44 w 405"/>
                <a:gd name="T46" fmla="+- 0 5976 97"/>
                <a:gd name="T47" fmla="*/ 5976 h 5905"/>
                <a:gd name="T48" fmla="+- 0 1203 1136"/>
                <a:gd name="T49" fmla="*/ T48 w 405"/>
                <a:gd name="T50" fmla="+- 0 5976 97"/>
                <a:gd name="T51" fmla="*/ 5976 h 5905"/>
                <a:gd name="T52" fmla="+- 0 1474 1136"/>
                <a:gd name="T53" fmla="*/ T52 w 405"/>
                <a:gd name="T54" fmla="+- 0 5976 97"/>
                <a:gd name="T55" fmla="*/ 5976 h 5905"/>
                <a:gd name="T56" fmla="+- 0 1202 1136"/>
                <a:gd name="T57" fmla="*/ T56 w 405"/>
                <a:gd name="T58" fmla="+- 0 5976 97"/>
                <a:gd name="T59" fmla="*/ 5976 h 5905"/>
                <a:gd name="T60" fmla="+- 0 1191 1136"/>
                <a:gd name="T61" fmla="*/ T60 w 405"/>
                <a:gd name="T62" fmla="+- 0 5973 97"/>
                <a:gd name="T63" fmla="*/ 5973 h 5905"/>
                <a:gd name="T64" fmla="+- 0 1484 1136"/>
                <a:gd name="T65" fmla="*/ T64 w 405"/>
                <a:gd name="T66" fmla="+- 0 5973 97"/>
                <a:gd name="T67" fmla="*/ 5973 h 5905"/>
                <a:gd name="T68" fmla="+- 0 1484 1136"/>
                <a:gd name="T69" fmla="*/ T68 w 405"/>
                <a:gd name="T70" fmla="+- 0 5973 97"/>
                <a:gd name="T71" fmla="*/ 5973 h 5905"/>
                <a:gd name="T72" fmla="+- 0 1191 1136"/>
                <a:gd name="T73" fmla="*/ T72 w 405"/>
                <a:gd name="T74" fmla="+- 0 5973 97"/>
                <a:gd name="T75" fmla="*/ 5973 h 5905"/>
                <a:gd name="T76" fmla="+- 0 1528 1136"/>
                <a:gd name="T77" fmla="*/ T76 w 405"/>
                <a:gd name="T78" fmla="+- 0 5969 97"/>
                <a:gd name="T79" fmla="*/ 5969 h 5905"/>
                <a:gd name="T80" fmla="+- 0 1183 1136"/>
                <a:gd name="T81" fmla="*/ T80 w 405"/>
                <a:gd name="T82" fmla="+- 0 5968 97"/>
                <a:gd name="T83" fmla="*/ 5968 h 5905"/>
                <a:gd name="T84" fmla="+- 0 1182 1136"/>
                <a:gd name="T85" fmla="*/ T84 w 405"/>
                <a:gd name="T86" fmla="+- 0 5968 97"/>
                <a:gd name="T87" fmla="*/ 5968 h 5905"/>
                <a:gd name="T88" fmla="+- 0 1177 1136"/>
                <a:gd name="T89" fmla="*/ T88 w 405"/>
                <a:gd name="T90" fmla="+- 0 5963 97"/>
                <a:gd name="T91" fmla="*/ 5963 h 5905"/>
                <a:gd name="T92" fmla="+- 0 1531 1136"/>
                <a:gd name="T93" fmla="*/ T92 w 405"/>
                <a:gd name="T94" fmla="+- 0 5963 97"/>
                <a:gd name="T95" fmla="*/ 5963 h 5905"/>
                <a:gd name="T96" fmla="+- 0 1531 1136"/>
                <a:gd name="T97" fmla="*/ T96 w 405"/>
                <a:gd name="T98" fmla="+- 0 5961 97"/>
                <a:gd name="T99" fmla="*/ 5961 h 5905"/>
                <a:gd name="T100" fmla="+- 0 1170 1136"/>
                <a:gd name="T101" fmla="*/ T100 w 405"/>
                <a:gd name="T102" fmla="+- 0 5956 97"/>
                <a:gd name="T103" fmla="*/ 5956 h 5905"/>
                <a:gd name="T104" fmla="+- 0 1506 1136"/>
                <a:gd name="T105" fmla="*/ T104 w 405"/>
                <a:gd name="T106" fmla="+- 0 5956 97"/>
                <a:gd name="T107" fmla="*/ 5956 h 5905"/>
                <a:gd name="T108" fmla="+- 0 1507 1136"/>
                <a:gd name="T109" fmla="*/ T108 w 405"/>
                <a:gd name="T110" fmla="+- 0 5954 97"/>
                <a:gd name="T111" fmla="*/ 5954 h 5905"/>
                <a:gd name="T112" fmla="+- 0 1165 1136"/>
                <a:gd name="T113" fmla="*/ T112 w 405"/>
                <a:gd name="T114" fmla="+- 0 5946 97"/>
                <a:gd name="T115" fmla="*/ 5946 h 5905"/>
                <a:gd name="T116" fmla="+- 0 1512 1136"/>
                <a:gd name="T117" fmla="*/ T116 w 405"/>
                <a:gd name="T118" fmla="+- 0 5945 97"/>
                <a:gd name="T119" fmla="*/ 5945 h 5905"/>
                <a:gd name="T120" fmla="+- 0 1539 1136"/>
                <a:gd name="T121" fmla="*/ T120 w 405"/>
                <a:gd name="T122" fmla="+- 0 5938 97"/>
                <a:gd name="T123" fmla="*/ 5938 h 5905"/>
                <a:gd name="T124" fmla="+- 0 1162 1136"/>
                <a:gd name="T125" fmla="*/ T124 w 405"/>
                <a:gd name="T126" fmla="+- 0 5937 97"/>
                <a:gd name="T127" fmla="*/ 5937 h 5905"/>
                <a:gd name="T128" fmla="+- 0 1515 1136"/>
                <a:gd name="T129" fmla="*/ T128 w 405"/>
                <a:gd name="T130" fmla="+- 0 5935 97"/>
                <a:gd name="T131" fmla="*/ 5935 h 5905"/>
                <a:gd name="T132" fmla="+- 0 1162 1136"/>
                <a:gd name="T133" fmla="*/ T132 w 405"/>
                <a:gd name="T134" fmla="+- 0 5935 97"/>
                <a:gd name="T135" fmla="*/ 5935 h 5905"/>
                <a:gd name="T136" fmla="+- 0 1540 1136"/>
                <a:gd name="T137" fmla="*/ T136 w 405"/>
                <a:gd name="T138" fmla="+- 0 5925 97"/>
                <a:gd name="T139" fmla="*/ 5925 h 5905"/>
                <a:gd name="T140" fmla="+- 0 1540 1136"/>
                <a:gd name="T141" fmla="*/ T140 w 405"/>
                <a:gd name="T142" fmla="+- 0 173 97"/>
                <a:gd name="T143" fmla="*/ 173 h 5905"/>
                <a:gd name="T144" fmla="+- 0 1161 1136"/>
                <a:gd name="T145" fmla="*/ T144 w 405"/>
                <a:gd name="T146" fmla="+- 0 5926 97"/>
                <a:gd name="T147" fmla="*/ 5926 h 5905"/>
                <a:gd name="T148" fmla="+- 0 1515 1136"/>
                <a:gd name="T149" fmla="*/ T148 w 405"/>
                <a:gd name="T150" fmla="+- 0 174 97"/>
                <a:gd name="T151" fmla="*/ 174 h 5905"/>
                <a:gd name="T152" fmla="+- 0 1515 1136"/>
                <a:gd name="T153" fmla="*/ T152 w 405"/>
                <a:gd name="T154" fmla="+- 0 174 97"/>
                <a:gd name="T155" fmla="*/ 174 h 5905"/>
                <a:gd name="T156" fmla="+- 0 1162 1136"/>
                <a:gd name="T157" fmla="*/ T156 w 405"/>
                <a:gd name="T158" fmla="+- 0 162 97"/>
                <a:gd name="T159" fmla="*/ 162 h 5905"/>
                <a:gd name="T160" fmla="+- 0 1514 1136"/>
                <a:gd name="T161" fmla="*/ T160 w 405"/>
                <a:gd name="T162" fmla="+- 0 163 97"/>
                <a:gd name="T163" fmla="*/ 163 h 5905"/>
                <a:gd name="T164" fmla="+- 0 1512 1136"/>
                <a:gd name="T165" fmla="*/ T164 w 405"/>
                <a:gd name="T166" fmla="+- 0 154 97"/>
                <a:gd name="T167" fmla="*/ 154 h 5905"/>
                <a:gd name="T168" fmla="+- 0 1166 1136"/>
                <a:gd name="T169" fmla="*/ T168 w 405"/>
                <a:gd name="T170" fmla="+- 0 152 97"/>
                <a:gd name="T171" fmla="*/ 152 h 5905"/>
                <a:gd name="T172" fmla="+- 0 1537 1136"/>
                <a:gd name="T173" fmla="*/ T172 w 405"/>
                <a:gd name="T174" fmla="+- 0 152 97"/>
                <a:gd name="T175" fmla="*/ 152 h 5905"/>
                <a:gd name="T176" fmla="+- 0 1506 1136"/>
                <a:gd name="T177" fmla="*/ T176 w 405"/>
                <a:gd name="T178" fmla="+- 0 145 97"/>
                <a:gd name="T179" fmla="*/ 145 h 5905"/>
                <a:gd name="T180" fmla="+- 0 1170 1136"/>
                <a:gd name="T181" fmla="*/ T180 w 405"/>
                <a:gd name="T182" fmla="+- 0 145 97"/>
                <a:gd name="T183" fmla="*/ 145 h 5905"/>
                <a:gd name="T184" fmla="+- 0 1506 1136"/>
                <a:gd name="T185" fmla="*/ T184 w 405"/>
                <a:gd name="T186" fmla="+- 0 144 97"/>
                <a:gd name="T187" fmla="*/ 144 h 5905"/>
                <a:gd name="T188" fmla="+- 0 1171 1136"/>
                <a:gd name="T189" fmla="*/ T188 w 405"/>
                <a:gd name="T190" fmla="+- 0 144 97"/>
                <a:gd name="T191" fmla="*/ 144 h 5905"/>
                <a:gd name="T192" fmla="+- 0 1177 1136"/>
                <a:gd name="T193" fmla="*/ T192 w 405"/>
                <a:gd name="T194" fmla="+- 0 136 97"/>
                <a:gd name="T195" fmla="*/ 136 h 5905"/>
                <a:gd name="T196" fmla="+- 0 1500 1136"/>
                <a:gd name="T197" fmla="*/ T196 w 405"/>
                <a:gd name="T198" fmla="+- 0 137 97"/>
                <a:gd name="T199" fmla="*/ 137 h 5905"/>
                <a:gd name="T200" fmla="+- 0 1500 1136"/>
                <a:gd name="T201" fmla="*/ T200 w 405"/>
                <a:gd name="T202" fmla="+- 0 137 97"/>
                <a:gd name="T203" fmla="*/ 137 h 5905"/>
                <a:gd name="T204" fmla="+- 0 1177 1136"/>
                <a:gd name="T205" fmla="*/ T204 w 405"/>
                <a:gd name="T206" fmla="+- 0 136 97"/>
                <a:gd name="T207" fmla="*/ 136 h 5905"/>
                <a:gd name="T208" fmla="+- 0 1492 1136"/>
                <a:gd name="T209" fmla="*/ T208 w 405"/>
                <a:gd name="T210" fmla="+- 0 130 97"/>
                <a:gd name="T211" fmla="*/ 130 h 5905"/>
                <a:gd name="T212" fmla="+- 0 1527 1136"/>
                <a:gd name="T213" fmla="*/ T212 w 405"/>
                <a:gd name="T214" fmla="+- 0 130 97"/>
                <a:gd name="T215" fmla="*/ 130 h 5905"/>
                <a:gd name="T216" fmla="+- 0 1524 1136"/>
                <a:gd name="T217" fmla="*/ T216 w 405"/>
                <a:gd name="T218" fmla="+- 0 127 97"/>
                <a:gd name="T219" fmla="*/ 127 h 5905"/>
                <a:gd name="T220" fmla="+- 0 1192 1136"/>
                <a:gd name="T221" fmla="*/ T220 w 405"/>
                <a:gd name="T222" fmla="+- 0 127 97"/>
                <a:gd name="T223" fmla="*/ 127 h 5905"/>
                <a:gd name="T224" fmla="+- 0 1524 1136"/>
                <a:gd name="T225" fmla="*/ T224 w 405"/>
                <a:gd name="T226" fmla="+- 0 127 97"/>
                <a:gd name="T227" fmla="*/ 127 h 5905"/>
                <a:gd name="T228" fmla="+- 0 1524 1136"/>
                <a:gd name="T229" fmla="*/ T228 w 405"/>
                <a:gd name="T230" fmla="+- 0 126 97"/>
                <a:gd name="T231" fmla="*/ 126 h 5905"/>
                <a:gd name="T232" fmla="+- 0 1200 1136"/>
                <a:gd name="T233" fmla="*/ T232 w 405"/>
                <a:gd name="T234" fmla="+- 0 124 97"/>
                <a:gd name="T235" fmla="*/ 124 h 5905"/>
                <a:gd name="T236" fmla="+- 0 1476 1136"/>
                <a:gd name="T237" fmla="*/ T236 w 405"/>
                <a:gd name="T238" fmla="+- 0 124 97"/>
                <a:gd name="T239" fmla="*/ 124 h 5905"/>
                <a:gd name="T240" fmla="+- 0 1205 1136"/>
                <a:gd name="T241" fmla="*/ T240 w 405"/>
                <a:gd name="T242" fmla="+- 0 123 97"/>
                <a:gd name="T243" fmla="*/ 123 h 590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</a:cxnLst>
              <a:rect l="0" t="0" r="r" b="b"/>
              <a:pathLst>
                <a:path w="405" h="5905">
                  <a:moveTo>
                    <a:pt x="329" y="0"/>
                  </a:moveTo>
                  <a:lnTo>
                    <a:pt x="75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3" y="13"/>
                  </a:lnTo>
                  <a:lnTo>
                    <a:pt x="22" y="22"/>
                  </a:lnTo>
                  <a:lnTo>
                    <a:pt x="13" y="34"/>
                  </a:lnTo>
                  <a:lnTo>
                    <a:pt x="6" y="47"/>
                  </a:lnTo>
                  <a:lnTo>
                    <a:pt x="1" y="61"/>
                  </a:lnTo>
                  <a:lnTo>
                    <a:pt x="0" y="76"/>
                  </a:lnTo>
                  <a:lnTo>
                    <a:pt x="0" y="5830"/>
                  </a:lnTo>
                  <a:lnTo>
                    <a:pt x="1" y="5845"/>
                  </a:lnTo>
                  <a:lnTo>
                    <a:pt x="6" y="5859"/>
                  </a:lnTo>
                  <a:lnTo>
                    <a:pt x="13" y="5872"/>
                  </a:lnTo>
                  <a:lnTo>
                    <a:pt x="22" y="5883"/>
                  </a:lnTo>
                  <a:lnTo>
                    <a:pt x="33" y="5892"/>
                  </a:lnTo>
                  <a:lnTo>
                    <a:pt x="46" y="5899"/>
                  </a:lnTo>
                  <a:lnTo>
                    <a:pt x="60" y="5904"/>
                  </a:lnTo>
                  <a:lnTo>
                    <a:pt x="75" y="5905"/>
                  </a:lnTo>
                  <a:lnTo>
                    <a:pt x="329" y="5905"/>
                  </a:lnTo>
                  <a:lnTo>
                    <a:pt x="344" y="5904"/>
                  </a:lnTo>
                  <a:lnTo>
                    <a:pt x="358" y="5899"/>
                  </a:lnTo>
                  <a:lnTo>
                    <a:pt x="371" y="5892"/>
                  </a:lnTo>
                  <a:lnTo>
                    <a:pt x="382" y="5883"/>
                  </a:lnTo>
                  <a:lnTo>
                    <a:pt x="385" y="5880"/>
                  </a:lnTo>
                  <a:lnTo>
                    <a:pt x="77" y="5880"/>
                  </a:lnTo>
                  <a:lnTo>
                    <a:pt x="76" y="5880"/>
                  </a:lnTo>
                  <a:lnTo>
                    <a:pt x="69" y="5879"/>
                  </a:lnTo>
                  <a:lnTo>
                    <a:pt x="67" y="5879"/>
                  </a:lnTo>
                  <a:lnTo>
                    <a:pt x="64" y="5879"/>
                  </a:lnTo>
                  <a:lnTo>
                    <a:pt x="65" y="5879"/>
                  </a:lnTo>
                  <a:lnTo>
                    <a:pt x="58" y="5877"/>
                  </a:lnTo>
                  <a:lnTo>
                    <a:pt x="57" y="5877"/>
                  </a:lnTo>
                  <a:lnTo>
                    <a:pt x="55" y="5876"/>
                  </a:lnTo>
                  <a:lnTo>
                    <a:pt x="49" y="5872"/>
                  </a:lnTo>
                  <a:lnTo>
                    <a:pt x="48" y="5872"/>
                  </a:lnTo>
                  <a:lnTo>
                    <a:pt x="46" y="5871"/>
                  </a:lnTo>
                  <a:lnTo>
                    <a:pt x="47" y="5871"/>
                  </a:lnTo>
                  <a:lnTo>
                    <a:pt x="41" y="5866"/>
                  </a:lnTo>
                  <a:lnTo>
                    <a:pt x="39" y="5864"/>
                  </a:lnTo>
                  <a:lnTo>
                    <a:pt x="35" y="5859"/>
                  </a:lnTo>
                  <a:lnTo>
                    <a:pt x="34" y="5859"/>
                  </a:lnTo>
                  <a:lnTo>
                    <a:pt x="33" y="5857"/>
                  </a:lnTo>
                  <a:lnTo>
                    <a:pt x="30" y="5850"/>
                  </a:lnTo>
                  <a:lnTo>
                    <a:pt x="29" y="5848"/>
                  </a:lnTo>
                  <a:lnTo>
                    <a:pt x="27" y="5841"/>
                  </a:lnTo>
                  <a:lnTo>
                    <a:pt x="26" y="5841"/>
                  </a:lnTo>
                  <a:lnTo>
                    <a:pt x="26" y="5838"/>
                  </a:lnTo>
                  <a:lnTo>
                    <a:pt x="25" y="5830"/>
                  </a:lnTo>
                  <a:lnTo>
                    <a:pt x="25" y="5829"/>
                  </a:lnTo>
                  <a:lnTo>
                    <a:pt x="25" y="77"/>
                  </a:lnTo>
                  <a:lnTo>
                    <a:pt x="26" y="67"/>
                  </a:lnTo>
                  <a:lnTo>
                    <a:pt x="26" y="65"/>
                  </a:lnTo>
                  <a:lnTo>
                    <a:pt x="27" y="65"/>
                  </a:lnTo>
                  <a:lnTo>
                    <a:pt x="29" y="57"/>
                  </a:lnTo>
                  <a:lnTo>
                    <a:pt x="30" y="55"/>
                  </a:lnTo>
                  <a:lnTo>
                    <a:pt x="33" y="49"/>
                  </a:lnTo>
                  <a:lnTo>
                    <a:pt x="34" y="47"/>
                  </a:lnTo>
                  <a:lnTo>
                    <a:pt x="35" y="47"/>
                  </a:lnTo>
                  <a:lnTo>
                    <a:pt x="39" y="41"/>
                  </a:lnTo>
                  <a:lnTo>
                    <a:pt x="41" y="39"/>
                  </a:lnTo>
                  <a:lnTo>
                    <a:pt x="47" y="35"/>
                  </a:lnTo>
                  <a:lnTo>
                    <a:pt x="46" y="35"/>
                  </a:lnTo>
                  <a:lnTo>
                    <a:pt x="48" y="33"/>
                  </a:lnTo>
                  <a:lnTo>
                    <a:pt x="49" y="33"/>
                  </a:lnTo>
                  <a:lnTo>
                    <a:pt x="56" y="30"/>
                  </a:lnTo>
                  <a:lnTo>
                    <a:pt x="55" y="30"/>
                  </a:lnTo>
                  <a:lnTo>
                    <a:pt x="57" y="29"/>
                  </a:lnTo>
                  <a:lnTo>
                    <a:pt x="58" y="29"/>
                  </a:lnTo>
                  <a:lnTo>
                    <a:pt x="65" y="27"/>
                  </a:lnTo>
                  <a:lnTo>
                    <a:pt x="64" y="27"/>
                  </a:lnTo>
                  <a:lnTo>
                    <a:pt x="67" y="26"/>
                  </a:lnTo>
                  <a:lnTo>
                    <a:pt x="69" y="26"/>
                  </a:lnTo>
                  <a:lnTo>
                    <a:pt x="77" y="25"/>
                  </a:lnTo>
                  <a:lnTo>
                    <a:pt x="385" y="25"/>
                  </a:lnTo>
                  <a:lnTo>
                    <a:pt x="382" y="22"/>
                  </a:lnTo>
                  <a:lnTo>
                    <a:pt x="371" y="13"/>
                  </a:lnTo>
                  <a:lnTo>
                    <a:pt x="358" y="6"/>
                  </a:lnTo>
                  <a:lnTo>
                    <a:pt x="344" y="2"/>
                  </a:lnTo>
                  <a:lnTo>
                    <a:pt x="329" y="0"/>
                  </a:lnTo>
                  <a:close/>
                  <a:moveTo>
                    <a:pt x="76" y="5880"/>
                  </a:moveTo>
                  <a:lnTo>
                    <a:pt x="76" y="5880"/>
                  </a:lnTo>
                  <a:lnTo>
                    <a:pt x="77" y="5880"/>
                  </a:lnTo>
                  <a:lnTo>
                    <a:pt x="76" y="5880"/>
                  </a:lnTo>
                  <a:close/>
                  <a:moveTo>
                    <a:pt x="328" y="5880"/>
                  </a:moveTo>
                  <a:lnTo>
                    <a:pt x="76" y="5880"/>
                  </a:lnTo>
                  <a:lnTo>
                    <a:pt x="77" y="5880"/>
                  </a:lnTo>
                  <a:lnTo>
                    <a:pt x="327" y="5880"/>
                  </a:lnTo>
                  <a:lnTo>
                    <a:pt x="328" y="5880"/>
                  </a:lnTo>
                  <a:close/>
                  <a:moveTo>
                    <a:pt x="339" y="5879"/>
                  </a:moveTo>
                  <a:lnTo>
                    <a:pt x="327" y="5880"/>
                  </a:lnTo>
                  <a:lnTo>
                    <a:pt x="329" y="5880"/>
                  </a:lnTo>
                  <a:lnTo>
                    <a:pt x="385" y="5880"/>
                  </a:lnTo>
                  <a:lnTo>
                    <a:pt x="385" y="5879"/>
                  </a:lnTo>
                  <a:lnTo>
                    <a:pt x="338" y="5879"/>
                  </a:lnTo>
                  <a:lnTo>
                    <a:pt x="339" y="5879"/>
                  </a:lnTo>
                  <a:close/>
                  <a:moveTo>
                    <a:pt x="385" y="5880"/>
                  </a:moveTo>
                  <a:lnTo>
                    <a:pt x="329" y="5880"/>
                  </a:lnTo>
                  <a:lnTo>
                    <a:pt x="327" y="5880"/>
                  </a:lnTo>
                  <a:lnTo>
                    <a:pt x="385" y="5880"/>
                  </a:lnTo>
                  <a:close/>
                  <a:moveTo>
                    <a:pt x="64" y="5879"/>
                  </a:moveTo>
                  <a:lnTo>
                    <a:pt x="67" y="5879"/>
                  </a:lnTo>
                  <a:lnTo>
                    <a:pt x="66" y="5879"/>
                  </a:lnTo>
                  <a:lnTo>
                    <a:pt x="64" y="5879"/>
                  </a:lnTo>
                  <a:close/>
                  <a:moveTo>
                    <a:pt x="66" y="5879"/>
                  </a:moveTo>
                  <a:lnTo>
                    <a:pt x="67" y="5879"/>
                  </a:lnTo>
                  <a:lnTo>
                    <a:pt x="69" y="5879"/>
                  </a:lnTo>
                  <a:lnTo>
                    <a:pt x="66" y="5879"/>
                  </a:lnTo>
                  <a:close/>
                  <a:moveTo>
                    <a:pt x="340" y="5879"/>
                  </a:moveTo>
                  <a:lnTo>
                    <a:pt x="339" y="5879"/>
                  </a:lnTo>
                  <a:lnTo>
                    <a:pt x="338" y="5879"/>
                  </a:lnTo>
                  <a:lnTo>
                    <a:pt x="340" y="5879"/>
                  </a:lnTo>
                  <a:close/>
                  <a:moveTo>
                    <a:pt x="386" y="5879"/>
                  </a:moveTo>
                  <a:lnTo>
                    <a:pt x="340" y="5879"/>
                  </a:lnTo>
                  <a:lnTo>
                    <a:pt x="338" y="5879"/>
                  </a:lnTo>
                  <a:lnTo>
                    <a:pt x="385" y="5879"/>
                  </a:lnTo>
                  <a:lnTo>
                    <a:pt x="386" y="5879"/>
                  </a:lnTo>
                  <a:close/>
                  <a:moveTo>
                    <a:pt x="65" y="5879"/>
                  </a:moveTo>
                  <a:lnTo>
                    <a:pt x="64" y="5879"/>
                  </a:lnTo>
                  <a:lnTo>
                    <a:pt x="66" y="5879"/>
                  </a:lnTo>
                  <a:lnTo>
                    <a:pt x="65" y="5879"/>
                  </a:lnTo>
                  <a:close/>
                  <a:moveTo>
                    <a:pt x="348" y="5876"/>
                  </a:moveTo>
                  <a:lnTo>
                    <a:pt x="339" y="5879"/>
                  </a:lnTo>
                  <a:lnTo>
                    <a:pt x="340" y="5879"/>
                  </a:lnTo>
                  <a:lnTo>
                    <a:pt x="386" y="5879"/>
                  </a:lnTo>
                  <a:lnTo>
                    <a:pt x="388" y="5877"/>
                  </a:lnTo>
                  <a:lnTo>
                    <a:pt x="347" y="5877"/>
                  </a:lnTo>
                  <a:lnTo>
                    <a:pt x="348" y="5876"/>
                  </a:lnTo>
                  <a:close/>
                  <a:moveTo>
                    <a:pt x="55" y="5876"/>
                  </a:moveTo>
                  <a:lnTo>
                    <a:pt x="57" y="5877"/>
                  </a:lnTo>
                  <a:lnTo>
                    <a:pt x="56" y="5876"/>
                  </a:lnTo>
                  <a:lnTo>
                    <a:pt x="55" y="5876"/>
                  </a:lnTo>
                  <a:close/>
                  <a:moveTo>
                    <a:pt x="56" y="5876"/>
                  </a:moveTo>
                  <a:lnTo>
                    <a:pt x="57" y="5877"/>
                  </a:lnTo>
                  <a:lnTo>
                    <a:pt x="58" y="5877"/>
                  </a:lnTo>
                  <a:lnTo>
                    <a:pt x="56" y="5876"/>
                  </a:lnTo>
                  <a:close/>
                  <a:moveTo>
                    <a:pt x="349" y="5876"/>
                  </a:moveTo>
                  <a:lnTo>
                    <a:pt x="348" y="5876"/>
                  </a:lnTo>
                  <a:lnTo>
                    <a:pt x="347" y="5877"/>
                  </a:lnTo>
                  <a:lnTo>
                    <a:pt x="349" y="5876"/>
                  </a:lnTo>
                  <a:close/>
                  <a:moveTo>
                    <a:pt x="388" y="5876"/>
                  </a:moveTo>
                  <a:lnTo>
                    <a:pt x="349" y="5876"/>
                  </a:lnTo>
                  <a:lnTo>
                    <a:pt x="347" y="5877"/>
                  </a:lnTo>
                  <a:lnTo>
                    <a:pt x="388" y="5877"/>
                  </a:lnTo>
                  <a:lnTo>
                    <a:pt x="388" y="5876"/>
                  </a:lnTo>
                  <a:close/>
                  <a:moveTo>
                    <a:pt x="357" y="5871"/>
                  </a:moveTo>
                  <a:lnTo>
                    <a:pt x="348" y="5876"/>
                  </a:lnTo>
                  <a:lnTo>
                    <a:pt x="349" y="5876"/>
                  </a:lnTo>
                  <a:lnTo>
                    <a:pt x="388" y="5876"/>
                  </a:lnTo>
                  <a:lnTo>
                    <a:pt x="391" y="5872"/>
                  </a:lnTo>
                  <a:lnTo>
                    <a:pt x="356" y="5872"/>
                  </a:lnTo>
                  <a:lnTo>
                    <a:pt x="357" y="5871"/>
                  </a:lnTo>
                  <a:close/>
                  <a:moveTo>
                    <a:pt x="55" y="5876"/>
                  </a:moveTo>
                  <a:lnTo>
                    <a:pt x="55" y="5876"/>
                  </a:lnTo>
                  <a:lnTo>
                    <a:pt x="56" y="5876"/>
                  </a:lnTo>
                  <a:lnTo>
                    <a:pt x="55" y="5876"/>
                  </a:lnTo>
                  <a:close/>
                  <a:moveTo>
                    <a:pt x="358" y="5871"/>
                  </a:moveTo>
                  <a:lnTo>
                    <a:pt x="357" y="5871"/>
                  </a:lnTo>
                  <a:lnTo>
                    <a:pt x="356" y="5872"/>
                  </a:lnTo>
                  <a:lnTo>
                    <a:pt x="358" y="5871"/>
                  </a:lnTo>
                  <a:close/>
                  <a:moveTo>
                    <a:pt x="392" y="5871"/>
                  </a:moveTo>
                  <a:lnTo>
                    <a:pt x="358" y="5871"/>
                  </a:lnTo>
                  <a:lnTo>
                    <a:pt x="356" y="5872"/>
                  </a:lnTo>
                  <a:lnTo>
                    <a:pt x="391" y="5872"/>
                  </a:lnTo>
                  <a:lnTo>
                    <a:pt x="392" y="5872"/>
                  </a:lnTo>
                  <a:lnTo>
                    <a:pt x="392" y="5871"/>
                  </a:lnTo>
                  <a:close/>
                  <a:moveTo>
                    <a:pt x="46" y="5871"/>
                  </a:moveTo>
                  <a:lnTo>
                    <a:pt x="48" y="5872"/>
                  </a:lnTo>
                  <a:lnTo>
                    <a:pt x="47" y="5871"/>
                  </a:lnTo>
                  <a:lnTo>
                    <a:pt x="46" y="5871"/>
                  </a:lnTo>
                  <a:close/>
                  <a:moveTo>
                    <a:pt x="47" y="5871"/>
                  </a:moveTo>
                  <a:lnTo>
                    <a:pt x="48" y="5872"/>
                  </a:lnTo>
                  <a:lnTo>
                    <a:pt x="49" y="5872"/>
                  </a:lnTo>
                  <a:lnTo>
                    <a:pt x="47" y="5871"/>
                  </a:lnTo>
                  <a:close/>
                  <a:moveTo>
                    <a:pt x="364" y="5865"/>
                  </a:moveTo>
                  <a:lnTo>
                    <a:pt x="357" y="5871"/>
                  </a:lnTo>
                  <a:lnTo>
                    <a:pt x="358" y="5871"/>
                  </a:lnTo>
                  <a:lnTo>
                    <a:pt x="392" y="5871"/>
                  </a:lnTo>
                  <a:lnTo>
                    <a:pt x="395" y="5866"/>
                  </a:lnTo>
                  <a:lnTo>
                    <a:pt x="364" y="5866"/>
                  </a:lnTo>
                  <a:lnTo>
                    <a:pt x="364" y="5865"/>
                  </a:lnTo>
                  <a:close/>
                  <a:moveTo>
                    <a:pt x="47" y="5871"/>
                  </a:moveTo>
                  <a:lnTo>
                    <a:pt x="46" y="5871"/>
                  </a:lnTo>
                  <a:lnTo>
                    <a:pt x="47" y="5871"/>
                  </a:lnTo>
                  <a:close/>
                  <a:moveTo>
                    <a:pt x="39" y="5864"/>
                  </a:moveTo>
                  <a:lnTo>
                    <a:pt x="41" y="5866"/>
                  </a:lnTo>
                  <a:lnTo>
                    <a:pt x="40" y="5865"/>
                  </a:lnTo>
                  <a:lnTo>
                    <a:pt x="39" y="5864"/>
                  </a:lnTo>
                  <a:close/>
                  <a:moveTo>
                    <a:pt x="40" y="5865"/>
                  </a:moveTo>
                  <a:lnTo>
                    <a:pt x="41" y="5866"/>
                  </a:lnTo>
                  <a:lnTo>
                    <a:pt x="40" y="5865"/>
                  </a:lnTo>
                  <a:close/>
                  <a:moveTo>
                    <a:pt x="365" y="5864"/>
                  </a:moveTo>
                  <a:lnTo>
                    <a:pt x="364" y="5865"/>
                  </a:lnTo>
                  <a:lnTo>
                    <a:pt x="364" y="5866"/>
                  </a:lnTo>
                  <a:lnTo>
                    <a:pt x="365" y="5864"/>
                  </a:lnTo>
                  <a:close/>
                  <a:moveTo>
                    <a:pt x="395" y="5864"/>
                  </a:moveTo>
                  <a:lnTo>
                    <a:pt x="365" y="5864"/>
                  </a:lnTo>
                  <a:lnTo>
                    <a:pt x="364" y="5866"/>
                  </a:lnTo>
                  <a:lnTo>
                    <a:pt x="395" y="5866"/>
                  </a:lnTo>
                  <a:lnTo>
                    <a:pt x="395" y="5864"/>
                  </a:lnTo>
                  <a:close/>
                  <a:moveTo>
                    <a:pt x="39" y="5864"/>
                  </a:moveTo>
                  <a:lnTo>
                    <a:pt x="39" y="5864"/>
                  </a:lnTo>
                  <a:lnTo>
                    <a:pt x="40" y="5865"/>
                  </a:lnTo>
                  <a:lnTo>
                    <a:pt x="39" y="5864"/>
                  </a:lnTo>
                  <a:close/>
                  <a:moveTo>
                    <a:pt x="371" y="5858"/>
                  </a:moveTo>
                  <a:lnTo>
                    <a:pt x="364" y="5865"/>
                  </a:lnTo>
                  <a:lnTo>
                    <a:pt x="365" y="5864"/>
                  </a:lnTo>
                  <a:lnTo>
                    <a:pt x="395" y="5864"/>
                  </a:lnTo>
                  <a:lnTo>
                    <a:pt x="398" y="5859"/>
                  </a:lnTo>
                  <a:lnTo>
                    <a:pt x="370" y="5859"/>
                  </a:lnTo>
                  <a:lnTo>
                    <a:pt x="371" y="5858"/>
                  </a:lnTo>
                  <a:close/>
                  <a:moveTo>
                    <a:pt x="33" y="5857"/>
                  </a:moveTo>
                  <a:lnTo>
                    <a:pt x="34" y="5859"/>
                  </a:lnTo>
                  <a:lnTo>
                    <a:pt x="34" y="5858"/>
                  </a:lnTo>
                  <a:lnTo>
                    <a:pt x="33" y="5857"/>
                  </a:lnTo>
                  <a:close/>
                  <a:moveTo>
                    <a:pt x="34" y="5858"/>
                  </a:moveTo>
                  <a:lnTo>
                    <a:pt x="34" y="5859"/>
                  </a:lnTo>
                  <a:lnTo>
                    <a:pt x="35" y="5859"/>
                  </a:lnTo>
                  <a:lnTo>
                    <a:pt x="34" y="5858"/>
                  </a:lnTo>
                  <a:close/>
                  <a:moveTo>
                    <a:pt x="371" y="5857"/>
                  </a:moveTo>
                  <a:lnTo>
                    <a:pt x="371" y="5858"/>
                  </a:lnTo>
                  <a:lnTo>
                    <a:pt x="370" y="5859"/>
                  </a:lnTo>
                  <a:lnTo>
                    <a:pt x="371" y="5857"/>
                  </a:lnTo>
                  <a:close/>
                  <a:moveTo>
                    <a:pt x="399" y="5857"/>
                  </a:moveTo>
                  <a:lnTo>
                    <a:pt x="371" y="5857"/>
                  </a:lnTo>
                  <a:lnTo>
                    <a:pt x="370" y="5859"/>
                  </a:lnTo>
                  <a:lnTo>
                    <a:pt x="398" y="5859"/>
                  </a:lnTo>
                  <a:lnTo>
                    <a:pt x="399" y="5857"/>
                  </a:lnTo>
                  <a:close/>
                  <a:moveTo>
                    <a:pt x="33" y="5857"/>
                  </a:moveTo>
                  <a:lnTo>
                    <a:pt x="33" y="5857"/>
                  </a:lnTo>
                  <a:lnTo>
                    <a:pt x="34" y="5858"/>
                  </a:lnTo>
                  <a:lnTo>
                    <a:pt x="33" y="5857"/>
                  </a:lnTo>
                  <a:close/>
                  <a:moveTo>
                    <a:pt x="375" y="5849"/>
                  </a:moveTo>
                  <a:lnTo>
                    <a:pt x="371" y="5858"/>
                  </a:lnTo>
                  <a:lnTo>
                    <a:pt x="371" y="5857"/>
                  </a:lnTo>
                  <a:lnTo>
                    <a:pt x="399" y="5857"/>
                  </a:lnTo>
                  <a:lnTo>
                    <a:pt x="401" y="5850"/>
                  </a:lnTo>
                  <a:lnTo>
                    <a:pt x="375" y="5850"/>
                  </a:lnTo>
                  <a:lnTo>
                    <a:pt x="375" y="5849"/>
                  </a:lnTo>
                  <a:close/>
                  <a:moveTo>
                    <a:pt x="29" y="5848"/>
                  </a:moveTo>
                  <a:lnTo>
                    <a:pt x="30" y="5850"/>
                  </a:lnTo>
                  <a:lnTo>
                    <a:pt x="29" y="5849"/>
                  </a:lnTo>
                  <a:lnTo>
                    <a:pt x="29" y="5848"/>
                  </a:lnTo>
                  <a:close/>
                  <a:moveTo>
                    <a:pt x="29" y="5849"/>
                  </a:moveTo>
                  <a:lnTo>
                    <a:pt x="30" y="5850"/>
                  </a:lnTo>
                  <a:lnTo>
                    <a:pt x="29" y="5849"/>
                  </a:lnTo>
                  <a:close/>
                  <a:moveTo>
                    <a:pt x="376" y="5848"/>
                  </a:moveTo>
                  <a:lnTo>
                    <a:pt x="375" y="5849"/>
                  </a:lnTo>
                  <a:lnTo>
                    <a:pt x="375" y="5850"/>
                  </a:lnTo>
                  <a:lnTo>
                    <a:pt x="376" y="5848"/>
                  </a:lnTo>
                  <a:close/>
                  <a:moveTo>
                    <a:pt x="402" y="5848"/>
                  </a:moveTo>
                  <a:lnTo>
                    <a:pt x="376" y="5848"/>
                  </a:lnTo>
                  <a:lnTo>
                    <a:pt x="375" y="5850"/>
                  </a:lnTo>
                  <a:lnTo>
                    <a:pt x="401" y="5850"/>
                  </a:lnTo>
                  <a:lnTo>
                    <a:pt x="402" y="5848"/>
                  </a:lnTo>
                  <a:close/>
                  <a:moveTo>
                    <a:pt x="378" y="5840"/>
                  </a:moveTo>
                  <a:lnTo>
                    <a:pt x="375" y="5849"/>
                  </a:lnTo>
                  <a:lnTo>
                    <a:pt x="376" y="5848"/>
                  </a:lnTo>
                  <a:lnTo>
                    <a:pt x="402" y="5848"/>
                  </a:lnTo>
                  <a:lnTo>
                    <a:pt x="403" y="5845"/>
                  </a:lnTo>
                  <a:lnTo>
                    <a:pt x="403" y="5841"/>
                  </a:lnTo>
                  <a:lnTo>
                    <a:pt x="378" y="5841"/>
                  </a:lnTo>
                  <a:lnTo>
                    <a:pt x="378" y="5840"/>
                  </a:lnTo>
                  <a:close/>
                  <a:moveTo>
                    <a:pt x="29" y="5848"/>
                  </a:moveTo>
                  <a:lnTo>
                    <a:pt x="29" y="5848"/>
                  </a:lnTo>
                  <a:lnTo>
                    <a:pt x="29" y="5849"/>
                  </a:lnTo>
                  <a:lnTo>
                    <a:pt x="29" y="5848"/>
                  </a:lnTo>
                  <a:close/>
                  <a:moveTo>
                    <a:pt x="26" y="5838"/>
                  </a:moveTo>
                  <a:lnTo>
                    <a:pt x="26" y="5841"/>
                  </a:lnTo>
                  <a:lnTo>
                    <a:pt x="26" y="5840"/>
                  </a:lnTo>
                  <a:lnTo>
                    <a:pt x="26" y="5838"/>
                  </a:lnTo>
                  <a:close/>
                  <a:moveTo>
                    <a:pt x="26" y="5840"/>
                  </a:moveTo>
                  <a:lnTo>
                    <a:pt x="26" y="5841"/>
                  </a:lnTo>
                  <a:lnTo>
                    <a:pt x="27" y="5841"/>
                  </a:lnTo>
                  <a:lnTo>
                    <a:pt x="26" y="5840"/>
                  </a:lnTo>
                  <a:close/>
                  <a:moveTo>
                    <a:pt x="379" y="5838"/>
                  </a:moveTo>
                  <a:lnTo>
                    <a:pt x="378" y="5840"/>
                  </a:lnTo>
                  <a:lnTo>
                    <a:pt x="378" y="5841"/>
                  </a:lnTo>
                  <a:lnTo>
                    <a:pt x="379" y="5838"/>
                  </a:lnTo>
                  <a:close/>
                  <a:moveTo>
                    <a:pt x="404" y="5838"/>
                  </a:moveTo>
                  <a:lnTo>
                    <a:pt x="379" y="5838"/>
                  </a:lnTo>
                  <a:lnTo>
                    <a:pt x="378" y="5841"/>
                  </a:lnTo>
                  <a:lnTo>
                    <a:pt x="403" y="5841"/>
                  </a:lnTo>
                  <a:lnTo>
                    <a:pt x="404" y="5838"/>
                  </a:lnTo>
                  <a:close/>
                  <a:moveTo>
                    <a:pt x="26" y="5838"/>
                  </a:moveTo>
                  <a:lnTo>
                    <a:pt x="26" y="5838"/>
                  </a:lnTo>
                  <a:lnTo>
                    <a:pt x="26" y="5840"/>
                  </a:lnTo>
                  <a:lnTo>
                    <a:pt x="26" y="5838"/>
                  </a:lnTo>
                  <a:close/>
                  <a:moveTo>
                    <a:pt x="404" y="5828"/>
                  </a:moveTo>
                  <a:lnTo>
                    <a:pt x="379" y="5828"/>
                  </a:lnTo>
                  <a:lnTo>
                    <a:pt x="379" y="5829"/>
                  </a:lnTo>
                  <a:lnTo>
                    <a:pt x="379" y="5830"/>
                  </a:lnTo>
                  <a:lnTo>
                    <a:pt x="378" y="5840"/>
                  </a:lnTo>
                  <a:lnTo>
                    <a:pt x="379" y="5838"/>
                  </a:lnTo>
                  <a:lnTo>
                    <a:pt x="404" y="5838"/>
                  </a:lnTo>
                  <a:lnTo>
                    <a:pt x="404" y="5830"/>
                  </a:lnTo>
                  <a:lnTo>
                    <a:pt x="404" y="5828"/>
                  </a:lnTo>
                  <a:close/>
                  <a:moveTo>
                    <a:pt x="25" y="5829"/>
                  </a:moveTo>
                  <a:lnTo>
                    <a:pt x="25" y="5829"/>
                  </a:lnTo>
                  <a:close/>
                  <a:moveTo>
                    <a:pt x="379" y="5829"/>
                  </a:moveTo>
                  <a:lnTo>
                    <a:pt x="379" y="5829"/>
                  </a:lnTo>
                  <a:close/>
                  <a:moveTo>
                    <a:pt x="404" y="76"/>
                  </a:moveTo>
                  <a:lnTo>
                    <a:pt x="379" y="76"/>
                  </a:lnTo>
                  <a:lnTo>
                    <a:pt x="379" y="77"/>
                  </a:lnTo>
                  <a:lnTo>
                    <a:pt x="379" y="5829"/>
                  </a:lnTo>
                  <a:lnTo>
                    <a:pt x="379" y="5828"/>
                  </a:lnTo>
                  <a:lnTo>
                    <a:pt x="404" y="5828"/>
                  </a:lnTo>
                  <a:lnTo>
                    <a:pt x="404" y="76"/>
                  </a:lnTo>
                  <a:close/>
                  <a:moveTo>
                    <a:pt x="25" y="5828"/>
                  </a:moveTo>
                  <a:lnTo>
                    <a:pt x="25" y="5828"/>
                  </a:lnTo>
                  <a:lnTo>
                    <a:pt x="25" y="5829"/>
                  </a:lnTo>
                  <a:lnTo>
                    <a:pt x="25" y="5828"/>
                  </a:lnTo>
                  <a:close/>
                  <a:moveTo>
                    <a:pt x="25" y="77"/>
                  </a:moveTo>
                  <a:lnTo>
                    <a:pt x="25" y="77"/>
                  </a:lnTo>
                  <a:close/>
                  <a:moveTo>
                    <a:pt x="379" y="77"/>
                  </a:moveTo>
                  <a:lnTo>
                    <a:pt x="379" y="77"/>
                  </a:lnTo>
                  <a:close/>
                  <a:moveTo>
                    <a:pt x="25" y="76"/>
                  </a:moveTo>
                  <a:lnTo>
                    <a:pt x="25" y="76"/>
                  </a:lnTo>
                  <a:lnTo>
                    <a:pt x="25" y="77"/>
                  </a:lnTo>
                  <a:lnTo>
                    <a:pt x="25" y="76"/>
                  </a:lnTo>
                  <a:close/>
                  <a:moveTo>
                    <a:pt x="403" y="65"/>
                  </a:moveTo>
                  <a:lnTo>
                    <a:pt x="378" y="65"/>
                  </a:lnTo>
                  <a:lnTo>
                    <a:pt x="379" y="67"/>
                  </a:lnTo>
                  <a:lnTo>
                    <a:pt x="378" y="67"/>
                  </a:lnTo>
                  <a:lnTo>
                    <a:pt x="379" y="77"/>
                  </a:lnTo>
                  <a:lnTo>
                    <a:pt x="379" y="76"/>
                  </a:lnTo>
                  <a:lnTo>
                    <a:pt x="404" y="76"/>
                  </a:lnTo>
                  <a:lnTo>
                    <a:pt x="404" y="67"/>
                  </a:lnTo>
                  <a:lnTo>
                    <a:pt x="379" y="67"/>
                  </a:lnTo>
                  <a:lnTo>
                    <a:pt x="378" y="66"/>
                  </a:lnTo>
                  <a:lnTo>
                    <a:pt x="403" y="66"/>
                  </a:lnTo>
                  <a:lnTo>
                    <a:pt x="403" y="65"/>
                  </a:lnTo>
                  <a:close/>
                  <a:moveTo>
                    <a:pt x="26" y="65"/>
                  </a:moveTo>
                  <a:lnTo>
                    <a:pt x="26" y="67"/>
                  </a:lnTo>
                  <a:lnTo>
                    <a:pt x="26" y="66"/>
                  </a:lnTo>
                  <a:lnTo>
                    <a:pt x="26" y="65"/>
                  </a:lnTo>
                  <a:close/>
                  <a:moveTo>
                    <a:pt x="26" y="66"/>
                  </a:moveTo>
                  <a:lnTo>
                    <a:pt x="26" y="67"/>
                  </a:lnTo>
                  <a:lnTo>
                    <a:pt x="26" y="66"/>
                  </a:lnTo>
                  <a:close/>
                  <a:moveTo>
                    <a:pt x="378" y="65"/>
                  </a:moveTo>
                  <a:lnTo>
                    <a:pt x="378" y="66"/>
                  </a:lnTo>
                  <a:lnTo>
                    <a:pt x="379" y="67"/>
                  </a:lnTo>
                  <a:lnTo>
                    <a:pt x="378" y="65"/>
                  </a:lnTo>
                  <a:close/>
                  <a:moveTo>
                    <a:pt x="375" y="56"/>
                  </a:moveTo>
                  <a:lnTo>
                    <a:pt x="378" y="66"/>
                  </a:lnTo>
                  <a:lnTo>
                    <a:pt x="378" y="65"/>
                  </a:lnTo>
                  <a:lnTo>
                    <a:pt x="403" y="65"/>
                  </a:lnTo>
                  <a:lnTo>
                    <a:pt x="403" y="61"/>
                  </a:lnTo>
                  <a:lnTo>
                    <a:pt x="402" y="57"/>
                  </a:lnTo>
                  <a:lnTo>
                    <a:pt x="376" y="57"/>
                  </a:lnTo>
                  <a:lnTo>
                    <a:pt x="375" y="56"/>
                  </a:lnTo>
                  <a:close/>
                  <a:moveTo>
                    <a:pt x="27" y="65"/>
                  </a:moveTo>
                  <a:lnTo>
                    <a:pt x="26" y="65"/>
                  </a:lnTo>
                  <a:lnTo>
                    <a:pt x="26" y="66"/>
                  </a:lnTo>
                  <a:lnTo>
                    <a:pt x="27" y="65"/>
                  </a:lnTo>
                  <a:close/>
                  <a:moveTo>
                    <a:pt x="30" y="55"/>
                  </a:moveTo>
                  <a:lnTo>
                    <a:pt x="29" y="57"/>
                  </a:lnTo>
                  <a:lnTo>
                    <a:pt x="29" y="56"/>
                  </a:lnTo>
                  <a:lnTo>
                    <a:pt x="30" y="55"/>
                  </a:lnTo>
                  <a:close/>
                  <a:moveTo>
                    <a:pt x="29" y="57"/>
                  </a:moveTo>
                  <a:lnTo>
                    <a:pt x="29" y="57"/>
                  </a:lnTo>
                  <a:close/>
                  <a:moveTo>
                    <a:pt x="375" y="55"/>
                  </a:moveTo>
                  <a:lnTo>
                    <a:pt x="375" y="57"/>
                  </a:lnTo>
                  <a:lnTo>
                    <a:pt x="376" y="57"/>
                  </a:lnTo>
                  <a:lnTo>
                    <a:pt x="375" y="55"/>
                  </a:lnTo>
                  <a:close/>
                  <a:moveTo>
                    <a:pt x="401" y="55"/>
                  </a:moveTo>
                  <a:lnTo>
                    <a:pt x="375" y="55"/>
                  </a:lnTo>
                  <a:lnTo>
                    <a:pt x="376" y="57"/>
                  </a:lnTo>
                  <a:lnTo>
                    <a:pt x="402" y="57"/>
                  </a:lnTo>
                  <a:lnTo>
                    <a:pt x="401" y="55"/>
                  </a:lnTo>
                  <a:close/>
                  <a:moveTo>
                    <a:pt x="30" y="55"/>
                  </a:moveTo>
                  <a:lnTo>
                    <a:pt x="30" y="55"/>
                  </a:lnTo>
                  <a:lnTo>
                    <a:pt x="29" y="57"/>
                  </a:lnTo>
                  <a:lnTo>
                    <a:pt x="30" y="55"/>
                  </a:lnTo>
                  <a:close/>
                  <a:moveTo>
                    <a:pt x="370" y="48"/>
                  </a:moveTo>
                  <a:lnTo>
                    <a:pt x="375" y="56"/>
                  </a:lnTo>
                  <a:lnTo>
                    <a:pt x="375" y="55"/>
                  </a:lnTo>
                  <a:lnTo>
                    <a:pt x="401" y="55"/>
                  </a:lnTo>
                  <a:lnTo>
                    <a:pt x="399" y="49"/>
                  </a:lnTo>
                  <a:lnTo>
                    <a:pt x="371" y="49"/>
                  </a:lnTo>
                  <a:lnTo>
                    <a:pt x="370" y="48"/>
                  </a:lnTo>
                  <a:close/>
                  <a:moveTo>
                    <a:pt x="34" y="47"/>
                  </a:moveTo>
                  <a:lnTo>
                    <a:pt x="33" y="49"/>
                  </a:lnTo>
                  <a:lnTo>
                    <a:pt x="34" y="48"/>
                  </a:lnTo>
                  <a:lnTo>
                    <a:pt x="34" y="47"/>
                  </a:lnTo>
                  <a:close/>
                  <a:moveTo>
                    <a:pt x="34" y="48"/>
                  </a:moveTo>
                  <a:lnTo>
                    <a:pt x="33" y="49"/>
                  </a:lnTo>
                  <a:lnTo>
                    <a:pt x="34" y="48"/>
                  </a:lnTo>
                  <a:close/>
                  <a:moveTo>
                    <a:pt x="370" y="47"/>
                  </a:moveTo>
                  <a:lnTo>
                    <a:pt x="370" y="48"/>
                  </a:lnTo>
                  <a:lnTo>
                    <a:pt x="371" y="49"/>
                  </a:lnTo>
                  <a:lnTo>
                    <a:pt x="370" y="47"/>
                  </a:lnTo>
                  <a:close/>
                  <a:moveTo>
                    <a:pt x="398" y="47"/>
                  </a:moveTo>
                  <a:lnTo>
                    <a:pt x="370" y="47"/>
                  </a:lnTo>
                  <a:lnTo>
                    <a:pt x="371" y="49"/>
                  </a:lnTo>
                  <a:lnTo>
                    <a:pt x="399" y="49"/>
                  </a:lnTo>
                  <a:lnTo>
                    <a:pt x="398" y="47"/>
                  </a:lnTo>
                  <a:close/>
                  <a:moveTo>
                    <a:pt x="35" y="47"/>
                  </a:moveTo>
                  <a:lnTo>
                    <a:pt x="34" y="47"/>
                  </a:lnTo>
                  <a:lnTo>
                    <a:pt x="34" y="48"/>
                  </a:lnTo>
                  <a:lnTo>
                    <a:pt x="35" y="47"/>
                  </a:lnTo>
                  <a:close/>
                  <a:moveTo>
                    <a:pt x="364" y="40"/>
                  </a:moveTo>
                  <a:lnTo>
                    <a:pt x="370" y="48"/>
                  </a:lnTo>
                  <a:lnTo>
                    <a:pt x="370" y="47"/>
                  </a:lnTo>
                  <a:lnTo>
                    <a:pt x="398" y="47"/>
                  </a:lnTo>
                  <a:lnTo>
                    <a:pt x="395" y="41"/>
                  </a:lnTo>
                  <a:lnTo>
                    <a:pt x="365" y="41"/>
                  </a:lnTo>
                  <a:lnTo>
                    <a:pt x="364" y="40"/>
                  </a:lnTo>
                  <a:close/>
                  <a:moveTo>
                    <a:pt x="41" y="39"/>
                  </a:moveTo>
                  <a:lnTo>
                    <a:pt x="39" y="41"/>
                  </a:lnTo>
                  <a:lnTo>
                    <a:pt x="40" y="40"/>
                  </a:lnTo>
                  <a:lnTo>
                    <a:pt x="41" y="39"/>
                  </a:lnTo>
                  <a:close/>
                  <a:moveTo>
                    <a:pt x="40" y="40"/>
                  </a:moveTo>
                  <a:lnTo>
                    <a:pt x="39" y="41"/>
                  </a:lnTo>
                  <a:lnTo>
                    <a:pt x="40" y="40"/>
                  </a:lnTo>
                  <a:close/>
                  <a:moveTo>
                    <a:pt x="364" y="39"/>
                  </a:moveTo>
                  <a:lnTo>
                    <a:pt x="364" y="40"/>
                  </a:lnTo>
                  <a:lnTo>
                    <a:pt x="365" y="41"/>
                  </a:lnTo>
                  <a:lnTo>
                    <a:pt x="364" y="39"/>
                  </a:lnTo>
                  <a:close/>
                  <a:moveTo>
                    <a:pt x="395" y="39"/>
                  </a:moveTo>
                  <a:lnTo>
                    <a:pt x="364" y="39"/>
                  </a:lnTo>
                  <a:lnTo>
                    <a:pt x="365" y="41"/>
                  </a:lnTo>
                  <a:lnTo>
                    <a:pt x="395" y="41"/>
                  </a:lnTo>
                  <a:lnTo>
                    <a:pt x="395" y="39"/>
                  </a:lnTo>
                  <a:close/>
                  <a:moveTo>
                    <a:pt x="357" y="34"/>
                  </a:moveTo>
                  <a:lnTo>
                    <a:pt x="364" y="40"/>
                  </a:lnTo>
                  <a:lnTo>
                    <a:pt x="364" y="39"/>
                  </a:lnTo>
                  <a:lnTo>
                    <a:pt x="395" y="39"/>
                  </a:lnTo>
                  <a:lnTo>
                    <a:pt x="392" y="35"/>
                  </a:lnTo>
                  <a:lnTo>
                    <a:pt x="358" y="35"/>
                  </a:lnTo>
                  <a:lnTo>
                    <a:pt x="357" y="34"/>
                  </a:lnTo>
                  <a:close/>
                  <a:moveTo>
                    <a:pt x="41" y="39"/>
                  </a:moveTo>
                  <a:lnTo>
                    <a:pt x="41" y="39"/>
                  </a:lnTo>
                  <a:lnTo>
                    <a:pt x="40" y="40"/>
                  </a:lnTo>
                  <a:lnTo>
                    <a:pt x="41" y="39"/>
                  </a:lnTo>
                  <a:close/>
                  <a:moveTo>
                    <a:pt x="48" y="33"/>
                  </a:moveTo>
                  <a:lnTo>
                    <a:pt x="46" y="35"/>
                  </a:lnTo>
                  <a:lnTo>
                    <a:pt x="47" y="34"/>
                  </a:lnTo>
                  <a:lnTo>
                    <a:pt x="48" y="33"/>
                  </a:lnTo>
                  <a:close/>
                  <a:moveTo>
                    <a:pt x="47" y="34"/>
                  </a:moveTo>
                  <a:lnTo>
                    <a:pt x="46" y="35"/>
                  </a:lnTo>
                  <a:lnTo>
                    <a:pt x="47" y="35"/>
                  </a:lnTo>
                  <a:lnTo>
                    <a:pt x="47" y="34"/>
                  </a:lnTo>
                  <a:close/>
                  <a:moveTo>
                    <a:pt x="356" y="33"/>
                  </a:moveTo>
                  <a:lnTo>
                    <a:pt x="357" y="34"/>
                  </a:lnTo>
                  <a:lnTo>
                    <a:pt x="358" y="35"/>
                  </a:lnTo>
                  <a:lnTo>
                    <a:pt x="356" y="33"/>
                  </a:lnTo>
                  <a:close/>
                  <a:moveTo>
                    <a:pt x="391" y="33"/>
                  </a:moveTo>
                  <a:lnTo>
                    <a:pt x="356" y="33"/>
                  </a:lnTo>
                  <a:lnTo>
                    <a:pt x="358" y="35"/>
                  </a:lnTo>
                  <a:lnTo>
                    <a:pt x="392" y="35"/>
                  </a:lnTo>
                  <a:lnTo>
                    <a:pt x="391" y="34"/>
                  </a:lnTo>
                  <a:lnTo>
                    <a:pt x="391" y="33"/>
                  </a:lnTo>
                  <a:close/>
                  <a:moveTo>
                    <a:pt x="49" y="33"/>
                  </a:moveTo>
                  <a:lnTo>
                    <a:pt x="48" y="33"/>
                  </a:lnTo>
                  <a:lnTo>
                    <a:pt x="47" y="34"/>
                  </a:lnTo>
                  <a:lnTo>
                    <a:pt x="49" y="33"/>
                  </a:lnTo>
                  <a:close/>
                  <a:moveTo>
                    <a:pt x="348" y="29"/>
                  </a:moveTo>
                  <a:lnTo>
                    <a:pt x="357" y="34"/>
                  </a:lnTo>
                  <a:lnTo>
                    <a:pt x="356" y="33"/>
                  </a:lnTo>
                  <a:lnTo>
                    <a:pt x="391" y="33"/>
                  </a:lnTo>
                  <a:lnTo>
                    <a:pt x="388" y="30"/>
                  </a:lnTo>
                  <a:lnTo>
                    <a:pt x="349" y="30"/>
                  </a:lnTo>
                  <a:lnTo>
                    <a:pt x="348" y="29"/>
                  </a:lnTo>
                  <a:close/>
                  <a:moveTo>
                    <a:pt x="57" y="29"/>
                  </a:moveTo>
                  <a:lnTo>
                    <a:pt x="55" y="30"/>
                  </a:lnTo>
                  <a:lnTo>
                    <a:pt x="56" y="29"/>
                  </a:lnTo>
                  <a:lnTo>
                    <a:pt x="57" y="29"/>
                  </a:lnTo>
                  <a:close/>
                  <a:moveTo>
                    <a:pt x="56" y="29"/>
                  </a:moveTo>
                  <a:lnTo>
                    <a:pt x="55" y="30"/>
                  </a:lnTo>
                  <a:lnTo>
                    <a:pt x="56" y="30"/>
                  </a:lnTo>
                  <a:lnTo>
                    <a:pt x="56" y="29"/>
                  </a:lnTo>
                  <a:close/>
                  <a:moveTo>
                    <a:pt x="347" y="29"/>
                  </a:moveTo>
                  <a:lnTo>
                    <a:pt x="348" y="29"/>
                  </a:lnTo>
                  <a:lnTo>
                    <a:pt x="349" y="30"/>
                  </a:lnTo>
                  <a:lnTo>
                    <a:pt x="347" y="29"/>
                  </a:lnTo>
                  <a:close/>
                  <a:moveTo>
                    <a:pt x="388" y="29"/>
                  </a:moveTo>
                  <a:lnTo>
                    <a:pt x="347" y="29"/>
                  </a:lnTo>
                  <a:lnTo>
                    <a:pt x="349" y="30"/>
                  </a:lnTo>
                  <a:lnTo>
                    <a:pt x="388" y="30"/>
                  </a:lnTo>
                  <a:lnTo>
                    <a:pt x="388" y="29"/>
                  </a:lnTo>
                  <a:close/>
                  <a:moveTo>
                    <a:pt x="58" y="29"/>
                  </a:moveTo>
                  <a:lnTo>
                    <a:pt x="57" y="29"/>
                  </a:lnTo>
                  <a:lnTo>
                    <a:pt x="56" y="29"/>
                  </a:lnTo>
                  <a:lnTo>
                    <a:pt x="58" y="29"/>
                  </a:lnTo>
                  <a:close/>
                  <a:moveTo>
                    <a:pt x="339" y="27"/>
                  </a:moveTo>
                  <a:lnTo>
                    <a:pt x="348" y="29"/>
                  </a:lnTo>
                  <a:lnTo>
                    <a:pt x="347" y="29"/>
                  </a:lnTo>
                  <a:lnTo>
                    <a:pt x="388" y="29"/>
                  </a:lnTo>
                  <a:lnTo>
                    <a:pt x="386" y="27"/>
                  </a:lnTo>
                  <a:lnTo>
                    <a:pt x="340" y="27"/>
                  </a:lnTo>
                  <a:lnTo>
                    <a:pt x="339" y="27"/>
                  </a:lnTo>
                  <a:close/>
                  <a:moveTo>
                    <a:pt x="67" y="26"/>
                  </a:moveTo>
                  <a:lnTo>
                    <a:pt x="64" y="27"/>
                  </a:lnTo>
                  <a:lnTo>
                    <a:pt x="66" y="27"/>
                  </a:lnTo>
                  <a:lnTo>
                    <a:pt x="67" y="26"/>
                  </a:lnTo>
                  <a:close/>
                  <a:moveTo>
                    <a:pt x="66" y="27"/>
                  </a:moveTo>
                  <a:lnTo>
                    <a:pt x="64" y="27"/>
                  </a:lnTo>
                  <a:lnTo>
                    <a:pt x="65" y="27"/>
                  </a:lnTo>
                  <a:lnTo>
                    <a:pt x="66" y="27"/>
                  </a:lnTo>
                  <a:close/>
                  <a:moveTo>
                    <a:pt x="338" y="26"/>
                  </a:moveTo>
                  <a:lnTo>
                    <a:pt x="339" y="27"/>
                  </a:lnTo>
                  <a:lnTo>
                    <a:pt x="340" y="27"/>
                  </a:lnTo>
                  <a:lnTo>
                    <a:pt x="338" y="26"/>
                  </a:lnTo>
                  <a:close/>
                  <a:moveTo>
                    <a:pt x="385" y="26"/>
                  </a:moveTo>
                  <a:lnTo>
                    <a:pt x="338" y="26"/>
                  </a:lnTo>
                  <a:lnTo>
                    <a:pt x="340" y="27"/>
                  </a:lnTo>
                  <a:lnTo>
                    <a:pt x="386" y="27"/>
                  </a:lnTo>
                  <a:lnTo>
                    <a:pt x="385" y="26"/>
                  </a:lnTo>
                  <a:close/>
                  <a:moveTo>
                    <a:pt x="385" y="25"/>
                  </a:moveTo>
                  <a:lnTo>
                    <a:pt x="327" y="25"/>
                  </a:lnTo>
                  <a:lnTo>
                    <a:pt x="339" y="27"/>
                  </a:lnTo>
                  <a:lnTo>
                    <a:pt x="338" y="26"/>
                  </a:lnTo>
                  <a:lnTo>
                    <a:pt x="385" y="26"/>
                  </a:lnTo>
                  <a:lnTo>
                    <a:pt x="385" y="25"/>
                  </a:lnTo>
                  <a:close/>
                  <a:moveTo>
                    <a:pt x="69" y="26"/>
                  </a:moveTo>
                  <a:lnTo>
                    <a:pt x="67" y="26"/>
                  </a:lnTo>
                  <a:lnTo>
                    <a:pt x="66" y="27"/>
                  </a:lnTo>
                  <a:lnTo>
                    <a:pt x="69" y="26"/>
                  </a:lnTo>
                  <a:close/>
                  <a:moveTo>
                    <a:pt x="327" y="25"/>
                  </a:moveTo>
                  <a:lnTo>
                    <a:pt x="77" y="25"/>
                  </a:lnTo>
                  <a:lnTo>
                    <a:pt x="76" y="25"/>
                  </a:lnTo>
                  <a:lnTo>
                    <a:pt x="329" y="25"/>
                  </a:lnTo>
                  <a:lnTo>
                    <a:pt x="327" y="25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41" name="Picture 499">
              <a:extLst>
                <a:ext uri="{FF2B5EF4-FFF2-40B4-BE49-F238E27FC236}">
                  <a16:creationId xmlns:a16="http://schemas.microsoft.com/office/drawing/2014/main" id="{95AF1B9A-C9DB-45BE-9C1A-32EE44198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7" y="1022"/>
              <a:ext cx="368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AutoShape 498">
              <a:extLst>
                <a:ext uri="{FF2B5EF4-FFF2-40B4-BE49-F238E27FC236}">
                  <a16:creationId xmlns:a16="http://schemas.microsoft.com/office/drawing/2014/main" id="{C916A2C5-A6D2-464A-8951-1445903DB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0" y="243"/>
              <a:ext cx="34" cy="6031"/>
            </a:xfrm>
            <a:custGeom>
              <a:avLst/>
              <a:gdLst>
                <a:gd name="T0" fmla="+- 0 8624 8591"/>
                <a:gd name="T1" fmla="*/ T0 w 34"/>
                <a:gd name="T2" fmla="+- 0 6274 244"/>
                <a:gd name="T3" fmla="*/ 6274 h 6031"/>
                <a:gd name="T4" fmla="+- 0 8591 8591"/>
                <a:gd name="T5" fmla="*/ T4 w 34"/>
                <a:gd name="T6" fmla="+- 0 6233 244"/>
                <a:gd name="T7" fmla="*/ 6233 h 6031"/>
                <a:gd name="T8" fmla="+- 0 8591 8591"/>
                <a:gd name="T9" fmla="*/ T8 w 34"/>
                <a:gd name="T10" fmla="+- 0 5998 244"/>
                <a:gd name="T11" fmla="*/ 5998 h 6031"/>
                <a:gd name="T12" fmla="+- 0 8624 8591"/>
                <a:gd name="T13" fmla="*/ T12 w 34"/>
                <a:gd name="T14" fmla="+- 0 5864 244"/>
                <a:gd name="T15" fmla="*/ 5864 h 6031"/>
                <a:gd name="T16" fmla="+- 0 8624 8591"/>
                <a:gd name="T17" fmla="*/ T16 w 34"/>
                <a:gd name="T18" fmla="+- 0 5864 244"/>
                <a:gd name="T19" fmla="*/ 5864 h 6031"/>
                <a:gd name="T20" fmla="+- 0 8624 8591"/>
                <a:gd name="T21" fmla="*/ T20 w 34"/>
                <a:gd name="T22" fmla="+- 0 5831 244"/>
                <a:gd name="T23" fmla="*/ 5831 h 6031"/>
                <a:gd name="T24" fmla="+- 0 8591 8591"/>
                <a:gd name="T25" fmla="*/ T24 w 34"/>
                <a:gd name="T26" fmla="+- 0 5697 244"/>
                <a:gd name="T27" fmla="*/ 5697 h 6031"/>
                <a:gd name="T28" fmla="+- 0 8591 8591"/>
                <a:gd name="T29" fmla="*/ T28 w 34"/>
                <a:gd name="T30" fmla="+- 0 5463 244"/>
                <a:gd name="T31" fmla="*/ 5463 h 6031"/>
                <a:gd name="T32" fmla="+- 0 8624 8591"/>
                <a:gd name="T33" fmla="*/ T32 w 34"/>
                <a:gd name="T34" fmla="+- 0 5329 244"/>
                <a:gd name="T35" fmla="*/ 5329 h 6031"/>
                <a:gd name="T36" fmla="+- 0 8624 8591"/>
                <a:gd name="T37" fmla="*/ T36 w 34"/>
                <a:gd name="T38" fmla="+- 0 5329 244"/>
                <a:gd name="T39" fmla="*/ 5329 h 6031"/>
                <a:gd name="T40" fmla="+- 0 8624 8591"/>
                <a:gd name="T41" fmla="*/ T40 w 34"/>
                <a:gd name="T42" fmla="+- 0 5296 244"/>
                <a:gd name="T43" fmla="*/ 5296 h 6031"/>
                <a:gd name="T44" fmla="+- 0 8591 8591"/>
                <a:gd name="T45" fmla="*/ T44 w 34"/>
                <a:gd name="T46" fmla="+- 0 5162 244"/>
                <a:gd name="T47" fmla="*/ 5162 h 6031"/>
                <a:gd name="T48" fmla="+- 0 8591 8591"/>
                <a:gd name="T49" fmla="*/ T48 w 34"/>
                <a:gd name="T50" fmla="+- 0 4928 244"/>
                <a:gd name="T51" fmla="*/ 4928 h 6031"/>
                <a:gd name="T52" fmla="+- 0 8624 8591"/>
                <a:gd name="T53" fmla="*/ T52 w 34"/>
                <a:gd name="T54" fmla="+- 0 4794 244"/>
                <a:gd name="T55" fmla="*/ 4794 h 6031"/>
                <a:gd name="T56" fmla="+- 0 8624 8591"/>
                <a:gd name="T57" fmla="*/ T56 w 34"/>
                <a:gd name="T58" fmla="+- 0 4794 244"/>
                <a:gd name="T59" fmla="*/ 4794 h 6031"/>
                <a:gd name="T60" fmla="+- 0 8624 8591"/>
                <a:gd name="T61" fmla="*/ T60 w 34"/>
                <a:gd name="T62" fmla="+- 0 4760 244"/>
                <a:gd name="T63" fmla="*/ 4760 h 6031"/>
                <a:gd name="T64" fmla="+- 0 8591 8591"/>
                <a:gd name="T65" fmla="*/ T64 w 34"/>
                <a:gd name="T66" fmla="+- 0 4627 244"/>
                <a:gd name="T67" fmla="*/ 4627 h 6031"/>
                <a:gd name="T68" fmla="+- 0 8591 8591"/>
                <a:gd name="T69" fmla="*/ T68 w 34"/>
                <a:gd name="T70" fmla="+- 0 4392 244"/>
                <a:gd name="T71" fmla="*/ 4392 h 6031"/>
                <a:gd name="T72" fmla="+- 0 8624 8591"/>
                <a:gd name="T73" fmla="*/ T72 w 34"/>
                <a:gd name="T74" fmla="+- 0 4258 244"/>
                <a:gd name="T75" fmla="*/ 4258 h 6031"/>
                <a:gd name="T76" fmla="+- 0 8624 8591"/>
                <a:gd name="T77" fmla="*/ T76 w 34"/>
                <a:gd name="T78" fmla="+- 0 4258 244"/>
                <a:gd name="T79" fmla="*/ 4258 h 6031"/>
                <a:gd name="T80" fmla="+- 0 8624 8591"/>
                <a:gd name="T81" fmla="*/ T80 w 34"/>
                <a:gd name="T82" fmla="+- 0 4225 244"/>
                <a:gd name="T83" fmla="*/ 4225 h 6031"/>
                <a:gd name="T84" fmla="+- 0 8591 8591"/>
                <a:gd name="T85" fmla="*/ T84 w 34"/>
                <a:gd name="T86" fmla="+- 0 4091 244"/>
                <a:gd name="T87" fmla="*/ 4091 h 6031"/>
                <a:gd name="T88" fmla="+- 0 8591 8591"/>
                <a:gd name="T89" fmla="*/ T88 w 34"/>
                <a:gd name="T90" fmla="+- 0 3857 244"/>
                <a:gd name="T91" fmla="*/ 3857 h 6031"/>
                <a:gd name="T92" fmla="+- 0 8624 8591"/>
                <a:gd name="T93" fmla="*/ T92 w 34"/>
                <a:gd name="T94" fmla="+- 0 3723 244"/>
                <a:gd name="T95" fmla="*/ 3723 h 6031"/>
                <a:gd name="T96" fmla="+- 0 8624 8591"/>
                <a:gd name="T97" fmla="*/ T96 w 34"/>
                <a:gd name="T98" fmla="+- 0 3723 244"/>
                <a:gd name="T99" fmla="*/ 3723 h 6031"/>
                <a:gd name="T100" fmla="+- 0 8624 8591"/>
                <a:gd name="T101" fmla="*/ T100 w 34"/>
                <a:gd name="T102" fmla="+- 0 3690 244"/>
                <a:gd name="T103" fmla="*/ 3690 h 6031"/>
                <a:gd name="T104" fmla="+- 0 8591 8591"/>
                <a:gd name="T105" fmla="*/ T104 w 34"/>
                <a:gd name="T106" fmla="+- 0 3556 244"/>
                <a:gd name="T107" fmla="*/ 3556 h 6031"/>
                <a:gd name="T108" fmla="+- 0 8591 8591"/>
                <a:gd name="T109" fmla="*/ T108 w 34"/>
                <a:gd name="T110" fmla="+- 0 3322 244"/>
                <a:gd name="T111" fmla="*/ 3322 h 6031"/>
                <a:gd name="T112" fmla="+- 0 8624 8591"/>
                <a:gd name="T113" fmla="*/ T112 w 34"/>
                <a:gd name="T114" fmla="+- 0 3188 244"/>
                <a:gd name="T115" fmla="*/ 3188 h 6031"/>
                <a:gd name="T116" fmla="+- 0 8624 8591"/>
                <a:gd name="T117" fmla="*/ T116 w 34"/>
                <a:gd name="T118" fmla="+- 0 3188 244"/>
                <a:gd name="T119" fmla="*/ 3188 h 6031"/>
                <a:gd name="T120" fmla="+- 0 8624 8591"/>
                <a:gd name="T121" fmla="*/ T120 w 34"/>
                <a:gd name="T122" fmla="+- 0 3154 244"/>
                <a:gd name="T123" fmla="*/ 3154 h 6031"/>
                <a:gd name="T124" fmla="+- 0 8591 8591"/>
                <a:gd name="T125" fmla="*/ T124 w 34"/>
                <a:gd name="T126" fmla="+- 0 3021 244"/>
                <a:gd name="T127" fmla="*/ 3021 h 6031"/>
                <a:gd name="T128" fmla="+- 0 8591 8591"/>
                <a:gd name="T129" fmla="*/ T128 w 34"/>
                <a:gd name="T130" fmla="+- 0 2786 244"/>
                <a:gd name="T131" fmla="*/ 2786 h 6031"/>
                <a:gd name="T132" fmla="+- 0 8624 8591"/>
                <a:gd name="T133" fmla="*/ T132 w 34"/>
                <a:gd name="T134" fmla="+- 0 2653 244"/>
                <a:gd name="T135" fmla="*/ 2653 h 6031"/>
                <a:gd name="T136" fmla="+- 0 8624 8591"/>
                <a:gd name="T137" fmla="*/ T136 w 34"/>
                <a:gd name="T138" fmla="+- 0 2653 244"/>
                <a:gd name="T139" fmla="*/ 2653 h 6031"/>
                <a:gd name="T140" fmla="+- 0 8624 8591"/>
                <a:gd name="T141" fmla="*/ T140 w 34"/>
                <a:gd name="T142" fmla="+- 0 2619 244"/>
                <a:gd name="T143" fmla="*/ 2619 h 6031"/>
                <a:gd name="T144" fmla="+- 0 8591 8591"/>
                <a:gd name="T145" fmla="*/ T144 w 34"/>
                <a:gd name="T146" fmla="+- 0 2485 244"/>
                <a:gd name="T147" fmla="*/ 2485 h 6031"/>
                <a:gd name="T148" fmla="+- 0 8591 8591"/>
                <a:gd name="T149" fmla="*/ T148 w 34"/>
                <a:gd name="T150" fmla="+- 0 2251 244"/>
                <a:gd name="T151" fmla="*/ 2251 h 6031"/>
                <a:gd name="T152" fmla="+- 0 8624 8591"/>
                <a:gd name="T153" fmla="*/ T152 w 34"/>
                <a:gd name="T154" fmla="+- 0 2117 244"/>
                <a:gd name="T155" fmla="*/ 2117 h 6031"/>
                <a:gd name="T156" fmla="+- 0 8624 8591"/>
                <a:gd name="T157" fmla="*/ T156 w 34"/>
                <a:gd name="T158" fmla="+- 0 2117 244"/>
                <a:gd name="T159" fmla="*/ 2117 h 6031"/>
                <a:gd name="T160" fmla="+- 0 8624 8591"/>
                <a:gd name="T161" fmla="*/ T160 w 34"/>
                <a:gd name="T162" fmla="+- 0 2084 244"/>
                <a:gd name="T163" fmla="*/ 2084 h 6031"/>
                <a:gd name="T164" fmla="+- 0 8591 8591"/>
                <a:gd name="T165" fmla="*/ T164 w 34"/>
                <a:gd name="T166" fmla="+- 0 1950 244"/>
                <a:gd name="T167" fmla="*/ 1950 h 6031"/>
                <a:gd name="T168" fmla="+- 0 8591 8591"/>
                <a:gd name="T169" fmla="*/ T168 w 34"/>
                <a:gd name="T170" fmla="+- 0 1716 244"/>
                <a:gd name="T171" fmla="*/ 1716 h 6031"/>
                <a:gd name="T172" fmla="+- 0 8624 8591"/>
                <a:gd name="T173" fmla="*/ T172 w 34"/>
                <a:gd name="T174" fmla="+- 0 1582 244"/>
                <a:gd name="T175" fmla="*/ 1582 h 6031"/>
                <a:gd name="T176" fmla="+- 0 8624 8591"/>
                <a:gd name="T177" fmla="*/ T176 w 34"/>
                <a:gd name="T178" fmla="+- 0 1582 244"/>
                <a:gd name="T179" fmla="*/ 1582 h 6031"/>
                <a:gd name="T180" fmla="+- 0 8624 8591"/>
                <a:gd name="T181" fmla="*/ T180 w 34"/>
                <a:gd name="T182" fmla="+- 0 1548 244"/>
                <a:gd name="T183" fmla="*/ 1548 h 6031"/>
                <a:gd name="T184" fmla="+- 0 8591 8591"/>
                <a:gd name="T185" fmla="*/ T184 w 34"/>
                <a:gd name="T186" fmla="+- 0 1415 244"/>
                <a:gd name="T187" fmla="*/ 1415 h 6031"/>
                <a:gd name="T188" fmla="+- 0 8591 8591"/>
                <a:gd name="T189" fmla="*/ T188 w 34"/>
                <a:gd name="T190" fmla="+- 0 1180 244"/>
                <a:gd name="T191" fmla="*/ 1180 h 6031"/>
                <a:gd name="T192" fmla="+- 0 8624 8591"/>
                <a:gd name="T193" fmla="*/ T192 w 34"/>
                <a:gd name="T194" fmla="+- 0 1047 244"/>
                <a:gd name="T195" fmla="*/ 1047 h 6031"/>
                <a:gd name="T196" fmla="+- 0 8624 8591"/>
                <a:gd name="T197" fmla="*/ T196 w 34"/>
                <a:gd name="T198" fmla="+- 0 1047 244"/>
                <a:gd name="T199" fmla="*/ 1047 h 6031"/>
                <a:gd name="T200" fmla="+- 0 8624 8591"/>
                <a:gd name="T201" fmla="*/ T200 w 34"/>
                <a:gd name="T202" fmla="+- 0 1013 244"/>
                <a:gd name="T203" fmla="*/ 1013 h 6031"/>
                <a:gd name="T204" fmla="+- 0 8591 8591"/>
                <a:gd name="T205" fmla="*/ T204 w 34"/>
                <a:gd name="T206" fmla="+- 0 879 244"/>
                <a:gd name="T207" fmla="*/ 879 h 6031"/>
                <a:gd name="T208" fmla="+- 0 8591 8591"/>
                <a:gd name="T209" fmla="*/ T208 w 34"/>
                <a:gd name="T210" fmla="+- 0 645 244"/>
                <a:gd name="T211" fmla="*/ 645 h 6031"/>
                <a:gd name="T212" fmla="+- 0 8624 8591"/>
                <a:gd name="T213" fmla="*/ T212 w 34"/>
                <a:gd name="T214" fmla="+- 0 511 244"/>
                <a:gd name="T215" fmla="*/ 511 h 6031"/>
                <a:gd name="T216" fmla="+- 0 8624 8591"/>
                <a:gd name="T217" fmla="*/ T216 w 34"/>
                <a:gd name="T218" fmla="+- 0 511 244"/>
                <a:gd name="T219" fmla="*/ 511 h 6031"/>
                <a:gd name="T220" fmla="+- 0 8624 8591"/>
                <a:gd name="T221" fmla="*/ T220 w 34"/>
                <a:gd name="T222" fmla="+- 0 478 244"/>
                <a:gd name="T223" fmla="*/ 478 h 6031"/>
                <a:gd name="T224" fmla="+- 0 8591 8591"/>
                <a:gd name="T225" fmla="*/ T224 w 34"/>
                <a:gd name="T226" fmla="+- 0 344 244"/>
                <a:gd name="T227" fmla="*/ 344 h 603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4" h="6031">
                  <a:moveTo>
                    <a:pt x="33" y="6022"/>
                  </a:moveTo>
                  <a:lnTo>
                    <a:pt x="0" y="6022"/>
                  </a:lnTo>
                  <a:lnTo>
                    <a:pt x="0" y="6030"/>
                  </a:lnTo>
                  <a:lnTo>
                    <a:pt x="33" y="6030"/>
                  </a:lnTo>
                  <a:lnTo>
                    <a:pt x="33" y="6022"/>
                  </a:lnTo>
                  <a:close/>
                  <a:moveTo>
                    <a:pt x="33" y="5888"/>
                  </a:moveTo>
                  <a:lnTo>
                    <a:pt x="0" y="5888"/>
                  </a:lnTo>
                  <a:lnTo>
                    <a:pt x="0" y="5989"/>
                  </a:lnTo>
                  <a:lnTo>
                    <a:pt x="33" y="5989"/>
                  </a:lnTo>
                  <a:lnTo>
                    <a:pt x="33" y="5888"/>
                  </a:lnTo>
                  <a:close/>
                  <a:moveTo>
                    <a:pt x="33" y="5754"/>
                  </a:moveTo>
                  <a:lnTo>
                    <a:pt x="0" y="5754"/>
                  </a:lnTo>
                  <a:lnTo>
                    <a:pt x="0" y="5855"/>
                  </a:lnTo>
                  <a:lnTo>
                    <a:pt x="33" y="5855"/>
                  </a:lnTo>
                  <a:lnTo>
                    <a:pt x="33" y="5754"/>
                  </a:lnTo>
                  <a:close/>
                  <a:moveTo>
                    <a:pt x="33" y="5620"/>
                  </a:moveTo>
                  <a:lnTo>
                    <a:pt x="0" y="5620"/>
                  </a:lnTo>
                  <a:lnTo>
                    <a:pt x="0" y="5721"/>
                  </a:lnTo>
                  <a:lnTo>
                    <a:pt x="33" y="5721"/>
                  </a:lnTo>
                  <a:lnTo>
                    <a:pt x="33" y="5620"/>
                  </a:lnTo>
                  <a:close/>
                  <a:moveTo>
                    <a:pt x="33" y="5487"/>
                  </a:moveTo>
                  <a:lnTo>
                    <a:pt x="0" y="5487"/>
                  </a:lnTo>
                  <a:lnTo>
                    <a:pt x="0" y="5587"/>
                  </a:lnTo>
                  <a:lnTo>
                    <a:pt x="33" y="5587"/>
                  </a:lnTo>
                  <a:lnTo>
                    <a:pt x="33" y="5487"/>
                  </a:lnTo>
                  <a:close/>
                  <a:moveTo>
                    <a:pt x="33" y="5353"/>
                  </a:moveTo>
                  <a:lnTo>
                    <a:pt x="0" y="5353"/>
                  </a:lnTo>
                  <a:lnTo>
                    <a:pt x="0" y="5453"/>
                  </a:lnTo>
                  <a:lnTo>
                    <a:pt x="33" y="5453"/>
                  </a:lnTo>
                  <a:lnTo>
                    <a:pt x="33" y="5353"/>
                  </a:lnTo>
                  <a:close/>
                  <a:moveTo>
                    <a:pt x="33" y="5219"/>
                  </a:moveTo>
                  <a:lnTo>
                    <a:pt x="0" y="5219"/>
                  </a:lnTo>
                  <a:lnTo>
                    <a:pt x="0" y="5319"/>
                  </a:lnTo>
                  <a:lnTo>
                    <a:pt x="33" y="5319"/>
                  </a:lnTo>
                  <a:lnTo>
                    <a:pt x="33" y="5219"/>
                  </a:lnTo>
                  <a:close/>
                  <a:moveTo>
                    <a:pt x="33" y="5085"/>
                  </a:moveTo>
                  <a:lnTo>
                    <a:pt x="0" y="5085"/>
                  </a:lnTo>
                  <a:lnTo>
                    <a:pt x="0" y="5186"/>
                  </a:lnTo>
                  <a:lnTo>
                    <a:pt x="33" y="5186"/>
                  </a:lnTo>
                  <a:lnTo>
                    <a:pt x="33" y="5085"/>
                  </a:lnTo>
                  <a:close/>
                  <a:moveTo>
                    <a:pt x="33" y="4951"/>
                  </a:moveTo>
                  <a:lnTo>
                    <a:pt x="0" y="4951"/>
                  </a:lnTo>
                  <a:lnTo>
                    <a:pt x="0" y="5052"/>
                  </a:lnTo>
                  <a:lnTo>
                    <a:pt x="33" y="5052"/>
                  </a:lnTo>
                  <a:lnTo>
                    <a:pt x="33" y="4951"/>
                  </a:lnTo>
                  <a:close/>
                  <a:moveTo>
                    <a:pt x="33" y="4817"/>
                  </a:moveTo>
                  <a:lnTo>
                    <a:pt x="0" y="4817"/>
                  </a:lnTo>
                  <a:lnTo>
                    <a:pt x="0" y="4918"/>
                  </a:lnTo>
                  <a:lnTo>
                    <a:pt x="33" y="4918"/>
                  </a:lnTo>
                  <a:lnTo>
                    <a:pt x="33" y="4817"/>
                  </a:lnTo>
                  <a:close/>
                  <a:moveTo>
                    <a:pt x="33" y="4684"/>
                  </a:moveTo>
                  <a:lnTo>
                    <a:pt x="0" y="4684"/>
                  </a:lnTo>
                  <a:lnTo>
                    <a:pt x="0" y="4784"/>
                  </a:lnTo>
                  <a:lnTo>
                    <a:pt x="33" y="4784"/>
                  </a:lnTo>
                  <a:lnTo>
                    <a:pt x="33" y="4684"/>
                  </a:lnTo>
                  <a:close/>
                  <a:moveTo>
                    <a:pt x="33" y="4550"/>
                  </a:moveTo>
                  <a:lnTo>
                    <a:pt x="0" y="4550"/>
                  </a:lnTo>
                  <a:lnTo>
                    <a:pt x="0" y="4650"/>
                  </a:lnTo>
                  <a:lnTo>
                    <a:pt x="33" y="4650"/>
                  </a:lnTo>
                  <a:lnTo>
                    <a:pt x="33" y="4550"/>
                  </a:lnTo>
                  <a:close/>
                  <a:moveTo>
                    <a:pt x="33" y="4416"/>
                  </a:moveTo>
                  <a:lnTo>
                    <a:pt x="0" y="4416"/>
                  </a:lnTo>
                  <a:lnTo>
                    <a:pt x="0" y="4516"/>
                  </a:lnTo>
                  <a:lnTo>
                    <a:pt x="33" y="4516"/>
                  </a:lnTo>
                  <a:lnTo>
                    <a:pt x="33" y="4416"/>
                  </a:lnTo>
                  <a:close/>
                  <a:moveTo>
                    <a:pt x="33" y="4282"/>
                  </a:moveTo>
                  <a:lnTo>
                    <a:pt x="0" y="4282"/>
                  </a:lnTo>
                  <a:lnTo>
                    <a:pt x="0" y="4383"/>
                  </a:lnTo>
                  <a:lnTo>
                    <a:pt x="33" y="4383"/>
                  </a:lnTo>
                  <a:lnTo>
                    <a:pt x="33" y="4282"/>
                  </a:lnTo>
                  <a:close/>
                  <a:moveTo>
                    <a:pt x="33" y="4148"/>
                  </a:moveTo>
                  <a:lnTo>
                    <a:pt x="0" y="4148"/>
                  </a:lnTo>
                  <a:lnTo>
                    <a:pt x="0" y="4249"/>
                  </a:lnTo>
                  <a:lnTo>
                    <a:pt x="33" y="4249"/>
                  </a:lnTo>
                  <a:lnTo>
                    <a:pt x="33" y="4148"/>
                  </a:lnTo>
                  <a:close/>
                  <a:moveTo>
                    <a:pt x="33" y="4014"/>
                  </a:moveTo>
                  <a:lnTo>
                    <a:pt x="0" y="4014"/>
                  </a:lnTo>
                  <a:lnTo>
                    <a:pt x="0" y="4115"/>
                  </a:lnTo>
                  <a:lnTo>
                    <a:pt x="33" y="4115"/>
                  </a:lnTo>
                  <a:lnTo>
                    <a:pt x="33" y="4014"/>
                  </a:lnTo>
                  <a:close/>
                  <a:moveTo>
                    <a:pt x="33" y="3881"/>
                  </a:moveTo>
                  <a:lnTo>
                    <a:pt x="0" y="3881"/>
                  </a:lnTo>
                  <a:lnTo>
                    <a:pt x="0" y="3981"/>
                  </a:lnTo>
                  <a:lnTo>
                    <a:pt x="33" y="3981"/>
                  </a:lnTo>
                  <a:lnTo>
                    <a:pt x="33" y="3881"/>
                  </a:lnTo>
                  <a:close/>
                  <a:moveTo>
                    <a:pt x="33" y="3747"/>
                  </a:moveTo>
                  <a:lnTo>
                    <a:pt x="0" y="3747"/>
                  </a:lnTo>
                  <a:lnTo>
                    <a:pt x="0" y="3847"/>
                  </a:lnTo>
                  <a:lnTo>
                    <a:pt x="33" y="3847"/>
                  </a:lnTo>
                  <a:lnTo>
                    <a:pt x="33" y="3747"/>
                  </a:lnTo>
                  <a:close/>
                  <a:moveTo>
                    <a:pt x="33" y="3613"/>
                  </a:moveTo>
                  <a:lnTo>
                    <a:pt x="0" y="3613"/>
                  </a:lnTo>
                  <a:lnTo>
                    <a:pt x="0" y="3713"/>
                  </a:lnTo>
                  <a:lnTo>
                    <a:pt x="33" y="3713"/>
                  </a:lnTo>
                  <a:lnTo>
                    <a:pt x="33" y="3613"/>
                  </a:lnTo>
                  <a:close/>
                  <a:moveTo>
                    <a:pt x="33" y="3479"/>
                  </a:moveTo>
                  <a:lnTo>
                    <a:pt x="0" y="3479"/>
                  </a:lnTo>
                  <a:lnTo>
                    <a:pt x="0" y="3580"/>
                  </a:lnTo>
                  <a:lnTo>
                    <a:pt x="33" y="3580"/>
                  </a:lnTo>
                  <a:lnTo>
                    <a:pt x="33" y="3479"/>
                  </a:lnTo>
                  <a:close/>
                  <a:moveTo>
                    <a:pt x="33" y="3345"/>
                  </a:moveTo>
                  <a:lnTo>
                    <a:pt x="0" y="3345"/>
                  </a:lnTo>
                  <a:lnTo>
                    <a:pt x="0" y="3446"/>
                  </a:lnTo>
                  <a:lnTo>
                    <a:pt x="33" y="3446"/>
                  </a:lnTo>
                  <a:lnTo>
                    <a:pt x="33" y="3345"/>
                  </a:lnTo>
                  <a:close/>
                  <a:moveTo>
                    <a:pt x="33" y="3212"/>
                  </a:moveTo>
                  <a:lnTo>
                    <a:pt x="0" y="3212"/>
                  </a:lnTo>
                  <a:lnTo>
                    <a:pt x="0" y="3312"/>
                  </a:lnTo>
                  <a:lnTo>
                    <a:pt x="33" y="3312"/>
                  </a:lnTo>
                  <a:lnTo>
                    <a:pt x="33" y="3212"/>
                  </a:lnTo>
                  <a:close/>
                  <a:moveTo>
                    <a:pt x="33" y="3078"/>
                  </a:moveTo>
                  <a:lnTo>
                    <a:pt x="0" y="3078"/>
                  </a:lnTo>
                  <a:lnTo>
                    <a:pt x="0" y="3178"/>
                  </a:lnTo>
                  <a:lnTo>
                    <a:pt x="33" y="3178"/>
                  </a:lnTo>
                  <a:lnTo>
                    <a:pt x="33" y="3078"/>
                  </a:lnTo>
                  <a:close/>
                  <a:moveTo>
                    <a:pt x="33" y="2944"/>
                  </a:moveTo>
                  <a:lnTo>
                    <a:pt x="0" y="2944"/>
                  </a:lnTo>
                  <a:lnTo>
                    <a:pt x="0" y="3044"/>
                  </a:lnTo>
                  <a:lnTo>
                    <a:pt x="33" y="3044"/>
                  </a:lnTo>
                  <a:lnTo>
                    <a:pt x="33" y="2944"/>
                  </a:lnTo>
                  <a:close/>
                  <a:moveTo>
                    <a:pt x="33" y="2810"/>
                  </a:moveTo>
                  <a:lnTo>
                    <a:pt x="0" y="2810"/>
                  </a:lnTo>
                  <a:lnTo>
                    <a:pt x="0" y="2910"/>
                  </a:lnTo>
                  <a:lnTo>
                    <a:pt x="33" y="2910"/>
                  </a:lnTo>
                  <a:lnTo>
                    <a:pt x="33" y="2810"/>
                  </a:lnTo>
                  <a:close/>
                  <a:moveTo>
                    <a:pt x="33" y="2676"/>
                  </a:moveTo>
                  <a:lnTo>
                    <a:pt x="0" y="2676"/>
                  </a:lnTo>
                  <a:lnTo>
                    <a:pt x="0" y="2777"/>
                  </a:lnTo>
                  <a:lnTo>
                    <a:pt x="33" y="2777"/>
                  </a:lnTo>
                  <a:lnTo>
                    <a:pt x="33" y="2676"/>
                  </a:lnTo>
                  <a:close/>
                  <a:moveTo>
                    <a:pt x="33" y="2542"/>
                  </a:moveTo>
                  <a:lnTo>
                    <a:pt x="0" y="2542"/>
                  </a:lnTo>
                  <a:lnTo>
                    <a:pt x="0" y="2643"/>
                  </a:lnTo>
                  <a:lnTo>
                    <a:pt x="33" y="2643"/>
                  </a:lnTo>
                  <a:lnTo>
                    <a:pt x="33" y="2542"/>
                  </a:lnTo>
                  <a:close/>
                  <a:moveTo>
                    <a:pt x="33" y="2409"/>
                  </a:moveTo>
                  <a:lnTo>
                    <a:pt x="0" y="2409"/>
                  </a:lnTo>
                  <a:lnTo>
                    <a:pt x="0" y="2509"/>
                  </a:lnTo>
                  <a:lnTo>
                    <a:pt x="33" y="2509"/>
                  </a:lnTo>
                  <a:lnTo>
                    <a:pt x="33" y="2409"/>
                  </a:lnTo>
                  <a:close/>
                  <a:moveTo>
                    <a:pt x="33" y="2275"/>
                  </a:moveTo>
                  <a:lnTo>
                    <a:pt x="0" y="2275"/>
                  </a:lnTo>
                  <a:lnTo>
                    <a:pt x="0" y="2375"/>
                  </a:lnTo>
                  <a:lnTo>
                    <a:pt x="33" y="2375"/>
                  </a:lnTo>
                  <a:lnTo>
                    <a:pt x="33" y="2275"/>
                  </a:lnTo>
                  <a:close/>
                  <a:moveTo>
                    <a:pt x="33" y="2141"/>
                  </a:moveTo>
                  <a:lnTo>
                    <a:pt x="0" y="2141"/>
                  </a:lnTo>
                  <a:lnTo>
                    <a:pt x="0" y="2241"/>
                  </a:lnTo>
                  <a:lnTo>
                    <a:pt x="33" y="2241"/>
                  </a:lnTo>
                  <a:lnTo>
                    <a:pt x="33" y="2141"/>
                  </a:lnTo>
                  <a:close/>
                  <a:moveTo>
                    <a:pt x="33" y="2007"/>
                  </a:moveTo>
                  <a:lnTo>
                    <a:pt x="0" y="2007"/>
                  </a:lnTo>
                  <a:lnTo>
                    <a:pt x="0" y="2107"/>
                  </a:lnTo>
                  <a:lnTo>
                    <a:pt x="33" y="2107"/>
                  </a:lnTo>
                  <a:lnTo>
                    <a:pt x="33" y="2007"/>
                  </a:lnTo>
                  <a:close/>
                  <a:moveTo>
                    <a:pt x="33" y="1873"/>
                  </a:moveTo>
                  <a:lnTo>
                    <a:pt x="0" y="1873"/>
                  </a:lnTo>
                  <a:lnTo>
                    <a:pt x="0" y="1974"/>
                  </a:lnTo>
                  <a:lnTo>
                    <a:pt x="33" y="1974"/>
                  </a:lnTo>
                  <a:lnTo>
                    <a:pt x="33" y="1873"/>
                  </a:lnTo>
                  <a:close/>
                  <a:moveTo>
                    <a:pt x="33" y="1739"/>
                  </a:moveTo>
                  <a:lnTo>
                    <a:pt x="0" y="1739"/>
                  </a:lnTo>
                  <a:lnTo>
                    <a:pt x="0" y="1840"/>
                  </a:lnTo>
                  <a:lnTo>
                    <a:pt x="33" y="1840"/>
                  </a:lnTo>
                  <a:lnTo>
                    <a:pt x="33" y="1739"/>
                  </a:lnTo>
                  <a:close/>
                  <a:moveTo>
                    <a:pt x="33" y="1606"/>
                  </a:moveTo>
                  <a:lnTo>
                    <a:pt x="0" y="1606"/>
                  </a:lnTo>
                  <a:lnTo>
                    <a:pt x="0" y="1706"/>
                  </a:lnTo>
                  <a:lnTo>
                    <a:pt x="33" y="1706"/>
                  </a:lnTo>
                  <a:lnTo>
                    <a:pt x="33" y="1606"/>
                  </a:lnTo>
                  <a:close/>
                  <a:moveTo>
                    <a:pt x="33" y="1472"/>
                  </a:moveTo>
                  <a:lnTo>
                    <a:pt x="0" y="1472"/>
                  </a:lnTo>
                  <a:lnTo>
                    <a:pt x="0" y="1572"/>
                  </a:lnTo>
                  <a:lnTo>
                    <a:pt x="33" y="1572"/>
                  </a:lnTo>
                  <a:lnTo>
                    <a:pt x="33" y="1472"/>
                  </a:lnTo>
                  <a:close/>
                  <a:moveTo>
                    <a:pt x="33" y="1338"/>
                  </a:moveTo>
                  <a:lnTo>
                    <a:pt x="0" y="1338"/>
                  </a:lnTo>
                  <a:lnTo>
                    <a:pt x="0" y="1438"/>
                  </a:lnTo>
                  <a:lnTo>
                    <a:pt x="33" y="1438"/>
                  </a:lnTo>
                  <a:lnTo>
                    <a:pt x="33" y="1338"/>
                  </a:lnTo>
                  <a:close/>
                  <a:moveTo>
                    <a:pt x="33" y="1204"/>
                  </a:moveTo>
                  <a:lnTo>
                    <a:pt x="0" y="1204"/>
                  </a:lnTo>
                  <a:lnTo>
                    <a:pt x="0" y="1304"/>
                  </a:lnTo>
                  <a:lnTo>
                    <a:pt x="33" y="1304"/>
                  </a:lnTo>
                  <a:lnTo>
                    <a:pt x="33" y="1204"/>
                  </a:lnTo>
                  <a:close/>
                  <a:moveTo>
                    <a:pt x="33" y="1070"/>
                  </a:moveTo>
                  <a:lnTo>
                    <a:pt x="0" y="1070"/>
                  </a:lnTo>
                  <a:lnTo>
                    <a:pt x="0" y="1171"/>
                  </a:lnTo>
                  <a:lnTo>
                    <a:pt x="33" y="1171"/>
                  </a:lnTo>
                  <a:lnTo>
                    <a:pt x="33" y="1070"/>
                  </a:lnTo>
                  <a:close/>
                  <a:moveTo>
                    <a:pt x="33" y="936"/>
                  </a:moveTo>
                  <a:lnTo>
                    <a:pt x="0" y="936"/>
                  </a:lnTo>
                  <a:lnTo>
                    <a:pt x="0" y="1037"/>
                  </a:lnTo>
                  <a:lnTo>
                    <a:pt x="33" y="1037"/>
                  </a:lnTo>
                  <a:lnTo>
                    <a:pt x="33" y="936"/>
                  </a:lnTo>
                  <a:close/>
                  <a:moveTo>
                    <a:pt x="33" y="803"/>
                  </a:moveTo>
                  <a:lnTo>
                    <a:pt x="0" y="803"/>
                  </a:lnTo>
                  <a:lnTo>
                    <a:pt x="0" y="903"/>
                  </a:lnTo>
                  <a:lnTo>
                    <a:pt x="33" y="903"/>
                  </a:lnTo>
                  <a:lnTo>
                    <a:pt x="33" y="803"/>
                  </a:lnTo>
                  <a:close/>
                  <a:moveTo>
                    <a:pt x="33" y="669"/>
                  </a:moveTo>
                  <a:lnTo>
                    <a:pt x="0" y="669"/>
                  </a:lnTo>
                  <a:lnTo>
                    <a:pt x="0" y="769"/>
                  </a:lnTo>
                  <a:lnTo>
                    <a:pt x="33" y="769"/>
                  </a:lnTo>
                  <a:lnTo>
                    <a:pt x="33" y="669"/>
                  </a:lnTo>
                  <a:close/>
                  <a:moveTo>
                    <a:pt x="33" y="535"/>
                  </a:moveTo>
                  <a:lnTo>
                    <a:pt x="0" y="535"/>
                  </a:lnTo>
                  <a:lnTo>
                    <a:pt x="0" y="635"/>
                  </a:lnTo>
                  <a:lnTo>
                    <a:pt x="33" y="635"/>
                  </a:lnTo>
                  <a:lnTo>
                    <a:pt x="33" y="535"/>
                  </a:lnTo>
                  <a:close/>
                  <a:moveTo>
                    <a:pt x="33" y="401"/>
                  </a:moveTo>
                  <a:lnTo>
                    <a:pt x="0" y="401"/>
                  </a:lnTo>
                  <a:lnTo>
                    <a:pt x="0" y="501"/>
                  </a:lnTo>
                  <a:lnTo>
                    <a:pt x="33" y="501"/>
                  </a:lnTo>
                  <a:lnTo>
                    <a:pt x="33" y="401"/>
                  </a:lnTo>
                  <a:close/>
                  <a:moveTo>
                    <a:pt x="33" y="267"/>
                  </a:moveTo>
                  <a:lnTo>
                    <a:pt x="0" y="267"/>
                  </a:lnTo>
                  <a:lnTo>
                    <a:pt x="0" y="368"/>
                  </a:lnTo>
                  <a:lnTo>
                    <a:pt x="33" y="368"/>
                  </a:lnTo>
                  <a:lnTo>
                    <a:pt x="33" y="267"/>
                  </a:lnTo>
                  <a:close/>
                  <a:moveTo>
                    <a:pt x="33" y="133"/>
                  </a:moveTo>
                  <a:lnTo>
                    <a:pt x="0" y="133"/>
                  </a:lnTo>
                  <a:lnTo>
                    <a:pt x="0" y="234"/>
                  </a:lnTo>
                  <a:lnTo>
                    <a:pt x="33" y="234"/>
                  </a:lnTo>
                  <a:lnTo>
                    <a:pt x="33" y="133"/>
                  </a:lnTo>
                  <a:close/>
                  <a:moveTo>
                    <a:pt x="33" y="0"/>
                  </a:moveTo>
                  <a:lnTo>
                    <a:pt x="0" y="0"/>
                  </a:lnTo>
                  <a:lnTo>
                    <a:pt x="0" y="100"/>
                  </a:lnTo>
                  <a:lnTo>
                    <a:pt x="33" y="10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43" name="Freeform 497">
              <a:extLst>
                <a:ext uri="{FF2B5EF4-FFF2-40B4-BE49-F238E27FC236}">
                  <a16:creationId xmlns:a16="http://schemas.microsoft.com/office/drawing/2014/main" id="{B1564B94-B788-45C9-82B3-0B39EF7D9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6" y="1973"/>
              <a:ext cx="2169" cy="602"/>
            </a:xfrm>
            <a:custGeom>
              <a:avLst/>
              <a:gdLst>
                <a:gd name="T0" fmla="+- 0 8747 8747"/>
                <a:gd name="T1" fmla="*/ T0 w 2039"/>
                <a:gd name="T2" fmla="+- 0 2061 1974"/>
                <a:gd name="T3" fmla="*/ 2061 h 522"/>
                <a:gd name="T4" fmla="+- 0 8754 8747"/>
                <a:gd name="T5" fmla="*/ T4 w 2039"/>
                <a:gd name="T6" fmla="+- 0 2027 1974"/>
                <a:gd name="T7" fmla="*/ 2027 h 522"/>
                <a:gd name="T8" fmla="+- 0 8772 8747"/>
                <a:gd name="T9" fmla="*/ T8 w 2039"/>
                <a:gd name="T10" fmla="+- 0 1999 1974"/>
                <a:gd name="T11" fmla="*/ 1999 h 522"/>
                <a:gd name="T12" fmla="+- 0 8800 8747"/>
                <a:gd name="T13" fmla="*/ T12 w 2039"/>
                <a:gd name="T14" fmla="+- 0 1981 1974"/>
                <a:gd name="T15" fmla="*/ 1981 h 522"/>
                <a:gd name="T16" fmla="+- 0 8834 8747"/>
                <a:gd name="T17" fmla="*/ T16 w 2039"/>
                <a:gd name="T18" fmla="+- 0 1974 1974"/>
                <a:gd name="T19" fmla="*/ 1974 h 522"/>
                <a:gd name="T20" fmla="+- 0 10699 8747"/>
                <a:gd name="T21" fmla="*/ T20 w 2039"/>
                <a:gd name="T22" fmla="+- 0 1974 1974"/>
                <a:gd name="T23" fmla="*/ 1974 h 522"/>
                <a:gd name="T24" fmla="+- 0 10760 8747"/>
                <a:gd name="T25" fmla="*/ T24 w 2039"/>
                <a:gd name="T26" fmla="+- 0 1999 1974"/>
                <a:gd name="T27" fmla="*/ 1999 h 522"/>
                <a:gd name="T28" fmla="+- 0 10786 8747"/>
                <a:gd name="T29" fmla="*/ T28 w 2039"/>
                <a:gd name="T30" fmla="+- 0 2061 1974"/>
                <a:gd name="T31" fmla="*/ 2061 h 522"/>
                <a:gd name="T32" fmla="+- 0 10786 8747"/>
                <a:gd name="T33" fmla="*/ T32 w 2039"/>
                <a:gd name="T34" fmla="+- 0 2409 1974"/>
                <a:gd name="T35" fmla="*/ 2409 h 522"/>
                <a:gd name="T36" fmla="+- 0 10779 8747"/>
                <a:gd name="T37" fmla="*/ T36 w 2039"/>
                <a:gd name="T38" fmla="+- 0 2442 1974"/>
                <a:gd name="T39" fmla="*/ 2442 h 522"/>
                <a:gd name="T40" fmla="+- 0 10760 8747"/>
                <a:gd name="T41" fmla="*/ T40 w 2039"/>
                <a:gd name="T42" fmla="+- 0 2470 1974"/>
                <a:gd name="T43" fmla="*/ 2470 h 522"/>
                <a:gd name="T44" fmla="+- 0 10733 8747"/>
                <a:gd name="T45" fmla="*/ T44 w 2039"/>
                <a:gd name="T46" fmla="+- 0 2489 1974"/>
                <a:gd name="T47" fmla="*/ 2489 h 522"/>
                <a:gd name="T48" fmla="+- 0 10699 8747"/>
                <a:gd name="T49" fmla="*/ T48 w 2039"/>
                <a:gd name="T50" fmla="+- 0 2496 1974"/>
                <a:gd name="T51" fmla="*/ 2496 h 522"/>
                <a:gd name="T52" fmla="+- 0 8834 8747"/>
                <a:gd name="T53" fmla="*/ T52 w 2039"/>
                <a:gd name="T54" fmla="+- 0 2496 1974"/>
                <a:gd name="T55" fmla="*/ 2496 h 522"/>
                <a:gd name="T56" fmla="+- 0 8772 8747"/>
                <a:gd name="T57" fmla="*/ T56 w 2039"/>
                <a:gd name="T58" fmla="+- 0 2470 1974"/>
                <a:gd name="T59" fmla="*/ 2470 h 522"/>
                <a:gd name="T60" fmla="+- 0 8747 8747"/>
                <a:gd name="T61" fmla="*/ T60 w 2039"/>
                <a:gd name="T62" fmla="+- 0 2409 1974"/>
                <a:gd name="T63" fmla="*/ 2409 h 522"/>
                <a:gd name="T64" fmla="+- 0 8747 8747"/>
                <a:gd name="T65" fmla="*/ T64 w 2039"/>
                <a:gd name="T66" fmla="+- 0 2061 1974"/>
                <a:gd name="T67" fmla="*/ 2061 h 52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2039" h="522">
                  <a:moveTo>
                    <a:pt x="0" y="87"/>
                  </a:moveTo>
                  <a:lnTo>
                    <a:pt x="7" y="53"/>
                  </a:lnTo>
                  <a:lnTo>
                    <a:pt x="25" y="25"/>
                  </a:lnTo>
                  <a:lnTo>
                    <a:pt x="53" y="7"/>
                  </a:lnTo>
                  <a:lnTo>
                    <a:pt x="87" y="0"/>
                  </a:lnTo>
                  <a:lnTo>
                    <a:pt x="1952" y="0"/>
                  </a:lnTo>
                  <a:lnTo>
                    <a:pt x="2013" y="25"/>
                  </a:lnTo>
                  <a:lnTo>
                    <a:pt x="2039" y="87"/>
                  </a:lnTo>
                  <a:lnTo>
                    <a:pt x="2039" y="435"/>
                  </a:lnTo>
                  <a:lnTo>
                    <a:pt x="2032" y="468"/>
                  </a:lnTo>
                  <a:lnTo>
                    <a:pt x="2013" y="496"/>
                  </a:lnTo>
                  <a:lnTo>
                    <a:pt x="1986" y="515"/>
                  </a:lnTo>
                  <a:lnTo>
                    <a:pt x="1952" y="522"/>
                  </a:lnTo>
                  <a:lnTo>
                    <a:pt x="87" y="522"/>
                  </a:lnTo>
                  <a:lnTo>
                    <a:pt x="25" y="496"/>
                  </a:lnTo>
                  <a:lnTo>
                    <a:pt x="0" y="435"/>
                  </a:lnTo>
                  <a:lnTo>
                    <a:pt x="0" y="87"/>
                  </a:lnTo>
                  <a:close/>
                </a:path>
              </a:pathLst>
            </a:custGeom>
            <a:noFill/>
            <a:ln w="796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44" name="Freeform 496">
              <a:extLst>
                <a:ext uri="{FF2B5EF4-FFF2-40B4-BE49-F238E27FC236}">
                  <a16:creationId xmlns:a16="http://schemas.microsoft.com/office/drawing/2014/main" id="{F69CB0E9-D2C8-422F-BB6C-97DE73C04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8" y="1578"/>
              <a:ext cx="1581" cy="1233"/>
            </a:xfrm>
            <a:custGeom>
              <a:avLst/>
              <a:gdLst>
                <a:gd name="T0" fmla="+- 0 2073 2073"/>
                <a:gd name="T1" fmla="*/ T0 w 1233"/>
                <a:gd name="T2" fmla="+- 0 2235 1618"/>
                <a:gd name="T3" fmla="*/ 2235 h 1233"/>
                <a:gd name="T4" fmla="+- 0 2689 2073"/>
                <a:gd name="T5" fmla="*/ T4 w 1233"/>
                <a:gd name="T6" fmla="+- 0 1618 1618"/>
                <a:gd name="T7" fmla="*/ 1618 h 1233"/>
                <a:gd name="T8" fmla="+- 0 3305 2073"/>
                <a:gd name="T9" fmla="*/ T8 w 1233"/>
                <a:gd name="T10" fmla="+- 0 2235 1618"/>
                <a:gd name="T11" fmla="*/ 2235 h 1233"/>
                <a:gd name="T12" fmla="+- 0 2689 2073"/>
                <a:gd name="T13" fmla="*/ T12 w 1233"/>
                <a:gd name="T14" fmla="+- 0 2851 1618"/>
                <a:gd name="T15" fmla="*/ 2851 h 1233"/>
                <a:gd name="T16" fmla="+- 0 2073 2073"/>
                <a:gd name="T17" fmla="*/ T16 w 1233"/>
                <a:gd name="T18" fmla="+- 0 2235 1618"/>
                <a:gd name="T19" fmla="*/ 2235 h 123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233" h="1233">
                  <a:moveTo>
                    <a:pt x="0" y="617"/>
                  </a:moveTo>
                  <a:lnTo>
                    <a:pt x="616" y="0"/>
                  </a:lnTo>
                  <a:lnTo>
                    <a:pt x="1232" y="617"/>
                  </a:lnTo>
                  <a:lnTo>
                    <a:pt x="616" y="1233"/>
                  </a:lnTo>
                  <a:lnTo>
                    <a:pt x="0" y="617"/>
                  </a:lnTo>
                  <a:close/>
                </a:path>
              </a:pathLst>
            </a:custGeom>
            <a:noFill/>
            <a:ln w="10621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45" name="Picture 495">
              <a:extLst>
                <a:ext uri="{FF2B5EF4-FFF2-40B4-BE49-F238E27FC236}">
                  <a16:creationId xmlns:a16="http://schemas.microsoft.com/office/drawing/2014/main" id="{3ED4B8AE-5985-4452-9B72-A1EE3E40A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" y="1333"/>
              <a:ext cx="10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AutoShape 494">
              <a:extLst>
                <a:ext uri="{FF2B5EF4-FFF2-40B4-BE49-F238E27FC236}">
                  <a16:creationId xmlns:a16="http://schemas.microsoft.com/office/drawing/2014/main" id="{67257BE6-D4E8-42C7-9DED-9710F8A63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4" y="2132"/>
              <a:ext cx="5442" cy="101"/>
            </a:xfrm>
            <a:custGeom>
              <a:avLst/>
              <a:gdLst>
                <a:gd name="T0" fmla="+- 0 8646 3305"/>
                <a:gd name="T1" fmla="*/ T0 w 5442"/>
                <a:gd name="T2" fmla="+- 0 2184 2184"/>
                <a:gd name="T3" fmla="*/ 2184 h 101"/>
                <a:gd name="T4" fmla="+- 0 8646 3305"/>
                <a:gd name="T5" fmla="*/ T4 w 5442"/>
                <a:gd name="T6" fmla="+- 0 2285 2184"/>
                <a:gd name="T7" fmla="*/ 2285 h 101"/>
                <a:gd name="T8" fmla="+- 0 8730 3305"/>
                <a:gd name="T9" fmla="*/ T8 w 5442"/>
                <a:gd name="T10" fmla="+- 0 2243 2184"/>
                <a:gd name="T11" fmla="*/ 2243 h 101"/>
                <a:gd name="T12" fmla="+- 0 8663 3305"/>
                <a:gd name="T13" fmla="*/ T12 w 5442"/>
                <a:gd name="T14" fmla="+- 0 2243 2184"/>
                <a:gd name="T15" fmla="*/ 2243 h 101"/>
                <a:gd name="T16" fmla="+- 0 8663 3305"/>
                <a:gd name="T17" fmla="*/ T16 w 5442"/>
                <a:gd name="T18" fmla="+- 0 2226 2184"/>
                <a:gd name="T19" fmla="*/ 2226 h 101"/>
                <a:gd name="T20" fmla="+- 0 8730 3305"/>
                <a:gd name="T21" fmla="*/ T20 w 5442"/>
                <a:gd name="T22" fmla="+- 0 2226 2184"/>
                <a:gd name="T23" fmla="*/ 2226 h 101"/>
                <a:gd name="T24" fmla="+- 0 8646 3305"/>
                <a:gd name="T25" fmla="*/ T24 w 5442"/>
                <a:gd name="T26" fmla="+- 0 2184 2184"/>
                <a:gd name="T27" fmla="*/ 2184 h 101"/>
                <a:gd name="T28" fmla="+- 0 8646 3305"/>
                <a:gd name="T29" fmla="*/ T28 w 5442"/>
                <a:gd name="T30" fmla="+- 0 2226 2184"/>
                <a:gd name="T31" fmla="*/ 2226 h 101"/>
                <a:gd name="T32" fmla="+- 0 3305 3305"/>
                <a:gd name="T33" fmla="*/ T32 w 5442"/>
                <a:gd name="T34" fmla="+- 0 2226 2184"/>
                <a:gd name="T35" fmla="*/ 2226 h 101"/>
                <a:gd name="T36" fmla="+- 0 3305 3305"/>
                <a:gd name="T37" fmla="*/ T36 w 5442"/>
                <a:gd name="T38" fmla="+- 0 2243 2184"/>
                <a:gd name="T39" fmla="*/ 2243 h 101"/>
                <a:gd name="T40" fmla="+- 0 8646 3305"/>
                <a:gd name="T41" fmla="*/ T40 w 5442"/>
                <a:gd name="T42" fmla="+- 0 2243 2184"/>
                <a:gd name="T43" fmla="*/ 2243 h 101"/>
                <a:gd name="T44" fmla="+- 0 8646 3305"/>
                <a:gd name="T45" fmla="*/ T44 w 5442"/>
                <a:gd name="T46" fmla="+- 0 2226 2184"/>
                <a:gd name="T47" fmla="*/ 2226 h 101"/>
                <a:gd name="T48" fmla="+- 0 8730 3305"/>
                <a:gd name="T49" fmla="*/ T48 w 5442"/>
                <a:gd name="T50" fmla="+- 0 2226 2184"/>
                <a:gd name="T51" fmla="*/ 2226 h 101"/>
                <a:gd name="T52" fmla="+- 0 8663 3305"/>
                <a:gd name="T53" fmla="*/ T52 w 5442"/>
                <a:gd name="T54" fmla="+- 0 2226 2184"/>
                <a:gd name="T55" fmla="*/ 2226 h 101"/>
                <a:gd name="T56" fmla="+- 0 8663 3305"/>
                <a:gd name="T57" fmla="*/ T56 w 5442"/>
                <a:gd name="T58" fmla="+- 0 2243 2184"/>
                <a:gd name="T59" fmla="*/ 2243 h 101"/>
                <a:gd name="T60" fmla="+- 0 8730 3305"/>
                <a:gd name="T61" fmla="*/ T60 w 5442"/>
                <a:gd name="T62" fmla="+- 0 2243 2184"/>
                <a:gd name="T63" fmla="*/ 2243 h 101"/>
                <a:gd name="T64" fmla="+- 0 8746 3305"/>
                <a:gd name="T65" fmla="*/ T64 w 5442"/>
                <a:gd name="T66" fmla="+- 0 2235 2184"/>
                <a:gd name="T67" fmla="*/ 2235 h 101"/>
                <a:gd name="T68" fmla="+- 0 8730 3305"/>
                <a:gd name="T69" fmla="*/ T68 w 5442"/>
                <a:gd name="T70" fmla="+- 0 2226 2184"/>
                <a:gd name="T71" fmla="*/ 2226 h 10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</a:cxnLst>
              <a:rect l="0" t="0" r="r" b="b"/>
              <a:pathLst>
                <a:path w="5442" h="101">
                  <a:moveTo>
                    <a:pt x="5341" y="0"/>
                  </a:moveTo>
                  <a:lnTo>
                    <a:pt x="5341" y="101"/>
                  </a:lnTo>
                  <a:lnTo>
                    <a:pt x="5425" y="59"/>
                  </a:lnTo>
                  <a:lnTo>
                    <a:pt x="5358" y="59"/>
                  </a:lnTo>
                  <a:lnTo>
                    <a:pt x="5358" y="42"/>
                  </a:lnTo>
                  <a:lnTo>
                    <a:pt x="5425" y="42"/>
                  </a:lnTo>
                  <a:lnTo>
                    <a:pt x="5341" y="0"/>
                  </a:lnTo>
                  <a:close/>
                  <a:moveTo>
                    <a:pt x="5341" y="42"/>
                  </a:moveTo>
                  <a:lnTo>
                    <a:pt x="0" y="42"/>
                  </a:lnTo>
                  <a:lnTo>
                    <a:pt x="0" y="59"/>
                  </a:lnTo>
                  <a:lnTo>
                    <a:pt x="5341" y="59"/>
                  </a:lnTo>
                  <a:lnTo>
                    <a:pt x="5341" y="42"/>
                  </a:lnTo>
                  <a:close/>
                  <a:moveTo>
                    <a:pt x="5425" y="42"/>
                  </a:moveTo>
                  <a:lnTo>
                    <a:pt x="5358" y="42"/>
                  </a:lnTo>
                  <a:lnTo>
                    <a:pt x="5358" y="59"/>
                  </a:lnTo>
                  <a:lnTo>
                    <a:pt x="5425" y="59"/>
                  </a:lnTo>
                  <a:lnTo>
                    <a:pt x="5441" y="51"/>
                  </a:lnTo>
                  <a:lnTo>
                    <a:pt x="5425" y="42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47" name="Freeform 493">
              <a:extLst>
                <a:ext uri="{FF2B5EF4-FFF2-40B4-BE49-F238E27FC236}">
                  <a16:creationId xmlns:a16="http://schemas.microsoft.com/office/drawing/2014/main" id="{FD0065DA-15BC-4536-81EC-7E8C75C5C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9" y="3216"/>
              <a:ext cx="474" cy="474"/>
            </a:xfrm>
            <a:custGeom>
              <a:avLst/>
              <a:gdLst>
                <a:gd name="T0" fmla="+- 0 9766 9529"/>
                <a:gd name="T1" fmla="*/ T0 w 474"/>
                <a:gd name="T2" fmla="+- 0 3216 3216"/>
                <a:gd name="T3" fmla="*/ 3216 h 474"/>
                <a:gd name="T4" fmla="+- 0 9691 9529"/>
                <a:gd name="T5" fmla="*/ T4 w 474"/>
                <a:gd name="T6" fmla="+- 0 3228 3216"/>
                <a:gd name="T7" fmla="*/ 3228 h 474"/>
                <a:gd name="T8" fmla="+- 0 9626 9529"/>
                <a:gd name="T9" fmla="*/ T8 w 474"/>
                <a:gd name="T10" fmla="+- 0 3262 3216"/>
                <a:gd name="T11" fmla="*/ 3262 h 474"/>
                <a:gd name="T12" fmla="+- 0 9575 9529"/>
                <a:gd name="T13" fmla="*/ T12 w 474"/>
                <a:gd name="T14" fmla="+- 0 3313 3216"/>
                <a:gd name="T15" fmla="*/ 3313 h 474"/>
                <a:gd name="T16" fmla="+- 0 9541 9529"/>
                <a:gd name="T17" fmla="*/ T16 w 474"/>
                <a:gd name="T18" fmla="+- 0 3378 3216"/>
                <a:gd name="T19" fmla="*/ 3378 h 474"/>
                <a:gd name="T20" fmla="+- 0 9529 9529"/>
                <a:gd name="T21" fmla="*/ T20 w 474"/>
                <a:gd name="T22" fmla="+- 0 3453 3216"/>
                <a:gd name="T23" fmla="*/ 3453 h 474"/>
                <a:gd name="T24" fmla="+- 0 9541 9529"/>
                <a:gd name="T25" fmla="*/ T24 w 474"/>
                <a:gd name="T26" fmla="+- 0 3528 3216"/>
                <a:gd name="T27" fmla="*/ 3528 h 474"/>
                <a:gd name="T28" fmla="+- 0 9575 9529"/>
                <a:gd name="T29" fmla="*/ T28 w 474"/>
                <a:gd name="T30" fmla="+- 0 3593 3216"/>
                <a:gd name="T31" fmla="*/ 3593 h 474"/>
                <a:gd name="T32" fmla="+- 0 9626 9529"/>
                <a:gd name="T33" fmla="*/ T32 w 474"/>
                <a:gd name="T34" fmla="+- 0 3644 3216"/>
                <a:gd name="T35" fmla="*/ 3644 h 474"/>
                <a:gd name="T36" fmla="+- 0 9691 9529"/>
                <a:gd name="T37" fmla="*/ T36 w 474"/>
                <a:gd name="T38" fmla="+- 0 3678 3216"/>
                <a:gd name="T39" fmla="*/ 3678 h 474"/>
                <a:gd name="T40" fmla="+- 0 9766 9529"/>
                <a:gd name="T41" fmla="*/ T40 w 474"/>
                <a:gd name="T42" fmla="+- 0 3690 3216"/>
                <a:gd name="T43" fmla="*/ 3690 h 474"/>
                <a:gd name="T44" fmla="+- 0 9841 9529"/>
                <a:gd name="T45" fmla="*/ T44 w 474"/>
                <a:gd name="T46" fmla="+- 0 3678 3216"/>
                <a:gd name="T47" fmla="*/ 3678 h 474"/>
                <a:gd name="T48" fmla="+- 0 9906 9529"/>
                <a:gd name="T49" fmla="*/ T48 w 474"/>
                <a:gd name="T50" fmla="+- 0 3644 3216"/>
                <a:gd name="T51" fmla="*/ 3644 h 474"/>
                <a:gd name="T52" fmla="+- 0 9957 9529"/>
                <a:gd name="T53" fmla="*/ T52 w 474"/>
                <a:gd name="T54" fmla="+- 0 3593 3216"/>
                <a:gd name="T55" fmla="*/ 3593 h 474"/>
                <a:gd name="T56" fmla="+- 0 9991 9529"/>
                <a:gd name="T57" fmla="*/ T56 w 474"/>
                <a:gd name="T58" fmla="+- 0 3528 3216"/>
                <a:gd name="T59" fmla="*/ 3528 h 474"/>
                <a:gd name="T60" fmla="+- 0 10003 9529"/>
                <a:gd name="T61" fmla="*/ T60 w 474"/>
                <a:gd name="T62" fmla="+- 0 3453 3216"/>
                <a:gd name="T63" fmla="*/ 3453 h 474"/>
                <a:gd name="T64" fmla="+- 0 9991 9529"/>
                <a:gd name="T65" fmla="*/ T64 w 474"/>
                <a:gd name="T66" fmla="+- 0 3378 3216"/>
                <a:gd name="T67" fmla="*/ 3378 h 474"/>
                <a:gd name="T68" fmla="+- 0 9957 9529"/>
                <a:gd name="T69" fmla="*/ T68 w 474"/>
                <a:gd name="T70" fmla="+- 0 3313 3216"/>
                <a:gd name="T71" fmla="*/ 3313 h 474"/>
                <a:gd name="T72" fmla="+- 0 9906 9529"/>
                <a:gd name="T73" fmla="*/ T72 w 474"/>
                <a:gd name="T74" fmla="+- 0 3262 3216"/>
                <a:gd name="T75" fmla="*/ 3262 h 474"/>
                <a:gd name="T76" fmla="+- 0 9841 9529"/>
                <a:gd name="T77" fmla="*/ T76 w 474"/>
                <a:gd name="T78" fmla="+- 0 3228 3216"/>
                <a:gd name="T79" fmla="*/ 3228 h 474"/>
                <a:gd name="T80" fmla="+- 0 9766 9529"/>
                <a:gd name="T81" fmla="*/ T80 w 474"/>
                <a:gd name="T82" fmla="+- 0 3216 3216"/>
                <a:gd name="T83" fmla="*/ 3216 h 47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74" h="474">
                  <a:moveTo>
                    <a:pt x="237" y="0"/>
                  </a:moveTo>
                  <a:lnTo>
                    <a:pt x="162" y="12"/>
                  </a:lnTo>
                  <a:lnTo>
                    <a:pt x="97" y="46"/>
                  </a:lnTo>
                  <a:lnTo>
                    <a:pt x="46" y="97"/>
                  </a:lnTo>
                  <a:lnTo>
                    <a:pt x="12" y="162"/>
                  </a:lnTo>
                  <a:lnTo>
                    <a:pt x="0" y="237"/>
                  </a:lnTo>
                  <a:lnTo>
                    <a:pt x="12" y="312"/>
                  </a:lnTo>
                  <a:lnTo>
                    <a:pt x="46" y="377"/>
                  </a:lnTo>
                  <a:lnTo>
                    <a:pt x="97" y="428"/>
                  </a:lnTo>
                  <a:lnTo>
                    <a:pt x="162" y="462"/>
                  </a:lnTo>
                  <a:lnTo>
                    <a:pt x="237" y="474"/>
                  </a:lnTo>
                  <a:lnTo>
                    <a:pt x="312" y="462"/>
                  </a:lnTo>
                  <a:lnTo>
                    <a:pt x="377" y="428"/>
                  </a:lnTo>
                  <a:lnTo>
                    <a:pt x="428" y="377"/>
                  </a:lnTo>
                  <a:lnTo>
                    <a:pt x="462" y="312"/>
                  </a:lnTo>
                  <a:lnTo>
                    <a:pt x="474" y="237"/>
                  </a:lnTo>
                  <a:lnTo>
                    <a:pt x="462" y="162"/>
                  </a:lnTo>
                  <a:lnTo>
                    <a:pt x="428" y="97"/>
                  </a:lnTo>
                  <a:lnTo>
                    <a:pt x="377" y="46"/>
                  </a:lnTo>
                  <a:lnTo>
                    <a:pt x="312" y="1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48" name="Freeform 492">
              <a:extLst>
                <a:ext uri="{FF2B5EF4-FFF2-40B4-BE49-F238E27FC236}">
                  <a16:creationId xmlns:a16="http://schemas.microsoft.com/office/drawing/2014/main" id="{10D5C132-45AC-4EEB-A94F-08F7F6200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9" y="3216"/>
              <a:ext cx="474" cy="474"/>
            </a:xfrm>
            <a:custGeom>
              <a:avLst/>
              <a:gdLst>
                <a:gd name="T0" fmla="+- 0 9529 9529"/>
                <a:gd name="T1" fmla="*/ T0 w 474"/>
                <a:gd name="T2" fmla="+- 0 3453 3216"/>
                <a:gd name="T3" fmla="*/ 3453 h 474"/>
                <a:gd name="T4" fmla="+- 0 9541 9529"/>
                <a:gd name="T5" fmla="*/ T4 w 474"/>
                <a:gd name="T6" fmla="+- 0 3378 3216"/>
                <a:gd name="T7" fmla="*/ 3378 h 474"/>
                <a:gd name="T8" fmla="+- 0 9575 9529"/>
                <a:gd name="T9" fmla="*/ T8 w 474"/>
                <a:gd name="T10" fmla="+- 0 3313 3216"/>
                <a:gd name="T11" fmla="*/ 3313 h 474"/>
                <a:gd name="T12" fmla="+- 0 9626 9529"/>
                <a:gd name="T13" fmla="*/ T12 w 474"/>
                <a:gd name="T14" fmla="+- 0 3262 3216"/>
                <a:gd name="T15" fmla="*/ 3262 h 474"/>
                <a:gd name="T16" fmla="+- 0 9691 9529"/>
                <a:gd name="T17" fmla="*/ T16 w 474"/>
                <a:gd name="T18" fmla="+- 0 3228 3216"/>
                <a:gd name="T19" fmla="*/ 3228 h 474"/>
                <a:gd name="T20" fmla="+- 0 9766 9529"/>
                <a:gd name="T21" fmla="*/ T20 w 474"/>
                <a:gd name="T22" fmla="+- 0 3216 3216"/>
                <a:gd name="T23" fmla="*/ 3216 h 474"/>
                <a:gd name="T24" fmla="+- 0 9841 9529"/>
                <a:gd name="T25" fmla="*/ T24 w 474"/>
                <a:gd name="T26" fmla="+- 0 3228 3216"/>
                <a:gd name="T27" fmla="*/ 3228 h 474"/>
                <a:gd name="T28" fmla="+- 0 9906 9529"/>
                <a:gd name="T29" fmla="*/ T28 w 474"/>
                <a:gd name="T30" fmla="+- 0 3262 3216"/>
                <a:gd name="T31" fmla="*/ 3262 h 474"/>
                <a:gd name="T32" fmla="+- 0 9957 9529"/>
                <a:gd name="T33" fmla="*/ T32 w 474"/>
                <a:gd name="T34" fmla="+- 0 3313 3216"/>
                <a:gd name="T35" fmla="*/ 3313 h 474"/>
                <a:gd name="T36" fmla="+- 0 9991 9529"/>
                <a:gd name="T37" fmla="*/ T36 w 474"/>
                <a:gd name="T38" fmla="+- 0 3378 3216"/>
                <a:gd name="T39" fmla="*/ 3378 h 474"/>
                <a:gd name="T40" fmla="+- 0 10003 9529"/>
                <a:gd name="T41" fmla="*/ T40 w 474"/>
                <a:gd name="T42" fmla="+- 0 3453 3216"/>
                <a:gd name="T43" fmla="*/ 3453 h 474"/>
                <a:gd name="T44" fmla="+- 0 9991 9529"/>
                <a:gd name="T45" fmla="*/ T44 w 474"/>
                <a:gd name="T46" fmla="+- 0 3528 3216"/>
                <a:gd name="T47" fmla="*/ 3528 h 474"/>
                <a:gd name="T48" fmla="+- 0 9957 9529"/>
                <a:gd name="T49" fmla="*/ T48 w 474"/>
                <a:gd name="T50" fmla="+- 0 3593 3216"/>
                <a:gd name="T51" fmla="*/ 3593 h 474"/>
                <a:gd name="T52" fmla="+- 0 9906 9529"/>
                <a:gd name="T53" fmla="*/ T52 w 474"/>
                <a:gd name="T54" fmla="+- 0 3644 3216"/>
                <a:gd name="T55" fmla="*/ 3644 h 474"/>
                <a:gd name="T56" fmla="+- 0 9841 9529"/>
                <a:gd name="T57" fmla="*/ T56 w 474"/>
                <a:gd name="T58" fmla="+- 0 3678 3216"/>
                <a:gd name="T59" fmla="*/ 3678 h 474"/>
                <a:gd name="T60" fmla="+- 0 9766 9529"/>
                <a:gd name="T61" fmla="*/ T60 w 474"/>
                <a:gd name="T62" fmla="+- 0 3690 3216"/>
                <a:gd name="T63" fmla="*/ 3690 h 474"/>
                <a:gd name="T64" fmla="+- 0 9691 9529"/>
                <a:gd name="T65" fmla="*/ T64 w 474"/>
                <a:gd name="T66" fmla="+- 0 3678 3216"/>
                <a:gd name="T67" fmla="*/ 3678 h 474"/>
                <a:gd name="T68" fmla="+- 0 9626 9529"/>
                <a:gd name="T69" fmla="*/ T68 w 474"/>
                <a:gd name="T70" fmla="+- 0 3644 3216"/>
                <a:gd name="T71" fmla="*/ 3644 h 474"/>
                <a:gd name="T72" fmla="+- 0 9575 9529"/>
                <a:gd name="T73" fmla="*/ T72 w 474"/>
                <a:gd name="T74" fmla="+- 0 3593 3216"/>
                <a:gd name="T75" fmla="*/ 3593 h 474"/>
                <a:gd name="T76" fmla="+- 0 9541 9529"/>
                <a:gd name="T77" fmla="*/ T76 w 474"/>
                <a:gd name="T78" fmla="+- 0 3528 3216"/>
                <a:gd name="T79" fmla="*/ 3528 h 474"/>
                <a:gd name="T80" fmla="+- 0 9529 9529"/>
                <a:gd name="T81" fmla="*/ T80 w 474"/>
                <a:gd name="T82" fmla="+- 0 3453 3216"/>
                <a:gd name="T83" fmla="*/ 3453 h 47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74" h="474">
                  <a:moveTo>
                    <a:pt x="0" y="237"/>
                  </a:moveTo>
                  <a:lnTo>
                    <a:pt x="12" y="162"/>
                  </a:lnTo>
                  <a:lnTo>
                    <a:pt x="46" y="97"/>
                  </a:lnTo>
                  <a:lnTo>
                    <a:pt x="97" y="46"/>
                  </a:lnTo>
                  <a:lnTo>
                    <a:pt x="162" y="12"/>
                  </a:lnTo>
                  <a:lnTo>
                    <a:pt x="237" y="0"/>
                  </a:lnTo>
                  <a:lnTo>
                    <a:pt x="312" y="12"/>
                  </a:lnTo>
                  <a:lnTo>
                    <a:pt x="377" y="46"/>
                  </a:lnTo>
                  <a:lnTo>
                    <a:pt x="428" y="97"/>
                  </a:lnTo>
                  <a:lnTo>
                    <a:pt x="462" y="162"/>
                  </a:lnTo>
                  <a:lnTo>
                    <a:pt x="474" y="237"/>
                  </a:lnTo>
                  <a:lnTo>
                    <a:pt x="462" y="312"/>
                  </a:lnTo>
                  <a:lnTo>
                    <a:pt x="428" y="377"/>
                  </a:lnTo>
                  <a:lnTo>
                    <a:pt x="377" y="428"/>
                  </a:lnTo>
                  <a:lnTo>
                    <a:pt x="312" y="462"/>
                  </a:lnTo>
                  <a:lnTo>
                    <a:pt x="237" y="474"/>
                  </a:lnTo>
                  <a:lnTo>
                    <a:pt x="162" y="462"/>
                  </a:lnTo>
                  <a:lnTo>
                    <a:pt x="97" y="428"/>
                  </a:lnTo>
                  <a:lnTo>
                    <a:pt x="46" y="377"/>
                  </a:lnTo>
                  <a:lnTo>
                    <a:pt x="12" y="312"/>
                  </a:lnTo>
                  <a:lnTo>
                    <a:pt x="0" y="237"/>
                  </a:lnTo>
                  <a:close/>
                </a:path>
              </a:pathLst>
            </a:custGeom>
            <a:noFill/>
            <a:ln w="796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49" name="AutoShape 491">
              <a:extLst>
                <a:ext uri="{FF2B5EF4-FFF2-40B4-BE49-F238E27FC236}">
                  <a16:creationId xmlns:a16="http://schemas.microsoft.com/office/drawing/2014/main" id="{A79F062F-F61D-4636-B5AB-067C7FA6D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" y="2495"/>
              <a:ext cx="101" cy="722"/>
            </a:xfrm>
            <a:custGeom>
              <a:avLst/>
              <a:gdLst>
                <a:gd name="T0" fmla="+- 0 9758 9716"/>
                <a:gd name="T1" fmla="*/ T0 w 101"/>
                <a:gd name="T2" fmla="+- 0 3117 2496"/>
                <a:gd name="T3" fmla="*/ 3117 h 722"/>
                <a:gd name="T4" fmla="+- 0 9716 9716"/>
                <a:gd name="T5" fmla="*/ T4 w 101"/>
                <a:gd name="T6" fmla="+- 0 3117 2496"/>
                <a:gd name="T7" fmla="*/ 3117 h 722"/>
                <a:gd name="T8" fmla="+- 0 9766 9716"/>
                <a:gd name="T9" fmla="*/ T8 w 101"/>
                <a:gd name="T10" fmla="+- 0 3217 2496"/>
                <a:gd name="T11" fmla="*/ 3217 h 722"/>
                <a:gd name="T12" fmla="+- 0 9808 9716"/>
                <a:gd name="T13" fmla="*/ T12 w 101"/>
                <a:gd name="T14" fmla="+- 0 3133 2496"/>
                <a:gd name="T15" fmla="*/ 3133 h 722"/>
                <a:gd name="T16" fmla="+- 0 9758 9716"/>
                <a:gd name="T17" fmla="*/ T16 w 101"/>
                <a:gd name="T18" fmla="+- 0 3133 2496"/>
                <a:gd name="T19" fmla="*/ 3133 h 722"/>
                <a:gd name="T20" fmla="+- 0 9758 9716"/>
                <a:gd name="T21" fmla="*/ T20 w 101"/>
                <a:gd name="T22" fmla="+- 0 3117 2496"/>
                <a:gd name="T23" fmla="*/ 3117 h 722"/>
                <a:gd name="T24" fmla="+- 0 9775 9716"/>
                <a:gd name="T25" fmla="*/ T24 w 101"/>
                <a:gd name="T26" fmla="+- 0 2496 2496"/>
                <a:gd name="T27" fmla="*/ 2496 h 722"/>
                <a:gd name="T28" fmla="+- 0 9758 9716"/>
                <a:gd name="T29" fmla="*/ T28 w 101"/>
                <a:gd name="T30" fmla="+- 0 2496 2496"/>
                <a:gd name="T31" fmla="*/ 2496 h 722"/>
                <a:gd name="T32" fmla="+- 0 9758 9716"/>
                <a:gd name="T33" fmla="*/ T32 w 101"/>
                <a:gd name="T34" fmla="+- 0 3133 2496"/>
                <a:gd name="T35" fmla="*/ 3133 h 722"/>
                <a:gd name="T36" fmla="+- 0 9775 9716"/>
                <a:gd name="T37" fmla="*/ T36 w 101"/>
                <a:gd name="T38" fmla="+- 0 3133 2496"/>
                <a:gd name="T39" fmla="*/ 3133 h 722"/>
                <a:gd name="T40" fmla="+- 0 9775 9716"/>
                <a:gd name="T41" fmla="*/ T40 w 101"/>
                <a:gd name="T42" fmla="+- 0 2496 2496"/>
                <a:gd name="T43" fmla="*/ 2496 h 722"/>
                <a:gd name="T44" fmla="+- 0 9816 9716"/>
                <a:gd name="T45" fmla="*/ T44 w 101"/>
                <a:gd name="T46" fmla="+- 0 3117 2496"/>
                <a:gd name="T47" fmla="*/ 3117 h 722"/>
                <a:gd name="T48" fmla="+- 0 9775 9716"/>
                <a:gd name="T49" fmla="*/ T48 w 101"/>
                <a:gd name="T50" fmla="+- 0 3117 2496"/>
                <a:gd name="T51" fmla="*/ 3117 h 722"/>
                <a:gd name="T52" fmla="+- 0 9775 9716"/>
                <a:gd name="T53" fmla="*/ T52 w 101"/>
                <a:gd name="T54" fmla="+- 0 3133 2496"/>
                <a:gd name="T55" fmla="*/ 3133 h 722"/>
                <a:gd name="T56" fmla="+- 0 9808 9716"/>
                <a:gd name="T57" fmla="*/ T56 w 101"/>
                <a:gd name="T58" fmla="+- 0 3133 2496"/>
                <a:gd name="T59" fmla="*/ 3133 h 722"/>
                <a:gd name="T60" fmla="+- 0 9816 9716"/>
                <a:gd name="T61" fmla="*/ T60 w 101"/>
                <a:gd name="T62" fmla="+- 0 3117 2496"/>
                <a:gd name="T63" fmla="*/ 3117 h 72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</a:cxnLst>
              <a:rect l="0" t="0" r="r" b="b"/>
              <a:pathLst>
                <a:path w="101" h="722">
                  <a:moveTo>
                    <a:pt x="42" y="621"/>
                  </a:moveTo>
                  <a:lnTo>
                    <a:pt x="0" y="621"/>
                  </a:lnTo>
                  <a:lnTo>
                    <a:pt x="50" y="721"/>
                  </a:lnTo>
                  <a:lnTo>
                    <a:pt x="92" y="637"/>
                  </a:lnTo>
                  <a:lnTo>
                    <a:pt x="42" y="637"/>
                  </a:lnTo>
                  <a:lnTo>
                    <a:pt x="42" y="621"/>
                  </a:lnTo>
                  <a:close/>
                  <a:moveTo>
                    <a:pt x="59" y="0"/>
                  </a:moveTo>
                  <a:lnTo>
                    <a:pt x="42" y="0"/>
                  </a:lnTo>
                  <a:lnTo>
                    <a:pt x="42" y="637"/>
                  </a:lnTo>
                  <a:lnTo>
                    <a:pt x="59" y="637"/>
                  </a:lnTo>
                  <a:lnTo>
                    <a:pt x="59" y="0"/>
                  </a:lnTo>
                  <a:close/>
                  <a:moveTo>
                    <a:pt x="100" y="621"/>
                  </a:moveTo>
                  <a:lnTo>
                    <a:pt x="59" y="621"/>
                  </a:lnTo>
                  <a:lnTo>
                    <a:pt x="59" y="637"/>
                  </a:lnTo>
                  <a:lnTo>
                    <a:pt x="92" y="637"/>
                  </a:lnTo>
                  <a:lnTo>
                    <a:pt x="100" y="621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50" name="Picture 490">
              <a:extLst>
                <a:ext uri="{FF2B5EF4-FFF2-40B4-BE49-F238E27FC236}">
                  <a16:creationId xmlns:a16="http://schemas.microsoft.com/office/drawing/2014/main" id="{B7B27710-F10C-422E-9E89-618FD5EB81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" y="1022"/>
              <a:ext cx="28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489">
              <a:extLst>
                <a:ext uri="{FF2B5EF4-FFF2-40B4-BE49-F238E27FC236}">
                  <a16:creationId xmlns:a16="http://schemas.microsoft.com/office/drawing/2014/main" id="{F619E255-22DF-4975-9E59-FFFECE640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811"/>
              <a:ext cx="2039" cy="522"/>
            </a:xfrm>
            <a:custGeom>
              <a:avLst/>
              <a:gdLst>
                <a:gd name="T0" fmla="+- 0 1669 1669"/>
                <a:gd name="T1" fmla="*/ T0 w 2039"/>
                <a:gd name="T2" fmla="+- 0 898 811"/>
                <a:gd name="T3" fmla="*/ 898 h 522"/>
                <a:gd name="T4" fmla="+- 0 1676 1669"/>
                <a:gd name="T5" fmla="*/ T4 w 2039"/>
                <a:gd name="T6" fmla="+- 0 865 811"/>
                <a:gd name="T7" fmla="*/ 865 h 522"/>
                <a:gd name="T8" fmla="+- 0 1695 1669"/>
                <a:gd name="T9" fmla="*/ T8 w 2039"/>
                <a:gd name="T10" fmla="+- 0 837 811"/>
                <a:gd name="T11" fmla="*/ 837 h 522"/>
                <a:gd name="T12" fmla="+- 0 1722 1669"/>
                <a:gd name="T13" fmla="*/ T12 w 2039"/>
                <a:gd name="T14" fmla="+- 0 818 811"/>
                <a:gd name="T15" fmla="*/ 818 h 522"/>
                <a:gd name="T16" fmla="+- 0 1756 1669"/>
                <a:gd name="T17" fmla="*/ T16 w 2039"/>
                <a:gd name="T18" fmla="+- 0 811 811"/>
                <a:gd name="T19" fmla="*/ 811 h 522"/>
                <a:gd name="T20" fmla="+- 0 3621 1669"/>
                <a:gd name="T21" fmla="*/ T20 w 2039"/>
                <a:gd name="T22" fmla="+- 0 811 811"/>
                <a:gd name="T23" fmla="*/ 811 h 522"/>
                <a:gd name="T24" fmla="+- 0 3683 1669"/>
                <a:gd name="T25" fmla="*/ T24 w 2039"/>
                <a:gd name="T26" fmla="+- 0 837 811"/>
                <a:gd name="T27" fmla="*/ 837 h 522"/>
                <a:gd name="T28" fmla="+- 0 3708 1669"/>
                <a:gd name="T29" fmla="*/ T28 w 2039"/>
                <a:gd name="T30" fmla="+- 0 898 811"/>
                <a:gd name="T31" fmla="*/ 898 h 522"/>
                <a:gd name="T32" fmla="+- 0 3708 1669"/>
                <a:gd name="T33" fmla="*/ T32 w 2039"/>
                <a:gd name="T34" fmla="+- 0 1246 811"/>
                <a:gd name="T35" fmla="*/ 1246 h 522"/>
                <a:gd name="T36" fmla="+- 0 3701 1669"/>
                <a:gd name="T37" fmla="*/ T36 w 2039"/>
                <a:gd name="T38" fmla="+- 0 1280 811"/>
                <a:gd name="T39" fmla="*/ 1280 h 522"/>
                <a:gd name="T40" fmla="+- 0 3683 1669"/>
                <a:gd name="T41" fmla="*/ T40 w 2039"/>
                <a:gd name="T42" fmla="+- 0 1308 811"/>
                <a:gd name="T43" fmla="*/ 1308 h 522"/>
                <a:gd name="T44" fmla="+- 0 3655 1669"/>
                <a:gd name="T45" fmla="*/ T44 w 2039"/>
                <a:gd name="T46" fmla="+- 0 1326 811"/>
                <a:gd name="T47" fmla="*/ 1326 h 522"/>
                <a:gd name="T48" fmla="+- 0 3621 1669"/>
                <a:gd name="T49" fmla="*/ T48 w 2039"/>
                <a:gd name="T50" fmla="+- 0 1333 811"/>
                <a:gd name="T51" fmla="*/ 1333 h 522"/>
                <a:gd name="T52" fmla="+- 0 1756 1669"/>
                <a:gd name="T53" fmla="*/ T52 w 2039"/>
                <a:gd name="T54" fmla="+- 0 1333 811"/>
                <a:gd name="T55" fmla="*/ 1333 h 522"/>
                <a:gd name="T56" fmla="+- 0 1695 1669"/>
                <a:gd name="T57" fmla="*/ T56 w 2039"/>
                <a:gd name="T58" fmla="+- 0 1308 811"/>
                <a:gd name="T59" fmla="*/ 1308 h 522"/>
                <a:gd name="T60" fmla="+- 0 1669 1669"/>
                <a:gd name="T61" fmla="*/ T60 w 2039"/>
                <a:gd name="T62" fmla="+- 0 1246 811"/>
                <a:gd name="T63" fmla="*/ 1246 h 522"/>
                <a:gd name="T64" fmla="+- 0 1669 1669"/>
                <a:gd name="T65" fmla="*/ T64 w 2039"/>
                <a:gd name="T66" fmla="+- 0 898 811"/>
                <a:gd name="T67" fmla="*/ 898 h 52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2039" h="522">
                  <a:moveTo>
                    <a:pt x="0" y="87"/>
                  </a:moveTo>
                  <a:lnTo>
                    <a:pt x="7" y="54"/>
                  </a:lnTo>
                  <a:lnTo>
                    <a:pt x="26" y="26"/>
                  </a:lnTo>
                  <a:lnTo>
                    <a:pt x="53" y="7"/>
                  </a:lnTo>
                  <a:lnTo>
                    <a:pt x="87" y="0"/>
                  </a:lnTo>
                  <a:lnTo>
                    <a:pt x="1952" y="0"/>
                  </a:lnTo>
                  <a:lnTo>
                    <a:pt x="2014" y="26"/>
                  </a:lnTo>
                  <a:lnTo>
                    <a:pt x="2039" y="87"/>
                  </a:lnTo>
                  <a:lnTo>
                    <a:pt x="2039" y="435"/>
                  </a:lnTo>
                  <a:lnTo>
                    <a:pt x="2032" y="469"/>
                  </a:lnTo>
                  <a:lnTo>
                    <a:pt x="2014" y="497"/>
                  </a:lnTo>
                  <a:lnTo>
                    <a:pt x="1986" y="515"/>
                  </a:lnTo>
                  <a:lnTo>
                    <a:pt x="1952" y="522"/>
                  </a:lnTo>
                  <a:lnTo>
                    <a:pt x="87" y="522"/>
                  </a:lnTo>
                  <a:lnTo>
                    <a:pt x="26" y="497"/>
                  </a:lnTo>
                  <a:lnTo>
                    <a:pt x="0" y="435"/>
                  </a:lnTo>
                  <a:lnTo>
                    <a:pt x="0" y="87"/>
                  </a:lnTo>
                  <a:close/>
                </a:path>
              </a:pathLst>
            </a:custGeom>
            <a:noFill/>
            <a:ln w="796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2" name="Freeform 488">
              <a:extLst>
                <a:ext uri="{FF2B5EF4-FFF2-40B4-BE49-F238E27FC236}">
                  <a16:creationId xmlns:a16="http://schemas.microsoft.com/office/drawing/2014/main" id="{3AEA6B78-13C4-4959-BE5D-B9627F57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" y="148"/>
              <a:ext cx="474" cy="474"/>
            </a:xfrm>
            <a:custGeom>
              <a:avLst/>
              <a:gdLst>
                <a:gd name="T0" fmla="+- 0 2689 2452"/>
                <a:gd name="T1" fmla="*/ T0 w 474"/>
                <a:gd name="T2" fmla="+- 0 149 149"/>
                <a:gd name="T3" fmla="*/ 149 h 474"/>
                <a:gd name="T4" fmla="+- 0 2614 2452"/>
                <a:gd name="T5" fmla="*/ T4 w 474"/>
                <a:gd name="T6" fmla="+- 0 161 149"/>
                <a:gd name="T7" fmla="*/ 161 h 474"/>
                <a:gd name="T8" fmla="+- 0 2549 2452"/>
                <a:gd name="T9" fmla="*/ T8 w 474"/>
                <a:gd name="T10" fmla="+- 0 195 149"/>
                <a:gd name="T11" fmla="*/ 195 h 474"/>
                <a:gd name="T12" fmla="+- 0 2498 2452"/>
                <a:gd name="T13" fmla="*/ T12 w 474"/>
                <a:gd name="T14" fmla="+- 0 246 149"/>
                <a:gd name="T15" fmla="*/ 246 h 474"/>
                <a:gd name="T16" fmla="+- 0 2464 2452"/>
                <a:gd name="T17" fmla="*/ T16 w 474"/>
                <a:gd name="T18" fmla="+- 0 311 149"/>
                <a:gd name="T19" fmla="*/ 311 h 474"/>
                <a:gd name="T20" fmla="+- 0 2452 2452"/>
                <a:gd name="T21" fmla="*/ T20 w 474"/>
                <a:gd name="T22" fmla="+- 0 386 149"/>
                <a:gd name="T23" fmla="*/ 386 h 474"/>
                <a:gd name="T24" fmla="+- 0 2464 2452"/>
                <a:gd name="T25" fmla="*/ T24 w 474"/>
                <a:gd name="T26" fmla="+- 0 461 149"/>
                <a:gd name="T27" fmla="*/ 461 h 474"/>
                <a:gd name="T28" fmla="+- 0 2498 2452"/>
                <a:gd name="T29" fmla="*/ T28 w 474"/>
                <a:gd name="T30" fmla="+- 0 526 149"/>
                <a:gd name="T31" fmla="*/ 526 h 474"/>
                <a:gd name="T32" fmla="+- 0 2549 2452"/>
                <a:gd name="T33" fmla="*/ T32 w 474"/>
                <a:gd name="T34" fmla="+- 0 577 149"/>
                <a:gd name="T35" fmla="*/ 577 h 474"/>
                <a:gd name="T36" fmla="+- 0 2614 2452"/>
                <a:gd name="T37" fmla="*/ T36 w 474"/>
                <a:gd name="T38" fmla="+- 0 611 149"/>
                <a:gd name="T39" fmla="*/ 611 h 474"/>
                <a:gd name="T40" fmla="+- 0 2689 2452"/>
                <a:gd name="T41" fmla="*/ T40 w 474"/>
                <a:gd name="T42" fmla="+- 0 623 149"/>
                <a:gd name="T43" fmla="*/ 623 h 474"/>
                <a:gd name="T44" fmla="+- 0 2763 2452"/>
                <a:gd name="T45" fmla="*/ T44 w 474"/>
                <a:gd name="T46" fmla="+- 0 611 149"/>
                <a:gd name="T47" fmla="*/ 611 h 474"/>
                <a:gd name="T48" fmla="+- 0 2829 2452"/>
                <a:gd name="T49" fmla="*/ T48 w 474"/>
                <a:gd name="T50" fmla="+- 0 577 149"/>
                <a:gd name="T51" fmla="*/ 577 h 474"/>
                <a:gd name="T52" fmla="+- 0 2880 2452"/>
                <a:gd name="T53" fmla="*/ T52 w 474"/>
                <a:gd name="T54" fmla="+- 0 526 149"/>
                <a:gd name="T55" fmla="*/ 526 h 474"/>
                <a:gd name="T56" fmla="+- 0 2913 2452"/>
                <a:gd name="T57" fmla="*/ T56 w 474"/>
                <a:gd name="T58" fmla="+- 0 461 149"/>
                <a:gd name="T59" fmla="*/ 461 h 474"/>
                <a:gd name="T60" fmla="+- 0 2925 2452"/>
                <a:gd name="T61" fmla="*/ T60 w 474"/>
                <a:gd name="T62" fmla="+- 0 386 149"/>
                <a:gd name="T63" fmla="*/ 386 h 474"/>
                <a:gd name="T64" fmla="+- 0 2913 2452"/>
                <a:gd name="T65" fmla="*/ T64 w 474"/>
                <a:gd name="T66" fmla="+- 0 311 149"/>
                <a:gd name="T67" fmla="*/ 311 h 474"/>
                <a:gd name="T68" fmla="+- 0 2880 2452"/>
                <a:gd name="T69" fmla="*/ T68 w 474"/>
                <a:gd name="T70" fmla="+- 0 246 149"/>
                <a:gd name="T71" fmla="*/ 246 h 474"/>
                <a:gd name="T72" fmla="+- 0 2829 2452"/>
                <a:gd name="T73" fmla="*/ T72 w 474"/>
                <a:gd name="T74" fmla="+- 0 195 149"/>
                <a:gd name="T75" fmla="*/ 195 h 474"/>
                <a:gd name="T76" fmla="+- 0 2763 2452"/>
                <a:gd name="T77" fmla="*/ T76 w 474"/>
                <a:gd name="T78" fmla="+- 0 161 149"/>
                <a:gd name="T79" fmla="*/ 161 h 474"/>
                <a:gd name="T80" fmla="+- 0 2689 2452"/>
                <a:gd name="T81" fmla="*/ T80 w 474"/>
                <a:gd name="T82" fmla="+- 0 149 149"/>
                <a:gd name="T83" fmla="*/ 149 h 47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74" h="474">
                  <a:moveTo>
                    <a:pt x="237" y="0"/>
                  </a:moveTo>
                  <a:lnTo>
                    <a:pt x="162" y="12"/>
                  </a:lnTo>
                  <a:lnTo>
                    <a:pt x="97" y="46"/>
                  </a:lnTo>
                  <a:lnTo>
                    <a:pt x="46" y="97"/>
                  </a:lnTo>
                  <a:lnTo>
                    <a:pt x="12" y="162"/>
                  </a:lnTo>
                  <a:lnTo>
                    <a:pt x="0" y="237"/>
                  </a:lnTo>
                  <a:lnTo>
                    <a:pt x="12" y="312"/>
                  </a:lnTo>
                  <a:lnTo>
                    <a:pt x="46" y="377"/>
                  </a:lnTo>
                  <a:lnTo>
                    <a:pt x="97" y="428"/>
                  </a:lnTo>
                  <a:lnTo>
                    <a:pt x="162" y="462"/>
                  </a:lnTo>
                  <a:lnTo>
                    <a:pt x="237" y="474"/>
                  </a:lnTo>
                  <a:lnTo>
                    <a:pt x="311" y="462"/>
                  </a:lnTo>
                  <a:lnTo>
                    <a:pt x="377" y="428"/>
                  </a:lnTo>
                  <a:lnTo>
                    <a:pt x="428" y="377"/>
                  </a:lnTo>
                  <a:lnTo>
                    <a:pt x="461" y="312"/>
                  </a:lnTo>
                  <a:lnTo>
                    <a:pt x="473" y="237"/>
                  </a:lnTo>
                  <a:lnTo>
                    <a:pt x="461" y="162"/>
                  </a:lnTo>
                  <a:lnTo>
                    <a:pt x="428" y="97"/>
                  </a:lnTo>
                  <a:lnTo>
                    <a:pt x="377" y="46"/>
                  </a:lnTo>
                  <a:lnTo>
                    <a:pt x="311" y="1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3" name="Freeform 487">
              <a:extLst>
                <a:ext uri="{FF2B5EF4-FFF2-40B4-BE49-F238E27FC236}">
                  <a16:creationId xmlns:a16="http://schemas.microsoft.com/office/drawing/2014/main" id="{D3D513CA-3944-4537-AC06-E0FAF1BF7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" y="148"/>
              <a:ext cx="474" cy="474"/>
            </a:xfrm>
            <a:custGeom>
              <a:avLst/>
              <a:gdLst>
                <a:gd name="T0" fmla="+- 0 2452 2452"/>
                <a:gd name="T1" fmla="*/ T0 w 474"/>
                <a:gd name="T2" fmla="+- 0 386 149"/>
                <a:gd name="T3" fmla="*/ 386 h 474"/>
                <a:gd name="T4" fmla="+- 0 2464 2452"/>
                <a:gd name="T5" fmla="*/ T4 w 474"/>
                <a:gd name="T6" fmla="+- 0 311 149"/>
                <a:gd name="T7" fmla="*/ 311 h 474"/>
                <a:gd name="T8" fmla="+- 0 2498 2452"/>
                <a:gd name="T9" fmla="*/ T8 w 474"/>
                <a:gd name="T10" fmla="+- 0 246 149"/>
                <a:gd name="T11" fmla="*/ 246 h 474"/>
                <a:gd name="T12" fmla="+- 0 2549 2452"/>
                <a:gd name="T13" fmla="*/ T12 w 474"/>
                <a:gd name="T14" fmla="+- 0 195 149"/>
                <a:gd name="T15" fmla="*/ 195 h 474"/>
                <a:gd name="T16" fmla="+- 0 2614 2452"/>
                <a:gd name="T17" fmla="*/ T16 w 474"/>
                <a:gd name="T18" fmla="+- 0 161 149"/>
                <a:gd name="T19" fmla="*/ 161 h 474"/>
                <a:gd name="T20" fmla="+- 0 2689 2452"/>
                <a:gd name="T21" fmla="*/ T20 w 474"/>
                <a:gd name="T22" fmla="+- 0 149 149"/>
                <a:gd name="T23" fmla="*/ 149 h 474"/>
                <a:gd name="T24" fmla="+- 0 2763 2452"/>
                <a:gd name="T25" fmla="*/ T24 w 474"/>
                <a:gd name="T26" fmla="+- 0 161 149"/>
                <a:gd name="T27" fmla="*/ 161 h 474"/>
                <a:gd name="T28" fmla="+- 0 2829 2452"/>
                <a:gd name="T29" fmla="*/ T28 w 474"/>
                <a:gd name="T30" fmla="+- 0 195 149"/>
                <a:gd name="T31" fmla="*/ 195 h 474"/>
                <a:gd name="T32" fmla="+- 0 2880 2452"/>
                <a:gd name="T33" fmla="*/ T32 w 474"/>
                <a:gd name="T34" fmla="+- 0 246 149"/>
                <a:gd name="T35" fmla="*/ 246 h 474"/>
                <a:gd name="T36" fmla="+- 0 2913 2452"/>
                <a:gd name="T37" fmla="*/ T36 w 474"/>
                <a:gd name="T38" fmla="+- 0 311 149"/>
                <a:gd name="T39" fmla="*/ 311 h 474"/>
                <a:gd name="T40" fmla="+- 0 2925 2452"/>
                <a:gd name="T41" fmla="*/ T40 w 474"/>
                <a:gd name="T42" fmla="+- 0 386 149"/>
                <a:gd name="T43" fmla="*/ 386 h 474"/>
                <a:gd name="T44" fmla="+- 0 2913 2452"/>
                <a:gd name="T45" fmla="*/ T44 w 474"/>
                <a:gd name="T46" fmla="+- 0 461 149"/>
                <a:gd name="T47" fmla="*/ 461 h 474"/>
                <a:gd name="T48" fmla="+- 0 2880 2452"/>
                <a:gd name="T49" fmla="*/ T48 w 474"/>
                <a:gd name="T50" fmla="+- 0 526 149"/>
                <a:gd name="T51" fmla="*/ 526 h 474"/>
                <a:gd name="T52" fmla="+- 0 2829 2452"/>
                <a:gd name="T53" fmla="*/ T52 w 474"/>
                <a:gd name="T54" fmla="+- 0 577 149"/>
                <a:gd name="T55" fmla="*/ 577 h 474"/>
                <a:gd name="T56" fmla="+- 0 2763 2452"/>
                <a:gd name="T57" fmla="*/ T56 w 474"/>
                <a:gd name="T58" fmla="+- 0 611 149"/>
                <a:gd name="T59" fmla="*/ 611 h 474"/>
                <a:gd name="T60" fmla="+- 0 2689 2452"/>
                <a:gd name="T61" fmla="*/ T60 w 474"/>
                <a:gd name="T62" fmla="+- 0 623 149"/>
                <a:gd name="T63" fmla="*/ 623 h 474"/>
                <a:gd name="T64" fmla="+- 0 2614 2452"/>
                <a:gd name="T65" fmla="*/ T64 w 474"/>
                <a:gd name="T66" fmla="+- 0 611 149"/>
                <a:gd name="T67" fmla="*/ 611 h 474"/>
                <a:gd name="T68" fmla="+- 0 2549 2452"/>
                <a:gd name="T69" fmla="*/ T68 w 474"/>
                <a:gd name="T70" fmla="+- 0 577 149"/>
                <a:gd name="T71" fmla="*/ 577 h 474"/>
                <a:gd name="T72" fmla="+- 0 2498 2452"/>
                <a:gd name="T73" fmla="*/ T72 w 474"/>
                <a:gd name="T74" fmla="+- 0 526 149"/>
                <a:gd name="T75" fmla="*/ 526 h 474"/>
                <a:gd name="T76" fmla="+- 0 2464 2452"/>
                <a:gd name="T77" fmla="*/ T76 w 474"/>
                <a:gd name="T78" fmla="+- 0 461 149"/>
                <a:gd name="T79" fmla="*/ 461 h 474"/>
                <a:gd name="T80" fmla="+- 0 2452 2452"/>
                <a:gd name="T81" fmla="*/ T80 w 474"/>
                <a:gd name="T82" fmla="+- 0 386 149"/>
                <a:gd name="T83" fmla="*/ 386 h 47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74" h="474">
                  <a:moveTo>
                    <a:pt x="0" y="237"/>
                  </a:moveTo>
                  <a:lnTo>
                    <a:pt x="12" y="162"/>
                  </a:lnTo>
                  <a:lnTo>
                    <a:pt x="46" y="97"/>
                  </a:lnTo>
                  <a:lnTo>
                    <a:pt x="97" y="46"/>
                  </a:lnTo>
                  <a:lnTo>
                    <a:pt x="162" y="12"/>
                  </a:lnTo>
                  <a:lnTo>
                    <a:pt x="237" y="0"/>
                  </a:lnTo>
                  <a:lnTo>
                    <a:pt x="311" y="12"/>
                  </a:lnTo>
                  <a:lnTo>
                    <a:pt x="377" y="46"/>
                  </a:lnTo>
                  <a:lnTo>
                    <a:pt x="428" y="97"/>
                  </a:lnTo>
                  <a:lnTo>
                    <a:pt x="461" y="162"/>
                  </a:lnTo>
                  <a:lnTo>
                    <a:pt x="473" y="237"/>
                  </a:lnTo>
                  <a:lnTo>
                    <a:pt x="461" y="312"/>
                  </a:lnTo>
                  <a:lnTo>
                    <a:pt x="428" y="377"/>
                  </a:lnTo>
                  <a:lnTo>
                    <a:pt x="377" y="428"/>
                  </a:lnTo>
                  <a:lnTo>
                    <a:pt x="311" y="462"/>
                  </a:lnTo>
                  <a:lnTo>
                    <a:pt x="237" y="474"/>
                  </a:lnTo>
                  <a:lnTo>
                    <a:pt x="162" y="462"/>
                  </a:lnTo>
                  <a:lnTo>
                    <a:pt x="97" y="428"/>
                  </a:lnTo>
                  <a:lnTo>
                    <a:pt x="46" y="377"/>
                  </a:lnTo>
                  <a:lnTo>
                    <a:pt x="12" y="312"/>
                  </a:lnTo>
                  <a:lnTo>
                    <a:pt x="0" y="237"/>
                  </a:lnTo>
                  <a:close/>
                </a:path>
              </a:pathLst>
            </a:custGeom>
            <a:noFill/>
            <a:ln w="796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54" name="Picture 486">
              <a:extLst>
                <a:ext uri="{FF2B5EF4-FFF2-40B4-BE49-F238E27FC236}">
                  <a16:creationId xmlns:a16="http://schemas.microsoft.com/office/drawing/2014/main" id="{BA27E601-87DD-474F-8C92-66AC24D3CB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" y="622"/>
              <a:ext cx="101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Freeform 485">
              <a:extLst>
                <a:ext uri="{FF2B5EF4-FFF2-40B4-BE49-F238E27FC236}">
                  <a16:creationId xmlns:a16="http://schemas.microsoft.com/office/drawing/2014/main" id="{7EB31EFD-81AB-4C53-9B17-87684EC10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" y="148"/>
              <a:ext cx="474" cy="474"/>
            </a:xfrm>
            <a:custGeom>
              <a:avLst/>
              <a:gdLst>
                <a:gd name="T0" fmla="+- 0 2689 2452"/>
                <a:gd name="T1" fmla="*/ T0 w 474"/>
                <a:gd name="T2" fmla="+- 0 149 149"/>
                <a:gd name="T3" fmla="*/ 149 h 474"/>
                <a:gd name="T4" fmla="+- 0 2614 2452"/>
                <a:gd name="T5" fmla="*/ T4 w 474"/>
                <a:gd name="T6" fmla="+- 0 161 149"/>
                <a:gd name="T7" fmla="*/ 161 h 474"/>
                <a:gd name="T8" fmla="+- 0 2549 2452"/>
                <a:gd name="T9" fmla="*/ T8 w 474"/>
                <a:gd name="T10" fmla="+- 0 195 149"/>
                <a:gd name="T11" fmla="*/ 195 h 474"/>
                <a:gd name="T12" fmla="+- 0 2498 2452"/>
                <a:gd name="T13" fmla="*/ T12 w 474"/>
                <a:gd name="T14" fmla="+- 0 246 149"/>
                <a:gd name="T15" fmla="*/ 246 h 474"/>
                <a:gd name="T16" fmla="+- 0 2464 2452"/>
                <a:gd name="T17" fmla="*/ T16 w 474"/>
                <a:gd name="T18" fmla="+- 0 311 149"/>
                <a:gd name="T19" fmla="*/ 311 h 474"/>
                <a:gd name="T20" fmla="+- 0 2452 2452"/>
                <a:gd name="T21" fmla="*/ T20 w 474"/>
                <a:gd name="T22" fmla="+- 0 386 149"/>
                <a:gd name="T23" fmla="*/ 386 h 474"/>
                <a:gd name="T24" fmla="+- 0 2464 2452"/>
                <a:gd name="T25" fmla="*/ T24 w 474"/>
                <a:gd name="T26" fmla="+- 0 461 149"/>
                <a:gd name="T27" fmla="*/ 461 h 474"/>
                <a:gd name="T28" fmla="+- 0 2498 2452"/>
                <a:gd name="T29" fmla="*/ T28 w 474"/>
                <a:gd name="T30" fmla="+- 0 526 149"/>
                <a:gd name="T31" fmla="*/ 526 h 474"/>
                <a:gd name="T32" fmla="+- 0 2549 2452"/>
                <a:gd name="T33" fmla="*/ T32 w 474"/>
                <a:gd name="T34" fmla="+- 0 577 149"/>
                <a:gd name="T35" fmla="*/ 577 h 474"/>
                <a:gd name="T36" fmla="+- 0 2614 2452"/>
                <a:gd name="T37" fmla="*/ T36 w 474"/>
                <a:gd name="T38" fmla="+- 0 611 149"/>
                <a:gd name="T39" fmla="*/ 611 h 474"/>
                <a:gd name="T40" fmla="+- 0 2689 2452"/>
                <a:gd name="T41" fmla="*/ T40 w 474"/>
                <a:gd name="T42" fmla="+- 0 623 149"/>
                <a:gd name="T43" fmla="*/ 623 h 474"/>
                <a:gd name="T44" fmla="+- 0 2763 2452"/>
                <a:gd name="T45" fmla="*/ T44 w 474"/>
                <a:gd name="T46" fmla="+- 0 611 149"/>
                <a:gd name="T47" fmla="*/ 611 h 474"/>
                <a:gd name="T48" fmla="+- 0 2829 2452"/>
                <a:gd name="T49" fmla="*/ T48 w 474"/>
                <a:gd name="T50" fmla="+- 0 577 149"/>
                <a:gd name="T51" fmla="*/ 577 h 474"/>
                <a:gd name="T52" fmla="+- 0 2880 2452"/>
                <a:gd name="T53" fmla="*/ T52 w 474"/>
                <a:gd name="T54" fmla="+- 0 526 149"/>
                <a:gd name="T55" fmla="*/ 526 h 474"/>
                <a:gd name="T56" fmla="+- 0 2913 2452"/>
                <a:gd name="T57" fmla="*/ T56 w 474"/>
                <a:gd name="T58" fmla="+- 0 461 149"/>
                <a:gd name="T59" fmla="*/ 461 h 474"/>
                <a:gd name="T60" fmla="+- 0 2925 2452"/>
                <a:gd name="T61" fmla="*/ T60 w 474"/>
                <a:gd name="T62" fmla="+- 0 386 149"/>
                <a:gd name="T63" fmla="*/ 386 h 474"/>
                <a:gd name="T64" fmla="+- 0 2913 2452"/>
                <a:gd name="T65" fmla="*/ T64 w 474"/>
                <a:gd name="T66" fmla="+- 0 311 149"/>
                <a:gd name="T67" fmla="*/ 311 h 474"/>
                <a:gd name="T68" fmla="+- 0 2880 2452"/>
                <a:gd name="T69" fmla="*/ T68 w 474"/>
                <a:gd name="T70" fmla="+- 0 246 149"/>
                <a:gd name="T71" fmla="*/ 246 h 474"/>
                <a:gd name="T72" fmla="+- 0 2829 2452"/>
                <a:gd name="T73" fmla="*/ T72 w 474"/>
                <a:gd name="T74" fmla="+- 0 195 149"/>
                <a:gd name="T75" fmla="*/ 195 h 474"/>
                <a:gd name="T76" fmla="+- 0 2763 2452"/>
                <a:gd name="T77" fmla="*/ T76 w 474"/>
                <a:gd name="T78" fmla="+- 0 161 149"/>
                <a:gd name="T79" fmla="*/ 161 h 474"/>
                <a:gd name="T80" fmla="+- 0 2689 2452"/>
                <a:gd name="T81" fmla="*/ T80 w 474"/>
                <a:gd name="T82" fmla="+- 0 149 149"/>
                <a:gd name="T83" fmla="*/ 149 h 47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74" h="474">
                  <a:moveTo>
                    <a:pt x="237" y="0"/>
                  </a:moveTo>
                  <a:lnTo>
                    <a:pt x="162" y="12"/>
                  </a:lnTo>
                  <a:lnTo>
                    <a:pt x="97" y="46"/>
                  </a:lnTo>
                  <a:lnTo>
                    <a:pt x="46" y="97"/>
                  </a:lnTo>
                  <a:lnTo>
                    <a:pt x="12" y="162"/>
                  </a:lnTo>
                  <a:lnTo>
                    <a:pt x="0" y="237"/>
                  </a:lnTo>
                  <a:lnTo>
                    <a:pt x="12" y="312"/>
                  </a:lnTo>
                  <a:lnTo>
                    <a:pt x="46" y="377"/>
                  </a:lnTo>
                  <a:lnTo>
                    <a:pt x="97" y="428"/>
                  </a:lnTo>
                  <a:lnTo>
                    <a:pt x="162" y="462"/>
                  </a:lnTo>
                  <a:lnTo>
                    <a:pt x="237" y="474"/>
                  </a:lnTo>
                  <a:lnTo>
                    <a:pt x="311" y="462"/>
                  </a:lnTo>
                  <a:lnTo>
                    <a:pt x="377" y="428"/>
                  </a:lnTo>
                  <a:lnTo>
                    <a:pt x="428" y="377"/>
                  </a:lnTo>
                  <a:lnTo>
                    <a:pt x="461" y="312"/>
                  </a:lnTo>
                  <a:lnTo>
                    <a:pt x="473" y="237"/>
                  </a:lnTo>
                  <a:lnTo>
                    <a:pt x="461" y="162"/>
                  </a:lnTo>
                  <a:lnTo>
                    <a:pt x="428" y="97"/>
                  </a:lnTo>
                  <a:lnTo>
                    <a:pt x="377" y="46"/>
                  </a:lnTo>
                  <a:lnTo>
                    <a:pt x="311" y="12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6" name="Freeform 484">
              <a:extLst>
                <a:ext uri="{FF2B5EF4-FFF2-40B4-BE49-F238E27FC236}">
                  <a16:creationId xmlns:a16="http://schemas.microsoft.com/office/drawing/2014/main" id="{B2186855-6F89-4DD7-9CB3-3DDB5015C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" y="148"/>
              <a:ext cx="474" cy="474"/>
            </a:xfrm>
            <a:custGeom>
              <a:avLst/>
              <a:gdLst>
                <a:gd name="T0" fmla="+- 0 2452 2452"/>
                <a:gd name="T1" fmla="*/ T0 w 474"/>
                <a:gd name="T2" fmla="+- 0 386 149"/>
                <a:gd name="T3" fmla="*/ 386 h 474"/>
                <a:gd name="T4" fmla="+- 0 2464 2452"/>
                <a:gd name="T5" fmla="*/ T4 w 474"/>
                <a:gd name="T6" fmla="+- 0 311 149"/>
                <a:gd name="T7" fmla="*/ 311 h 474"/>
                <a:gd name="T8" fmla="+- 0 2498 2452"/>
                <a:gd name="T9" fmla="*/ T8 w 474"/>
                <a:gd name="T10" fmla="+- 0 246 149"/>
                <a:gd name="T11" fmla="*/ 246 h 474"/>
                <a:gd name="T12" fmla="+- 0 2549 2452"/>
                <a:gd name="T13" fmla="*/ T12 w 474"/>
                <a:gd name="T14" fmla="+- 0 195 149"/>
                <a:gd name="T15" fmla="*/ 195 h 474"/>
                <a:gd name="T16" fmla="+- 0 2614 2452"/>
                <a:gd name="T17" fmla="*/ T16 w 474"/>
                <a:gd name="T18" fmla="+- 0 161 149"/>
                <a:gd name="T19" fmla="*/ 161 h 474"/>
                <a:gd name="T20" fmla="+- 0 2689 2452"/>
                <a:gd name="T21" fmla="*/ T20 w 474"/>
                <a:gd name="T22" fmla="+- 0 149 149"/>
                <a:gd name="T23" fmla="*/ 149 h 474"/>
                <a:gd name="T24" fmla="+- 0 2763 2452"/>
                <a:gd name="T25" fmla="*/ T24 w 474"/>
                <a:gd name="T26" fmla="+- 0 161 149"/>
                <a:gd name="T27" fmla="*/ 161 h 474"/>
                <a:gd name="T28" fmla="+- 0 2829 2452"/>
                <a:gd name="T29" fmla="*/ T28 w 474"/>
                <a:gd name="T30" fmla="+- 0 195 149"/>
                <a:gd name="T31" fmla="*/ 195 h 474"/>
                <a:gd name="T32" fmla="+- 0 2880 2452"/>
                <a:gd name="T33" fmla="*/ T32 w 474"/>
                <a:gd name="T34" fmla="+- 0 246 149"/>
                <a:gd name="T35" fmla="*/ 246 h 474"/>
                <a:gd name="T36" fmla="+- 0 2913 2452"/>
                <a:gd name="T37" fmla="*/ T36 w 474"/>
                <a:gd name="T38" fmla="+- 0 311 149"/>
                <a:gd name="T39" fmla="*/ 311 h 474"/>
                <a:gd name="T40" fmla="+- 0 2925 2452"/>
                <a:gd name="T41" fmla="*/ T40 w 474"/>
                <a:gd name="T42" fmla="+- 0 386 149"/>
                <a:gd name="T43" fmla="*/ 386 h 474"/>
                <a:gd name="T44" fmla="+- 0 2913 2452"/>
                <a:gd name="T45" fmla="*/ T44 w 474"/>
                <a:gd name="T46" fmla="+- 0 461 149"/>
                <a:gd name="T47" fmla="*/ 461 h 474"/>
                <a:gd name="T48" fmla="+- 0 2880 2452"/>
                <a:gd name="T49" fmla="*/ T48 w 474"/>
                <a:gd name="T50" fmla="+- 0 526 149"/>
                <a:gd name="T51" fmla="*/ 526 h 474"/>
                <a:gd name="T52" fmla="+- 0 2829 2452"/>
                <a:gd name="T53" fmla="*/ T52 w 474"/>
                <a:gd name="T54" fmla="+- 0 577 149"/>
                <a:gd name="T55" fmla="*/ 577 h 474"/>
                <a:gd name="T56" fmla="+- 0 2763 2452"/>
                <a:gd name="T57" fmla="*/ T56 w 474"/>
                <a:gd name="T58" fmla="+- 0 611 149"/>
                <a:gd name="T59" fmla="*/ 611 h 474"/>
                <a:gd name="T60" fmla="+- 0 2689 2452"/>
                <a:gd name="T61" fmla="*/ T60 w 474"/>
                <a:gd name="T62" fmla="+- 0 623 149"/>
                <a:gd name="T63" fmla="*/ 623 h 474"/>
                <a:gd name="T64" fmla="+- 0 2614 2452"/>
                <a:gd name="T65" fmla="*/ T64 w 474"/>
                <a:gd name="T66" fmla="+- 0 611 149"/>
                <a:gd name="T67" fmla="*/ 611 h 474"/>
                <a:gd name="T68" fmla="+- 0 2549 2452"/>
                <a:gd name="T69" fmla="*/ T68 w 474"/>
                <a:gd name="T70" fmla="+- 0 577 149"/>
                <a:gd name="T71" fmla="*/ 577 h 474"/>
                <a:gd name="T72" fmla="+- 0 2498 2452"/>
                <a:gd name="T73" fmla="*/ T72 w 474"/>
                <a:gd name="T74" fmla="+- 0 526 149"/>
                <a:gd name="T75" fmla="*/ 526 h 474"/>
                <a:gd name="T76" fmla="+- 0 2464 2452"/>
                <a:gd name="T77" fmla="*/ T76 w 474"/>
                <a:gd name="T78" fmla="+- 0 461 149"/>
                <a:gd name="T79" fmla="*/ 461 h 474"/>
                <a:gd name="T80" fmla="+- 0 2452 2452"/>
                <a:gd name="T81" fmla="*/ T80 w 474"/>
                <a:gd name="T82" fmla="+- 0 386 149"/>
                <a:gd name="T83" fmla="*/ 386 h 47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74" h="474">
                  <a:moveTo>
                    <a:pt x="0" y="237"/>
                  </a:moveTo>
                  <a:lnTo>
                    <a:pt x="12" y="162"/>
                  </a:lnTo>
                  <a:lnTo>
                    <a:pt x="46" y="97"/>
                  </a:lnTo>
                  <a:lnTo>
                    <a:pt x="97" y="46"/>
                  </a:lnTo>
                  <a:lnTo>
                    <a:pt x="162" y="12"/>
                  </a:lnTo>
                  <a:lnTo>
                    <a:pt x="237" y="0"/>
                  </a:lnTo>
                  <a:lnTo>
                    <a:pt x="311" y="12"/>
                  </a:lnTo>
                  <a:lnTo>
                    <a:pt x="377" y="46"/>
                  </a:lnTo>
                  <a:lnTo>
                    <a:pt x="428" y="97"/>
                  </a:lnTo>
                  <a:lnTo>
                    <a:pt x="461" y="162"/>
                  </a:lnTo>
                  <a:lnTo>
                    <a:pt x="473" y="237"/>
                  </a:lnTo>
                  <a:lnTo>
                    <a:pt x="461" y="312"/>
                  </a:lnTo>
                  <a:lnTo>
                    <a:pt x="428" y="377"/>
                  </a:lnTo>
                  <a:lnTo>
                    <a:pt x="377" y="428"/>
                  </a:lnTo>
                  <a:lnTo>
                    <a:pt x="311" y="462"/>
                  </a:lnTo>
                  <a:lnTo>
                    <a:pt x="237" y="474"/>
                  </a:lnTo>
                  <a:lnTo>
                    <a:pt x="162" y="462"/>
                  </a:lnTo>
                  <a:lnTo>
                    <a:pt x="97" y="428"/>
                  </a:lnTo>
                  <a:lnTo>
                    <a:pt x="46" y="377"/>
                  </a:lnTo>
                  <a:lnTo>
                    <a:pt x="12" y="312"/>
                  </a:lnTo>
                  <a:lnTo>
                    <a:pt x="0" y="237"/>
                  </a:lnTo>
                  <a:close/>
                </a:path>
              </a:pathLst>
            </a:custGeom>
            <a:noFill/>
            <a:ln w="796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57" name="Picture 483">
              <a:extLst>
                <a:ext uri="{FF2B5EF4-FFF2-40B4-BE49-F238E27FC236}">
                  <a16:creationId xmlns:a16="http://schemas.microsoft.com/office/drawing/2014/main" id="{8FA3F6CE-9B50-4925-AF48-91E3AE7E94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" y="2850"/>
              <a:ext cx="101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Freeform 482">
              <a:extLst>
                <a:ext uri="{FF2B5EF4-FFF2-40B4-BE49-F238E27FC236}">
                  <a16:creationId xmlns:a16="http://schemas.microsoft.com/office/drawing/2014/main" id="{674101EA-0E8C-4991-93FC-EEB0A4909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" y="3067"/>
              <a:ext cx="1510" cy="1235"/>
            </a:xfrm>
            <a:custGeom>
              <a:avLst/>
              <a:gdLst>
                <a:gd name="T0" fmla="+- 0 2073 2073"/>
                <a:gd name="T1" fmla="*/ T0 w 1233"/>
                <a:gd name="T2" fmla="+- 0 3685 3068"/>
                <a:gd name="T3" fmla="*/ 3685 h 1235"/>
                <a:gd name="T4" fmla="+- 0 2689 2073"/>
                <a:gd name="T5" fmla="*/ T4 w 1233"/>
                <a:gd name="T6" fmla="+- 0 3068 3068"/>
                <a:gd name="T7" fmla="*/ 3068 h 1235"/>
                <a:gd name="T8" fmla="+- 0 3305 2073"/>
                <a:gd name="T9" fmla="*/ T8 w 1233"/>
                <a:gd name="T10" fmla="+- 0 3685 3068"/>
                <a:gd name="T11" fmla="*/ 3685 h 1235"/>
                <a:gd name="T12" fmla="+- 0 2689 2073"/>
                <a:gd name="T13" fmla="*/ T12 w 1233"/>
                <a:gd name="T14" fmla="+- 0 4302 3068"/>
                <a:gd name="T15" fmla="*/ 4302 h 1235"/>
                <a:gd name="T16" fmla="+- 0 2073 2073"/>
                <a:gd name="T17" fmla="*/ T16 w 1233"/>
                <a:gd name="T18" fmla="+- 0 3685 3068"/>
                <a:gd name="T19" fmla="*/ 3685 h 123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233" h="1235">
                  <a:moveTo>
                    <a:pt x="0" y="617"/>
                  </a:moveTo>
                  <a:lnTo>
                    <a:pt x="616" y="0"/>
                  </a:lnTo>
                  <a:lnTo>
                    <a:pt x="1232" y="617"/>
                  </a:lnTo>
                  <a:lnTo>
                    <a:pt x="616" y="1234"/>
                  </a:lnTo>
                  <a:lnTo>
                    <a:pt x="0" y="617"/>
                  </a:lnTo>
                  <a:close/>
                </a:path>
              </a:pathLst>
            </a:custGeom>
            <a:noFill/>
            <a:ln w="10621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9" name="Freeform 481">
              <a:extLst>
                <a:ext uri="{FF2B5EF4-FFF2-40B4-BE49-F238E27FC236}">
                  <a16:creationId xmlns:a16="http://schemas.microsoft.com/office/drawing/2014/main" id="{698414C8-CAFD-41FC-9448-44548E78A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7" y="3425"/>
              <a:ext cx="2039" cy="520"/>
            </a:xfrm>
            <a:custGeom>
              <a:avLst/>
              <a:gdLst>
                <a:gd name="T0" fmla="+- 0 3987 3987"/>
                <a:gd name="T1" fmla="*/ T0 w 2039"/>
                <a:gd name="T2" fmla="+- 0 3512 3425"/>
                <a:gd name="T3" fmla="*/ 3512 h 520"/>
                <a:gd name="T4" fmla="+- 0 3994 3987"/>
                <a:gd name="T5" fmla="*/ T4 w 2039"/>
                <a:gd name="T6" fmla="+- 0 3478 3425"/>
                <a:gd name="T7" fmla="*/ 3478 h 520"/>
                <a:gd name="T8" fmla="+- 0 4012 3987"/>
                <a:gd name="T9" fmla="*/ T8 w 2039"/>
                <a:gd name="T10" fmla="+- 0 3450 3425"/>
                <a:gd name="T11" fmla="*/ 3450 h 520"/>
                <a:gd name="T12" fmla="+- 0 4040 3987"/>
                <a:gd name="T13" fmla="*/ T12 w 2039"/>
                <a:gd name="T14" fmla="+- 0 3432 3425"/>
                <a:gd name="T15" fmla="*/ 3432 h 520"/>
                <a:gd name="T16" fmla="+- 0 4074 3987"/>
                <a:gd name="T17" fmla="*/ T16 w 2039"/>
                <a:gd name="T18" fmla="+- 0 3425 3425"/>
                <a:gd name="T19" fmla="*/ 3425 h 520"/>
                <a:gd name="T20" fmla="+- 0 5939 3987"/>
                <a:gd name="T21" fmla="*/ T20 w 2039"/>
                <a:gd name="T22" fmla="+- 0 3425 3425"/>
                <a:gd name="T23" fmla="*/ 3425 h 520"/>
                <a:gd name="T24" fmla="+- 0 6000 3987"/>
                <a:gd name="T25" fmla="*/ T24 w 2039"/>
                <a:gd name="T26" fmla="+- 0 3450 3425"/>
                <a:gd name="T27" fmla="*/ 3450 h 520"/>
                <a:gd name="T28" fmla="+- 0 6026 3987"/>
                <a:gd name="T29" fmla="*/ T28 w 2039"/>
                <a:gd name="T30" fmla="+- 0 3512 3425"/>
                <a:gd name="T31" fmla="*/ 3512 h 520"/>
                <a:gd name="T32" fmla="+- 0 6026 3987"/>
                <a:gd name="T33" fmla="*/ T32 w 2039"/>
                <a:gd name="T34" fmla="+- 0 3858 3425"/>
                <a:gd name="T35" fmla="*/ 3858 h 520"/>
                <a:gd name="T36" fmla="+- 0 6019 3987"/>
                <a:gd name="T37" fmla="*/ T36 w 2039"/>
                <a:gd name="T38" fmla="+- 0 3892 3425"/>
                <a:gd name="T39" fmla="*/ 3892 h 520"/>
                <a:gd name="T40" fmla="+- 0 6000 3987"/>
                <a:gd name="T41" fmla="*/ T40 w 2039"/>
                <a:gd name="T42" fmla="+- 0 3920 3425"/>
                <a:gd name="T43" fmla="*/ 3920 h 520"/>
                <a:gd name="T44" fmla="+- 0 5973 3987"/>
                <a:gd name="T45" fmla="*/ T44 w 2039"/>
                <a:gd name="T46" fmla="+- 0 3938 3425"/>
                <a:gd name="T47" fmla="*/ 3938 h 520"/>
                <a:gd name="T48" fmla="+- 0 5939 3987"/>
                <a:gd name="T49" fmla="*/ T48 w 2039"/>
                <a:gd name="T50" fmla="+- 0 3945 3425"/>
                <a:gd name="T51" fmla="*/ 3945 h 520"/>
                <a:gd name="T52" fmla="+- 0 4074 3987"/>
                <a:gd name="T53" fmla="*/ T52 w 2039"/>
                <a:gd name="T54" fmla="+- 0 3945 3425"/>
                <a:gd name="T55" fmla="*/ 3945 h 520"/>
                <a:gd name="T56" fmla="+- 0 4012 3987"/>
                <a:gd name="T57" fmla="*/ T56 w 2039"/>
                <a:gd name="T58" fmla="+- 0 3920 3425"/>
                <a:gd name="T59" fmla="*/ 3920 h 520"/>
                <a:gd name="T60" fmla="+- 0 3987 3987"/>
                <a:gd name="T61" fmla="*/ T60 w 2039"/>
                <a:gd name="T62" fmla="+- 0 3858 3425"/>
                <a:gd name="T63" fmla="*/ 3858 h 520"/>
                <a:gd name="T64" fmla="+- 0 3987 3987"/>
                <a:gd name="T65" fmla="*/ T64 w 2039"/>
                <a:gd name="T66" fmla="+- 0 3512 3425"/>
                <a:gd name="T67" fmla="*/ 3512 h 52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2039" h="520">
                  <a:moveTo>
                    <a:pt x="0" y="87"/>
                  </a:moveTo>
                  <a:lnTo>
                    <a:pt x="7" y="53"/>
                  </a:lnTo>
                  <a:lnTo>
                    <a:pt x="25" y="25"/>
                  </a:lnTo>
                  <a:lnTo>
                    <a:pt x="53" y="7"/>
                  </a:lnTo>
                  <a:lnTo>
                    <a:pt x="87" y="0"/>
                  </a:lnTo>
                  <a:lnTo>
                    <a:pt x="1952" y="0"/>
                  </a:lnTo>
                  <a:lnTo>
                    <a:pt x="2013" y="25"/>
                  </a:lnTo>
                  <a:lnTo>
                    <a:pt x="2039" y="87"/>
                  </a:lnTo>
                  <a:lnTo>
                    <a:pt x="2039" y="433"/>
                  </a:lnTo>
                  <a:lnTo>
                    <a:pt x="2032" y="467"/>
                  </a:lnTo>
                  <a:lnTo>
                    <a:pt x="2013" y="495"/>
                  </a:lnTo>
                  <a:lnTo>
                    <a:pt x="1986" y="513"/>
                  </a:lnTo>
                  <a:lnTo>
                    <a:pt x="1952" y="520"/>
                  </a:lnTo>
                  <a:lnTo>
                    <a:pt x="87" y="520"/>
                  </a:lnTo>
                  <a:lnTo>
                    <a:pt x="25" y="495"/>
                  </a:lnTo>
                  <a:lnTo>
                    <a:pt x="0" y="433"/>
                  </a:lnTo>
                  <a:lnTo>
                    <a:pt x="0" y="87"/>
                  </a:lnTo>
                  <a:close/>
                </a:path>
              </a:pathLst>
            </a:custGeom>
            <a:noFill/>
            <a:ln w="7967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44A30C3A-A227-4D42-9A2E-D5A944402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" y="6131"/>
              <a:ext cx="474" cy="476"/>
            </a:xfrm>
            <a:custGeom>
              <a:avLst/>
              <a:gdLst>
                <a:gd name="T0" fmla="+- 0 5016 4780"/>
                <a:gd name="T1" fmla="*/ T0 w 474"/>
                <a:gd name="T2" fmla="+- 0 6131 6131"/>
                <a:gd name="T3" fmla="*/ 6131 h 476"/>
                <a:gd name="T4" fmla="+- 0 4942 4780"/>
                <a:gd name="T5" fmla="*/ T4 w 474"/>
                <a:gd name="T6" fmla="+- 0 6143 6131"/>
                <a:gd name="T7" fmla="*/ 6143 h 476"/>
                <a:gd name="T8" fmla="+- 0 4877 4780"/>
                <a:gd name="T9" fmla="*/ T8 w 474"/>
                <a:gd name="T10" fmla="+- 0 6177 6131"/>
                <a:gd name="T11" fmla="*/ 6177 h 476"/>
                <a:gd name="T12" fmla="+- 0 4825 4780"/>
                <a:gd name="T13" fmla="*/ T12 w 474"/>
                <a:gd name="T14" fmla="+- 0 6229 6131"/>
                <a:gd name="T15" fmla="*/ 6229 h 476"/>
                <a:gd name="T16" fmla="+- 0 4792 4780"/>
                <a:gd name="T17" fmla="*/ T16 w 474"/>
                <a:gd name="T18" fmla="+- 0 6294 6131"/>
                <a:gd name="T19" fmla="*/ 6294 h 476"/>
                <a:gd name="T20" fmla="+- 0 4780 4780"/>
                <a:gd name="T21" fmla="*/ T20 w 474"/>
                <a:gd name="T22" fmla="+- 0 6369 6131"/>
                <a:gd name="T23" fmla="*/ 6369 h 476"/>
                <a:gd name="T24" fmla="+- 0 4792 4780"/>
                <a:gd name="T25" fmla="*/ T24 w 474"/>
                <a:gd name="T26" fmla="+- 0 6444 6131"/>
                <a:gd name="T27" fmla="*/ 6444 h 476"/>
                <a:gd name="T28" fmla="+- 0 4825 4780"/>
                <a:gd name="T29" fmla="*/ T28 w 474"/>
                <a:gd name="T30" fmla="+- 0 6509 6131"/>
                <a:gd name="T31" fmla="*/ 6509 h 476"/>
                <a:gd name="T32" fmla="+- 0 4877 4780"/>
                <a:gd name="T33" fmla="*/ T32 w 474"/>
                <a:gd name="T34" fmla="+- 0 6561 6131"/>
                <a:gd name="T35" fmla="*/ 6561 h 476"/>
                <a:gd name="T36" fmla="+- 0 4942 4780"/>
                <a:gd name="T37" fmla="*/ T36 w 474"/>
                <a:gd name="T38" fmla="+- 0 6595 6131"/>
                <a:gd name="T39" fmla="*/ 6595 h 476"/>
                <a:gd name="T40" fmla="+- 0 5016 4780"/>
                <a:gd name="T41" fmla="*/ T40 w 474"/>
                <a:gd name="T42" fmla="+- 0 6607 6131"/>
                <a:gd name="T43" fmla="*/ 6607 h 476"/>
                <a:gd name="T44" fmla="+- 0 5091 4780"/>
                <a:gd name="T45" fmla="*/ T44 w 474"/>
                <a:gd name="T46" fmla="+- 0 6595 6131"/>
                <a:gd name="T47" fmla="*/ 6595 h 476"/>
                <a:gd name="T48" fmla="+- 0 5156 4780"/>
                <a:gd name="T49" fmla="*/ T48 w 474"/>
                <a:gd name="T50" fmla="+- 0 6561 6131"/>
                <a:gd name="T51" fmla="*/ 6561 h 476"/>
                <a:gd name="T52" fmla="+- 0 5208 4780"/>
                <a:gd name="T53" fmla="*/ T52 w 474"/>
                <a:gd name="T54" fmla="+- 0 6509 6131"/>
                <a:gd name="T55" fmla="*/ 6509 h 476"/>
                <a:gd name="T56" fmla="+- 0 5241 4780"/>
                <a:gd name="T57" fmla="*/ T56 w 474"/>
                <a:gd name="T58" fmla="+- 0 6444 6131"/>
                <a:gd name="T59" fmla="*/ 6444 h 476"/>
                <a:gd name="T60" fmla="+- 0 5253 4780"/>
                <a:gd name="T61" fmla="*/ T60 w 474"/>
                <a:gd name="T62" fmla="+- 0 6369 6131"/>
                <a:gd name="T63" fmla="*/ 6369 h 476"/>
                <a:gd name="T64" fmla="+- 0 5241 4780"/>
                <a:gd name="T65" fmla="*/ T64 w 474"/>
                <a:gd name="T66" fmla="+- 0 6294 6131"/>
                <a:gd name="T67" fmla="*/ 6294 h 476"/>
                <a:gd name="T68" fmla="+- 0 5208 4780"/>
                <a:gd name="T69" fmla="*/ T68 w 474"/>
                <a:gd name="T70" fmla="+- 0 6229 6131"/>
                <a:gd name="T71" fmla="*/ 6229 h 476"/>
                <a:gd name="T72" fmla="+- 0 5156 4780"/>
                <a:gd name="T73" fmla="*/ T72 w 474"/>
                <a:gd name="T74" fmla="+- 0 6177 6131"/>
                <a:gd name="T75" fmla="*/ 6177 h 476"/>
                <a:gd name="T76" fmla="+- 0 5091 4780"/>
                <a:gd name="T77" fmla="*/ T76 w 474"/>
                <a:gd name="T78" fmla="+- 0 6143 6131"/>
                <a:gd name="T79" fmla="*/ 6143 h 476"/>
                <a:gd name="T80" fmla="+- 0 5016 4780"/>
                <a:gd name="T81" fmla="*/ T80 w 474"/>
                <a:gd name="T82" fmla="+- 0 6131 6131"/>
                <a:gd name="T83" fmla="*/ 6131 h 47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74" h="476">
                  <a:moveTo>
                    <a:pt x="236" y="0"/>
                  </a:moveTo>
                  <a:lnTo>
                    <a:pt x="162" y="12"/>
                  </a:lnTo>
                  <a:lnTo>
                    <a:pt x="97" y="46"/>
                  </a:lnTo>
                  <a:lnTo>
                    <a:pt x="45" y="98"/>
                  </a:lnTo>
                  <a:lnTo>
                    <a:pt x="12" y="163"/>
                  </a:lnTo>
                  <a:lnTo>
                    <a:pt x="0" y="238"/>
                  </a:lnTo>
                  <a:lnTo>
                    <a:pt x="12" y="313"/>
                  </a:lnTo>
                  <a:lnTo>
                    <a:pt x="45" y="378"/>
                  </a:lnTo>
                  <a:lnTo>
                    <a:pt x="97" y="430"/>
                  </a:lnTo>
                  <a:lnTo>
                    <a:pt x="162" y="464"/>
                  </a:lnTo>
                  <a:lnTo>
                    <a:pt x="236" y="476"/>
                  </a:lnTo>
                  <a:lnTo>
                    <a:pt x="311" y="464"/>
                  </a:lnTo>
                  <a:lnTo>
                    <a:pt x="376" y="430"/>
                  </a:lnTo>
                  <a:lnTo>
                    <a:pt x="428" y="378"/>
                  </a:lnTo>
                  <a:lnTo>
                    <a:pt x="461" y="313"/>
                  </a:lnTo>
                  <a:lnTo>
                    <a:pt x="473" y="238"/>
                  </a:lnTo>
                  <a:lnTo>
                    <a:pt x="461" y="163"/>
                  </a:lnTo>
                  <a:lnTo>
                    <a:pt x="428" y="98"/>
                  </a:lnTo>
                  <a:lnTo>
                    <a:pt x="376" y="46"/>
                  </a:lnTo>
                  <a:lnTo>
                    <a:pt x="311" y="12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1" name="Freeform 479">
              <a:extLst>
                <a:ext uri="{FF2B5EF4-FFF2-40B4-BE49-F238E27FC236}">
                  <a16:creationId xmlns:a16="http://schemas.microsoft.com/office/drawing/2014/main" id="{CEA3D1E0-C42C-4F9A-A13D-B435A49E3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" y="6131"/>
              <a:ext cx="474" cy="476"/>
            </a:xfrm>
            <a:custGeom>
              <a:avLst/>
              <a:gdLst>
                <a:gd name="T0" fmla="+- 0 4780 4780"/>
                <a:gd name="T1" fmla="*/ T0 w 474"/>
                <a:gd name="T2" fmla="+- 0 6369 6131"/>
                <a:gd name="T3" fmla="*/ 6369 h 476"/>
                <a:gd name="T4" fmla="+- 0 4792 4780"/>
                <a:gd name="T5" fmla="*/ T4 w 474"/>
                <a:gd name="T6" fmla="+- 0 6294 6131"/>
                <a:gd name="T7" fmla="*/ 6294 h 476"/>
                <a:gd name="T8" fmla="+- 0 4825 4780"/>
                <a:gd name="T9" fmla="*/ T8 w 474"/>
                <a:gd name="T10" fmla="+- 0 6229 6131"/>
                <a:gd name="T11" fmla="*/ 6229 h 476"/>
                <a:gd name="T12" fmla="+- 0 4877 4780"/>
                <a:gd name="T13" fmla="*/ T12 w 474"/>
                <a:gd name="T14" fmla="+- 0 6177 6131"/>
                <a:gd name="T15" fmla="*/ 6177 h 476"/>
                <a:gd name="T16" fmla="+- 0 4942 4780"/>
                <a:gd name="T17" fmla="*/ T16 w 474"/>
                <a:gd name="T18" fmla="+- 0 6143 6131"/>
                <a:gd name="T19" fmla="*/ 6143 h 476"/>
                <a:gd name="T20" fmla="+- 0 5016 4780"/>
                <a:gd name="T21" fmla="*/ T20 w 474"/>
                <a:gd name="T22" fmla="+- 0 6131 6131"/>
                <a:gd name="T23" fmla="*/ 6131 h 476"/>
                <a:gd name="T24" fmla="+- 0 5091 4780"/>
                <a:gd name="T25" fmla="*/ T24 w 474"/>
                <a:gd name="T26" fmla="+- 0 6143 6131"/>
                <a:gd name="T27" fmla="*/ 6143 h 476"/>
                <a:gd name="T28" fmla="+- 0 5156 4780"/>
                <a:gd name="T29" fmla="*/ T28 w 474"/>
                <a:gd name="T30" fmla="+- 0 6177 6131"/>
                <a:gd name="T31" fmla="*/ 6177 h 476"/>
                <a:gd name="T32" fmla="+- 0 5208 4780"/>
                <a:gd name="T33" fmla="*/ T32 w 474"/>
                <a:gd name="T34" fmla="+- 0 6229 6131"/>
                <a:gd name="T35" fmla="*/ 6229 h 476"/>
                <a:gd name="T36" fmla="+- 0 5241 4780"/>
                <a:gd name="T37" fmla="*/ T36 w 474"/>
                <a:gd name="T38" fmla="+- 0 6294 6131"/>
                <a:gd name="T39" fmla="*/ 6294 h 476"/>
                <a:gd name="T40" fmla="+- 0 5253 4780"/>
                <a:gd name="T41" fmla="*/ T40 w 474"/>
                <a:gd name="T42" fmla="+- 0 6369 6131"/>
                <a:gd name="T43" fmla="*/ 6369 h 476"/>
                <a:gd name="T44" fmla="+- 0 5241 4780"/>
                <a:gd name="T45" fmla="*/ T44 w 474"/>
                <a:gd name="T46" fmla="+- 0 6444 6131"/>
                <a:gd name="T47" fmla="*/ 6444 h 476"/>
                <a:gd name="T48" fmla="+- 0 5208 4780"/>
                <a:gd name="T49" fmla="*/ T48 w 474"/>
                <a:gd name="T50" fmla="+- 0 6509 6131"/>
                <a:gd name="T51" fmla="*/ 6509 h 476"/>
                <a:gd name="T52" fmla="+- 0 5156 4780"/>
                <a:gd name="T53" fmla="*/ T52 w 474"/>
                <a:gd name="T54" fmla="+- 0 6561 6131"/>
                <a:gd name="T55" fmla="*/ 6561 h 476"/>
                <a:gd name="T56" fmla="+- 0 5091 4780"/>
                <a:gd name="T57" fmla="*/ T56 w 474"/>
                <a:gd name="T58" fmla="+- 0 6595 6131"/>
                <a:gd name="T59" fmla="*/ 6595 h 476"/>
                <a:gd name="T60" fmla="+- 0 5016 4780"/>
                <a:gd name="T61" fmla="*/ T60 w 474"/>
                <a:gd name="T62" fmla="+- 0 6607 6131"/>
                <a:gd name="T63" fmla="*/ 6607 h 476"/>
                <a:gd name="T64" fmla="+- 0 4942 4780"/>
                <a:gd name="T65" fmla="*/ T64 w 474"/>
                <a:gd name="T66" fmla="+- 0 6595 6131"/>
                <a:gd name="T67" fmla="*/ 6595 h 476"/>
                <a:gd name="T68" fmla="+- 0 4877 4780"/>
                <a:gd name="T69" fmla="*/ T68 w 474"/>
                <a:gd name="T70" fmla="+- 0 6561 6131"/>
                <a:gd name="T71" fmla="*/ 6561 h 476"/>
                <a:gd name="T72" fmla="+- 0 4825 4780"/>
                <a:gd name="T73" fmla="*/ T72 w 474"/>
                <a:gd name="T74" fmla="+- 0 6509 6131"/>
                <a:gd name="T75" fmla="*/ 6509 h 476"/>
                <a:gd name="T76" fmla="+- 0 4792 4780"/>
                <a:gd name="T77" fmla="*/ T76 w 474"/>
                <a:gd name="T78" fmla="+- 0 6444 6131"/>
                <a:gd name="T79" fmla="*/ 6444 h 476"/>
                <a:gd name="T80" fmla="+- 0 4780 4780"/>
                <a:gd name="T81" fmla="*/ T80 w 474"/>
                <a:gd name="T82" fmla="+- 0 6369 6131"/>
                <a:gd name="T83" fmla="*/ 6369 h 47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74" h="476">
                  <a:moveTo>
                    <a:pt x="0" y="238"/>
                  </a:moveTo>
                  <a:lnTo>
                    <a:pt x="12" y="163"/>
                  </a:lnTo>
                  <a:lnTo>
                    <a:pt x="45" y="98"/>
                  </a:lnTo>
                  <a:lnTo>
                    <a:pt x="97" y="46"/>
                  </a:lnTo>
                  <a:lnTo>
                    <a:pt x="162" y="12"/>
                  </a:lnTo>
                  <a:lnTo>
                    <a:pt x="236" y="0"/>
                  </a:lnTo>
                  <a:lnTo>
                    <a:pt x="311" y="12"/>
                  </a:lnTo>
                  <a:lnTo>
                    <a:pt x="376" y="46"/>
                  </a:lnTo>
                  <a:lnTo>
                    <a:pt x="428" y="98"/>
                  </a:lnTo>
                  <a:lnTo>
                    <a:pt x="461" y="163"/>
                  </a:lnTo>
                  <a:lnTo>
                    <a:pt x="473" y="238"/>
                  </a:lnTo>
                  <a:lnTo>
                    <a:pt x="461" y="313"/>
                  </a:lnTo>
                  <a:lnTo>
                    <a:pt x="428" y="378"/>
                  </a:lnTo>
                  <a:lnTo>
                    <a:pt x="376" y="430"/>
                  </a:lnTo>
                  <a:lnTo>
                    <a:pt x="311" y="464"/>
                  </a:lnTo>
                  <a:lnTo>
                    <a:pt x="236" y="476"/>
                  </a:lnTo>
                  <a:lnTo>
                    <a:pt x="162" y="464"/>
                  </a:lnTo>
                  <a:lnTo>
                    <a:pt x="97" y="430"/>
                  </a:lnTo>
                  <a:lnTo>
                    <a:pt x="45" y="378"/>
                  </a:lnTo>
                  <a:lnTo>
                    <a:pt x="12" y="313"/>
                  </a:lnTo>
                  <a:lnTo>
                    <a:pt x="0" y="238"/>
                  </a:lnTo>
                  <a:close/>
                </a:path>
              </a:pathLst>
            </a:custGeom>
            <a:noFill/>
            <a:ln w="7966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2" name="AutoShape 478">
              <a:extLst>
                <a:ext uri="{FF2B5EF4-FFF2-40B4-BE49-F238E27FC236}">
                  <a16:creationId xmlns:a16="http://schemas.microsoft.com/office/drawing/2014/main" id="{3A76D4E6-7AB7-4B0A-8EFB-46B72828F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8" y="3635"/>
              <a:ext cx="2429" cy="2497"/>
            </a:xfrm>
            <a:custGeom>
              <a:avLst/>
              <a:gdLst>
                <a:gd name="T0" fmla="+- 0 2739 2638"/>
                <a:gd name="T1" fmla="*/ T0 w 2429"/>
                <a:gd name="T2" fmla="+- 0 4702 3636"/>
                <a:gd name="T3" fmla="*/ 4702 h 2497"/>
                <a:gd name="T4" fmla="+- 0 2697 2638"/>
                <a:gd name="T5" fmla="*/ T4 w 2429"/>
                <a:gd name="T6" fmla="+- 0 4702 3636"/>
                <a:gd name="T7" fmla="*/ 4702 h 2497"/>
                <a:gd name="T8" fmla="+- 0 2697 2638"/>
                <a:gd name="T9" fmla="*/ T8 w 2429"/>
                <a:gd name="T10" fmla="+- 0 4302 3636"/>
                <a:gd name="T11" fmla="*/ 4302 h 2497"/>
                <a:gd name="T12" fmla="+- 0 2680 2638"/>
                <a:gd name="T13" fmla="*/ T12 w 2429"/>
                <a:gd name="T14" fmla="+- 0 4302 3636"/>
                <a:gd name="T15" fmla="*/ 4302 h 2497"/>
                <a:gd name="T16" fmla="+- 0 2680 2638"/>
                <a:gd name="T17" fmla="*/ T16 w 2429"/>
                <a:gd name="T18" fmla="+- 0 4702 3636"/>
                <a:gd name="T19" fmla="*/ 4702 h 2497"/>
                <a:gd name="T20" fmla="+- 0 2638 2638"/>
                <a:gd name="T21" fmla="*/ T20 w 2429"/>
                <a:gd name="T22" fmla="+- 0 4702 3636"/>
                <a:gd name="T23" fmla="*/ 4702 h 2497"/>
                <a:gd name="T24" fmla="+- 0 2689 2638"/>
                <a:gd name="T25" fmla="*/ T24 w 2429"/>
                <a:gd name="T26" fmla="+- 0 4803 3636"/>
                <a:gd name="T27" fmla="*/ 4803 h 2497"/>
                <a:gd name="T28" fmla="+- 0 2730 2638"/>
                <a:gd name="T29" fmla="*/ T28 w 2429"/>
                <a:gd name="T30" fmla="+- 0 4719 3636"/>
                <a:gd name="T31" fmla="*/ 4719 h 2497"/>
                <a:gd name="T32" fmla="+- 0 2739 2638"/>
                <a:gd name="T33" fmla="*/ T32 w 2429"/>
                <a:gd name="T34" fmla="+- 0 4702 3636"/>
                <a:gd name="T35" fmla="*/ 4702 h 2497"/>
                <a:gd name="T36" fmla="+- 0 3987 2638"/>
                <a:gd name="T37" fmla="*/ T36 w 2429"/>
                <a:gd name="T38" fmla="+- 0 3686 3636"/>
                <a:gd name="T39" fmla="*/ 3686 h 2497"/>
                <a:gd name="T40" fmla="+- 0 3970 2638"/>
                <a:gd name="T41" fmla="*/ T40 w 2429"/>
                <a:gd name="T42" fmla="+- 0 3678 3636"/>
                <a:gd name="T43" fmla="*/ 3678 h 2497"/>
                <a:gd name="T44" fmla="+- 0 3887 2638"/>
                <a:gd name="T45" fmla="*/ T44 w 2429"/>
                <a:gd name="T46" fmla="+- 0 3636 3636"/>
                <a:gd name="T47" fmla="*/ 3636 h 2497"/>
                <a:gd name="T48" fmla="+- 0 3887 2638"/>
                <a:gd name="T49" fmla="*/ T48 w 2429"/>
                <a:gd name="T50" fmla="+- 0 3678 3636"/>
                <a:gd name="T51" fmla="*/ 3678 h 2497"/>
                <a:gd name="T52" fmla="+- 0 3305 2638"/>
                <a:gd name="T53" fmla="*/ T52 w 2429"/>
                <a:gd name="T54" fmla="+- 0 3678 3636"/>
                <a:gd name="T55" fmla="*/ 3678 h 2497"/>
                <a:gd name="T56" fmla="+- 0 3305 2638"/>
                <a:gd name="T57" fmla="*/ T56 w 2429"/>
                <a:gd name="T58" fmla="+- 0 3694 3636"/>
                <a:gd name="T59" fmla="*/ 3694 h 2497"/>
                <a:gd name="T60" fmla="+- 0 3887 2638"/>
                <a:gd name="T61" fmla="*/ T60 w 2429"/>
                <a:gd name="T62" fmla="+- 0 3694 3636"/>
                <a:gd name="T63" fmla="*/ 3694 h 2497"/>
                <a:gd name="T64" fmla="+- 0 3887 2638"/>
                <a:gd name="T65" fmla="*/ T64 w 2429"/>
                <a:gd name="T66" fmla="+- 0 3736 3636"/>
                <a:gd name="T67" fmla="*/ 3736 h 2497"/>
                <a:gd name="T68" fmla="+- 0 3970 2638"/>
                <a:gd name="T69" fmla="*/ T68 w 2429"/>
                <a:gd name="T70" fmla="+- 0 3694 3636"/>
                <a:gd name="T71" fmla="*/ 3694 h 2497"/>
                <a:gd name="T72" fmla="+- 0 3987 2638"/>
                <a:gd name="T73" fmla="*/ T72 w 2429"/>
                <a:gd name="T74" fmla="+- 0 3686 3636"/>
                <a:gd name="T75" fmla="*/ 3686 h 2497"/>
                <a:gd name="T76" fmla="+- 0 4352 2638"/>
                <a:gd name="T77" fmla="*/ T76 w 2429"/>
                <a:gd name="T78" fmla="+- 0 5031 3636"/>
                <a:gd name="T79" fmla="*/ 5031 h 2497"/>
                <a:gd name="T80" fmla="+- 0 3026 2638"/>
                <a:gd name="T81" fmla="*/ T80 w 2429"/>
                <a:gd name="T82" fmla="+- 0 5031 3636"/>
                <a:gd name="T83" fmla="*/ 5031 h 2497"/>
                <a:gd name="T84" fmla="+- 0 3026 2638"/>
                <a:gd name="T85" fmla="*/ T84 w 2429"/>
                <a:gd name="T86" fmla="+- 0 4989 3636"/>
                <a:gd name="T87" fmla="*/ 4989 h 2497"/>
                <a:gd name="T88" fmla="+- 0 2925 2638"/>
                <a:gd name="T89" fmla="*/ T88 w 2429"/>
                <a:gd name="T90" fmla="+- 0 5039 3636"/>
                <a:gd name="T91" fmla="*/ 5039 h 2497"/>
                <a:gd name="T92" fmla="+- 0 3026 2638"/>
                <a:gd name="T93" fmla="*/ T92 w 2429"/>
                <a:gd name="T94" fmla="+- 0 5089 3636"/>
                <a:gd name="T95" fmla="*/ 5089 h 2497"/>
                <a:gd name="T96" fmla="+- 0 3026 2638"/>
                <a:gd name="T97" fmla="*/ T96 w 2429"/>
                <a:gd name="T98" fmla="+- 0 5047 3636"/>
                <a:gd name="T99" fmla="*/ 5047 h 2497"/>
                <a:gd name="T100" fmla="+- 0 4352 2638"/>
                <a:gd name="T101" fmla="*/ T100 w 2429"/>
                <a:gd name="T102" fmla="+- 0 5047 3636"/>
                <a:gd name="T103" fmla="*/ 5047 h 2497"/>
                <a:gd name="T104" fmla="+- 0 4352 2638"/>
                <a:gd name="T105" fmla="*/ T104 w 2429"/>
                <a:gd name="T106" fmla="+- 0 5031 3636"/>
                <a:gd name="T107" fmla="*/ 5031 h 2497"/>
                <a:gd name="T108" fmla="+- 0 5064 2638"/>
                <a:gd name="T109" fmla="*/ T108 w 2429"/>
                <a:gd name="T110" fmla="+- 0 4273 3636"/>
                <a:gd name="T111" fmla="*/ 4273 h 2497"/>
                <a:gd name="T112" fmla="+- 0 5022 2638"/>
                <a:gd name="T113" fmla="*/ T112 w 2429"/>
                <a:gd name="T114" fmla="+- 0 4274 3636"/>
                <a:gd name="T115" fmla="*/ 4274 h 2497"/>
                <a:gd name="T116" fmla="+- 0 5015 2638"/>
                <a:gd name="T117" fmla="*/ T116 w 2429"/>
                <a:gd name="T118" fmla="+- 0 3945 3636"/>
                <a:gd name="T119" fmla="*/ 3945 h 2497"/>
                <a:gd name="T120" fmla="+- 0 4998 2638"/>
                <a:gd name="T121" fmla="*/ T120 w 2429"/>
                <a:gd name="T122" fmla="+- 0 3945 3636"/>
                <a:gd name="T123" fmla="*/ 3945 h 2497"/>
                <a:gd name="T124" fmla="+- 0 5005 2638"/>
                <a:gd name="T125" fmla="*/ T124 w 2429"/>
                <a:gd name="T126" fmla="+- 0 4274 3636"/>
                <a:gd name="T127" fmla="*/ 4274 h 2497"/>
                <a:gd name="T128" fmla="+- 0 4963 2638"/>
                <a:gd name="T129" fmla="*/ T128 w 2429"/>
                <a:gd name="T130" fmla="+- 0 4275 3636"/>
                <a:gd name="T131" fmla="*/ 4275 h 2497"/>
                <a:gd name="T132" fmla="+- 0 5016 2638"/>
                <a:gd name="T133" fmla="*/ T132 w 2429"/>
                <a:gd name="T134" fmla="+- 0 4374 3636"/>
                <a:gd name="T135" fmla="*/ 4374 h 2497"/>
                <a:gd name="T136" fmla="+- 0 5055 2638"/>
                <a:gd name="T137" fmla="*/ T136 w 2429"/>
                <a:gd name="T138" fmla="+- 0 4291 3636"/>
                <a:gd name="T139" fmla="*/ 4291 h 2497"/>
                <a:gd name="T140" fmla="+- 0 5064 2638"/>
                <a:gd name="T141" fmla="*/ T140 w 2429"/>
                <a:gd name="T142" fmla="+- 0 4273 3636"/>
                <a:gd name="T143" fmla="*/ 4273 h 2497"/>
                <a:gd name="T144" fmla="+- 0 5067 2638"/>
                <a:gd name="T145" fmla="*/ T144 w 2429"/>
                <a:gd name="T146" fmla="+- 0 6032 3636"/>
                <a:gd name="T147" fmla="*/ 6032 h 2497"/>
                <a:gd name="T148" fmla="+- 0 5025 2638"/>
                <a:gd name="T149" fmla="*/ T148 w 2429"/>
                <a:gd name="T150" fmla="+- 0 6032 3636"/>
                <a:gd name="T151" fmla="*/ 6032 h 2497"/>
                <a:gd name="T152" fmla="+- 0 5025 2638"/>
                <a:gd name="T153" fmla="*/ T152 w 2429"/>
                <a:gd name="T154" fmla="+- 0 5704 3636"/>
                <a:gd name="T155" fmla="*/ 5704 h 2497"/>
                <a:gd name="T156" fmla="+- 0 5008 2638"/>
                <a:gd name="T157" fmla="*/ T156 w 2429"/>
                <a:gd name="T158" fmla="+- 0 5704 3636"/>
                <a:gd name="T159" fmla="*/ 5704 h 2497"/>
                <a:gd name="T160" fmla="+- 0 5008 2638"/>
                <a:gd name="T161" fmla="*/ T160 w 2429"/>
                <a:gd name="T162" fmla="+- 0 6032 3636"/>
                <a:gd name="T163" fmla="*/ 6032 h 2497"/>
                <a:gd name="T164" fmla="+- 0 4966 2638"/>
                <a:gd name="T165" fmla="*/ T164 w 2429"/>
                <a:gd name="T166" fmla="+- 0 6032 3636"/>
                <a:gd name="T167" fmla="*/ 6032 h 2497"/>
                <a:gd name="T168" fmla="+- 0 5016 2638"/>
                <a:gd name="T169" fmla="*/ T168 w 2429"/>
                <a:gd name="T170" fmla="+- 0 6133 3636"/>
                <a:gd name="T171" fmla="*/ 6133 h 2497"/>
                <a:gd name="T172" fmla="+- 0 5058 2638"/>
                <a:gd name="T173" fmla="*/ T172 w 2429"/>
                <a:gd name="T174" fmla="+- 0 6049 3636"/>
                <a:gd name="T175" fmla="*/ 6049 h 2497"/>
                <a:gd name="T176" fmla="+- 0 5067 2638"/>
                <a:gd name="T177" fmla="*/ T176 w 2429"/>
                <a:gd name="T178" fmla="+- 0 6032 3636"/>
                <a:gd name="T179" fmla="*/ 6032 h 24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2429" h="2497">
                  <a:moveTo>
                    <a:pt x="101" y="1066"/>
                  </a:moveTo>
                  <a:lnTo>
                    <a:pt x="59" y="1066"/>
                  </a:lnTo>
                  <a:lnTo>
                    <a:pt x="59" y="666"/>
                  </a:lnTo>
                  <a:lnTo>
                    <a:pt x="42" y="666"/>
                  </a:lnTo>
                  <a:lnTo>
                    <a:pt x="42" y="1066"/>
                  </a:lnTo>
                  <a:lnTo>
                    <a:pt x="0" y="1066"/>
                  </a:lnTo>
                  <a:lnTo>
                    <a:pt x="51" y="1167"/>
                  </a:lnTo>
                  <a:lnTo>
                    <a:pt x="92" y="1083"/>
                  </a:lnTo>
                  <a:lnTo>
                    <a:pt x="101" y="1066"/>
                  </a:lnTo>
                  <a:close/>
                  <a:moveTo>
                    <a:pt x="1349" y="50"/>
                  </a:moveTo>
                  <a:lnTo>
                    <a:pt x="1332" y="42"/>
                  </a:lnTo>
                  <a:lnTo>
                    <a:pt x="1249" y="0"/>
                  </a:lnTo>
                  <a:lnTo>
                    <a:pt x="1249" y="42"/>
                  </a:lnTo>
                  <a:lnTo>
                    <a:pt x="667" y="42"/>
                  </a:lnTo>
                  <a:lnTo>
                    <a:pt x="667" y="58"/>
                  </a:lnTo>
                  <a:lnTo>
                    <a:pt x="1249" y="58"/>
                  </a:lnTo>
                  <a:lnTo>
                    <a:pt x="1249" y="100"/>
                  </a:lnTo>
                  <a:lnTo>
                    <a:pt x="1332" y="58"/>
                  </a:lnTo>
                  <a:lnTo>
                    <a:pt x="1349" y="50"/>
                  </a:lnTo>
                  <a:close/>
                  <a:moveTo>
                    <a:pt x="1714" y="1395"/>
                  </a:moveTo>
                  <a:lnTo>
                    <a:pt x="388" y="1395"/>
                  </a:lnTo>
                  <a:lnTo>
                    <a:pt x="388" y="1353"/>
                  </a:lnTo>
                  <a:lnTo>
                    <a:pt x="287" y="1403"/>
                  </a:lnTo>
                  <a:lnTo>
                    <a:pt x="388" y="1453"/>
                  </a:lnTo>
                  <a:lnTo>
                    <a:pt x="388" y="1411"/>
                  </a:lnTo>
                  <a:lnTo>
                    <a:pt x="1714" y="1411"/>
                  </a:lnTo>
                  <a:lnTo>
                    <a:pt x="1714" y="1395"/>
                  </a:lnTo>
                  <a:close/>
                  <a:moveTo>
                    <a:pt x="2426" y="637"/>
                  </a:moveTo>
                  <a:lnTo>
                    <a:pt x="2384" y="638"/>
                  </a:lnTo>
                  <a:lnTo>
                    <a:pt x="2377" y="309"/>
                  </a:lnTo>
                  <a:lnTo>
                    <a:pt x="2360" y="309"/>
                  </a:lnTo>
                  <a:lnTo>
                    <a:pt x="2367" y="638"/>
                  </a:lnTo>
                  <a:lnTo>
                    <a:pt x="2325" y="639"/>
                  </a:lnTo>
                  <a:lnTo>
                    <a:pt x="2378" y="738"/>
                  </a:lnTo>
                  <a:lnTo>
                    <a:pt x="2417" y="655"/>
                  </a:lnTo>
                  <a:lnTo>
                    <a:pt x="2426" y="637"/>
                  </a:lnTo>
                  <a:close/>
                  <a:moveTo>
                    <a:pt x="2429" y="2396"/>
                  </a:moveTo>
                  <a:lnTo>
                    <a:pt x="2387" y="2396"/>
                  </a:lnTo>
                  <a:lnTo>
                    <a:pt x="2387" y="2068"/>
                  </a:lnTo>
                  <a:lnTo>
                    <a:pt x="2370" y="2068"/>
                  </a:lnTo>
                  <a:lnTo>
                    <a:pt x="2370" y="2396"/>
                  </a:lnTo>
                  <a:lnTo>
                    <a:pt x="2328" y="2396"/>
                  </a:lnTo>
                  <a:lnTo>
                    <a:pt x="2378" y="2497"/>
                  </a:lnTo>
                  <a:lnTo>
                    <a:pt x="2420" y="2413"/>
                  </a:lnTo>
                  <a:lnTo>
                    <a:pt x="2429" y="2396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3" name="Freeform 477">
              <a:extLst>
                <a:ext uri="{FF2B5EF4-FFF2-40B4-BE49-F238E27FC236}">
                  <a16:creationId xmlns:a16="http://schemas.microsoft.com/office/drawing/2014/main" id="{52F6D5BD-2FF3-47EE-8ABA-00DE48CCD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" y="4374"/>
              <a:ext cx="1329" cy="1329"/>
            </a:xfrm>
            <a:custGeom>
              <a:avLst/>
              <a:gdLst>
                <a:gd name="T0" fmla="+- 0 5016 4352"/>
                <a:gd name="T1" fmla="*/ T0 w 1329"/>
                <a:gd name="T2" fmla="+- 0 4375 4375"/>
                <a:gd name="T3" fmla="*/ 4375 h 1329"/>
                <a:gd name="T4" fmla="+- 0 4352 4352"/>
                <a:gd name="T5" fmla="*/ T4 w 1329"/>
                <a:gd name="T6" fmla="+- 0 5039 4375"/>
                <a:gd name="T7" fmla="*/ 5039 h 1329"/>
                <a:gd name="T8" fmla="+- 0 5016 4352"/>
                <a:gd name="T9" fmla="*/ T8 w 1329"/>
                <a:gd name="T10" fmla="+- 0 5704 4375"/>
                <a:gd name="T11" fmla="*/ 5704 h 1329"/>
                <a:gd name="T12" fmla="+- 0 5681 4352"/>
                <a:gd name="T13" fmla="*/ T12 w 1329"/>
                <a:gd name="T14" fmla="+- 0 5039 4375"/>
                <a:gd name="T15" fmla="*/ 5039 h 1329"/>
                <a:gd name="T16" fmla="+- 0 5016 4352"/>
                <a:gd name="T17" fmla="*/ T16 w 1329"/>
                <a:gd name="T18" fmla="+- 0 4375 4375"/>
                <a:gd name="T19" fmla="*/ 4375 h 132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329" h="1329">
                  <a:moveTo>
                    <a:pt x="664" y="0"/>
                  </a:moveTo>
                  <a:lnTo>
                    <a:pt x="0" y="664"/>
                  </a:lnTo>
                  <a:lnTo>
                    <a:pt x="664" y="1329"/>
                  </a:lnTo>
                  <a:lnTo>
                    <a:pt x="1329" y="664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4" name="Freeform 476">
              <a:extLst>
                <a:ext uri="{FF2B5EF4-FFF2-40B4-BE49-F238E27FC236}">
                  <a16:creationId xmlns:a16="http://schemas.microsoft.com/office/drawing/2014/main" id="{6B5FE723-BEA6-4B13-9D1E-784366E7A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" y="4374"/>
              <a:ext cx="1329" cy="1329"/>
            </a:xfrm>
            <a:custGeom>
              <a:avLst/>
              <a:gdLst>
                <a:gd name="T0" fmla="+- 0 4352 4352"/>
                <a:gd name="T1" fmla="*/ T0 w 1329"/>
                <a:gd name="T2" fmla="+- 0 5039 4375"/>
                <a:gd name="T3" fmla="*/ 5039 h 1329"/>
                <a:gd name="T4" fmla="+- 0 5016 4352"/>
                <a:gd name="T5" fmla="*/ T4 w 1329"/>
                <a:gd name="T6" fmla="+- 0 4375 4375"/>
                <a:gd name="T7" fmla="*/ 4375 h 1329"/>
                <a:gd name="T8" fmla="+- 0 5681 4352"/>
                <a:gd name="T9" fmla="*/ T8 w 1329"/>
                <a:gd name="T10" fmla="+- 0 5039 4375"/>
                <a:gd name="T11" fmla="*/ 5039 h 1329"/>
                <a:gd name="T12" fmla="+- 0 5016 4352"/>
                <a:gd name="T13" fmla="*/ T12 w 1329"/>
                <a:gd name="T14" fmla="+- 0 5704 4375"/>
                <a:gd name="T15" fmla="*/ 5704 h 1329"/>
                <a:gd name="T16" fmla="+- 0 4352 4352"/>
                <a:gd name="T17" fmla="*/ T16 w 1329"/>
                <a:gd name="T18" fmla="+- 0 5039 4375"/>
                <a:gd name="T19" fmla="*/ 5039 h 132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329" h="1329">
                  <a:moveTo>
                    <a:pt x="0" y="664"/>
                  </a:moveTo>
                  <a:lnTo>
                    <a:pt x="664" y="0"/>
                  </a:lnTo>
                  <a:lnTo>
                    <a:pt x="1329" y="664"/>
                  </a:lnTo>
                  <a:lnTo>
                    <a:pt x="664" y="1329"/>
                  </a:lnTo>
                  <a:lnTo>
                    <a:pt x="0" y="664"/>
                  </a:lnTo>
                  <a:close/>
                </a:path>
              </a:pathLst>
            </a:custGeom>
            <a:noFill/>
            <a:ln w="10621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65" name="Text Box 475">
              <a:extLst>
                <a:ext uri="{FF2B5EF4-FFF2-40B4-BE49-F238E27FC236}">
                  <a16:creationId xmlns:a16="http://schemas.microsoft.com/office/drawing/2014/main" id="{8D1EB8FC-480B-4E63-B322-00A5248C6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-189"/>
              <a:ext cx="47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025"/>
                </a:lnSpc>
                <a:spcAft>
                  <a:spcPts val="0"/>
                </a:spcAft>
              </a:pPr>
              <a:r>
                <a:rPr lang="it-IT" sz="90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MMG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66" name="Text Box 474">
              <a:extLst>
                <a:ext uri="{FF2B5EF4-FFF2-40B4-BE49-F238E27FC236}">
                  <a16:creationId xmlns:a16="http://schemas.microsoft.com/office/drawing/2014/main" id="{E1AB8F05-E86D-44CA-A6F3-1FBE59F42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5" y="-189"/>
              <a:ext cx="2319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025"/>
                </a:lnSpc>
                <a:spcAft>
                  <a:spcPts val="0"/>
                </a:spcAft>
              </a:pPr>
              <a:r>
                <a:rPr lang="it-IT" sz="90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Sportello</a:t>
              </a:r>
              <a:r>
                <a:rPr lang="it-IT" sz="900" b="1" spc="3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90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pz</a:t>
              </a:r>
              <a:r>
                <a:rPr lang="it-IT" sz="900" b="1" spc="5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90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cronico</a:t>
              </a:r>
              <a:r>
                <a:rPr lang="it-IT" sz="900" b="1" spc="4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90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(PTA)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67" name="Text Box 473">
              <a:extLst>
                <a:ext uri="{FF2B5EF4-FFF2-40B4-BE49-F238E27FC236}">
                  <a16:creationId xmlns:a16="http://schemas.microsoft.com/office/drawing/2014/main" id="{8417DAD1-F201-42A8-BEDD-85D97D3E5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38" y="-189"/>
              <a:ext cx="40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025"/>
                </a:lnSpc>
                <a:spcAft>
                  <a:spcPts val="0"/>
                </a:spcAft>
              </a:pPr>
              <a:r>
                <a:rPr lang="it-IT" sz="90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PUA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68" name="Text Box 472">
              <a:extLst>
                <a:ext uri="{FF2B5EF4-FFF2-40B4-BE49-F238E27FC236}">
                  <a16:creationId xmlns:a16="http://schemas.microsoft.com/office/drawing/2014/main" id="{986CA59E-BA74-470B-8C4E-66A8C41035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5" y="304"/>
              <a:ext cx="10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40"/>
                </a:lnSpc>
                <a:spcAft>
                  <a:spcPts val="0"/>
                </a:spcAft>
              </a:pPr>
              <a:r>
                <a:rPr lang="it-IT" sz="750">
                  <a:effectLst/>
                  <a:latin typeface="Arial MT"/>
                  <a:ea typeface="Arial MT"/>
                  <a:cs typeface="Arial MT"/>
                </a:rPr>
                <a:t>9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69" name="Text Box 471">
              <a:extLst>
                <a:ext uri="{FF2B5EF4-FFF2-40B4-BE49-F238E27FC236}">
                  <a16:creationId xmlns:a16="http://schemas.microsoft.com/office/drawing/2014/main" id="{EAF4511A-FDAF-423A-85FF-B70E2F6B7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779"/>
              <a:ext cx="1913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ts val="840"/>
                </a:lnSpc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Compila</a:t>
              </a:r>
              <a:r>
                <a:rPr lang="it-IT" sz="900" spc="-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scheda </a:t>
              </a:r>
            </a:p>
            <a:p>
              <a:pPr algn="ctr">
                <a:lnSpc>
                  <a:spcPts val="840"/>
                </a:lnSpc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di presa in carico</a:t>
              </a:r>
            </a:p>
          </p:txBody>
        </p:sp>
        <p:sp>
          <p:nvSpPr>
            <p:cNvPr id="70" name="Text Box 470">
              <a:extLst>
                <a:ext uri="{FF2B5EF4-FFF2-40B4-BE49-F238E27FC236}">
                  <a16:creationId xmlns:a16="http://schemas.microsoft.com/office/drawing/2014/main" id="{A039D7C5-85E7-4632-9621-06B90EBA0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2" y="891"/>
              <a:ext cx="1864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348615" marR="3810" indent="-349250">
                <a:lnSpc>
                  <a:spcPct val="105000"/>
                </a:lnSpc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Trasmissione scheda al</a:t>
              </a:r>
              <a:r>
                <a:rPr lang="it-IT" sz="900" spc="-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PTA</a:t>
              </a:r>
            </a:p>
          </p:txBody>
        </p:sp>
        <p:sp>
          <p:nvSpPr>
            <p:cNvPr id="71" name="Text Box 469">
              <a:extLst>
                <a:ext uri="{FF2B5EF4-FFF2-40B4-BE49-F238E27FC236}">
                  <a16:creationId xmlns:a16="http://schemas.microsoft.com/office/drawing/2014/main" id="{1277148D-F5A3-46BE-A809-1156139F8C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9" y="770"/>
              <a:ext cx="1334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lnSpc>
                  <a:spcPct val="105000"/>
                </a:lnSpc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Iscrizione pz nel registro distrettuale</a:t>
              </a:r>
            </a:p>
          </p:txBody>
        </p:sp>
        <p:sp>
          <p:nvSpPr>
            <p:cNvPr id="72" name="Text Box 468">
              <a:extLst>
                <a:ext uri="{FF2B5EF4-FFF2-40B4-BE49-F238E27FC236}">
                  <a16:creationId xmlns:a16="http://schemas.microsoft.com/office/drawing/2014/main" id="{041AE7D6-EB1F-4D8B-8871-61F4AE290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3" y="1872"/>
              <a:ext cx="1084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3020" algn="ctr">
                <a:spcBef>
                  <a:spcPts val="10"/>
                </a:spcBef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Necessita cure domiciliari o residenziali?</a:t>
              </a:r>
            </a:p>
          </p:txBody>
        </p:sp>
        <p:sp>
          <p:nvSpPr>
            <p:cNvPr id="73" name="Text Box 467">
              <a:extLst>
                <a:ext uri="{FF2B5EF4-FFF2-40B4-BE49-F238E27FC236}">
                  <a16:creationId xmlns:a16="http://schemas.microsoft.com/office/drawing/2014/main" id="{79B8B0AE-3C88-4DE4-ACE9-FDCB06AE4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2" y="1974"/>
              <a:ext cx="2133" cy="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indent="-635" algn="ctr">
                <a:lnSpc>
                  <a:spcPct val="105000"/>
                </a:lnSpc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Attivazione assistenza domiciliare (ADI o CP) o residenziale</a:t>
              </a:r>
            </a:p>
          </p:txBody>
        </p:sp>
        <p:sp>
          <p:nvSpPr>
            <p:cNvPr id="74" name="Text Box 466">
              <a:extLst>
                <a:ext uri="{FF2B5EF4-FFF2-40B4-BE49-F238E27FC236}">
                  <a16:creationId xmlns:a16="http://schemas.microsoft.com/office/drawing/2014/main" id="{7F8AF725-D05A-46CA-B9FF-65C22CA5B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3240"/>
              <a:ext cx="1410" cy="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 marR="11430" algn="ctr">
                <a:lnSpc>
                  <a:spcPct val="110000"/>
                </a:lnSpc>
                <a:spcBef>
                  <a:spcPts val="5"/>
                </a:spcBef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Il paziente è stato dimesso da ospedale?</a:t>
              </a:r>
            </a:p>
          </p:txBody>
        </p:sp>
        <p:sp>
          <p:nvSpPr>
            <p:cNvPr id="75" name="Text Box 465">
              <a:extLst>
                <a:ext uri="{FF2B5EF4-FFF2-40B4-BE49-F238E27FC236}">
                  <a16:creationId xmlns:a16="http://schemas.microsoft.com/office/drawing/2014/main" id="{3BCBBB85-7B26-4BE4-AC39-D5A7E7687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1" y="3374"/>
              <a:ext cx="18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40"/>
                </a:lnSpc>
                <a:spcAft>
                  <a:spcPts val="0"/>
                </a:spcAft>
              </a:pPr>
              <a:r>
                <a:rPr lang="it-IT" sz="750">
                  <a:effectLst/>
                  <a:latin typeface="Arial MT"/>
                  <a:ea typeface="Arial MT"/>
                  <a:cs typeface="Arial MT"/>
                </a:rPr>
                <a:t>14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76" name="Text Box 464">
              <a:extLst>
                <a:ext uri="{FF2B5EF4-FFF2-40B4-BE49-F238E27FC236}">
                  <a16:creationId xmlns:a16="http://schemas.microsoft.com/office/drawing/2014/main" id="{DFE8AB9D-35A5-4E59-88A2-85F4B6EA8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3" y="3512"/>
              <a:ext cx="154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40"/>
                </a:lnSpc>
                <a:spcAft>
                  <a:spcPts val="0"/>
                </a:spcAft>
              </a:pPr>
              <a:r>
                <a:rPr lang="it-IT" sz="750" dirty="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77" name="Text Box 463">
              <a:extLst>
                <a:ext uri="{FF2B5EF4-FFF2-40B4-BE49-F238E27FC236}">
                  <a16:creationId xmlns:a16="http://schemas.microsoft.com/office/drawing/2014/main" id="{88876808-5ACF-458C-ABE2-EA9AA4BF3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3514"/>
              <a:ext cx="1909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25730" marR="2540" indent="-126365">
                <a:lnSpc>
                  <a:spcPct val="105000"/>
                </a:lnSpc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Visiona lettera di dimissione</a:t>
              </a:r>
            </a:p>
          </p:txBody>
        </p:sp>
        <p:sp>
          <p:nvSpPr>
            <p:cNvPr id="78" name="Text Box 462">
              <a:extLst>
                <a:ext uri="{FF2B5EF4-FFF2-40B4-BE49-F238E27FC236}">
                  <a16:creationId xmlns:a16="http://schemas.microsoft.com/office/drawing/2014/main" id="{5B199BA4-D632-4014-9482-0A1DF99AF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8" y="4302"/>
              <a:ext cx="212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40"/>
                </a:lnSpc>
                <a:spcAft>
                  <a:spcPts val="0"/>
                </a:spcAft>
              </a:pPr>
              <a:r>
                <a:rPr lang="it-IT" sz="750" dirty="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79" name="Text Box 461">
              <a:extLst>
                <a:ext uri="{FF2B5EF4-FFF2-40B4-BE49-F238E27FC236}">
                  <a16:creationId xmlns:a16="http://schemas.microsoft.com/office/drawing/2014/main" id="{9EC8C95B-0CAE-41A8-8260-D81EA1BED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3" y="4959"/>
              <a:ext cx="18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40"/>
                </a:lnSpc>
                <a:spcAft>
                  <a:spcPts val="0"/>
                </a:spcAft>
              </a:pPr>
              <a:r>
                <a:rPr lang="it-IT" sz="750" dirty="0">
                  <a:effectLst/>
                  <a:latin typeface="Arial MT"/>
                  <a:ea typeface="Arial MT"/>
                  <a:cs typeface="Arial MT"/>
                </a:rPr>
                <a:t>11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80" name="Text Box 460">
              <a:extLst>
                <a:ext uri="{FF2B5EF4-FFF2-40B4-BE49-F238E27FC236}">
                  <a16:creationId xmlns:a16="http://schemas.microsoft.com/office/drawing/2014/main" id="{F7995477-D563-496E-BBA4-967A20D01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" y="4888"/>
              <a:ext cx="441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40"/>
                </a:lnSpc>
                <a:spcAft>
                  <a:spcPts val="0"/>
                </a:spcAft>
              </a:pPr>
              <a:r>
                <a:rPr lang="it-IT" sz="750">
                  <a:effectLst/>
                  <a:latin typeface="Arial MT"/>
                  <a:ea typeface="Arial MT"/>
                  <a:cs typeface="Arial MT"/>
                </a:rPr>
                <a:t>Basso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81" name="Text Box 459">
              <a:extLst>
                <a:ext uri="{FF2B5EF4-FFF2-40B4-BE49-F238E27FC236}">
                  <a16:creationId xmlns:a16="http://schemas.microsoft.com/office/drawing/2014/main" id="{2EDE313B-8C56-4DFD-A10E-319264C85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6" y="4793"/>
              <a:ext cx="1025" cy="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6830" marR="137160" indent="-37465">
                <a:lnSpc>
                  <a:spcPct val="110000"/>
                </a:lnSpc>
                <a:spcBef>
                  <a:spcPts val="10"/>
                </a:spcBef>
                <a:spcAft>
                  <a:spcPts val="0"/>
                </a:spcAft>
              </a:pPr>
              <a:r>
                <a:rPr lang="it-IT" sz="1000" dirty="0">
                  <a:effectLst/>
                  <a:latin typeface="Arial MT"/>
                  <a:ea typeface="Arial MT"/>
                  <a:cs typeface="Arial MT"/>
                </a:rPr>
                <a:t>Profilo di</a:t>
              </a:r>
              <a:r>
                <a:rPr lang="it-IT" sz="1000" spc="-15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000" dirty="0">
                  <a:effectLst/>
                  <a:latin typeface="Arial MT"/>
                  <a:ea typeface="Arial MT"/>
                  <a:cs typeface="Arial MT"/>
                </a:rPr>
                <a:t>rischio</a:t>
              </a:r>
            </a:p>
            <a:p>
              <a:pPr>
                <a:spcAft>
                  <a:spcPts val="0"/>
                </a:spcAft>
              </a:pPr>
              <a:r>
                <a:rPr lang="it-IT" sz="600" dirty="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Bef>
                  <a:spcPts val="55"/>
                </a:spcBef>
                <a:spcAft>
                  <a:spcPts val="0"/>
                </a:spcAft>
              </a:pPr>
              <a:r>
                <a:rPr lang="it-IT" sz="750" dirty="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 marL="257175">
                <a:spcAft>
                  <a:spcPts val="0"/>
                </a:spcAft>
              </a:pPr>
              <a:r>
                <a:rPr lang="it-IT" sz="750" dirty="0">
                  <a:effectLst/>
                  <a:latin typeface="Arial MT"/>
                  <a:ea typeface="Arial MT"/>
                  <a:cs typeface="Arial MT"/>
                </a:rPr>
                <a:t>Alto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82" name="Text Box 458">
              <a:extLst>
                <a:ext uri="{FF2B5EF4-FFF2-40B4-BE49-F238E27FC236}">
                  <a16:creationId xmlns:a16="http://schemas.microsoft.com/office/drawing/2014/main" id="{8D1BA540-0FCD-4B26-98C9-D591F766A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1" y="6290"/>
              <a:ext cx="189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40"/>
                </a:lnSpc>
                <a:spcAft>
                  <a:spcPts val="0"/>
                </a:spcAft>
              </a:pPr>
              <a:r>
                <a:rPr lang="it-IT" sz="750" dirty="0">
                  <a:effectLst/>
                  <a:latin typeface="Arial MT"/>
                  <a:ea typeface="Arial MT"/>
                  <a:cs typeface="Arial MT"/>
                </a:rPr>
                <a:t>12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</p:grpSp>
      <p:sp>
        <p:nvSpPr>
          <p:cNvPr id="10" name="Rettangolo 9">
            <a:extLst>
              <a:ext uri="{FF2B5EF4-FFF2-40B4-BE49-F238E27FC236}">
                <a16:creationId xmlns:a16="http://schemas.microsoft.com/office/drawing/2014/main" id="{C790020C-E439-4735-80FD-7BF47C82D942}"/>
              </a:ext>
            </a:extLst>
          </p:cNvPr>
          <p:cNvSpPr/>
          <p:nvPr/>
        </p:nvSpPr>
        <p:spPr>
          <a:xfrm>
            <a:off x="8610600" y="3819554"/>
            <a:ext cx="28229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Paziente </a:t>
            </a:r>
            <a:r>
              <a:rPr lang="it-IT" sz="1400" dirty="0" err="1"/>
              <a:t>oligoasintomatico</a:t>
            </a:r>
            <a:r>
              <a:rPr lang="it-IT" sz="1400" dirty="0"/>
              <a:t> di nuova diagnosi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/>
              <a:t>Paziente cronico stabilizzato a seguito di ospedalizzazione per evento acuto</a:t>
            </a:r>
          </a:p>
          <a:p>
            <a:endParaRPr lang="it-IT" sz="1400" dirty="0"/>
          </a:p>
          <a:p>
            <a:r>
              <a:rPr lang="it-IT" sz="1400" dirty="0"/>
              <a:t>PTA: Presidio Territoriale di Assistenza</a:t>
            </a:r>
          </a:p>
          <a:p>
            <a:r>
              <a:rPr lang="it-IT" sz="1400" dirty="0"/>
              <a:t>PUA: Punto Unico di Accesso</a:t>
            </a:r>
          </a:p>
        </p:txBody>
      </p:sp>
      <p:sp>
        <p:nvSpPr>
          <p:cNvPr id="83" name="Text Box 462">
            <a:extLst>
              <a:ext uri="{FF2B5EF4-FFF2-40B4-BE49-F238E27FC236}">
                <a16:creationId xmlns:a16="http://schemas.microsoft.com/office/drawing/2014/main" id="{5B199BA4-D632-4014-9482-0A1DF99AF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095" y="3597493"/>
            <a:ext cx="172761" cy="104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lnSpc>
                <a:spcPts val="840"/>
              </a:lnSpc>
              <a:spcAft>
                <a:spcPts val="0"/>
              </a:spcAft>
            </a:pPr>
            <a:r>
              <a:rPr lang="it-IT" sz="750" dirty="0">
                <a:effectLst/>
                <a:latin typeface="Arial MT"/>
                <a:ea typeface="Arial MT"/>
                <a:cs typeface="Arial MT"/>
              </a:rPr>
              <a:t>No</a:t>
            </a:r>
            <a:endParaRPr lang="it-IT" sz="1100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84" name="Text Box 462">
            <a:extLst>
              <a:ext uri="{FF2B5EF4-FFF2-40B4-BE49-F238E27FC236}">
                <a16:creationId xmlns:a16="http://schemas.microsoft.com/office/drawing/2014/main" id="{5B199BA4-D632-4014-9482-0A1DF99AF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079" y="3010485"/>
            <a:ext cx="236731" cy="12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>
              <a:lnSpc>
                <a:spcPts val="840"/>
              </a:lnSpc>
              <a:spcAft>
                <a:spcPts val="0"/>
              </a:spcAft>
            </a:pPr>
            <a:r>
              <a:rPr lang="it-IT" sz="750" dirty="0">
                <a:latin typeface="Arial MT"/>
                <a:ea typeface="Arial MT"/>
                <a:cs typeface="Arial MT"/>
              </a:rPr>
              <a:t>Si</a:t>
            </a:r>
            <a:endParaRPr lang="it-IT" sz="1100" dirty="0">
              <a:effectLst/>
              <a:latin typeface="Arial MT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852937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Terapia e </a:t>
            </a:r>
            <a:r>
              <a:rPr lang="it-IT" dirty="0" err="1"/>
              <a:t>follow</a:t>
            </a:r>
            <a:r>
              <a:rPr lang="it-IT" dirty="0"/>
              <a:t> up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69FADE-19B0-44F3-B9CF-93F0AF7C2ADB}"/>
              </a:ext>
            </a:extLst>
          </p:cNvPr>
          <p:cNvSpPr txBox="1"/>
          <p:nvPr/>
        </p:nvSpPr>
        <p:spPr>
          <a:xfrm>
            <a:off x="554591" y="1805615"/>
            <a:ext cx="10972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La fase di terapia e </a:t>
            </a:r>
            <a:r>
              <a:rPr lang="it-IT" sz="3200" i="1" dirty="0" err="1"/>
              <a:t>follow</a:t>
            </a:r>
            <a:r>
              <a:rPr lang="it-IT" sz="3200" i="1" dirty="0"/>
              <a:t> up </a:t>
            </a:r>
            <a:r>
              <a:rPr lang="it-IT" sz="3200" dirty="0"/>
              <a:t>è articolata facendo riferimento alle seguenti tipologie di pazienti: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 dirty="0"/>
              <a:t>paziente a basso rischio di </a:t>
            </a:r>
            <a:r>
              <a:rPr lang="it-IT" sz="3200" dirty="0" err="1"/>
              <a:t>ri</a:t>
            </a:r>
            <a:r>
              <a:rPr lang="it-IT" sz="3200" dirty="0"/>
              <a:t>-ospedalizzazione;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 dirty="0"/>
              <a:t>paziente ad alto rischio di </a:t>
            </a:r>
            <a:r>
              <a:rPr lang="it-IT" sz="3200" dirty="0" err="1"/>
              <a:t>ri</a:t>
            </a:r>
            <a:r>
              <a:rPr lang="it-IT" sz="3200" dirty="0"/>
              <a:t>-ospedalizzazione;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 dirty="0"/>
              <a:t>pazienti instabili;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 dirty="0"/>
              <a:t>paziente seguito con monitoraggio in remoto;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 dirty="0"/>
              <a:t>paziente in ADI;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3200" dirty="0"/>
              <a:t>paziente in RSA.</a:t>
            </a:r>
          </a:p>
        </p:txBody>
      </p:sp>
    </p:spTree>
    <p:extLst>
      <p:ext uri="{BB962C8B-B14F-4D97-AF65-F5344CB8AC3E}">
        <p14:creationId xmlns:p14="http://schemas.microsoft.com/office/powerpoint/2010/main" val="2636453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Terapia e </a:t>
            </a:r>
            <a:r>
              <a:rPr lang="it-IT" dirty="0" err="1"/>
              <a:t>follow</a:t>
            </a:r>
            <a:r>
              <a:rPr lang="it-IT" dirty="0"/>
              <a:t> up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69FADE-19B0-44F3-B9CF-93F0AF7C2ADB}"/>
              </a:ext>
            </a:extLst>
          </p:cNvPr>
          <p:cNvSpPr txBox="1"/>
          <p:nvPr/>
        </p:nvSpPr>
        <p:spPr>
          <a:xfrm>
            <a:off x="554591" y="1805615"/>
            <a:ext cx="1097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Il programma di </a:t>
            </a:r>
            <a:r>
              <a:rPr lang="it-IT" sz="2400" i="1" dirty="0" err="1"/>
              <a:t>follow</a:t>
            </a:r>
            <a:r>
              <a:rPr lang="it-IT" sz="2400" i="1" dirty="0"/>
              <a:t> up </a:t>
            </a:r>
            <a:r>
              <a:rPr lang="it-IT" sz="2400" dirty="0"/>
              <a:t>ambulatoriale post-dimissione deve soddisfare i seguenti requisiti: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accurata stratificazione prognostica alla dimissione, con la identificazione del profilo di rischio del singolo paziente, basato sul decorso intraospedaliero e sulla valutazione, di tipo multi-parametrica, dei fattori maggiormente predittivi di eventi a distanza;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gestione multi-specialistica della cura/progressione delle eventuali comorbidità;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controllo precoce di </a:t>
            </a:r>
            <a:r>
              <a:rPr lang="it-IT" sz="2400" i="1" dirty="0" err="1"/>
              <a:t>follow</a:t>
            </a:r>
            <a:r>
              <a:rPr lang="it-IT" sz="2400" i="1" dirty="0"/>
              <a:t> up </a:t>
            </a:r>
            <a:r>
              <a:rPr lang="it-IT" sz="2400" dirty="0"/>
              <a:t>con visita entro 10-30 giorni dalla dimissione secondo il profilo di severità del paziente.</a:t>
            </a:r>
          </a:p>
        </p:txBody>
      </p:sp>
    </p:spTree>
    <p:extLst>
      <p:ext uri="{BB962C8B-B14F-4D97-AF65-F5344CB8AC3E}">
        <p14:creationId xmlns:p14="http://schemas.microsoft.com/office/powerpoint/2010/main" val="1898505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Terapia e </a:t>
            </a:r>
            <a:r>
              <a:rPr lang="it-IT" dirty="0" err="1"/>
              <a:t>follow</a:t>
            </a:r>
            <a:r>
              <a:rPr lang="it-IT" dirty="0"/>
              <a:t> up 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/>
          </p:nvPr>
        </p:nvGraphicFramePr>
        <p:xfrm>
          <a:off x="554591" y="1727436"/>
          <a:ext cx="10972800" cy="42946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80943">
                  <a:extLst>
                    <a:ext uri="{9D8B030D-6E8A-4147-A177-3AD203B41FA5}">
                      <a16:colId xmlns:a16="http://schemas.microsoft.com/office/drawing/2014/main" val="3473243614"/>
                    </a:ext>
                  </a:extLst>
                </a:gridCol>
                <a:gridCol w="4871969">
                  <a:extLst>
                    <a:ext uri="{9D8B030D-6E8A-4147-A177-3AD203B41FA5}">
                      <a16:colId xmlns:a16="http://schemas.microsoft.com/office/drawing/2014/main" val="3351787687"/>
                    </a:ext>
                  </a:extLst>
                </a:gridCol>
                <a:gridCol w="4619888">
                  <a:extLst>
                    <a:ext uri="{9D8B030D-6E8A-4147-A177-3AD203B41FA5}">
                      <a16:colId xmlns:a16="http://schemas.microsoft.com/office/drawing/2014/main" val="4294204060"/>
                    </a:ext>
                  </a:extLst>
                </a:gridCol>
              </a:tblGrid>
              <a:tr h="372165">
                <a:tc>
                  <a:txBody>
                    <a:bodyPr/>
                    <a:lstStyle/>
                    <a:p>
                      <a:pPr marR="138430" algn="ctr">
                        <a:spcBef>
                          <a:spcPts val="945"/>
                        </a:spcBef>
                        <a:spcAft>
                          <a:spcPts val="0"/>
                        </a:spcAft>
                      </a:pPr>
                      <a:r>
                        <a:rPr lang="it-IT" sz="1400" b="1" kern="1200" spc="0" dirty="0">
                          <a:solidFill>
                            <a:schemeClr val="lt1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Classe NYHA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45"/>
                        </a:spcBef>
                        <a:spcAft>
                          <a:spcPts val="0"/>
                        </a:spcAft>
                      </a:pPr>
                      <a:r>
                        <a:rPr lang="it-IT" sz="1400" spc="0" dirty="0">
                          <a:effectLst/>
                        </a:rPr>
                        <a:t>Prima fase </a:t>
                      </a:r>
                      <a:r>
                        <a:rPr lang="it-IT" sz="1400" spc="0" dirty="0" err="1">
                          <a:effectLst/>
                        </a:rPr>
                        <a:t>follow</a:t>
                      </a:r>
                      <a:r>
                        <a:rPr lang="it-IT" sz="1400" spc="0" dirty="0">
                          <a:effectLst/>
                        </a:rPr>
                        <a:t> up – ambulatorio SC</a:t>
                      </a:r>
                      <a:endParaRPr lang="it-IT" sz="1400" spc="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945"/>
                        </a:spcBef>
                        <a:spcAft>
                          <a:spcPts val="0"/>
                        </a:spcAft>
                      </a:pPr>
                      <a:r>
                        <a:rPr lang="it-IT" sz="1400" spc="0" dirty="0">
                          <a:effectLst/>
                        </a:rPr>
                        <a:t>Seconda fase </a:t>
                      </a:r>
                      <a:r>
                        <a:rPr lang="it-IT" sz="1400" spc="0" dirty="0" err="1">
                          <a:effectLst/>
                        </a:rPr>
                        <a:t>follow</a:t>
                      </a:r>
                      <a:r>
                        <a:rPr lang="it-IT" sz="1400" spc="0" dirty="0">
                          <a:effectLst/>
                        </a:rPr>
                        <a:t> up – MMG e cardiologo territorio</a:t>
                      </a:r>
                      <a:endParaRPr lang="it-IT" sz="1400" spc="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11254254"/>
                  </a:ext>
                </a:extLst>
              </a:tr>
              <a:tr h="480871">
                <a:tc>
                  <a:txBody>
                    <a:bodyPr/>
                    <a:lstStyle/>
                    <a:p>
                      <a:pPr marR="443230" algn="l">
                        <a:spcBef>
                          <a:spcPts val="945"/>
                        </a:spcBef>
                        <a:spcAft>
                          <a:spcPts val="0"/>
                        </a:spcAft>
                      </a:pPr>
                      <a:r>
                        <a:rPr lang="it-IT" sz="1400" b="1" kern="1200" spc="0" dirty="0">
                          <a:solidFill>
                            <a:schemeClr val="lt1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Classe NYHA I</a:t>
                      </a: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342900" lvl="0" indent="-342900">
                        <a:spcBef>
                          <a:spcPts val="955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Char char="ü"/>
                        <a:tabLst>
                          <a:tab pos="284480" algn="l"/>
                          <a:tab pos="285115" algn="l"/>
                        </a:tabLst>
                      </a:pPr>
                      <a:r>
                        <a:rPr lang="it-IT" sz="1100" spc="0" dirty="0">
                          <a:effectLst/>
                        </a:rPr>
                        <a:t>Controllo clinico ogni 3 mesi</a:t>
                      </a:r>
                    </a:p>
                    <a:p>
                      <a:pPr marL="342900" marR="88265" lvl="0" indent="-342900" algn="just">
                        <a:spcBef>
                          <a:spcPts val="595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Char char="ü"/>
                        <a:tabLst>
                          <a:tab pos="285115" algn="l"/>
                        </a:tabLst>
                      </a:pPr>
                      <a:r>
                        <a:rPr lang="it-IT" sz="1100" spc="0" dirty="0">
                          <a:effectLst/>
                        </a:rPr>
                        <a:t>Rivalutazione strumentale completa (</a:t>
                      </a:r>
                      <a:r>
                        <a:rPr lang="it-IT" sz="1100" spc="0" dirty="0" err="1">
                          <a:effectLst/>
                        </a:rPr>
                        <a:t>ergospirometria</a:t>
                      </a:r>
                      <a:r>
                        <a:rPr lang="it-IT" sz="1100" spc="0" dirty="0">
                          <a:effectLst/>
                        </a:rPr>
                        <a:t>, </a:t>
                      </a:r>
                      <a:r>
                        <a:rPr lang="it-IT" sz="1100" spc="0" dirty="0" err="1">
                          <a:effectLst/>
                        </a:rPr>
                        <a:t>ecocardio</a:t>
                      </a:r>
                      <a:r>
                        <a:rPr lang="it-IT" sz="1100" spc="0" dirty="0">
                          <a:effectLst/>
                        </a:rPr>
                        <a:t>) a 6 e 12 mesi dal ricovero o dall’ingresso nel programma ambulatoriale</a:t>
                      </a:r>
                    </a:p>
                    <a:p>
                      <a:pPr marL="342900" marR="88265" lvl="0" indent="-342900" algn="just">
                        <a:lnSpc>
                          <a:spcPct val="100000"/>
                        </a:lnSpc>
                        <a:spcBef>
                          <a:spcPts val="595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Char char="ü"/>
                        <a:tabLst>
                          <a:tab pos="285115" algn="l"/>
                        </a:tabLst>
                      </a:pPr>
                      <a:r>
                        <a:rPr lang="it-IT" sz="1100" spc="0" dirty="0" err="1">
                          <a:effectLst/>
                        </a:rPr>
                        <a:t>Follow</a:t>
                      </a:r>
                      <a:r>
                        <a:rPr lang="it-IT" sz="1100" spc="0" dirty="0">
                          <a:effectLst/>
                        </a:rPr>
                        <a:t> up strumentale differenziato per sottogruppi a rischio</a:t>
                      </a:r>
                    </a:p>
                    <a:p>
                      <a:pPr marL="342900" marR="85725" lvl="0" indent="-342900" algn="just">
                        <a:spcBef>
                          <a:spcPts val="580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Char char="ü"/>
                        <a:tabLst>
                          <a:tab pos="285115" algn="l"/>
                        </a:tabLst>
                      </a:pPr>
                      <a:r>
                        <a:rPr lang="it-IT" sz="1100" spc="0" dirty="0">
                          <a:effectLst/>
                        </a:rPr>
                        <a:t>Dopo il primo anno se il paziente è stabile rivalutazione semestrale (</a:t>
                      </a:r>
                      <a:r>
                        <a:rPr lang="it-IT" sz="1100" spc="0" dirty="0" err="1">
                          <a:effectLst/>
                        </a:rPr>
                        <a:t>clinica+BNP</a:t>
                      </a:r>
                      <a:r>
                        <a:rPr lang="it-IT" sz="1100" spc="0" dirty="0">
                          <a:effectLst/>
                        </a:rPr>
                        <a:t> e/o strumentale) sulla base del tipo di disfunzione (controlli successivi MMG)</a:t>
                      </a:r>
                      <a:endParaRPr lang="it-IT" sz="1100" spc="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86995" lvl="0" indent="-342900" algn="just" defTabSz="914400" rtl="0" eaLnBrk="1" latinLnBrk="0" hangingPunct="1">
                        <a:spcBef>
                          <a:spcPts val="955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Char char="ü"/>
                        <a:tabLst>
                          <a:tab pos="304165" algn="l"/>
                        </a:tabLst>
                      </a:pPr>
                      <a:r>
                        <a:rPr lang="it-IT" sz="1100" b="0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Controllo del MMG ogni 12 mesi con esami ematici (emocromo - funzionalità̀ renale – elettroliti)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604466"/>
                  </a:ext>
                </a:extLst>
              </a:tr>
              <a:tr h="723845">
                <a:tc>
                  <a:txBody>
                    <a:bodyPr/>
                    <a:lstStyle/>
                    <a:p>
                      <a:pPr marR="406400" algn="l">
                        <a:spcBef>
                          <a:spcPts val="945"/>
                        </a:spcBef>
                        <a:spcAft>
                          <a:spcPts val="0"/>
                        </a:spcAft>
                      </a:pPr>
                      <a:r>
                        <a:rPr lang="it-IT" sz="1400" b="1" kern="1200" spc="0" dirty="0">
                          <a:solidFill>
                            <a:schemeClr val="lt1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Classe NHYA II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87630" lvl="0" indent="-342900" algn="just" defTabSz="914400" rtl="0" eaLnBrk="1" latinLnBrk="0" hangingPunct="1">
                        <a:spcBef>
                          <a:spcPts val="955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Char char="ü"/>
                        <a:tabLst>
                          <a:tab pos="304165" algn="l"/>
                        </a:tabLst>
                      </a:pPr>
                      <a:r>
                        <a:rPr lang="it-IT" sz="1100" b="0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Controllo del MMG ogni 6 mesi con esami ematici</a:t>
                      </a:r>
                    </a:p>
                    <a:p>
                      <a:pPr marL="342900" marR="85725" lvl="0" indent="-342900" algn="just" defTabSz="914400" rtl="0" eaLnBrk="1" latinLnBrk="0" hangingPunct="1">
                        <a:spcBef>
                          <a:spcPts val="605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Char char="ü"/>
                        <a:tabLst>
                          <a:tab pos="304165" algn="l"/>
                        </a:tabLst>
                      </a:pPr>
                      <a:r>
                        <a:rPr lang="it-IT" sz="1100" b="0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Visita Cardiologica ogni 12 mesi (e comunque a discrezione del medico curante)</a:t>
                      </a:r>
                    </a:p>
                    <a:p>
                      <a:pPr marL="342900" marR="86995" lvl="0" indent="-342900" algn="just" defTabSz="914400" rtl="0" eaLnBrk="1" latinLnBrk="0" hangingPunct="1">
                        <a:spcBef>
                          <a:spcPts val="595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Char char="ü"/>
                        <a:tabLst>
                          <a:tab pos="304165" algn="l"/>
                        </a:tabLst>
                      </a:pPr>
                      <a:r>
                        <a:rPr lang="it-IT" sz="1100" b="0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Incontri di educazione sanitaria presso ambulatorio MMG e/o infermieristico del territorio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419733"/>
                  </a:ext>
                </a:extLst>
              </a:tr>
              <a:tr h="1620401">
                <a:tc>
                  <a:txBody>
                    <a:bodyPr/>
                    <a:lstStyle/>
                    <a:p>
                      <a:pPr marR="372110" algn="l">
                        <a:spcBef>
                          <a:spcPts val="945"/>
                        </a:spcBef>
                        <a:spcAft>
                          <a:spcPts val="0"/>
                        </a:spcAft>
                      </a:pPr>
                      <a:r>
                        <a:rPr lang="it-IT" sz="1400" b="1" kern="1200" spc="0" dirty="0">
                          <a:solidFill>
                            <a:schemeClr val="lt1"/>
                          </a:solidFill>
                          <a:effectLst/>
                          <a:latin typeface="Arial MT"/>
                          <a:ea typeface="Arial MT"/>
                          <a:cs typeface="Arial MT"/>
                        </a:rPr>
                        <a:t>Classe NYHA III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lvl="0" indent="-342900">
                        <a:spcBef>
                          <a:spcPts val="955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Char char="ü"/>
                        <a:tabLst>
                          <a:tab pos="284480" algn="l"/>
                          <a:tab pos="285115" algn="l"/>
                        </a:tabLst>
                      </a:pPr>
                      <a:r>
                        <a:rPr lang="it-IT" sz="1100" spc="0" dirty="0">
                          <a:effectLst/>
                        </a:rPr>
                        <a:t>Controllo clinico mensile</a:t>
                      </a:r>
                    </a:p>
                    <a:p>
                      <a:pPr marL="342900" marR="86995" lvl="0" indent="-342900" algn="just">
                        <a:spcBef>
                          <a:spcPts val="605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Char char="ü"/>
                        <a:tabLst>
                          <a:tab pos="285115" algn="l"/>
                        </a:tabLst>
                      </a:pPr>
                      <a:r>
                        <a:rPr lang="it-IT" sz="1100" spc="0" dirty="0">
                          <a:effectLst/>
                        </a:rPr>
                        <a:t>Rivalutazione strumentale completa (</a:t>
                      </a:r>
                      <a:r>
                        <a:rPr lang="it-IT" sz="1100" spc="0" dirty="0" err="1">
                          <a:effectLst/>
                        </a:rPr>
                        <a:t>ergospirometria</a:t>
                      </a:r>
                      <a:r>
                        <a:rPr lang="it-IT" sz="1100" spc="0" dirty="0">
                          <a:effectLst/>
                        </a:rPr>
                        <a:t>, </a:t>
                      </a:r>
                      <a:r>
                        <a:rPr lang="it-IT" sz="1100" spc="0" dirty="0" err="1">
                          <a:effectLst/>
                        </a:rPr>
                        <a:t>ecocardio</a:t>
                      </a:r>
                      <a:r>
                        <a:rPr lang="it-IT" sz="1100" spc="0" dirty="0">
                          <a:effectLst/>
                        </a:rPr>
                        <a:t>) a 6 e 12 mesi dal ricovero o dall’ingresso nel programma ambulatoriale se stabilità clinica</a:t>
                      </a:r>
                    </a:p>
                    <a:p>
                      <a:pPr marL="342900" marR="88265" lvl="0" indent="-342900" algn="just">
                        <a:lnSpc>
                          <a:spcPct val="100000"/>
                        </a:lnSpc>
                        <a:spcBef>
                          <a:spcPts val="585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Char char="ü"/>
                        <a:tabLst>
                          <a:tab pos="285115" algn="l"/>
                        </a:tabLst>
                      </a:pPr>
                      <a:r>
                        <a:rPr lang="it-IT" sz="1100" spc="0" dirty="0" err="1">
                          <a:effectLst/>
                        </a:rPr>
                        <a:t>Follow</a:t>
                      </a:r>
                      <a:r>
                        <a:rPr lang="it-IT" sz="1100" spc="0" dirty="0">
                          <a:effectLst/>
                        </a:rPr>
                        <a:t> up strumentale differenziato per sottogruppi a rischio</a:t>
                      </a:r>
                    </a:p>
                    <a:p>
                      <a:pPr marL="342900" marR="85090" lvl="0" indent="-342900" algn="just">
                        <a:spcBef>
                          <a:spcPts val="585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Char char="ü"/>
                        <a:tabLst>
                          <a:tab pos="285115" algn="l"/>
                        </a:tabLst>
                      </a:pPr>
                      <a:r>
                        <a:rPr lang="it-IT" sz="1100" spc="0" dirty="0">
                          <a:effectLst/>
                        </a:rPr>
                        <a:t>Dopo il primo anno se il paziente è stabile rivalutazione tri-semestrale (</a:t>
                      </a:r>
                      <a:r>
                        <a:rPr lang="it-IT" sz="1100" spc="0" dirty="0" err="1">
                          <a:effectLst/>
                        </a:rPr>
                        <a:t>clinica+BNP</a:t>
                      </a:r>
                      <a:r>
                        <a:rPr lang="it-IT" sz="1100" spc="0" dirty="0">
                          <a:effectLst/>
                        </a:rPr>
                        <a:t> e/o strumentale sulla base del tipo di disfunzione,</a:t>
                      </a:r>
                      <a:r>
                        <a:rPr lang="it-IT" sz="1100" spc="0" baseline="0" dirty="0">
                          <a:effectLst/>
                        </a:rPr>
                        <a:t> in collaborazione con MMG)</a:t>
                      </a:r>
                      <a:endParaRPr lang="it-IT" sz="1100" spc="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88265" lvl="0" indent="-342900" algn="just" defTabSz="914400" rtl="0" eaLnBrk="1" latinLnBrk="0" hangingPunct="1">
                        <a:spcBef>
                          <a:spcPts val="955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Char char="ü"/>
                        <a:tabLst>
                          <a:tab pos="304165" algn="l"/>
                        </a:tabLst>
                      </a:pPr>
                      <a:r>
                        <a:rPr lang="it-IT" sz="1100" b="0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Controllo del MMG e/o cardiologo CAD/ dell’IP (territorio/MMG) ogni 1-2 mesi</a:t>
                      </a:r>
                    </a:p>
                    <a:p>
                      <a:pPr marL="342900" marR="86360" lvl="0" indent="-342900" algn="just" defTabSz="914400" rtl="0" eaLnBrk="1" latinLnBrk="0" hangingPunct="1">
                        <a:spcBef>
                          <a:spcPts val="595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Char char="ü"/>
                        <a:tabLst>
                          <a:tab pos="304165" algn="l"/>
                        </a:tabLst>
                      </a:pPr>
                      <a:r>
                        <a:rPr lang="it-IT" sz="1100" b="0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Visita Cardiologica ogni 6 mesi (e comunque a discrezione del medico curante)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237466"/>
                  </a:ext>
                </a:extLst>
              </a:tr>
              <a:tr h="830638">
                <a:tc>
                  <a:txBody>
                    <a:bodyPr/>
                    <a:lstStyle/>
                    <a:p>
                      <a:pPr marR="372110" algn="l">
                        <a:spcBef>
                          <a:spcPts val="945"/>
                        </a:spcBef>
                        <a:spcAft>
                          <a:spcPts val="0"/>
                        </a:spcAft>
                      </a:pPr>
                      <a:r>
                        <a:rPr lang="it-IT" sz="1400" spc="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Classe NYHA IV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85090" lvl="0" indent="-342900" algn="just">
                        <a:spcBef>
                          <a:spcPts val="585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Char char="ü"/>
                        <a:tabLst>
                          <a:tab pos="285115" algn="l"/>
                        </a:tabLst>
                      </a:pPr>
                      <a:r>
                        <a:rPr lang="it-IT" sz="1100" b="0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 i pazienti in NYHA IV i controlli sono lasciati al giudizio dell’equipe assistenziale in base alle necessità emergenti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88265" lvl="0" indent="-342900" algn="just" defTabSz="914400" rtl="0" eaLnBrk="1" latinLnBrk="0" hangingPunct="1">
                        <a:spcBef>
                          <a:spcPts val="955"/>
                        </a:spcBef>
                        <a:spcAft>
                          <a:spcPts val="0"/>
                        </a:spcAft>
                        <a:buSzPts val="1000"/>
                        <a:buFont typeface="Wingdings" panose="05000000000000000000" pitchFamily="2" charset="2"/>
                        <a:buChar char="ü"/>
                        <a:tabLst>
                          <a:tab pos="304165" algn="l"/>
                        </a:tabLst>
                      </a:pPr>
                      <a:r>
                        <a:rPr lang="it-IT" sz="1100" b="0" kern="1200" spc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Controllo del MMG dell’IP/Cardiologo CAD</a:t>
                      </a:r>
                      <a:r>
                        <a:rPr lang="it-IT" sz="1100" b="0" kern="1200" spc="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ogni 1-2 settimane</a:t>
                      </a:r>
                      <a:endParaRPr lang="it-IT" sz="1100" b="0" kern="1200" spc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008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08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41400" y="297123"/>
            <a:ext cx="10944147" cy="352822"/>
          </a:xfrm>
          <a:prstGeom prst="rect">
            <a:avLst/>
          </a:prstGeom>
        </p:spPr>
        <p:txBody>
          <a:bodyPr vert="horz" wrap="square" lIns="0" tIns="105570" rIns="0" bIns="0" rtlCol="0">
            <a:spAutoFit/>
          </a:bodyPr>
          <a:lstStyle/>
          <a:p>
            <a:pPr marL="16118" marR="6447">
              <a:lnSpc>
                <a:spcPct val="79800"/>
              </a:lnSpc>
              <a:spcBef>
                <a:spcPts val="831"/>
              </a:spcBef>
            </a:pPr>
            <a:r>
              <a:rPr sz="2000" b="1" dirty="0">
                <a:solidFill>
                  <a:srgbClr val="231F20"/>
                </a:solidFill>
                <a:latin typeface="Tahoma"/>
                <a:cs typeface="Tahoma"/>
              </a:rPr>
              <a:t>Trattamento integrato dello scompenso </a:t>
            </a:r>
            <a:r>
              <a:rPr sz="2000" b="1" dirty="0" err="1">
                <a:solidFill>
                  <a:srgbClr val="231F20"/>
                </a:solidFill>
                <a:latin typeface="Tahoma"/>
                <a:cs typeface="Tahoma"/>
              </a:rPr>
              <a:t>cardiaco</a:t>
            </a:r>
            <a:r>
              <a:rPr sz="2000" b="1" dirty="0">
                <a:solidFill>
                  <a:srgbClr val="231F20"/>
                </a:solidFill>
                <a:latin typeface="Tahoma"/>
                <a:cs typeface="Tahoma"/>
              </a:rPr>
              <a:t> a frazione di eiezione ridotta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0201" y="1347097"/>
            <a:ext cx="2485948" cy="4821056"/>
          </a:xfrm>
          <a:prstGeom prst="rect">
            <a:avLst/>
          </a:prstGeom>
        </p:spPr>
        <p:txBody>
          <a:bodyPr vert="horz" wrap="square" lIns="0" tIns="29012" rIns="0" bIns="0" rtlCol="0">
            <a:spAutoFit/>
          </a:bodyPr>
          <a:lstStyle/>
          <a:p>
            <a:pPr marL="16118" marR="73335">
              <a:lnSpc>
                <a:spcPts val="1142"/>
              </a:lnSpc>
              <a:spcBef>
                <a:spcPts val="228"/>
              </a:spcBef>
            </a:pP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b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015" spc="-216" dirty="0">
                <a:solidFill>
                  <a:srgbClr val="231F20"/>
                </a:solidFill>
                <a:latin typeface="Trebuchet MS"/>
                <a:cs typeface="Trebuchet MS"/>
              </a:rPr>
              <a:t>’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z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19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v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on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e  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dell’angiotensina;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ARB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antagonista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re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et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ri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015" spc="-216" dirty="0">
                <a:solidFill>
                  <a:srgbClr val="231F20"/>
                </a:solidFill>
                <a:latin typeface="Trebuchet MS"/>
                <a:cs typeface="Trebuchet MS"/>
              </a:rPr>
              <a:t>’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ot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165" dirty="0">
                <a:solidFill>
                  <a:srgbClr val="231F20"/>
                </a:solidFill>
                <a:latin typeface="Trebuchet MS"/>
                <a:cs typeface="Trebuchet MS"/>
              </a:rPr>
              <a:t>;</a:t>
            </a:r>
            <a:endParaRPr sz="1015" dirty="0">
              <a:latin typeface="Trebuchet MS"/>
              <a:cs typeface="Trebuchet MS"/>
            </a:endParaRPr>
          </a:p>
          <a:p>
            <a:pPr marL="16118" marR="478692">
              <a:lnSpc>
                <a:spcPts val="1142"/>
              </a:lnSpc>
            </a:pP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13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b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et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e  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015" spc="-216" dirty="0">
                <a:solidFill>
                  <a:srgbClr val="231F20"/>
                </a:solidFill>
                <a:latin typeface="Trebuchet MS"/>
                <a:cs typeface="Trebuchet MS"/>
              </a:rPr>
              <a:t>’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44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ll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rili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165" dirty="0">
                <a:solidFill>
                  <a:srgbClr val="231F20"/>
                </a:solidFill>
                <a:latin typeface="Trebuchet MS"/>
                <a:cs typeface="Trebuchet MS"/>
              </a:rPr>
              <a:t>;</a:t>
            </a:r>
            <a:endParaRPr sz="1015" dirty="0">
              <a:latin typeface="Trebuchet MS"/>
              <a:cs typeface="Trebuchet MS"/>
            </a:endParaRPr>
          </a:p>
          <a:p>
            <a:pPr marL="16118" marR="34653">
              <a:lnSpc>
                <a:spcPts val="1142"/>
              </a:lnSpc>
            </a:pP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BB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beta-bloccante;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BBS</a:t>
            </a:r>
            <a:r>
              <a:rPr sz="1015" spc="-12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blocco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di</a:t>
            </a:r>
            <a:r>
              <a:rPr sz="1015" spc="-12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branca </a:t>
            </a:r>
            <a:r>
              <a:rPr sz="1015" spc="-286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sinistro;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BPAC</a:t>
            </a:r>
            <a:r>
              <a:rPr sz="1015" spc="-12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19" dirty="0">
                <a:solidFill>
                  <a:srgbClr val="231F20"/>
                </a:solidFill>
                <a:latin typeface="Trebuchet MS"/>
                <a:cs typeface="Trebuchet MS"/>
              </a:rPr>
              <a:t>bypass</a:t>
            </a:r>
            <a:r>
              <a:rPr sz="1015" spc="-12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aortocoronarico;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BTC 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ll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ca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82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165" dirty="0">
                <a:solidFill>
                  <a:srgbClr val="231F20"/>
                </a:solidFill>
                <a:latin typeface="Trebuchet MS"/>
                <a:cs typeface="Trebuchet MS"/>
              </a:rPr>
              <a:t>;</a:t>
            </a:r>
            <a:endParaRPr sz="1015" dirty="0">
              <a:latin typeface="Trebuchet MS"/>
              <a:cs typeface="Trebuchet MS"/>
            </a:endParaRPr>
          </a:p>
          <a:p>
            <a:pPr marL="16118" marR="204693">
              <a:lnSpc>
                <a:spcPts val="1142"/>
              </a:lnSpc>
            </a:pP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B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82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sz="1015" spc="-165" dirty="0">
                <a:solidFill>
                  <a:srgbClr val="231F20"/>
                </a:solidFill>
                <a:latin typeface="Trebuchet MS"/>
                <a:cs typeface="Trebuchet MS"/>
              </a:rPr>
              <a:t>;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140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015" spc="51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a  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015" spc="-19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re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cr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ni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z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z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z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on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ardia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on  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defibrillatore;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CRT-P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terapia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di</a:t>
            </a:r>
            <a:endParaRPr sz="1015" dirty="0">
              <a:latin typeface="Trebuchet MS"/>
              <a:cs typeface="Trebuchet MS"/>
            </a:endParaRPr>
          </a:p>
          <a:p>
            <a:pPr marL="16118" marR="15312" algn="just">
              <a:lnSpc>
                <a:spcPts val="1142"/>
              </a:lnSpc>
            </a:pP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re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cr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ni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z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z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z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on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ardia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k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145" dirty="0">
                <a:solidFill>
                  <a:srgbClr val="231F20"/>
                </a:solidFill>
                <a:latin typeface="Trebuchet MS"/>
                <a:cs typeface="Trebuchet MS"/>
              </a:rPr>
              <a:t>; 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DT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terapia</a:t>
            </a:r>
            <a:r>
              <a:rPr sz="1015" spc="-12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di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destinazione;</a:t>
            </a:r>
            <a:r>
              <a:rPr sz="1015" spc="-12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FEVS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frazione </a:t>
            </a:r>
            <a:r>
              <a:rPr sz="1015" spc="-286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di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eiezione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ventricolare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sinistra;</a:t>
            </a:r>
            <a:endParaRPr sz="1015" dirty="0">
              <a:latin typeface="Trebuchet MS"/>
              <a:cs typeface="Trebuchet MS"/>
            </a:endParaRPr>
          </a:p>
          <a:p>
            <a:pPr marL="16118" marR="32235">
              <a:lnSpc>
                <a:spcPts val="1142"/>
              </a:lnSpc>
            </a:pP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HFrEF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19" dirty="0">
                <a:solidFill>
                  <a:srgbClr val="231F20"/>
                </a:solidFill>
                <a:latin typeface="Trebuchet MS"/>
                <a:cs typeface="Trebuchet MS"/>
              </a:rPr>
              <a:t>scompenso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cardiaco</a:t>
            </a:r>
            <a:r>
              <a:rPr sz="1015" spc="-12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19" dirty="0">
                <a:solidFill>
                  <a:srgbClr val="231F20"/>
                </a:solidFill>
                <a:latin typeface="Trebuchet MS"/>
                <a:cs typeface="Trebuchet MS"/>
              </a:rPr>
              <a:t>con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frazione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di </a:t>
            </a:r>
            <a:r>
              <a:rPr sz="1015" spc="-286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eiez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io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rid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165" dirty="0">
                <a:solidFill>
                  <a:srgbClr val="231F20"/>
                </a:solidFill>
                <a:latin typeface="Trebuchet MS"/>
                <a:cs typeface="Trebuchet MS"/>
              </a:rPr>
              <a:t>;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51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f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b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ll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e  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impiantabile; 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ISDN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isosorbide 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dinitrato; 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89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ss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za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ca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165" dirty="0">
                <a:solidFill>
                  <a:srgbClr val="231F20"/>
                </a:solidFill>
                <a:latin typeface="Trebuchet MS"/>
                <a:cs typeface="Trebuchet MS"/>
              </a:rPr>
              <a:t>;</a:t>
            </a:r>
            <a:endParaRPr sz="1015" dirty="0">
              <a:latin typeface="Trebuchet MS"/>
              <a:cs typeface="Trebuchet MS"/>
            </a:endParaRPr>
          </a:p>
          <a:p>
            <a:pPr marL="16118" marR="140222">
              <a:lnSpc>
                <a:spcPts val="1142"/>
              </a:lnSpc>
            </a:pPr>
            <a:r>
              <a:rPr sz="1015" spc="89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19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51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et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ei  mineralcorticoidi;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NYHA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19" dirty="0">
                <a:solidFill>
                  <a:srgbClr val="231F20"/>
                </a:solidFill>
                <a:latin typeface="Trebuchet MS"/>
                <a:cs typeface="Trebuchet MS"/>
              </a:rPr>
              <a:t>New</a:t>
            </a:r>
            <a:r>
              <a:rPr sz="1015" spc="-12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York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Heart </a:t>
            </a:r>
            <a:r>
              <a:rPr sz="1015" spc="-286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19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-19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82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19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165" dirty="0">
                <a:solidFill>
                  <a:srgbClr val="231F20"/>
                </a:solidFill>
                <a:latin typeface="Trebuchet MS"/>
                <a:cs typeface="Trebuchet MS"/>
              </a:rPr>
              <a:t>;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V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19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v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e  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82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165" dirty="0">
                <a:solidFill>
                  <a:srgbClr val="231F20"/>
                </a:solidFill>
                <a:latin typeface="Trebuchet MS"/>
                <a:cs typeface="Trebuchet MS"/>
              </a:rPr>
              <a:t>;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13" dirty="0">
                <a:solidFill>
                  <a:srgbClr val="231F20"/>
                </a:solidFill>
                <a:latin typeface="Trebuchet MS"/>
                <a:cs typeface="Trebuchet MS"/>
              </a:rPr>
              <a:t>Q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qu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à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19" dirty="0">
                <a:solidFill>
                  <a:srgbClr val="231F20"/>
                </a:solidFill>
                <a:latin typeface="Trebuchet MS"/>
                <a:cs typeface="Trebuchet MS"/>
              </a:rPr>
              <a:t>v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165" dirty="0">
                <a:solidFill>
                  <a:srgbClr val="231F20"/>
                </a:solidFill>
                <a:latin typeface="Trebuchet MS"/>
                <a:cs typeface="Trebuchet MS"/>
              </a:rPr>
              <a:t>;</a:t>
            </a:r>
            <a:endParaRPr sz="1015" dirty="0">
              <a:latin typeface="Trebuchet MS"/>
              <a:cs typeface="Trebuchet MS"/>
            </a:endParaRPr>
          </a:p>
          <a:p>
            <a:pPr marL="16118" marR="6447">
              <a:lnSpc>
                <a:spcPts val="1142"/>
              </a:lnSpc>
            </a:pP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ri</a:t>
            </a:r>
            <a:r>
              <a:rPr sz="1015" spc="-82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us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le</a:t>
            </a:r>
            <a:r>
              <a:rPr sz="1015" spc="-165" dirty="0">
                <a:solidFill>
                  <a:srgbClr val="231F20"/>
                </a:solidFill>
                <a:latin typeface="Trebuchet MS"/>
                <a:cs typeface="Trebuchet MS"/>
              </a:rPr>
              <a:t>;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AV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19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-82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82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z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on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e  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valvolare</a:t>
            </a:r>
            <a:r>
              <a:rPr sz="1015" spc="-12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aortica</a:t>
            </a:r>
            <a:r>
              <a:rPr sz="1015" spc="-12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chirurgica;</a:t>
            </a:r>
            <a:r>
              <a:rPr sz="1015" spc="-12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SC</a:t>
            </a:r>
            <a:r>
              <a:rPr sz="1015" spc="-12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19" dirty="0">
                <a:solidFill>
                  <a:srgbClr val="231F20"/>
                </a:solidFill>
                <a:latin typeface="Trebuchet MS"/>
                <a:cs typeface="Trebuchet MS"/>
              </a:rPr>
              <a:t>scompenso </a:t>
            </a:r>
            <a:r>
              <a:rPr sz="1015" spc="-286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ardia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165" dirty="0">
                <a:solidFill>
                  <a:srgbClr val="231F20"/>
                </a:solidFill>
                <a:latin typeface="Trebuchet MS"/>
                <a:cs typeface="Trebuchet MS"/>
              </a:rPr>
              <a:t>;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-19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sz="1015" spc="-114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015" spc="-82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ni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b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re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l  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82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19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2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-</a:t>
            </a:r>
            <a:r>
              <a:rPr sz="1015" spc="44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82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po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2</a:t>
            </a:r>
            <a:r>
              <a:rPr sz="1015" spc="-145" dirty="0">
                <a:solidFill>
                  <a:srgbClr val="231F20"/>
                </a:solidFill>
                <a:latin typeface="Trebuchet MS"/>
                <a:cs typeface="Trebuchet MS"/>
              </a:rPr>
              <a:t>;  </a:t>
            </a:r>
            <a:r>
              <a:rPr sz="1015" spc="-165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AV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82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19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ca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19" dirty="0">
                <a:solidFill>
                  <a:srgbClr val="231F20"/>
                </a:solidFill>
                <a:latin typeface="Trebuchet MS"/>
                <a:cs typeface="Trebuchet MS"/>
              </a:rPr>
              <a:t>v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v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a  </a:t>
            </a:r>
            <a:r>
              <a:rPr sz="1015" spc="-51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82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165" dirty="0">
                <a:solidFill>
                  <a:srgbClr val="231F20"/>
                </a:solidFill>
                <a:latin typeface="Trebuchet MS"/>
                <a:cs typeface="Trebuchet MS"/>
              </a:rPr>
              <a:t>;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19" dirty="0">
                <a:solidFill>
                  <a:srgbClr val="231F20"/>
                </a:solidFill>
                <a:latin typeface="Trebuchet MS"/>
                <a:cs typeface="Trebuchet MS"/>
              </a:rPr>
              <a:t>v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82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19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u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t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1015" spc="-127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70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on  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tecnica</a:t>
            </a:r>
            <a:r>
              <a:rPr sz="1015" spc="-12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“edge</a:t>
            </a:r>
            <a:r>
              <a:rPr sz="1015" spc="-12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sz="1015" spc="-12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edge”;</a:t>
            </a:r>
            <a:r>
              <a:rPr sz="1015" spc="-114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19" dirty="0">
                <a:solidFill>
                  <a:srgbClr val="231F20"/>
                </a:solidFill>
                <a:latin typeface="Trebuchet MS"/>
                <a:cs typeface="Trebuchet MS"/>
              </a:rPr>
              <a:t>VM</a:t>
            </a:r>
            <a:r>
              <a:rPr sz="1015" spc="-12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2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44" dirty="0">
                <a:solidFill>
                  <a:srgbClr val="231F20"/>
                </a:solidFill>
                <a:latin typeface="Trebuchet MS"/>
                <a:cs typeface="Trebuchet MS"/>
              </a:rPr>
              <a:t>valvola</a:t>
            </a:r>
            <a:r>
              <a:rPr sz="1015" spc="-12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mitrale.</a:t>
            </a:r>
            <a:endParaRPr sz="1015" dirty="0">
              <a:latin typeface="Trebuchet MS"/>
              <a:cs typeface="Trebuchet MS"/>
            </a:endParaRPr>
          </a:p>
          <a:p>
            <a:pPr>
              <a:spcBef>
                <a:spcPts val="44"/>
              </a:spcBef>
            </a:pPr>
            <a:endParaRPr sz="888" dirty="0">
              <a:latin typeface="Trebuchet MS"/>
              <a:cs typeface="Trebuchet MS"/>
            </a:endParaRPr>
          </a:p>
          <a:p>
            <a:pPr marL="16118" marR="323157">
              <a:lnSpc>
                <a:spcPts val="1142"/>
              </a:lnSpc>
            </a:pPr>
            <a:r>
              <a:rPr sz="1015" b="1" spc="-38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Nella </a:t>
            </a:r>
            <a:r>
              <a:rPr sz="1015" b="1" spc="-25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figura </a:t>
            </a:r>
            <a:r>
              <a:rPr sz="1015" b="1" spc="6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sono </a:t>
            </a:r>
            <a:r>
              <a:rPr sz="1015" b="1" spc="-38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indicate </a:t>
            </a:r>
            <a:r>
              <a:rPr sz="1015" b="1" spc="-51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le </a:t>
            </a:r>
            <a:r>
              <a:rPr sz="1015" b="1" spc="-13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opzioni </a:t>
            </a:r>
            <a:r>
              <a:rPr sz="1015" b="1" spc="-6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 </a:t>
            </a:r>
            <a:r>
              <a:rPr sz="1015" b="1" spc="-25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di</a:t>
            </a:r>
            <a:r>
              <a:rPr sz="1015" b="1" spc="-89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 </a:t>
            </a:r>
            <a:r>
              <a:rPr sz="1015" b="1" spc="-38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trattamento</a:t>
            </a:r>
            <a:r>
              <a:rPr sz="1015" b="1" spc="-89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 </a:t>
            </a:r>
            <a:r>
              <a:rPr sz="1015" b="1" spc="-13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con</a:t>
            </a:r>
            <a:r>
              <a:rPr sz="1015" b="1" spc="-89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 </a:t>
            </a:r>
            <a:r>
              <a:rPr sz="1015" b="1" spc="-25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raccomandazione</a:t>
            </a:r>
            <a:endParaRPr sz="1015" b="1" dirty="0">
              <a:highlight>
                <a:srgbClr val="00FFFF"/>
              </a:highlight>
              <a:latin typeface="Trebuchet MS"/>
              <a:cs typeface="Trebuchet MS"/>
            </a:endParaRPr>
          </a:p>
          <a:p>
            <a:pPr marL="16118">
              <a:lnSpc>
                <a:spcPts val="1117"/>
              </a:lnSpc>
            </a:pPr>
            <a:r>
              <a:rPr sz="1015" b="1" spc="-25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di</a:t>
            </a:r>
            <a:r>
              <a:rPr sz="1015" b="1" spc="-95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 </a:t>
            </a:r>
            <a:r>
              <a:rPr sz="1015" b="1" spc="-38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classe</a:t>
            </a:r>
            <a:r>
              <a:rPr sz="1015" b="1" spc="-95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 </a:t>
            </a:r>
            <a:r>
              <a:rPr sz="1015" b="1" spc="-44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I</a:t>
            </a:r>
            <a:r>
              <a:rPr sz="1015" b="1" spc="-95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 </a:t>
            </a:r>
            <a:r>
              <a:rPr sz="1015" b="1" spc="-44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(in</a:t>
            </a:r>
            <a:r>
              <a:rPr sz="1015" b="1" spc="-95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 </a:t>
            </a:r>
            <a:r>
              <a:rPr sz="1015" b="1" spc="-44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verde)</a:t>
            </a:r>
            <a:r>
              <a:rPr sz="1015" b="1" spc="-89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 </a:t>
            </a:r>
            <a:r>
              <a:rPr sz="1015" b="1" spc="-51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e</a:t>
            </a:r>
            <a:r>
              <a:rPr sz="1015" b="1" spc="-95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 </a:t>
            </a:r>
            <a:r>
              <a:rPr sz="1015" b="1" spc="-38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classe</a:t>
            </a:r>
            <a:r>
              <a:rPr sz="1015" b="1" spc="-95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 </a:t>
            </a:r>
            <a:r>
              <a:rPr sz="1015" b="1" spc="-38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IIa</a:t>
            </a:r>
            <a:r>
              <a:rPr sz="1015" b="1" spc="-95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 </a:t>
            </a:r>
            <a:r>
              <a:rPr sz="1015" b="1" spc="-44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(in</a:t>
            </a:r>
            <a:r>
              <a:rPr sz="1015" b="1" spc="-89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 </a:t>
            </a:r>
            <a:r>
              <a:rPr sz="1015" b="1" spc="-57" dirty="0">
                <a:solidFill>
                  <a:srgbClr val="231F20"/>
                </a:solidFill>
                <a:highlight>
                  <a:srgbClr val="00FFFF"/>
                </a:highlight>
                <a:latin typeface="Trebuchet MS"/>
                <a:cs typeface="Trebuchet MS"/>
              </a:rPr>
              <a:t>giallo).</a:t>
            </a:r>
            <a:endParaRPr sz="1015" b="1" dirty="0">
              <a:highlight>
                <a:srgbClr val="00FFFF"/>
              </a:highlight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/>
          </p:nvPr>
        </p:nvGraphicFramePr>
        <p:xfrm>
          <a:off x="546101" y="1210084"/>
          <a:ext cx="8481122" cy="604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0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0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0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921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b="1" spc="0" baseline="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Per ridurre la mortalità - in tutti i pazienti</a:t>
                      </a:r>
                      <a:endParaRPr sz="1400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18534" marB="0">
                    <a:solidFill>
                      <a:srgbClr val="1246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378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b="1" spc="-11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ACE-I/ARNI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6447" marB="0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72BF4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BB</a:t>
                      </a:r>
                      <a:endParaRPr sz="1300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6447" marB="0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72BF4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MRA</a:t>
                      </a:r>
                      <a:endParaRPr sz="1300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6447" marB="0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72BF4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SGLT2i</a:t>
                      </a:r>
                      <a:endParaRPr sz="1300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6447" marB="0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72BF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/>
          </p:nvPr>
        </p:nvGraphicFramePr>
        <p:xfrm>
          <a:off x="546101" y="4989472"/>
          <a:ext cx="8481120" cy="8328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7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7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145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pazie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selezion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400" b="1" spc="-1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anz</a:t>
                      </a:r>
                      <a:r>
                        <a:rPr sz="14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at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endParaRPr sz="1400" dirty="0">
                        <a:latin typeface="Tahoma"/>
                        <a:cs typeface="Tahoma"/>
                      </a:endParaRPr>
                    </a:p>
                  </a:txBody>
                  <a:tcPr marL="0" marR="0" marT="18534" marB="0">
                    <a:solidFill>
                      <a:srgbClr val="1246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732">
                <a:tc>
                  <a:txBody>
                    <a:bodyPr/>
                    <a:lstStyle/>
                    <a:p>
                      <a:pPr marL="34353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b="1" spc="-6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300" b="1" spc="-1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3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apia</a:t>
                      </a:r>
                      <a:r>
                        <a:rPr sz="1300" b="1" spc="-1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300" b="1" spc="-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3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300" b="1" spc="-9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300" b="1" spc="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3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b="1" spc="-1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3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dia</a:t>
                      </a:r>
                      <a:r>
                        <a:rPr sz="1300" b="1" spc="-1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3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o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6447" marB="0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72BF44"/>
                    </a:solidFill>
                  </a:tcPr>
                </a:tc>
                <a:tc>
                  <a:txBody>
                    <a:bodyPr/>
                    <a:lstStyle/>
                    <a:p>
                      <a:pPr marL="33274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MCS</a:t>
                      </a:r>
                      <a:r>
                        <a:rPr sz="1300" b="1" spc="-9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300" b="1" spc="-1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3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ome</a:t>
                      </a:r>
                      <a:r>
                        <a:rPr sz="1300" b="1" spc="-9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300" b="1" spc="-2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300" b="1" spc="1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3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T/</a:t>
                      </a:r>
                      <a:r>
                        <a:rPr sz="1300" b="1" spc="-2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300" b="1" spc="-3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3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C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6447" marB="0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MCS</a:t>
                      </a:r>
                      <a:r>
                        <a:rPr sz="1300" b="1" spc="-9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3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300" b="1" spc="-9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3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lungo</a:t>
                      </a:r>
                      <a:r>
                        <a:rPr sz="1300" b="1" spc="-9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3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300" b="1" spc="-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3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mine</a:t>
                      </a:r>
                      <a:r>
                        <a:rPr sz="1300" b="1" spc="-9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300" b="1" spc="-1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3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ome</a:t>
                      </a:r>
                      <a:r>
                        <a:rPr sz="1300" b="1" spc="-9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300" b="1" spc="-3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13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T</a:t>
                      </a:r>
                      <a:endParaRPr sz="1300" dirty="0">
                        <a:latin typeface="Tahoma"/>
                        <a:cs typeface="Tahoma"/>
                      </a:endParaRPr>
                    </a:p>
                  </a:txBody>
                  <a:tcPr marL="0" marR="0" marT="6447" marB="0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FFF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/>
          </p:nvPr>
        </p:nvGraphicFramePr>
        <p:xfrm>
          <a:off x="546101" y="5935610"/>
          <a:ext cx="8481121" cy="711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1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87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b="1" spc="0" baseline="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Per ridurre le ospedalizzazioni per SC e migliorare la QOL - in tutti i pazienti</a:t>
                      </a:r>
                      <a:endParaRPr sz="1400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18534" marB="0">
                    <a:solidFill>
                      <a:srgbClr val="124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4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Riabilitazione fisica</a:t>
                      </a:r>
                      <a:endParaRPr sz="1300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6447" marB="0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72BF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5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Programma di trattamento multi-professionale</a:t>
                      </a:r>
                      <a:endParaRPr sz="1300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14506" marB="0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72BF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>
            <p:extLst/>
          </p:nvPr>
        </p:nvGraphicFramePr>
        <p:xfrm>
          <a:off x="546102" y="1927055"/>
          <a:ext cx="8481122" cy="2949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9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3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7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979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6205">
                <a:tc gridSpan="8">
                  <a:txBody>
                    <a:bodyPr/>
                    <a:lstStyle/>
                    <a:p>
                      <a:pPr marL="47752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400" b="1" spc="0" baseline="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Per ridurre le ospedalizzazioni per SC e la mortalità - in pazienti selezionati</a:t>
                      </a:r>
                      <a:endParaRPr sz="1400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18534" marB="0">
                    <a:solidFill>
                      <a:srgbClr val="1246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372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Sovraccarico di volume</a:t>
                      </a:r>
                      <a:endParaRPr sz="1200" spc="0" baseline="0" dirty="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i="1" spc="0" baseline="0" dirty="0" err="1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Diuretici</a:t>
                      </a:r>
                      <a:endParaRPr sz="1300" i="1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8059" marB="0" anchor="ctr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72BF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64">
                <a:tc gridSpan="4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b="1" kern="1200" spc="0" baseline="0" dirty="0">
                          <a:solidFill>
                            <a:srgbClr val="231F20"/>
                          </a:solidFill>
                          <a:latin typeface="Tahoma"/>
                          <a:ea typeface="+mn-ea"/>
                          <a:cs typeface="Tahoma"/>
                        </a:rPr>
                        <a:t>RS con BBS ≥150 ms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sz="1200" b="1" i="1" kern="1200" spc="0" baseline="0" dirty="0">
                          <a:solidFill>
                            <a:srgbClr val="231F20"/>
                          </a:solidFill>
                          <a:latin typeface="Tahoma"/>
                          <a:ea typeface="+mn-ea"/>
                          <a:cs typeface="Tahoma"/>
                        </a:rPr>
                        <a:t>CRT-P/D</a:t>
                      </a:r>
                    </a:p>
                  </a:txBody>
                  <a:tcPr marL="0" marR="0" marT="16118" marB="0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72BF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RS con BBS 130–149 ms o non BBS ≥150 ms</a:t>
                      </a:r>
                      <a:endParaRPr sz="1200" spc="0" baseline="0" dirty="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i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CRT-P/D</a:t>
                      </a:r>
                      <a:endParaRPr sz="1300" i="1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16118" marB="0" anchor="ctr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FFF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264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Eziologia ischemica</a:t>
                      </a:r>
                      <a:endParaRPr sz="1200" spc="0" baseline="0" dirty="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i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ICD</a:t>
                      </a:r>
                      <a:endParaRPr sz="1300" i="1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16118" marB="0" anchor="ctr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72BF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Eziologia non ischemica</a:t>
                      </a:r>
                      <a:endParaRPr sz="1200" spc="0" baseline="0" dirty="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i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ICD</a:t>
                      </a:r>
                      <a:endParaRPr sz="1300" i="1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16118" marB="0" anchor="ctr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FFF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264">
                <a:tc gridSpan="2"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Fibrillazione atriale</a:t>
                      </a:r>
                      <a:endParaRPr sz="1200" spc="0" baseline="0" dirty="0">
                        <a:latin typeface="Tahoma"/>
                        <a:cs typeface="Tahoma"/>
                      </a:endParaRPr>
                    </a:p>
                    <a:p>
                      <a:pPr marL="153035">
                        <a:lnSpc>
                          <a:spcPct val="100000"/>
                        </a:lnSpc>
                      </a:pPr>
                      <a:r>
                        <a:rPr sz="1300" b="1" i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Anticoagulazione</a:t>
                      </a:r>
                      <a:endParaRPr sz="1300" i="1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16118" marB="0" anchor="ctr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72BF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510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Fibrillazione atriale</a:t>
                      </a:r>
                      <a:endParaRPr sz="1200" spc="0" baseline="0" dirty="0">
                        <a:latin typeface="Tahoma"/>
                        <a:cs typeface="Tahoma"/>
                      </a:endParaRPr>
                    </a:p>
                    <a:p>
                      <a:pPr marL="188595" algn="ctr">
                        <a:lnSpc>
                          <a:spcPct val="100000"/>
                        </a:lnSpc>
                        <a:tabLst>
                          <a:tab pos="940435" algn="l"/>
                        </a:tabLst>
                      </a:pPr>
                      <a:r>
                        <a:rPr sz="1300" b="1" i="1" spc="0" baseline="0" dirty="0" err="1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Digossina</a:t>
                      </a:r>
                      <a:r>
                        <a:rPr lang="it-IT" sz="1300" b="1" i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 - </a:t>
                      </a:r>
                      <a:r>
                        <a:rPr sz="1300" b="1" i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PVI</a:t>
                      </a:r>
                      <a:endParaRPr sz="1300" i="1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16118" marB="0" anchor="ctr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FFF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Malattia coronarica</a:t>
                      </a:r>
                      <a:endParaRPr sz="1200" spc="0" baseline="0" dirty="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i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BPAC</a:t>
                      </a:r>
                      <a:endParaRPr sz="1300" i="1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16118" marB="0" anchor="ctr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72BF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Carenza marziale</a:t>
                      </a:r>
                      <a:endParaRPr sz="1200" spc="0" baseline="0" dirty="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i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Ferro carbossimaltosio</a:t>
                      </a:r>
                      <a:endParaRPr sz="1300" i="1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16118" marB="0" anchor="ctr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FFF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6376">
                <a:tc>
                  <a:txBody>
                    <a:bodyPr/>
                    <a:lstStyle/>
                    <a:p>
                      <a:pPr marL="179070" marR="17145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0" baseline="0" dirty="0" err="1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Stenosi</a:t>
                      </a:r>
                      <a:r>
                        <a:rPr sz="12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0" baseline="0" dirty="0" err="1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aortica</a:t>
                      </a:r>
                      <a:r>
                        <a:rPr sz="12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  </a:t>
                      </a:r>
                      <a:r>
                        <a:rPr sz="1300" b="1" i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SAVR/TAV</a:t>
                      </a:r>
                      <a:r>
                        <a:rPr sz="13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1300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28206" marB="0" anchor="ctr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72BF4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3020" marR="2540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Insufficienza  </a:t>
                      </a:r>
                      <a:r>
                        <a:rPr sz="1200" b="1" spc="0" baseline="0" dirty="0" err="1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mitralica</a:t>
                      </a:r>
                      <a:r>
                        <a:rPr sz="12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  </a:t>
                      </a:r>
                      <a:endParaRPr lang="it-IT" sz="1200" b="1" spc="0" baseline="0" dirty="0">
                        <a:solidFill>
                          <a:srgbClr val="231F20"/>
                        </a:solidFill>
                        <a:latin typeface="Tahoma"/>
                        <a:cs typeface="Tahoma"/>
                      </a:endParaRPr>
                    </a:p>
                    <a:p>
                      <a:pPr marL="33020" marR="2540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200" b="1" i="1" spc="0" baseline="0" dirty="0" err="1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Riparazione</a:t>
                      </a:r>
                      <a:r>
                        <a:rPr sz="1200" b="1" i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 VM TEE</a:t>
                      </a:r>
                      <a:endParaRPr sz="1200" i="1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24176" marB="0" anchor="ctr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FFF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2069" marR="4445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RS con frequenza  cardiaca &gt;70 b/min  </a:t>
                      </a:r>
                      <a:r>
                        <a:rPr sz="1300" b="1" i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Ivabradina</a:t>
                      </a:r>
                      <a:endParaRPr sz="1300" i="1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28206" marB="0" anchor="ctr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FFF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13384" marR="40576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b="1" spc="0" baseline="0" dirty="0" err="1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Razza</a:t>
                      </a:r>
                      <a:r>
                        <a:rPr sz="12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0" baseline="0" dirty="0" err="1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nera</a:t>
                      </a:r>
                      <a:endParaRPr sz="1200" spc="0" baseline="0" dirty="0">
                        <a:latin typeface="Tahoma"/>
                        <a:cs typeface="Tahom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b="1" i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Idralazina/ISDN</a:t>
                      </a:r>
                      <a:endParaRPr sz="1300" i="1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40294" marB="0" anchor="ctr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FFF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50" marR="13843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Intolleranza a  ACE-I/ARNI  </a:t>
                      </a:r>
                      <a:r>
                        <a:rPr sz="1300" b="1" i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ARB</a:t>
                      </a:r>
                      <a:endParaRPr sz="1300" i="1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28206" marB="0" anchor="ctr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72BF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742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Terapia e </a:t>
            </a:r>
            <a:r>
              <a:rPr lang="it-IT" dirty="0" err="1"/>
              <a:t>follow</a:t>
            </a:r>
            <a:r>
              <a:rPr lang="it-IT" dirty="0"/>
              <a:t> up: gestione integrata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69FADE-19B0-44F3-B9CF-93F0AF7C2ADB}"/>
              </a:ext>
            </a:extLst>
          </p:cNvPr>
          <p:cNvSpPr txBox="1"/>
          <p:nvPr/>
        </p:nvSpPr>
        <p:spPr>
          <a:xfrm>
            <a:off x="554592" y="1757991"/>
            <a:ext cx="10972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000" dirty="0"/>
              <a:t>I pazienti con scompenso cardiaco, anche se asintomatici e stabili, richiedono un attento </a:t>
            </a:r>
            <a:r>
              <a:rPr lang="it-IT" sz="2000" i="1" dirty="0"/>
              <a:t>follow up </a:t>
            </a:r>
            <a:r>
              <a:rPr lang="it-IT" sz="2000" dirty="0"/>
              <a:t>che permetta una continua ottimizzazione della terapia e consenta di identificare una progressione della patologia cardiaca sottostante e di gestire le eventuali comorbidità.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000" dirty="0"/>
              <a:t>Il </a:t>
            </a:r>
            <a:r>
              <a:rPr lang="it-IT" sz="2000" i="1" dirty="0" err="1"/>
              <a:t>follow</a:t>
            </a:r>
            <a:r>
              <a:rPr lang="it-IT" sz="2000" i="1" dirty="0"/>
              <a:t> up </a:t>
            </a:r>
            <a:r>
              <a:rPr lang="it-IT" sz="2000" dirty="0"/>
              <a:t>del paziente con SC, in termini di presa in carico e tempistica di rivalutazione, dipende da una iniziale stratificazione del profilo di rischio determinata a seguito della stabilizzazione clinica.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it-IT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000" dirty="0"/>
              <a:t>Nel PDTA vengono considerati </a:t>
            </a:r>
            <a:r>
              <a:rPr lang="it-IT" sz="2000" b="1" i="1" dirty="0"/>
              <a:t>sei criteri </a:t>
            </a:r>
            <a:r>
              <a:rPr lang="it-IT" sz="2000" dirty="0"/>
              <a:t>per identificare il </a:t>
            </a:r>
            <a:r>
              <a:rPr lang="it-IT" sz="2000" b="1" dirty="0"/>
              <a:t>rischio di </a:t>
            </a:r>
            <a:r>
              <a:rPr lang="it-IT" sz="2000" b="1" dirty="0" err="1"/>
              <a:t>ri</a:t>
            </a:r>
            <a:r>
              <a:rPr lang="it-IT" sz="2000" b="1" dirty="0"/>
              <a:t>-ospedalizzazione </a:t>
            </a:r>
            <a:r>
              <a:rPr lang="it-IT" sz="2000" dirty="0"/>
              <a:t>al momento della dimissione, a ciascuno dei quali viene attribuito un punteggio specifico. </a:t>
            </a:r>
          </a:p>
          <a:p>
            <a:endParaRPr lang="it-IT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it-IT" sz="2000" dirty="0"/>
              <a:t>Essi vengono considerati nella compilazione della lettera di dimissione ospedaliera per i pazienti dimessi con diagnosi di SC e indicano al paziente il successivo percorso di </a:t>
            </a:r>
            <a:r>
              <a:rPr lang="it-IT" sz="2000" i="1" dirty="0" err="1"/>
              <a:t>follow</a:t>
            </a:r>
            <a:r>
              <a:rPr lang="it-IT" sz="2000" i="1" dirty="0"/>
              <a:t> up </a:t>
            </a:r>
            <a:r>
              <a:rPr lang="it-IT" sz="2000" dirty="0"/>
              <a:t>che deve seguire.</a:t>
            </a:r>
          </a:p>
        </p:txBody>
      </p:sp>
    </p:spTree>
    <p:extLst>
      <p:ext uri="{BB962C8B-B14F-4D97-AF65-F5344CB8AC3E}">
        <p14:creationId xmlns:p14="http://schemas.microsoft.com/office/powerpoint/2010/main" val="1697532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Terapia e </a:t>
            </a:r>
            <a:r>
              <a:rPr lang="it-IT" dirty="0" err="1"/>
              <a:t>follow</a:t>
            </a:r>
            <a:r>
              <a:rPr lang="it-IT" dirty="0"/>
              <a:t> up: profilo di rischio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/>
          </p:nvPr>
        </p:nvGraphicFramePr>
        <p:xfrm>
          <a:off x="554590" y="1536700"/>
          <a:ext cx="10972801" cy="519344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204446">
                  <a:extLst>
                    <a:ext uri="{9D8B030D-6E8A-4147-A177-3AD203B41FA5}">
                      <a16:colId xmlns:a16="http://schemas.microsoft.com/office/drawing/2014/main" val="339227254"/>
                    </a:ext>
                  </a:extLst>
                </a:gridCol>
                <a:gridCol w="5258854">
                  <a:extLst>
                    <a:ext uri="{9D8B030D-6E8A-4147-A177-3AD203B41FA5}">
                      <a16:colId xmlns:a16="http://schemas.microsoft.com/office/drawing/2014/main" val="229389792"/>
                    </a:ext>
                  </a:extLst>
                </a:gridCol>
                <a:gridCol w="1509501">
                  <a:extLst>
                    <a:ext uri="{9D8B030D-6E8A-4147-A177-3AD203B41FA5}">
                      <a16:colId xmlns:a16="http://schemas.microsoft.com/office/drawing/2014/main" val="4166169963"/>
                    </a:ext>
                  </a:extLst>
                </a:gridCol>
              </a:tblGrid>
              <a:tr h="141277">
                <a:tc>
                  <a:txBody>
                    <a:bodyPr/>
                    <a:lstStyle/>
                    <a:p>
                      <a:pPr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 dirty="0">
                          <a:effectLst/>
                        </a:rPr>
                        <a:t>Criteri</a:t>
                      </a:r>
                      <a:endParaRPr lang="it-IT" sz="1400" spc="0" baseline="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 dirty="0">
                          <a:effectLst/>
                        </a:rPr>
                        <a:t>Valore</a:t>
                      </a:r>
                      <a:endParaRPr lang="it-IT" sz="1400" spc="0" baseline="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>
                          <a:effectLst/>
                        </a:rPr>
                        <a:t>Punteggio</a:t>
                      </a:r>
                      <a:endParaRPr lang="it-IT" sz="1400" spc="0" baseline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9259417"/>
                  </a:ext>
                </a:extLst>
              </a:tr>
              <a:tr h="224097">
                <a:tc rowSpan="3">
                  <a:txBody>
                    <a:bodyPr/>
                    <a:lstStyle/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 dirty="0">
                          <a:effectLst/>
                        </a:rPr>
                        <a:t> </a:t>
                      </a:r>
                    </a:p>
                    <a:p>
                      <a:pPr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 dirty="0">
                          <a:effectLst/>
                        </a:rPr>
                        <a:t> </a:t>
                      </a:r>
                    </a:p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 dirty="0">
                          <a:effectLst/>
                        </a:rPr>
                        <a:t>BNP</a:t>
                      </a:r>
                      <a:endParaRPr lang="it-IT" sz="1400" spc="0" baseline="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b="1" spc="0" baseline="0" dirty="0">
                          <a:solidFill>
                            <a:schemeClr val="tx1"/>
                          </a:solidFill>
                          <a:effectLst/>
                        </a:rPr>
                        <a:t>&lt; 250 </a:t>
                      </a:r>
                      <a:r>
                        <a:rPr lang="it-IT" sz="1400" b="1" spc="0" baseline="0" dirty="0" err="1">
                          <a:solidFill>
                            <a:schemeClr val="tx1"/>
                          </a:solidFill>
                          <a:effectLst/>
                        </a:rPr>
                        <a:t>pgr</a:t>
                      </a:r>
                      <a:r>
                        <a:rPr lang="it-IT" sz="1400" b="1" spc="0" baseline="0" dirty="0">
                          <a:solidFill>
                            <a:schemeClr val="tx1"/>
                          </a:solidFill>
                          <a:effectLst/>
                        </a:rPr>
                        <a:t>/ml</a:t>
                      </a:r>
                      <a:endParaRPr lang="it-IT" sz="1400" b="1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t-IT" sz="1400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668490"/>
                  </a:ext>
                </a:extLst>
              </a:tr>
              <a:tr h="22409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b="1" spc="0" baseline="0" dirty="0">
                          <a:solidFill>
                            <a:schemeClr val="tx1"/>
                          </a:solidFill>
                          <a:effectLst/>
                        </a:rPr>
                        <a:t>250 </a:t>
                      </a:r>
                      <a:r>
                        <a:rPr lang="it-IT" sz="1400" b="1" spc="0" baseline="0" dirty="0" err="1">
                          <a:solidFill>
                            <a:schemeClr val="tx1"/>
                          </a:solidFill>
                          <a:effectLst/>
                        </a:rPr>
                        <a:t>pgr</a:t>
                      </a:r>
                      <a:r>
                        <a:rPr lang="it-IT" sz="1400" b="1" spc="0" baseline="0" dirty="0">
                          <a:solidFill>
                            <a:schemeClr val="tx1"/>
                          </a:solidFill>
                          <a:effectLst/>
                        </a:rPr>
                        <a:t>/ml &lt;BNP&lt; 500pgr/ml</a:t>
                      </a:r>
                      <a:endParaRPr lang="it-IT" sz="1400" b="1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it-IT" sz="1400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55659"/>
                  </a:ext>
                </a:extLst>
              </a:tr>
              <a:tr h="294328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b="1" spc="0" baseline="0" dirty="0">
                          <a:solidFill>
                            <a:schemeClr val="tx1"/>
                          </a:solidFill>
                          <a:effectLst/>
                        </a:rPr>
                        <a:t>&gt;500 </a:t>
                      </a:r>
                      <a:r>
                        <a:rPr lang="it-IT" sz="1400" b="1" spc="0" baseline="0" dirty="0" err="1">
                          <a:solidFill>
                            <a:schemeClr val="tx1"/>
                          </a:solidFill>
                          <a:effectLst/>
                        </a:rPr>
                        <a:t>pgr</a:t>
                      </a:r>
                      <a:r>
                        <a:rPr lang="it-IT" sz="1400" b="1" spc="0" baseline="0" dirty="0">
                          <a:solidFill>
                            <a:schemeClr val="tx1"/>
                          </a:solidFill>
                          <a:effectLst/>
                        </a:rPr>
                        <a:t>/ml</a:t>
                      </a:r>
                      <a:endParaRPr lang="it-IT" sz="1400" b="1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it-IT" sz="1400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848524"/>
                  </a:ext>
                </a:extLst>
              </a:tr>
              <a:tr h="224097">
                <a:tc rowSpan="3">
                  <a:txBody>
                    <a:bodyPr/>
                    <a:lstStyle/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>
                          <a:effectLst/>
                        </a:rPr>
                        <a:t> </a:t>
                      </a:r>
                    </a:p>
                    <a:p>
                      <a:pPr marR="140335">
                        <a:spcBef>
                          <a:spcPts val="84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>
                          <a:effectLst/>
                        </a:rPr>
                        <a:t>Nuovi ricoveri per scompenso cardiaco negli ultimi 6 mesi</a:t>
                      </a:r>
                      <a:endParaRPr lang="it-IT" sz="1400" spc="0" baseline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b="1" spc="0" baseline="0" dirty="0">
                          <a:solidFill>
                            <a:schemeClr val="tx1"/>
                          </a:solidFill>
                          <a:effectLst/>
                        </a:rPr>
                        <a:t>Nessun ricovero per scompenso cardiaco</a:t>
                      </a:r>
                      <a:endParaRPr lang="it-IT" sz="1400" b="1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t-IT" sz="1400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56018"/>
                  </a:ext>
                </a:extLst>
              </a:tr>
              <a:tr h="22355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b="1" spc="0" baseline="0" dirty="0">
                          <a:solidFill>
                            <a:schemeClr val="tx1"/>
                          </a:solidFill>
                          <a:effectLst/>
                        </a:rPr>
                        <a:t>1 ricovero per scompenso cardiaco</a:t>
                      </a:r>
                      <a:endParaRPr lang="it-IT" sz="1400" b="1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it-IT" sz="1400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588783"/>
                  </a:ext>
                </a:extLst>
              </a:tr>
              <a:tr h="22409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it-IT" sz="1400" b="1" spc="0" baseline="0" dirty="0">
                          <a:solidFill>
                            <a:schemeClr val="tx1"/>
                          </a:solidFill>
                          <a:effectLst/>
                        </a:rPr>
                        <a:t>&gt;1 ricovero per scompenso cardiaco</a:t>
                      </a:r>
                      <a:endParaRPr lang="it-IT" sz="1400" b="1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it-IT" sz="1400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065203"/>
                  </a:ext>
                </a:extLst>
              </a:tr>
              <a:tr h="224097">
                <a:tc rowSpan="3">
                  <a:txBody>
                    <a:bodyPr/>
                    <a:lstStyle/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>
                          <a:effectLst/>
                        </a:rPr>
                        <a:t> </a:t>
                      </a:r>
                    </a:p>
                    <a:p>
                      <a:pPr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>
                          <a:effectLst/>
                        </a:rPr>
                        <a:t> </a:t>
                      </a:r>
                    </a:p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>
                          <a:effectLst/>
                        </a:rPr>
                        <a:t>Classe NYHA</a:t>
                      </a:r>
                      <a:endParaRPr lang="it-IT" sz="1400" spc="0" baseline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b="1" spc="0" baseline="0" dirty="0">
                          <a:solidFill>
                            <a:schemeClr val="tx1"/>
                          </a:solidFill>
                          <a:effectLst/>
                        </a:rPr>
                        <a:t>NYHA II</a:t>
                      </a:r>
                      <a:endParaRPr lang="it-IT" sz="1400" b="1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t-IT" sz="1400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871782"/>
                  </a:ext>
                </a:extLst>
              </a:tr>
              <a:tr h="22409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b="1" spc="0" baseline="0" dirty="0">
                          <a:solidFill>
                            <a:schemeClr val="tx1"/>
                          </a:solidFill>
                          <a:effectLst/>
                        </a:rPr>
                        <a:t>NYHA III</a:t>
                      </a:r>
                      <a:endParaRPr lang="it-IT" sz="1400" b="1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it-IT" sz="1400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779560"/>
                  </a:ext>
                </a:extLst>
              </a:tr>
              <a:tr h="15526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b="1" spc="0" baseline="0" dirty="0">
                          <a:solidFill>
                            <a:schemeClr val="tx1"/>
                          </a:solidFill>
                          <a:effectLst/>
                        </a:rPr>
                        <a:t>NYHA III / IV</a:t>
                      </a:r>
                      <a:endParaRPr lang="it-IT" sz="1400" b="1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it-IT" sz="1400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240008"/>
                  </a:ext>
                </a:extLst>
              </a:tr>
              <a:tr h="224097">
                <a:tc rowSpan="3">
                  <a:txBody>
                    <a:bodyPr/>
                    <a:lstStyle/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>
                          <a:effectLst/>
                        </a:rPr>
                        <a:t> </a:t>
                      </a:r>
                    </a:p>
                    <a:p>
                      <a:pPr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>
                          <a:effectLst/>
                        </a:rPr>
                        <a:t> </a:t>
                      </a:r>
                    </a:p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>
                          <a:effectLst/>
                        </a:rPr>
                        <a:t>Frazione d’eiezione</a:t>
                      </a:r>
                      <a:endParaRPr lang="it-IT" sz="1400" spc="0" baseline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b="1" spc="0" baseline="0" dirty="0">
                          <a:solidFill>
                            <a:schemeClr val="tx1"/>
                          </a:solidFill>
                          <a:effectLst/>
                        </a:rPr>
                        <a:t>FE&gt; 40%</a:t>
                      </a:r>
                      <a:endParaRPr lang="it-IT" sz="1400" b="1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t-IT" sz="1400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55222"/>
                  </a:ext>
                </a:extLst>
              </a:tr>
              <a:tr h="22409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b="1" spc="0" baseline="0" dirty="0">
                          <a:solidFill>
                            <a:schemeClr val="tx1"/>
                          </a:solidFill>
                          <a:effectLst/>
                        </a:rPr>
                        <a:t>30%&lt; FE &lt;40%</a:t>
                      </a:r>
                      <a:endParaRPr lang="it-IT" sz="1400" b="1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it-IT" sz="1400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68280"/>
                  </a:ext>
                </a:extLst>
              </a:tr>
              <a:tr h="294328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b="1" spc="0" baseline="0" dirty="0">
                          <a:solidFill>
                            <a:schemeClr val="tx1"/>
                          </a:solidFill>
                          <a:effectLst/>
                        </a:rPr>
                        <a:t>FE&lt; 30%</a:t>
                      </a:r>
                      <a:endParaRPr lang="it-IT" sz="1400" b="1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it-IT" sz="1400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361947"/>
                  </a:ext>
                </a:extLst>
              </a:tr>
              <a:tr h="224097">
                <a:tc rowSpan="3">
                  <a:txBody>
                    <a:bodyPr/>
                    <a:lstStyle/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>
                          <a:effectLst/>
                        </a:rPr>
                        <a:t> </a:t>
                      </a:r>
                    </a:p>
                    <a:p>
                      <a:pPr marR="147320">
                        <a:spcBef>
                          <a:spcPts val="84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>
                          <a:effectLst/>
                        </a:rPr>
                        <a:t>Funzionalità renale (clereance creatinina Formula Cockroft)</a:t>
                      </a:r>
                      <a:endParaRPr lang="it-IT" sz="1400" spc="0" baseline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b="1" spc="0" baseline="0" dirty="0" err="1">
                          <a:solidFill>
                            <a:schemeClr val="tx1"/>
                          </a:solidFill>
                          <a:effectLst/>
                        </a:rPr>
                        <a:t>CrCl</a:t>
                      </a:r>
                      <a:r>
                        <a:rPr lang="it-IT" sz="1400" b="1" spc="0" baseline="0" dirty="0">
                          <a:solidFill>
                            <a:schemeClr val="tx1"/>
                          </a:solidFill>
                          <a:effectLst/>
                        </a:rPr>
                        <a:t> &gt; 60 ml/</a:t>
                      </a:r>
                      <a:r>
                        <a:rPr lang="it-IT" sz="1400" b="1" spc="0" baseline="0" dirty="0" err="1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it-IT" sz="1400" b="1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t-IT" sz="1400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5821"/>
                  </a:ext>
                </a:extLst>
              </a:tr>
              <a:tr h="22409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b="1" spc="0" baseline="0" dirty="0">
                          <a:solidFill>
                            <a:schemeClr val="tx1"/>
                          </a:solidFill>
                          <a:effectLst/>
                        </a:rPr>
                        <a:t>30 ml/</a:t>
                      </a:r>
                      <a:r>
                        <a:rPr lang="it-IT" sz="1400" b="1" spc="0" baseline="0" dirty="0" err="1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r>
                        <a:rPr lang="it-IT" sz="1400" b="1" spc="0" baseline="0" dirty="0">
                          <a:solidFill>
                            <a:schemeClr val="tx1"/>
                          </a:solidFill>
                          <a:effectLst/>
                        </a:rPr>
                        <a:t> &lt;</a:t>
                      </a:r>
                      <a:r>
                        <a:rPr lang="it-IT" sz="1400" b="1" spc="0" baseline="0" dirty="0" err="1">
                          <a:solidFill>
                            <a:schemeClr val="tx1"/>
                          </a:solidFill>
                          <a:effectLst/>
                        </a:rPr>
                        <a:t>CrCl</a:t>
                      </a:r>
                      <a:r>
                        <a:rPr lang="it-IT" sz="1400" b="1" spc="0" baseline="0" dirty="0">
                          <a:solidFill>
                            <a:schemeClr val="tx1"/>
                          </a:solidFill>
                          <a:effectLst/>
                        </a:rPr>
                        <a:t>&lt; 60 ml/</a:t>
                      </a:r>
                      <a:r>
                        <a:rPr lang="it-IT" sz="1400" b="1" spc="0" baseline="0" dirty="0" err="1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it-IT" sz="1400" b="1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it-IT" sz="1400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225685"/>
                  </a:ext>
                </a:extLst>
              </a:tr>
              <a:tr h="22409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it-IT" sz="1400" b="1" spc="0" baseline="0" dirty="0" err="1">
                          <a:solidFill>
                            <a:schemeClr val="tx1"/>
                          </a:solidFill>
                          <a:effectLst/>
                        </a:rPr>
                        <a:t>CrCl</a:t>
                      </a:r>
                      <a:r>
                        <a:rPr lang="it-IT" sz="1400" b="1" spc="0" baseline="0" dirty="0">
                          <a:solidFill>
                            <a:schemeClr val="tx1"/>
                          </a:solidFill>
                          <a:effectLst/>
                        </a:rPr>
                        <a:t>&lt; 30 ml/</a:t>
                      </a:r>
                      <a:r>
                        <a:rPr lang="it-IT" sz="1400" b="1" spc="0" baseline="0" dirty="0" err="1">
                          <a:solidFill>
                            <a:schemeClr val="tx1"/>
                          </a:solidFill>
                          <a:effectLst/>
                        </a:rPr>
                        <a:t>min</a:t>
                      </a:r>
                      <a:endParaRPr lang="it-IT" sz="1400" b="1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it-IT" sz="1400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257000"/>
                  </a:ext>
                </a:extLst>
              </a:tr>
              <a:tr h="224097">
                <a:tc rowSpan="5">
                  <a:txBody>
                    <a:bodyPr/>
                    <a:lstStyle/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>
                          <a:effectLst/>
                        </a:rPr>
                        <a:t> </a:t>
                      </a:r>
                    </a:p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>
                          <a:effectLst/>
                        </a:rPr>
                        <a:t> </a:t>
                      </a:r>
                    </a:p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>
                          <a:effectLst/>
                        </a:rPr>
                        <a:t> </a:t>
                      </a:r>
                    </a:p>
                    <a:p>
                      <a:pPr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>
                          <a:effectLst/>
                        </a:rPr>
                        <a:t> </a:t>
                      </a:r>
                    </a:p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>
                          <a:effectLst/>
                        </a:rPr>
                        <a:t>Comorbidità</a:t>
                      </a:r>
                      <a:endParaRPr lang="it-IT" sz="1400" spc="0" baseline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b="1" spc="0" baseline="0" dirty="0">
                          <a:solidFill>
                            <a:schemeClr val="tx1"/>
                          </a:solidFill>
                          <a:effectLst/>
                        </a:rPr>
                        <a:t>Ipertensione</a:t>
                      </a:r>
                      <a:endParaRPr lang="it-IT" sz="1400" b="1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t-IT" sz="1400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881989"/>
                  </a:ext>
                </a:extLst>
              </a:tr>
              <a:tr h="22409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b="1" spc="0" baseline="0" dirty="0">
                          <a:solidFill>
                            <a:schemeClr val="tx1"/>
                          </a:solidFill>
                          <a:effectLst/>
                        </a:rPr>
                        <a:t>BPCO</a:t>
                      </a:r>
                      <a:endParaRPr lang="it-IT" sz="1400" b="1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t-IT" sz="1400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05278"/>
                  </a:ext>
                </a:extLst>
              </a:tr>
              <a:tr h="22409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b="1" spc="0" baseline="0" dirty="0">
                          <a:solidFill>
                            <a:schemeClr val="tx1"/>
                          </a:solidFill>
                          <a:effectLst/>
                        </a:rPr>
                        <a:t>Diabete</a:t>
                      </a:r>
                      <a:endParaRPr lang="it-IT" sz="1400" b="1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spc="0" baseline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it-IT" sz="1400" spc="0" baseline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254254"/>
                  </a:ext>
                </a:extLst>
              </a:tr>
              <a:tr h="224097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b="1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Anemia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00080"/>
                  </a:ext>
                </a:extLst>
              </a:tr>
              <a:tr h="220898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b="1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it-IT" sz="1400" kern="1200" spc="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456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103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Terapia e </a:t>
            </a:r>
            <a:r>
              <a:rPr lang="it-IT" dirty="0" err="1"/>
              <a:t>follow</a:t>
            </a:r>
            <a:r>
              <a:rPr lang="it-IT" dirty="0"/>
              <a:t> up: basso rischio</a:t>
            </a:r>
          </a:p>
        </p:txBody>
      </p:sp>
      <p:sp>
        <p:nvSpPr>
          <p:cNvPr id="4" name="Rettangolo 3"/>
          <p:cNvSpPr/>
          <p:nvPr/>
        </p:nvSpPr>
        <p:spPr>
          <a:xfrm>
            <a:off x="720436" y="1596500"/>
            <a:ext cx="10266219" cy="4934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1120" indent="-229235" algn="just">
              <a:spcBef>
                <a:spcPts val="570"/>
              </a:spcBef>
              <a:spcAft>
                <a:spcPts val="0"/>
              </a:spcAft>
            </a:pPr>
            <a:r>
              <a:rPr lang="it-IT" b="1" i="1" dirty="0">
                <a:latin typeface="Arial" panose="020B0604020202020204" pitchFamily="34" charset="0"/>
                <a:ea typeface="Arial" panose="020B0604020202020204" pitchFamily="34" charset="0"/>
              </a:rPr>
              <a:t>Follow</a:t>
            </a:r>
            <a:r>
              <a:rPr lang="it-IT" b="1" i="1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it-IT" b="1" i="1" dirty="0">
                <a:latin typeface="Arial" panose="020B0604020202020204" pitchFamily="34" charset="0"/>
                <a:ea typeface="Arial" panose="020B0604020202020204" pitchFamily="34" charset="0"/>
              </a:rPr>
              <a:t>up</a:t>
            </a:r>
            <a:r>
              <a:rPr lang="it-IT" b="1" i="1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it-IT" b="1" dirty="0">
                <a:latin typeface="Arial" panose="020B0604020202020204" pitchFamily="34" charset="0"/>
                <a:ea typeface="Arial" panose="020B0604020202020204" pitchFamily="34" charset="0"/>
              </a:rPr>
              <a:t>del</a:t>
            </a:r>
            <a:r>
              <a:rPr lang="it-IT" b="1" spc="-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it-IT" b="1" dirty="0">
                <a:latin typeface="Arial" panose="020B0604020202020204" pitchFamily="34" charset="0"/>
                <a:ea typeface="Arial" panose="020B0604020202020204" pitchFamily="34" charset="0"/>
              </a:rPr>
              <a:t>paziente</a:t>
            </a:r>
            <a:r>
              <a:rPr lang="it-IT" b="1" spc="-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it-IT" b="1" dirty="0">
                <a:latin typeface="Arial" panose="020B0604020202020204" pitchFamily="34" charset="0"/>
                <a:ea typeface="Arial" panose="020B0604020202020204" pitchFamily="34" charset="0"/>
              </a:rPr>
              <a:t>con</a:t>
            </a:r>
            <a:r>
              <a:rPr lang="it-IT" b="1" spc="-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it-IT" b="1" dirty="0">
                <a:latin typeface="Arial" panose="020B0604020202020204" pitchFamily="34" charset="0"/>
                <a:ea typeface="Arial" panose="020B0604020202020204" pitchFamily="34" charset="0"/>
              </a:rPr>
              <a:t>scompenso cardiaco a</a:t>
            </a:r>
            <a:r>
              <a:rPr lang="it-IT" b="1" spc="-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it-IT" b="1" dirty="0">
                <a:latin typeface="Arial" panose="020B0604020202020204" pitchFamily="34" charset="0"/>
                <a:ea typeface="Arial" panose="020B0604020202020204" pitchFamily="34" charset="0"/>
              </a:rPr>
              <a:t>basso</a:t>
            </a:r>
            <a:r>
              <a:rPr lang="it-IT" b="1" spc="-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it-IT" b="1" dirty="0">
                <a:latin typeface="Arial" panose="020B0604020202020204" pitchFamily="34" charset="0"/>
                <a:ea typeface="Arial" panose="020B0604020202020204" pitchFamily="34" charset="0"/>
              </a:rPr>
              <a:t>rischio di </a:t>
            </a:r>
            <a:r>
              <a:rPr lang="it-IT" b="1" dirty="0" err="1">
                <a:latin typeface="Arial" panose="020B0604020202020204" pitchFamily="34" charset="0"/>
                <a:ea typeface="Arial" panose="020B0604020202020204" pitchFamily="34" charset="0"/>
              </a:rPr>
              <a:t>ri</a:t>
            </a:r>
            <a:r>
              <a:rPr lang="it-IT" b="1" dirty="0">
                <a:latin typeface="Arial" panose="020B0604020202020204" pitchFamily="34" charset="0"/>
                <a:ea typeface="Arial" panose="020B0604020202020204" pitchFamily="34" charset="0"/>
              </a:rPr>
              <a:t>-ospedalizzazione</a:t>
            </a:r>
            <a:r>
              <a:rPr lang="it-IT" b="1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it-IT" b="1" dirty="0">
                <a:latin typeface="Arial" panose="020B0604020202020204" pitchFamily="34" charset="0"/>
                <a:ea typeface="Arial" panose="020B0604020202020204" pitchFamily="34" charset="0"/>
              </a:rPr>
              <a:t>(punteggio</a:t>
            </a:r>
            <a:r>
              <a:rPr lang="it-IT" b="1" spc="1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it-IT" b="1" dirty="0">
                <a:latin typeface="Arial" panose="020B0604020202020204" pitchFamily="34" charset="0"/>
                <a:ea typeface="Arial" panose="020B0604020202020204" pitchFamily="34" charset="0"/>
              </a:rPr>
              <a:t>&lt;</a:t>
            </a:r>
            <a:r>
              <a:rPr lang="it-IT" b="1" spc="-2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it-IT" b="1" dirty="0">
                <a:latin typeface="Arial" panose="020B0604020202020204" pitchFamily="34" charset="0"/>
                <a:ea typeface="Arial" panose="020B0604020202020204" pitchFamily="34" charset="0"/>
              </a:rPr>
              <a:t>15)</a:t>
            </a:r>
          </a:p>
          <a:p>
            <a:pPr marR="109855" algn="just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</a:pPr>
            <a:endParaRPr lang="it-IT" dirty="0">
              <a:latin typeface="Arial MT"/>
              <a:ea typeface="Arial MT"/>
              <a:cs typeface="Arial MT"/>
            </a:endParaRPr>
          </a:p>
          <a:p>
            <a:pPr marR="109855" algn="just">
              <a:lnSpc>
                <a:spcPct val="100000"/>
              </a:lnSpc>
              <a:spcBef>
                <a:spcPts val="605"/>
              </a:spcBef>
              <a:spcAft>
                <a:spcPts val="0"/>
              </a:spcAft>
            </a:pPr>
            <a:r>
              <a:rPr lang="it-IT" dirty="0">
                <a:latin typeface="Arial MT"/>
                <a:ea typeface="Arial MT"/>
                <a:cs typeface="Arial MT"/>
              </a:rPr>
              <a:t>Il programma</a:t>
            </a:r>
            <a:r>
              <a:rPr lang="it-IT" spc="-30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di </a:t>
            </a:r>
            <a:r>
              <a:rPr lang="it-IT" i="1" dirty="0" err="1">
                <a:latin typeface="Arial" panose="020B0604020202020204" pitchFamily="34" charset="0"/>
                <a:ea typeface="Arial MT"/>
                <a:cs typeface="Arial MT"/>
              </a:rPr>
              <a:t>follow</a:t>
            </a:r>
            <a:r>
              <a:rPr lang="it-IT" i="1" spc="-15" dirty="0"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it-IT" i="1" dirty="0">
                <a:latin typeface="Arial" panose="020B0604020202020204" pitchFamily="34" charset="0"/>
                <a:ea typeface="Arial MT"/>
                <a:cs typeface="Arial MT"/>
              </a:rPr>
              <a:t>up</a:t>
            </a:r>
            <a:r>
              <a:rPr lang="it-IT" i="1" spc="-25" dirty="0"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prevede una</a:t>
            </a:r>
            <a:r>
              <a:rPr lang="it-IT" spc="-10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visita</a:t>
            </a:r>
            <a:r>
              <a:rPr lang="it-IT" spc="-26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cardiologica ed un ECG presso l’ambulatorio del territorio ad un mese dalla data di dimissione; se il paziente</a:t>
            </a:r>
            <a:r>
              <a:rPr lang="it-IT" spc="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risulta</a:t>
            </a:r>
            <a:r>
              <a:rPr lang="it-IT" spc="-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stabile,</a:t>
            </a:r>
            <a:r>
              <a:rPr lang="it-IT" spc="-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i</a:t>
            </a:r>
            <a:r>
              <a:rPr lang="it-IT" spc="-10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controlli</a:t>
            </a:r>
            <a:r>
              <a:rPr lang="it-IT" spc="-10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successivi verranno programmati</a:t>
            </a:r>
            <a:r>
              <a:rPr lang="it-IT" spc="1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ogni</a:t>
            </a:r>
            <a:r>
              <a:rPr lang="it-IT" spc="-10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sei mesi.</a:t>
            </a:r>
          </a:p>
          <a:p>
            <a:pPr marR="111125" algn="just">
              <a:spcBef>
                <a:spcPts val="570"/>
              </a:spcBef>
              <a:spcAft>
                <a:spcPts val="0"/>
              </a:spcAft>
            </a:pPr>
            <a:r>
              <a:rPr lang="it-IT" dirty="0">
                <a:latin typeface="Arial MT"/>
                <a:ea typeface="Arial MT"/>
                <a:cs typeface="Arial MT"/>
              </a:rPr>
              <a:t>A cura del MMG, si suggerisce di eseguire la visita ad un mese dalla data di dimissione, a sei mesi ed in base</a:t>
            </a:r>
            <a:r>
              <a:rPr lang="it-IT" spc="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alla</a:t>
            </a:r>
            <a:r>
              <a:rPr lang="it-IT" spc="-10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necessità</a:t>
            </a:r>
            <a:r>
              <a:rPr lang="it-IT" spc="-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clinica</a:t>
            </a:r>
            <a:r>
              <a:rPr lang="it-IT" spc="-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per:</a:t>
            </a:r>
          </a:p>
          <a:p>
            <a:pPr marL="342900" lvl="0" indent="-342900">
              <a:spcBef>
                <a:spcPts val="29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28955" algn="l"/>
                <a:tab pos="529590" algn="l"/>
              </a:tabLst>
            </a:pP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valutare</a:t>
            </a:r>
            <a:r>
              <a:rPr lang="it-IT" spc="-4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l’aderenza</a:t>
            </a:r>
            <a:r>
              <a:rPr lang="it-IT" spc="-4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alla</a:t>
            </a:r>
            <a:r>
              <a:rPr lang="it-IT" spc="-50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terapia</a:t>
            </a:r>
            <a:endParaRPr lang="it-IT" sz="2400" dirty="0">
              <a:latin typeface="Arial M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8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28955" algn="l"/>
                <a:tab pos="529590" algn="l"/>
              </a:tabLst>
            </a:pP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eventuale</a:t>
            </a:r>
            <a:r>
              <a:rPr lang="it-IT" spc="-1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titolazione</a:t>
            </a:r>
            <a:r>
              <a:rPr lang="it-IT" spc="-20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di</a:t>
            </a:r>
            <a:r>
              <a:rPr lang="it-IT" spc="-2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farmaci</a:t>
            </a:r>
            <a:endParaRPr lang="it-IT" sz="2400" dirty="0">
              <a:latin typeface="Arial M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8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28955" algn="l"/>
                <a:tab pos="529590" algn="l"/>
              </a:tabLst>
            </a:pP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valutazione</a:t>
            </a:r>
            <a:r>
              <a:rPr lang="it-IT" spc="-1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dei</a:t>
            </a:r>
            <a:r>
              <a:rPr lang="it-IT" spc="-20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target</a:t>
            </a:r>
            <a:r>
              <a:rPr lang="it-IT" spc="-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lipidici</a:t>
            </a:r>
            <a:r>
              <a:rPr lang="it-IT" spc="-1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e</a:t>
            </a:r>
            <a:r>
              <a:rPr lang="it-IT" spc="-1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pressori</a:t>
            </a:r>
            <a:endParaRPr lang="it-IT" sz="2400" dirty="0">
              <a:latin typeface="Arial M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8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28955" algn="l"/>
                <a:tab pos="529590" algn="l"/>
              </a:tabLst>
            </a:pP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target</a:t>
            </a:r>
            <a:r>
              <a:rPr lang="it-IT" spc="-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di</a:t>
            </a:r>
            <a:r>
              <a:rPr lang="it-IT" spc="-1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 err="1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Hb</a:t>
            </a:r>
            <a:r>
              <a:rPr lang="it-IT" spc="-10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 err="1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glicata</a:t>
            </a:r>
            <a:r>
              <a:rPr lang="it-IT" spc="-10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nei</a:t>
            </a:r>
            <a:r>
              <a:rPr lang="it-IT" spc="-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diabetici</a:t>
            </a:r>
            <a:endParaRPr lang="it-IT" sz="2400" dirty="0">
              <a:latin typeface="Arial M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8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28955" algn="l"/>
                <a:tab pos="529590" algn="l"/>
              </a:tabLst>
            </a:pP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valutazione</a:t>
            </a:r>
            <a:r>
              <a:rPr lang="it-IT" spc="-1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dei</a:t>
            </a:r>
            <a:r>
              <a:rPr lang="it-IT" spc="-20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sintomi</a:t>
            </a:r>
            <a:endParaRPr lang="it-IT" sz="2400" dirty="0">
              <a:latin typeface="Arial M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R="113030" algn="just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</a:pPr>
            <a:r>
              <a:rPr lang="it-IT" dirty="0">
                <a:latin typeface="Arial MT"/>
                <a:ea typeface="Arial MT"/>
                <a:cs typeface="Arial MT"/>
              </a:rPr>
              <a:t>Gli esami ematici previsti da </a:t>
            </a:r>
            <a:r>
              <a:rPr lang="it-IT" i="1" dirty="0" err="1">
                <a:latin typeface="Arial" panose="020B0604020202020204" pitchFamily="34" charset="0"/>
                <a:ea typeface="Arial MT"/>
                <a:cs typeface="Arial MT"/>
              </a:rPr>
              <a:t>follow</a:t>
            </a:r>
            <a:r>
              <a:rPr lang="it-IT" i="1" dirty="0"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up sono: emocromo, glicemia, profilo lipidico,</a:t>
            </a:r>
            <a:r>
              <a:rPr lang="it-IT" spc="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creatinina, elettroliti, VFG stimata, </a:t>
            </a:r>
            <a:r>
              <a:rPr lang="it-IT" dirty="0" err="1">
                <a:latin typeface="Arial MT"/>
                <a:ea typeface="Arial MT"/>
                <a:cs typeface="Arial MT"/>
              </a:rPr>
              <a:t>Hb</a:t>
            </a:r>
            <a:r>
              <a:rPr lang="it-IT" dirty="0">
                <a:latin typeface="Arial MT"/>
                <a:ea typeface="Arial MT"/>
                <a:cs typeface="Arial MT"/>
              </a:rPr>
              <a:t> </a:t>
            </a:r>
            <a:r>
              <a:rPr lang="it-IT" dirty="0" err="1">
                <a:latin typeface="Arial MT"/>
                <a:ea typeface="Arial MT"/>
                <a:cs typeface="Arial MT"/>
              </a:rPr>
              <a:t>glicata</a:t>
            </a:r>
            <a:r>
              <a:rPr lang="it-IT" dirty="0">
                <a:latin typeface="Arial MT"/>
                <a:ea typeface="Arial MT"/>
                <a:cs typeface="Arial MT"/>
              </a:rPr>
              <a:t>, CPK, AST, ALT; è consigliabile che questi ultimi vengano</a:t>
            </a:r>
            <a:r>
              <a:rPr lang="it-IT" spc="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eseguiti ad un</a:t>
            </a:r>
            <a:r>
              <a:rPr lang="it-IT" spc="-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mese</a:t>
            </a:r>
            <a:r>
              <a:rPr lang="it-IT" spc="-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dalla dimissione,</a:t>
            </a:r>
            <a:r>
              <a:rPr lang="it-IT" spc="-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a</a:t>
            </a:r>
            <a:r>
              <a:rPr lang="it-IT" spc="-10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sei,</a:t>
            </a:r>
            <a:r>
              <a:rPr lang="it-IT" spc="-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a dodici</a:t>
            </a:r>
            <a:r>
              <a:rPr lang="it-IT" spc="-10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mesi</a:t>
            </a:r>
            <a:r>
              <a:rPr lang="it-IT" spc="-1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ed</a:t>
            </a:r>
            <a:r>
              <a:rPr lang="it-IT" spc="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in base</a:t>
            </a:r>
            <a:r>
              <a:rPr lang="it-IT" spc="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alla necessità</a:t>
            </a:r>
            <a:r>
              <a:rPr lang="it-IT" spc="-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clinica.</a:t>
            </a:r>
          </a:p>
        </p:txBody>
      </p:sp>
    </p:spTree>
    <p:extLst>
      <p:ext uri="{BB962C8B-B14F-4D97-AF65-F5344CB8AC3E}">
        <p14:creationId xmlns:p14="http://schemas.microsoft.com/office/powerpoint/2010/main" val="1008463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554591" y="313800"/>
            <a:ext cx="8519391" cy="1143000"/>
          </a:xfrm>
        </p:spPr>
        <p:txBody>
          <a:bodyPr/>
          <a:lstStyle/>
          <a:p>
            <a:r>
              <a:rPr lang="it-IT" dirty="0"/>
              <a:t>Terapia e </a:t>
            </a:r>
            <a:r>
              <a:rPr lang="it-IT" dirty="0" err="1"/>
              <a:t>follow</a:t>
            </a:r>
            <a:r>
              <a:rPr lang="it-IT" dirty="0"/>
              <a:t> up: basso rischio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69FADE-19B0-44F3-B9CF-93F0AF7C2ADB}"/>
              </a:ext>
            </a:extLst>
          </p:cNvPr>
          <p:cNvSpPr txBox="1"/>
          <p:nvPr/>
        </p:nvSpPr>
        <p:spPr>
          <a:xfrm>
            <a:off x="779838" y="6355391"/>
            <a:ext cx="442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Paziente a basso rischio di </a:t>
            </a:r>
            <a:r>
              <a:rPr lang="it-IT" i="1" dirty="0" err="1"/>
              <a:t>ri</a:t>
            </a:r>
            <a:r>
              <a:rPr lang="it-IT" i="1" dirty="0"/>
              <a:t>-ospedalizzazione</a:t>
            </a:r>
            <a:endParaRPr lang="it-IT" dirty="0"/>
          </a:p>
        </p:txBody>
      </p:sp>
      <p:grpSp>
        <p:nvGrpSpPr>
          <p:cNvPr id="90" name="Group 334"/>
          <p:cNvGrpSpPr>
            <a:grpSpLocks/>
          </p:cNvGrpSpPr>
          <p:nvPr/>
        </p:nvGrpSpPr>
        <p:grpSpPr bwMode="auto">
          <a:xfrm>
            <a:off x="897491" y="1553476"/>
            <a:ext cx="8554853" cy="4802874"/>
            <a:chOff x="1135" y="-615"/>
            <a:chExt cx="10152" cy="6236"/>
          </a:xfrm>
        </p:grpSpPr>
        <p:sp>
          <p:nvSpPr>
            <p:cNvPr id="91" name="AutoShape 396"/>
            <p:cNvSpPr>
              <a:spLocks/>
            </p:cNvSpPr>
            <p:nvPr/>
          </p:nvSpPr>
          <p:spPr bwMode="auto">
            <a:xfrm>
              <a:off x="4060" y="-160"/>
              <a:ext cx="33" cy="5780"/>
            </a:xfrm>
            <a:custGeom>
              <a:avLst/>
              <a:gdLst>
                <a:gd name="T0" fmla="+- 0 4092 4060"/>
                <a:gd name="T1" fmla="*/ T0 w 33"/>
                <a:gd name="T2" fmla="+- 0 4811 -159"/>
                <a:gd name="T3" fmla="*/ 4811 h 5780"/>
                <a:gd name="T4" fmla="+- 0 4060 4060"/>
                <a:gd name="T5" fmla="*/ T4 w 33"/>
                <a:gd name="T6" fmla="+- 0 4683 -159"/>
                <a:gd name="T7" fmla="*/ 4683 h 5780"/>
                <a:gd name="T8" fmla="+- 0 4060 4060"/>
                <a:gd name="T9" fmla="*/ T8 w 33"/>
                <a:gd name="T10" fmla="+- 0 4458 -159"/>
                <a:gd name="T11" fmla="*/ 4458 h 5780"/>
                <a:gd name="T12" fmla="+- 0 4092 4060"/>
                <a:gd name="T13" fmla="*/ T12 w 33"/>
                <a:gd name="T14" fmla="+- 0 4330 -159"/>
                <a:gd name="T15" fmla="*/ 4330 h 5780"/>
                <a:gd name="T16" fmla="+- 0 4092 4060"/>
                <a:gd name="T17" fmla="*/ T16 w 33"/>
                <a:gd name="T18" fmla="+- 0 4330 -159"/>
                <a:gd name="T19" fmla="*/ 4330 h 5780"/>
                <a:gd name="T20" fmla="+- 0 4092 4060"/>
                <a:gd name="T21" fmla="*/ T20 w 33"/>
                <a:gd name="T22" fmla="+- 0 4298 -159"/>
                <a:gd name="T23" fmla="*/ 4298 h 5780"/>
                <a:gd name="T24" fmla="+- 0 4060 4060"/>
                <a:gd name="T25" fmla="*/ T24 w 33"/>
                <a:gd name="T26" fmla="+- 0 4169 -159"/>
                <a:gd name="T27" fmla="*/ 4169 h 5780"/>
                <a:gd name="T28" fmla="+- 0 4060 4060"/>
                <a:gd name="T29" fmla="*/ T28 w 33"/>
                <a:gd name="T30" fmla="+- 0 3945 -159"/>
                <a:gd name="T31" fmla="*/ 3945 h 5780"/>
                <a:gd name="T32" fmla="+- 0 4092 4060"/>
                <a:gd name="T33" fmla="*/ T32 w 33"/>
                <a:gd name="T34" fmla="+- 0 3817 -159"/>
                <a:gd name="T35" fmla="*/ 3817 h 5780"/>
                <a:gd name="T36" fmla="+- 0 4092 4060"/>
                <a:gd name="T37" fmla="*/ T36 w 33"/>
                <a:gd name="T38" fmla="+- 0 3817 -159"/>
                <a:gd name="T39" fmla="*/ 3817 h 5780"/>
                <a:gd name="T40" fmla="+- 0 4092 4060"/>
                <a:gd name="T41" fmla="*/ T40 w 33"/>
                <a:gd name="T42" fmla="+- 0 3785 -159"/>
                <a:gd name="T43" fmla="*/ 3785 h 5780"/>
                <a:gd name="T44" fmla="+- 0 4060 4060"/>
                <a:gd name="T45" fmla="*/ T44 w 33"/>
                <a:gd name="T46" fmla="+- 0 3656 -159"/>
                <a:gd name="T47" fmla="*/ 3656 h 5780"/>
                <a:gd name="T48" fmla="+- 0 4060 4060"/>
                <a:gd name="T49" fmla="*/ T48 w 33"/>
                <a:gd name="T50" fmla="+- 0 3432 -159"/>
                <a:gd name="T51" fmla="*/ 3432 h 5780"/>
                <a:gd name="T52" fmla="+- 0 4092 4060"/>
                <a:gd name="T53" fmla="*/ T52 w 33"/>
                <a:gd name="T54" fmla="+- 0 3304 -159"/>
                <a:gd name="T55" fmla="*/ 3304 h 5780"/>
                <a:gd name="T56" fmla="+- 0 4092 4060"/>
                <a:gd name="T57" fmla="*/ T56 w 33"/>
                <a:gd name="T58" fmla="+- 0 3304 -159"/>
                <a:gd name="T59" fmla="*/ 3304 h 5780"/>
                <a:gd name="T60" fmla="+- 0 4092 4060"/>
                <a:gd name="T61" fmla="*/ T60 w 33"/>
                <a:gd name="T62" fmla="+- 0 3272 -159"/>
                <a:gd name="T63" fmla="*/ 3272 h 5780"/>
                <a:gd name="T64" fmla="+- 0 4060 4060"/>
                <a:gd name="T65" fmla="*/ T64 w 33"/>
                <a:gd name="T66" fmla="+- 0 3143 -159"/>
                <a:gd name="T67" fmla="*/ 3143 h 5780"/>
                <a:gd name="T68" fmla="+- 0 4060 4060"/>
                <a:gd name="T69" fmla="*/ T68 w 33"/>
                <a:gd name="T70" fmla="+- 0 2919 -159"/>
                <a:gd name="T71" fmla="*/ 2919 h 5780"/>
                <a:gd name="T72" fmla="+- 0 4092 4060"/>
                <a:gd name="T73" fmla="*/ T72 w 33"/>
                <a:gd name="T74" fmla="+- 0 2791 -159"/>
                <a:gd name="T75" fmla="*/ 2791 h 5780"/>
                <a:gd name="T76" fmla="+- 0 4092 4060"/>
                <a:gd name="T77" fmla="*/ T76 w 33"/>
                <a:gd name="T78" fmla="+- 0 2791 -159"/>
                <a:gd name="T79" fmla="*/ 2791 h 5780"/>
                <a:gd name="T80" fmla="+- 0 4092 4060"/>
                <a:gd name="T81" fmla="*/ T80 w 33"/>
                <a:gd name="T82" fmla="+- 0 2759 -159"/>
                <a:gd name="T83" fmla="*/ 2759 h 5780"/>
                <a:gd name="T84" fmla="+- 0 4060 4060"/>
                <a:gd name="T85" fmla="*/ T84 w 33"/>
                <a:gd name="T86" fmla="+- 0 2630 -159"/>
                <a:gd name="T87" fmla="*/ 2630 h 5780"/>
                <a:gd name="T88" fmla="+- 0 4060 4060"/>
                <a:gd name="T89" fmla="*/ T88 w 33"/>
                <a:gd name="T90" fmla="+- 0 2406 -159"/>
                <a:gd name="T91" fmla="*/ 2406 h 5780"/>
                <a:gd name="T92" fmla="+- 0 4092 4060"/>
                <a:gd name="T93" fmla="*/ T92 w 33"/>
                <a:gd name="T94" fmla="+- 0 2278 -159"/>
                <a:gd name="T95" fmla="*/ 2278 h 5780"/>
                <a:gd name="T96" fmla="+- 0 4092 4060"/>
                <a:gd name="T97" fmla="*/ T96 w 33"/>
                <a:gd name="T98" fmla="+- 0 2278 -159"/>
                <a:gd name="T99" fmla="*/ 2278 h 5780"/>
                <a:gd name="T100" fmla="+- 0 4092 4060"/>
                <a:gd name="T101" fmla="*/ T100 w 33"/>
                <a:gd name="T102" fmla="+- 0 2246 -159"/>
                <a:gd name="T103" fmla="*/ 2246 h 5780"/>
                <a:gd name="T104" fmla="+- 0 4060 4060"/>
                <a:gd name="T105" fmla="*/ T104 w 33"/>
                <a:gd name="T106" fmla="+- 0 2117 -159"/>
                <a:gd name="T107" fmla="*/ 2117 h 5780"/>
                <a:gd name="T108" fmla="+- 0 4060 4060"/>
                <a:gd name="T109" fmla="*/ T108 w 33"/>
                <a:gd name="T110" fmla="+- 0 1893 -159"/>
                <a:gd name="T111" fmla="*/ 1893 h 5780"/>
                <a:gd name="T112" fmla="+- 0 4092 4060"/>
                <a:gd name="T113" fmla="*/ T112 w 33"/>
                <a:gd name="T114" fmla="+- 0 1765 -159"/>
                <a:gd name="T115" fmla="*/ 1765 h 5780"/>
                <a:gd name="T116" fmla="+- 0 4092 4060"/>
                <a:gd name="T117" fmla="*/ T116 w 33"/>
                <a:gd name="T118" fmla="+- 0 1765 -159"/>
                <a:gd name="T119" fmla="*/ 1765 h 5780"/>
                <a:gd name="T120" fmla="+- 0 4092 4060"/>
                <a:gd name="T121" fmla="*/ T120 w 33"/>
                <a:gd name="T122" fmla="+- 0 1733 -159"/>
                <a:gd name="T123" fmla="*/ 1733 h 5780"/>
                <a:gd name="T124" fmla="+- 0 4060 4060"/>
                <a:gd name="T125" fmla="*/ T124 w 33"/>
                <a:gd name="T126" fmla="+- 0 1604 -159"/>
                <a:gd name="T127" fmla="*/ 1604 h 5780"/>
                <a:gd name="T128" fmla="+- 0 4060 4060"/>
                <a:gd name="T129" fmla="*/ T128 w 33"/>
                <a:gd name="T130" fmla="+- 0 1380 -159"/>
                <a:gd name="T131" fmla="*/ 1380 h 5780"/>
                <a:gd name="T132" fmla="+- 0 4092 4060"/>
                <a:gd name="T133" fmla="*/ T132 w 33"/>
                <a:gd name="T134" fmla="+- 0 1252 -159"/>
                <a:gd name="T135" fmla="*/ 1252 h 5780"/>
                <a:gd name="T136" fmla="+- 0 4092 4060"/>
                <a:gd name="T137" fmla="*/ T136 w 33"/>
                <a:gd name="T138" fmla="+- 0 1252 -159"/>
                <a:gd name="T139" fmla="*/ 1252 h 5780"/>
                <a:gd name="T140" fmla="+- 0 4092 4060"/>
                <a:gd name="T141" fmla="*/ T140 w 33"/>
                <a:gd name="T142" fmla="+- 0 1220 -159"/>
                <a:gd name="T143" fmla="*/ 1220 h 5780"/>
                <a:gd name="T144" fmla="+- 0 4060 4060"/>
                <a:gd name="T145" fmla="*/ T144 w 33"/>
                <a:gd name="T146" fmla="+- 0 1091 -159"/>
                <a:gd name="T147" fmla="*/ 1091 h 5780"/>
                <a:gd name="T148" fmla="+- 0 4060 4060"/>
                <a:gd name="T149" fmla="*/ T148 w 33"/>
                <a:gd name="T150" fmla="+- 0 867 -159"/>
                <a:gd name="T151" fmla="*/ 867 h 5780"/>
                <a:gd name="T152" fmla="+- 0 4092 4060"/>
                <a:gd name="T153" fmla="*/ T152 w 33"/>
                <a:gd name="T154" fmla="+- 0 739 -159"/>
                <a:gd name="T155" fmla="*/ 739 h 5780"/>
                <a:gd name="T156" fmla="+- 0 4092 4060"/>
                <a:gd name="T157" fmla="*/ T156 w 33"/>
                <a:gd name="T158" fmla="+- 0 739 -159"/>
                <a:gd name="T159" fmla="*/ 739 h 5780"/>
                <a:gd name="T160" fmla="+- 0 4092 4060"/>
                <a:gd name="T161" fmla="*/ T160 w 33"/>
                <a:gd name="T162" fmla="+- 0 707 -159"/>
                <a:gd name="T163" fmla="*/ 707 h 5780"/>
                <a:gd name="T164" fmla="+- 0 4060 4060"/>
                <a:gd name="T165" fmla="*/ T164 w 33"/>
                <a:gd name="T166" fmla="+- 0 578 -159"/>
                <a:gd name="T167" fmla="*/ 578 h 5780"/>
                <a:gd name="T168" fmla="+- 0 4060 4060"/>
                <a:gd name="T169" fmla="*/ T168 w 33"/>
                <a:gd name="T170" fmla="+- 0 354 -159"/>
                <a:gd name="T171" fmla="*/ 354 h 5780"/>
                <a:gd name="T172" fmla="+- 0 4092 4060"/>
                <a:gd name="T173" fmla="*/ T172 w 33"/>
                <a:gd name="T174" fmla="+- 0 226 -159"/>
                <a:gd name="T175" fmla="*/ 226 h 5780"/>
                <a:gd name="T176" fmla="+- 0 4092 4060"/>
                <a:gd name="T177" fmla="*/ T176 w 33"/>
                <a:gd name="T178" fmla="+- 0 226 -159"/>
                <a:gd name="T179" fmla="*/ 226 h 5780"/>
                <a:gd name="T180" fmla="+- 0 4092 4060"/>
                <a:gd name="T181" fmla="*/ T180 w 33"/>
                <a:gd name="T182" fmla="+- 0 194 -159"/>
                <a:gd name="T183" fmla="*/ 194 h 5780"/>
                <a:gd name="T184" fmla="+- 0 4060 4060"/>
                <a:gd name="T185" fmla="*/ T184 w 33"/>
                <a:gd name="T186" fmla="+- 0 65 -159"/>
                <a:gd name="T187" fmla="*/ 65 h 5780"/>
                <a:gd name="T188" fmla="+- 0 4060 4060"/>
                <a:gd name="T189" fmla="*/ T188 w 33"/>
                <a:gd name="T190" fmla="+- 0 -159 -159"/>
                <a:gd name="T191" fmla="*/ -159 h 5780"/>
                <a:gd name="T192" fmla="+- 0 4092 4060"/>
                <a:gd name="T193" fmla="*/ T192 w 33"/>
                <a:gd name="T194" fmla="+- 0 5612 -159"/>
                <a:gd name="T195" fmla="*/ 5612 h 5780"/>
                <a:gd name="T196" fmla="+- 0 4092 4060"/>
                <a:gd name="T197" fmla="*/ T196 w 33"/>
                <a:gd name="T198" fmla="+- 0 5612 -159"/>
                <a:gd name="T199" fmla="*/ 5612 h 5780"/>
                <a:gd name="T200" fmla="+- 0 4092 4060"/>
                <a:gd name="T201" fmla="*/ T200 w 33"/>
                <a:gd name="T202" fmla="+- 0 5580 -159"/>
                <a:gd name="T203" fmla="*/ 5580 h 5780"/>
                <a:gd name="T204" fmla="+- 0 4060 4060"/>
                <a:gd name="T205" fmla="*/ T204 w 33"/>
                <a:gd name="T206" fmla="+- 0 5452 -159"/>
                <a:gd name="T207" fmla="*/ 5452 h 5780"/>
                <a:gd name="T208" fmla="+- 0 4060 4060"/>
                <a:gd name="T209" fmla="*/ T208 w 33"/>
                <a:gd name="T210" fmla="+- 0 5228 -159"/>
                <a:gd name="T211" fmla="*/ 5228 h 5780"/>
                <a:gd name="T212" fmla="+- 0 4092 4060"/>
                <a:gd name="T213" fmla="*/ T212 w 33"/>
                <a:gd name="T214" fmla="+- 0 5099 -159"/>
                <a:gd name="T215" fmla="*/ 5099 h 5780"/>
                <a:gd name="T216" fmla="+- 0 4092 4060"/>
                <a:gd name="T217" fmla="*/ T216 w 33"/>
                <a:gd name="T218" fmla="+- 0 5099 -159"/>
                <a:gd name="T219" fmla="*/ 5099 h 5780"/>
                <a:gd name="T220" fmla="+- 0 4092 4060"/>
                <a:gd name="T221" fmla="*/ T220 w 33"/>
                <a:gd name="T222" fmla="+- 0 5067 -159"/>
                <a:gd name="T223" fmla="*/ 5067 h 5780"/>
                <a:gd name="T224" fmla="+- 0 4060 4060"/>
                <a:gd name="T225" fmla="*/ T224 w 33"/>
                <a:gd name="T226" fmla="+- 0 4843 -159"/>
                <a:gd name="T227" fmla="*/ 4843 h 57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3" h="5780">
                  <a:moveTo>
                    <a:pt x="32" y="4874"/>
                  </a:moveTo>
                  <a:lnTo>
                    <a:pt x="0" y="4874"/>
                  </a:lnTo>
                  <a:lnTo>
                    <a:pt x="0" y="4970"/>
                  </a:lnTo>
                  <a:lnTo>
                    <a:pt x="32" y="4970"/>
                  </a:lnTo>
                  <a:lnTo>
                    <a:pt x="32" y="4874"/>
                  </a:lnTo>
                  <a:close/>
                  <a:moveTo>
                    <a:pt x="32" y="4745"/>
                  </a:moveTo>
                  <a:lnTo>
                    <a:pt x="0" y="4745"/>
                  </a:lnTo>
                  <a:lnTo>
                    <a:pt x="0" y="4842"/>
                  </a:lnTo>
                  <a:lnTo>
                    <a:pt x="32" y="4842"/>
                  </a:lnTo>
                  <a:lnTo>
                    <a:pt x="32" y="4745"/>
                  </a:lnTo>
                  <a:close/>
                  <a:moveTo>
                    <a:pt x="32" y="4617"/>
                  </a:moveTo>
                  <a:lnTo>
                    <a:pt x="0" y="4617"/>
                  </a:lnTo>
                  <a:lnTo>
                    <a:pt x="0" y="4713"/>
                  </a:lnTo>
                  <a:lnTo>
                    <a:pt x="32" y="4713"/>
                  </a:lnTo>
                  <a:lnTo>
                    <a:pt x="32" y="4617"/>
                  </a:lnTo>
                  <a:close/>
                  <a:moveTo>
                    <a:pt x="32" y="4489"/>
                  </a:moveTo>
                  <a:lnTo>
                    <a:pt x="0" y="4489"/>
                  </a:lnTo>
                  <a:lnTo>
                    <a:pt x="0" y="4585"/>
                  </a:lnTo>
                  <a:lnTo>
                    <a:pt x="32" y="4585"/>
                  </a:lnTo>
                  <a:lnTo>
                    <a:pt x="32" y="4489"/>
                  </a:lnTo>
                  <a:close/>
                  <a:moveTo>
                    <a:pt x="32" y="4361"/>
                  </a:moveTo>
                  <a:lnTo>
                    <a:pt x="0" y="4361"/>
                  </a:lnTo>
                  <a:lnTo>
                    <a:pt x="0" y="4457"/>
                  </a:lnTo>
                  <a:lnTo>
                    <a:pt x="32" y="4457"/>
                  </a:lnTo>
                  <a:lnTo>
                    <a:pt x="32" y="4361"/>
                  </a:lnTo>
                  <a:close/>
                  <a:moveTo>
                    <a:pt x="32" y="4232"/>
                  </a:moveTo>
                  <a:lnTo>
                    <a:pt x="0" y="4232"/>
                  </a:lnTo>
                  <a:lnTo>
                    <a:pt x="0" y="4328"/>
                  </a:lnTo>
                  <a:lnTo>
                    <a:pt x="32" y="4328"/>
                  </a:lnTo>
                  <a:lnTo>
                    <a:pt x="32" y="4232"/>
                  </a:lnTo>
                  <a:close/>
                  <a:moveTo>
                    <a:pt x="32" y="4104"/>
                  </a:moveTo>
                  <a:lnTo>
                    <a:pt x="0" y="4104"/>
                  </a:lnTo>
                  <a:lnTo>
                    <a:pt x="0" y="4200"/>
                  </a:lnTo>
                  <a:lnTo>
                    <a:pt x="32" y="4200"/>
                  </a:lnTo>
                  <a:lnTo>
                    <a:pt x="32" y="4104"/>
                  </a:lnTo>
                  <a:close/>
                  <a:moveTo>
                    <a:pt x="32" y="3976"/>
                  </a:moveTo>
                  <a:lnTo>
                    <a:pt x="0" y="3976"/>
                  </a:lnTo>
                  <a:lnTo>
                    <a:pt x="0" y="4072"/>
                  </a:lnTo>
                  <a:lnTo>
                    <a:pt x="32" y="4072"/>
                  </a:lnTo>
                  <a:lnTo>
                    <a:pt x="32" y="3976"/>
                  </a:lnTo>
                  <a:close/>
                  <a:moveTo>
                    <a:pt x="32" y="3848"/>
                  </a:moveTo>
                  <a:lnTo>
                    <a:pt x="0" y="3848"/>
                  </a:lnTo>
                  <a:lnTo>
                    <a:pt x="0" y="3944"/>
                  </a:lnTo>
                  <a:lnTo>
                    <a:pt x="32" y="3944"/>
                  </a:lnTo>
                  <a:lnTo>
                    <a:pt x="32" y="3848"/>
                  </a:lnTo>
                  <a:close/>
                  <a:moveTo>
                    <a:pt x="32" y="3719"/>
                  </a:moveTo>
                  <a:lnTo>
                    <a:pt x="0" y="3719"/>
                  </a:lnTo>
                  <a:lnTo>
                    <a:pt x="0" y="3815"/>
                  </a:lnTo>
                  <a:lnTo>
                    <a:pt x="32" y="3815"/>
                  </a:lnTo>
                  <a:lnTo>
                    <a:pt x="32" y="3719"/>
                  </a:lnTo>
                  <a:close/>
                  <a:moveTo>
                    <a:pt x="32" y="3591"/>
                  </a:moveTo>
                  <a:lnTo>
                    <a:pt x="0" y="3591"/>
                  </a:lnTo>
                  <a:lnTo>
                    <a:pt x="0" y="3687"/>
                  </a:lnTo>
                  <a:lnTo>
                    <a:pt x="32" y="3687"/>
                  </a:lnTo>
                  <a:lnTo>
                    <a:pt x="32" y="3591"/>
                  </a:lnTo>
                  <a:close/>
                  <a:moveTo>
                    <a:pt x="32" y="3463"/>
                  </a:moveTo>
                  <a:lnTo>
                    <a:pt x="0" y="3463"/>
                  </a:lnTo>
                  <a:lnTo>
                    <a:pt x="0" y="3559"/>
                  </a:lnTo>
                  <a:lnTo>
                    <a:pt x="32" y="3559"/>
                  </a:lnTo>
                  <a:lnTo>
                    <a:pt x="32" y="3463"/>
                  </a:lnTo>
                  <a:close/>
                  <a:moveTo>
                    <a:pt x="32" y="3335"/>
                  </a:moveTo>
                  <a:lnTo>
                    <a:pt x="0" y="3335"/>
                  </a:lnTo>
                  <a:lnTo>
                    <a:pt x="0" y="3431"/>
                  </a:lnTo>
                  <a:lnTo>
                    <a:pt x="32" y="3431"/>
                  </a:lnTo>
                  <a:lnTo>
                    <a:pt x="32" y="3335"/>
                  </a:lnTo>
                  <a:close/>
                  <a:moveTo>
                    <a:pt x="32" y="3206"/>
                  </a:moveTo>
                  <a:lnTo>
                    <a:pt x="0" y="3206"/>
                  </a:lnTo>
                  <a:lnTo>
                    <a:pt x="0" y="3302"/>
                  </a:lnTo>
                  <a:lnTo>
                    <a:pt x="32" y="3302"/>
                  </a:lnTo>
                  <a:lnTo>
                    <a:pt x="32" y="3206"/>
                  </a:lnTo>
                  <a:close/>
                  <a:moveTo>
                    <a:pt x="32" y="3078"/>
                  </a:moveTo>
                  <a:lnTo>
                    <a:pt x="0" y="3078"/>
                  </a:lnTo>
                  <a:lnTo>
                    <a:pt x="0" y="3174"/>
                  </a:lnTo>
                  <a:lnTo>
                    <a:pt x="32" y="3174"/>
                  </a:lnTo>
                  <a:lnTo>
                    <a:pt x="32" y="3078"/>
                  </a:lnTo>
                  <a:close/>
                  <a:moveTo>
                    <a:pt x="32" y="2950"/>
                  </a:moveTo>
                  <a:lnTo>
                    <a:pt x="0" y="2950"/>
                  </a:lnTo>
                  <a:lnTo>
                    <a:pt x="0" y="3046"/>
                  </a:lnTo>
                  <a:lnTo>
                    <a:pt x="32" y="3046"/>
                  </a:lnTo>
                  <a:lnTo>
                    <a:pt x="32" y="2950"/>
                  </a:lnTo>
                  <a:close/>
                  <a:moveTo>
                    <a:pt x="32" y="2821"/>
                  </a:moveTo>
                  <a:lnTo>
                    <a:pt x="0" y="2821"/>
                  </a:lnTo>
                  <a:lnTo>
                    <a:pt x="0" y="2918"/>
                  </a:lnTo>
                  <a:lnTo>
                    <a:pt x="32" y="2918"/>
                  </a:lnTo>
                  <a:lnTo>
                    <a:pt x="32" y="2821"/>
                  </a:lnTo>
                  <a:close/>
                  <a:moveTo>
                    <a:pt x="32" y="2693"/>
                  </a:moveTo>
                  <a:lnTo>
                    <a:pt x="0" y="2693"/>
                  </a:lnTo>
                  <a:lnTo>
                    <a:pt x="0" y="2789"/>
                  </a:lnTo>
                  <a:lnTo>
                    <a:pt x="32" y="2789"/>
                  </a:lnTo>
                  <a:lnTo>
                    <a:pt x="32" y="2693"/>
                  </a:lnTo>
                  <a:close/>
                  <a:moveTo>
                    <a:pt x="32" y="2565"/>
                  </a:moveTo>
                  <a:lnTo>
                    <a:pt x="0" y="2565"/>
                  </a:lnTo>
                  <a:lnTo>
                    <a:pt x="0" y="2661"/>
                  </a:lnTo>
                  <a:lnTo>
                    <a:pt x="32" y="2661"/>
                  </a:lnTo>
                  <a:lnTo>
                    <a:pt x="32" y="2565"/>
                  </a:lnTo>
                  <a:close/>
                  <a:moveTo>
                    <a:pt x="32" y="2437"/>
                  </a:moveTo>
                  <a:lnTo>
                    <a:pt x="0" y="2437"/>
                  </a:lnTo>
                  <a:lnTo>
                    <a:pt x="0" y="2533"/>
                  </a:lnTo>
                  <a:lnTo>
                    <a:pt x="32" y="2533"/>
                  </a:lnTo>
                  <a:lnTo>
                    <a:pt x="32" y="2437"/>
                  </a:lnTo>
                  <a:close/>
                  <a:moveTo>
                    <a:pt x="32" y="2308"/>
                  </a:moveTo>
                  <a:lnTo>
                    <a:pt x="0" y="2308"/>
                  </a:lnTo>
                  <a:lnTo>
                    <a:pt x="0" y="2405"/>
                  </a:lnTo>
                  <a:lnTo>
                    <a:pt x="32" y="2405"/>
                  </a:lnTo>
                  <a:lnTo>
                    <a:pt x="32" y="2308"/>
                  </a:lnTo>
                  <a:close/>
                  <a:moveTo>
                    <a:pt x="32" y="2180"/>
                  </a:moveTo>
                  <a:lnTo>
                    <a:pt x="0" y="2180"/>
                  </a:lnTo>
                  <a:lnTo>
                    <a:pt x="0" y="2276"/>
                  </a:lnTo>
                  <a:lnTo>
                    <a:pt x="32" y="2276"/>
                  </a:lnTo>
                  <a:lnTo>
                    <a:pt x="32" y="2180"/>
                  </a:lnTo>
                  <a:close/>
                  <a:moveTo>
                    <a:pt x="32" y="2052"/>
                  </a:moveTo>
                  <a:lnTo>
                    <a:pt x="0" y="2052"/>
                  </a:lnTo>
                  <a:lnTo>
                    <a:pt x="0" y="2148"/>
                  </a:lnTo>
                  <a:lnTo>
                    <a:pt x="32" y="2148"/>
                  </a:lnTo>
                  <a:lnTo>
                    <a:pt x="32" y="2052"/>
                  </a:lnTo>
                  <a:close/>
                  <a:moveTo>
                    <a:pt x="32" y="1924"/>
                  </a:moveTo>
                  <a:lnTo>
                    <a:pt x="0" y="1924"/>
                  </a:lnTo>
                  <a:lnTo>
                    <a:pt x="0" y="2020"/>
                  </a:lnTo>
                  <a:lnTo>
                    <a:pt x="32" y="2020"/>
                  </a:lnTo>
                  <a:lnTo>
                    <a:pt x="32" y="1924"/>
                  </a:lnTo>
                  <a:close/>
                  <a:moveTo>
                    <a:pt x="32" y="1795"/>
                  </a:moveTo>
                  <a:lnTo>
                    <a:pt x="0" y="1795"/>
                  </a:lnTo>
                  <a:lnTo>
                    <a:pt x="0" y="1892"/>
                  </a:lnTo>
                  <a:lnTo>
                    <a:pt x="32" y="1892"/>
                  </a:lnTo>
                  <a:lnTo>
                    <a:pt x="32" y="1795"/>
                  </a:lnTo>
                  <a:close/>
                  <a:moveTo>
                    <a:pt x="32" y="1667"/>
                  </a:moveTo>
                  <a:lnTo>
                    <a:pt x="0" y="1667"/>
                  </a:lnTo>
                  <a:lnTo>
                    <a:pt x="0" y="1763"/>
                  </a:lnTo>
                  <a:lnTo>
                    <a:pt x="32" y="1763"/>
                  </a:lnTo>
                  <a:lnTo>
                    <a:pt x="32" y="1667"/>
                  </a:lnTo>
                  <a:close/>
                  <a:moveTo>
                    <a:pt x="32" y="1539"/>
                  </a:moveTo>
                  <a:lnTo>
                    <a:pt x="0" y="1539"/>
                  </a:lnTo>
                  <a:lnTo>
                    <a:pt x="0" y="1635"/>
                  </a:lnTo>
                  <a:lnTo>
                    <a:pt x="32" y="1635"/>
                  </a:lnTo>
                  <a:lnTo>
                    <a:pt x="32" y="1539"/>
                  </a:lnTo>
                  <a:close/>
                  <a:moveTo>
                    <a:pt x="32" y="1411"/>
                  </a:moveTo>
                  <a:lnTo>
                    <a:pt x="0" y="1411"/>
                  </a:lnTo>
                  <a:lnTo>
                    <a:pt x="0" y="1507"/>
                  </a:lnTo>
                  <a:lnTo>
                    <a:pt x="32" y="1507"/>
                  </a:lnTo>
                  <a:lnTo>
                    <a:pt x="32" y="1411"/>
                  </a:lnTo>
                  <a:close/>
                  <a:moveTo>
                    <a:pt x="32" y="1282"/>
                  </a:moveTo>
                  <a:lnTo>
                    <a:pt x="0" y="1282"/>
                  </a:lnTo>
                  <a:lnTo>
                    <a:pt x="0" y="1379"/>
                  </a:lnTo>
                  <a:lnTo>
                    <a:pt x="32" y="1379"/>
                  </a:lnTo>
                  <a:lnTo>
                    <a:pt x="32" y="1282"/>
                  </a:lnTo>
                  <a:close/>
                  <a:moveTo>
                    <a:pt x="32" y="1154"/>
                  </a:moveTo>
                  <a:lnTo>
                    <a:pt x="0" y="1154"/>
                  </a:lnTo>
                  <a:lnTo>
                    <a:pt x="0" y="1250"/>
                  </a:lnTo>
                  <a:lnTo>
                    <a:pt x="32" y="1250"/>
                  </a:lnTo>
                  <a:lnTo>
                    <a:pt x="32" y="1154"/>
                  </a:lnTo>
                  <a:close/>
                  <a:moveTo>
                    <a:pt x="32" y="1026"/>
                  </a:moveTo>
                  <a:lnTo>
                    <a:pt x="0" y="1026"/>
                  </a:lnTo>
                  <a:lnTo>
                    <a:pt x="0" y="1122"/>
                  </a:lnTo>
                  <a:lnTo>
                    <a:pt x="32" y="1122"/>
                  </a:lnTo>
                  <a:lnTo>
                    <a:pt x="32" y="1026"/>
                  </a:lnTo>
                  <a:close/>
                  <a:moveTo>
                    <a:pt x="32" y="898"/>
                  </a:moveTo>
                  <a:lnTo>
                    <a:pt x="0" y="898"/>
                  </a:lnTo>
                  <a:lnTo>
                    <a:pt x="0" y="994"/>
                  </a:lnTo>
                  <a:lnTo>
                    <a:pt x="32" y="994"/>
                  </a:lnTo>
                  <a:lnTo>
                    <a:pt x="32" y="898"/>
                  </a:lnTo>
                  <a:close/>
                  <a:moveTo>
                    <a:pt x="32" y="769"/>
                  </a:moveTo>
                  <a:lnTo>
                    <a:pt x="0" y="769"/>
                  </a:lnTo>
                  <a:lnTo>
                    <a:pt x="0" y="866"/>
                  </a:lnTo>
                  <a:lnTo>
                    <a:pt x="32" y="866"/>
                  </a:lnTo>
                  <a:lnTo>
                    <a:pt x="32" y="769"/>
                  </a:lnTo>
                  <a:close/>
                  <a:moveTo>
                    <a:pt x="32" y="641"/>
                  </a:moveTo>
                  <a:lnTo>
                    <a:pt x="0" y="641"/>
                  </a:lnTo>
                  <a:lnTo>
                    <a:pt x="0" y="737"/>
                  </a:lnTo>
                  <a:lnTo>
                    <a:pt x="32" y="737"/>
                  </a:lnTo>
                  <a:lnTo>
                    <a:pt x="32" y="641"/>
                  </a:lnTo>
                  <a:close/>
                  <a:moveTo>
                    <a:pt x="32" y="513"/>
                  </a:moveTo>
                  <a:lnTo>
                    <a:pt x="0" y="513"/>
                  </a:lnTo>
                  <a:lnTo>
                    <a:pt x="0" y="609"/>
                  </a:lnTo>
                  <a:lnTo>
                    <a:pt x="32" y="609"/>
                  </a:lnTo>
                  <a:lnTo>
                    <a:pt x="32" y="513"/>
                  </a:lnTo>
                  <a:close/>
                  <a:moveTo>
                    <a:pt x="32" y="385"/>
                  </a:moveTo>
                  <a:lnTo>
                    <a:pt x="0" y="385"/>
                  </a:lnTo>
                  <a:lnTo>
                    <a:pt x="0" y="481"/>
                  </a:lnTo>
                  <a:lnTo>
                    <a:pt x="32" y="481"/>
                  </a:lnTo>
                  <a:lnTo>
                    <a:pt x="32" y="385"/>
                  </a:lnTo>
                  <a:close/>
                  <a:moveTo>
                    <a:pt x="32" y="256"/>
                  </a:moveTo>
                  <a:lnTo>
                    <a:pt x="0" y="256"/>
                  </a:lnTo>
                  <a:lnTo>
                    <a:pt x="0" y="353"/>
                  </a:lnTo>
                  <a:lnTo>
                    <a:pt x="32" y="353"/>
                  </a:lnTo>
                  <a:lnTo>
                    <a:pt x="32" y="256"/>
                  </a:lnTo>
                  <a:close/>
                  <a:moveTo>
                    <a:pt x="32" y="128"/>
                  </a:moveTo>
                  <a:lnTo>
                    <a:pt x="0" y="128"/>
                  </a:lnTo>
                  <a:lnTo>
                    <a:pt x="0" y="224"/>
                  </a:lnTo>
                  <a:lnTo>
                    <a:pt x="32" y="224"/>
                  </a:lnTo>
                  <a:lnTo>
                    <a:pt x="32" y="128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32" y="96"/>
                  </a:lnTo>
                  <a:lnTo>
                    <a:pt x="32" y="0"/>
                  </a:lnTo>
                  <a:close/>
                  <a:moveTo>
                    <a:pt x="32" y="5771"/>
                  </a:moveTo>
                  <a:lnTo>
                    <a:pt x="0" y="5771"/>
                  </a:lnTo>
                  <a:lnTo>
                    <a:pt x="0" y="5779"/>
                  </a:lnTo>
                  <a:lnTo>
                    <a:pt x="32" y="5779"/>
                  </a:lnTo>
                  <a:lnTo>
                    <a:pt x="32" y="5771"/>
                  </a:lnTo>
                  <a:close/>
                  <a:moveTo>
                    <a:pt x="32" y="5643"/>
                  </a:moveTo>
                  <a:lnTo>
                    <a:pt x="0" y="5643"/>
                  </a:lnTo>
                  <a:lnTo>
                    <a:pt x="0" y="5739"/>
                  </a:lnTo>
                  <a:lnTo>
                    <a:pt x="32" y="5739"/>
                  </a:lnTo>
                  <a:lnTo>
                    <a:pt x="32" y="5643"/>
                  </a:lnTo>
                  <a:close/>
                  <a:moveTo>
                    <a:pt x="32" y="5515"/>
                  </a:moveTo>
                  <a:lnTo>
                    <a:pt x="0" y="5515"/>
                  </a:lnTo>
                  <a:lnTo>
                    <a:pt x="0" y="5611"/>
                  </a:lnTo>
                  <a:lnTo>
                    <a:pt x="32" y="5611"/>
                  </a:lnTo>
                  <a:lnTo>
                    <a:pt x="32" y="5515"/>
                  </a:lnTo>
                  <a:close/>
                  <a:moveTo>
                    <a:pt x="32" y="5387"/>
                  </a:moveTo>
                  <a:lnTo>
                    <a:pt x="0" y="5387"/>
                  </a:lnTo>
                  <a:lnTo>
                    <a:pt x="0" y="5483"/>
                  </a:lnTo>
                  <a:lnTo>
                    <a:pt x="32" y="5483"/>
                  </a:lnTo>
                  <a:lnTo>
                    <a:pt x="32" y="5387"/>
                  </a:lnTo>
                  <a:close/>
                  <a:moveTo>
                    <a:pt x="32" y="5258"/>
                  </a:moveTo>
                  <a:lnTo>
                    <a:pt x="0" y="5258"/>
                  </a:lnTo>
                  <a:lnTo>
                    <a:pt x="0" y="5355"/>
                  </a:lnTo>
                  <a:lnTo>
                    <a:pt x="32" y="5355"/>
                  </a:lnTo>
                  <a:lnTo>
                    <a:pt x="32" y="5258"/>
                  </a:lnTo>
                  <a:close/>
                  <a:moveTo>
                    <a:pt x="32" y="5130"/>
                  </a:moveTo>
                  <a:lnTo>
                    <a:pt x="0" y="5130"/>
                  </a:lnTo>
                  <a:lnTo>
                    <a:pt x="0" y="5226"/>
                  </a:lnTo>
                  <a:lnTo>
                    <a:pt x="32" y="5226"/>
                  </a:lnTo>
                  <a:lnTo>
                    <a:pt x="32" y="5130"/>
                  </a:lnTo>
                  <a:close/>
                  <a:moveTo>
                    <a:pt x="32" y="5098"/>
                  </a:moveTo>
                  <a:lnTo>
                    <a:pt x="32" y="5002"/>
                  </a:lnTo>
                  <a:lnTo>
                    <a:pt x="0" y="5002"/>
                  </a:lnTo>
                  <a:lnTo>
                    <a:pt x="0" y="5098"/>
                  </a:lnTo>
                  <a:lnTo>
                    <a:pt x="32" y="5098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92" name="Picture 39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0" y="-615"/>
              <a:ext cx="4833" cy="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AutoShape 394"/>
            <p:cNvSpPr>
              <a:spLocks/>
            </p:cNvSpPr>
            <p:nvPr/>
          </p:nvSpPr>
          <p:spPr bwMode="auto">
            <a:xfrm>
              <a:off x="1135" y="-306"/>
              <a:ext cx="388" cy="5660"/>
            </a:xfrm>
            <a:custGeom>
              <a:avLst/>
              <a:gdLst>
                <a:gd name="T0" fmla="+- 0 1137 1136"/>
                <a:gd name="T1" fmla="*/ T0 w 388"/>
                <a:gd name="T2" fmla="+- 0 -247 -305"/>
                <a:gd name="T3" fmla="*/ -247 h 5660"/>
                <a:gd name="T4" fmla="+- 0 1194 1136"/>
                <a:gd name="T5" fmla="*/ T4 w 388"/>
                <a:gd name="T6" fmla="+- 0 5352 -305"/>
                <a:gd name="T7" fmla="*/ 5352 h 5660"/>
                <a:gd name="T8" fmla="+- 0 1209 1136"/>
                <a:gd name="T9" fmla="*/ T8 w 388"/>
                <a:gd name="T10" fmla="+- 0 5330 -305"/>
                <a:gd name="T11" fmla="*/ 5330 h 5660"/>
                <a:gd name="T12" fmla="+- 0 1189 1136"/>
                <a:gd name="T13" fmla="*/ T12 w 388"/>
                <a:gd name="T14" fmla="+- 0 5326 -305"/>
                <a:gd name="T15" fmla="*/ 5326 h 5660"/>
                <a:gd name="T16" fmla="+- 0 1169 1136"/>
                <a:gd name="T17" fmla="*/ T16 w 388"/>
                <a:gd name="T18" fmla="+- 0 5309 -305"/>
                <a:gd name="T19" fmla="*/ 5309 h 5660"/>
                <a:gd name="T20" fmla="+- 0 1161 1136"/>
                <a:gd name="T21" fmla="*/ T20 w 388"/>
                <a:gd name="T22" fmla="+- 0 5292 -305"/>
                <a:gd name="T23" fmla="*/ 5292 h 5660"/>
                <a:gd name="T24" fmla="+- 0 1161 1136"/>
                <a:gd name="T25" fmla="*/ T24 w 388"/>
                <a:gd name="T26" fmla="+- 0 -244 -305"/>
                <a:gd name="T27" fmla="*/ -244 h 5660"/>
                <a:gd name="T28" fmla="+- 0 1173 1136"/>
                <a:gd name="T29" fmla="*/ T28 w 388"/>
                <a:gd name="T30" fmla="+- 0 -266 -305"/>
                <a:gd name="T31" fmla="*/ -266 h 5660"/>
                <a:gd name="T32" fmla="+- 0 1189 1136"/>
                <a:gd name="T33" fmla="*/ T32 w 388"/>
                <a:gd name="T34" fmla="+- 0 -277 -305"/>
                <a:gd name="T35" fmla="*/ -277 h 5660"/>
                <a:gd name="T36" fmla="+- 0 1502 1136"/>
                <a:gd name="T37" fmla="*/ T36 w 388"/>
                <a:gd name="T38" fmla="+- 0 -284 -305"/>
                <a:gd name="T39" fmla="*/ -284 h 5660"/>
                <a:gd name="T40" fmla="+- 0 1450 1136"/>
                <a:gd name="T41" fmla="*/ T40 w 388"/>
                <a:gd name="T42" fmla="+- 0 5330 -305"/>
                <a:gd name="T43" fmla="*/ 5330 h 5660"/>
                <a:gd name="T44" fmla="+- 0 1450 1136"/>
                <a:gd name="T45" fmla="*/ T44 w 388"/>
                <a:gd name="T46" fmla="+- 0 5330 -305"/>
                <a:gd name="T47" fmla="*/ 5330 h 5660"/>
                <a:gd name="T48" fmla="+- 0 1451 1136"/>
                <a:gd name="T49" fmla="*/ T48 w 388"/>
                <a:gd name="T50" fmla="+- 0 5330 -305"/>
                <a:gd name="T51" fmla="*/ 5330 h 5660"/>
                <a:gd name="T52" fmla="+- 0 1200 1136"/>
                <a:gd name="T53" fmla="*/ T52 w 388"/>
                <a:gd name="T54" fmla="+- 0 5329 -305"/>
                <a:gd name="T55" fmla="*/ 5329 h 5660"/>
                <a:gd name="T56" fmla="+- 0 1462 1136"/>
                <a:gd name="T57" fmla="*/ T56 w 388"/>
                <a:gd name="T58" fmla="+- 0 5329 -305"/>
                <a:gd name="T59" fmla="*/ 5329 h 5660"/>
                <a:gd name="T60" fmla="+- 0 1189 1136"/>
                <a:gd name="T61" fmla="*/ T60 w 388"/>
                <a:gd name="T62" fmla="+- 0 5326 -305"/>
                <a:gd name="T63" fmla="*/ 5326 h 5660"/>
                <a:gd name="T64" fmla="+- 0 1470 1136"/>
                <a:gd name="T65" fmla="*/ T64 w 388"/>
                <a:gd name="T66" fmla="+- 0 5326 -305"/>
                <a:gd name="T67" fmla="*/ 5326 h 5660"/>
                <a:gd name="T68" fmla="+- 0 1189 1136"/>
                <a:gd name="T69" fmla="*/ T68 w 388"/>
                <a:gd name="T70" fmla="+- 0 5326 -305"/>
                <a:gd name="T71" fmla="*/ 5326 h 5660"/>
                <a:gd name="T72" fmla="+- 0 1478 1136"/>
                <a:gd name="T73" fmla="*/ T72 w 388"/>
                <a:gd name="T74" fmla="+- 0 5321 -305"/>
                <a:gd name="T75" fmla="*/ 5321 h 5660"/>
                <a:gd name="T76" fmla="+- 0 1511 1136"/>
                <a:gd name="T77" fmla="*/ T76 w 388"/>
                <a:gd name="T78" fmla="+- 0 5322 -305"/>
                <a:gd name="T79" fmla="*/ 5322 h 5660"/>
                <a:gd name="T80" fmla="+- 0 1181 1136"/>
                <a:gd name="T81" fmla="*/ T80 w 388"/>
                <a:gd name="T82" fmla="+- 0 5321 -305"/>
                <a:gd name="T83" fmla="*/ 5321 h 5660"/>
                <a:gd name="T84" fmla="+- 0 1180 1136"/>
                <a:gd name="T85" fmla="*/ T84 w 388"/>
                <a:gd name="T86" fmla="+- 0 5321 -305"/>
                <a:gd name="T87" fmla="*/ 5321 h 5660"/>
                <a:gd name="T88" fmla="+- 0 1175 1136"/>
                <a:gd name="T89" fmla="*/ T88 w 388"/>
                <a:gd name="T90" fmla="+- 0 5316 -305"/>
                <a:gd name="T91" fmla="*/ 5316 h 5660"/>
                <a:gd name="T92" fmla="+- 0 1514 1136"/>
                <a:gd name="T93" fmla="*/ T92 w 388"/>
                <a:gd name="T94" fmla="+- 0 5316 -305"/>
                <a:gd name="T95" fmla="*/ 5316 h 5660"/>
                <a:gd name="T96" fmla="+- 0 1515 1136"/>
                <a:gd name="T97" fmla="*/ T96 w 388"/>
                <a:gd name="T98" fmla="+- 0 5315 -305"/>
                <a:gd name="T99" fmla="*/ 5315 h 5660"/>
                <a:gd name="T100" fmla="+- 0 1169 1136"/>
                <a:gd name="T101" fmla="*/ T100 w 388"/>
                <a:gd name="T102" fmla="+- 0 5309 -305"/>
                <a:gd name="T103" fmla="*/ 5309 h 5660"/>
                <a:gd name="T104" fmla="+- 0 1490 1136"/>
                <a:gd name="T105" fmla="*/ T104 w 388"/>
                <a:gd name="T106" fmla="+- 0 5309 -305"/>
                <a:gd name="T107" fmla="*/ 5309 h 5660"/>
                <a:gd name="T108" fmla="+- 0 1492 1136"/>
                <a:gd name="T109" fmla="*/ T108 w 388"/>
                <a:gd name="T110" fmla="+- 0 5307 -305"/>
                <a:gd name="T111" fmla="*/ 5307 h 5660"/>
                <a:gd name="T112" fmla="+- 0 1164 1136"/>
                <a:gd name="T113" fmla="*/ T112 w 388"/>
                <a:gd name="T114" fmla="+- 0 5300 -305"/>
                <a:gd name="T115" fmla="*/ 5300 h 5660"/>
                <a:gd name="T116" fmla="+- 0 1496 1136"/>
                <a:gd name="T117" fmla="*/ T116 w 388"/>
                <a:gd name="T118" fmla="+- 0 5299 -305"/>
                <a:gd name="T119" fmla="*/ 5299 h 5660"/>
                <a:gd name="T120" fmla="+- 0 1522 1136"/>
                <a:gd name="T121" fmla="*/ T120 w 388"/>
                <a:gd name="T122" fmla="+- 0 5292 -305"/>
                <a:gd name="T123" fmla="*/ 5292 h 5660"/>
                <a:gd name="T124" fmla="+- 0 1161 1136"/>
                <a:gd name="T125" fmla="*/ T124 w 388"/>
                <a:gd name="T126" fmla="+- 0 5291 -305"/>
                <a:gd name="T127" fmla="*/ 5291 h 5660"/>
                <a:gd name="T128" fmla="+- 0 1499 1136"/>
                <a:gd name="T129" fmla="*/ T128 w 388"/>
                <a:gd name="T130" fmla="+- 0 5290 -305"/>
                <a:gd name="T131" fmla="*/ 5290 h 5660"/>
                <a:gd name="T132" fmla="+- 0 1161 1136"/>
                <a:gd name="T133" fmla="*/ T132 w 388"/>
                <a:gd name="T134" fmla="+- 0 5290 -305"/>
                <a:gd name="T135" fmla="*/ 5290 h 5660"/>
                <a:gd name="T136" fmla="+- 0 1523 1136"/>
                <a:gd name="T137" fmla="*/ T136 w 388"/>
                <a:gd name="T138" fmla="+- 0 5280 -305"/>
                <a:gd name="T139" fmla="*/ 5280 h 5660"/>
                <a:gd name="T140" fmla="+- 0 1523 1136"/>
                <a:gd name="T141" fmla="*/ T140 w 388"/>
                <a:gd name="T142" fmla="+- 0 -233 -305"/>
                <a:gd name="T143" fmla="*/ -233 h 5660"/>
                <a:gd name="T144" fmla="+- 0 1160 1136"/>
                <a:gd name="T145" fmla="*/ T144 w 388"/>
                <a:gd name="T146" fmla="+- 0 5281 -305"/>
                <a:gd name="T147" fmla="*/ 5281 h 5660"/>
                <a:gd name="T148" fmla="+- 0 1499 1136"/>
                <a:gd name="T149" fmla="*/ T148 w 388"/>
                <a:gd name="T150" fmla="+- 0 -232 -305"/>
                <a:gd name="T151" fmla="*/ -232 h 5660"/>
                <a:gd name="T152" fmla="+- 0 1499 1136"/>
                <a:gd name="T153" fmla="*/ T152 w 388"/>
                <a:gd name="T154" fmla="+- 0 -232 -305"/>
                <a:gd name="T155" fmla="*/ -232 h 5660"/>
                <a:gd name="T156" fmla="+- 0 1161 1136"/>
                <a:gd name="T157" fmla="*/ T156 w 388"/>
                <a:gd name="T158" fmla="+- 0 -244 -305"/>
                <a:gd name="T159" fmla="*/ -244 h 5660"/>
                <a:gd name="T160" fmla="+- 0 1498 1136"/>
                <a:gd name="T161" fmla="*/ T160 w 388"/>
                <a:gd name="T162" fmla="+- 0 -242 -305"/>
                <a:gd name="T163" fmla="*/ -242 h 5660"/>
                <a:gd name="T164" fmla="+- 0 1496 1136"/>
                <a:gd name="T165" fmla="*/ T164 w 388"/>
                <a:gd name="T166" fmla="+- 0 -250 -305"/>
                <a:gd name="T167" fmla="*/ -250 h 5660"/>
                <a:gd name="T168" fmla="+- 0 1164 1136"/>
                <a:gd name="T169" fmla="*/ T168 w 388"/>
                <a:gd name="T170" fmla="+- 0 -252 -305"/>
                <a:gd name="T171" fmla="*/ -252 h 5660"/>
                <a:gd name="T172" fmla="+- 0 1520 1136"/>
                <a:gd name="T173" fmla="*/ T172 w 388"/>
                <a:gd name="T174" fmla="+- 0 -252 -305"/>
                <a:gd name="T175" fmla="*/ -252 h 5660"/>
                <a:gd name="T176" fmla="+- 0 1491 1136"/>
                <a:gd name="T177" fmla="*/ T176 w 388"/>
                <a:gd name="T178" fmla="+- 0 -259 -305"/>
                <a:gd name="T179" fmla="*/ -259 h 5660"/>
                <a:gd name="T180" fmla="+- 0 1492 1136"/>
                <a:gd name="T181" fmla="*/ T180 w 388"/>
                <a:gd name="T182" fmla="+- 0 -259 -305"/>
                <a:gd name="T183" fmla="*/ -259 h 5660"/>
                <a:gd name="T184" fmla="+- 0 1168 1136"/>
                <a:gd name="T185" fmla="*/ T184 w 388"/>
                <a:gd name="T186" fmla="+- 0 -260 -305"/>
                <a:gd name="T187" fmla="*/ -260 h 5660"/>
                <a:gd name="T188" fmla="+- 0 1486 1136"/>
                <a:gd name="T189" fmla="*/ T188 w 388"/>
                <a:gd name="T190" fmla="+- 0 -266 -305"/>
                <a:gd name="T191" fmla="*/ -266 h 5660"/>
                <a:gd name="T192" fmla="+- 0 1175 1136"/>
                <a:gd name="T193" fmla="*/ T192 w 388"/>
                <a:gd name="T194" fmla="+- 0 -268 -305"/>
                <a:gd name="T195" fmla="*/ -268 h 5660"/>
                <a:gd name="T196" fmla="+- 0 1486 1136"/>
                <a:gd name="T197" fmla="*/ T196 w 388"/>
                <a:gd name="T198" fmla="+- 0 -266 -305"/>
                <a:gd name="T199" fmla="*/ -266 h 5660"/>
                <a:gd name="T200" fmla="+- 0 1484 1136"/>
                <a:gd name="T201" fmla="*/ T200 w 388"/>
                <a:gd name="T202" fmla="+- 0 -268 -305"/>
                <a:gd name="T203" fmla="*/ -268 h 5660"/>
                <a:gd name="T204" fmla="+- 0 1182 1136"/>
                <a:gd name="T205" fmla="*/ T204 w 388"/>
                <a:gd name="T206" fmla="+- 0 -273 -305"/>
                <a:gd name="T207" fmla="*/ -273 h 5660"/>
                <a:gd name="T208" fmla="+- 0 1478 1136"/>
                <a:gd name="T209" fmla="*/ T208 w 388"/>
                <a:gd name="T210" fmla="+- 0 -273 -305"/>
                <a:gd name="T211" fmla="*/ -273 h 5660"/>
                <a:gd name="T212" fmla="+- 0 1183 1136"/>
                <a:gd name="T213" fmla="*/ T212 w 388"/>
                <a:gd name="T214" fmla="+- 0 -273 -305"/>
                <a:gd name="T215" fmla="*/ -273 h 5660"/>
                <a:gd name="T216" fmla="+- 0 1471 1136"/>
                <a:gd name="T217" fmla="*/ T216 w 388"/>
                <a:gd name="T218" fmla="+- 0 -277 -305"/>
                <a:gd name="T219" fmla="*/ -277 h 5660"/>
                <a:gd name="T220" fmla="+- 0 1190 1136"/>
                <a:gd name="T221" fmla="*/ T220 w 388"/>
                <a:gd name="T222" fmla="+- 0 -277 -305"/>
                <a:gd name="T223" fmla="*/ -277 h 5660"/>
                <a:gd name="T224" fmla="+- 0 1507 1136"/>
                <a:gd name="T225" fmla="*/ T224 w 388"/>
                <a:gd name="T226" fmla="+- 0 -278 -305"/>
                <a:gd name="T227" fmla="*/ -278 h 5660"/>
                <a:gd name="T228" fmla="+- 0 1506 1136"/>
                <a:gd name="T229" fmla="*/ T228 w 388"/>
                <a:gd name="T230" fmla="+- 0 -280 -305"/>
                <a:gd name="T231" fmla="*/ -280 h 5660"/>
                <a:gd name="T232" fmla="+- 0 1198 1136"/>
                <a:gd name="T233" fmla="*/ T232 w 388"/>
                <a:gd name="T234" fmla="+- 0 -280 -305"/>
                <a:gd name="T235" fmla="*/ -280 h 5660"/>
                <a:gd name="T236" fmla="+- 0 1506 1136"/>
                <a:gd name="T237" fmla="*/ T236 w 388"/>
                <a:gd name="T238" fmla="+- 0 -280 -305"/>
                <a:gd name="T239" fmla="*/ -280 h 5660"/>
                <a:gd name="T240" fmla="+- 0 1200 1136"/>
                <a:gd name="T241" fmla="*/ T240 w 388"/>
                <a:gd name="T242" fmla="+- 0 -280 -305"/>
                <a:gd name="T243" fmla="*/ -280 h 56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</a:cxnLst>
              <a:rect l="0" t="0" r="r" b="b"/>
              <a:pathLst>
                <a:path w="388" h="5660">
                  <a:moveTo>
                    <a:pt x="315" y="0"/>
                  </a:moveTo>
                  <a:lnTo>
                    <a:pt x="72" y="0"/>
                  </a:lnTo>
                  <a:lnTo>
                    <a:pt x="58" y="1"/>
                  </a:lnTo>
                  <a:lnTo>
                    <a:pt x="44" y="6"/>
                  </a:lnTo>
                  <a:lnTo>
                    <a:pt x="32" y="12"/>
                  </a:lnTo>
                  <a:lnTo>
                    <a:pt x="21" y="21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1" y="58"/>
                  </a:lnTo>
                  <a:lnTo>
                    <a:pt x="0" y="72"/>
                  </a:lnTo>
                  <a:lnTo>
                    <a:pt x="0" y="5587"/>
                  </a:lnTo>
                  <a:lnTo>
                    <a:pt x="1" y="5601"/>
                  </a:lnTo>
                  <a:lnTo>
                    <a:pt x="6" y="5614"/>
                  </a:lnTo>
                  <a:lnTo>
                    <a:pt x="12" y="5627"/>
                  </a:lnTo>
                  <a:lnTo>
                    <a:pt x="21" y="5638"/>
                  </a:lnTo>
                  <a:lnTo>
                    <a:pt x="32" y="5647"/>
                  </a:lnTo>
                  <a:lnTo>
                    <a:pt x="44" y="5653"/>
                  </a:lnTo>
                  <a:lnTo>
                    <a:pt x="58" y="5657"/>
                  </a:lnTo>
                  <a:lnTo>
                    <a:pt x="72" y="5659"/>
                  </a:lnTo>
                  <a:lnTo>
                    <a:pt x="315" y="5659"/>
                  </a:lnTo>
                  <a:lnTo>
                    <a:pt x="329" y="5657"/>
                  </a:lnTo>
                  <a:lnTo>
                    <a:pt x="343" y="5653"/>
                  </a:lnTo>
                  <a:lnTo>
                    <a:pt x="355" y="5646"/>
                  </a:lnTo>
                  <a:lnTo>
                    <a:pt x="366" y="5638"/>
                  </a:lnTo>
                  <a:lnTo>
                    <a:pt x="368" y="5635"/>
                  </a:lnTo>
                  <a:lnTo>
                    <a:pt x="74" y="5635"/>
                  </a:lnTo>
                  <a:lnTo>
                    <a:pt x="73" y="5635"/>
                  </a:lnTo>
                  <a:lnTo>
                    <a:pt x="67" y="5634"/>
                  </a:lnTo>
                  <a:lnTo>
                    <a:pt x="64" y="5634"/>
                  </a:lnTo>
                  <a:lnTo>
                    <a:pt x="61" y="5634"/>
                  </a:lnTo>
                  <a:lnTo>
                    <a:pt x="62" y="5634"/>
                  </a:lnTo>
                  <a:lnTo>
                    <a:pt x="55" y="5631"/>
                  </a:lnTo>
                  <a:lnTo>
                    <a:pt x="53" y="5631"/>
                  </a:lnTo>
                  <a:lnTo>
                    <a:pt x="47" y="5627"/>
                  </a:lnTo>
                  <a:lnTo>
                    <a:pt x="46" y="5627"/>
                  </a:lnTo>
                  <a:lnTo>
                    <a:pt x="44" y="5626"/>
                  </a:lnTo>
                  <a:lnTo>
                    <a:pt x="45" y="5626"/>
                  </a:lnTo>
                  <a:lnTo>
                    <a:pt x="39" y="5621"/>
                  </a:lnTo>
                  <a:lnTo>
                    <a:pt x="37" y="5620"/>
                  </a:lnTo>
                  <a:lnTo>
                    <a:pt x="38" y="5620"/>
                  </a:lnTo>
                  <a:lnTo>
                    <a:pt x="33" y="5614"/>
                  </a:lnTo>
                  <a:lnTo>
                    <a:pt x="32" y="5612"/>
                  </a:lnTo>
                  <a:lnTo>
                    <a:pt x="28" y="5606"/>
                  </a:lnTo>
                  <a:lnTo>
                    <a:pt x="27" y="5604"/>
                  </a:lnTo>
                  <a:lnTo>
                    <a:pt x="28" y="5604"/>
                  </a:lnTo>
                  <a:lnTo>
                    <a:pt x="25" y="5597"/>
                  </a:lnTo>
                  <a:lnTo>
                    <a:pt x="25" y="5595"/>
                  </a:lnTo>
                  <a:lnTo>
                    <a:pt x="24" y="5587"/>
                  </a:lnTo>
                  <a:lnTo>
                    <a:pt x="24" y="5586"/>
                  </a:lnTo>
                  <a:lnTo>
                    <a:pt x="24" y="74"/>
                  </a:lnTo>
                  <a:lnTo>
                    <a:pt x="25" y="64"/>
                  </a:lnTo>
                  <a:lnTo>
                    <a:pt x="25" y="61"/>
                  </a:lnTo>
                  <a:lnTo>
                    <a:pt x="28" y="55"/>
                  </a:lnTo>
                  <a:lnTo>
                    <a:pt x="27" y="55"/>
                  </a:lnTo>
                  <a:lnTo>
                    <a:pt x="28" y="53"/>
                  </a:lnTo>
                  <a:lnTo>
                    <a:pt x="32" y="46"/>
                  </a:lnTo>
                  <a:lnTo>
                    <a:pt x="33" y="44"/>
                  </a:lnTo>
                  <a:lnTo>
                    <a:pt x="37" y="39"/>
                  </a:lnTo>
                  <a:lnTo>
                    <a:pt x="39" y="37"/>
                  </a:lnTo>
                  <a:lnTo>
                    <a:pt x="45" y="33"/>
                  </a:lnTo>
                  <a:lnTo>
                    <a:pt x="44" y="33"/>
                  </a:lnTo>
                  <a:lnTo>
                    <a:pt x="46" y="32"/>
                  </a:lnTo>
                  <a:lnTo>
                    <a:pt x="47" y="32"/>
                  </a:lnTo>
                  <a:lnTo>
                    <a:pt x="53" y="28"/>
                  </a:lnTo>
                  <a:lnTo>
                    <a:pt x="55" y="27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4" y="25"/>
                  </a:lnTo>
                  <a:lnTo>
                    <a:pt x="68" y="25"/>
                  </a:lnTo>
                  <a:lnTo>
                    <a:pt x="74" y="24"/>
                  </a:lnTo>
                  <a:lnTo>
                    <a:pt x="368" y="24"/>
                  </a:lnTo>
                  <a:lnTo>
                    <a:pt x="366" y="21"/>
                  </a:lnTo>
                  <a:lnTo>
                    <a:pt x="355" y="12"/>
                  </a:lnTo>
                  <a:lnTo>
                    <a:pt x="343" y="6"/>
                  </a:lnTo>
                  <a:lnTo>
                    <a:pt x="329" y="1"/>
                  </a:lnTo>
                  <a:lnTo>
                    <a:pt x="315" y="0"/>
                  </a:lnTo>
                  <a:close/>
                  <a:moveTo>
                    <a:pt x="73" y="5635"/>
                  </a:moveTo>
                  <a:lnTo>
                    <a:pt x="73" y="5635"/>
                  </a:lnTo>
                  <a:lnTo>
                    <a:pt x="74" y="5635"/>
                  </a:lnTo>
                  <a:lnTo>
                    <a:pt x="73" y="5635"/>
                  </a:lnTo>
                  <a:close/>
                  <a:moveTo>
                    <a:pt x="314" y="5635"/>
                  </a:moveTo>
                  <a:lnTo>
                    <a:pt x="73" y="5635"/>
                  </a:lnTo>
                  <a:lnTo>
                    <a:pt x="74" y="5635"/>
                  </a:lnTo>
                  <a:lnTo>
                    <a:pt x="314" y="5635"/>
                  </a:lnTo>
                  <a:close/>
                  <a:moveTo>
                    <a:pt x="369" y="5634"/>
                  </a:moveTo>
                  <a:lnTo>
                    <a:pt x="326" y="5634"/>
                  </a:lnTo>
                  <a:lnTo>
                    <a:pt x="323" y="5634"/>
                  </a:lnTo>
                  <a:lnTo>
                    <a:pt x="321" y="5634"/>
                  </a:lnTo>
                  <a:lnTo>
                    <a:pt x="314" y="5635"/>
                  </a:lnTo>
                  <a:lnTo>
                    <a:pt x="315" y="5635"/>
                  </a:lnTo>
                  <a:lnTo>
                    <a:pt x="368" y="5635"/>
                  </a:lnTo>
                  <a:lnTo>
                    <a:pt x="369" y="5634"/>
                  </a:lnTo>
                  <a:lnTo>
                    <a:pt x="323" y="5634"/>
                  </a:lnTo>
                  <a:lnTo>
                    <a:pt x="324" y="5634"/>
                  </a:lnTo>
                  <a:lnTo>
                    <a:pt x="369" y="5634"/>
                  </a:lnTo>
                  <a:close/>
                  <a:moveTo>
                    <a:pt x="368" y="5635"/>
                  </a:moveTo>
                  <a:lnTo>
                    <a:pt x="315" y="5635"/>
                  </a:lnTo>
                  <a:lnTo>
                    <a:pt x="314" y="5635"/>
                  </a:lnTo>
                  <a:lnTo>
                    <a:pt x="368" y="5635"/>
                  </a:lnTo>
                  <a:close/>
                  <a:moveTo>
                    <a:pt x="61" y="5634"/>
                  </a:moveTo>
                  <a:lnTo>
                    <a:pt x="64" y="5634"/>
                  </a:lnTo>
                  <a:lnTo>
                    <a:pt x="63" y="5634"/>
                  </a:lnTo>
                  <a:lnTo>
                    <a:pt x="61" y="5634"/>
                  </a:lnTo>
                  <a:close/>
                  <a:moveTo>
                    <a:pt x="63" y="5634"/>
                  </a:moveTo>
                  <a:lnTo>
                    <a:pt x="64" y="5634"/>
                  </a:lnTo>
                  <a:lnTo>
                    <a:pt x="67" y="5634"/>
                  </a:lnTo>
                  <a:lnTo>
                    <a:pt x="63" y="5634"/>
                  </a:lnTo>
                  <a:close/>
                  <a:moveTo>
                    <a:pt x="326" y="5634"/>
                  </a:moveTo>
                  <a:lnTo>
                    <a:pt x="324" y="5634"/>
                  </a:lnTo>
                  <a:lnTo>
                    <a:pt x="323" y="5634"/>
                  </a:lnTo>
                  <a:lnTo>
                    <a:pt x="326" y="5634"/>
                  </a:lnTo>
                  <a:close/>
                  <a:moveTo>
                    <a:pt x="334" y="5631"/>
                  </a:moveTo>
                  <a:lnTo>
                    <a:pt x="324" y="5634"/>
                  </a:lnTo>
                  <a:lnTo>
                    <a:pt x="326" y="5634"/>
                  </a:lnTo>
                  <a:lnTo>
                    <a:pt x="369" y="5634"/>
                  </a:lnTo>
                  <a:lnTo>
                    <a:pt x="371" y="5631"/>
                  </a:lnTo>
                  <a:lnTo>
                    <a:pt x="333" y="5631"/>
                  </a:lnTo>
                  <a:lnTo>
                    <a:pt x="334" y="5631"/>
                  </a:lnTo>
                  <a:close/>
                  <a:moveTo>
                    <a:pt x="62" y="5634"/>
                  </a:moveTo>
                  <a:lnTo>
                    <a:pt x="61" y="5634"/>
                  </a:lnTo>
                  <a:lnTo>
                    <a:pt x="63" y="5634"/>
                  </a:lnTo>
                  <a:lnTo>
                    <a:pt x="62" y="5634"/>
                  </a:lnTo>
                  <a:close/>
                  <a:moveTo>
                    <a:pt x="53" y="5631"/>
                  </a:moveTo>
                  <a:lnTo>
                    <a:pt x="55" y="5631"/>
                  </a:lnTo>
                  <a:lnTo>
                    <a:pt x="54" y="5631"/>
                  </a:lnTo>
                  <a:lnTo>
                    <a:pt x="53" y="5631"/>
                  </a:lnTo>
                  <a:close/>
                  <a:moveTo>
                    <a:pt x="54" y="5631"/>
                  </a:moveTo>
                  <a:lnTo>
                    <a:pt x="55" y="5631"/>
                  </a:lnTo>
                  <a:lnTo>
                    <a:pt x="54" y="5631"/>
                  </a:lnTo>
                  <a:close/>
                  <a:moveTo>
                    <a:pt x="335" y="5631"/>
                  </a:moveTo>
                  <a:lnTo>
                    <a:pt x="334" y="5631"/>
                  </a:lnTo>
                  <a:lnTo>
                    <a:pt x="333" y="5631"/>
                  </a:lnTo>
                  <a:lnTo>
                    <a:pt x="335" y="5631"/>
                  </a:lnTo>
                  <a:close/>
                  <a:moveTo>
                    <a:pt x="372" y="5631"/>
                  </a:moveTo>
                  <a:lnTo>
                    <a:pt x="335" y="5631"/>
                  </a:lnTo>
                  <a:lnTo>
                    <a:pt x="333" y="5631"/>
                  </a:lnTo>
                  <a:lnTo>
                    <a:pt x="371" y="5631"/>
                  </a:lnTo>
                  <a:lnTo>
                    <a:pt x="372" y="5631"/>
                  </a:lnTo>
                  <a:close/>
                  <a:moveTo>
                    <a:pt x="53" y="5631"/>
                  </a:moveTo>
                  <a:lnTo>
                    <a:pt x="53" y="5631"/>
                  </a:lnTo>
                  <a:lnTo>
                    <a:pt x="54" y="5631"/>
                  </a:lnTo>
                  <a:lnTo>
                    <a:pt x="53" y="5631"/>
                  </a:lnTo>
                  <a:close/>
                  <a:moveTo>
                    <a:pt x="342" y="5626"/>
                  </a:moveTo>
                  <a:lnTo>
                    <a:pt x="334" y="5631"/>
                  </a:lnTo>
                  <a:lnTo>
                    <a:pt x="335" y="5631"/>
                  </a:lnTo>
                  <a:lnTo>
                    <a:pt x="372" y="5631"/>
                  </a:lnTo>
                  <a:lnTo>
                    <a:pt x="375" y="5627"/>
                  </a:lnTo>
                  <a:lnTo>
                    <a:pt x="341" y="5627"/>
                  </a:lnTo>
                  <a:lnTo>
                    <a:pt x="342" y="5626"/>
                  </a:lnTo>
                  <a:close/>
                  <a:moveTo>
                    <a:pt x="343" y="5626"/>
                  </a:moveTo>
                  <a:lnTo>
                    <a:pt x="342" y="5626"/>
                  </a:lnTo>
                  <a:lnTo>
                    <a:pt x="341" y="5627"/>
                  </a:lnTo>
                  <a:lnTo>
                    <a:pt x="343" y="5626"/>
                  </a:lnTo>
                  <a:close/>
                  <a:moveTo>
                    <a:pt x="376" y="5626"/>
                  </a:moveTo>
                  <a:lnTo>
                    <a:pt x="343" y="5626"/>
                  </a:lnTo>
                  <a:lnTo>
                    <a:pt x="341" y="5627"/>
                  </a:lnTo>
                  <a:lnTo>
                    <a:pt x="375" y="5627"/>
                  </a:lnTo>
                  <a:lnTo>
                    <a:pt x="376" y="5626"/>
                  </a:lnTo>
                  <a:close/>
                  <a:moveTo>
                    <a:pt x="44" y="5626"/>
                  </a:moveTo>
                  <a:lnTo>
                    <a:pt x="46" y="5627"/>
                  </a:lnTo>
                  <a:lnTo>
                    <a:pt x="45" y="5626"/>
                  </a:lnTo>
                  <a:lnTo>
                    <a:pt x="44" y="5626"/>
                  </a:lnTo>
                  <a:close/>
                  <a:moveTo>
                    <a:pt x="45" y="5626"/>
                  </a:moveTo>
                  <a:lnTo>
                    <a:pt x="46" y="5627"/>
                  </a:lnTo>
                  <a:lnTo>
                    <a:pt x="47" y="5627"/>
                  </a:lnTo>
                  <a:lnTo>
                    <a:pt x="45" y="5626"/>
                  </a:lnTo>
                  <a:close/>
                  <a:moveTo>
                    <a:pt x="349" y="5620"/>
                  </a:moveTo>
                  <a:lnTo>
                    <a:pt x="342" y="5626"/>
                  </a:lnTo>
                  <a:lnTo>
                    <a:pt x="343" y="5626"/>
                  </a:lnTo>
                  <a:lnTo>
                    <a:pt x="376" y="5626"/>
                  </a:lnTo>
                  <a:lnTo>
                    <a:pt x="378" y="5621"/>
                  </a:lnTo>
                  <a:lnTo>
                    <a:pt x="348" y="5621"/>
                  </a:lnTo>
                  <a:lnTo>
                    <a:pt x="349" y="5620"/>
                  </a:lnTo>
                  <a:close/>
                  <a:moveTo>
                    <a:pt x="45" y="5626"/>
                  </a:moveTo>
                  <a:lnTo>
                    <a:pt x="44" y="5626"/>
                  </a:lnTo>
                  <a:lnTo>
                    <a:pt x="45" y="5626"/>
                  </a:lnTo>
                  <a:close/>
                  <a:moveTo>
                    <a:pt x="37" y="5620"/>
                  </a:moveTo>
                  <a:lnTo>
                    <a:pt x="39" y="5621"/>
                  </a:lnTo>
                  <a:lnTo>
                    <a:pt x="38" y="5620"/>
                  </a:lnTo>
                  <a:lnTo>
                    <a:pt x="37" y="5620"/>
                  </a:lnTo>
                  <a:close/>
                  <a:moveTo>
                    <a:pt x="38" y="5620"/>
                  </a:moveTo>
                  <a:lnTo>
                    <a:pt x="39" y="5621"/>
                  </a:lnTo>
                  <a:lnTo>
                    <a:pt x="38" y="5620"/>
                  </a:lnTo>
                  <a:close/>
                  <a:moveTo>
                    <a:pt x="350" y="5620"/>
                  </a:moveTo>
                  <a:lnTo>
                    <a:pt x="349" y="5620"/>
                  </a:lnTo>
                  <a:lnTo>
                    <a:pt x="348" y="5621"/>
                  </a:lnTo>
                  <a:lnTo>
                    <a:pt x="350" y="5620"/>
                  </a:lnTo>
                  <a:close/>
                  <a:moveTo>
                    <a:pt x="379" y="5620"/>
                  </a:moveTo>
                  <a:lnTo>
                    <a:pt x="350" y="5620"/>
                  </a:lnTo>
                  <a:lnTo>
                    <a:pt x="348" y="5621"/>
                  </a:lnTo>
                  <a:lnTo>
                    <a:pt x="378" y="5621"/>
                  </a:lnTo>
                  <a:lnTo>
                    <a:pt x="379" y="5620"/>
                  </a:lnTo>
                  <a:close/>
                  <a:moveTo>
                    <a:pt x="38" y="5620"/>
                  </a:moveTo>
                  <a:lnTo>
                    <a:pt x="37" y="5620"/>
                  </a:lnTo>
                  <a:lnTo>
                    <a:pt x="38" y="5620"/>
                  </a:lnTo>
                  <a:close/>
                  <a:moveTo>
                    <a:pt x="355" y="5613"/>
                  </a:moveTo>
                  <a:lnTo>
                    <a:pt x="349" y="5620"/>
                  </a:lnTo>
                  <a:lnTo>
                    <a:pt x="350" y="5620"/>
                  </a:lnTo>
                  <a:lnTo>
                    <a:pt x="379" y="5620"/>
                  </a:lnTo>
                  <a:lnTo>
                    <a:pt x="382" y="5614"/>
                  </a:lnTo>
                  <a:lnTo>
                    <a:pt x="354" y="5614"/>
                  </a:lnTo>
                  <a:lnTo>
                    <a:pt x="355" y="5613"/>
                  </a:lnTo>
                  <a:close/>
                  <a:moveTo>
                    <a:pt x="32" y="5612"/>
                  </a:moveTo>
                  <a:lnTo>
                    <a:pt x="33" y="5614"/>
                  </a:lnTo>
                  <a:lnTo>
                    <a:pt x="32" y="5613"/>
                  </a:lnTo>
                  <a:lnTo>
                    <a:pt x="32" y="5612"/>
                  </a:lnTo>
                  <a:close/>
                  <a:moveTo>
                    <a:pt x="32" y="5613"/>
                  </a:moveTo>
                  <a:lnTo>
                    <a:pt x="33" y="5614"/>
                  </a:lnTo>
                  <a:lnTo>
                    <a:pt x="32" y="5613"/>
                  </a:lnTo>
                  <a:close/>
                  <a:moveTo>
                    <a:pt x="356" y="5612"/>
                  </a:moveTo>
                  <a:lnTo>
                    <a:pt x="355" y="5613"/>
                  </a:lnTo>
                  <a:lnTo>
                    <a:pt x="354" y="5614"/>
                  </a:lnTo>
                  <a:lnTo>
                    <a:pt x="356" y="5612"/>
                  </a:lnTo>
                  <a:close/>
                  <a:moveTo>
                    <a:pt x="382" y="5612"/>
                  </a:moveTo>
                  <a:lnTo>
                    <a:pt x="356" y="5612"/>
                  </a:lnTo>
                  <a:lnTo>
                    <a:pt x="354" y="5614"/>
                  </a:lnTo>
                  <a:lnTo>
                    <a:pt x="382" y="5614"/>
                  </a:lnTo>
                  <a:lnTo>
                    <a:pt x="382" y="5612"/>
                  </a:lnTo>
                  <a:close/>
                  <a:moveTo>
                    <a:pt x="32" y="5612"/>
                  </a:moveTo>
                  <a:lnTo>
                    <a:pt x="32" y="5612"/>
                  </a:lnTo>
                  <a:lnTo>
                    <a:pt x="32" y="5613"/>
                  </a:lnTo>
                  <a:lnTo>
                    <a:pt x="32" y="5612"/>
                  </a:lnTo>
                  <a:close/>
                  <a:moveTo>
                    <a:pt x="359" y="5605"/>
                  </a:moveTo>
                  <a:lnTo>
                    <a:pt x="355" y="5613"/>
                  </a:lnTo>
                  <a:lnTo>
                    <a:pt x="356" y="5612"/>
                  </a:lnTo>
                  <a:lnTo>
                    <a:pt x="382" y="5612"/>
                  </a:lnTo>
                  <a:lnTo>
                    <a:pt x="384" y="5606"/>
                  </a:lnTo>
                  <a:lnTo>
                    <a:pt x="359" y="5606"/>
                  </a:lnTo>
                  <a:lnTo>
                    <a:pt x="359" y="5605"/>
                  </a:lnTo>
                  <a:close/>
                  <a:moveTo>
                    <a:pt x="27" y="5604"/>
                  </a:moveTo>
                  <a:lnTo>
                    <a:pt x="28" y="5606"/>
                  </a:lnTo>
                  <a:lnTo>
                    <a:pt x="28" y="5605"/>
                  </a:lnTo>
                  <a:lnTo>
                    <a:pt x="27" y="5604"/>
                  </a:lnTo>
                  <a:close/>
                  <a:moveTo>
                    <a:pt x="28" y="5605"/>
                  </a:moveTo>
                  <a:lnTo>
                    <a:pt x="28" y="5606"/>
                  </a:lnTo>
                  <a:lnTo>
                    <a:pt x="28" y="5605"/>
                  </a:lnTo>
                  <a:close/>
                  <a:moveTo>
                    <a:pt x="360" y="5604"/>
                  </a:moveTo>
                  <a:lnTo>
                    <a:pt x="359" y="5605"/>
                  </a:lnTo>
                  <a:lnTo>
                    <a:pt x="359" y="5606"/>
                  </a:lnTo>
                  <a:lnTo>
                    <a:pt x="360" y="5604"/>
                  </a:lnTo>
                  <a:close/>
                  <a:moveTo>
                    <a:pt x="385" y="5604"/>
                  </a:moveTo>
                  <a:lnTo>
                    <a:pt x="360" y="5604"/>
                  </a:lnTo>
                  <a:lnTo>
                    <a:pt x="359" y="5606"/>
                  </a:lnTo>
                  <a:lnTo>
                    <a:pt x="384" y="5606"/>
                  </a:lnTo>
                  <a:lnTo>
                    <a:pt x="385" y="5604"/>
                  </a:lnTo>
                  <a:close/>
                  <a:moveTo>
                    <a:pt x="362" y="5596"/>
                  </a:moveTo>
                  <a:lnTo>
                    <a:pt x="359" y="5605"/>
                  </a:lnTo>
                  <a:lnTo>
                    <a:pt x="360" y="5604"/>
                  </a:lnTo>
                  <a:lnTo>
                    <a:pt x="385" y="5604"/>
                  </a:lnTo>
                  <a:lnTo>
                    <a:pt x="386" y="5601"/>
                  </a:lnTo>
                  <a:lnTo>
                    <a:pt x="386" y="5597"/>
                  </a:lnTo>
                  <a:lnTo>
                    <a:pt x="362" y="5597"/>
                  </a:lnTo>
                  <a:lnTo>
                    <a:pt x="362" y="5596"/>
                  </a:lnTo>
                  <a:close/>
                  <a:moveTo>
                    <a:pt x="28" y="5604"/>
                  </a:moveTo>
                  <a:lnTo>
                    <a:pt x="27" y="5604"/>
                  </a:lnTo>
                  <a:lnTo>
                    <a:pt x="28" y="5605"/>
                  </a:lnTo>
                  <a:lnTo>
                    <a:pt x="28" y="5604"/>
                  </a:lnTo>
                  <a:close/>
                  <a:moveTo>
                    <a:pt x="25" y="5595"/>
                  </a:moveTo>
                  <a:lnTo>
                    <a:pt x="25" y="5597"/>
                  </a:lnTo>
                  <a:lnTo>
                    <a:pt x="25" y="5596"/>
                  </a:lnTo>
                  <a:lnTo>
                    <a:pt x="25" y="5595"/>
                  </a:lnTo>
                  <a:close/>
                  <a:moveTo>
                    <a:pt x="25" y="5596"/>
                  </a:moveTo>
                  <a:lnTo>
                    <a:pt x="25" y="5597"/>
                  </a:lnTo>
                  <a:lnTo>
                    <a:pt x="25" y="5596"/>
                  </a:lnTo>
                  <a:close/>
                  <a:moveTo>
                    <a:pt x="363" y="5595"/>
                  </a:moveTo>
                  <a:lnTo>
                    <a:pt x="362" y="5596"/>
                  </a:lnTo>
                  <a:lnTo>
                    <a:pt x="362" y="5597"/>
                  </a:lnTo>
                  <a:lnTo>
                    <a:pt x="363" y="5595"/>
                  </a:lnTo>
                  <a:close/>
                  <a:moveTo>
                    <a:pt x="387" y="5595"/>
                  </a:moveTo>
                  <a:lnTo>
                    <a:pt x="363" y="5595"/>
                  </a:lnTo>
                  <a:lnTo>
                    <a:pt x="362" y="5597"/>
                  </a:lnTo>
                  <a:lnTo>
                    <a:pt x="386" y="5597"/>
                  </a:lnTo>
                  <a:lnTo>
                    <a:pt x="387" y="5595"/>
                  </a:lnTo>
                  <a:close/>
                  <a:moveTo>
                    <a:pt x="25" y="5595"/>
                  </a:moveTo>
                  <a:lnTo>
                    <a:pt x="25" y="5595"/>
                  </a:lnTo>
                  <a:lnTo>
                    <a:pt x="25" y="5596"/>
                  </a:lnTo>
                  <a:lnTo>
                    <a:pt x="25" y="5595"/>
                  </a:lnTo>
                  <a:close/>
                  <a:moveTo>
                    <a:pt x="387" y="5585"/>
                  </a:moveTo>
                  <a:lnTo>
                    <a:pt x="363" y="5585"/>
                  </a:lnTo>
                  <a:lnTo>
                    <a:pt x="363" y="5586"/>
                  </a:lnTo>
                  <a:lnTo>
                    <a:pt x="363" y="5587"/>
                  </a:lnTo>
                  <a:lnTo>
                    <a:pt x="362" y="5596"/>
                  </a:lnTo>
                  <a:lnTo>
                    <a:pt x="363" y="5595"/>
                  </a:lnTo>
                  <a:lnTo>
                    <a:pt x="387" y="5595"/>
                  </a:lnTo>
                  <a:lnTo>
                    <a:pt x="387" y="5587"/>
                  </a:lnTo>
                  <a:lnTo>
                    <a:pt x="387" y="5585"/>
                  </a:lnTo>
                  <a:close/>
                  <a:moveTo>
                    <a:pt x="24" y="5586"/>
                  </a:moveTo>
                  <a:lnTo>
                    <a:pt x="24" y="5586"/>
                  </a:lnTo>
                  <a:close/>
                  <a:moveTo>
                    <a:pt x="363" y="5586"/>
                  </a:moveTo>
                  <a:lnTo>
                    <a:pt x="363" y="5586"/>
                  </a:lnTo>
                  <a:close/>
                  <a:moveTo>
                    <a:pt x="387" y="72"/>
                  </a:moveTo>
                  <a:lnTo>
                    <a:pt x="363" y="72"/>
                  </a:lnTo>
                  <a:lnTo>
                    <a:pt x="363" y="74"/>
                  </a:lnTo>
                  <a:lnTo>
                    <a:pt x="363" y="5586"/>
                  </a:lnTo>
                  <a:lnTo>
                    <a:pt x="363" y="5585"/>
                  </a:lnTo>
                  <a:lnTo>
                    <a:pt x="387" y="5585"/>
                  </a:lnTo>
                  <a:lnTo>
                    <a:pt x="387" y="72"/>
                  </a:lnTo>
                  <a:close/>
                  <a:moveTo>
                    <a:pt x="24" y="5585"/>
                  </a:moveTo>
                  <a:lnTo>
                    <a:pt x="24" y="5585"/>
                  </a:lnTo>
                  <a:lnTo>
                    <a:pt x="24" y="5586"/>
                  </a:lnTo>
                  <a:lnTo>
                    <a:pt x="24" y="5585"/>
                  </a:lnTo>
                  <a:close/>
                  <a:moveTo>
                    <a:pt x="24" y="73"/>
                  </a:moveTo>
                  <a:lnTo>
                    <a:pt x="24" y="74"/>
                  </a:lnTo>
                  <a:lnTo>
                    <a:pt x="24" y="73"/>
                  </a:lnTo>
                  <a:close/>
                  <a:moveTo>
                    <a:pt x="363" y="73"/>
                  </a:moveTo>
                  <a:lnTo>
                    <a:pt x="363" y="74"/>
                  </a:lnTo>
                  <a:lnTo>
                    <a:pt x="363" y="73"/>
                  </a:lnTo>
                  <a:close/>
                  <a:moveTo>
                    <a:pt x="24" y="72"/>
                  </a:moveTo>
                  <a:lnTo>
                    <a:pt x="24" y="72"/>
                  </a:lnTo>
                  <a:lnTo>
                    <a:pt x="24" y="73"/>
                  </a:lnTo>
                  <a:lnTo>
                    <a:pt x="24" y="72"/>
                  </a:lnTo>
                  <a:close/>
                  <a:moveTo>
                    <a:pt x="386" y="61"/>
                  </a:moveTo>
                  <a:lnTo>
                    <a:pt x="362" y="61"/>
                  </a:lnTo>
                  <a:lnTo>
                    <a:pt x="363" y="64"/>
                  </a:lnTo>
                  <a:lnTo>
                    <a:pt x="362" y="64"/>
                  </a:lnTo>
                  <a:lnTo>
                    <a:pt x="363" y="73"/>
                  </a:lnTo>
                  <a:lnTo>
                    <a:pt x="363" y="72"/>
                  </a:lnTo>
                  <a:lnTo>
                    <a:pt x="387" y="72"/>
                  </a:lnTo>
                  <a:lnTo>
                    <a:pt x="387" y="64"/>
                  </a:lnTo>
                  <a:lnTo>
                    <a:pt x="363" y="64"/>
                  </a:lnTo>
                  <a:lnTo>
                    <a:pt x="362" y="63"/>
                  </a:lnTo>
                  <a:lnTo>
                    <a:pt x="386" y="63"/>
                  </a:lnTo>
                  <a:lnTo>
                    <a:pt x="386" y="61"/>
                  </a:lnTo>
                  <a:close/>
                  <a:moveTo>
                    <a:pt x="25" y="61"/>
                  </a:moveTo>
                  <a:lnTo>
                    <a:pt x="25" y="64"/>
                  </a:lnTo>
                  <a:lnTo>
                    <a:pt x="25" y="63"/>
                  </a:lnTo>
                  <a:lnTo>
                    <a:pt x="25" y="61"/>
                  </a:lnTo>
                  <a:close/>
                  <a:moveTo>
                    <a:pt x="25" y="63"/>
                  </a:moveTo>
                  <a:lnTo>
                    <a:pt x="25" y="64"/>
                  </a:lnTo>
                  <a:lnTo>
                    <a:pt x="25" y="63"/>
                  </a:lnTo>
                  <a:close/>
                  <a:moveTo>
                    <a:pt x="362" y="61"/>
                  </a:moveTo>
                  <a:lnTo>
                    <a:pt x="362" y="63"/>
                  </a:lnTo>
                  <a:lnTo>
                    <a:pt x="363" y="64"/>
                  </a:lnTo>
                  <a:lnTo>
                    <a:pt x="362" y="61"/>
                  </a:lnTo>
                  <a:close/>
                  <a:moveTo>
                    <a:pt x="359" y="54"/>
                  </a:moveTo>
                  <a:lnTo>
                    <a:pt x="362" y="63"/>
                  </a:lnTo>
                  <a:lnTo>
                    <a:pt x="362" y="61"/>
                  </a:lnTo>
                  <a:lnTo>
                    <a:pt x="386" y="61"/>
                  </a:lnTo>
                  <a:lnTo>
                    <a:pt x="386" y="58"/>
                  </a:lnTo>
                  <a:lnTo>
                    <a:pt x="385" y="55"/>
                  </a:lnTo>
                  <a:lnTo>
                    <a:pt x="360" y="55"/>
                  </a:lnTo>
                  <a:lnTo>
                    <a:pt x="359" y="54"/>
                  </a:lnTo>
                  <a:close/>
                  <a:moveTo>
                    <a:pt x="25" y="61"/>
                  </a:moveTo>
                  <a:lnTo>
                    <a:pt x="25" y="61"/>
                  </a:lnTo>
                  <a:lnTo>
                    <a:pt x="25" y="63"/>
                  </a:lnTo>
                  <a:lnTo>
                    <a:pt x="25" y="61"/>
                  </a:lnTo>
                  <a:close/>
                  <a:moveTo>
                    <a:pt x="28" y="53"/>
                  </a:moveTo>
                  <a:lnTo>
                    <a:pt x="27" y="55"/>
                  </a:lnTo>
                  <a:lnTo>
                    <a:pt x="28" y="54"/>
                  </a:lnTo>
                  <a:lnTo>
                    <a:pt x="28" y="53"/>
                  </a:lnTo>
                  <a:close/>
                  <a:moveTo>
                    <a:pt x="28" y="54"/>
                  </a:moveTo>
                  <a:lnTo>
                    <a:pt x="27" y="55"/>
                  </a:lnTo>
                  <a:lnTo>
                    <a:pt x="28" y="55"/>
                  </a:lnTo>
                  <a:lnTo>
                    <a:pt x="28" y="54"/>
                  </a:lnTo>
                  <a:close/>
                  <a:moveTo>
                    <a:pt x="359" y="53"/>
                  </a:moveTo>
                  <a:lnTo>
                    <a:pt x="359" y="54"/>
                  </a:lnTo>
                  <a:lnTo>
                    <a:pt x="360" y="55"/>
                  </a:lnTo>
                  <a:lnTo>
                    <a:pt x="359" y="53"/>
                  </a:lnTo>
                  <a:close/>
                  <a:moveTo>
                    <a:pt x="384" y="53"/>
                  </a:moveTo>
                  <a:lnTo>
                    <a:pt x="359" y="53"/>
                  </a:lnTo>
                  <a:lnTo>
                    <a:pt x="360" y="55"/>
                  </a:lnTo>
                  <a:lnTo>
                    <a:pt x="385" y="55"/>
                  </a:lnTo>
                  <a:lnTo>
                    <a:pt x="384" y="53"/>
                  </a:lnTo>
                  <a:close/>
                  <a:moveTo>
                    <a:pt x="28" y="53"/>
                  </a:moveTo>
                  <a:lnTo>
                    <a:pt x="28" y="53"/>
                  </a:lnTo>
                  <a:lnTo>
                    <a:pt x="28" y="54"/>
                  </a:lnTo>
                  <a:lnTo>
                    <a:pt x="28" y="53"/>
                  </a:lnTo>
                  <a:close/>
                  <a:moveTo>
                    <a:pt x="355" y="46"/>
                  </a:moveTo>
                  <a:lnTo>
                    <a:pt x="359" y="54"/>
                  </a:lnTo>
                  <a:lnTo>
                    <a:pt x="359" y="53"/>
                  </a:lnTo>
                  <a:lnTo>
                    <a:pt x="384" y="53"/>
                  </a:lnTo>
                  <a:lnTo>
                    <a:pt x="382" y="46"/>
                  </a:lnTo>
                  <a:lnTo>
                    <a:pt x="356" y="46"/>
                  </a:lnTo>
                  <a:lnTo>
                    <a:pt x="355" y="46"/>
                  </a:lnTo>
                  <a:close/>
                  <a:moveTo>
                    <a:pt x="354" y="44"/>
                  </a:moveTo>
                  <a:lnTo>
                    <a:pt x="355" y="46"/>
                  </a:lnTo>
                  <a:lnTo>
                    <a:pt x="356" y="46"/>
                  </a:lnTo>
                  <a:lnTo>
                    <a:pt x="354" y="44"/>
                  </a:lnTo>
                  <a:close/>
                  <a:moveTo>
                    <a:pt x="382" y="44"/>
                  </a:moveTo>
                  <a:lnTo>
                    <a:pt x="354" y="44"/>
                  </a:lnTo>
                  <a:lnTo>
                    <a:pt x="356" y="46"/>
                  </a:lnTo>
                  <a:lnTo>
                    <a:pt x="382" y="46"/>
                  </a:lnTo>
                  <a:lnTo>
                    <a:pt x="382" y="44"/>
                  </a:lnTo>
                  <a:close/>
                  <a:moveTo>
                    <a:pt x="33" y="44"/>
                  </a:moveTo>
                  <a:lnTo>
                    <a:pt x="32" y="46"/>
                  </a:lnTo>
                  <a:lnTo>
                    <a:pt x="32" y="45"/>
                  </a:lnTo>
                  <a:lnTo>
                    <a:pt x="33" y="44"/>
                  </a:lnTo>
                  <a:close/>
                  <a:moveTo>
                    <a:pt x="32" y="45"/>
                  </a:moveTo>
                  <a:lnTo>
                    <a:pt x="32" y="46"/>
                  </a:lnTo>
                  <a:lnTo>
                    <a:pt x="32" y="45"/>
                  </a:lnTo>
                  <a:close/>
                  <a:moveTo>
                    <a:pt x="378" y="37"/>
                  </a:moveTo>
                  <a:lnTo>
                    <a:pt x="348" y="37"/>
                  </a:lnTo>
                  <a:lnTo>
                    <a:pt x="350" y="39"/>
                  </a:lnTo>
                  <a:lnTo>
                    <a:pt x="355" y="46"/>
                  </a:lnTo>
                  <a:lnTo>
                    <a:pt x="354" y="44"/>
                  </a:lnTo>
                  <a:lnTo>
                    <a:pt x="382" y="44"/>
                  </a:lnTo>
                  <a:lnTo>
                    <a:pt x="378" y="37"/>
                  </a:lnTo>
                  <a:close/>
                  <a:moveTo>
                    <a:pt x="33" y="44"/>
                  </a:moveTo>
                  <a:lnTo>
                    <a:pt x="33" y="44"/>
                  </a:lnTo>
                  <a:lnTo>
                    <a:pt x="32" y="45"/>
                  </a:lnTo>
                  <a:lnTo>
                    <a:pt x="33" y="44"/>
                  </a:lnTo>
                  <a:close/>
                  <a:moveTo>
                    <a:pt x="39" y="37"/>
                  </a:moveTo>
                  <a:lnTo>
                    <a:pt x="37" y="39"/>
                  </a:lnTo>
                  <a:lnTo>
                    <a:pt x="38" y="38"/>
                  </a:lnTo>
                  <a:lnTo>
                    <a:pt x="39" y="37"/>
                  </a:lnTo>
                  <a:close/>
                  <a:moveTo>
                    <a:pt x="38" y="38"/>
                  </a:moveTo>
                  <a:lnTo>
                    <a:pt x="37" y="39"/>
                  </a:lnTo>
                  <a:lnTo>
                    <a:pt x="38" y="38"/>
                  </a:lnTo>
                  <a:close/>
                  <a:moveTo>
                    <a:pt x="349" y="38"/>
                  </a:moveTo>
                  <a:lnTo>
                    <a:pt x="350" y="39"/>
                  </a:lnTo>
                  <a:lnTo>
                    <a:pt x="349" y="38"/>
                  </a:lnTo>
                  <a:close/>
                  <a:moveTo>
                    <a:pt x="348" y="37"/>
                  </a:moveTo>
                  <a:lnTo>
                    <a:pt x="349" y="38"/>
                  </a:lnTo>
                  <a:lnTo>
                    <a:pt x="350" y="39"/>
                  </a:lnTo>
                  <a:lnTo>
                    <a:pt x="348" y="37"/>
                  </a:lnTo>
                  <a:close/>
                  <a:moveTo>
                    <a:pt x="342" y="32"/>
                  </a:moveTo>
                  <a:lnTo>
                    <a:pt x="349" y="38"/>
                  </a:lnTo>
                  <a:lnTo>
                    <a:pt x="348" y="37"/>
                  </a:lnTo>
                  <a:lnTo>
                    <a:pt x="378" y="37"/>
                  </a:lnTo>
                  <a:lnTo>
                    <a:pt x="376" y="33"/>
                  </a:lnTo>
                  <a:lnTo>
                    <a:pt x="343" y="33"/>
                  </a:lnTo>
                  <a:lnTo>
                    <a:pt x="342" y="32"/>
                  </a:lnTo>
                  <a:close/>
                  <a:moveTo>
                    <a:pt x="39" y="37"/>
                  </a:moveTo>
                  <a:lnTo>
                    <a:pt x="39" y="37"/>
                  </a:lnTo>
                  <a:lnTo>
                    <a:pt x="38" y="38"/>
                  </a:lnTo>
                  <a:lnTo>
                    <a:pt x="39" y="37"/>
                  </a:lnTo>
                  <a:close/>
                  <a:moveTo>
                    <a:pt x="46" y="32"/>
                  </a:moveTo>
                  <a:lnTo>
                    <a:pt x="44" y="33"/>
                  </a:lnTo>
                  <a:lnTo>
                    <a:pt x="45" y="32"/>
                  </a:lnTo>
                  <a:lnTo>
                    <a:pt x="46" y="32"/>
                  </a:lnTo>
                  <a:close/>
                  <a:moveTo>
                    <a:pt x="45" y="32"/>
                  </a:moveTo>
                  <a:lnTo>
                    <a:pt x="44" y="33"/>
                  </a:lnTo>
                  <a:lnTo>
                    <a:pt x="45" y="33"/>
                  </a:lnTo>
                  <a:lnTo>
                    <a:pt x="45" y="32"/>
                  </a:lnTo>
                  <a:close/>
                  <a:moveTo>
                    <a:pt x="341" y="32"/>
                  </a:moveTo>
                  <a:lnTo>
                    <a:pt x="342" y="32"/>
                  </a:lnTo>
                  <a:lnTo>
                    <a:pt x="343" y="33"/>
                  </a:lnTo>
                  <a:lnTo>
                    <a:pt x="341" y="32"/>
                  </a:lnTo>
                  <a:close/>
                  <a:moveTo>
                    <a:pt x="375" y="32"/>
                  </a:moveTo>
                  <a:lnTo>
                    <a:pt x="341" y="32"/>
                  </a:lnTo>
                  <a:lnTo>
                    <a:pt x="343" y="33"/>
                  </a:lnTo>
                  <a:lnTo>
                    <a:pt x="376" y="33"/>
                  </a:lnTo>
                  <a:lnTo>
                    <a:pt x="375" y="32"/>
                  </a:lnTo>
                  <a:close/>
                  <a:moveTo>
                    <a:pt x="47" y="32"/>
                  </a:moveTo>
                  <a:lnTo>
                    <a:pt x="46" y="32"/>
                  </a:lnTo>
                  <a:lnTo>
                    <a:pt x="45" y="32"/>
                  </a:lnTo>
                  <a:lnTo>
                    <a:pt x="47" y="32"/>
                  </a:lnTo>
                  <a:close/>
                  <a:moveTo>
                    <a:pt x="333" y="28"/>
                  </a:moveTo>
                  <a:lnTo>
                    <a:pt x="342" y="32"/>
                  </a:lnTo>
                  <a:lnTo>
                    <a:pt x="341" y="32"/>
                  </a:lnTo>
                  <a:lnTo>
                    <a:pt x="375" y="32"/>
                  </a:lnTo>
                  <a:lnTo>
                    <a:pt x="372" y="28"/>
                  </a:lnTo>
                  <a:lnTo>
                    <a:pt x="335" y="28"/>
                  </a:lnTo>
                  <a:lnTo>
                    <a:pt x="333" y="28"/>
                  </a:lnTo>
                  <a:close/>
                  <a:moveTo>
                    <a:pt x="55" y="27"/>
                  </a:moveTo>
                  <a:lnTo>
                    <a:pt x="53" y="28"/>
                  </a:lnTo>
                  <a:lnTo>
                    <a:pt x="54" y="28"/>
                  </a:lnTo>
                  <a:lnTo>
                    <a:pt x="55" y="27"/>
                  </a:lnTo>
                  <a:close/>
                  <a:moveTo>
                    <a:pt x="54" y="28"/>
                  </a:moveTo>
                  <a:lnTo>
                    <a:pt x="53" y="28"/>
                  </a:lnTo>
                  <a:lnTo>
                    <a:pt x="54" y="28"/>
                  </a:lnTo>
                  <a:close/>
                  <a:moveTo>
                    <a:pt x="333" y="27"/>
                  </a:moveTo>
                  <a:lnTo>
                    <a:pt x="333" y="28"/>
                  </a:lnTo>
                  <a:lnTo>
                    <a:pt x="335" y="28"/>
                  </a:lnTo>
                  <a:lnTo>
                    <a:pt x="333" y="27"/>
                  </a:lnTo>
                  <a:close/>
                  <a:moveTo>
                    <a:pt x="371" y="27"/>
                  </a:moveTo>
                  <a:lnTo>
                    <a:pt x="333" y="27"/>
                  </a:lnTo>
                  <a:lnTo>
                    <a:pt x="335" y="28"/>
                  </a:lnTo>
                  <a:lnTo>
                    <a:pt x="372" y="28"/>
                  </a:lnTo>
                  <a:lnTo>
                    <a:pt x="371" y="27"/>
                  </a:lnTo>
                  <a:close/>
                  <a:moveTo>
                    <a:pt x="55" y="27"/>
                  </a:moveTo>
                  <a:lnTo>
                    <a:pt x="55" y="27"/>
                  </a:lnTo>
                  <a:lnTo>
                    <a:pt x="54" y="28"/>
                  </a:lnTo>
                  <a:lnTo>
                    <a:pt x="55" y="27"/>
                  </a:lnTo>
                  <a:close/>
                  <a:moveTo>
                    <a:pt x="325" y="25"/>
                  </a:moveTo>
                  <a:lnTo>
                    <a:pt x="333" y="28"/>
                  </a:lnTo>
                  <a:lnTo>
                    <a:pt x="333" y="27"/>
                  </a:lnTo>
                  <a:lnTo>
                    <a:pt x="371" y="27"/>
                  </a:lnTo>
                  <a:lnTo>
                    <a:pt x="370" y="25"/>
                  </a:lnTo>
                  <a:lnTo>
                    <a:pt x="326" y="25"/>
                  </a:lnTo>
                  <a:lnTo>
                    <a:pt x="325" y="25"/>
                  </a:lnTo>
                  <a:close/>
                  <a:moveTo>
                    <a:pt x="64" y="25"/>
                  </a:moveTo>
                  <a:lnTo>
                    <a:pt x="61" y="25"/>
                  </a:lnTo>
                  <a:lnTo>
                    <a:pt x="62" y="25"/>
                  </a:lnTo>
                  <a:lnTo>
                    <a:pt x="64" y="25"/>
                  </a:lnTo>
                  <a:close/>
                  <a:moveTo>
                    <a:pt x="62" y="25"/>
                  </a:moveTo>
                  <a:lnTo>
                    <a:pt x="61" y="25"/>
                  </a:lnTo>
                  <a:lnTo>
                    <a:pt x="62" y="25"/>
                  </a:lnTo>
                  <a:close/>
                  <a:moveTo>
                    <a:pt x="323" y="25"/>
                  </a:moveTo>
                  <a:lnTo>
                    <a:pt x="325" y="25"/>
                  </a:lnTo>
                  <a:lnTo>
                    <a:pt x="326" y="25"/>
                  </a:lnTo>
                  <a:lnTo>
                    <a:pt x="323" y="25"/>
                  </a:lnTo>
                  <a:close/>
                  <a:moveTo>
                    <a:pt x="369" y="25"/>
                  </a:moveTo>
                  <a:lnTo>
                    <a:pt x="323" y="25"/>
                  </a:lnTo>
                  <a:lnTo>
                    <a:pt x="326" y="25"/>
                  </a:lnTo>
                  <a:lnTo>
                    <a:pt x="370" y="25"/>
                  </a:lnTo>
                  <a:lnTo>
                    <a:pt x="369" y="25"/>
                  </a:lnTo>
                  <a:close/>
                  <a:moveTo>
                    <a:pt x="368" y="24"/>
                  </a:moveTo>
                  <a:lnTo>
                    <a:pt x="314" y="24"/>
                  </a:lnTo>
                  <a:lnTo>
                    <a:pt x="325" y="25"/>
                  </a:lnTo>
                  <a:lnTo>
                    <a:pt x="323" y="25"/>
                  </a:lnTo>
                  <a:lnTo>
                    <a:pt x="369" y="25"/>
                  </a:lnTo>
                  <a:lnTo>
                    <a:pt x="368" y="24"/>
                  </a:lnTo>
                  <a:close/>
                  <a:moveTo>
                    <a:pt x="68" y="25"/>
                  </a:moveTo>
                  <a:lnTo>
                    <a:pt x="64" y="25"/>
                  </a:lnTo>
                  <a:lnTo>
                    <a:pt x="62" y="25"/>
                  </a:lnTo>
                  <a:lnTo>
                    <a:pt x="68" y="25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94" name="Freeform 393"/>
            <p:cNvSpPr>
              <a:spLocks/>
            </p:cNvSpPr>
            <p:nvPr/>
          </p:nvSpPr>
          <p:spPr bwMode="auto">
            <a:xfrm>
              <a:off x="4277" y="308"/>
              <a:ext cx="1954" cy="499"/>
            </a:xfrm>
            <a:custGeom>
              <a:avLst/>
              <a:gdLst>
                <a:gd name="T0" fmla="+- 0 4277 4277"/>
                <a:gd name="T1" fmla="*/ T0 w 1954"/>
                <a:gd name="T2" fmla="+- 0 391 308"/>
                <a:gd name="T3" fmla="*/ 391 h 499"/>
                <a:gd name="T4" fmla="+- 0 4284 4277"/>
                <a:gd name="T5" fmla="*/ T4 w 1954"/>
                <a:gd name="T6" fmla="+- 0 359 308"/>
                <a:gd name="T7" fmla="*/ 359 h 499"/>
                <a:gd name="T8" fmla="+- 0 4301 4277"/>
                <a:gd name="T9" fmla="*/ T8 w 1954"/>
                <a:gd name="T10" fmla="+- 0 332 308"/>
                <a:gd name="T11" fmla="*/ 332 h 499"/>
                <a:gd name="T12" fmla="+- 0 4328 4277"/>
                <a:gd name="T13" fmla="*/ T12 w 1954"/>
                <a:gd name="T14" fmla="+- 0 315 308"/>
                <a:gd name="T15" fmla="*/ 315 h 499"/>
                <a:gd name="T16" fmla="+- 0 4360 4277"/>
                <a:gd name="T17" fmla="*/ T16 w 1954"/>
                <a:gd name="T18" fmla="+- 0 308 308"/>
                <a:gd name="T19" fmla="*/ 308 h 499"/>
                <a:gd name="T20" fmla="+- 0 6148 4277"/>
                <a:gd name="T21" fmla="*/ T20 w 1954"/>
                <a:gd name="T22" fmla="+- 0 308 308"/>
                <a:gd name="T23" fmla="*/ 308 h 499"/>
                <a:gd name="T24" fmla="+- 0 6206 4277"/>
                <a:gd name="T25" fmla="*/ T24 w 1954"/>
                <a:gd name="T26" fmla="+- 0 332 308"/>
                <a:gd name="T27" fmla="*/ 332 h 499"/>
                <a:gd name="T28" fmla="+- 0 6231 4277"/>
                <a:gd name="T29" fmla="*/ T28 w 1954"/>
                <a:gd name="T30" fmla="+- 0 391 308"/>
                <a:gd name="T31" fmla="*/ 391 h 499"/>
                <a:gd name="T32" fmla="+- 0 6231 4277"/>
                <a:gd name="T33" fmla="*/ T32 w 1954"/>
                <a:gd name="T34" fmla="+- 0 723 308"/>
                <a:gd name="T35" fmla="*/ 723 h 499"/>
                <a:gd name="T36" fmla="+- 0 6224 4277"/>
                <a:gd name="T37" fmla="*/ T36 w 1954"/>
                <a:gd name="T38" fmla="+- 0 756 308"/>
                <a:gd name="T39" fmla="*/ 756 h 499"/>
                <a:gd name="T40" fmla="+- 0 6206 4277"/>
                <a:gd name="T41" fmla="*/ T40 w 1954"/>
                <a:gd name="T42" fmla="+- 0 782 308"/>
                <a:gd name="T43" fmla="*/ 782 h 499"/>
                <a:gd name="T44" fmla="+- 0 6180 4277"/>
                <a:gd name="T45" fmla="*/ T44 w 1954"/>
                <a:gd name="T46" fmla="+- 0 800 308"/>
                <a:gd name="T47" fmla="*/ 800 h 499"/>
                <a:gd name="T48" fmla="+- 0 6148 4277"/>
                <a:gd name="T49" fmla="*/ T48 w 1954"/>
                <a:gd name="T50" fmla="+- 0 806 308"/>
                <a:gd name="T51" fmla="*/ 806 h 499"/>
                <a:gd name="T52" fmla="+- 0 4360 4277"/>
                <a:gd name="T53" fmla="*/ T52 w 1954"/>
                <a:gd name="T54" fmla="+- 0 806 308"/>
                <a:gd name="T55" fmla="*/ 806 h 499"/>
                <a:gd name="T56" fmla="+- 0 4301 4277"/>
                <a:gd name="T57" fmla="*/ T56 w 1954"/>
                <a:gd name="T58" fmla="+- 0 782 308"/>
                <a:gd name="T59" fmla="*/ 782 h 499"/>
                <a:gd name="T60" fmla="+- 0 4277 4277"/>
                <a:gd name="T61" fmla="*/ T60 w 1954"/>
                <a:gd name="T62" fmla="+- 0 723 308"/>
                <a:gd name="T63" fmla="*/ 723 h 499"/>
                <a:gd name="T64" fmla="+- 0 4277 4277"/>
                <a:gd name="T65" fmla="*/ T64 w 1954"/>
                <a:gd name="T66" fmla="+- 0 391 308"/>
                <a:gd name="T67" fmla="*/ 391 h 4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954" h="499">
                  <a:moveTo>
                    <a:pt x="0" y="83"/>
                  </a:moveTo>
                  <a:lnTo>
                    <a:pt x="7" y="51"/>
                  </a:lnTo>
                  <a:lnTo>
                    <a:pt x="24" y="24"/>
                  </a:lnTo>
                  <a:lnTo>
                    <a:pt x="51" y="7"/>
                  </a:lnTo>
                  <a:lnTo>
                    <a:pt x="83" y="0"/>
                  </a:lnTo>
                  <a:lnTo>
                    <a:pt x="1871" y="0"/>
                  </a:lnTo>
                  <a:lnTo>
                    <a:pt x="1929" y="24"/>
                  </a:lnTo>
                  <a:lnTo>
                    <a:pt x="1954" y="83"/>
                  </a:lnTo>
                  <a:lnTo>
                    <a:pt x="1954" y="415"/>
                  </a:lnTo>
                  <a:lnTo>
                    <a:pt x="1947" y="448"/>
                  </a:lnTo>
                  <a:lnTo>
                    <a:pt x="1929" y="474"/>
                  </a:lnTo>
                  <a:lnTo>
                    <a:pt x="1903" y="492"/>
                  </a:lnTo>
                  <a:lnTo>
                    <a:pt x="1871" y="498"/>
                  </a:lnTo>
                  <a:lnTo>
                    <a:pt x="83" y="498"/>
                  </a:lnTo>
                  <a:lnTo>
                    <a:pt x="24" y="474"/>
                  </a:lnTo>
                  <a:lnTo>
                    <a:pt x="0" y="415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763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cxnSp>
          <p:nvCxnSpPr>
            <p:cNvPr id="95" name="Line 392"/>
            <p:cNvCxnSpPr>
              <a:cxnSpLocks noChangeShapeType="1"/>
            </p:cNvCxnSpPr>
            <p:nvPr/>
          </p:nvCxnSpPr>
          <p:spPr bwMode="auto">
            <a:xfrm>
              <a:off x="6424" y="-287"/>
              <a:ext cx="0" cy="5867"/>
            </a:xfrm>
            <a:prstGeom prst="line">
              <a:avLst/>
            </a:prstGeom>
            <a:noFill/>
            <a:ln w="20349">
              <a:solidFill>
                <a:srgbClr val="7E7E7E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" name="Rectangle 391"/>
            <p:cNvSpPr>
              <a:spLocks noChangeArrowheads="1"/>
            </p:cNvSpPr>
            <p:nvPr/>
          </p:nvSpPr>
          <p:spPr bwMode="auto">
            <a:xfrm>
              <a:off x="6407" y="5612"/>
              <a:ext cx="33" cy="9"/>
            </a:xfrm>
            <a:prstGeom prst="rect">
              <a:avLst/>
            </a:pr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97" name="Freeform 390"/>
            <p:cNvSpPr>
              <a:spLocks/>
            </p:cNvSpPr>
            <p:nvPr/>
          </p:nvSpPr>
          <p:spPr bwMode="auto">
            <a:xfrm>
              <a:off x="4277" y="975"/>
              <a:ext cx="1954" cy="501"/>
            </a:xfrm>
            <a:custGeom>
              <a:avLst/>
              <a:gdLst>
                <a:gd name="T0" fmla="+- 0 4277 4277"/>
                <a:gd name="T1" fmla="*/ T0 w 1954"/>
                <a:gd name="T2" fmla="+- 0 1059 976"/>
                <a:gd name="T3" fmla="*/ 1059 h 501"/>
                <a:gd name="T4" fmla="+- 0 4284 4277"/>
                <a:gd name="T5" fmla="*/ T4 w 1954"/>
                <a:gd name="T6" fmla="+- 0 1027 976"/>
                <a:gd name="T7" fmla="*/ 1027 h 501"/>
                <a:gd name="T8" fmla="+- 0 4302 4277"/>
                <a:gd name="T9" fmla="*/ T8 w 1954"/>
                <a:gd name="T10" fmla="+- 0 1000 976"/>
                <a:gd name="T11" fmla="*/ 1000 h 501"/>
                <a:gd name="T12" fmla="+- 0 4328 4277"/>
                <a:gd name="T13" fmla="*/ T12 w 1954"/>
                <a:gd name="T14" fmla="+- 0 982 976"/>
                <a:gd name="T15" fmla="*/ 982 h 501"/>
                <a:gd name="T16" fmla="+- 0 4361 4277"/>
                <a:gd name="T17" fmla="*/ T16 w 1954"/>
                <a:gd name="T18" fmla="+- 0 976 976"/>
                <a:gd name="T19" fmla="*/ 976 h 501"/>
                <a:gd name="T20" fmla="+- 0 6147 4277"/>
                <a:gd name="T21" fmla="*/ T20 w 1954"/>
                <a:gd name="T22" fmla="+- 0 976 976"/>
                <a:gd name="T23" fmla="*/ 976 h 501"/>
                <a:gd name="T24" fmla="+- 0 6206 4277"/>
                <a:gd name="T25" fmla="*/ T24 w 1954"/>
                <a:gd name="T26" fmla="+- 0 1000 976"/>
                <a:gd name="T27" fmla="*/ 1000 h 501"/>
                <a:gd name="T28" fmla="+- 0 6231 4277"/>
                <a:gd name="T29" fmla="*/ T28 w 1954"/>
                <a:gd name="T30" fmla="+- 0 1059 976"/>
                <a:gd name="T31" fmla="*/ 1059 h 501"/>
                <a:gd name="T32" fmla="+- 0 6231 4277"/>
                <a:gd name="T33" fmla="*/ T32 w 1954"/>
                <a:gd name="T34" fmla="+- 0 1392 976"/>
                <a:gd name="T35" fmla="*/ 1392 h 501"/>
                <a:gd name="T36" fmla="+- 0 6224 4277"/>
                <a:gd name="T37" fmla="*/ T36 w 1954"/>
                <a:gd name="T38" fmla="+- 0 1425 976"/>
                <a:gd name="T39" fmla="*/ 1425 h 501"/>
                <a:gd name="T40" fmla="+- 0 6206 4277"/>
                <a:gd name="T41" fmla="*/ T40 w 1954"/>
                <a:gd name="T42" fmla="+- 0 1451 976"/>
                <a:gd name="T43" fmla="*/ 1451 h 501"/>
                <a:gd name="T44" fmla="+- 0 6180 4277"/>
                <a:gd name="T45" fmla="*/ T44 w 1954"/>
                <a:gd name="T46" fmla="+- 0 1469 976"/>
                <a:gd name="T47" fmla="*/ 1469 h 501"/>
                <a:gd name="T48" fmla="+- 0 6147 4277"/>
                <a:gd name="T49" fmla="*/ T48 w 1954"/>
                <a:gd name="T50" fmla="+- 0 1476 976"/>
                <a:gd name="T51" fmla="*/ 1476 h 501"/>
                <a:gd name="T52" fmla="+- 0 4361 4277"/>
                <a:gd name="T53" fmla="*/ T52 w 1954"/>
                <a:gd name="T54" fmla="+- 0 1476 976"/>
                <a:gd name="T55" fmla="*/ 1476 h 501"/>
                <a:gd name="T56" fmla="+- 0 4302 4277"/>
                <a:gd name="T57" fmla="*/ T56 w 1954"/>
                <a:gd name="T58" fmla="+- 0 1451 976"/>
                <a:gd name="T59" fmla="*/ 1451 h 501"/>
                <a:gd name="T60" fmla="+- 0 4277 4277"/>
                <a:gd name="T61" fmla="*/ T60 w 1954"/>
                <a:gd name="T62" fmla="+- 0 1392 976"/>
                <a:gd name="T63" fmla="*/ 1392 h 501"/>
                <a:gd name="T64" fmla="+- 0 4277 4277"/>
                <a:gd name="T65" fmla="*/ T64 w 1954"/>
                <a:gd name="T66" fmla="+- 0 1059 976"/>
                <a:gd name="T67" fmla="*/ 1059 h 50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954" h="501">
                  <a:moveTo>
                    <a:pt x="0" y="83"/>
                  </a:moveTo>
                  <a:lnTo>
                    <a:pt x="7" y="51"/>
                  </a:lnTo>
                  <a:lnTo>
                    <a:pt x="25" y="24"/>
                  </a:lnTo>
                  <a:lnTo>
                    <a:pt x="51" y="6"/>
                  </a:lnTo>
                  <a:lnTo>
                    <a:pt x="84" y="0"/>
                  </a:lnTo>
                  <a:lnTo>
                    <a:pt x="1870" y="0"/>
                  </a:lnTo>
                  <a:lnTo>
                    <a:pt x="1929" y="24"/>
                  </a:lnTo>
                  <a:lnTo>
                    <a:pt x="1954" y="83"/>
                  </a:lnTo>
                  <a:lnTo>
                    <a:pt x="1954" y="416"/>
                  </a:lnTo>
                  <a:lnTo>
                    <a:pt x="1947" y="449"/>
                  </a:lnTo>
                  <a:lnTo>
                    <a:pt x="1929" y="475"/>
                  </a:lnTo>
                  <a:lnTo>
                    <a:pt x="1903" y="493"/>
                  </a:lnTo>
                  <a:lnTo>
                    <a:pt x="1870" y="500"/>
                  </a:lnTo>
                  <a:lnTo>
                    <a:pt x="84" y="500"/>
                  </a:lnTo>
                  <a:lnTo>
                    <a:pt x="25" y="475"/>
                  </a:lnTo>
                  <a:lnTo>
                    <a:pt x="0" y="416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763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98" name="AutoShape 389"/>
            <p:cNvSpPr>
              <a:spLocks/>
            </p:cNvSpPr>
            <p:nvPr/>
          </p:nvSpPr>
          <p:spPr bwMode="auto">
            <a:xfrm>
              <a:off x="5205" y="161"/>
              <a:ext cx="97" cy="145"/>
            </a:xfrm>
            <a:custGeom>
              <a:avLst/>
              <a:gdLst>
                <a:gd name="T0" fmla="+- 0 5246 5206"/>
                <a:gd name="T1" fmla="*/ T0 w 97"/>
                <a:gd name="T2" fmla="+- 0 210 162"/>
                <a:gd name="T3" fmla="*/ 210 h 145"/>
                <a:gd name="T4" fmla="+- 0 5206 5206"/>
                <a:gd name="T5" fmla="*/ T4 w 97"/>
                <a:gd name="T6" fmla="+- 0 210 162"/>
                <a:gd name="T7" fmla="*/ 210 h 145"/>
                <a:gd name="T8" fmla="+- 0 5254 5206"/>
                <a:gd name="T9" fmla="*/ T8 w 97"/>
                <a:gd name="T10" fmla="+- 0 306 162"/>
                <a:gd name="T11" fmla="*/ 306 h 145"/>
                <a:gd name="T12" fmla="+- 0 5294 5206"/>
                <a:gd name="T13" fmla="*/ T12 w 97"/>
                <a:gd name="T14" fmla="+- 0 226 162"/>
                <a:gd name="T15" fmla="*/ 226 h 145"/>
                <a:gd name="T16" fmla="+- 0 5246 5206"/>
                <a:gd name="T17" fmla="*/ T16 w 97"/>
                <a:gd name="T18" fmla="+- 0 226 162"/>
                <a:gd name="T19" fmla="*/ 226 h 145"/>
                <a:gd name="T20" fmla="+- 0 5246 5206"/>
                <a:gd name="T21" fmla="*/ T20 w 97"/>
                <a:gd name="T22" fmla="+- 0 210 162"/>
                <a:gd name="T23" fmla="*/ 210 h 145"/>
                <a:gd name="T24" fmla="+- 0 5262 5206"/>
                <a:gd name="T25" fmla="*/ T24 w 97"/>
                <a:gd name="T26" fmla="+- 0 162 162"/>
                <a:gd name="T27" fmla="*/ 162 h 145"/>
                <a:gd name="T28" fmla="+- 0 5246 5206"/>
                <a:gd name="T29" fmla="*/ T28 w 97"/>
                <a:gd name="T30" fmla="+- 0 162 162"/>
                <a:gd name="T31" fmla="*/ 162 h 145"/>
                <a:gd name="T32" fmla="+- 0 5246 5206"/>
                <a:gd name="T33" fmla="*/ T32 w 97"/>
                <a:gd name="T34" fmla="+- 0 226 162"/>
                <a:gd name="T35" fmla="*/ 226 h 145"/>
                <a:gd name="T36" fmla="+- 0 5262 5206"/>
                <a:gd name="T37" fmla="*/ T36 w 97"/>
                <a:gd name="T38" fmla="+- 0 226 162"/>
                <a:gd name="T39" fmla="*/ 226 h 145"/>
                <a:gd name="T40" fmla="+- 0 5262 5206"/>
                <a:gd name="T41" fmla="*/ T40 w 97"/>
                <a:gd name="T42" fmla="+- 0 162 162"/>
                <a:gd name="T43" fmla="*/ 162 h 145"/>
                <a:gd name="T44" fmla="+- 0 5302 5206"/>
                <a:gd name="T45" fmla="*/ T44 w 97"/>
                <a:gd name="T46" fmla="+- 0 210 162"/>
                <a:gd name="T47" fmla="*/ 210 h 145"/>
                <a:gd name="T48" fmla="+- 0 5262 5206"/>
                <a:gd name="T49" fmla="*/ T48 w 97"/>
                <a:gd name="T50" fmla="+- 0 210 162"/>
                <a:gd name="T51" fmla="*/ 210 h 145"/>
                <a:gd name="T52" fmla="+- 0 5262 5206"/>
                <a:gd name="T53" fmla="*/ T52 w 97"/>
                <a:gd name="T54" fmla="+- 0 226 162"/>
                <a:gd name="T55" fmla="*/ 226 h 145"/>
                <a:gd name="T56" fmla="+- 0 5294 5206"/>
                <a:gd name="T57" fmla="*/ T56 w 97"/>
                <a:gd name="T58" fmla="+- 0 226 162"/>
                <a:gd name="T59" fmla="*/ 226 h 145"/>
                <a:gd name="T60" fmla="+- 0 5302 5206"/>
                <a:gd name="T61" fmla="*/ T60 w 97"/>
                <a:gd name="T62" fmla="+- 0 210 162"/>
                <a:gd name="T63" fmla="*/ 210 h 14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</a:cxnLst>
              <a:rect l="0" t="0" r="r" b="b"/>
              <a:pathLst>
                <a:path w="97" h="145">
                  <a:moveTo>
                    <a:pt x="40" y="48"/>
                  </a:moveTo>
                  <a:lnTo>
                    <a:pt x="0" y="48"/>
                  </a:lnTo>
                  <a:lnTo>
                    <a:pt x="48" y="144"/>
                  </a:lnTo>
                  <a:lnTo>
                    <a:pt x="88" y="64"/>
                  </a:lnTo>
                  <a:lnTo>
                    <a:pt x="40" y="64"/>
                  </a:lnTo>
                  <a:lnTo>
                    <a:pt x="40" y="48"/>
                  </a:lnTo>
                  <a:close/>
                  <a:moveTo>
                    <a:pt x="56" y="0"/>
                  </a:moveTo>
                  <a:lnTo>
                    <a:pt x="40" y="0"/>
                  </a:lnTo>
                  <a:lnTo>
                    <a:pt x="40" y="64"/>
                  </a:lnTo>
                  <a:lnTo>
                    <a:pt x="56" y="64"/>
                  </a:lnTo>
                  <a:lnTo>
                    <a:pt x="56" y="0"/>
                  </a:lnTo>
                  <a:close/>
                  <a:moveTo>
                    <a:pt x="96" y="48"/>
                  </a:moveTo>
                  <a:lnTo>
                    <a:pt x="56" y="48"/>
                  </a:lnTo>
                  <a:lnTo>
                    <a:pt x="56" y="64"/>
                  </a:lnTo>
                  <a:lnTo>
                    <a:pt x="88" y="64"/>
                  </a:lnTo>
                  <a:lnTo>
                    <a:pt x="96" y="48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99" name="AutoShape 388"/>
            <p:cNvSpPr>
              <a:spLocks/>
            </p:cNvSpPr>
            <p:nvPr/>
          </p:nvSpPr>
          <p:spPr bwMode="auto">
            <a:xfrm>
              <a:off x="1862" y="4"/>
              <a:ext cx="1954" cy="1201"/>
            </a:xfrm>
            <a:custGeom>
              <a:avLst/>
              <a:gdLst>
                <a:gd name="T0" fmla="+- 0 1862 1862"/>
                <a:gd name="T1" fmla="*/ T0 w 1954"/>
                <a:gd name="T2" fmla="+- 0 87 4"/>
                <a:gd name="T3" fmla="*/ 87 h 1201"/>
                <a:gd name="T4" fmla="+- 0 1869 1862"/>
                <a:gd name="T5" fmla="*/ T4 w 1954"/>
                <a:gd name="T6" fmla="+- 0 55 4"/>
                <a:gd name="T7" fmla="*/ 55 h 1201"/>
                <a:gd name="T8" fmla="+- 0 1887 1862"/>
                <a:gd name="T9" fmla="*/ T8 w 1954"/>
                <a:gd name="T10" fmla="+- 0 29 4"/>
                <a:gd name="T11" fmla="*/ 29 h 1201"/>
                <a:gd name="T12" fmla="+- 0 1913 1862"/>
                <a:gd name="T13" fmla="*/ T12 w 1954"/>
                <a:gd name="T14" fmla="+- 0 11 4"/>
                <a:gd name="T15" fmla="*/ 11 h 1201"/>
                <a:gd name="T16" fmla="+- 0 1945 1862"/>
                <a:gd name="T17" fmla="*/ T16 w 1954"/>
                <a:gd name="T18" fmla="+- 0 4 4"/>
                <a:gd name="T19" fmla="*/ 4 h 1201"/>
                <a:gd name="T20" fmla="+- 0 3732 1862"/>
                <a:gd name="T21" fmla="*/ T20 w 1954"/>
                <a:gd name="T22" fmla="+- 0 4 4"/>
                <a:gd name="T23" fmla="*/ 4 h 1201"/>
                <a:gd name="T24" fmla="+- 0 3765 1862"/>
                <a:gd name="T25" fmla="*/ T24 w 1954"/>
                <a:gd name="T26" fmla="+- 0 11 4"/>
                <a:gd name="T27" fmla="*/ 11 h 1201"/>
                <a:gd name="T28" fmla="+- 0 3791 1862"/>
                <a:gd name="T29" fmla="*/ T28 w 1954"/>
                <a:gd name="T30" fmla="+- 0 29 4"/>
                <a:gd name="T31" fmla="*/ 29 h 1201"/>
                <a:gd name="T32" fmla="+- 0 3809 1862"/>
                <a:gd name="T33" fmla="*/ T32 w 1954"/>
                <a:gd name="T34" fmla="+- 0 55 4"/>
                <a:gd name="T35" fmla="*/ 55 h 1201"/>
                <a:gd name="T36" fmla="+- 0 3816 1862"/>
                <a:gd name="T37" fmla="*/ T36 w 1954"/>
                <a:gd name="T38" fmla="+- 0 87 4"/>
                <a:gd name="T39" fmla="*/ 87 h 1201"/>
                <a:gd name="T40" fmla="+- 0 3816 1862"/>
                <a:gd name="T41" fmla="*/ T40 w 1954"/>
                <a:gd name="T42" fmla="+- 0 421 4"/>
                <a:gd name="T43" fmla="*/ 421 h 1201"/>
                <a:gd name="T44" fmla="+- 0 3809 1862"/>
                <a:gd name="T45" fmla="*/ T44 w 1954"/>
                <a:gd name="T46" fmla="+- 0 453 4"/>
                <a:gd name="T47" fmla="*/ 453 h 1201"/>
                <a:gd name="T48" fmla="+- 0 3791 1862"/>
                <a:gd name="T49" fmla="*/ T48 w 1954"/>
                <a:gd name="T50" fmla="+- 0 480 4"/>
                <a:gd name="T51" fmla="*/ 480 h 1201"/>
                <a:gd name="T52" fmla="+- 0 3765 1862"/>
                <a:gd name="T53" fmla="*/ T52 w 1954"/>
                <a:gd name="T54" fmla="+- 0 498 4"/>
                <a:gd name="T55" fmla="*/ 498 h 1201"/>
                <a:gd name="T56" fmla="+- 0 3732 1862"/>
                <a:gd name="T57" fmla="*/ T56 w 1954"/>
                <a:gd name="T58" fmla="+- 0 504 4"/>
                <a:gd name="T59" fmla="*/ 504 h 1201"/>
                <a:gd name="T60" fmla="+- 0 1945 1862"/>
                <a:gd name="T61" fmla="*/ T60 w 1954"/>
                <a:gd name="T62" fmla="+- 0 504 4"/>
                <a:gd name="T63" fmla="*/ 504 h 1201"/>
                <a:gd name="T64" fmla="+- 0 1913 1862"/>
                <a:gd name="T65" fmla="*/ T64 w 1954"/>
                <a:gd name="T66" fmla="+- 0 498 4"/>
                <a:gd name="T67" fmla="*/ 498 h 1201"/>
                <a:gd name="T68" fmla="+- 0 1887 1862"/>
                <a:gd name="T69" fmla="*/ T68 w 1954"/>
                <a:gd name="T70" fmla="+- 0 480 4"/>
                <a:gd name="T71" fmla="*/ 480 h 1201"/>
                <a:gd name="T72" fmla="+- 0 1869 1862"/>
                <a:gd name="T73" fmla="*/ T72 w 1954"/>
                <a:gd name="T74" fmla="+- 0 453 4"/>
                <a:gd name="T75" fmla="*/ 453 h 1201"/>
                <a:gd name="T76" fmla="+- 0 1862 1862"/>
                <a:gd name="T77" fmla="*/ T76 w 1954"/>
                <a:gd name="T78" fmla="+- 0 421 4"/>
                <a:gd name="T79" fmla="*/ 421 h 1201"/>
                <a:gd name="T80" fmla="+- 0 1862 1862"/>
                <a:gd name="T81" fmla="*/ T80 w 1954"/>
                <a:gd name="T82" fmla="+- 0 87 4"/>
                <a:gd name="T83" fmla="*/ 87 h 1201"/>
                <a:gd name="T84" fmla="+- 0 1862 1862"/>
                <a:gd name="T85" fmla="*/ T84 w 1954"/>
                <a:gd name="T86" fmla="+- 0 789 4"/>
                <a:gd name="T87" fmla="*/ 789 h 1201"/>
                <a:gd name="T88" fmla="+- 0 1869 1862"/>
                <a:gd name="T89" fmla="*/ T88 w 1954"/>
                <a:gd name="T90" fmla="+- 0 757 4"/>
                <a:gd name="T91" fmla="*/ 757 h 1201"/>
                <a:gd name="T92" fmla="+- 0 1886 1862"/>
                <a:gd name="T93" fmla="*/ T92 w 1954"/>
                <a:gd name="T94" fmla="+- 0 731 4"/>
                <a:gd name="T95" fmla="*/ 731 h 1201"/>
                <a:gd name="T96" fmla="+- 0 1913 1862"/>
                <a:gd name="T97" fmla="*/ T96 w 1954"/>
                <a:gd name="T98" fmla="+- 0 713 4"/>
                <a:gd name="T99" fmla="*/ 713 h 1201"/>
                <a:gd name="T100" fmla="+- 0 1945 1862"/>
                <a:gd name="T101" fmla="*/ T100 w 1954"/>
                <a:gd name="T102" fmla="+- 0 706 4"/>
                <a:gd name="T103" fmla="*/ 706 h 1201"/>
                <a:gd name="T104" fmla="+- 0 3733 1862"/>
                <a:gd name="T105" fmla="*/ T104 w 1954"/>
                <a:gd name="T106" fmla="+- 0 706 4"/>
                <a:gd name="T107" fmla="*/ 706 h 1201"/>
                <a:gd name="T108" fmla="+- 0 3765 1862"/>
                <a:gd name="T109" fmla="*/ T108 w 1954"/>
                <a:gd name="T110" fmla="+- 0 713 4"/>
                <a:gd name="T111" fmla="*/ 713 h 1201"/>
                <a:gd name="T112" fmla="+- 0 3791 1862"/>
                <a:gd name="T113" fmla="*/ T112 w 1954"/>
                <a:gd name="T114" fmla="+- 0 731 4"/>
                <a:gd name="T115" fmla="*/ 731 h 1201"/>
                <a:gd name="T116" fmla="+- 0 3809 1862"/>
                <a:gd name="T117" fmla="*/ T116 w 1954"/>
                <a:gd name="T118" fmla="+- 0 757 4"/>
                <a:gd name="T119" fmla="*/ 757 h 1201"/>
                <a:gd name="T120" fmla="+- 0 3816 1862"/>
                <a:gd name="T121" fmla="*/ T120 w 1954"/>
                <a:gd name="T122" fmla="+- 0 789 4"/>
                <a:gd name="T123" fmla="*/ 789 h 1201"/>
                <a:gd name="T124" fmla="+- 0 3816 1862"/>
                <a:gd name="T125" fmla="*/ T124 w 1954"/>
                <a:gd name="T126" fmla="+- 0 1121 4"/>
                <a:gd name="T127" fmla="*/ 1121 h 1201"/>
                <a:gd name="T128" fmla="+- 0 3809 1862"/>
                <a:gd name="T129" fmla="*/ T128 w 1954"/>
                <a:gd name="T130" fmla="+- 0 1154 4"/>
                <a:gd name="T131" fmla="*/ 1154 h 1201"/>
                <a:gd name="T132" fmla="+- 0 3791 1862"/>
                <a:gd name="T133" fmla="*/ T132 w 1954"/>
                <a:gd name="T134" fmla="+- 0 1180 4"/>
                <a:gd name="T135" fmla="*/ 1180 h 1201"/>
                <a:gd name="T136" fmla="+- 0 3765 1862"/>
                <a:gd name="T137" fmla="*/ T136 w 1954"/>
                <a:gd name="T138" fmla="+- 0 1198 4"/>
                <a:gd name="T139" fmla="*/ 1198 h 1201"/>
                <a:gd name="T140" fmla="+- 0 3733 1862"/>
                <a:gd name="T141" fmla="*/ T140 w 1954"/>
                <a:gd name="T142" fmla="+- 0 1205 4"/>
                <a:gd name="T143" fmla="*/ 1205 h 1201"/>
                <a:gd name="T144" fmla="+- 0 1945 1862"/>
                <a:gd name="T145" fmla="*/ T144 w 1954"/>
                <a:gd name="T146" fmla="+- 0 1205 4"/>
                <a:gd name="T147" fmla="*/ 1205 h 1201"/>
                <a:gd name="T148" fmla="+- 0 1913 1862"/>
                <a:gd name="T149" fmla="*/ T148 w 1954"/>
                <a:gd name="T150" fmla="+- 0 1198 4"/>
                <a:gd name="T151" fmla="*/ 1198 h 1201"/>
                <a:gd name="T152" fmla="+- 0 1886 1862"/>
                <a:gd name="T153" fmla="*/ T152 w 1954"/>
                <a:gd name="T154" fmla="+- 0 1180 4"/>
                <a:gd name="T155" fmla="*/ 1180 h 1201"/>
                <a:gd name="T156" fmla="+- 0 1869 1862"/>
                <a:gd name="T157" fmla="*/ T156 w 1954"/>
                <a:gd name="T158" fmla="+- 0 1154 4"/>
                <a:gd name="T159" fmla="*/ 1154 h 1201"/>
                <a:gd name="T160" fmla="+- 0 1862 1862"/>
                <a:gd name="T161" fmla="*/ T160 w 1954"/>
                <a:gd name="T162" fmla="+- 0 1121 4"/>
                <a:gd name="T163" fmla="*/ 1121 h 1201"/>
                <a:gd name="T164" fmla="+- 0 1862 1862"/>
                <a:gd name="T165" fmla="*/ T164 w 1954"/>
                <a:gd name="T166" fmla="+- 0 789 4"/>
                <a:gd name="T167" fmla="*/ 789 h 120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</a:cxnLst>
              <a:rect l="0" t="0" r="r" b="b"/>
              <a:pathLst>
                <a:path w="1954" h="1201">
                  <a:moveTo>
                    <a:pt x="0" y="83"/>
                  </a:moveTo>
                  <a:lnTo>
                    <a:pt x="7" y="51"/>
                  </a:lnTo>
                  <a:lnTo>
                    <a:pt x="25" y="25"/>
                  </a:lnTo>
                  <a:lnTo>
                    <a:pt x="51" y="7"/>
                  </a:lnTo>
                  <a:lnTo>
                    <a:pt x="83" y="0"/>
                  </a:lnTo>
                  <a:lnTo>
                    <a:pt x="1870" y="0"/>
                  </a:lnTo>
                  <a:lnTo>
                    <a:pt x="1903" y="7"/>
                  </a:lnTo>
                  <a:lnTo>
                    <a:pt x="1929" y="25"/>
                  </a:lnTo>
                  <a:lnTo>
                    <a:pt x="1947" y="51"/>
                  </a:lnTo>
                  <a:lnTo>
                    <a:pt x="1954" y="83"/>
                  </a:lnTo>
                  <a:lnTo>
                    <a:pt x="1954" y="417"/>
                  </a:lnTo>
                  <a:lnTo>
                    <a:pt x="1947" y="449"/>
                  </a:lnTo>
                  <a:lnTo>
                    <a:pt x="1929" y="476"/>
                  </a:lnTo>
                  <a:lnTo>
                    <a:pt x="1903" y="494"/>
                  </a:lnTo>
                  <a:lnTo>
                    <a:pt x="1870" y="500"/>
                  </a:lnTo>
                  <a:lnTo>
                    <a:pt x="83" y="500"/>
                  </a:lnTo>
                  <a:lnTo>
                    <a:pt x="51" y="494"/>
                  </a:lnTo>
                  <a:lnTo>
                    <a:pt x="25" y="476"/>
                  </a:lnTo>
                  <a:lnTo>
                    <a:pt x="7" y="449"/>
                  </a:lnTo>
                  <a:lnTo>
                    <a:pt x="0" y="417"/>
                  </a:lnTo>
                  <a:lnTo>
                    <a:pt x="0" y="83"/>
                  </a:lnTo>
                  <a:close/>
                  <a:moveTo>
                    <a:pt x="0" y="785"/>
                  </a:moveTo>
                  <a:lnTo>
                    <a:pt x="7" y="753"/>
                  </a:lnTo>
                  <a:lnTo>
                    <a:pt x="24" y="727"/>
                  </a:lnTo>
                  <a:lnTo>
                    <a:pt x="51" y="709"/>
                  </a:lnTo>
                  <a:lnTo>
                    <a:pt x="83" y="702"/>
                  </a:lnTo>
                  <a:lnTo>
                    <a:pt x="1871" y="702"/>
                  </a:lnTo>
                  <a:lnTo>
                    <a:pt x="1903" y="709"/>
                  </a:lnTo>
                  <a:lnTo>
                    <a:pt x="1929" y="727"/>
                  </a:lnTo>
                  <a:lnTo>
                    <a:pt x="1947" y="753"/>
                  </a:lnTo>
                  <a:lnTo>
                    <a:pt x="1954" y="785"/>
                  </a:lnTo>
                  <a:lnTo>
                    <a:pt x="1954" y="1117"/>
                  </a:lnTo>
                  <a:lnTo>
                    <a:pt x="1947" y="1150"/>
                  </a:lnTo>
                  <a:lnTo>
                    <a:pt x="1929" y="1176"/>
                  </a:lnTo>
                  <a:lnTo>
                    <a:pt x="1903" y="1194"/>
                  </a:lnTo>
                  <a:lnTo>
                    <a:pt x="1871" y="1201"/>
                  </a:lnTo>
                  <a:lnTo>
                    <a:pt x="83" y="1201"/>
                  </a:lnTo>
                  <a:lnTo>
                    <a:pt x="51" y="1194"/>
                  </a:lnTo>
                  <a:lnTo>
                    <a:pt x="24" y="1176"/>
                  </a:lnTo>
                  <a:lnTo>
                    <a:pt x="7" y="1150"/>
                  </a:lnTo>
                  <a:lnTo>
                    <a:pt x="0" y="1117"/>
                  </a:lnTo>
                  <a:lnTo>
                    <a:pt x="0" y="785"/>
                  </a:lnTo>
                  <a:close/>
                </a:path>
              </a:pathLst>
            </a:custGeom>
            <a:noFill/>
            <a:ln w="763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0" name="AutoShape 387"/>
            <p:cNvSpPr>
              <a:spLocks/>
            </p:cNvSpPr>
            <p:nvPr/>
          </p:nvSpPr>
          <p:spPr bwMode="auto">
            <a:xfrm>
              <a:off x="6448" y="-615"/>
              <a:ext cx="4839" cy="319"/>
            </a:xfrm>
            <a:custGeom>
              <a:avLst/>
              <a:gdLst>
                <a:gd name="T0" fmla="+- 0 6450 6448"/>
                <a:gd name="T1" fmla="*/ T0 w 4839"/>
                <a:gd name="T2" fmla="+- 0 -566 -615"/>
                <a:gd name="T3" fmla="*/ -566 h 319"/>
                <a:gd name="T4" fmla="+- 0 6497 6448"/>
                <a:gd name="T5" fmla="*/ T4 w 4839"/>
                <a:gd name="T6" fmla="+- 0 -298 -615"/>
                <a:gd name="T7" fmla="*/ -298 h 319"/>
                <a:gd name="T8" fmla="+- 0 6506 6448"/>
                <a:gd name="T9" fmla="*/ T8 w 4839"/>
                <a:gd name="T10" fmla="+- 0 -321 -615"/>
                <a:gd name="T11" fmla="*/ -321 h 319"/>
                <a:gd name="T12" fmla="+- 0 6490 6448"/>
                <a:gd name="T13" fmla="*/ T12 w 4839"/>
                <a:gd name="T14" fmla="+- 0 -326 -615"/>
                <a:gd name="T15" fmla="*/ -326 h 319"/>
                <a:gd name="T16" fmla="+- 0 6478 6448"/>
                <a:gd name="T17" fmla="*/ T16 w 4839"/>
                <a:gd name="T18" fmla="+- 0 -338 -615"/>
                <a:gd name="T19" fmla="*/ -338 h 319"/>
                <a:gd name="T20" fmla="+- 0 6473 6448"/>
                <a:gd name="T21" fmla="*/ T20 w 4839"/>
                <a:gd name="T22" fmla="+- 0 -351 -615"/>
                <a:gd name="T23" fmla="*/ -351 h 319"/>
                <a:gd name="T24" fmla="+- 0 6475 6448"/>
                <a:gd name="T25" fmla="*/ T24 w 4839"/>
                <a:gd name="T26" fmla="+- 0 -567 -615"/>
                <a:gd name="T27" fmla="*/ -567 h 319"/>
                <a:gd name="T28" fmla="+- 0 6484 6448"/>
                <a:gd name="T29" fmla="*/ T28 w 4839"/>
                <a:gd name="T30" fmla="+- 0 -581 -615"/>
                <a:gd name="T31" fmla="*/ -581 h 319"/>
                <a:gd name="T32" fmla="+- 0 6497 6448"/>
                <a:gd name="T33" fmla="*/ T32 w 4839"/>
                <a:gd name="T34" fmla="+- 0 -588 -615"/>
                <a:gd name="T35" fmla="*/ -588 h 319"/>
                <a:gd name="T36" fmla="+- 0 11250 6448"/>
                <a:gd name="T37" fmla="*/ T36 w 4839"/>
                <a:gd name="T38" fmla="+- 0 -610 -615"/>
                <a:gd name="T39" fmla="*/ -610 h 319"/>
                <a:gd name="T40" fmla="+- 0 11225 6448"/>
                <a:gd name="T41" fmla="*/ T40 w 4839"/>
                <a:gd name="T42" fmla="+- 0 -320 -615"/>
                <a:gd name="T43" fmla="*/ -320 h 319"/>
                <a:gd name="T44" fmla="+- 0 6502 6448"/>
                <a:gd name="T45" fmla="*/ T44 w 4839"/>
                <a:gd name="T46" fmla="+- 0 -321 -615"/>
                <a:gd name="T47" fmla="*/ -321 h 319"/>
                <a:gd name="T48" fmla="+- 0 11235 6448"/>
                <a:gd name="T49" fmla="*/ T48 w 4839"/>
                <a:gd name="T50" fmla="+- 0 -321 -615"/>
                <a:gd name="T51" fmla="*/ -321 h 319"/>
                <a:gd name="T52" fmla="+- 0 11233 6448"/>
                <a:gd name="T53" fmla="*/ T52 w 4839"/>
                <a:gd name="T54" fmla="+- 0 -321 -615"/>
                <a:gd name="T55" fmla="*/ -321 h 319"/>
                <a:gd name="T56" fmla="+- 0 6494 6448"/>
                <a:gd name="T57" fmla="*/ T56 w 4839"/>
                <a:gd name="T58" fmla="+- 0 -324 -615"/>
                <a:gd name="T59" fmla="*/ -324 h 319"/>
                <a:gd name="T60" fmla="+- 0 11277 6448"/>
                <a:gd name="T61" fmla="*/ T60 w 4839"/>
                <a:gd name="T62" fmla="+- 0 -324 -615"/>
                <a:gd name="T63" fmla="*/ -324 h 319"/>
                <a:gd name="T64" fmla="+- 0 6494 6448"/>
                <a:gd name="T65" fmla="*/ T64 w 4839"/>
                <a:gd name="T66" fmla="+- 0 -324 -615"/>
                <a:gd name="T67" fmla="*/ -324 h 319"/>
                <a:gd name="T68" fmla="+- 0 6490 6448"/>
                <a:gd name="T69" fmla="*/ T68 w 4839"/>
                <a:gd name="T70" fmla="+- 0 -326 -615"/>
                <a:gd name="T71" fmla="*/ -326 h 319"/>
                <a:gd name="T72" fmla="+- 0 11246 6448"/>
                <a:gd name="T73" fmla="*/ T72 w 4839"/>
                <a:gd name="T74" fmla="+- 0 -326 -615"/>
                <a:gd name="T75" fmla="*/ -326 h 319"/>
                <a:gd name="T76" fmla="+- 0 6489 6448"/>
                <a:gd name="T77" fmla="*/ T76 w 4839"/>
                <a:gd name="T78" fmla="+- 0 -327 -615"/>
                <a:gd name="T79" fmla="*/ -327 h 319"/>
                <a:gd name="T80" fmla="+- 0 11281 6448"/>
                <a:gd name="T81" fmla="*/ T80 w 4839"/>
                <a:gd name="T82" fmla="+- 0 -332 -615"/>
                <a:gd name="T83" fmla="*/ -332 h 319"/>
                <a:gd name="T84" fmla="+- 0 11252 6448"/>
                <a:gd name="T85" fmla="*/ T84 w 4839"/>
                <a:gd name="T86" fmla="+- 0 -331 -615"/>
                <a:gd name="T87" fmla="*/ -331 h 319"/>
                <a:gd name="T88" fmla="+- 0 11252 6448"/>
                <a:gd name="T89" fmla="*/ T88 w 4839"/>
                <a:gd name="T90" fmla="+- 0 -331 -615"/>
                <a:gd name="T91" fmla="*/ -331 h 319"/>
                <a:gd name="T92" fmla="+- 0 6483 6448"/>
                <a:gd name="T93" fmla="*/ T92 w 4839"/>
                <a:gd name="T94" fmla="+- 0 -332 -615"/>
                <a:gd name="T95" fmla="*/ -332 h 319"/>
                <a:gd name="T96" fmla="+- 0 6479 6448"/>
                <a:gd name="T97" fmla="*/ T96 w 4839"/>
                <a:gd name="T98" fmla="+- 0 -337 -615"/>
                <a:gd name="T99" fmla="*/ -337 h 319"/>
                <a:gd name="T100" fmla="+- 0 11284 6448"/>
                <a:gd name="T101" fmla="*/ T100 w 4839"/>
                <a:gd name="T102" fmla="+- 0 -338 -615"/>
                <a:gd name="T103" fmla="*/ -338 h 319"/>
                <a:gd name="T104" fmla="+- 0 11257 6448"/>
                <a:gd name="T105" fmla="*/ T104 w 4839"/>
                <a:gd name="T106" fmla="+- 0 -337 -615"/>
                <a:gd name="T107" fmla="*/ -337 h 319"/>
                <a:gd name="T108" fmla="+- 0 6476 6448"/>
                <a:gd name="T109" fmla="*/ T108 w 4839"/>
                <a:gd name="T110" fmla="+- 0 -342 -615"/>
                <a:gd name="T111" fmla="*/ -342 h 319"/>
                <a:gd name="T112" fmla="+- 0 11260 6448"/>
                <a:gd name="T113" fmla="*/ T112 w 4839"/>
                <a:gd name="T114" fmla="+- 0 -342 -615"/>
                <a:gd name="T115" fmla="*/ -342 h 319"/>
                <a:gd name="T116" fmla="+- 0 11286 6448"/>
                <a:gd name="T117" fmla="*/ T116 w 4839"/>
                <a:gd name="T118" fmla="+- 0 -344 -615"/>
                <a:gd name="T119" fmla="*/ -344 h 319"/>
                <a:gd name="T120" fmla="+- 0 6473 6448"/>
                <a:gd name="T121" fmla="*/ T120 w 4839"/>
                <a:gd name="T122" fmla="+- 0 -350 -615"/>
                <a:gd name="T123" fmla="*/ -350 h 319"/>
                <a:gd name="T124" fmla="+- 0 11263 6448"/>
                <a:gd name="T125" fmla="*/ T124 w 4839"/>
                <a:gd name="T126" fmla="+- 0 -351 -615"/>
                <a:gd name="T127" fmla="*/ -351 h 319"/>
                <a:gd name="T128" fmla="+- 0 11263 6448"/>
                <a:gd name="T129" fmla="*/ T128 w 4839"/>
                <a:gd name="T130" fmla="+- 0 -554 -615"/>
                <a:gd name="T131" fmla="*/ -554 h 319"/>
                <a:gd name="T132" fmla="+- 0 6473 6448"/>
                <a:gd name="T133" fmla="*/ T132 w 4839"/>
                <a:gd name="T134" fmla="+- 0 -358 -615"/>
                <a:gd name="T135" fmla="*/ -358 h 319"/>
                <a:gd name="T136" fmla="+- 0 6473 6448"/>
                <a:gd name="T137" fmla="*/ T136 w 4839"/>
                <a:gd name="T138" fmla="+- 0 -553 -615"/>
                <a:gd name="T139" fmla="*/ -553 h 319"/>
                <a:gd name="T140" fmla="+- 0 11287 6448"/>
                <a:gd name="T141" fmla="*/ T140 w 4839"/>
                <a:gd name="T142" fmla="+- 0 -554 -615"/>
                <a:gd name="T143" fmla="*/ -554 h 319"/>
                <a:gd name="T144" fmla="+- 0 6473 6448"/>
                <a:gd name="T145" fmla="*/ T144 w 4839"/>
                <a:gd name="T146" fmla="+- 0 -562 -615"/>
                <a:gd name="T147" fmla="*/ -562 h 319"/>
                <a:gd name="T148" fmla="+- 0 6474 6448"/>
                <a:gd name="T149" fmla="*/ T148 w 4839"/>
                <a:gd name="T150" fmla="+- 0 -562 -615"/>
                <a:gd name="T151" fmla="*/ -562 h 319"/>
                <a:gd name="T152" fmla="+- 0 11286 6448"/>
                <a:gd name="T153" fmla="*/ T152 w 4839"/>
                <a:gd name="T154" fmla="+- 0 -567 -615"/>
                <a:gd name="T155" fmla="*/ -567 h 319"/>
                <a:gd name="T156" fmla="+- 0 6475 6448"/>
                <a:gd name="T157" fmla="*/ T156 w 4839"/>
                <a:gd name="T158" fmla="+- 0 -567 -615"/>
                <a:gd name="T159" fmla="*/ -567 h 319"/>
                <a:gd name="T160" fmla="+- 0 11286 6448"/>
                <a:gd name="T161" fmla="*/ T160 w 4839"/>
                <a:gd name="T162" fmla="+- 0 -567 -615"/>
                <a:gd name="T163" fmla="*/ -567 h 319"/>
                <a:gd name="T164" fmla="+- 0 11257 6448"/>
                <a:gd name="T165" fmla="*/ T164 w 4839"/>
                <a:gd name="T166" fmla="+- 0 -574 -615"/>
                <a:gd name="T167" fmla="*/ -574 h 319"/>
                <a:gd name="T168" fmla="+- 0 11256 6448"/>
                <a:gd name="T169" fmla="*/ T168 w 4839"/>
                <a:gd name="T170" fmla="+- 0 -575 -615"/>
                <a:gd name="T171" fmla="*/ -575 h 319"/>
                <a:gd name="T172" fmla="+- 0 6478 6448"/>
                <a:gd name="T173" fmla="*/ T172 w 4839"/>
                <a:gd name="T174" fmla="+- 0 -574 -615"/>
                <a:gd name="T175" fmla="*/ -574 h 319"/>
                <a:gd name="T176" fmla="+- 0 11253 6448"/>
                <a:gd name="T177" fmla="*/ T176 w 4839"/>
                <a:gd name="T178" fmla="+- 0 -579 -615"/>
                <a:gd name="T179" fmla="*/ -579 h 319"/>
                <a:gd name="T180" fmla="+- 0 6484 6448"/>
                <a:gd name="T181" fmla="*/ T180 w 4839"/>
                <a:gd name="T182" fmla="+- 0 -581 -615"/>
                <a:gd name="T183" fmla="*/ -581 h 319"/>
                <a:gd name="T184" fmla="+- 0 11280 6448"/>
                <a:gd name="T185" fmla="*/ T184 w 4839"/>
                <a:gd name="T186" fmla="+- 0 -581 -615"/>
                <a:gd name="T187" fmla="*/ -581 h 319"/>
                <a:gd name="T188" fmla="+- 0 11279 6448"/>
                <a:gd name="T189" fmla="*/ T188 w 4839"/>
                <a:gd name="T190" fmla="+- 0 -584 -615"/>
                <a:gd name="T191" fmla="*/ -584 h 319"/>
                <a:gd name="T192" fmla="+- 0 6488 6448"/>
                <a:gd name="T193" fmla="*/ T192 w 4839"/>
                <a:gd name="T194" fmla="+- 0 -584 -615"/>
                <a:gd name="T195" fmla="*/ -584 h 319"/>
                <a:gd name="T196" fmla="+- 0 11246 6448"/>
                <a:gd name="T197" fmla="*/ T196 w 4839"/>
                <a:gd name="T198" fmla="+- 0 -585 -615"/>
                <a:gd name="T199" fmla="*/ -585 h 319"/>
                <a:gd name="T200" fmla="+- 0 6490 6448"/>
                <a:gd name="T201" fmla="*/ T200 w 4839"/>
                <a:gd name="T202" fmla="+- 0 -585 -615"/>
                <a:gd name="T203" fmla="*/ -585 h 319"/>
                <a:gd name="T204" fmla="+- 0 6494 6448"/>
                <a:gd name="T205" fmla="*/ T204 w 4839"/>
                <a:gd name="T206" fmla="+- 0 -588 -615"/>
                <a:gd name="T207" fmla="*/ -588 h 319"/>
                <a:gd name="T208" fmla="+- 0 11242 6448"/>
                <a:gd name="T209" fmla="*/ T208 w 4839"/>
                <a:gd name="T210" fmla="+- 0 -588 -615"/>
                <a:gd name="T211" fmla="*/ -588 h 319"/>
                <a:gd name="T212" fmla="+- 0 6496 6448"/>
                <a:gd name="T213" fmla="*/ T212 w 4839"/>
                <a:gd name="T214" fmla="+- 0 -588 -615"/>
                <a:gd name="T215" fmla="*/ -588 h 319"/>
                <a:gd name="T216" fmla="+- 0 11233 6448"/>
                <a:gd name="T217" fmla="*/ T216 w 4839"/>
                <a:gd name="T218" fmla="+- 0 -590 -615"/>
                <a:gd name="T219" fmla="*/ -590 h 319"/>
                <a:gd name="T220" fmla="+- 0 11232 6448"/>
                <a:gd name="T221" fmla="*/ T220 w 4839"/>
                <a:gd name="T222" fmla="+- 0 -590 -615"/>
                <a:gd name="T223" fmla="*/ -590 h 319"/>
                <a:gd name="T224" fmla="+- 0 6506 6448"/>
                <a:gd name="T225" fmla="*/ T224 w 4839"/>
                <a:gd name="T226" fmla="+- 0 -590 -615"/>
                <a:gd name="T227" fmla="*/ -590 h 319"/>
                <a:gd name="T228" fmla="+- 0 11274 6448"/>
                <a:gd name="T229" fmla="*/ T228 w 4839"/>
                <a:gd name="T230" fmla="+- 0 -591 -615"/>
                <a:gd name="T231" fmla="*/ -591 h 31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4839" h="319">
                  <a:moveTo>
                    <a:pt x="4779" y="0"/>
                  </a:moveTo>
                  <a:lnTo>
                    <a:pt x="61" y="0"/>
                  </a:lnTo>
                  <a:lnTo>
                    <a:pt x="49" y="1"/>
                  </a:lnTo>
                  <a:lnTo>
                    <a:pt x="38" y="5"/>
                  </a:lnTo>
                  <a:lnTo>
                    <a:pt x="27" y="10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7"/>
                  </a:lnTo>
                  <a:lnTo>
                    <a:pt x="2" y="49"/>
                  </a:lnTo>
                  <a:lnTo>
                    <a:pt x="0" y="61"/>
                  </a:lnTo>
                  <a:lnTo>
                    <a:pt x="0" y="258"/>
                  </a:lnTo>
                  <a:lnTo>
                    <a:pt x="2" y="270"/>
                  </a:lnTo>
                  <a:lnTo>
                    <a:pt x="5" y="281"/>
                  </a:lnTo>
                  <a:lnTo>
                    <a:pt x="11" y="292"/>
                  </a:lnTo>
                  <a:lnTo>
                    <a:pt x="18" y="301"/>
                  </a:lnTo>
                  <a:lnTo>
                    <a:pt x="27" y="308"/>
                  </a:lnTo>
                  <a:lnTo>
                    <a:pt x="38" y="314"/>
                  </a:lnTo>
                  <a:lnTo>
                    <a:pt x="49" y="317"/>
                  </a:lnTo>
                  <a:lnTo>
                    <a:pt x="61" y="318"/>
                  </a:lnTo>
                  <a:lnTo>
                    <a:pt x="4779" y="318"/>
                  </a:lnTo>
                  <a:lnTo>
                    <a:pt x="4790" y="317"/>
                  </a:lnTo>
                  <a:lnTo>
                    <a:pt x="4802" y="314"/>
                  </a:lnTo>
                  <a:lnTo>
                    <a:pt x="4812" y="308"/>
                  </a:lnTo>
                  <a:lnTo>
                    <a:pt x="4821" y="301"/>
                  </a:lnTo>
                  <a:lnTo>
                    <a:pt x="4826" y="295"/>
                  </a:lnTo>
                  <a:lnTo>
                    <a:pt x="63" y="295"/>
                  </a:lnTo>
                  <a:lnTo>
                    <a:pt x="58" y="294"/>
                  </a:lnTo>
                  <a:lnTo>
                    <a:pt x="55" y="294"/>
                  </a:lnTo>
                  <a:lnTo>
                    <a:pt x="53" y="294"/>
                  </a:lnTo>
                  <a:lnTo>
                    <a:pt x="54" y="294"/>
                  </a:lnTo>
                  <a:lnTo>
                    <a:pt x="49" y="292"/>
                  </a:lnTo>
                  <a:lnTo>
                    <a:pt x="48" y="292"/>
                  </a:lnTo>
                  <a:lnTo>
                    <a:pt x="46" y="291"/>
                  </a:lnTo>
                  <a:lnTo>
                    <a:pt x="42" y="289"/>
                  </a:lnTo>
                  <a:lnTo>
                    <a:pt x="40" y="288"/>
                  </a:lnTo>
                  <a:lnTo>
                    <a:pt x="37" y="284"/>
                  </a:lnTo>
                  <a:lnTo>
                    <a:pt x="36" y="284"/>
                  </a:lnTo>
                  <a:lnTo>
                    <a:pt x="35" y="283"/>
                  </a:lnTo>
                  <a:lnTo>
                    <a:pt x="32" y="279"/>
                  </a:lnTo>
                  <a:lnTo>
                    <a:pt x="31" y="279"/>
                  </a:lnTo>
                  <a:lnTo>
                    <a:pt x="30" y="277"/>
                  </a:lnTo>
                  <a:lnTo>
                    <a:pt x="28" y="273"/>
                  </a:lnTo>
                  <a:lnTo>
                    <a:pt x="27" y="271"/>
                  </a:lnTo>
                  <a:lnTo>
                    <a:pt x="26" y="266"/>
                  </a:lnTo>
                  <a:lnTo>
                    <a:pt x="25" y="266"/>
                  </a:lnTo>
                  <a:lnTo>
                    <a:pt x="25" y="264"/>
                  </a:lnTo>
                  <a:lnTo>
                    <a:pt x="25" y="258"/>
                  </a:lnTo>
                  <a:lnTo>
                    <a:pt x="25" y="257"/>
                  </a:lnTo>
                  <a:lnTo>
                    <a:pt x="25" y="61"/>
                  </a:lnTo>
                  <a:lnTo>
                    <a:pt x="25" y="55"/>
                  </a:lnTo>
                  <a:lnTo>
                    <a:pt x="25" y="53"/>
                  </a:lnTo>
                  <a:lnTo>
                    <a:pt x="26" y="53"/>
                  </a:lnTo>
                  <a:lnTo>
                    <a:pt x="27" y="48"/>
                  </a:lnTo>
                  <a:lnTo>
                    <a:pt x="28" y="46"/>
                  </a:lnTo>
                  <a:lnTo>
                    <a:pt x="31" y="41"/>
                  </a:lnTo>
                  <a:lnTo>
                    <a:pt x="30" y="41"/>
                  </a:lnTo>
                  <a:lnTo>
                    <a:pt x="31" y="40"/>
                  </a:lnTo>
                  <a:lnTo>
                    <a:pt x="32" y="40"/>
                  </a:lnTo>
                  <a:lnTo>
                    <a:pt x="35" y="36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40" y="31"/>
                  </a:lnTo>
                  <a:lnTo>
                    <a:pt x="42" y="30"/>
                  </a:lnTo>
                  <a:lnTo>
                    <a:pt x="46" y="27"/>
                  </a:lnTo>
                  <a:lnTo>
                    <a:pt x="48" y="27"/>
                  </a:lnTo>
                  <a:lnTo>
                    <a:pt x="49" y="27"/>
                  </a:lnTo>
                  <a:lnTo>
                    <a:pt x="54" y="25"/>
                  </a:lnTo>
                  <a:lnTo>
                    <a:pt x="53" y="25"/>
                  </a:lnTo>
                  <a:lnTo>
                    <a:pt x="55" y="25"/>
                  </a:lnTo>
                  <a:lnTo>
                    <a:pt x="58" y="25"/>
                  </a:lnTo>
                  <a:lnTo>
                    <a:pt x="63" y="24"/>
                  </a:lnTo>
                  <a:lnTo>
                    <a:pt x="4826" y="24"/>
                  </a:lnTo>
                  <a:lnTo>
                    <a:pt x="4821" y="18"/>
                  </a:lnTo>
                  <a:lnTo>
                    <a:pt x="4812" y="11"/>
                  </a:lnTo>
                  <a:lnTo>
                    <a:pt x="4802" y="5"/>
                  </a:lnTo>
                  <a:lnTo>
                    <a:pt x="4790" y="1"/>
                  </a:lnTo>
                  <a:lnTo>
                    <a:pt x="4779" y="0"/>
                  </a:lnTo>
                  <a:close/>
                  <a:moveTo>
                    <a:pt x="4778" y="294"/>
                  </a:moveTo>
                  <a:lnTo>
                    <a:pt x="62" y="294"/>
                  </a:lnTo>
                  <a:lnTo>
                    <a:pt x="63" y="295"/>
                  </a:lnTo>
                  <a:lnTo>
                    <a:pt x="4777" y="295"/>
                  </a:lnTo>
                  <a:lnTo>
                    <a:pt x="4778" y="294"/>
                  </a:lnTo>
                  <a:close/>
                  <a:moveTo>
                    <a:pt x="4785" y="294"/>
                  </a:moveTo>
                  <a:lnTo>
                    <a:pt x="4777" y="295"/>
                  </a:lnTo>
                  <a:lnTo>
                    <a:pt x="4826" y="295"/>
                  </a:lnTo>
                  <a:lnTo>
                    <a:pt x="4827" y="294"/>
                  </a:lnTo>
                  <a:lnTo>
                    <a:pt x="4784" y="294"/>
                  </a:lnTo>
                  <a:lnTo>
                    <a:pt x="4785" y="294"/>
                  </a:lnTo>
                  <a:close/>
                  <a:moveTo>
                    <a:pt x="53" y="294"/>
                  </a:moveTo>
                  <a:lnTo>
                    <a:pt x="55" y="294"/>
                  </a:lnTo>
                  <a:lnTo>
                    <a:pt x="54" y="294"/>
                  </a:lnTo>
                  <a:lnTo>
                    <a:pt x="53" y="294"/>
                  </a:lnTo>
                  <a:close/>
                  <a:moveTo>
                    <a:pt x="54" y="294"/>
                  </a:moveTo>
                  <a:lnTo>
                    <a:pt x="55" y="294"/>
                  </a:lnTo>
                  <a:lnTo>
                    <a:pt x="58" y="294"/>
                  </a:lnTo>
                  <a:lnTo>
                    <a:pt x="54" y="294"/>
                  </a:lnTo>
                  <a:close/>
                  <a:moveTo>
                    <a:pt x="4787" y="294"/>
                  </a:moveTo>
                  <a:lnTo>
                    <a:pt x="4785" y="294"/>
                  </a:lnTo>
                  <a:lnTo>
                    <a:pt x="4784" y="294"/>
                  </a:lnTo>
                  <a:lnTo>
                    <a:pt x="4787" y="294"/>
                  </a:lnTo>
                  <a:close/>
                  <a:moveTo>
                    <a:pt x="4827" y="294"/>
                  </a:moveTo>
                  <a:lnTo>
                    <a:pt x="4787" y="294"/>
                  </a:lnTo>
                  <a:lnTo>
                    <a:pt x="4784" y="294"/>
                  </a:lnTo>
                  <a:lnTo>
                    <a:pt x="4827" y="294"/>
                  </a:lnTo>
                  <a:close/>
                  <a:moveTo>
                    <a:pt x="54" y="294"/>
                  </a:moveTo>
                  <a:lnTo>
                    <a:pt x="53" y="294"/>
                  </a:lnTo>
                  <a:lnTo>
                    <a:pt x="54" y="294"/>
                  </a:lnTo>
                  <a:close/>
                  <a:moveTo>
                    <a:pt x="4792" y="292"/>
                  </a:moveTo>
                  <a:lnTo>
                    <a:pt x="4785" y="294"/>
                  </a:lnTo>
                  <a:lnTo>
                    <a:pt x="4787" y="294"/>
                  </a:lnTo>
                  <a:lnTo>
                    <a:pt x="4827" y="294"/>
                  </a:lnTo>
                  <a:lnTo>
                    <a:pt x="4828" y="292"/>
                  </a:lnTo>
                  <a:lnTo>
                    <a:pt x="4791" y="292"/>
                  </a:lnTo>
                  <a:lnTo>
                    <a:pt x="4792" y="292"/>
                  </a:lnTo>
                  <a:close/>
                  <a:moveTo>
                    <a:pt x="46" y="291"/>
                  </a:moveTo>
                  <a:lnTo>
                    <a:pt x="48" y="292"/>
                  </a:lnTo>
                  <a:lnTo>
                    <a:pt x="47" y="292"/>
                  </a:lnTo>
                  <a:lnTo>
                    <a:pt x="46" y="291"/>
                  </a:lnTo>
                  <a:close/>
                  <a:moveTo>
                    <a:pt x="47" y="292"/>
                  </a:moveTo>
                  <a:lnTo>
                    <a:pt x="48" y="292"/>
                  </a:lnTo>
                  <a:lnTo>
                    <a:pt x="49" y="292"/>
                  </a:lnTo>
                  <a:lnTo>
                    <a:pt x="47" y="292"/>
                  </a:lnTo>
                  <a:close/>
                  <a:moveTo>
                    <a:pt x="4794" y="291"/>
                  </a:moveTo>
                  <a:lnTo>
                    <a:pt x="4792" y="292"/>
                  </a:lnTo>
                  <a:lnTo>
                    <a:pt x="4791" y="292"/>
                  </a:lnTo>
                  <a:lnTo>
                    <a:pt x="4794" y="291"/>
                  </a:lnTo>
                  <a:close/>
                  <a:moveTo>
                    <a:pt x="4829" y="291"/>
                  </a:moveTo>
                  <a:lnTo>
                    <a:pt x="4794" y="291"/>
                  </a:lnTo>
                  <a:lnTo>
                    <a:pt x="4791" y="292"/>
                  </a:lnTo>
                  <a:lnTo>
                    <a:pt x="4828" y="292"/>
                  </a:lnTo>
                  <a:lnTo>
                    <a:pt x="4829" y="292"/>
                  </a:lnTo>
                  <a:lnTo>
                    <a:pt x="4829" y="291"/>
                  </a:lnTo>
                  <a:close/>
                  <a:moveTo>
                    <a:pt x="46" y="291"/>
                  </a:moveTo>
                  <a:lnTo>
                    <a:pt x="46" y="291"/>
                  </a:lnTo>
                  <a:lnTo>
                    <a:pt x="47" y="292"/>
                  </a:lnTo>
                  <a:lnTo>
                    <a:pt x="46" y="291"/>
                  </a:lnTo>
                  <a:close/>
                  <a:moveTo>
                    <a:pt x="4799" y="288"/>
                  </a:moveTo>
                  <a:lnTo>
                    <a:pt x="4792" y="292"/>
                  </a:lnTo>
                  <a:lnTo>
                    <a:pt x="4794" y="291"/>
                  </a:lnTo>
                  <a:lnTo>
                    <a:pt x="4829" y="291"/>
                  </a:lnTo>
                  <a:lnTo>
                    <a:pt x="4830" y="289"/>
                  </a:lnTo>
                  <a:lnTo>
                    <a:pt x="4798" y="289"/>
                  </a:lnTo>
                  <a:lnTo>
                    <a:pt x="4799" y="288"/>
                  </a:lnTo>
                  <a:close/>
                  <a:moveTo>
                    <a:pt x="40" y="288"/>
                  </a:moveTo>
                  <a:lnTo>
                    <a:pt x="42" y="289"/>
                  </a:lnTo>
                  <a:lnTo>
                    <a:pt x="41" y="288"/>
                  </a:lnTo>
                  <a:lnTo>
                    <a:pt x="40" y="288"/>
                  </a:lnTo>
                  <a:close/>
                  <a:moveTo>
                    <a:pt x="41" y="288"/>
                  </a:moveTo>
                  <a:lnTo>
                    <a:pt x="42" y="289"/>
                  </a:lnTo>
                  <a:lnTo>
                    <a:pt x="41" y="288"/>
                  </a:lnTo>
                  <a:close/>
                  <a:moveTo>
                    <a:pt x="4800" y="288"/>
                  </a:moveTo>
                  <a:lnTo>
                    <a:pt x="4799" y="288"/>
                  </a:lnTo>
                  <a:lnTo>
                    <a:pt x="4798" y="289"/>
                  </a:lnTo>
                  <a:lnTo>
                    <a:pt x="4800" y="288"/>
                  </a:lnTo>
                  <a:close/>
                  <a:moveTo>
                    <a:pt x="4831" y="288"/>
                  </a:moveTo>
                  <a:lnTo>
                    <a:pt x="4800" y="288"/>
                  </a:lnTo>
                  <a:lnTo>
                    <a:pt x="4798" y="289"/>
                  </a:lnTo>
                  <a:lnTo>
                    <a:pt x="4830" y="289"/>
                  </a:lnTo>
                  <a:lnTo>
                    <a:pt x="4831" y="288"/>
                  </a:lnTo>
                  <a:close/>
                  <a:moveTo>
                    <a:pt x="40" y="288"/>
                  </a:moveTo>
                  <a:lnTo>
                    <a:pt x="40" y="288"/>
                  </a:lnTo>
                  <a:lnTo>
                    <a:pt x="41" y="288"/>
                  </a:lnTo>
                  <a:lnTo>
                    <a:pt x="40" y="288"/>
                  </a:lnTo>
                  <a:close/>
                  <a:moveTo>
                    <a:pt x="4833" y="283"/>
                  </a:moveTo>
                  <a:lnTo>
                    <a:pt x="4805" y="283"/>
                  </a:lnTo>
                  <a:lnTo>
                    <a:pt x="4803" y="284"/>
                  </a:lnTo>
                  <a:lnTo>
                    <a:pt x="4799" y="288"/>
                  </a:lnTo>
                  <a:lnTo>
                    <a:pt x="4800" y="288"/>
                  </a:lnTo>
                  <a:lnTo>
                    <a:pt x="4831" y="288"/>
                  </a:lnTo>
                  <a:lnTo>
                    <a:pt x="4833" y="283"/>
                  </a:lnTo>
                  <a:close/>
                  <a:moveTo>
                    <a:pt x="34" y="283"/>
                  </a:moveTo>
                  <a:lnTo>
                    <a:pt x="36" y="284"/>
                  </a:lnTo>
                  <a:lnTo>
                    <a:pt x="35" y="283"/>
                  </a:lnTo>
                  <a:lnTo>
                    <a:pt x="34" y="283"/>
                  </a:lnTo>
                  <a:close/>
                  <a:moveTo>
                    <a:pt x="35" y="283"/>
                  </a:moveTo>
                  <a:lnTo>
                    <a:pt x="36" y="284"/>
                  </a:lnTo>
                  <a:lnTo>
                    <a:pt x="37" y="284"/>
                  </a:lnTo>
                  <a:lnTo>
                    <a:pt x="35" y="283"/>
                  </a:lnTo>
                  <a:close/>
                  <a:moveTo>
                    <a:pt x="4804" y="284"/>
                  </a:moveTo>
                  <a:lnTo>
                    <a:pt x="4803" y="284"/>
                  </a:lnTo>
                  <a:lnTo>
                    <a:pt x="4804" y="284"/>
                  </a:lnTo>
                  <a:close/>
                  <a:moveTo>
                    <a:pt x="4805" y="283"/>
                  </a:moveTo>
                  <a:lnTo>
                    <a:pt x="4804" y="284"/>
                  </a:lnTo>
                  <a:lnTo>
                    <a:pt x="4803" y="284"/>
                  </a:lnTo>
                  <a:lnTo>
                    <a:pt x="4805" y="283"/>
                  </a:lnTo>
                  <a:close/>
                  <a:moveTo>
                    <a:pt x="4809" y="278"/>
                  </a:moveTo>
                  <a:lnTo>
                    <a:pt x="4804" y="284"/>
                  </a:lnTo>
                  <a:lnTo>
                    <a:pt x="4805" y="283"/>
                  </a:lnTo>
                  <a:lnTo>
                    <a:pt x="4833" y="283"/>
                  </a:lnTo>
                  <a:lnTo>
                    <a:pt x="4834" y="281"/>
                  </a:lnTo>
                  <a:lnTo>
                    <a:pt x="4835" y="279"/>
                  </a:lnTo>
                  <a:lnTo>
                    <a:pt x="4808" y="279"/>
                  </a:lnTo>
                  <a:lnTo>
                    <a:pt x="4809" y="278"/>
                  </a:lnTo>
                  <a:close/>
                  <a:moveTo>
                    <a:pt x="35" y="283"/>
                  </a:moveTo>
                  <a:lnTo>
                    <a:pt x="34" y="283"/>
                  </a:lnTo>
                  <a:lnTo>
                    <a:pt x="35" y="283"/>
                  </a:lnTo>
                  <a:close/>
                  <a:moveTo>
                    <a:pt x="30" y="277"/>
                  </a:moveTo>
                  <a:lnTo>
                    <a:pt x="31" y="279"/>
                  </a:lnTo>
                  <a:lnTo>
                    <a:pt x="31" y="278"/>
                  </a:lnTo>
                  <a:lnTo>
                    <a:pt x="30" y="277"/>
                  </a:lnTo>
                  <a:close/>
                  <a:moveTo>
                    <a:pt x="31" y="278"/>
                  </a:moveTo>
                  <a:lnTo>
                    <a:pt x="31" y="279"/>
                  </a:lnTo>
                  <a:lnTo>
                    <a:pt x="32" y="279"/>
                  </a:lnTo>
                  <a:lnTo>
                    <a:pt x="31" y="278"/>
                  </a:lnTo>
                  <a:close/>
                  <a:moveTo>
                    <a:pt x="4809" y="277"/>
                  </a:moveTo>
                  <a:lnTo>
                    <a:pt x="4809" y="278"/>
                  </a:lnTo>
                  <a:lnTo>
                    <a:pt x="4808" y="279"/>
                  </a:lnTo>
                  <a:lnTo>
                    <a:pt x="4809" y="277"/>
                  </a:lnTo>
                  <a:close/>
                  <a:moveTo>
                    <a:pt x="4836" y="277"/>
                  </a:moveTo>
                  <a:lnTo>
                    <a:pt x="4809" y="277"/>
                  </a:lnTo>
                  <a:lnTo>
                    <a:pt x="4808" y="279"/>
                  </a:lnTo>
                  <a:lnTo>
                    <a:pt x="4835" y="279"/>
                  </a:lnTo>
                  <a:lnTo>
                    <a:pt x="4836" y="277"/>
                  </a:lnTo>
                  <a:close/>
                  <a:moveTo>
                    <a:pt x="30" y="277"/>
                  </a:moveTo>
                  <a:lnTo>
                    <a:pt x="30" y="277"/>
                  </a:lnTo>
                  <a:lnTo>
                    <a:pt x="31" y="278"/>
                  </a:lnTo>
                  <a:lnTo>
                    <a:pt x="30" y="277"/>
                  </a:lnTo>
                  <a:close/>
                  <a:moveTo>
                    <a:pt x="4838" y="271"/>
                  </a:moveTo>
                  <a:lnTo>
                    <a:pt x="4813" y="271"/>
                  </a:lnTo>
                  <a:lnTo>
                    <a:pt x="4812" y="273"/>
                  </a:lnTo>
                  <a:lnTo>
                    <a:pt x="4811" y="273"/>
                  </a:lnTo>
                  <a:lnTo>
                    <a:pt x="4809" y="278"/>
                  </a:lnTo>
                  <a:lnTo>
                    <a:pt x="4809" y="277"/>
                  </a:lnTo>
                  <a:lnTo>
                    <a:pt x="4836" y="277"/>
                  </a:lnTo>
                  <a:lnTo>
                    <a:pt x="4838" y="271"/>
                  </a:lnTo>
                  <a:close/>
                  <a:moveTo>
                    <a:pt x="27" y="271"/>
                  </a:moveTo>
                  <a:lnTo>
                    <a:pt x="28" y="273"/>
                  </a:lnTo>
                  <a:lnTo>
                    <a:pt x="28" y="272"/>
                  </a:lnTo>
                  <a:lnTo>
                    <a:pt x="27" y="271"/>
                  </a:lnTo>
                  <a:close/>
                  <a:moveTo>
                    <a:pt x="28" y="272"/>
                  </a:moveTo>
                  <a:lnTo>
                    <a:pt x="28" y="273"/>
                  </a:lnTo>
                  <a:lnTo>
                    <a:pt x="28" y="272"/>
                  </a:lnTo>
                  <a:close/>
                  <a:moveTo>
                    <a:pt x="4812" y="272"/>
                  </a:moveTo>
                  <a:lnTo>
                    <a:pt x="4811" y="273"/>
                  </a:lnTo>
                  <a:lnTo>
                    <a:pt x="4812" y="273"/>
                  </a:lnTo>
                  <a:lnTo>
                    <a:pt x="4812" y="272"/>
                  </a:lnTo>
                  <a:close/>
                  <a:moveTo>
                    <a:pt x="4813" y="271"/>
                  </a:moveTo>
                  <a:lnTo>
                    <a:pt x="4812" y="272"/>
                  </a:lnTo>
                  <a:lnTo>
                    <a:pt x="4812" y="273"/>
                  </a:lnTo>
                  <a:lnTo>
                    <a:pt x="4813" y="271"/>
                  </a:lnTo>
                  <a:close/>
                  <a:moveTo>
                    <a:pt x="27" y="271"/>
                  </a:moveTo>
                  <a:lnTo>
                    <a:pt x="27" y="271"/>
                  </a:lnTo>
                  <a:lnTo>
                    <a:pt x="28" y="272"/>
                  </a:lnTo>
                  <a:lnTo>
                    <a:pt x="27" y="271"/>
                  </a:lnTo>
                  <a:close/>
                  <a:moveTo>
                    <a:pt x="4814" y="265"/>
                  </a:moveTo>
                  <a:lnTo>
                    <a:pt x="4812" y="272"/>
                  </a:lnTo>
                  <a:lnTo>
                    <a:pt x="4813" y="271"/>
                  </a:lnTo>
                  <a:lnTo>
                    <a:pt x="4838" y="271"/>
                  </a:lnTo>
                  <a:lnTo>
                    <a:pt x="4838" y="270"/>
                  </a:lnTo>
                  <a:lnTo>
                    <a:pt x="4838" y="266"/>
                  </a:lnTo>
                  <a:lnTo>
                    <a:pt x="4814" y="266"/>
                  </a:lnTo>
                  <a:lnTo>
                    <a:pt x="4814" y="265"/>
                  </a:lnTo>
                  <a:close/>
                  <a:moveTo>
                    <a:pt x="25" y="264"/>
                  </a:moveTo>
                  <a:lnTo>
                    <a:pt x="25" y="266"/>
                  </a:lnTo>
                  <a:lnTo>
                    <a:pt x="25" y="265"/>
                  </a:lnTo>
                  <a:lnTo>
                    <a:pt x="25" y="264"/>
                  </a:lnTo>
                  <a:close/>
                  <a:moveTo>
                    <a:pt x="25" y="265"/>
                  </a:moveTo>
                  <a:lnTo>
                    <a:pt x="25" y="266"/>
                  </a:lnTo>
                  <a:lnTo>
                    <a:pt x="26" y="266"/>
                  </a:lnTo>
                  <a:lnTo>
                    <a:pt x="25" y="265"/>
                  </a:lnTo>
                  <a:close/>
                  <a:moveTo>
                    <a:pt x="4815" y="264"/>
                  </a:moveTo>
                  <a:lnTo>
                    <a:pt x="4814" y="265"/>
                  </a:lnTo>
                  <a:lnTo>
                    <a:pt x="4814" y="266"/>
                  </a:lnTo>
                  <a:lnTo>
                    <a:pt x="4815" y="264"/>
                  </a:lnTo>
                  <a:close/>
                  <a:moveTo>
                    <a:pt x="4839" y="264"/>
                  </a:moveTo>
                  <a:lnTo>
                    <a:pt x="4815" y="264"/>
                  </a:lnTo>
                  <a:lnTo>
                    <a:pt x="4814" y="266"/>
                  </a:lnTo>
                  <a:lnTo>
                    <a:pt x="4838" y="266"/>
                  </a:lnTo>
                  <a:lnTo>
                    <a:pt x="4839" y="264"/>
                  </a:lnTo>
                  <a:close/>
                  <a:moveTo>
                    <a:pt x="25" y="264"/>
                  </a:moveTo>
                  <a:lnTo>
                    <a:pt x="25" y="264"/>
                  </a:lnTo>
                  <a:lnTo>
                    <a:pt x="25" y="265"/>
                  </a:lnTo>
                  <a:lnTo>
                    <a:pt x="25" y="264"/>
                  </a:lnTo>
                  <a:close/>
                  <a:moveTo>
                    <a:pt x="4839" y="61"/>
                  </a:moveTo>
                  <a:lnTo>
                    <a:pt x="4815" y="61"/>
                  </a:lnTo>
                  <a:lnTo>
                    <a:pt x="4815" y="257"/>
                  </a:lnTo>
                  <a:lnTo>
                    <a:pt x="4815" y="258"/>
                  </a:lnTo>
                  <a:lnTo>
                    <a:pt x="4814" y="265"/>
                  </a:lnTo>
                  <a:lnTo>
                    <a:pt x="4815" y="264"/>
                  </a:lnTo>
                  <a:lnTo>
                    <a:pt x="4839" y="264"/>
                  </a:lnTo>
                  <a:lnTo>
                    <a:pt x="4839" y="258"/>
                  </a:lnTo>
                  <a:lnTo>
                    <a:pt x="4839" y="61"/>
                  </a:lnTo>
                  <a:close/>
                  <a:moveTo>
                    <a:pt x="25" y="256"/>
                  </a:moveTo>
                  <a:lnTo>
                    <a:pt x="25" y="257"/>
                  </a:lnTo>
                  <a:lnTo>
                    <a:pt x="25" y="256"/>
                  </a:lnTo>
                  <a:close/>
                  <a:moveTo>
                    <a:pt x="4815" y="256"/>
                  </a:moveTo>
                  <a:lnTo>
                    <a:pt x="4815" y="257"/>
                  </a:lnTo>
                  <a:lnTo>
                    <a:pt x="4815" y="256"/>
                  </a:lnTo>
                  <a:close/>
                  <a:moveTo>
                    <a:pt x="25" y="61"/>
                  </a:moveTo>
                  <a:lnTo>
                    <a:pt x="25" y="61"/>
                  </a:lnTo>
                  <a:lnTo>
                    <a:pt x="25" y="62"/>
                  </a:lnTo>
                  <a:lnTo>
                    <a:pt x="25" y="61"/>
                  </a:lnTo>
                  <a:close/>
                  <a:moveTo>
                    <a:pt x="4838" y="53"/>
                  </a:moveTo>
                  <a:lnTo>
                    <a:pt x="4814" y="53"/>
                  </a:lnTo>
                  <a:lnTo>
                    <a:pt x="4815" y="55"/>
                  </a:lnTo>
                  <a:lnTo>
                    <a:pt x="4814" y="55"/>
                  </a:lnTo>
                  <a:lnTo>
                    <a:pt x="4815" y="62"/>
                  </a:lnTo>
                  <a:lnTo>
                    <a:pt x="4815" y="61"/>
                  </a:lnTo>
                  <a:lnTo>
                    <a:pt x="4839" y="61"/>
                  </a:lnTo>
                  <a:lnTo>
                    <a:pt x="4839" y="55"/>
                  </a:lnTo>
                  <a:lnTo>
                    <a:pt x="4815" y="55"/>
                  </a:lnTo>
                  <a:lnTo>
                    <a:pt x="4814" y="54"/>
                  </a:lnTo>
                  <a:lnTo>
                    <a:pt x="4838" y="54"/>
                  </a:lnTo>
                  <a:lnTo>
                    <a:pt x="4838" y="53"/>
                  </a:lnTo>
                  <a:close/>
                  <a:moveTo>
                    <a:pt x="25" y="53"/>
                  </a:moveTo>
                  <a:lnTo>
                    <a:pt x="25" y="55"/>
                  </a:lnTo>
                  <a:lnTo>
                    <a:pt x="25" y="54"/>
                  </a:lnTo>
                  <a:lnTo>
                    <a:pt x="25" y="53"/>
                  </a:lnTo>
                  <a:close/>
                  <a:moveTo>
                    <a:pt x="25" y="54"/>
                  </a:moveTo>
                  <a:lnTo>
                    <a:pt x="25" y="55"/>
                  </a:lnTo>
                  <a:lnTo>
                    <a:pt x="25" y="54"/>
                  </a:lnTo>
                  <a:close/>
                  <a:moveTo>
                    <a:pt x="4814" y="53"/>
                  </a:moveTo>
                  <a:lnTo>
                    <a:pt x="4814" y="54"/>
                  </a:lnTo>
                  <a:lnTo>
                    <a:pt x="4815" y="55"/>
                  </a:lnTo>
                  <a:lnTo>
                    <a:pt x="4814" y="53"/>
                  </a:lnTo>
                  <a:close/>
                  <a:moveTo>
                    <a:pt x="26" y="53"/>
                  </a:moveTo>
                  <a:lnTo>
                    <a:pt x="25" y="53"/>
                  </a:lnTo>
                  <a:lnTo>
                    <a:pt x="25" y="54"/>
                  </a:lnTo>
                  <a:lnTo>
                    <a:pt x="26" y="53"/>
                  </a:lnTo>
                  <a:close/>
                  <a:moveTo>
                    <a:pt x="4812" y="47"/>
                  </a:moveTo>
                  <a:lnTo>
                    <a:pt x="4814" y="54"/>
                  </a:lnTo>
                  <a:lnTo>
                    <a:pt x="4814" y="53"/>
                  </a:lnTo>
                  <a:lnTo>
                    <a:pt x="4838" y="53"/>
                  </a:lnTo>
                  <a:lnTo>
                    <a:pt x="4838" y="49"/>
                  </a:lnTo>
                  <a:lnTo>
                    <a:pt x="4838" y="48"/>
                  </a:lnTo>
                  <a:lnTo>
                    <a:pt x="4813" y="48"/>
                  </a:lnTo>
                  <a:lnTo>
                    <a:pt x="4812" y="47"/>
                  </a:lnTo>
                  <a:close/>
                  <a:moveTo>
                    <a:pt x="28" y="46"/>
                  </a:moveTo>
                  <a:lnTo>
                    <a:pt x="27" y="48"/>
                  </a:lnTo>
                  <a:lnTo>
                    <a:pt x="28" y="47"/>
                  </a:lnTo>
                  <a:lnTo>
                    <a:pt x="28" y="46"/>
                  </a:lnTo>
                  <a:close/>
                  <a:moveTo>
                    <a:pt x="28" y="47"/>
                  </a:moveTo>
                  <a:lnTo>
                    <a:pt x="27" y="48"/>
                  </a:lnTo>
                  <a:lnTo>
                    <a:pt x="28" y="47"/>
                  </a:lnTo>
                  <a:close/>
                  <a:moveTo>
                    <a:pt x="4812" y="46"/>
                  </a:moveTo>
                  <a:lnTo>
                    <a:pt x="4812" y="47"/>
                  </a:lnTo>
                  <a:lnTo>
                    <a:pt x="4813" y="48"/>
                  </a:lnTo>
                  <a:lnTo>
                    <a:pt x="4812" y="46"/>
                  </a:lnTo>
                  <a:close/>
                  <a:moveTo>
                    <a:pt x="4837" y="46"/>
                  </a:moveTo>
                  <a:lnTo>
                    <a:pt x="4812" y="46"/>
                  </a:lnTo>
                  <a:lnTo>
                    <a:pt x="4813" y="48"/>
                  </a:lnTo>
                  <a:lnTo>
                    <a:pt x="4838" y="48"/>
                  </a:lnTo>
                  <a:lnTo>
                    <a:pt x="4837" y="46"/>
                  </a:lnTo>
                  <a:close/>
                  <a:moveTo>
                    <a:pt x="28" y="46"/>
                  </a:moveTo>
                  <a:lnTo>
                    <a:pt x="28" y="46"/>
                  </a:lnTo>
                  <a:lnTo>
                    <a:pt x="28" y="47"/>
                  </a:lnTo>
                  <a:lnTo>
                    <a:pt x="28" y="46"/>
                  </a:lnTo>
                  <a:close/>
                  <a:moveTo>
                    <a:pt x="4835" y="40"/>
                  </a:moveTo>
                  <a:lnTo>
                    <a:pt x="4808" y="40"/>
                  </a:lnTo>
                  <a:lnTo>
                    <a:pt x="4809" y="41"/>
                  </a:lnTo>
                  <a:lnTo>
                    <a:pt x="4812" y="47"/>
                  </a:lnTo>
                  <a:lnTo>
                    <a:pt x="4812" y="46"/>
                  </a:lnTo>
                  <a:lnTo>
                    <a:pt x="4837" y="46"/>
                  </a:lnTo>
                  <a:lnTo>
                    <a:pt x="4835" y="40"/>
                  </a:lnTo>
                  <a:close/>
                  <a:moveTo>
                    <a:pt x="4809" y="41"/>
                  </a:moveTo>
                  <a:lnTo>
                    <a:pt x="4809" y="41"/>
                  </a:lnTo>
                  <a:close/>
                  <a:moveTo>
                    <a:pt x="4808" y="40"/>
                  </a:moveTo>
                  <a:lnTo>
                    <a:pt x="4809" y="41"/>
                  </a:lnTo>
                  <a:lnTo>
                    <a:pt x="4808" y="40"/>
                  </a:lnTo>
                  <a:close/>
                  <a:moveTo>
                    <a:pt x="31" y="40"/>
                  </a:moveTo>
                  <a:lnTo>
                    <a:pt x="30" y="41"/>
                  </a:lnTo>
                  <a:lnTo>
                    <a:pt x="31" y="40"/>
                  </a:lnTo>
                  <a:close/>
                  <a:moveTo>
                    <a:pt x="31" y="40"/>
                  </a:moveTo>
                  <a:lnTo>
                    <a:pt x="30" y="41"/>
                  </a:lnTo>
                  <a:lnTo>
                    <a:pt x="31" y="41"/>
                  </a:lnTo>
                  <a:lnTo>
                    <a:pt x="31" y="40"/>
                  </a:lnTo>
                  <a:close/>
                  <a:moveTo>
                    <a:pt x="4804" y="35"/>
                  </a:moveTo>
                  <a:lnTo>
                    <a:pt x="4809" y="41"/>
                  </a:lnTo>
                  <a:lnTo>
                    <a:pt x="4808" y="40"/>
                  </a:lnTo>
                  <a:lnTo>
                    <a:pt x="4835" y="40"/>
                  </a:lnTo>
                  <a:lnTo>
                    <a:pt x="4834" y="37"/>
                  </a:lnTo>
                  <a:lnTo>
                    <a:pt x="4833" y="36"/>
                  </a:lnTo>
                  <a:lnTo>
                    <a:pt x="4805" y="36"/>
                  </a:lnTo>
                  <a:lnTo>
                    <a:pt x="4804" y="35"/>
                  </a:lnTo>
                  <a:close/>
                  <a:moveTo>
                    <a:pt x="32" y="40"/>
                  </a:moveTo>
                  <a:lnTo>
                    <a:pt x="31" y="40"/>
                  </a:lnTo>
                  <a:lnTo>
                    <a:pt x="32" y="40"/>
                  </a:lnTo>
                  <a:close/>
                  <a:moveTo>
                    <a:pt x="36" y="34"/>
                  </a:moveTo>
                  <a:lnTo>
                    <a:pt x="34" y="36"/>
                  </a:lnTo>
                  <a:lnTo>
                    <a:pt x="36" y="35"/>
                  </a:lnTo>
                  <a:lnTo>
                    <a:pt x="36" y="34"/>
                  </a:lnTo>
                  <a:close/>
                  <a:moveTo>
                    <a:pt x="36" y="35"/>
                  </a:moveTo>
                  <a:lnTo>
                    <a:pt x="34" y="36"/>
                  </a:lnTo>
                  <a:lnTo>
                    <a:pt x="35" y="36"/>
                  </a:lnTo>
                  <a:lnTo>
                    <a:pt x="36" y="35"/>
                  </a:lnTo>
                  <a:close/>
                  <a:moveTo>
                    <a:pt x="4803" y="34"/>
                  </a:moveTo>
                  <a:lnTo>
                    <a:pt x="4804" y="35"/>
                  </a:lnTo>
                  <a:lnTo>
                    <a:pt x="4805" y="36"/>
                  </a:lnTo>
                  <a:lnTo>
                    <a:pt x="4803" y="34"/>
                  </a:lnTo>
                  <a:close/>
                  <a:moveTo>
                    <a:pt x="4832" y="34"/>
                  </a:moveTo>
                  <a:lnTo>
                    <a:pt x="4803" y="34"/>
                  </a:lnTo>
                  <a:lnTo>
                    <a:pt x="4805" y="36"/>
                  </a:lnTo>
                  <a:lnTo>
                    <a:pt x="4833" y="36"/>
                  </a:lnTo>
                  <a:lnTo>
                    <a:pt x="4832" y="34"/>
                  </a:lnTo>
                  <a:close/>
                  <a:moveTo>
                    <a:pt x="4799" y="31"/>
                  </a:moveTo>
                  <a:lnTo>
                    <a:pt x="4804" y="35"/>
                  </a:lnTo>
                  <a:lnTo>
                    <a:pt x="4803" y="34"/>
                  </a:lnTo>
                  <a:lnTo>
                    <a:pt x="4832" y="34"/>
                  </a:lnTo>
                  <a:lnTo>
                    <a:pt x="4831" y="31"/>
                  </a:lnTo>
                  <a:lnTo>
                    <a:pt x="4800" y="31"/>
                  </a:lnTo>
                  <a:lnTo>
                    <a:pt x="4799" y="31"/>
                  </a:lnTo>
                  <a:close/>
                  <a:moveTo>
                    <a:pt x="36" y="34"/>
                  </a:moveTo>
                  <a:lnTo>
                    <a:pt x="36" y="34"/>
                  </a:lnTo>
                  <a:lnTo>
                    <a:pt x="36" y="35"/>
                  </a:lnTo>
                  <a:lnTo>
                    <a:pt x="36" y="34"/>
                  </a:lnTo>
                  <a:close/>
                  <a:moveTo>
                    <a:pt x="42" y="30"/>
                  </a:moveTo>
                  <a:lnTo>
                    <a:pt x="40" y="31"/>
                  </a:lnTo>
                  <a:lnTo>
                    <a:pt x="42" y="30"/>
                  </a:lnTo>
                  <a:close/>
                  <a:moveTo>
                    <a:pt x="40" y="31"/>
                  </a:moveTo>
                  <a:lnTo>
                    <a:pt x="40" y="31"/>
                  </a:lnTo>
                  <a:close/>
                  <a:moveTo>
                    <a:pt x="4798" y="30"/>
                  </a:moveTo>
                  <a:lnTo>
                    <a:pt x="4799" y="31"/>
                  </a:lnTo>
                  <a:lnTo>
                    <a:pt x="4800" y="31"/>
                  </a:lnTo>
                  <a:lnTo>
                    <a:pt x="4798" y="30"/>
                  </a:lnTo>
                  <a:close/>
                  <a:moveTo>
                    <a:pt x="4830" y="30"/>
                  </a:moveTo>
                  <a:lnTo>
                    <a:pt x="4798" y="30"/>
                  </a:lnTo>
                  <a:lnTo>
                    <a:pt x="4800" y="31"/>
                  </a:lnTo>
                  <a:lnTo>
                    <a:pt x="4831" y="31"/>
                  </a:lnTo>
                  <a:lnTo>
                    <a:pt x="4830" y="30"/>
                  </a:lnTo>
                  <a:close/>
                  <a:moveTo>
                    <a:pt x="42" y="30"/>
                  </a:moveTo>
                  <a:lnTo>
                    <a:pt x="42" y="30"/>
                  </a:lnTo>
                  <a:lnTo>
                    <a:pt x="40" y="31"/>
                  </a:lnTo>
                  <a:lnTo>
                    <a:pt x="42" y="30"/>
                  </a:lnTo>
                  <a:close/>
                  <a:moveTo>
                    <a:pt x="4792" y="27"/>
                  </a:moveTo>
                  <a:lnTo>
                    <a:pt x="4799" y="31"/>
                  </a:lnTo>
                  <a:lnTo>
                    <a:pt x="4798" y="30"/>
                  </a:lnTo>
                  <a:lnTo>
                    <a:pt x="4830" y="30"/>
                  </a:lnTo>
                  <a:lnTo>
                    <a:pt x="4829" y="27"/>
                  </a:lnTo>
                  <a:lnTo>
                    <a:pt x="4794" y="27"/>
                  </a:lnTo>
                  <a:lnTo>
                    <a:pt x="4792" y="27"/>
                  </a:lnTo>
                  <a:close/>
                  <a:moveTo>
                    <a:pt x="48" y="27"/>
                  </a:moveTo>
                  <a:lnTo>
                    <a:pt x="46" y="27"/>
                  </a:lnTo>
                  <a:lnTo>
                    <a:pt x="47" y="27"/>
                  </a:lnTo>
                  <a:lnTo>
                    <a:pt x="48" y="27"/>
                  </a:lnTo>
                  <a:close/>
                  <a:moveTo>
                    <a:pt x="47" y="27"/>
                  </a:moveTo>
                  <a:lnTo>
                    <a:pt x="46" y="27"/>
                  </a:lnTo>
                  <a:lnTo>
                    <a:pt x="47" y="27"/>
                  </a:lnTo>
                  <a:close/>
                  <a:moveTo>
                    <a:pt x="4791" y="27"/>
                  </a:moveTo>
                  <a:lnTo>
                    <a:pt x="4792" y="27"/>
                  </a:lnTo>
                  <a:lnTo>
                    <a:pt x="4794" y="27"/>
                  </a:lnTo>
                  <a:lnTo>
                    <a:pt x="4791" y="27"/>
                  </a:lnTo>
                  <a:close/>
                  <a:moveTo>
                    <a:pt x="4828" y="27"/>
                  </a:moveTo>
                  <a:lnTo>
                    <a:pt x="4791" y="27"/>
                  </a:lnTo>
                  <a:lnTo>
                    <a:pt x="4794" y="27"/>
                  </a:lnTo>
                  <a:lnTo>
                    <a:pt x="4829" y="27"/>
                  </a:lnTo>
                  <a:lnTo>
                    <a:pt x="4828" y="27"/>
                  </a:lnTo>
                  <a:close/>
                  <a:moveTo>
                    <a:pt x="49" y="27"/>
                  </a:moveTo>
                  <a:lnTo>
                    <a:pt x="48" y="27"/>
                  </a:lnTo>
                  <a:lnTo>
                    <a:pt x="47" y="27"/>
                  </a:lnTo>
                  <a:lnTo>
                    <a:pt x="49" y="27"/>
                  </a:lnTo>
                  <a:close/>
                  <a:moveTo>
                    <a:pt x="4785" y="25"/>
                  </a:moveTo>
                  <a:lnTo>
                    <a:pt x="4792" y="27"/>
                  </a:lnTo>
                  <a:lnTo>
                    <a:pt x="4791" y="27"/>
                  </a:lnTo>
                  <a:lnTo>
                    <a:pt x="4828" y="27"/>
                  </a:lnTo>
                  <a:lnTo>
                    <a:pt x="4827" y="25"/>
                  </a:lnTo>
                  <a:lnTo>
                    <a:pt x="4787" y="25"/>
                  </a:lnTo>
                  <a:lnTo>
                    <a:pt x="4785" y="25"/>
                  </a:lnTo>
                  <a:close/>
                  <a:moveTo>
                    <a:pt x="55" y="25"/>
                  </a:moveTo>
                  <a:lnTo>
                    <a:pt x="53" y="25"/>
                  </a:lnTo>
                  <a:lnTo>
                    <a:pt x="54" y="25"/>
                  </a:lnTo>
                  <a:lnTo>
                    <a:pt x="55" y="25"/>
                  </a:lnTo>
                  <a:close/>
                  <a:moveTo>
                    <a:pt x="54" y="25"/>
                  </a:moveTo>
                  <a:lnTo>
                    <a:pt x="53" y="25"/>
                  </a:lnTo>
                  <a:lnTo>
                    <a:pt x="54" y="25"/>
                  </a:lnTo>
                  <a:close/>
                  <a:moveTo>
                    <a:pt x="4784" y="25"/>
                  </a:moveTo>
                  <a:lnTo>
                    <a:pt x="4785" y="25"/>
                  </a:lnTo>
                  <a:lnTo>
                    <a:pt x="4787" y="25"/>
                  </a:lnTo>
                  <a:lnTo>
                    <a:pt x="4784" y="25"/>
                  </a:lnTo>
                  <a:close/>
                  <a:moveTo>
                    <a:pt x="4827" y="25"/>
                  </a:moveTo>
                  <a:lnTo>
                    <a:pt x="4784" y="25"/>
                  </a:lnTo>
                  <a:lnTo>
                    <a:pt x="4787" y="25"/>
                  </a:lnTo>
                  <a:lnTo>
                    <a:pt x="4827" y="25"/>
                  </a:lnTo>
                  <a:close/>
                  <a:moveTo>
                    <a:pt x="58" y="25"/>
                  </a:moveTo>
                  <a:lnTo>
                    <a:pt x="55" y="25"/>
                  </a:lnTo>
                  <a:lnTo>
                    <a:pt x="54" y="25"/>
                  </a:lnTo>
                  <a:lnTo>
                    <a:pt x="58" y="25"/>
                  </a:lnTo>
                  <a:close/>
                  <a:moveTo>
                    <a:pt x="4826" y="24"/>
                  </a:moveTo>
                  <a:lnTo>
                    <a:pt x="4777" y="24"/>
                  </a:lnTo>
                  <a:lnTo>
                    <a:pt x="4785" y="25"/>
                  </a:lnTo>
                  <a:lnTo>
                    <a:pt x="4784" y="25"/>
                  </a:lnTo>
                  <a:lnTo>
                    <a:pt x="4827" y="25"/>
                  </a:lnTo>
                  <a:lnTo>
                    <a:pt x="4826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1" name="AutoShape 386"/>
            <p:cNvSpPr>
              <a:spLocks/>
            </p:cNvSpPr>
            <p:nvPr/>
          </p:nvSpPr>
          <p:spPr bwMode="auto">
            <a:xfrm>
              <a:off x="2790" y="504"/>
              <a:ext cx="2511" cy="471"/>
            </a:xfrm>
            <a:custGeom>
              <a:avLst/>
              <a:gdLst>
                <a:gd name="T0" fmla="+- 0 2887 2791"/>
                <a:gd name="T1" fmla="*/ T0 w 2511"/>
                <a:gd name="T2" fmla="+- 0 610 504"/>
                <a:gd name="T3" fmla="*/ 610 h 471"/>
                <a:gd name="T4" fmla="+- 0 2847 2791"/>
                <a:gd name="T5" fmla="*/ T4 w 2511"/>
                <a:gd name="T6" fmla="+- 0 610 504"/>
                <a:gd name="T7" fmla="*/ 610 h 471"/>
                <a:gd name="T8" fmla="+- 0 2847 2791"/>
                <a:gd name="T9" fmla="*/ T8 w 2511"/>
                <a:gd name="T10" fmla="+- 0 504 504"/>
                <a:gd name="T11" fmla="*/ 504 h 471"/>
                <a:gd name="T12" fmla="+- 0 2831 2791"/>
                <a:gd name="T13" fmla="*/ T12 w 2511"/>
                <a:gd name="T14" fmla="+- 0 504 504"/>
                <a:gd name="T15" fmla="*/ 504 h 471"/>
                <a:gd name="T16" fmla="+- 0 2831 2791"/>
                <a:gd name="T17" fmla="*/ T16 w 2511"/>
                <a:gd name="T18" fmla="+- 0 610 504"/>
                <a:gd name="T19" fmla="*/ 610 h 471"/>
                <a:gd name="T20" fmla="+- 0 2791 2791"/>
                <a:gd name="T21" fmla="*/ T20 w 2511"/>
                <a:gd name="T22" fmla="+- 0 610 504"/>
                <a:gd name="T23" fmla="*/ 610 h 471"/>
                <a:gd name="T24" fmla="+- 0 2839 2791"/>
                <a:gd name="T25" fmla="*/ T24 w 2511"/>
                <a:gd name="T26" fmla="+- 0 706 504"/>
                <a:gd name="T27" fmla="*/ 706 h 471"/>
                <a:gd name="T28" fmla="+- 0 2879 2791"/>
                <a:gd name="T29" fmla="*/ T28 w 2511"/>
                <a:gd name="T30" fmla="+- 0 626 504"/>
                <a:gd name="T31" fmla="*/ 626 h 471"/>
                <a:gd name="T32" fmla="+- 0 2887 2791"/>
                <a:gd name="T33" fmla="*/ T32 w 2511"/>
                <a:gd name="T34" fmla="+- 0 610 504"/>
                <a:gd name="T35" fmla="*/ 610 h 471"/>
                <a:gd name="T36" fmla="+- 0 5302 2791"/>
                <a:gd name="T37" fmla="*/ T36 w 2511"/>
                <a:gd name="T38" fmla="+- 0 879 504"/>
                <a:gd name="T39" fmla="*/ 879 h 471"/>
                <a:gd name="T40" fmla="+- 0 5262 2791"/>
                <a:gd name="T41" fmla="*/ T40 w 2511"/>
                <a:gd name="T42" fmla="+- 0 879 504"/>
                <a:gd name="T43" fmla="*/ 879 h 471"/>
                <a:gd name="T44" fmla="+- 0 5262 2791"/>
                <a:gd name="T45" fmla="*/ T44 w 2511"/>
                <a:gd name="T46" fmla="+- 0 806 504"/>
                <a:gd name="T47" fmla="*/ 806 h 471"/>
                <a:gd name="T48" fmla="+- 0 5246 2791"/>
                <a:gd name="T49" fmla="*/ T48 w 2511"/>
                <a:gd name="T50" fmla="+- 0 806 504"/>
                <a:gd name="T51" fmla="*/ 806 h 471"/>
                <a:gd name="T52" fmla="+- 0 5246 2791"/>
                <a:gd name="T53" fmla="*/ T52 w 2511"/>
                <a:gd name="T54" fmla="+- 0 879 504"/>
                <a:gd name="T55" fmla="*/ 879 h 471"/>
                <a:gd name="T56" fmla="+- 0 5206 2791"/>
                <a:gd name="T57" fmla="*/ T56 w 2511"/>
                <a:gd name="T58" fmla="+- 0 879 504"/>
                <a:gd name="T59" fmla="*/ 879 h 471"/>
                <a:gd name="T60" fmla="+- 0 5254 2791"/>
                <a:gd name="T61" fmla="*/ T60 w 2511"/>
                <a:gd name="T62" fmla="+- 0 975 504"/>
                <a:gd name="T63" fmla="*/ 975 h 471"/>
                <a:gd name="T64" fmla="+- 0 5294 2791"/>
                <a:gd name="T65" fmla="*/ T64 w 2511"/>
                <a:gd name="T66" fmla="+- 0 895 504"/>
                <a:gd name="T67" fmla="*/ 895 h 471"/>
                <a:gd name="T68" fmla="+- 0 5302 2791"/>
                <a:gd name="T69" fmla="*/ T68 w 2511"/>
                <a:gd name="T70" fmla="+- 0 879 504"/>
                <a:gd name="T71" fmla="*/ 879 h 47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</a:cxnLst>
              <a:rect l="0" t="0" r="r" b="b"/>
              <a:pathLst>
                <a:path w="2511" h="471">
                  <a:moveTo>
                    <a:pt x="96" y="106"/>
                  </a:moveTo>
                  <a:lnTo>
                    <a:pt x="56" y="106"/>
                  </a:lnTo>
                  <a:lnTo>
                    <a:pt x="56" y="0"/>
                  </a:lnTo>
                  <a:lnTo>
                    <a:pt x="40" y="0"/>
                  </a:lnTo>
                  <a:lnTo>
                    <a:pt x="40" y="106"/>
                  </a:lnTo>
                  <a:lnTo>
                    <a:pt x="0" y="106"/>
                  </a:lnTo>
                  <a:lnTo>
                    <a:pt x="48" y="202"/>
                  </a:lnTo>
                  <a:lnTo>
                    <a:pt x="88" y="122"/>
                  </a:lnTo>
                  <a:lnTo>
                    <a:pt x="96" y="106"/>
                  </a:lnTo>
                  <a:close/>
                  <a:moveTo>
                    <a:pt x="2511" y="375"/>
                  </a:moveTo>
                  <a:lnTo>
                    <a:pt x="2471" y="375"/>
                  </a:lnTo>
                  <a:lnTo>
                    <a:pt x="2471" y="302"/>
                  </a:lnTo>
                  <a:lnTo>
                    <a:pt x="2455" y="302"/>
                  </a:lnTo>
                  <a:lnTo>
                    <a:pt x="2455" y="375"/>
                  </a:lnTo>
                  <a:lnTo>
                    <a:pt x="2415" y="375"/>
                  </a:lnTo>
                  <a:lnTo>
                    <a:pt x="2463" y="471"/>
                  </a:lnTo>
                  <a:lnTo>
                    <a:pt x="2503" y="391"/>
                  </a:lnTo>
                  <a:lnTo>
                    <a:pt x="2511" y="375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2" name="Freeform 385"/>
            <p:cNvSpPr>
              <a:spLocks/>
            </p:cNvSpPr>
            <p:nvPr/>
          </p:nvSpPr>
          <p:spPr bwMode="auto">
            <a:xfrm>
              <a:off x="10691" y="4021"/>
              <a:ext cx="456" cy="455"/>
            </a:xfrm>
            <a:custGeom>
              <a:avLst/>
              <a:gdLst>
                <a:gd name="T0" fmla="+- 0 10919 10691"/>
                <a:gd name="T1" fmla="*/ T0 w 456"/>
                <a:gd name="T2" fmla="+- 0 4021 4021"/>
                <a:gd name="T3" fmla="*/ 4021 h 455"/>
                <a:gd name="T4" fmla="+- 0 10847 10691"/>
                <a:gd name="T5" fmla="*/ T4 w 456"/>
                <a:gd name="T6" fmla="+- 0 4033 4021"/>
                <a:gd name="T7" fmla="*/ 4033 h 455"/>
                <a:gd name="T8" fmla="+- 0 10785 10691"/>
                <a:gd name="T9" fmla="*/ T8 w 456"/>
                <a:gd name="T10" fmla="+- 0 4065 4021"/>
                <a:gd name="T11" fmla="*/ 4065 h 455"/>
                <a:gd name="T12" fmla="+- 0 10735 10691"/>
                <a:gd name="T13" fmla="*/ T12 w 456"/>
                <a:gd name="T14" fmla="+- 0 4114 4021"/>
                <a:gd name="T15" fmla="*/ 4114 h 455"/>
                <a:gd name="T16" fmla="+- 0 10703 10691"/>
                <a:gd name="T17" fmla="*/ T16 w 456"/>
                <a:gd name="T18" fmla="+- 0 4176 4021"/>
                <a:gd name="T19" fmla="*/ 4176 h 455"/>
                <a:gd name="T20" fmla="+- 0 10691 10691"/>
                <a:gd name="T21" fmla="*/ T20 w 456"/>
                <a:gd name="T22" fmla="+- 0 4248 4021"/>
                <a:gd name="T23" fmla="*/ 4248 h 455"/>
                <a:gd name="T24" fmla="+- 0 10703 10691"/>
                <a:gd name="T25" fmla="*/ T24 w 456"/>
                <a:gd name="T26" fmla="+- 0 4320 4021"/>
                <a:gd name="T27" fmla="*/ 4320 h 455"/>
                <a:gd name="T28" fmla="+- 0 10735 10691"/>
                <a:gd name="T29" fmla="*/ T28 w 456"/>
                <a:gd name="T30" fmla="+- 0 4382 4021"/>
                <a:gd name="T31" fmla="*/ 4382 h 455"/>
                <a:gd name="T32" fmla="+- 0 10785 10691"/>
                <a:gd name="T33" fmla="*/ T32 w 456"/>
                <a:gd name="T34" fmla="+- 0 4431 4021"/>
                <a:gd name="T35" fmla="*/ 4431 h 455"/>
                <a:gd name="T36" fmla="+- 0 10847 10691"/>
                <a:gd name="T37" fmla="*/ T36 w 456"/>
                <a:gd name="T38" fmla="+- 0 4463 4021"/>
                <a:gd name="T39" fmla="*/ 4463 h 455"/>
                <a:gd name="T40" fmla="+- 0 10919 10691"/>
                <a:gd name="T41" fmla="*/ T40 w 456"/>
                <a:gd name="T42" fmla="+- 0 4475 4021"/>
                <a:gd name="T43" fmla="*/ 4475 h 455"/>
                <a:gd name="T44" fmla="+- 0 10991 10691"/>
                <a:gd name="T45" fmla="*/ T44 w 456"/>
                <a:gd name="T46" fmla="+- 0 4463 4021"/>
                <a:gd name="T47" fmla="*/ 4463 h 455"/>
                <a:gd name="T48" fmla="+- 0 11054 10691"/>
                <a:gd name="T49" fmla="*/ T48 w 456"/>
                <a:gd name="T50" fmla="+- 0 4431 4021"/>
                <a:gd name="T51" fmla="*/ 4431 h 455"/>
                <a:gd name="T52" fmla="+- 0 11103 10691"/>
                <a:gd name="T53" fmla="*/ T52 w 456"/>
                <a:gd name="T54" fmla="+- 0 4382 4021"/>
                <a:gd name="T55" fmla="*/ 4382 h 455"/>
                <a:gd name="T56" fmla="+- 0 11135 10691"/>
                <a:gd name="T57" fmla="*/ T56 w 456"/>
                <a:gd name="T58" fmla="+- 0 4320 4021"/>
                <a:gd name="T59" fmla="*/ 4320 h 455"/>
                <a:gd name="T60" fmla="+- 0 11147 10691"/>
                <a:gd name="T61" fmla="*/ T60 w 456"/>
                <a:gd name="T62" fmla="+- 0 4248 4021"/>
                <a:gd name="T63" fmla="*/ 4248 h 455"/>
                <a:gd name="T64" fmla="+- 0 11135 10691"/>
                <a:gd name="T65" fmla="*/ T64 w 456"/>
                <a:gd name="T66" fmla="+- 0 4176 4021"/>
                <a:gd name="T67" fmla="*/ 4176 h 455"/>
                <a:gd name="T68" fmla="+- 0 11103 10691"/>
                <a:gd name="T69" fmla="*/ T68 w 456"/>
                <a:gd name="T70" fmla="+- 0 4114 4021"/>
                <a:gd name="T71" fmla="*/ 4114 h 455"/>
                <a:gd name="T72" fmla="+- 0 11054 10691"/>
                <a:gd name="T73" fmla="*/ T72 w 456"/>
                <a:gd name="T74" fmla="+- 0 4065 4021"/>
                <a:gd name="T75" fmla="*/ 4065 h 455"/>
                <a:gd name="T76" fmla="+- 0 10991 10691"/>
                <a:gd name="T77" fmla="*/ T76 w 456"/>
                <a:gd name="T78" fmla="+- 0 4033 4021"/>
                <a:gd name="T79" fmla="*/ 4033 h 455"/>
                <a:gd name="T80" fmla="+- 0 10919 10691"/>
                <a:gd name="T81" fmla="*/ T80 w 456"/>
                <a:gd name="T82" fmla="+- 0 4021 4021"/>
                <a:gd name="T83" fmla="*/ 4021 h 45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6" h="455">
                  <a:moveTo>
                    <a:pt x="228" y="0"/>
                  </a:moveTo>
                  <a:lnTo>
                    <a:pt x="156" y="12"/>
                  </a:lnTo>
                  <a:lnTo>
                    <a:pt x="94" y="44"/>
                  </a:lnTo>
                  <a:lnTo>
                    <a:pt x="44" y="93"/>
                  </a:lnTo>
                  <a:lnTo>
                    <a:pt x="12" y="155"/>
                  </a:lnTo>
                  <a:lnTo>
                    <a:pt x="0" y="227"/>
                  </a:lnTo>
                  <a:lnTo>
                    <a:pt x="12" y="299"/>
                  </a:lnTo>
                  <a:lnTo>
                    <a:pt x="44" y="361"/>
                  </a:lnTo>
                  <a:lnTo>
                    <a:pt x="94" y="410"/>
                  </a:lnTo>
                  <a:lnTo>
                    <a:pt x="156" y="442"/>
                  </a:lnTo>
                  <a:lnTo>
                    <a:pt x="228" y="454"/>
                  </a:lnTo>
                  <a:lnTo>
                    <a:pt x="300" y="442"/>
                  </a:lnTo>
                  <a:lnTo>
                    <a:pt x="363" y="410"/>
                  </a:lnTo>
                  <a:lnTo>
                    <a:pt x="412" y="361"/>
                  </a:lnTo>
                  <a:lnTo>
                    <a:pt x="444" y="299"/>
                  </a:lnTo>
                  <a:lnTo>
                    <a:pt x="456" y="227"/>
                  </a:lnTo>
                  <a:lnTo>
                    <a:pt x="444" y="155"/>
                  </a:lnTo>
                  <a:lnTo>
                    <a:pt x="412" y="93"/>
                  </a:lnTo>
                  <a:lnTo>
                    <a:pt x="363" y="44"/>
                  </a:lnTo>
                  <a:lnTo>
                    <a:pt x="300" y="12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3" name="AutoShape 384"/>
            <p:cNvSpPr>
              <a:spLocks/>
            </p:cNvSpPr>
            <p:nvPr/>
          </p:nvSpPr>
          <p:spPr bwMode="auto">
            <a:xfrm>
              <a:off x="8486" y="2024"/>
              <a:ext cx="2661" cy="2451"/>
            </a:xfrm>
            <a:custGeom>
              <a:avLst/>
              <a:gdLst>
                <a:gd name="T0" fmla="+- 0 10691 8486"/>
                <a:gd name="T1" fmla="*/ T0 w 2661"/>
                <a:gd name="T2" fmla="+- 0 4248 2024"/>
                <a:gd name="T3" fmla="*/ 4248 h 2451"/>
                <a:gd name="T4" fmla="+- 0 10703 8486"/>
                <a:gd name="T5" fmla="*/ T4 w 2661"/>
                <a:gd name="T6" fmla="+- 0 4176 2024"/>
                <a:gd name="T7" fmla="*/ 4176 h 2451"/>
                <a:gd name="T8" fmla="+- 0 10735 8486"/>
                <a:gd name="T9" fmla="*/ T8 w 2661"/>
                <a:gd name="T10" fmla="+- 0 4114 2024"/>
                <a:gd name="T11" fmla="*/ 4114 h 2451"/>
                <a:gd name="T12" fmla="+- 0 10785 8486"/>
                <a:gd name="T13" fmla="*/ T12 w 2661"/>
                <a:gd name="T14" fmla="+- 0 4065 2024"/>
                <a:gd name="T15" fmla="*/ 4065 h 2451"/>
                <a:gd name="T16" fmla="+- 0 10847 8486"/>
                <a:gd name="T17" fmla="*/ T16 w 2661"/>
                <a:gd name="T18" fmla="+- 0 4033 2024"/>
                <a:gd name="T19" fmla="*/ 4033 h 2451"/>
                <a:gd name="T20" fmla="+- 0 10919 8486"/>
                <a:gd name="T21" fmla="*/ T20 w 2661"/>
                <a:gd name="T22" fmla="+- 0 4021 2024"/>
                <a:gd name="T23" fmla="*/ 4021 h 2451"/>
                <a:gd name="T24" fmla="+- 0 10991 8486"/>
                <a:gd name="T25" fmla="*/ T24 w 2661"/>
                <a:gd name="T26" fmla="+- 0 4033 2024"/>
                <a:gd name="T27" fmla="*/ 4033 h 2451"/>
                <a:gd name="T28" fmla="+- 0 11054 8486"/>
                <a:gd name="T29" fmla="*/ T28 w 2661"/>
                <a:gd name="T30" fmla="+- 0 4065 2024"/>
                <a:gd name="T31" fmla="*/ 4065 h 2451"/>
                <a:gd name="T32" fmla="+- 0 11103 8486"/>
                <a:gd name="T33" fmla="*/ T32 w 2661"/>
                <a:gd name="T34" fmla="+- 0 4114 2024"/>
                <a:gd name="T35" fmla="*/ 4114 h 2451"/>
                <a:gd name="T36" fmla="+- 0 11135 8486"/>
                <a:gd name="T37" fmla="*/ T36 w 2661"/>
                <a:gd name="T38" fmla="+- 0 4176 2024"/>
                <a:gd name="T39" fmla="*/ 4176 h 2451"/>
                <a:gd name="T40" fmla="+- 0 11147 8486"/>
                <a:gd name="T41" fmla="*/ T40 w 2661"/>
                <a:gd name="T42" fmla="+- 0 4248 2024"/>
                <a:gd name="T43" fmla="*/ 4248 h 2451"/>
                <a:gd name="T44" fmla="+- 0 11135 8486"/>
                <a:gd name="T45" fmla="*/ T44 w 2661"/>
                <a:gd name="T46" fmla="+- 0 4320 2024"/>
                <a:gd name="T47" fmla="*/ 4320 h 2451"/>
                <a:gd name="T48" fmla="+- 0 11103 8486"/>
                <a:gd name="T49" fmla="*/ T48 w 2661"/>
                <a:gd name="T50" fmla="+- 0 4382 2024"/>
                <a:gd name="T51" fmla="*/ 4382 h 2451"/>
                <a:gd name="T52" fmla="+- 0 11054 8486"/>
                <a:gd name="T53" fmla="*/ T52 w 2661"/>
                <a:gd name="T54" fmla="+- 0 4431 2024"/>
                <a:gd name="T55" fmla="*/ 4431 h 2451"/>
                <a:gd name="T56" fmla="+- 0 10991 8486"/>
                <a:gd name="T57" fmla="*/ T56 w 2661"/>
                <a:gd name="T58" fmla="+- 0 4463 2024"/>
                <a:gd name="T59" fmla="*/ 4463 h 2451"/>
                <a:gd name="T60" fmla="+- 0 10919 8486"/>
                <a:gd name="T61" fmla="*/ T60 w 2661"/>
                <a:gd name="T62" fmla="+- 0 4475 2024"/>
                <a:gd name="T63" fmla="*/ 4475 h 2451"/>
                <a:gd name="T64" fmla="+- 0 10847 8486"/>
                <a:gd name="T65" fmla="*/ T64 w 2661"/>
                <a:gd name="T66" fmla="+- 0 4463 2024"/>
                <a:gd name="T67" fmla="*/ 4463 h 2451"/>
                <a:gd name="T68" fmla="+- 0 10785 8486"/>
                <a:gd name="T69" fmla="*/ T68 w 2661"/>
                <a:gd name="T70" fmla="+- 0 4431 2024"/>
                <a:gd name="T71" fmla="*/ 4431 h 2451"/>
                <a:gd name="T72" fmla="+- 0 10735 8486"/>
                <a:gd name="T73" fmla="*/ T72 w 2661"/>
                <a:gd name="T74" fmla="+- 0 4382 2024"/>
                <a:gd name="T75" fmla="*/ 4382 h 2451"/>
                <a:gd name="T76" fmla="+- 0 10703 8486"/>
                <a:gd name="T77" fmla="*/ T76 w 2661"/>
                <a:gd name="T78" fmla="+- 0 4320 2024"/>
                <a:gd name="T79" fmla="*/ 4320 h 2451"/>
                <a:gd name="T80" fmla="+- 0 10691 8486"/>
                <a:gd name="T81" fmla="*/ T80 w 2661"/>
                <a:gd name="T82" fmla="+- 0 4248 2024"/>
                <a:gd name="T83" fmla="*/ 4248 h 2451"/>
                <a:gd name="T84" fmla="+- 0 8486 8486"/>
                <a:gd name="T85" fmla="*/ T84 w 2661"/>
                <a:gd name="T86" fmla="+- 0 2765 2024"/>
                <a:gd name="T87" fmla="*/ 2765 h 2451"/>
                <a:gd name="T88" fmla="+- 0 8493 8486"/>
                <a:gd name="T89" fmla="*/ T88 w 2661"/>
                <a:gd name="T90" fmla="+- 0 2733 2024"/>
                <a:gd name="T91" fmla="*/ 2733 h 2451"/>
                <a:gd name="T92" fmla="+- 0 8510 8486"/>
                <a:gd name="T93" fmla="*/ T92 w 2661"/>
                <a:gd name="T94" fmla="+- 0 2706 2024"/>
                <a:gd name="T95" fmla="*/ 2706 h 2451"/>
                <a:gd name="T96" fmla="+- 0 8537 8486"/>
                <a:gd name="T97" fmla="*/ T96 w 2661"/>
                <a:gd name="T98" fmla="+- 0 2689 2024"/>
                <a:gd name="T99" fmla="*/ 2689 h 2451"/>
                <a:gd name="T100" fmla="+- 0 8569 8486"/>
                <a:gd name="T101" fmla="*/ T100 w 2661"/>
                <a:gd name="T102" fmla="+- 0 2682 2024"/>
                <a:gd name="T103" fmla="*/ 2682 h 2451"/>
                <a:gd name="T104" fmla="+- 0 10356 8486"/>
                <a:gd name="T105" fmla="*/ T104 w 2661"/>
                <a:gd name="T106" fmla="+- 0 2682 2024"/>
                <a:gd name="T107" fmla="*/ 2682 h 2451"/>
                <a:gd name="T108" fmla="+- 0 10389 8486"/>
                <a:gd name="T109" fmla="*/ T108 w 2661"/>
                <a:gd name="T110" fmla="+- 0 2689 2024"/>
                <a:gd name="T111" fmla="*/ 2689 h 2451"/>
                <a:gd name="T112" fmla="+- 0 10415 8486"/>
                <a:gd name="T113" fmla="*/ T112 w 2661"/>
                <a:gd name="T114" fmla="+- 0 2706 2024"/>
                <a:gd name="T115" fmla="*/ 2706 h 2451"/>
                <a:gd name="T116" fmla="+- 0 10433 8486"/>
                <a:gd name="T117" fmla="*/ T116 w 2661"/>
                <a:gd name="T118" fmla="+- 0 2733 2024"/>
                <a:gd name="T119" fmla="*/ 2733 h 2451"/>
                <a:gd name="T120" fmla="+- 0 10440 8486"/>
                <a:gd name="T121" fmla="*/ T120 w 2661"/>
                <a:gd name="T122" fmla="+- 0 2765 2024"/>
                <a:gd name="T123" fmla="*/ 2765 h 2451"/>
                <a:gd name="T124" fmla="+- 0 10440 8486"/>
                <a:gd name="T125" fmla="*/ T124 w 2661"/>
                <a:gd name="T126" fmla="+- 0 3099 2024"/>
                <a:gd name="T127" fmla="*/ 3099 h 2451"/>
                <a:gd name="T128" fmla="+- 0 10433 8486"/>
                <a:gd name="T129" fmla="*/ T128 w 2661"/>
                <a:gd name="T130" fmla="+- 0 3131 2024"/>
                <a:gd name="T131" fmla="*/ 3131 h 2451"/>
                <a:gd name="T132" fmla="+- 0 10415 8486"/>
                <a:gd name="T133" fmla="*/ T132 w 2661"/>
                <a:gd name="T134" fmla="+- 0 3158 2024"/>
                <a:gd name="T135" fmla="*/ 3158 h 2451"/>
                <a:gd name="T136" fmla="+- 0 10389 8486"/>
                <a:gd name="T137" fmla="*/ T136 w 2661"/>
                <a:gd name="T138" fmla="+- 0 3176 2024"/>
                <a:gd name="T139" fmla="*/ 3176 h 2451"/>
                <a:gd name="T140" fmla="+- 0 10356 8486"/>
                <a:gd name="T141" fmla="*/ T140 w 2661"/>
                <a:gd name="T142" fmla="+- 0 3182 2024"/>
                <a:gd name="T143" fmla="*/ 3182 h 2451"/>
                <a:gd name="T144" fmla="+- 0 8569 8486"/>
                <a:gd name="T145" fmla="*/ T144 w 2661"/>
                <a:gd name="T146" fmla="+- 0 3182 2024"/>
                <a:gd name="T147" fmla="*/ 3182 h 2451"/>
                <a:gd name="T148" fmla="+- 0 8537 8486"/>
                <a:gd name="T149" fmla="*/ T148 w 2661"/>
                <a:gd name="T150" fmla="+- 0 3176 2024"/>
                <a:gd name="T151" fmla="*/ 3176 h 2451"/>
                <a:gd name="T152" fmla="+- 0 8510 8486"/>
                <a:gd name="T153" fmla="*/ T152 w 2661"/>
                <a:gd name="T154" fmla="+- 0 3158 2024"/>
                <a:gd name="T155" fmla="*/ 3158 h 2451"/>
                <a:gd name="T156" fmla="+- 0 8493 8486"/>
                <a:gd name="T157" fmla="*/ T156 w 2661"/>
                <a:gd name="T158" fmla="+- 0 3131 2024"/>
                <a:gd name="T159" fmla="*/ 3131 h 2451"/>
                <a:gd name="T160" fmla="+- 0 8486 8486"/>
                <a:gd name="T161" fmla="*/ T160 w 2661"/>
                <a:gd name="T162" fmla="+- 0 3099 2024"/>
                <a:gd name="T163" fmla="*/ 3099 h 2451"/>
                <a:gd name="T164" fmla="+- 0 8486 8486"/>
                <a:gd name="T165" fmla="*/ T164 w 2661"/>
                <a:gd name="T166" fmla="+- 0 2765 2024"/>
                <a:gd name="T167" fmla="*/ 2765 h 2451"/>
                <a:gd name="T168" fmla="+- 0 8488 8486"/>
                <a:gd name="T169" fmla="*/ T168 w 2661"/>
                <a:gd name="T170" fmla="+- 0 2107 2024"/>
                <a:gd name="T171" fmla="*/ 2107 h 2451"/>
                <a:gd name="T172" fmla="+- 0 8495 8486"/>
                <a:gd name="T173" fmla="*/ T172 w 2661"/>
                <a:gd name="T174" fmla="+- 0 2075 2024"/>
                <a:gd name="T175" fmla="*/ 2075 h 2451"/>
                <a:gd name="T176" fmla="+- 0 8512 8486"/>
                <a:gd name="T177" fmla="*/ T176 w 2661"/>
                <a:gd name="T178" fmla="+- 0 2049 2024"/>
                <a:gd name="T179" fmla="*/ 2049 h 2451"/>
                <a:gd name="T180" fmla="+- 0 8539 8486"/>
                <a:gd name="T181" fmla="*/ T180 w 2661"/>
                <a:gd name="T182" fmla="+- 0 2031 2024"/>
                <a:gd name="T183" fmla="*/ 2031 h 2451"/>
                <a:gd name="T184" fmla="+- 0 8571 8486"/>
                <a:gd name="T185" fmla="*/ T184 w 2661"/>
                <a:gd name="T186" fmla="+- 0 2024 2024"/>
                <a:gd name="T187" fmla="*/ 2024 h 2451"/>
                <a:gd name="T188" fmla="+- 0 10358 8486"/>
                <a:gd name="T189" fmla="*/ T188 w 2661"/>
                <a:gd name="T190" fmla="+- 0 2024 2024"/>
                <a:gd name="T191" fmla="*/ 2024 h 2451"/>
                <a:gd name="T192" fmla="+- 0 10391 8486"/>
                <a:gd name="T193" fmla="*/ T192 w 2661"/>
                <a:gd name="T194" fmla="+- 0 2031 2024"/>
                <a:gd name="T195" fmla="*/ 2031 h 2451"/>
                <a:gd name="T196" fmla="+- 0 10417 8486"/>
                <a:gd name="T197" fmla="*/ T196 w 2661"/>
                <a:gd name="T198" fmla="+- 0 2049 2024"/>
                <a:gd name="T199" fmla="*/ 2049 h 2451"/>
                <a:gd name="T200" fmla="+- 0 10435 8486"/>
                <a:gd name="T201" fmla="*/ T200 w 2661"/>
                <a:gd name="T202" fmla="+- 0 2075 2024"/>
                <a:gd name="T203" fmla="*/ 2075 h 2451"/>
                <a:gd name="T204" fmla="+- 0 10442 8486"/>
                <a:gd name="T205" fmla="*/ T204 w 2661"/>
                <a:gd name="T206" fmla="+- 0 2107 2024"/>
                <a:gd name="T207" fmla="*/ 2107 h 2451"/>
                <a:gd name="T208" fmla="+- 0 10442 8486"/>
                <a:gd name="T209" fmla="*/ T208 w 2661"/>
                <a:gd name="T210" fmla="+- 0 2441 2024"/>
                <a:gd name="T211" fmla="*/ 2441 h 2451"/>
                <a:gd name="T212" fmla="+- 0 10435 8486"/>
                <a:gd name="T213" fmla="*/ T212 w 2661"/>
                <a:gd name="T214" fmla="+- 0 2473 2024"/>
                <a:gd name="T215" fmla="*/ 2473 h 2451"/>
                <a:gd name="T216" fmla="+- 0 10417 8486"/>
                <a:gd name="T217" fmla="*/ T216 w 2661"/>
                <a:gd name="T218" fmla="+- 0 2500 2024"/>
                <a:gd name="T219" fmla="*/ 2500 h 2451"/>
                <a:gd name="T220" fmla="+- 0 10391 8486"/>
                <a:gd name="T221" fmla="*/ T220 w 2661"/>
                <a:gd name="T222" fmla="+- 0 2518 2024"/>
                <a:gd name="T223" fmla="*/ 2518 h 2451"/>
                <a:gd name="T224" fmla="+- 0 10358 8486"/>
                <a:gd name="T225" fmla="*/ T224 w 2661"/>
                <a:gd name="T226" fmla="+- 0 2524 2024"/>
                <a:gd name="T227" fmla="*/ 2524 h 2451"/>
                <a:gd name="T228" fmla="+- 0 8571 8486"/>
                <a:gd name="T229" fmla="*/ T228 w 2661"/>
                <a:gd name="T230" fmla="+- 0 2524 2024"/>
                <a:gd name="T231" fmla="*/ 2524 h 2451"/>
                <a:gd name="T232" fmla="+- 0 8539 8486"/>
                <a:gd name="T233" fmla="*/ T232 w 2661"/>
                <a:gd name="T234" fmla="+- 0 2518 2024"/>
                <a:gd name="T235" fmla="*/ 2518 h 2451"/>
                <a:gd name="T236" fmla="+- 0 8512 8486"/>
                <a:gd name="T237" fmla="*/ T236 w 2661"/>
                <a:gd name="T238" fmla="+- 0 2500 2024"/>
                <a:gd name="T239" fmla="*/ 2500 h 2451"/>
                <a:gd name="T240" fmla="+- 0 8495 8486"/>
                <a:gd name="T241" fmla="*/ T240 w 2661"/>
                <a:gd name="T242" fmla="+- 0 2473 2024"/>
                <a:gd name="T243" fmla="*/ 2473 h 2451"/>
                <a:gd name="T244" fmla="+- 0 8488 8486"/>
                <a:gd name="T245" fmla="*/ T244 w 2661"/>
                <a:gd name="T246" fmla="+- 0 2441 2024"/>
                <a:gd name="T247" fmla="*/ 2441 h 2451"/>
                <a:gd name="T248" fmla="+- 0 8488 8486"/>
                <a:gd name="T249" fmla="*/ T248 w 2661"/>
                <a:gd name="T250" fmla="+- 0 2107 2024"/>
                <a:gd name="T251" fmla="*/ 2107 h 245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  <a:cxn ang="0">
                  <a:pos x="T245" y="T247"/>
                </a:cxn>
                <a:cxn ang="0">
                  <a:pos x="T249" y="T251"/>
                </a:cxn>
              </a:cxnLst>
              <a:rect l="0" t="0" r="r" b="b"/>
              <a:pathLst>
                <a:path w="2661" h="2451">
                  <a:moveTo>
                    <a:pt x="2205" y="2224"/>
                  </a:moveTo>
                  <a:lnTo>
                    <a:pt x="2217" y="2152"/>
                  </a:lnTo>
                  <a:lnTo>
                    <a:pt x="2249" y="2090"/>
                  </a:lnTo>
                  <a:lnTo>
                    <a:pt x="2299" y="2041"/>
                  </a:lnTo>
                  <a:lnTo>
                    <a:pt x="2361" y="2009"/>
                  </a:lnTo>
                  <a:lnTo>
                    <a:pt x="2433" y="1997"/>
                  </a:lnTo>
                  <a:lnTo>
                    <a:pt x="2505" y="2009"/>
                  </a:lnTo>
                  <a:lnTo>
                    <a:pt x="2568" y="2041"/>
                  </a:lnTo>
                  <a:lnTo>
                    <a:pt x="2617" y="2090"/>
                  </a:lnTo>
                  <a:lnTo>
                    <a:pt x="2649" y="2152"/>
                  </a:lnTo>
                  <a:lnTo>
                    <a:pt x="2661" y="2224"/>
                  </a:lnTo>
                  <a:lnTo>
                    <a:pt x="2649" y="2296"/>
                  </a:lnTo>
                  <a:lnTo>
                    <a:pt x="2617" y="2358"/>
                  </a:lnTo>
                  <a:lnTo>
                    <a:pt x="2568" y="2407"/>
                  </a:lnTo>
                  <a:lnTo>
                    <a:pt x="2505" y="2439"/>
                  </a:lnTo>
                  <a:lnTo>
                    <a:pt x="2433" y="2451"/>
                  </a:lnTo>
                  <a:lnTo>
                    <a:pt x="2361" y="2439"/>
                  </a:lnTo>
                  <a:lnTo>
                    <a:pt x="2299" y="2407"/>
                  </a:lnTo>
                  <a:lnTo>
                    <a:pt x="2249" y="2358"/>
                  </a:lnTo>
                  <a:lnTo>
                    <a:pt x="2217" y="2296"/>
                  </a:lnTo>
                  <a:lnTo>
                    <a:pt x="2205" y="2224"/>
                  </a:lnTo>
                  <a:close/>
                  <a:moveTo>
                    <a:pt x="0" y="741"/>
                  </a:moveTo>
                  <a:lnTo>
                    <a:pt x="7" y="709"/>
                  </a:lnTo>
                  <a:lnTo>
                    <a:pt x="24" y="682"/>
                  </a:lnTo>
                  <a:lnTo>
                    <a:pt x="51" y="665"/>
                  </a:lnTo>
                  <a:lnTo>
                    <a:pt x="83" y="658"/>
                  </a:lnTo>
                  <a:lnTo>
                    <a:pt x="1870" y="658"/>
                  </a:lnTo>
                  <a:lnTo>
                    <a:pt x="1903" y="665"/>
                  </a:lnTo>
                  <a:lnTo>
                    <a:pt x="1929" y="682"/>
                  </a:lnTo>
                  <a:lnTo>
                    <a:pt x="1947" y="709"/>
                  </a:lnTo>
                  <a:lnTo>
                    <a:pt x="1954" y="741"/>
                  </a:lnTo>
                  <a:lnTo>
                    <a:pt x="1954" y="1075"/>
                  </a:lnTo>
                  <a:lnTo>
                    <a:pt x="1947" y="1107"/>
                  </a:lnTo>
                  <a:lnTo>
                    <a:pt x="1929" y="1134"/>
                  </a:lnTo>
                  <a:lnTo>
                    <a:pt x="1903" y="1152"/>
                  </a:lnTo>
                  <a:lnTo>
                    <a:pt x="1870" y="1158"/>
                  </a:lnTo>
                  <a:lnTo>
                    <a:pt x="83" y="1158"/>
                  </a:lnTo>
                  <a:lnTo>
                    <a:pt x="51" y="1152"/>
                  </a:lnTo>
                  <a:lnTo>
                    <a:pt x="24" y="1134"/>
                  </a:lnTo>
                  <a:lnTo>
                    <a:pt x="7" y="1107"/>
                  </a:lnTo>
                  <a:lnTo>
                    <a:pt x="0" y="1075"/>
                  </a:lnTo>
                  <a:lnTo>
                    <a:pt x="0" y="741"/>
                  </a:lnTo>
                  <a:close/>
                  <a:moveTo>
                    <a:pt x="2" y="83"/>
                  </a:moveTo>
                  <a:lnTo>
                    <a:pt x="9" y="51"/>
                  </a:lnTo>
                  <a:lnTo>
                    <a:pt x="26" y="25"/>
                  </a:lnTo>
                  <a:lnTo>
                    <a:pt x="53" y="7"/>
                  </a:lnTo>
                  <a:lnTo>
                    <a:pt x="85" y="0"/>
                  </a:lnTo>
                  <a:lnTo>
                    <a:pt x="1872" y="0"/>
                  </a:lnTo>
                  <a:lnTo>
                    <a:pt x="1905" y="7"/>
                  </a:lnTo>
                  <a:lnTo>
                    <a:pt x="1931" y="25"/>
                  </a:lnTo>
                  <a:lnTo>
                    <a:pt x="1949" y="51"/>
                  </a:lnTo>
                  <a:lnTo>
                    <a:pt x="1956" y="83"/>
                  </a:lnTo>
                  <a:lnTo>
                    <a:pt x="1956" y="417"/>
                  </a:lnTo>
                  <a:lnTo>
                    <a:pt x="1949" y="449"/>
                  </a:lnTo>
                  <a:lnTo>
                    <a:pt x="1931" y="476"/>
                  </a:lnTo>
                  <a:lnTo>
                    <a:pt x="1905" y="494"/>
                  </a:lnTo>
                  <a:lnTo>
                    <a:pt x="1872" y="500"/>
                  </a:lnTo>
                  <a:lnTo>
                    <a:pt x="85" y="500"/>
                  </a:lnTo>
                  <a:lnTo>
                    <a:pt x="53" y="494"/>
                  </a:lnTo>
                  <a:lnTo>
                    <a:pt x="26" y="476"/>
                  </a:lnTo>
                  <a:lnTo>
                    <a:pt x="9" y="449"/>
                  </a:lnTo>
                  <a:lnTo>
                    <a:pt x="2" y="417"/>
                  </a:lnTo>
                  <a:lnTo>
                    <a:pt x="2" y="83"/>
                  </a:lnTo>
                  <a:close/>
                </a:path>
              </a:pathLst>
            </a:custGeom>
            <a:noFill/>
            <a:ln w="763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4" name="AutoShape 383"/>
            <p:cNvSpPr>
              <a:spLocks/>
            </p:cNvSpPr>
            <p:nvPr/>
          </p:nvSpPr>
          <p:spPr bwMode="auto">
            <a:xfrm>
              <a:off x="7855" y="2524"/>
              <a:ext cx="1657" cy="1181"/>
            </a:xfrm>
            <a:custGeom>
              <a:avLst/>
              <a:gdLst>
                <a:gd name="T0" fmla="+- 0 9470 7855"/>
                <a:gd name="T1" fmla="*/ T0 w 1657"/>
                <a:gd name="T2" fmla="+- 0 3182 2524"/>
                <a:gd name="T3" fmla="*/ 3182 h 1181"/>
                <a:gd name="T4" fmla="+- 0 9454 7855"/>
                <a:gd name="T5" fmla="*/ T4 w 1657"/>
                <a:gd name="T6" fmla="+- 0 3182 2524"/>
                <a:gd name="T7" fmla="*/ 3182 h 1181"/>
                <a:gd name="T8" fmla="+- 0 9454 7855"/>
                <a:gd name="T9" fmla="*/ T8 w 1657"/>
                <a:gd name="T10" fmla="+- 0 3436 2524"/>
                <a:gd name="T11" fmla="*/ 3436 h 1181"/>
                <a:gd name="T12" fmla="+- 0 7895 7855"/>
                <a:gd name="T13" fmla="*/ T12 w 1657"/>
                <a:gd name="T14" fmla="+- 0 3436 2524"/>
                <a:gd name="T15" fmla="*/ 3436 h 1181"/>
                <a:gd name="T16" fmla="+- 0 7895 7855"/>
                <a:gd name="T17" fmla="*/ T16 w 1657"/>
                <a:gd name="T18" fmla="+- 0 3609 2524"/>
                <a:gd name="T19" fmla="*/ 3609 h 1181"/>
                <a:gd name="T20" fmla="+- 0 7855 7855"/>
                <a:gd name="T21" fmla="*/ T20 w 1657"/>
                <a:gd name="T22" fmla="+- 0 3609 2524"/>
                <a:gd name="T23" fmla="*/ 3609 h 1181"/>
                <a:gd name="T24" fmla="+- 0 7904 7855"/>
                <a:gd name="T25" fmla="*/ T24 w 1657"/>
                <a:gd name="T26" fmla="+- 0 3705 2524"/>
                <a:gd name="T27" fmla="*/ 3705 h 1181"/>
                <a:gd name="T28" fmla="+- 0 7944 7855"/>
                <a:gd name="T29" fmla="*/ T28 w 1657"/>
                <a:gd name="T30" fmla="+- 0 3625 2524"/>
                <a:gd name="T31" fmla="*/ 3625 h 1181"/>
                <a:gd name="T32" fmla="+- 0 7952 7855"/>
                <a:gd name="T33" fmla="*/ T32 w 1657"/>
                <a:gd name="T34" fmla="+- 0 3609 2524"/>
                <a:gd name="T35" fmla="*/ 3609 h 1181"/>
                <a:gd name="T36" fmla="+- 0 7911 7855"/>
                <a:gd name="T37" fmla="*/ T36 w 1657"/>
                <a:gd name="T38" fmla="+- 0 3609 2524"/>
                <a:gd name="T39" fmla="*/ 3609 h 1181"/>
                <a:gd name="T40" fmla="+- 0 7911 7855"/>
                <a:gd name="T41" fmla="*/ T40 w 1657"/>
                <a:gd name="T42" fmla="+- 0 3452 2524"/>
                <a:gd name="T43" fmla="*/ 3452 h 1181"/>
                <a:gd name="T44" fmla="+- 0 9470 7855"/>
                <a:gd name="T45" fmla="*/ T44 w 1657"/>
                <a:gd name="T46" fmla="+- 0 3452 2524"/>
                <a:gd name="T47" fmla="*/ 3452 h 1181"/>
                <a:gd name="T48" fmla="+- 0 9470 7855"/>
                <a:gd name="T49" fmla="*/ T48 w 1657"/>
                <a:gd name="T50" fmla="+- 0 3436 2524"/>
                <a:gd name="T51" fmla="*/ 3436 h 1181"/>
                <a:gd name="T52" fmla="+- 0 9470 7855"/>
                <a:gd name="T53" fmla="*/ T52 w 1657"/>
                <a:gd name="T54" fmla="+- 0 3182 2524"/>
                <a:gd name="T55" fmla="*/ 3182 h 1181"/>
                <a:gd name="T56" fmla="+- 0 9512 7855"/>
                <a:gd name="T57" fmla="*/ T56 w 1657"/>
                <a:gd name="T58" fmla="+- 0 2587 2524"/>
                <a:gd name="T59" fmla="*/ 2587 h 1181"/>
                <a:gd name="T60" fmla="+- 0 9472 7855"/>
                <a:gd name="T61" fmla="*/ T60 w 1657"/>
                <a:gd name="T62" fmla="+- 0 2586 2524"/>
                <a:gd name="T63" fmla="*/ 2586 h 1181"/>
                <a:gd name="T64" fmla="+- 0 9473 7855"/>
                <a:gd name="T65" fmla="*/ T64 w 1657"/>
                <a:gd name="T66" fmla="+- 0 2524 2524"/>
                <a:gd name="T67" fmla="*/ 2524 h 1181"/>
                <a:gd name="T68" fmla="+- 0 9457 7855"/>
                <a:gd name="T69" fmla="*/ T68 w 1657"/>
                <a:gd name="T70" fmla="+- 0 2524 2524"/>
                <a:gd name="T71" fmla="*/ 2524 h 1181"/>
                <a:gd name="T72" fmla="+- 0 9456 7855"/>
                <a:gd name="T73" fmla="*/ T72 w 1657"/>
                <a:gd name="T74" fmla="+- 0 2586 2524"/>
                <a:gd name="T75" fmla="*/ 2586 h 1181"/>
                <a:gd name="T76" fmla="+- 0 9416 7855"/>
                <a:gd name="T77" fmla="*/ T76 w 1657"/>
                <a:gd name="T78" fmla="+- 0 2585 2524"/>
                <a:gd name="T79" fmla="*/ 2585 h 1181"/>
                <a:gd name="T80" fmla="+- 0 9463 7855"/>
                <a:gd name="T81" fmla="*/ T80 w 1657"/>
                <a:gd name="T82" fmla="+- 0 2682 2524"/>
                <a:gd name="T83" fmla="*/ 2682 h 1181"/>
                <a:gd name="T84" fmla="+- 0 9504 7855"/>
                <a:gd name="T85" fmla="*/ T84 w 1657"/>
                <a:gd name="T86" fmla="+- 0 2602 2524"/>
                <a:gd name="T87" fmla="*/ 2602 h 1181"/>
                <a:gd name="T88" fmla="+- 0 9512 7855"/>
                <a:gd name="T89" fmla="*/ T88 w 1657"/>
                <a:gd name="T90" fmla="+- 0 2587 2524"/>
                <a:gd name="T91" fmla="*/ 2587 h 118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</a:cxnLst>
              <a:rect l="0" t="0" r="r" b="b"/>
              <a:pathLst>
                <a:path w="1657" h="1181">
                  <a:moveTo>
                    <a:pt x="1615" y="658"/>
                  </a:moveTo>
                  <a:lnTo>
                    <a:pt x="1599" y="658"/>
                  </a:lnTo>
                  <a:lnTo>
                    <a:pt x="1599" y="912"/>
                  </a:lnTo>
                  <a:lnTo>
                    <a:pt x="40" y="912"/>
                  </a:lnTo>
                  <a:lnTo>
                    <a:pt x="40" y="1085"/>
                  </a:lnTo>
                  <a:lnTo>
                    <a:pt x="0" y="1085"/>
                  </a:lnTo>
                  <a:lnTo>
                    <a:pt x="49" y="1181"/>
                  </a:lnTo>
                  <a:lnTo>
                    <a:pt x="89" y="1101"/>
                  </a:lnTo>
                  <a:lnTo>
                    <a:pt x="97" y="1085"/>
                  </a:lnTo>
                  <a:lnTo>
                    <a:pt x="56" y="1085"/>
                  </a:lnTo>
                  <a:lnTo>
                    <a:pt x="56" y="928"/>
                  </a:lnTo>
                  <a:lnTo>
                    <a:pt x="1615" y="928"/>
                  </a:lnTo>
                  <a:lnTo>
                    <a:pt x="1615" y="912"/>
                  </a:lnTo>
                  <a:lnTo>
                    <a:pt x="1615" y="658"/>
                  </a:lnTo>
                  <a:close/>
                  <a:moveTo>
                    <a:pt x="1657" y="63"/>
                  </a:moveTo>
                  <a:lnTo>
                    <a:pt x="1617" y="62"/>
                  </a:lnTo>
                  <a:lnTo>
                    <a:pt x="1618" y="0"/>
                  </a:lnTo>
                  <a:lnTo>
                    <a:pt x="1602" y="0"/>
                  </a:lnTo>
                  <a:lnTo>
                    <a:pt x="1601" y="62"/>
                  </a:lnTo>
                  <a:lnTo>
                    <a:pt x="1561" y="61"/>
                  </a:lnTo>
                  <a:lnTo>
                    <a:pt x="1608" y="158"/>
                  </a:lnTo>
                  <a:lnTo>
                    <a:pt x="1649" y="78"/>
                  </a:lnTo>
                  <a:lnTo>
                    <a:pt x="1657" y="63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5" name="Freeform 382"/>
            <p:cNvSpPr>
              <a:spLocks/>
            </p:cNvSpPr>
            <p:nvPr/>
          </p:nvSpPr>
          <p:spPr bwMode="auto">
            <a:xfrm>
              <a:off x="9018" y="3705"/>
              <a:ext cx="1091" cy="1091"/>
            </a:xfrm>
            <a:custGeom>
              <a:avLst/>
              <a:gdLst>
                <a:gd name="T0" fmla="+- 0 9019 9019"/>
                <a:gd name="T1" fmla="*/ T0 w 1091"/>
                <a:gd name="T2" fmla="+- 0 4251 3706"/>
                <a:gd name="T3" fmla="*/ 4251 h 1091"/>
                <a:gd name="T4" fmla="+- 0 9564 9019"/>
                <a:gd name="T5" fmla="*/ T4 w 1091"/>
                <a:gd name="T6" fmla="+- 0 3706 3706"/>
                <a:gd name="T7" fmla="*/ 3706 h 1091"/>
                <a:gd name="T8" fmla="+- 0 10109 9019"/>
                <a:gd name="T9" fmla="*/ T8 w 1091"/>
                <a:gd name="T10" fmla="+- 0 4251 3706"/>
                <a:gd name="T11" fmla="*/ 4251 h 1091"/>
                <a:gd name="T12" fmla="+- 0 9564 9019"/>
                <a:gd name="T13" fmla="*/ T12 w 1091"/>
                <a:gd name="T14" fmla="+- 0 4796 3706"/>
                <a:gd name="T15" fmla="*/ 4796 h 1091"/>
                <a:gd name="T16" fmla="+- 0 9019 9019"/>
                <a:gd name="T17" fmla="*/ T16 w 1091"/>
                <a:gd name="T18" fmla="+- 0 4251 3706"/>
                <a:gd name="T19" fmla="*/ 4251 h 109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91" h="1091">
                  <a:moveTo>
                    <a:pt x="0" y="545"/>
                  </a:moveTo>
                  <a:lnTo>
                    <a:pt x="545" y="0"/>
                  </a:lnTo>
                  <a:lnTo>
                    <a:pt x="1090" y="545"/>
                  </a:lnTo>
                  <a:lnTo>
                    <a:pt x="545" y="1090"/>
                  </a:lnTo>
                  <a:lnTo>
                    <a:pt x="0" y="545"/>
                  </a:lnTo>
                  <a:close/>
                </a:path>
              </a:pathLst>
            </a:custGeom>
            <a:noFill/>
            <a:ln w="10177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6" name="AutoShape 381"/>
            <p:cNvSpPr>
              <a:spLocks/>
            </p:cNvSpPr>
            <p:nvPr/>
          </p:nvSpPr>
          <p:spPr bwMode="auto">
            <a:xfrm>
              <a:off x="8449" y="4201"/>
              <a:ext cx="570" cy="97"/>
            </a:xfrm>
            <a:custGeom>
              <a:avLst/>
              <a:gdLst>
                <a:gd name="T0" fmla="+- 0 8923 8449"/>
                <a:gd name="T1" fmla="*/ T0 w 570"/>
                <a:gd name="T2" fmla="+- 0 4258 4202"/>
                <a:gd name="T3" fmla="*/ 4258 h 97"/>
                <a:gd name="T4" fmla="+- 0 8923 8449"/>
                <a:gd name="T5" fmla="*/ T4 w 570"/>
                <a:gd name="T6" fmla="+- 0 4298 4202"/>
                <a:gd name="T7" fmla="*/ 4298 h 97"/>
                <a:gd name="T8" fmla="+- 0 9003 8449"/>
                <a:gd name="T9" fmla="*/ T8 w 570"/>
                <a:gd name="T10" fmla="+- 0 4258 4202"/>
                <a:gd name="T11" fmla="*/ 4258 h 97"/>
                <a:gd name="T12" fmla="+- 0 8923 8449"/>
                <a:gd name="T13" fmla="*/ T12 w 570"/>
                <a:gd name="T14" fmla="+- 0 4258 4202"/>
                <a:gd name="T15" fmla="*/ 4258 h 97"/>
                <a:gd name="T16" fmla="+- 0 8923 8449"/>
                <a:gd name="T17" fmla="*/ T16 w 570"/>
                <a:gd name="T18" fmla="+- 0 4242 4202"/>
                <a:gd name="T19" fmla="*/ 4242 h 97"/>
                <a:gd name="T20" fmla="+- 0 8923 8449"/>
                <a:gd name="T21" fmla="*/ T20 w 570"/>
                <a:gd name="T22" fmla="+- 0 4258 4202"/>
                <a:gd name="T23" fmla="*/ 4258 h 97"/>
                <a:gd name="T24" fmla="+- 0 8939 8449"/>
                <a:gd name="T25" fmla="*/ T24 w 570"/>
                <a:gd name="T26" fmla="+- 0 4258 4202"/>
                <a:gd name="T27" fmla="*/ 4258 h 97"/>
                <a:gd name="T28" fmla="+- 0 8939 8449"/>
                <a:gd name="T29" fmla="*/ T28 w 570"/>
                <a:gd name="T30" fmla="+- 0 4242 4202"/>
                <a:gd name="T31" fmla="*/ 4242 h 97"/>
                <a:gd name="T32" fmla="+- 0 8923 8449"/>
                <a:gd name="T33" fmla="*/ T32 w 570"/>
                <a:gd name="T34" fmla="+- 0 4242 4202"/>
                <a:gd name="T35" fmla="*/ 4242 h 97"/>
                <a:gd name="T36" fmla="+- 0 8923 8449"/>
                <a:gd name="T37" fmla="*/ T36 w 570"/>
                <a:gd name="T38" fmla="+- 0 4202 4202"/>
                <a:gd name="T39" fmla="*/ 4202 h 97"/>
                <a:gd name="T40" fmla="+- 0 8923 8449"/>
                <a:gd name="T41" fmla="*/ T40 w 570"/>
                <a:gd name="T42" fmla="+- 0 4242 4202"/>
                <a:gd name="T43" fmla="*/ 4242 h 97"/>
                <a:gd name="T44" fmla="+- 0 8939 8449"/>
                <a:gd name="T45" fmla="*/ T44 w 570"/>
                <a:gd name="T46" fmla="+- 0 4242 4202"/>
                <a:gd name="T47" fmla="*/ 4242 h 97"/>
                <a:gd name="T48" fmla="+- 0 8939 8449"/>
                <a:gd name="T49" fmla="*/ T48 w 570"/>
                <a:gd name="T50" fmla="+- 0 4258 4202"/>
                <a:gd name="T51" fmla="*/ 4258 h 97"/>
                <a:gd name="T52" fmla="+- 0 9003 8449"/>
                <a:gd name="T53" fmla="*/ T52 w 570"/>
                <a:gd name="T54" fmla="+- 0 4258 4202"/>
                <a:gd name="T55" fmla="*/ 4258 h 97"/>
                <a:gd name="T56" fmla="+- 0 9019 8449"/>
                <a:gd name="T57" fmla="*/ T56 w 570"/>
                <a:gd name="T58" fmla="+- 0 4250 4202"/>
                <a:gd name="T59" fmla="*/ 4250 h 97"/>
                <a:gd name="T60" fmla="+- 0 8923 8449"/>
                <a:gd name="T61" fmla="*/ T60 w 570"/>
                <a:gd name="T62" fmla="+- 0 4202 4202"/>
                <a:gd name="T63" fmla="*/ 4202 h 97"/>
                <a:gd name="T64" fmla="+- 0 8450 8449"/>
                <a:gd name="T65" fmla="*/ T64 w 570"/>
                <a:gd name="T66" fmla="+- 0 4242 4202"/>
                <a:gd name="T67" fmla="*/ 4242 h 97"/>
                <a:gd name="T68" fmla="+- 0 8449 8449"/>
                <a:gd name="T69" fmla="*/ T68 w 570"/>
                <a:gd name="T70" fmla="+- 0 4258 4202"/>
                <a:gd name="T71" fmla="*/ 4258 h 97"/>
                <a:gd name="T72" fmla="+- 0 8923 8449"/>
                <a:gd name="T73" fmla="*/ T72 w 570"/>
                <a:gd name="T74" fmla="+- 0 4258 4202"/>
                <a:gd name="T75" fmla="*/ 4258 h 97"/>
                <a:gd name="T76" fmla="+- 0 8923 8449"/>
                <a:gd name="T77" fmla="*/ T76 w 570"/>
                <a:gd name="T78" fmla="+- 0 4242 4202"/>
                <a:gd name="T79" fmla="*/ 4242 h 97"/>
                <a:gd name="T80" fmla="+- 0 8450 8449"/>
                <a:gd name="T81" fmla="*/ T80 w 570"/>
                <a:gd name="T82" fmla="+- 0 4242 4202"/>
                <a:gd name="T83" fmla="*/ 4242 h 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570" h="97">
                  <a:moveTo>
                    <a:pt x="474" y="56"/>
                  </a:moveTo>
                  <a:lnTo>
                    <a:pt x="474" y="96"/>
                  </a:lnTo>
                  <a:lnTo>
                    <a:pt x="554" y="56"/>
                  </a:lnTo>
                  <a:lnTo>
                    <a:pt x="474" y="56"/>
                  </a:lnTo>
                  <a:close/>
                  <a:moveTo>
                    <a:pt x="474" y="40"/>
                  </a:moveTo>
                  <a:lnTo>
                    <a:pt x="474" y="56"/>
                  </a:lnTo>
                  <a:lnTo>
                    <a:pt x="490" y="56"/>
                  </a:lnTo>
                  <a:lnTo>
                    <a:pt x="490" y="40"/>
                  </a:lnTo>
                  <a:lnTo>
                    <a:pt x="474" y="40"/>
                  </a:lnTo>
                  <a:close/>
                  <a:moveTo>
                    <a:pt x="474" y="0"/>
                  </a:moveTo>
                  <a:lnTo>
                    <a:pt x="474" y="40"/>
                  </a:lnTo>
                  <a:lnTo>
                    <a:pt x="490" y="40"/>
                  </a:lnTo>
                  <a:lnTo>
                    <a:pt x="490" y="56"/>
                  </a:lnTo>
                  <a:lnTo>
                    <a:pt x="554" y="56"/>
                  </a:lnTo>
                  <a:lnTo>
                    <a:pt x="570" y="48"/>
                  </a:lnTo>
                  <a:lnTo>
                    <a:pt x="474" y="0"/>
                  </a:lnTo>
                  <a:close/>
                  <a:moveTo>
                    <a:pt x="1" y="40"/>
                  </a:moveTo>
                  <a:lnTo>
                    <a:pt x="0" y="56"/>
                  </a:lnTo>
                  <a:lnTo>
                    <a:pt x="474" y="56"/>
                  </a:lnTo>
                  <a:lnTo>
                    <a:pt x="474" y="40"/>
                  </a:lnTo>
                  <a:lnTo>
                    <a:pt x="1" y="4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7" name="Freeform 380"/>
            <p:cNvSpPr>
              <a:spLocks/>
            </p:cNvSpPr>
            <p:nvPr/>
          </p:nvSpPr>
          <p:spPr bwMode="auto">
            <a:xfrm>
              <a:off x="8593" y="5094"/>
              <a:ext cx="1954" cy="501"/>
            </a:xfrm>
            <a:custGeom>
              <a:avLst/>
              <a:gdLst>
                <a:gd name="T0" fmla="+- 0 8594 8594"/>
                <a:gd name="T1" fmla="*/ T0 w 1954"/>
                <a:gd name="T2" fmla="+- 0 5178 5095"/>
                <a:gd name="T3" fmla="*/ 5178 h 501"/>
                <a:gd name="T4" fmla="+- 0 8600 8594"/>
                <a:gd name="T5" fmla="*/ T4 w 1954"/>
                <a:gd name="T6" fmla="+- 0 5145 5095"/>
                <a:gd name="T7" fmla="*/ 5145 h 501"/>
                <a:gd name="T8" fmla="+- 0 8618 8594"/>
                <a:gd name="T9" fmla="*/ T8 w 1954"/>
                <a:gd name="T10" fmla="+- 0 5119 5095"/>
                <a:gd name="T11" fmla="*/ 5119 h 501"/>
                <a:gd name="T12" fmla="+- 0 8645 8594"/>
                <a:gd name="T13" fmla="*/ T12 w 1954"/>
                <a:gd name="T14" fmla="+- 0 5101 5095"/>
                <a:gd name="T15" fmla="*/ 5101 h 501"/>
                <a:gd name="T16" fmla="+- 0 8677 8594"/>
                <a:gd name="T17" fmla="*/ T16 w 1954"/>
                <a:gd name="T18" fmla="+- 0 5095 5095"/>
                <a:gd name="T19" fmla="*/ 5095 h 501"/>
                <a:gd name="T20" fmla="+- 0 10464 8594"/>
                <a:gd name="T21" fmla="*/ T20 w 1954"/>
                <a:gd name="T22" fmla="+- 0 5095 5095"/>
                <a:gd name="T23" fmla="*/ 5095 h 501"/>
                <a:gd name="T24" fmla="+- 0 10523 8594"/>
                <a:gd name="T25" fmla="*/ T24 w 1954"/>
                <a:gd name="T26" fmla="+- 0 5119 5095"/>
                <a:gd name="T27" fmla="*/ 5119 h 501"/>
                <a:gd name="T28" fmla="+- 0 10547 8594"/>
                <a:gd name="T29" fmla="*/ T28 w 1954"/>
                <a:gd name="T30" fmla="+- 0 5178 5095"/>
                <a:gd name="T31" fmla="*/ 5178 h 501"/>
                <a:gd name="T32" fmla="+- 0 10547 8594"/>
                <a:gd name="T33" fmla="*/ T32 w 1954"/>
                <a:gd name="T34" fmla="+- 0 5511 5095"/>
                <a:gd name="T35" fmla="*/ 5511 h 501"/>
                <a:gd name="T36" fmla="+- 0 10541 8594"/>
                <a:gd name="T37" fmla="*/ T36 w 1954"/>
                <a:gd name="T38" fmla="+- 0 5544 5095"/>
                <a:gd name="T39" fmla="*/ 5544 h 501"/>
                <a:gd name="T40" fmla="+- 0 10523 8594"/>
                <a:gd name="T41" fmla="*/ T40 w 1954"/>
                <a:gd name="T42" fmla="+- 0 5570 5095"/>
                <a:gd name="T43" fmla="*/ 5570 h 501"/>
                <a:gd name="T44" fmla="+- 0 10496 8594"/>
                <a:gd name="T45" fmla="*/ T44 w 1954"/>
                <a:gd name="T46" fmla="+- 0 5588 5095"/>
                <a:gd name="T47" fmla="*/ 5588 h 501"/>
                <a:gd name="T48" fmla="+- 0 10464 8594"/>
                <a:gd name="T49" fmla="*/ T48 w 1954"/>
                <a:gd name="T50" fmla="+- 0 5595 5095"/>
                <a:gd name="T51" fmla="*/ 5595 h 501"/>
                <a:gd name="T52" fmla="+- 0 8677 8594"/>
                <a:gd name="T53" fmla="*/ T52 w 1954"/>
                <a:gd name="T54" fmla="+- 0 5595 5095"/>
                <a:gd name="T55" fmla="*/ 5595 h 501"/>
                <a:gd name="T56" fmla="+- 0 8618 8594"/>
                <a:gd name="T57" fmla="*/ T56 w 1954"/>
                <a:gd name="T58" fmla="+- 0 5570 5095"/>
                <a:gd name="T59" fmla="*/ 5570 h 501"/>
                <a:gd name="T60" fmla="+- 0 8594 8594"/>
                <a:gd name="T61" fmla="*/ T60 w 1954"/>
                <a:gd name="T62" fmla="+- 0 5511 5095"/>
                <a:gd name="T63" fmla="*/ 5511 h 501"/>
                <a:gd name="T64" fmla="+- 0 8594 8594"/>
                <a:gd name="T65" fmla="*/ T64 w 1954"/>
                <a:gd name="T66" fmla="+- 0 5178 5095"/>
                <a:gd name="T67" fmla="*/ 5178 h 50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954" h="501">
                  <a:moveTo>
                    <a:pt x="0" y="83"/>
                  </a:moveTo>
                  <a:lnTo>
                    <a:pt x="6" y="50"/>
                  </a:lnTo>
                  <a:lnTo>
                    <a:pt x="24" y="24"/>
                  </a:lnTo>
                  <a:lnTo>
                    <a:pt x="51" y="6"/>
                  </a:lnTo>
                  <a:lnTo>
                    <a:pt x="83" y="0"/>
                  </a:lnTo>
                  <a:lnTo>
                    <a:pt x="1870" y="0"/>
                  </a:lnTo>
                  <a:lnTo>
                    <a:pt x="1929" y="24"/>
                  </a:lnTo>
                  <a:lnTo>
                    <a:pt x="1953" y="83"/>
                  </a:lnTo>
                  <a:lnTo>
                    <a:pt x="1953" y="416"/>
                  </a:lnTo>
                  <a:lnTo>
                    <a:pt x="1947" y="449"/>
                  </a:lnTo>
                  <a:lnTo>
                    <a:pt x="1929" y="475"/>
                  </a:lnTo>
                  <a:lnTo>
                    <a:pt x="1902" y="493"/>
                  </a:lnTo>
                  <a:lnTo>
                    <a:pt x="1870" y="500"/>
                  </a:lnTo>
                  <a:lnTo>
                    <a:pt x="83" y="500"/>
                  </a:lnTo>
                  <a:lnTo>
                    <a:pt x="24" y="475"/>
                  </a:lnTo>
                  <a:lnTo>
                    <a:pt x="0" y="416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763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8" name="AutoShape 379"/>
            <p:cNvSpPr>
              <a:spLocks/>
            </p:cNvSpPr>
            <p:nvPr/>
          </p:nvSpPr>
          <p:spPr bwMode="auto">
            <a:xfrm>
              <a:off x="1565" y="206"/>
              <a:ext cx="9128" cy="5148"/>
            </a:xfrm>
            <a:custGeom>
              <a:avLst/>
              <a:gdLst>
                <a:gd name="T0" fmla="+- 0 6656 1566"/>
                <a:gd name="T1" fmla="*/ T0 w 9128"/>
                <a:gd name="T2" fmla="+- 0 2272 206"/>
                <a:gd name="T3" fmla="*/ 2272 h 5148"/>
                <a:gd name="T4" fmla="+- 0 6640 1566"/>
                <a:gd name="T5" fmla="*/ T4 w 9128"/>
                <a:gd name="T6" fmla="+- 0 2264 206"/>
                <a:gd name="T7" fmla="*/ 2264 h 5148"/>
                <a:gd name="T8" fmla="+- 0 6560 1566"/>
                <a:gd name="T9" fmla="*/ T8 w 9128"/>
                <a:gd name="T10" fmla="+- 0 2224 206"/>
                <a:gd name="T11" fmla="*/ 2224 h 5148"/>
                <a:gd name="T12" fmla="+- 0 6560 1566"/>
                <a:gd name="T13" fmla="*/ T12 w 9128"/>
                <a:gd name="T14" fmla="+- 0 2264 206"/>
                <a:gd name="T15" fmla="*/ 2264 h 5148"/>
                <a:gd name="T16" fmla="+- 0 6436 1566"/>
                <a:gd name="T17" fmla="*/ T16 w 9128"/>
                <a:gd name="T18" fmla="+- 0 2264 206"/>
                <a:gd name="T19" fmla="*/ 2264 h 5148"/>
                <a:gd name="T20" fmla="+- 0 6436 1566"/>
                <a:gd name="T21" fmla="*/ T20 w 9128"/>
                <a:gd name="T22" fmla="+- 0 3834 206"/>
                <a:gd name="T23" fmla="*/ 3834 h 5148"/>
                <a:gd name="T24" fmla="+- 0 6232 1566"/>
                <a:gd name="T25" fmla="*/ T24 w 9128"/>
                <a:gd name="T26" fmla="+- 0 3834 206"/>
                <a:gd name="T27" fmla="*/ 3834 h 5148"/>
                <a:gd name="T28" fmla="+- 0 6232 1566"/>
                <a:gd name="T29" fmla="*/ T28 w 9128"/>
                <a:gd name="T30" fmla="+- 0 3850 206"/>
                <a:gd name="T31" fmla="*/ 3850 h 5148"/>
                <a:gd name="T32" fmla="+- 0 6452 1566"/>
                <a:gd name="T33" fmla="*/ T32 w 9128"/>
                <a:gd name="T34" fmla="+- 0 3850 206"/>
                <a:gd name="T35" fmla="*/ 3850 h 5148"/>
                <a:gd name="T36" fmla="+- 0 6452 1566"/>
                <a:gd name="T37" fmla="*/ T36 w 9128"/>
                <a:gd name="T38" fmla="+- 0 3842 206"/>
                <a:gd name="T39" fmla="*/ 3842 h 5148"/>
                <a:gd name="T40" fmla="+- 0 6452 1566"/>
                <a:gd name="T41" fmla="*/ T40 w 9128"/>
                <a:gd name="T42" fmla="+- 0 3834 206"/>
                <a:gd name="T43" fmla="*/ 3834 h 5148"/>
                <a:gd name="T44" fmla="+- 0 6452 1566"/>
                <a:gd name="T45" fmla="*/ T44 w 9128"/>
                <a:gd name="T46" fmla="+- 0 2280 206"/>
                <a:gd name="T47" fmla="*/ 2280 h 5148"/>
                <a:gd name="T48" fmla="+- 0 6560 1566"/>
                <a:gd name="T49" fmla="*/ T48 w 9128"/>
                <a:gd name="T50" fmla="+- 0 2280 206"/>
                <a:gd name="T51" fmla="*/ 2280 h 5148"/>
                <a:gd name="T52" fmla="+- 0 6560 1566"/>
                <a:gd name="T53" fmla="*/ T52 w 9128"/>
                <a:gd name="T54" fmla="+- 0 2320 206"/>
                <a:gd name="T55" fmla="*/ 2320 h 5148"/>
                <a:gd name="T56" fmla="+- 0 6640 1566"/>
                <a:gd name="T57" fmla="*/ T56 w 9128"/>
                <a:gd name="T58" fmla="+- 0 2280 206"/>
                <a:gd name="T59" fmla="*/ 2280 h 5148"/>
                <a:gd name="T60" fmla="+- 0 6656 1566"/>
                <a:gd name="T61" fmla="*/ T60 w 9128"/>
                <a:gd name="T62" fmla="+- 0 2272 206"/>
                <a:gd name="T63" fmla="*/ 2272 h 5148"/>
                <a:gd name="T64" fmla="+- 0 8593 1566"/>
                <a:gd name="T65" fmla="*/ T64 w 9128"/>
                <a:gd name="T66" fmla="+- 0 5338 206"/>
                <a:gd name="T67" fmla="*/ 5338 h 5148"/>
                <a:gd name="T68" fmla="+- 0 1582 1566"/>
                <a:gd name="T69" fmla="*/ T68 w 9128"/>
                <a:gd name="T70" fmla="+- 0 5338 206"/>
                <a:gd name="T71" fmla="*/ 5338 h 5148"/>
                <a:gd name="T72" fmla="+- 0 1582 1566"/>
                <a:gd name="T73" fmla="*/ T72 w 9128"/>
                <a:gd name="T74" fmla="+- 0 262 206"/>
                <a:gd name="T75" fmla="*/ 262 h 5148"/>
                <a:gd name="T76" fmla="+- 0 1766 1566"/>
                <a:gd name="T77" fmla="*/ T76 w 9128"/>
                <a:gd name="T78" fmla="+- 0 262 206"/>
                <a:gd name="T79" fmla="*/ 262 h 5148"/>
                <a:gd name="T80" fmla="+- 0 1766 1566"/>
                <a:gd name="T81" fmla="*/ T80 w 9128"/>
                <a:gd name="T82" fmla="+- 0 302 206"/>
                <a:gd name="T83" fmla="*/ 302 h 5148"/>
                <a:gd name="T84" fmla="+- 0 1846 1566"/>
                <a:gd name="T85" fmla="*/ T84 w 9128"/>
                <a:gd name="T86" fmla="+- 0 262 206"/>
                <a:gd name="T87" fmla="*/ 262 h 5148"/>
                <a:gd name="T88" fmla="+- 0 1862 1566"/>
                <a:gd name="T89" fmla="*/ T88 w 9128"/>
                <a:gd name="T90" fmla="+- 0 254 206"/>
                <a:gd name="T91" fmla="*/ 254 h 5148"/>
                <a:gd name="T92" fmla="+- 0 1846 1566"/>
                <a:gd name="T93" fmla="*/ T92 w 9128"/>
                <a:gd name="T94" fmla="+- 0 246 206"/>
                <a:gd name="T95" fmla="*/ 246 h 5148"/>
                <a:gd name="T96" fmla="+- 0 1766 1566"/>
                <a:gd name="T97" fmla="*/ T96 w 9128"/>
                <a:gd name="T98" fmla="+- 0 206 206"/>
                <a:gd name="T99" fmla="*/ 206 h 5148"/>
                <a:gd name="T100" fmla="+- 0 1766 1566"/>
                <a:gd name="T101" fmla="*/ T100 w 9128"/>
                <a:gd name="T102" fmla="+- 0 246 206"/>
                <a:gd name="T103" fmla="*/ 246 h 5148"/>
                <a:gd name="T104" fmla="+- 0 1566 1566"/>
                <a:gd name="T105" fmla="*/ T104 w 9128"/>
                <a:gd name="T106" fmla="+- 0 246 206"/>
                <a:gd name="T107" fmla="*/ 246 h 5148"/>
                <a:gd name="T108" fmla="+- 0 1566 1566"/>
                <a:gd name="T109" fmla="*/ T108 w 9128"/>
                <a:gd name="T110" fmla="+- 0 5354 206"/>
                <a:gd name="T111" fmla="*/ 5354 h 5148"/>
                <a:gd name="T112" fmla="+- 0 8593 1566"/>
                <a:gd name="T113" fmla="*/ T112 w 9128"/>
                <a:gd name="T114" fmla="+- 0 5354 206"/>
                <a:gd name="T115" fmla="*/ 5354 h 5148"/>
                <a:gd name="T116" fmla="+- 0 8593 1566"/>
                <a:gd name="T117" fmla="*/ T116 w 9128"/>
                <a:gd name="T118" fmla="+- 0 5346 206"/>
                <a:gd name="T119" fmla="*/ 5346 h 5148"/>
                <a:gd name="T120" fmla="+- 0 8593 1566"/>
                <a:gd name="T121" fmla="*/ T120 w 9128"/>
                <a:gd name="T122" fmla="+- 0 5338 206"/>
                <a:gd name="T123" fmla="*/ 5338 h 5148"/>
                <a:gd name="T124" fmla="+- 0 10693 1566"/>
                <a:gd name="T125" fmla="*/ T124 w 9128"/>
                <a:gd name="T126" fmla="+- 0 4248 206"/>
                <a:gd name="T127" fmla="*/ 4248 h 5148"/>
                <a:gd name="T128" fmla="+- 0 10677 1566"/>
                <a:gd name="T129" fmla="*/ T128 w 9128"/>
                <a:gd name="T130" fmla="+- 0 4240 206"/>
                <a:gd name="T131" fmla="*/ 4240 h 5148"/>
                <a:gd name="T132" fmla="+- 0 10596 1566"/>
                <a:gd name="T133" fmla="*/ T132 w 9128"/>
                <a:gd name="T134" fmla="+- 0 4200 206"/>
                <a:gd name="T135" fmla="*/ 4200 h 5148"/>
                <a:gd name="T136" fmla="+- 0 10597 1566"/>
                <a:gd name="T137" fmla="*/ T136 w 9128"/>
                <a:gd name="T138" fmla="+- 0 4240 206"/>
                <a:gd name="T139" fmla="*/ 4240 h 5148"/>
                <a:gd name="T140" fmla="+- 0 10109 1566"/>
                <a:gd name="T141" fmla="*/ T140 w 9128"/>
                <a:gd name="T142" fmla="+- 0 4242 206"/>
                <a:gd name="T143" fmla="*/ 4242 h 5148"/>
                <a:gd name="T144" fmla="+- 0 10109 1566"/>
                <a:gd name="T145" fmla="*/ T144 w 9128"/>
                <a:gd name="T146" fmla="+- 0 4258 206"/>
                <a:gd name="T147" fmla="*/ 4258 h 5148"/>
                <a:gd name="T148" fmla="+- 0 10597 1566"/>
                <a:gd name="T149" fmla="*/ T148 w 9128"/>
                <a:gd name="T150" fmla="+- 0 4256 206"/>
                <a:gd name="T151" fmla="*/ 4256 h 5148"/>
                <a:gd name="T152" fmla="+- 0 10597 1566"/>
                <a:gd name="T153" fmla="*/ T152 w 9128"/>
                <a:gd name="T154" fmla="+- 0 4297 206"/>
                <a:gd name="T155" fmla="*/ 4297 h 5148"/>
                <a:gd name="T156" fmla="+- 0 10693 1566"/>
                <a:gd name="T157" fmla="*/ T156 w 9128"/>
                <a:gd name="T158" fmla="+- 0 4248 206"/>
                <a:gd name="T159" fmla="*/ 4248 h 51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</a:cxnLst>
              <a:rect l="0" t="0" r="r" b="b"/>
              <a:pathLst>
                <a:path w="9128" h="5148">
                  <a:moveTo>
                    <a:pt x="5090" y="2066"/>
                  </a:moveTo>
                  <a:lnTo>
                    <a:pt x="5074" y="2058"/>
                  </a:lnTo>
                  <a:lnTo>
                    <a:pt x="4994" y="2018"/>
                  </a:lnTo>
                  <a:lnTo>
                    <a:pt x="4994" y="2058"/>
                  </a:lnTo>
                  <a:lnTo>
                    <a:pt x="4870" y="2058"/>
                  </a:lnTo>
                  <a:lnTo>
                    <a:pt x="4870" y="3628"/>
                  </a:lnTo>
                  <a:lnTo>
                    <a:pt x="4666" y="3628"/>
                  </a:lnTo>
                  <a:lnTo>
                    <a:pt x="4666" y="3644"/>
                  </a:lnTo>
                  <a:lnTo>
                    <a:pt x="4886" y="3644"/>
                  </a:lnTo>
                  <a:lnTo>
                    <a:pt x="4886" y="3636"/>
                  </a:lnTo>
                  <a:lnTo>
                    <a:pt x="4886" y="3628"/>
                  </a:lnTo>
                  <a:lnTo>
                    <a:pt x="4886" y="2074"/>
                  </a:lnTo>
                  <a:lnTo>
                    <a:pt x="4994" y="2074"/>
                  </a:lnTo>
                  <a:lnTo>
                    <a:pt x="4994" y="2114"/>
                  </a:lnTo>
                  <a:lnTo>
                    <a:pt x="5074" y="2074"/>
                  </a:lnTo>
                  <a:lnTo>
                    <a:pt x="5090" y="2066"/>
                  </a:lnTo>
                  <a:close/>
                  <a:moveTo>
                    <a:pt x="7027" y="5132"/>
                  </a:moveTo>
                  <a:lnTo>
                    <a:pt x="16" y="5132"/>
                  </a:lnTo>
                  <a:lnTo>
                    <a:pt x="16" y="56"/>
                  </a:lnTo>
                  <a:lnTo>
                    <a:pt x="200" y="56"/>
                  </a:lnTo>
                  <a:lnTo>
                    <a:pt x="200" y="96"/>
                  </a:lnTo>
                  <a:lnTo>
                    <a:pt x="280" y="56"/>
                  </a:lnTo>
                  <a:lnTo>
                    <a:pt x="296" y="48"/>
                  </a:lnTo>
                  <a:lnTo>
                    <a:pt x="280" y="40"/>
                  </a:lnTo>
                  <a:lnTo>
                    <a:pt x="200" y="0"/>
                  </a:lnTo>
                  <a:lnTo>
                    <a:pt x="200" y="40"/>
                  </a:lnTo>
                  <a:lnTo>
                    <a:pt x="0" y="40"/>
                  </a:lnTo>
                  <a:lnTo>
                    <a:pt x="0" y="5148"/>
                  </a:lnTo>
                  <a:lnTo>
                    <a:pt x="7027" y="5148"/>
                  </a:lnTo>
                  <a:lnTo>
                    <a:pt x="7027" y="5140"/>
                  </a:lnTo>
                  <a:lnTo>
                    <a:pt x="7027" y="5132"/>
                  </a:lnTo>
                  <a:close/>
                  <a:moveTo>
                    <a:pt x="9127" y="4042"/>
                  </a:moveTo>
                  <a:lnTo>
                    <a:pt x="9111" y="4034"/>
                  </a:lnTo>
                  <a:lnTo>
                    <a:pt x="9030" y="3994"/>
                  </a:lnTo>
                  <a:lnTo>
                    <a:pt x="9031" y="4034"/>
                  </a:lnTo>
                  <a:lnTo>
                    <a:pt x="8543" y="4036"/>
                  </a:lnTo>
                  <a:lnTo>
                    <a:pt x="8543" y="4052"/>
                  </a:lnTo>
                  <a:lnTo>
                    <a:pt x="9031" y="4050"/>
                  </a:lnTo>
                  <a:lnTo>
                    <a:pt x="9031" y="4091"/>
                  </a:lnTo>
                  <a:lnTo>
                    <a:pt x="9127" y="4042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09" name="Freeform 378"/>
            <p:cNvSpPr>
              <a:spLocks/>
            </p:cNvSpPr>
            <p:nvPr/>
          </p:nvSpPr>
          <p:spPr bwMode="auto">
            <a:xfrm>
              <a:off x="7359" y="3705"/>
              <a:ext cx="1091" cy="1091"/>
            </a:xfrm>
            <a:custGeom>
              <a:avLst/>
              <a:gdLst>
                <a:gd name="T0" fmla="+- 0 7904 7359"/>
                <a:gd name="T1" fmla="*/ T0 w 1091"/>
                <a:gd name="T2" fmla="+- 0 3706 3706"/>
                <a:gd name="T3" fmla="*/ 3706 h 1091"/>
                <a:gd name="T4" fmla="+- 0 7359 7359"/>
                <a:gd name="T5" fmla="*/ T4 w 1091"/>
                <a:gd name="T6" fmla="+- 0 4251 3706"/>
                <a:gd name="T7" fmla="*/ 4251 h 1091"/>
                <a:gd name="T8" fmla="+- 0 7904 7359"/>
                <a:gd name="T9" fmla="*/ T8 w 1091"/>
                <a:gd name="T10" fmla="+- 0 4796 3706"/>
                <a:gd name="T11" fmla="*/ 4796 h 1091"/>
                <a:gd name="T12" fmla="+- 0 8450 7359"/>
                <a:gd name="T13" fmla="*/ T12 w 1091"/>
                <a:gd name="T14" fmla="+- 0 4251 3706"/>
                <a:gd name="T15" fmla="*/ 4251 h 1091"/>
                <a:gd name="T16" fmla="+- 0 7904 7359"/>
                <a:gd name="T17" fmla="*/ T16 w 1091"/>
                <a:gd name="T18" fmla="+- 0 3706 3706"/>
                <a:gd name="T19" fmla="*/ 3706 h 109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91" h="1091">
                  <a:moveTo>
                    <a:pt x="545" y="0"/>
                  </a:moveTo>
                  <a:lnTo>
                    <a:pt x="0" y="545"/>
                  </a:lnTo>
                  <a:lnTo>
                    <a:pt x="545" y="1090"/>
                  </a:lnTo>
                  <a:lnTo>
                    <a:pt x="1091" y="545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0" name="Freeform 377"/>
            <p:cNvSpPr>
              <a:spLocks/>
            </p:cNvSpPr>
            <p:nvPr/>
          </p:nvSpPr>
          <p:spPr bwMode="auto">
            <a:xfrm>
              <a:off x="7359" y="3705"/>
              <a:ext cx="1091" cy="1091"/>
            </a:xfrm>
            <a:custGeom>
              <a:avLst/>
              <a:gdLst>
                <a:gd name="T0" fmla="+- 0 7359 7359"/>
                <a:gd name="T1" fmla="*/ T0 w 1091"/>
                <a:gd name="T2" fmla="+- 0 4251 3706"/>
                <a:gd name="T3" fmla="*/ 4251 h 1091"/>
                <a:gd name="T4" fmla="+- 0 7904 7359"/>
                <a:gd name="T5" fmla="*/ T4 w 1091"/>
                <a:gd name="T6" fmla="+- 0 3706 3706"/>
                <a:gd name="T7" fmla="*/ 3706 h 1091"/>
                <a:gd name="T8" fmla="+- 0 8450 7359"/>
                <a:gd name="T9" fmla="*/ T8 w 1091"/>
                <a:gd name="T10" fmla="+- 0 4251 3706"/>
                <a:gd name="T11" fmla="*/ 4251 h 1091"/>
                <a:gd name="T12" fmla="+- 0 7904 7359"/>
                <a:gd name="T13" fmla="*/ T12 w 1091"/>
                <a:gd name="T14" fmla="+- 0 4796 3706"/>
                <a:gd name="T15" fmla="*/ 4796 h 1091"/>
                <a:gd name="T16" fmla="+- 0 7359 7359"/>
                <a:gd name="T17" fmla="*/ T16 w 1091"/>
                <a:gd name="T18" fmla="+- 0 4251 3706"/>
                <a:gd name="T19" fmla="*/ 4251 h 109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91" h="1091">
                  <a:moveTo>
                    <a:pt x="0" y="545"/>
                  </a:moveTo>
                  <a:lnTo>
                    <a:pt x="545" y="0"/>
                  </a:lnTo>
                  <a:lnTo>
                    <a:pt x="1091" y="545"/>
                  </a:lnTo>
                  <a:lnTo>
                    <a:pt x="545" y="1090"/>
                  </a:lnTo>
                  <a:lnTo>
                    <a:pt x="0" y="545"/>
                  </a:lnTo>
                  <a:close/>
                </a:path>
              </a:pathLst>
            </a:custGeom>
            <a:noFill/>
            <a:ln w="10177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1" name="AutoShape 376"/>
            <p:cNvSpPr>
              <a:spLocks/>
            </p:cNvSpPr>
            <p:nvPr/>
          </p:nvSpPr>
          <p:spPr bwMode="auto">
            <a:xfrm>
              <a:off x="4279" y="2318"/>
              <a:ext cx="1954" cy="1774"/>
            </a:xfrm>
            <a:custGeom>
              <a:avLst/>
              <a:gdLst>
                <a:gd name="T0" fmla="+- 0 4279 4279"/>
                <a:gd name="T1" fmla="*/ T0 w 1954"/>
                <a:gd name="T2" fmla="+- 0 2401 2318"/>
                <a:gd name="T3" fmla="*/ 2401 h 1774"/>
                <a:gd name="T4" fmla="+- 0 4286 4279"/>
                <a:gd name="T5" fmla="*/ T4 w 1954"/>
                <a:gd name="T6" fmla="+- 0 2369 2318"/>
                <a:gd name="T7" fmla="*/ 2369 h 1774"/>
                <a:gd name="T8" fmla="+- 0 4303 4279"/>
                <a:gd name="T9" fmla="*/ T8 w 1954"/>
                <a:gd name="T10" fmla="+- 0 2343 2318"/>
                <a:gd name="T11" fmla="*/ 2343 h 1774"/>
                <a:gd name="T12" fmla="+- 0 4330 4279"/>
                <a:gd name="T13" fmla="*/ T12 w 1954"/>
                <a:gd name="T14" fmla="+- 0 2325 2318"/>
                <a:gd name="T15" fmla="*/ 2325 h 1774"/>
                <a:gd name="T16" fmla="+- 0 4362 4279"/>
                <a:gd name="T17" fmla="*/ T16 w 1954"/>
                <a:gd name="T18" fmla="+- 0 2318 2318"/>
                <a:gd name="T19" fmla="*/ 2318 h 1774"/>
                <a:gd name="T20" fmla="+- 0 6149 4279"/>
                <a:gd name="T21" fmla="*/ T20 w 1954"/>
                <a:gd name="T22" fmla="+- 0 2318 2318"/>
                <a:gd name="T23" fmla="*/ 2318 h 1774"/>
                <a:gd name="T24" fmla="+- 0 6182 4279"/>
                <a:gd name="T25" fmla="*/ T24 w 1954"/>
                <a:gd name="T26" fmla="+- 0 2325 2318"/>
                <a:gd name="T27" fmla="*/ 2325 h 1774"/>
                <a:gd name="T28" fmla="+- 0 6208 4279"/>
                <a:gd name="T29" fmla="*/ T28 w 1954"/>
                <a:gd name="T30" fmla="+- 0 2343 2318"/>
                <a:gd name="T31" fmla="*/ 2343 h 1774"/>
                <a:gd name="T32" fmla="+- 0 6226 4279"/>
                <a:gd name="T33" fmla="*/ T32 w 1954"/>
                <a:gd name="T34" fmla="+- 0 2369 2318"/>
                <a:gd name="T35" fmla="*/ 2369 h 1774"/>
                <a:gd name="T36" fmla="+- 0 6233 4279"/>
                <a:gd name="T37" fmla="*/ T36 w 1954"/>
                <a:gd name="T38" fmla="+- 0 2401 2318"/>
                <a:gd name="T39" fmla="*/ 2401 h 1774"/>
                <a:gd name="T40" fmla="+- 0 6233 4279"/>
                <a:gd name="T41" fmla="*/ T40 w 1954"/>
                <a:gd name="T42" fmla="+- 0 2734 2318"/>
                <a:gd name="T43" fmla="*/ 2734 h 1774"/>
                <a:gd name="T44" fmla="+- 0 6226 4279"/>
                <a:gd name="T45" fmla="*/ T44 w 1954"/>
                <a:gd name="T46" fmla="+- 0 2766 2318"/>
                <a:gd name="T47" fmla="*/ 2766 h 1774"/>
                <a:gd name="T48" fmla="+- 0 6208 4279"/>
                <a:gd name="T49" fmla="*/ T48 w 1954"/>
                <a:gd name="T50" fmla="+- 0 2792 2318"/>
                <a:gd name="T51" fmla="*/ 2792 h 1774"/>
                <a:gd name="T52" fmla="+- 0 6182 4279"/>
                <a:gd name="T53" fmla="*/ T52 w 1954"/>
                <a:gd name="T54" fmla="+- 0 2810 2318"/>
                <a:gd name="T55" fmla="*/ 2810 h 1774"/>
                <a:gd name="T56" fmla="+- 0 6149 4279"/>
                <a:gd name="T57" fmla="*/ T56 w 1954"/>
                <a:gd name="T58" fmla="+- 0 2817 2318"/>
                <a:gd name="T59" fmla="*/ 2817 h 1774"/>
                <a:gd name="T60" fmla="+- 0 4362 4279"/>
                <a:gd name="T61" fmla="*/ T60 w 1954"/>
                <a:gd name="T62" fmla="+- 0 2817 2318"/>
                <a:gd name="T63" fmla="*/ 2817 h 1774"/>
                <a:gd name="T64" fmla="+- 0 4330 4279"/>
                <a:gd name="T65" fmla="*/ T64 w 1954"/>
                <a:gd name="T66" fmla="+- 0 2810 2318"/>
                <a:gd name="T67" fmla="*/ 2810 h 1774"/>
                <a:gd name="T68" fmla="+- 0 4303 4279"/>
                <a:gd name="T69" fmla="*/ T68 w 1954"/>
                <a:gd name="T70" fmla="+- 0 2792 2318"/>
                <a:gd name="T71" fmla="*/ 2792 h 1774"/>
                <a:gd name="T72" fmla="+- 0 4286 4279"/>
                <a:gd name="T73" fmla="*/ T72 w 1954"/>
                <a:gd name="T74" fmla="+- 0 2766 2318"/>
                <a:gd name="T75" fmla="*/ 2766 h 1774"/>
                <a:gd name="T76" fmla="+- 0 4279 4279"/>
                <a:gd name="T77" fmla="*/ T76 w 1954"/>
                <a:gd name="T78" fmla="+- 0 2734 2318"/>
                <a:gd name="T79" fmla="*/ 2734 h 1774"/>
                <a:gd name="T80" fmla="+- 0 4279 4279"/>
                <a:gd name="T81" fmla="*/ T80 w 1954"/>
                <a:gd name="T82" fmla="+- 0 2401 2318"/>
                <a:gd name="T83" fmla="*/ 2401 h 1774"/>
                <a:gd name="T84" fmla="+- 0 4279 4279"/>
                <a:gd name="T85" fmla="*/ T84 w 1954"/>
                <a:gd name="T86" fmla="+- 0 3035 2318"/>
                <a:gd name="T87" fmla="*/ 3035 h 1774"/>
                <a:gd name="T88" fmla="+- 0 4286 4279"/>
                <a:gd name="T89" fmla="*/ T88 w 1954"/>
                <a:gd name="T90" fmla="+- 0 3002 2318"/>
                <a:gd name="T91" fmla="*/ 3002 h 1774"/>
                <a:gd name="T92" fmla="+- 0 4303 4279"/>
                <a:gd name="T93" fmla="*/ T92 w 1954"/>
                <a:gd name="T94" fmla="+- 0 2976 2318"/>
                <a:gd name="T95" fmla="*/ 2976 h 1774"/>
                <a:gd name="T96" fmla="+- 0 4330 4279"/>
                <a:gd name="T97" fmla="*/ T96 w 1954"/>
                <a:gd name="T98" fmla="+- 0 2958 2318"/>
                <a:gd name="T99" fmla="*/ 2958 h 1774"/>
                <a:gd name="T100" fmla="+- 0 4362 4279"/>
                <a:gd name="T101" fmla="*/ T100 w 1954"/>
                <a:gd name="T102" fmla="+- 0 2951 2318"/>
                <a:gd name="T103" fmla="*/ 2951 h 1774"/>
                <a:gd name="T104" fmla="+- 0 6149 4279"/>
                <a:gd name="T105" fmla="*/ T104 w 1954"/>
                <a:gd name="T106" fmla="+- 0 2951 2318"/>
                <a:gd name="T107" fmla="*/ 2951 h 1774"/>
                <a:gd name="T108" fmla="+- 0 6182 4279"/>
                <a:gd name="T109" fmla="*/ T108 w 1954"/>
                <a:gd name="T110" fmla="+- 0 2958 2318"/>
                <a:gd name="T111" fmla="*/ 2958 h 1774"/>
                <a:gd name="T112" fmla="+- 0 6208 4279"/>
                <a:gd name="T113" fmla="*/ T112 w 1954"/>
                <a:gd name="T114" fmla="+- 0 2976 2318"/>
                <a:gd name="T115" fmla="*/ 2976 h 1774"/>
                <a:gd name="T116" fmla="+- 0 6226 4279"/>
                <a:gd name="T117" fmla="*/ T116 w 1954"/>
                <a:gd name="T118" fmla="+- 0 3002 2318"/>
                <a:gd name="T119" fmla="*/ 3002 h 1774"/>
                <a:gd name="T120" fmla="+- 0 6233 4279"/>
                <a:gd name="T121" fmla="*/ T120 w 1954"/>
                <a:gd name="T122" fmla="+- 0 3035 2318"/>
                <a:gd name="T123" fmla="*/ 3035 h 1774"/>
                <a:gd name="T124" fmla="+- 0 6233 4279"/>
                <a:gd name="T125" fmla="*/ T124 w 1954"/>
                <a:gd name="T126" fmla="+- 0 3368 2318"/>
                <a:gd name="T127" fmla="*/ 3368 h 1774"/>
                <a:gd name="T128" fmla="+- 0 6226 4279"/>
                <a:gd name="T129" fmla="*/ T128 w 1954"/>
                <a:gd name="T130" fmla="+- 0 3401 2318"/>
                <a:gd name="T131" fmla="*/ 3401 h 1774"/>
                <a:gd name="T132" fmla="+- 0 6208 4279"/>
                <a:gd name="T133" fmla="*/ T132 w 1954"/>
                <a:gd name="T134" fmla="+- 0 3427 2318"/>
                <a:gd name="T135" fmla="*/ 3427 h 1774"/>
                <a:gd name="T136" fmla="+- 0 6182 4279"/>
                <a:gd name="T137" fmla="*/ T136 w 1954"/>
                <a:gd name="T138" fmla="+- 0 3445 2318"/>
                <a:gd name="T139" fmla="*/ 3445 h 1774"/>
                <a:gd name="T140" fmla="+- 0 6149 4279"/>
                <a:gd name="T141" fmla="*/ T140 w 1954"/>
                <a:gd name="T142" fmla="+- 0 3452 2318"/>
                <a:gd name="T143" fmla="*/ 3452 h 1774"/>
                <a:gd name="T144" fmla="+- 0 4362 4279"/>
                <a:gd name="T145" fmla="*/ T144 w 1954"/>
                <a:gd name="T146" fmla="+- 0 3452 2318"/>
                <a:gd name="T147" fmla="*/ 3452 h 1774"/>
                <a:gd name="T148" fmla="+- 0 4330 4279"/>
                <a:gd name="T149" fmla="*/ T148 w 1954"/>
                <a:gd name="T150" fmla="+- 0 3445 2318"/>
                <a:gd name="T151" fmla="*/ 3445 h 1774"/>
                <a:gd name="T152" fmla="+- 0 4303 4279"/>
                <a:gd name="T153" fmla="*/ T152 w 1954"/>
                <a:gd name="T154" fmla="+- 0 3427 2318"/>
                <a:gd name="T155" fmla="*/ 3427 h 1774"/>
                <a:gd name="T156" fmla="+- 0 4286 4279"/>
                <a:gd name="T157" fmla="*/ T156 w 1954"/>
                <a:gd name="T158" fmla="+- 0 3401 2318"/>
                <a:gd name="T159" fmla="*/ 3401 h 1774"/>
                <a:gd name="T160" fmla="+- 0 4279 4279"/>
                <a:gd name="T161" fmla="*/ T160 w 1954"/>
                <a:gd name="T162" fmla="+- 0 3368 2318"/>
                <a:gd name="T163" fmla="*/ 3368 h 1774"/>
                <a:gd name="T164" fmla="+- 0 4279 4279"/>
                <a:gd name="T165" fmla="*/ T164 w 1954"/>
                <a:gd name="T166" fmla="+- 0 3035 2318"/>
                <a:gd name="T167" fmla="*/ 3035 h 1774"/>
                <a:gd name="T168" fmla="+- 0 4279 4279"/>
                <a:gd name="T169" fmla="*/ T168 w 1954"/>
                <a:gd name="T170" fmla="+- 0 3675 2318"/>
                <a:gd name="T171" fmla="*/ 3675 h 1774"/>
                <a:gd name="T172" fmla="+- 0 4286 4279"/>
                <a:gd name="T173" fmla="*/ T172 w 1954"/>
                <a:gd name="T174" fmla="+- 0 3643 2318"/>
                <a:gd name="T175" fmla="*/ 3643 h 1774"/>
                <a:gd name="T176" fmla="+- 0 4303 4279"/>
                <a:gd name="T177" fmla="*/ T176 w 1954"/>
                <a:gd name="T178" fmla="+- 0 3616 2318"/>
                <a:gd name="T179" fmla="*/ 3616 h 1774"/>
                <a:gd name="T180" fmla="+- 0 4330 4279"/>
                <a:gd name="T181" fmla="*/ T180 w 1954"/>
                <a:gd name="T182" fmla="+- 0 3599 2318"/>
                <a:gd name="T183" fmla="*/ 3599 h 1774"/>
                <a:gd name="T184" fmla="+- 0 4362 4279"/>
                <a:gd name="T185" fmla="*/ T184 w 1954"/>
                <a:gd name="T186" fmla="+- 0 3592 2318"/>
                <a:gd name="T187" fmla="*/ 3592 h 1774"/>
                <a:gd name="T188" fmla="+- 0 6149 4279"/>
                <a:gd name="T189" fmla="*/ T188 w 1954"/>
                <a:gd name="T190" fmla="+- 0 3592 2318"/>
                <a:gd name="T191" fmla="*/ 3592 h 1774"/>
                <a:gd name="T192" fmla="+- 0 6182 4279"/>
                <a:gd name="T193" fmla="*/ T192 w 1954"/>
                <a:gd name="T194" fmla="+- 0 3599 2318"/>
                <a:gd name="T195" fmla="*/ 3599 h 1774"/>
                <a:gd name="T196" fmla="+- 0 6208 4279"/>
                <a:gd name="T197" fmla="*/ T196 w 1954"/>
                <a:gd name="T198" fmla="+- 0 3616 2318"/>
                <a:gd name="T199" fmla="*/ 3616 h 1774"/>
                <a:gd name="T200" fmla="+- 0 6226 4279"/>
                <a:gd name="T201" fmla="*/ T200 w 1954"/>
                <a:gd name="T202" fmla="+- 0 3643 2318"/>
                <a:gd name="T203" fmla="*/ 3643 h 1774"/>
                <a:gd name="T204" fmla="+- 0 6233 4279"/>
                <a:gd name="T205" fmla="*/ T204 w 1954"/>
                <a:gd name="T206" fmla="+- 0 3675 2318"/>
                <a:gd name="T207" fmla="*/ 3675 h 1774"/>
                <a:gd name="T208" fmla="+- 0 6233 4279"/>
                <a:gd name="T209" fmla="*/ T208 w 1954"/>
                <a:gd name="T210" fmla="+- 0 4009 2318"/>
                <a:gd name="T211" fmla="*/ 4009 h 1774"/>
                <a:gd name="T212" fmla="+- 0 6226 4279"/>
                <a:gd name="T213" fmla="*/ T212 w 1954"/>
                <a:gd name="T214" fmla="+- 0 4041 2318"/>
                <a:gd name="T215" fmla="*/ 4041 h 1774"/>
                <a:gd name="T216" fmla="+- 0 6208 4279"/>
                <a:gd name="T217" fmla="*/ T216 w 1954"/>
                <a:gd name="T218" fmla="+- 0 4068 2318"/>
                <a:gd name="T219" fmla="*/ 4068 h 1774"/>
                <a:gd name="T220" fmla="+- 0 6182 4279"/>
                <a:gd name="T221" fmla="*/ T220 w 1954"/>
                <a:gd name="T222" fmla="+- 0 4086 2318"/>
                <a:gd name="T223" fmla="*/ 4086 h 1774"/>
                <a:gd name="T224" fmla="+- 0 6149 4279"/>
                <a:gd name="T225" fmla="*/ T224 w 1954"/>
                <a:gd name="T226" fmla="+- 0 4092 2318"/>
                <a:gd name="T227" fmla="*/ 4092 h 1774"/>
                <a:gd name="T228" fmla="+- 0 4362 4279"/>
                <a:gd name="T229" fmla="*/ T228 w 1954"/>
                <a:gd name="T230" fmla="+- 0 4092 2318"/>
                <a:gd name="T231" fmla="*/ 4092 h 1774"/>
                <a:gd name="T232" fmla="+- 0 4330 4279"/>
                <a:gd name="T233" fmla="*/ T232 w 1954"/>
                <a:gd name="T234" fmla="+- 0 4086 2318"/>
                <a:gd name="T235" fmla="*/ 4086 h 1774"/>
                <a:gd name="T236" fmla="+- 0 4303 4279"/>
                <a:gd name="T237" fmla="*/ T236 w 1954"/>
                <a:gd name="T238" fmla="+- 0 4068 2318"/>
                <a:gd name="T239" fmla="*/ 4068 h 1774"/>
                <a:gd name="T240" fmla="+- 0 4286 4279"/>
                <a:gd name="T241" fmla="*/ T240 w 1954"/>
                <a:gd name="T242" fmla="+- 0 4041 2318"/>
                <a:gd name="T243" fmla="*/ 4041 h 1774"/>
                <a:gd name="T244" fmla="+- 0 4279 4279"/>
                <a:gd name="T245" fmla="*/ T244 w 1954"/>
                <a:gd name="T246" fmla="+- 0 4009 2318"/>
                <a:gd name="T247" fmla="*/ 4009 h 1774"/>
                <a:gd name="T248" fmla="+- 0 4279 4279"/>
                <a:gd name="T249" fmla="*/ T248 w 1954"/>
                <a:gd name="T250" fmla="+- 0 3675 2318"/>
                <a:gd name="T251" fmla="*/ 3675 h 177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  <a:cxn ang="0">
                  <a:pos x="T245" y="T247"/>
                </a:cxn>
                <a:cxn ang="0">
                  <a:pos x="T249" y="T251"/>
                </a:cxn>
              </a:cxnLst>
              <a:rect l="0" t="0" r="r" b="b"/>
              <a:pathLst>
                <a:path w="1954" h="1774">
                  <a:moveTo>
                    <a:pt x="0" y="83"/>
                  </a:moveTo>
                  <a:lnTo>
                    <a:pt x="7" y="51"/>
                  </a:lnTo>
                  <a:lnTo>
                    <a:pt x="24" y="25"/>
                  </a:lnTo>
                  <a:lnTo>
                    <a:pt x="51" y="7"/>
                  </a:lnTo>
                  <a:lnTo>
                    <a:pt x="83" y="0"/>
                  </a:lnTo>
                  <a:lnTo>
                    <a:pt x="1870" y="0"/>
                  </a:lnTo>
                  <a:lnTo>
                    <a:pt x="1903" y="7"/>
                  </a:lnTo>
                  <a:lnTo>
                    <a:pt x="1929" y="25"/>
                  </a:lnTo>
                  <a:lnTo>
                    <a:pt x="1947" y="51"/>
                  </a:lnTo>
                  <a:lnTo>
                    <a:pt x="1954" y="83"/>
                  </a:lnTo>
                  <a:lnTo>
                    <a:pt x="1954" y="416"/>
                  </a:lnTo>
                  <a:lnTo>
                    <a:pt x="1947" y="448"/>
                  </a:lnTo>
                  <a:lnTo>
                    <a:pt x="1929" y="474"/>
                  </a:lnTo>
                  <a:lnTo>
                    <a:pt x="1903" y="492"/>
                  </a:lnTo>
                  <a:lnTo>
                    <a:pt x="1870" y="499"/>
                  </a:lnTo>
                  <a:lnTo>
                    <a:pt x="83" y="499"/>
                  </a:lnTo>
                  <a:lnTo>
                    <a:pt x="51" y="492"/>
                  </a:lnTo>
                  <a:lnTo>
                    <a:pt x="24" y="474"/>
                  </a:lnTo>
                  <a:lnTo>
                    <a:pt x="7" y="448"/>
                  </a:lnTo>
                  <a:lnTo>
                    <a:pt x="0" y="416"/>
                  </a:lnTo>
                  <a:lnTo>
                    <a:pt x="0" y="83"/>
                  </a:lnTo>
                  <a:close/>
                  <a:moveTo>
                    <a:pt x="0" y="717"/>
                  </a:moveTo>
                  <a:lnTo>
                    <a:pt x="7" y="684"/>
                  </a:lnTo>
                  <a:lnTo>
                    <a:pt x="24" y="658"/>
                  </a:lnTo>
                  <a:lnTo>
                    <a:pt x="51" y="640"/>
                  </a:lnTo>
                  <a:lnTo>
                    <a:pt x="83" y="633"/>
                  </a:lnTo>
                  <a:lnTo>
                    <a:pt x="1870" y="633"/>
                  </a:lnTo>
                  <a:lnTo>
                    <a:pt x="1903" y="640"/>
                  </a:lnTo>
                  <a:lnTo>
                    <a:pt x="1929" y="658"/>
                  </a:lnTo>
                  <a:lnTo>
                    <a:pt x="1947" y="684"/>
                  </a:lnTo>
                  <a:lnTo>
                    <a:pt x="1954" y="717"/>
                  </a:lnTo>
                  <a:lnTo>
                    <a:pt x="1954" y="1050"/>
                  </a:lnTo>
                  <a:lnTo>
                    <a:pt x="1947" y="1083"/>
                  </a:lnTo>
                  <a:lnTo>
                    <a:pt x="1929" y="1109"/>
                  </a:lnTo>
                  <a:lnTo>
                    <a:pt x="1903" y="1127"/>
                  </a:lnTo>
                  <a:lnTo>
                    <a:pt x="1870" y="1134"/>
                  </a:lnTo>
                  <a:lnTo>
                    <a:pt x="83" y="1134"/>
                  </a:lnTo>
                  <a:lnTo>
                    <a:pt x="51" y="1127"/>
                  </a:lnTo>
                  <a:lnTo>
                    <a:pt x="24" y="1109"/>
                  </a:lnTo>
                  <a:lnTo>
                    <a:pt x="7" y="1083"/>
                  </a:lnTo>
                  <a:lnTo>
                    <a:pt x="0" y="1050"/>
                  </a:lnTo>
                  <a:lnTo>
                    <a:pt x="0" y="717"/>
                  </a:lnTo>
                  <a:close/>
                  <a:moveTo>
                    <a:pt x="0" y="1357"/>
                  </a:moveTo>
                  <a:lnTo>
                    <a:pt x="7" y="1325"/>
                  </a:lnTo>
                  <a:lnTo>
                    <a:pt x="24" y="1298"/>
                  </a:lnTo>
                  <a:lnTo>
                    <a:pt x="51" y="1281"/>
                  </a:lnTo>
                  <a:lnTo>
                    <a:pt x="83" y="1274"/>
                  </a:lnTo>
                  <a:lnTo>
                    <a:pt x="1870" y="1274"/>
                  </a:lnTo>
                  <a:lnTo>
                    <a:pt x="1903" y="1281"/>
                  </a:lnTo>
                  <a:lnTo>
                    <a:pt x="1929" y="1298"/>
                  </a:lnTo>
                  <a:lnTo>
                    <a:pt x="1947" y="1325"/>
                  </a:lnTo>
                  <a:lnTo>
                    <a:pt x="1954" y="1357"/>
                  </a:lnTo>
                  <a:lnTo>
                    <a:pt x="1954" y="1691"/>
                  </a:lnTo>
                  <a:lnTo>
                    <a:pt x="1947" y="1723"/>
                  </a:lnTo>
                  <a:lnTo>
                    <a:pt x="1929" y="1750"/>
                  </a:lnTo>
                  <a:lnTo>
                    <a:pt x="1903" y="1768"/>
                  </a:lnTo>
                  <a:lnTo>
                    <a:pt x="1870" y="1774"/>
                  </a:lnTo>
                  <a:lnTo>
                    <a:pt x="83" y="1774"/>
                  </a:lnTo>
                  <a:lnTo>
                    <a:pt x="51" y="1768"/>
                  </a:lnTo>
                  <a:lnTo>
                    <a:pt x="24" y="1750"/>
                  </a:lnTo>
                  <a:lnTo>
                    <a:pt x="7" y="1723"/>
                  </a:lnTo>
                  <a:lnTo>
                    <a:pt x="0" y="1691"/>
                  </a:lnTo>
                  <a:lnTo>
                    <a:pt x="0" y="1357"/>
                  </a:lnTo>
                  <a:close/>
                </a:path>
              </a:pathLst>
            </a:custGeom>
            <a:noFill/>
            <a:ln w="763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2" name="AutoShape 375"/>
            <p:cNvSpPr>
              <a:spLocks/>
            </p:cNvSpPr>
            <p:nvPr/>
          </p:nvSpPr>
          <p:spPr bwMode="auto">
            <a:xfrm>
              <a:off x="1565" y="206"/>
              <a:ext cx="8050" cy="4890"/>
            </a:xfrm>
            <a:custGeom>
              <a:avLst/>
              <a:gdLst>
                <a:gd name="T0" fmla="+- 0 5304 1566"/>
                <a:gd name="T1" fmla="*/ T0 w 8050"/>
                <a:gd name="T2" fmla="+- 0 3495 206"/>
                <a:gd name="T3" fmla="*/ 3495 h 4890"/>
                <a:gd name="T4" fmla="+- 0 5264 1566"/>
                <a:gd name="T5" fmla="*/ T4 w 8050"/>
                <a:gd name="T6" fmla="+- 0 3495 206"/>
                <a:gd name="T7" fmla="*/ 3495 h 4890"/>
                <a:gd name="T8" fmla="+- 0 5264 1566"/>
                <a:gd name="T9" fmla="*/ T8 w 8050"/>
                <a:gd name="T10" fmla="+- 0 3511 206"/>
                <a:gd name="T11" fmla="*/ 3511 h 4890"/>
                <a:gd name="T12" fmla="+- 0 5264 1566"/>
                <a:gd name="T13" fmla="*/ T12 w 8050"/>
                <a:gd name="T14" fmla="+- 0 3452 206"/>
                <a:gd name="T15" fmla="*/ 3452 h 4890"/>
                <a:gd name="T16" fmla="+- 0 5248 1566"/>
                <a:gd name="T17" fmla="*/ T16 w 8050"/>
                <a:gd name="T18" fmla="+- 0 3452 206"/>
                <a:gd name="T19" fmla="*/ 3452 h 4890"/>
                <a:gd name="T20" fmla="+- 0 5248 1566"/>
                <a:gd name="T21" fmla="*/ T20 w 8050"/>
                <a:gd name="T22" fmla="+- 0 3495 206"/>
                <a:gd name="T23" fmla="*/ 3495 h 4890"/>
                <a:gd name="T24" fmla="+- 0 5208 1566"/>
                <a:gd name="T25" fmla="*/ T24 w 8050"/>
                <a:gd name="T26" fmla="+- 0 3495 206"/>
                <a:gd name="T27" fmla="*/ 3495 h 4890"/>
                <a:gd name="T28" fmla="+- 0 5256 1566"/>
                <a:gd name="T29" fmla="*/ T28 w 8050"/>
                <a:gd name="T30" fmla="+- 0 3592 206"/>
                <a:gd name="T31" fmla="*/ 3592 h 4890"/>
                <a:gd name="T32" fmla="+- 0 5296 1566"/>
                <a:gd name="T33" fmla="*/ T32 w 8050"/>
                <a:gd name="T34" fmla="+- 0 3511 206"/>
                <a:gd name="T35" fmla="*/ 3511 h 4890"/>
                <a:gd name="T36" fmla="+- 0 5304 1566"/>
                <a:gd name="T37" fmla="*/ T36 w 8050"/>
                <a:gd name="T38" fmla="+- 0 3495 206"/>
                <a:gd name="T39" fmla="*/ 3495 h 4890"/>
                <a:gd name="T40" fmla="+- 0 5304 1566"/>
                <a:gd name="T41" fmla="*/ T40 w 8050"/>
                <a:gd name="T42" fmla="+- 0 2855 206"/>
                <a:gd name="T43" fmla="*/ 2855 h 4890"/>
                <a:gd name="T44" fmla="+- 0 5264 1566"/>
                <a:gd name="T45" fmla="*/ T44 w 8050"/>
                <a:gd name="T46" fmla="+- 0 2855 206"/>
                <a:gd name="T47" fmla="*/ 2855 h 4890"/>
                <a:gd name="T48" fmla="+- 0 5264 1566"/>
                <a:gd name="T49" fmla="*/ T48 w 8050"/>
                <a:gd name="T50" fmla="+- 0 2871 206"/>
                <a:gd name="T51" fmla="*/ 2871 h 4890"/>
                <a:gd name="T52" fmla="+- 0 5264 1566"/>
                <a:gd name="T53" fmla="*/ T52 w 8050"/>
                <a:gd name="T54" fmla="+- 0 2817 206"/>
                <a:gd name="T55" fmla="*/ 2817 h 4890"/>
                <a:gd name="T56" fmla="+- 0 5248 1566"/>
                <a:gd name="T57" fmla="*/ T56 w 8050"/>
                <a:gd name="T58" fmla="+- 0 2817 206"/>
                <a:gd name="T59" fmla="*/ 2817 h 4890"/>
                <a:gd name="T60" fmla="+- 0 5248 1566"/>
                <a:gd name="T61" fmla="*/ T60 w 8050"/>
                <a:gd name="T62" fmla="+- 0 2855 206"/>
                <a:gd name="T63" fmla="*/ 2855 h 4890"/>
                <a:gd name="T64" fmla="+- 0 5208 1566"/>
                <a:gd name="T65" fmla="*/ T64 w 8050"/>
                <a:gd name="T66" fmla="+- 0 2855 206"/>
                <a:gd name="T67" fmla="*/ 2855 h 4890"/>
                <a:gd name="T68" fmla="+- 0 5256 1566"/>
                <a:gd name="T69" fmla="*/ T68 w 8050"/>
                <a:gd name="T70" fmla="+- 0 2951 206"/>
                <a:gd name="T71" fmla="*/ 2951 h 4890"/>
                <a:gd name="T72" fmla="+- 0 5296 1566"/>
                <a:gd name="T73" fmla="*/ T72 w 8050"/>
                <a:gd name="T74" fmla="+- 0 2871 206"/>
                <a:gd name="T75" fmla="*/ 2871 h 4890"/>
                <a:gd name="T76" fmla="+- 0 5304 1566"/>
                <a:gd name="T77" fmla="*/ T76 w 8050"/>
                <a:gd name="T78" fmla="+- 0 2855 206"/>
                <a:gd name="T79" fmla="*/ 2855 h 4890"/>
                <a:gd name="T80" fmla="+- 0 7359 1566"/>
                <a:gd name="T81" fmla="*/ T80 w 8050"/>
                <a:gd name="T82" fmla="+- 0 4243 206"/>
                <a:gd name="T83" fmla="*/ 4243 h 4890"/>
                <a:gd name="T84" fmla="+- 0 1582 1566"/>
                <a:gd name="T85" fmla="*/ T84 w 8050"/>
                <a:gd name="T86" fmla="+- 0 4243 206"/>
                <a:gd name="T87" fmla="*/ 4243 h 4890"/>
                <a:gd name="T88" fmla="+- 0 1582 1566"/>
                <a:gd name="T89" fmla="*/ T88 w 8050"/>
                <a:gd name="T90" fmla="+- 0 262 206"/>
                <a:gd name="T91" fmla="*/ 262 h 4890"/>
                <a:gd name="T92" fmla="+- 0 1766 1566"/>
                <a:gd name="T93" fmla="*/ T92 w 8050"/>
                <a:gd name="T94" fmla="+- 0 262 206"/>
                <a:gd name="T95" fmla="*/ 262 h 4890"/>
                <a:gd name="T96" fmla="+- 0 1766 1566"/>
                <a:gd name="T97" fmla="*/ T96 w 8050"/>
                <a:gd name="T98" fmla="+- 0 302 206"/>
                <a:gd name="T99" fmla="*/ 302 h 4890"/>
                <a:gd name="T100" fmla="+- 0 1846 1566"/>
                <a:gd name="T101" fmla="*/ T100 w 8050"/>
                <a:gd name="T102" fmla="+- 0 262 206"/>
                <a:gd name="T103" fmla="*/ 262 h 4890"/>
                <a:gd name="T104" fmla="+- 0 1862 1566"/>
                <a:gd name="T105" fmla="*/ T104 w 8050"/>
                <a:gd name="T106" fmla="+- 0 254 206"/>
                <a:gd name="T107" fmla="*/ 254 h 4890"/>
                <a:gd name="T108" fmla="+- 0 1846 1566"/>
                <a:gd name="T109" fmla="*/ T108 w 8050"/>
                <a:gd name="T110" fmla="+- 0 246 206"/>
                <a:gd name="T111" fmla="*/ 246 h 4890"/>
                <a:gd name="T112" fmla="+- 0 1766 1566"/>
                <a:gd name="T113" fmla="*/ T112 w 8050"/>
                <a:gd name="T114" fmla="+- 0 206 206"/>
                <a:gd name="T115" fmla="*/ 206 h 4890"/>
                <a:gd name="T116" fmla="+- 0 1766 1566"/>
                <a:gd name="T117" fmla="*/ T116 w 8050"/>
                <a:gd name="T118" fmla="+- 0 246 206"/>
                <a:gd name="T119" fmla="*/ 246 h 4890"/>
                <a:gd name="T120" fmla="+- 0 1566 1566"/>
                <a:gd name="T121" fmla="*/ T120 w 8050"/>
                <a:gd name="T122" fmla="+- 0 246 206"/>
                <a:gd name="T123" fmla="*/ 246 h 4890"/>
                <a:gd name="T124" fmla="+- 0 1566 1566"/>
                <a:gd name="T125" fmla="*/ T124 w 8050"/>
                <a:gd name="T126" fmla="+- 0 4259 206"/>
                <a:gd name="T127" fmla="*/ 4259 h 4890"/>
                <a:gd name="T128" fmla="+- 0 7359 1566"/>
                <a:gd name="T129" fmla="*/ T128 w 8050"/>
                <a:gd name="T130" fmla="+- 0 4259 206"/>
                <a:gd name="T131" fmla="*/ 4259 h 4890"/>
                <a:gd name="T132" fmla="+- 0 7359 1566"/>
                <a:gd name="T133" fmla="*/ T132 w 8050"/>
                <a:gd name="T134" fmla="+- 0 4251 206"/>
                <a:gd name="T135" fmla="*/ 4251 h 4890"/>
                <a:gd name="T136" fmla="+- 0 7359 1566"/>
                <a:gd name="T137" fmla="*/ T136 w 8050"/>
                <a:gd name="T138" fmla="+- 0 4243 206"/>
                <a:gd name="T139" fmla="*/ 4243 h 4890"/>
                <a:gd name="T140" fmla="+- 0 9615 1566"/>
                <a:gd name="T141" fmla="*/ T140 w 8050"/>
                <a:gd name="T142" fmla="+- 0 4999 206"/>
                <a:gd name="T143" fmla="*/ 4999 h 4890"/>
                <a:gd name="T144" fmla="+- 0 9575 1566"/>
                <a:gd name="T145" fmla="*/ T144 w 8050"/>
                <a:gd name="T146" fmla="+- 0 4999 206"/>
                <a:gd name="T147" fmla="*/ 4999 h 4890"/>
                <a:gd name="T148" fmla="+- 0 9571 1566"/>
                <a:gd name="T149" fmla="*/ T148 w 8050"/>
                <a:gd name="T150" fmla="+- 0 4796 206"/>
                <a:gd name="T151" fmla="*/ 4796 h 4890"/>
                <a:gd name="T152" fmla="+- 0 9555 1566"/>
                <a:gd name="T153" fmla="*/ T152 w 8050"/>
                <a:gd name="T154" fmla="+- 0 4797 206"/>
                <a:gd name="T155" fmla="*/ 4797 h 4890"/>
                <a:gd name="T156" fmla="+- 0 9559 1566"/>
                <a:gd name="T157" fmla="*/ T156 w 8050"/>
                <a:gd name="T158" fmla="+- 0 5000 206"/>
                <a:gd name="T159" fmla="*/ 5000 h 4890"/>
                <a:gd name="T160" fmla="+- 0 9519 1566"/>
                <a:gd name="T161" fmla="*/ T160 w 8050"/>
                <a:gd name="T162" fmla="+- 0 5001 206"/>
                <a:gd name="T163" fmla="*/ 5001 h 4890"/>
                <a:gd name="T164" fmla="+- 0 9570 1566"/>
                <a:gd name="T165" fmla="*/ T164 w 8050"/>
                <a:gd name="T166" fmla="+- 0 5096 206"/>
                <a:gd name="T167" fmla="*/ 5096 h 4890"/>
                <a:gd name="T168" fmla="+- 0 9607 1566"/>
                <a:gd name="T169" fmla="*/ T168 w 8050"/>
                <a:gd name="T170" fmla="+- 0 5016 206"/>
                <a:gd name="T171" fmla="*/ 5016 h 4890"/>
                <a:gd name="T172" fmla="+- 0 9615 1566"/>
                <a:gd name="T173" fmla="*/ T172 w 8050"/>
                <a:gd name="T174" fmla="+- 0 4999 206"/>
                <a:gd name="T175" fmla="*/ 4999 h 489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</a:cxnLst>
              <a:rect l="0" t="0" r="r" b="b"/>
              <a:pathLst>
                <a:path w="8050" h="4890">
                  <a:moveTo>
                    <a:pt x="3738" y="3289"/>
                  </a:moveTo>
                  <a:lnTo>
                    <a:pt x="3698" y="3289"/>
                  </a:lnTo>
                  <a:lnTo>
                    <a:pt x="3698" y="3305"/>
                  </a:lnTo>
                  <a:lnTo>
                    <a:pt x="3698" y="3246"/>
                  </a:lnTo>
                  <a:lnTo>
                    <a:pt x="3682" y="3246"/>
                  </a:lnTo>
                  <a:lnTo>
                    <a:pt x="3682" y="3289"/>
                  </a:lnTo>
                  <a:lnTo>
                    <a:pt x="3642" y="3289"/>
                  </a:lnTo>
                  <a:lnTo>
                    <a:pt x="3690" y="3386"/>
                  </a:lnTo>
                  <a:lnTo>
                    <a:pt x="3730" y="3305"/>
                  </a:lnTo>
                  <a:lnTo>
                    <a:pt x="3738" y="3289"/>
                  </a:lnTo>
                  <a:close/>
                  <a:moveTo>
                    <a:pt x="3738" y="2649"/>
                  </a:moveTo>
                  <a:lnTo>
                    <a:pt x="3698" y="2649"/>
                  </a:lnTo>
                  <a:lnTo>
                    <a:pt x="3698" y="2665"/>
                  </a:lnTo>
                  <a:lnTo>
                    <a:pt x="3698" y="2611"/>
                  </a:lnTo>
                  <a:lnTo>
                    <a:pt x="3682" y="2611"/>
                  </a:lnTo>
                  <a:lnTo>
                    <a:pt x="3682" y="2649"/>
                  </a:lnTo>
                  <a:lnTo>
                    <a:pt x="3642" y="2649"/>
                  </a:lnTo>
                  <a:lnTo>
                    <a:pt x="3690" y="2745"/>
                  </a:lnTo>
                  <a:lnTo>
                    <a:pt x="3730" y="2665"/>
                  </a:lnTo>
                  <a:lnTo>
                    <a:pt x="3738" y="2649"/>
                  </a:lnTo>
                  <a:close/>
                  <a:moveTo>
                    <a:pt x="5793" y="4037"/>
                  </a:moveTo>
                  <a:lnTo>
                    <a:pt x="16" y="4037"/>
                  </a:lnTo>
                  <a:lnTo>
                    <a:pt x="16" y="56"/>
                  </a:lnTo>
                  <a:lnTo>
                    <a:pt x="200" y="56"/>
                  </a:lnTo>
                  <a:lnTo>
                    <a:pt x="200" y="96"/>
                  </a:lnTo>
                  <a:lnTo>
                    <a:pt x="280" y="56"/>
                  </a:lnTo>
                  <a:lnTo>
                    <a:pt x="296" y="48"/>
                  </a:lnTo>
                  <a:lnTo>
                    <a:pt x="280" y="40"/>
                  </a:lnTo>
                  <a:lnTo>
                    <a:pt x="200" y="0"/>
                  </a:lnTo>
                  <a:lnTo>
                    <a:pt x="200" y="40"/>
                  </a:lnTo>
                  <a:lnTo>
                    <a:pt x="0" y="40"/>
                  </a:lnTo>
                  <a:lnTo>
                    <a:pt x="0" y="4053"/>
                  </a:lnTo>
                  <a:lnTo>
                    <a:pt x="5793" y="4053"/>
                  </a:lnTo>
                  <a:lnTo>
                    <a:pt x="5793" y="4045"/>
                  </a:lnTo>
                  <a:lnTo>
                    <a:pt x="5793" y="4037"/>
                  </a:lnTo>
                  <a:close/>
                  <a:moveTo>
                    <a:pt x="8049" y="4793"/>
                  </a:moveTo>
                  <a:lnTo>
                    <a:pt x="8009" y="4793"/>
                  </a:lnTo>
                  <a:lnTo>
                    <a:pt x="8005" y="4590"/>
                  </a:lnTo>
                  <a:lnTo>
                    <a:pt x="7989" y="4591"/>
                  </a:lnTo>
                  <a:lnTo>
                    <a:pt x="7993" y="4794"/>
                  </a:lnTo>
                  <a:lnTo>
                    <a:pt x="7953" y="4795"/>
                  </a:lnTo>
                  <a:lnTo>
                    <a:pt x="8004" y="4890"/>
                  </a:lnTo>
                  <a:lnTo>
                    <a:pt x="8041" y="4810"/>
                  </a:lnTo>
                  <a:lnTo>
                    <a:pt x="8049" y="4793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3" name="Freeform 374"/>
            <p:cNvSpPr>
              <a:spLocks/>
            </p:cNvSpPr>
            <p:nvPr/>
          </p:nvSpPr>
          <p:spPr bwMode="auto">
            <a:xfrm>
              <a:off x="2296" y="1412"/>
              <a:ext cx="1089" cy="1091"/>
            </a:xfrm>
            <a:custGeom>
              <a:avLst/>
              <a:gdLst>
                <a:gd name="T0" fmla="+- 0 2841 2297"/>
                <a:gd name="T1" fmla="*/ T0 w 1089"/>
                <a:gd name="T2" fmla="+- 0 1412 1412"/>
                <a:gd name="T3" fmla="*/ 1412 h 1091"/>
                <a:gd name="T4" fmla="+- 0 2297 2297"/>
                <a:gd name="T5" fmla="*/ T4 w 1089"/>
                <a:gd name="T6" fmla="+- 0 1958 1412"/>
                <a:gd name="T7" fmla="*/ 1958 h 1091"/>
                <a:gd name="T8" fmla="+- 0 2841 2297"/>
                <a:gd name="T9" fmla="*/ T8 w 1089"/>
                <a:gd name="T10" fmla="+- 0 2503 1412"/>
                <a:gd name="T11" fmla="*/ 2503 h 1091"/>
                <a:gd name="T12" fmla="+- 0 3385 2297"/>
                <a:gd name="T13" fmla="*/ T12 w 1089"/>
                <a:gd name="T14" fmla="+- 0 1958 1412"/>
                <a:gd name="T15" fmla="*/ 1958 h 1091"/>
                <a:gd name="T16" fmla="+- 0 2841 2297"/>
                <a:gd name="T17" fmla="*/ T16 w 1089"/>
                <a:gd name="T18" fmla="+- 0 1412 1412"/>
                <a:gd name="T19" fmla="*/ 1412 h 109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89" h="1091">
                  <a:moveTo>
                    <a:pt x="544" y="0"/>
                  </a:moveTo>
                  <a:lnTo>
                    <a:pt x="0" y="546"/>
                  </a:lnTo>
                  <a:lnTo>
                    <a:pt x="544" y="1091"/>
                  </a:lnTo>
                  <a:lnTo>
                    <a:pt x="1088" y="546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4" name="Freeform 373"/>
            <p:cNvSpPr>
              <a:spLocks/>
            </p:cNvSpPr>
            <p:nvPr/>
          </p:nvSpPr>
          <p:spPr bwMode="auto">
            <a:xfrm>
              <a:off x="2019" y="1412"/>
              <a:ext cx="1366" cy="1091"/>
            </a:xfrm>
            <a:custGeom>
              <a:avLst/>
              <a:gdLst>
                <a:gd name="T0" fmla="+- 0 2297 2297"/>
                <a:gd name="T1" fmla="*/ T0 w 1089"/>
                <a:gd name="T2" fmla="+- 0 1958 1412"/>
                <a:gd name="T3" fmla="*/ 1958 h 1091"/>
                <a:gd name="T4" fmla="+- 0 2841 2297"/>
                <a:gd name="T5" fmla="*/ T4 w 1089"/>
                <a:gd name="T6" fmla="+- 0 1412 1412"/>
                <a:gd name="T7" fmla="*/ 1412 h 1091"/>
                <a:gd name="T8" fmla="+- 0 3385 2297"/>
                <a:gd name="T9" fmla="*/ T8 w 1089"/>
                <a:gd name="T10" fmla="+- 0 1958 1412"/>
                <a:gd name="T11" fmla="*/ 1958 h 1091"/>
                <a:gd name="T12" fmla="+- 0 2841 2297"/>
                <a:gd name="T13" fmla="*/ T12 w 1089"/>
                <a:gd name="T14" fmla="+- 0 2503 1412"/>
                <a:gd name="T15" fmla="*/ 2503 h 1091"/>
                <a:gd name="T16" fmla="+- 0 2297 2297"/>
                <a:gd name="T17" fmla="*/ T16 w 1089"/>
                <a:gd name="T18" fmla="+- 0 1958 1412"/>
                <a:gd name="T19" fmla="*/ 1958 h 109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89" h="1091">
                  <a:moveTo>
                    <a:pt x="0" y="546"/>
                  </a:moveTo>
                  <a:lnTo>
                    <a:pt x="544" y="0"/>
                  </a:lnTo>
                  <a:lnTo>
                    <a:pt x="1088" y="546"/>
                  </a:lnTo>
                  <a:lnTo>
                    <a:pt x="544" y="1091"/>
                  </a:lnTo>
                  <a:lnTo>
                    <a:pt x="0" y="546"/>
                  </a:lnTo>
                  <a:close/>
                </a:path>
              </a:pathLst>
            </a:custGeom>
            <a:noFill/>
            <a:ln w="10177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5" name="Freeform 372"/>
            <p:cNvSpPr>
              <a:spLocks/>
            </p:cNvSpPr>
            <p:nvPr/>
          </p:nvSpPr>
          <p:spPr bwMode="auto">
            <a:xfrm>
              <a:off x="3619" y="1737"/>
              <a:ext cx="456" cy="455"/>
            </a:xfrm>
            <a:custGeom>
              <a:avLst/>
              <a:gdLst>
                <a:gd name="T0" fmla="+- 0 3847 3620"/>
                <a:gd name="T1" fmla="*/ T0 w 456"/>
                <a:gd name="T2" fmla="+- 0 1737 1737"/>
                <a:gd name="T3" fmla="*/ 1737 h 455"/>
                <a:gd name="T4" fmla="+- 0 3775 3620"/>
                <a:gd name="T5" fmla="*/ T4 w 456"/>
                <a:gd name="T6" fmla="+- 0 1749 1737"/>
                <a:gd name="T7" fmla="*/ 1749 h 455"/>
                <a:gd name="T8" fmla="+- 0 3713 3620"/>
                <a:gd name="T9" fmla="*/ T8 w 456"/>
                <a:gd name="T10" fmla="+- 0 1781 1737"/>
                <a:gd name="T11" fmla="*/ 1781 h 455"/>
                <a:gd name="T12" fmla="+- 0 3664 3620"/>
                <a:gd name="T13" fmla="*/ T12 w 456"/>
                <a:gd name="T14" fmla="+- 0 1830 1737"/>
                <a:gd name="T15" fmla="*/ 1830 h 455"/>
                <a:gd name="T16" fmla="+- 0 3631 3620"/>
                <a:gd name="T17" fmla="*/ T16 w 456"/>
                <a:gd name="T18" fmla="+- 0 1893 1737"/>
                <a:gd name="T19" fmla="*/ 1893 h 455"/>
                <a:gd name="T20" fmla="+- 0 3620 3620"/>
                <a:gd name="T21" fmla="*/ T20 w 456"/>
                <a:gd name="T22" fmla="+- 0 1964 1737"/>
                <a:gd name="T23" fmla="*/ 1964 h 455"/>
                <a:gd name="T24" fmla="+- 0 3631 3620"/>
                <a:gd name="T25" fmla="*/ T24 w 456"/>
                <a:gd name="T26" fmla="+- 0 2036 1737"/>
                <a:gd name="T27" fmla="*/ 2036 h 455"/>
                <a:gd name="T28" fmla="+- 0 3664 3620"/>
                <a:gd name="T29" fmla="*/ T28 w 456"/>
                <a:gd name="T30" fmla="+- 0 2099 1737"/>
                <a:gd name="T31" fmla="*/ 2099 h 455"/>
                <a:gd name="T32" fmla="+- 0 3713 3620"/>
                <a:gd name="T33" fmla="*/ T32 w 456"/>
                <a:gd name="T34" fmla="+- 0 2148 1737"/>
                <a:gd name="T35" fmla="*/ 2148 h 455"/>
                <a:gd name="T36" fmla="+- 0 3775 3620"/>
                <a:gd name="T37" fmla="*/ T36 w 456"/>
                <a:gd name="T38" fmla="+- 0 2180 1737"/>
                <a:gd name="T39" fmla="*/ 2180 h 455"/>
                <a:gd name="T40" fmla="+- 0 3847 3620"/>
                <a:gd name="T41" fmla="*/ T40 w 456"/>
                <a:gd name="T42" fmla="+- 0 2191 1737"/>
                <a:gd name="T43" fmla="*/ 2191 h 455"/>
                <a:gd name="T44" fmla="+- 0 3919 3620"/>
                <a:gd name="T45" fmla="*/ T44 w 456"/>
                <a:gd name="T46" fmla="+- 0 2180 1737"/>
                <a:gd name="T47" fmla="*/ 2180 h 455"/>
                <a:gd name="T48" fmla="+- 0 3982 3620"/>
                <a:gd name="T49" fmla="*/ T48 w 456"/>
                <a:gd name="T50" fmla="+- 0 2148 1737"/>
                <a:gd name="T51" fmla="*/ 2148 h 455"/>
                <a:gd name="T52" fmla="+- 0 4031 3620"/>
                <a:gd name="T53" fmla="*/ T52 w 456"/>
                <a:gd name="T54" fmla="+- 0 2099 1737"/>
                <a:gd name="T55" fmla="*/ 2099 h 455"/>
                <a:gd name="T56" fmla="+- 0 4064 3620"/>
                <a:gd name="T57" fmla="*/ T56 w 456"/>
                <a:gd name="T58" fmla="+- 0 2036 1737"/>
                <a:gd name="T59" fmla="*/ 2036 h 455"/>
                <a:gd name="T60" fmla="+- 0 4075 3620"/>
                <a:gd name="T61" fmla="*/ T60 w 456"/>
                <a:gd name="T62" fmla="+- 0 1964 1737"/>
                <a:gd name="T63" fmla="*/ 1964 h 455"/>
                <a:gd name="T64" fmla="+- 0 4064 3620"/>
                <a:gd name="T65" fmla="*/ T64 w 456"/>
                <a:gd name="T66" fmla="+- 0 1893 1737"/>
                <a:gd name="T67" fmla="*/ 1893 h 455"/>
                <a:gd name="T68" fmla="+- 0 4031 3620"/>
                <a:gd name="T69" fmla="*/ T68 w 456"/>
                <a:gd name="T70" fmla="+- 0 1830 1737"/>
                <a:gd name="T71" fmla="*/ 1830 h 455"/>
                <a:gd name="T72" fmla="+- 0 3982 3620"/>
                <a:gd name="T73" fmla="*/ T72 w 456"/>
                <a:gd name="T74" fmla="+- 0 1781 1737"/>
                <a:gd name="T75" fmla="*/ 1781 h 455"/>
                <a:gd name="T76" fmla="+- 0 3919 3620"/>
                <a:gd name="T77" fmla="*/ T76 w 456"/>
                <a:gd name="T78" fmla="+- 0 1749 1737"/>
                <a:gd name="T79" fmla="*/ 1749 h 455"/>
                <a:gd name="T80" fmla="+- 0 3847 3620"/>
                <a:gd name="T81" fmla="*/ T80 w 456"/>
                <a:gd name="T82" fmla="+- 0 1737 1737"/>
                <a:gd name="T83" fmla="*/ 1737 h 45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6" h="455">
                  <a:moveTo>
                    <a:pt x="227" y="0"/>
                  </a:moveTo>
                  <a:lnTo>
                    <a:pt x="155" y="12"/>
                  </a:lnTo>
                  <a:lnTo>
                    <a:pt x="93" y="44"/>
                  </a:lnTo>
                  <a:lnTo>
                    <a:pt x="44" y="93"/>
                  </a:lnTo>
                  <a:lnTo>
                    <a:pt x="11" y="156"/>
                  </a:lnTo>
                  <a:lnTo>
                    <a:pt x="0" y="227"/>
                  </a:lnTo>
                  <a:lnTo>
                    <a:pt x="11" y="299"/>
                  </a:lnTo>
                  <a:lnTo>
                    <a:pt x="44" y="362"/>
                  </a:lnTo>
                  <a:lnTo>
                    <a:pt x="93" y="411"/>
                  </a:lnTo>
                  <a:lnTo>
                    <a:pt x="155" y="443"/>
                  </a:lnTo>
                  <a:lnTo>
                    <a:pt x="227" y="454"/>
                  </a:lnTo>
                  <a:lnTo>
                    <a:pt x="299" y="443"/>
                  </a:lnTo>
                  <a:lnTo>
                    <a:pt x="362" y="411"/>
                  </a:lnTo>
                  <a:lnTo>
                    <a:pt x="411" y="362"/>
                  </a:lnTo>
                  <a:lnTo>
                    <a:pt x="444" y="299"/>
                  </a:lnTo>
                  <a:lnTo>
                    <a:pt x="455" y="227"/>
                  </a:lnTo>
                  <a:lnTo>
                    <a:pt x="444" y="156"/>
                  </a:lnTo>
                  <a:lnTo>
                    <a:pt x="411" y="93"/>
                  </a:lnTo>
                  <a:lnTo>
                    <a:pt x="362" y="44"/>
                  </a:lnTo>
                  <a:lnTo>
                    <a:pt x="299" y="12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6" name="Freeform 371"/>
            <p:cNvSpPr>
              <a:spLocks/>
            </p:cNvSpPr>
            <p:nvPr/>
          </p:nvSpPr>
          <p:spPr bwMode="auto">
            <a:xfrm>
              <a:off x="3619" y="1737"/>
              <a:ext cx="456" cy="455"/>
            </a:xfrm>
            <a:custGeom>
              <a:avLst/>
              <a:gdLst>
                <a:gd name="T0" fmla="+- 0 3620 3620"/>
                <a:gd name="T1" fmla="*/ T0 w 456"/>
                <a:gd name="T2" fmla="+- 0 1964 1737"/>
                <a:gd name="T3" fmla="*/ 1964 h 455"/>
                <a:gd name="T4" fmla="+- 0 3631 3620"/>
                <a:gd name="T5" fmla="*/ T4 w 456"/>
                <a:gd name="T6" fmla="+- 0 1893 1737"/>
                <a:gd name="T7" fmla="*/ 1893 h 455"/>
                <a:gd name="T8" fmla="+- 0 3664 3620"/>
                <a:gd name="T9" fmla="*/ T8 w 456"/>
                <a:gd name="T10" fmla="+- 0 1830 1737"/>
                <a:gd name="T11" fmla="*/ 1830 h 455"/>
                <a:gd name="T12" fmla="+- 0 3713 3620"/>
                <a:gd name="T13" fmla="*/ T12 w 456"/>
                <a:gd name="T14" fmla="+- 0 1781 1737"/>
                <a:gd name="T15" fmla="*/ 1781 h 455"/>
                <a:gd name="T16" fmla="+- 0 3775 3620"/>
                <a:gd name="T17" fmla="*/ T16 w 456"/>
                <a:gd name="T18" fmla="+- 0 1749 1737"/>
                <a:gd name="T19" fmla="*/ 1749 h 455"/>
                <a:gd name="T20" fmla="+- 0 3847 3620"/>
                <a:gd name="T21" fmla="*/ T20 w 456"/>
                <a:gd name="T22" fmla="+- 0 1737 1737"/>
                <a:gd name="T23" fmla="*/ 1737 h 455"/>
                <a:gd name="T24" fmla="+- 0 3919 3620"/>
                <a:gd name="T25" fmla="*/ T24 w 456"/>
                <a:gd name="T26" fmla="+- 0 1749 1737"/>
                <a:gd name="T27" fmla="*/ 1749 h 455"/>
                <a:gd name="T28" fmla="+- 0 3982 3620"/>
                <a:gd name="T29" fmla="*/ T28 w 456"/>
                <a:gd name="T30" fmla="+- 0 1781 1737"/>
                <a:gd name="T31" fmla="*/ 1781 h 455"/>
                <a:gd name="T32" fmla="+- 0 4031 3620"/>
                <a:gd name="T33" fmla="*/ T32 w 456"/>
                <a:gd name="T34" fmla="+- 0 1830 1737"/>
                <a:gd name="T35" fmla="*/ 1830 h 455"/>
                <a:gd name="T36" fmla="+- 0 4064 3620"/>
                <a:gd name="T37" fmla="*/ T36 w 456"/>
                <a:gd name="T38" fmla="+- 0 1893 1737"/>
                <a:gd name="T39" fmla="*/ 1893 h 455"/>
                <a:gd name="T40" fmla="+- 0 4075 3620"/>
                <a:gd name="T41" fmla="*/ T40 w 456"/>
                <a:gd name="T42" fmla="+- 0 1964 1737"/>
                <a:gd name="T43" fmla="*/ 1964 h 455"/>
                <a:gd name="T44" fmla="+- 0 4064 3620"/>
                <a:gd name="T45" fmla="*/ T44 w 456"/>
                <a:gd name="T46" fmla="+- 0 2036 1737"/>
                <a:gd name="T47" fmla="*/ 2036 h 455"/>
                <a:gd name="T48" fmla="+- 0 4031 3620"/>
                <a:gd name="T49" fmla="*/ T48 w 456"/>
                <a:gd name="T50" fmla="+- 0 2099 1737"/>
                <a:gd name="T51" fmla="*/ 2099 h 455"/>
                <a:gd name="T52" fmla="+- 0 3982 3620"/>
                <a:gd name="T53" fmla="*/ T52 w 456"/>
                <a:gd name="T54" fmla="+- 0 2148 1737"/>
                <a:gd name="T55" fmla="*/ 2148 h 455"/>
                <a:gd name="T56" fmla="+- 0 3919 3620"/>
                <a:gd name="T57" fmla="*/ T56 w 456"/>
                <a:gd name="T58" fmla="+- 0 2180 1737"/>
                <a:gd name="T59" fmla="*/ 2180 h 455"/>
                <a:gd name="T60" fmla="+- 0 3847 3620"/>
                <a:gd name="T61" fmla="*/ T60 w 456"/>
                <a:gd name="T62" fmla="+- 0 2191 1737"/>
                <a:gd name="T63" fmla="*/ 2191 h 455"/>
                <a:gd name="T64" fmla="+- 0 3775 3620"/>
                <a:gd name="T65" fmla="*/ T64 w 456"/>
                <a:gd name="T66" fmla="+- 0 2180 1737"/>
                <a:gd name="T67" fmla="*/ 2180 h 455"/>
                <a:gd name="T68" fmla="+- 0 3713 3620"/>
                <a:gd name="T69" fmla="*/ T68 w 456"/>
                <a:gd name="T70" fmla="+- 0 2148 1737"/>
                <a:gd name="T71" fmla="*/ 2148 h 455"/>
                <a:gd name="T72" fmla="+- 0 3664 3620"/>
                <a:gd name="T73" fmla="*/ T72 w 456"/>
                <a:gd name="T74" fmla="+- 0 2099 1737"/>
                <a:gd name="T75" fmla="*/ 2099 h 455"/>
                <a:gd name="T76" fmla="+- 0 3631 3620"/>
                <a:gd name="T77" fmla="*/ T76 w 456"/>
                <a:gd name="T78" fmla="+- 0 2036 1737"/>
                <a:gd name="T79" fmla="*/ 2036 h 455"/>
                <a:gd name="T80" fmla="+- 0 3620 3620"/>
                <a:gd name="T81" fmla="*/ T80 w 456"/>
                <a:gd name="T82" fmla="+- 0 1964 1737"/>
                <a:gd name="T83" fmla="*/ 1964 h 45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6" h="455">
                  <a:moveTo>
                    <a:pt x="0" y="227"/>
                  </a:moveTo>
                  <a:lnTo>
                    <a:pt x="11" y="156"/>
                  </a:lnTo>
                  <a:lnTo>
                    <a:pt x="44" y="93"/>
                  </a:lnTo>
                  <a:lnTo>
                    <a:pt x="93" y="44"/>
                  </a:lnTo>
                  <a:lnTo>
                    <a:pt x="155" y="12"/>
                  </a:lnTo>
                  <a:lnTo>
                    <a:pt x="227" y="0"/>
                  </a:lnTo>
                  <a:lnTo>
                    <a:pt x="299" y="12"/>
                  </a:lnTo>
                  <a:lnTo>
                    <a:pt x="362" y="44"/>
                  </a:lnTo>
                  <a:lnTo>
                    <a:pt x="411" y="93"/>
                  </a:lnTo>
                  <a:lnTo>
                    <a:pt x="444" y="156"/>
                  </a:lnTo>
                  <a:lnTo>
                    <a:pt x="455" y="227"/>
                  </a:lnTo>
                  <a:lnTo>
                    <a:pt x="444" y="299"/>
                  </a:lnTo>
                  <a:lnTo>
                    <a:pt x="411" y="362"/>
                  </a:lnTo>
                  <a:lnTo>
                    <a:pt x="362" y="411"/>
                  </a:lnTo>
                  <a:lnTo>
                    <a:pt x="299" y="443"/>
                  </a:lnTo>
                  <a:lnTo>
                    <a:pt x="227" y="454"/>
                  </a:lnTo>
                  <a:lnTo>
                    <a:pt x="155" y="443"/>
                  </a:lnTo>
                  <a:lnTo>
                    <a:pt x="93" y="411"/>
                  </a:lnTo>
                  <a:lnTo>
                    <a:pt x="44" y="362"/>
                  </a:lnTo>
                  <a:lnTo>
                    <a:pt x="11" y="299"/>
                  </a:lnTo>
                  <a:lnTo>
                    <a:pt x="0" y="227"/>
                  </a:lnTo>
                  <a:close/>
                </a:path>
              </a:pathLst>
            </a:custGeom>
            <a:noFill/>
            <a:ln w="763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7" name="AutoShape 370"/>
            <p:cNvSpPr>
              <a:spLocks/>
            </p:cNvSpPr>
            <p:nvPr/>
          </p:nvSpPr>
          <p:spPr bwMode="auto">
            <a:xfrm>
              <a:off x="2681" y="206"/>
              <a:ext cx="1606" cy="2410"/>
            </a:xfrm>
            <a:custGeom>
              <a:avLst/>
              <a:gdLst>
                <a:gd name="T0" fmla="+- 0 2888 2792"/>
                <a:gd name="T1" fmla="*/ T0 w 1487"/>
                <a:gd name="T2" fmla="+- 0 1315 206"/>
                <a:gd name="T3" fmla="*/ 1315 h 2410"/>
                <a:gd name="T4" fmla="+- 0 2848 2792"/>
                <a:gd name="T5" fmla="*/ T4 w 1487"/>
                <a:gd name="T6" fmla="+- 0 1316 206"/>
                <a:gd name="T7" fmla="*/ 1316 h 2410"/>
                <a:gd name="T8" fmla="+- 0 2847 2792"/>
                <a:gd name="T9" fmla="*/ T8 w 1487"/>
                <a:gd name="T10" fmla="+- 0 1204 206"/>
                <a:gd name="T11" fmla="*/ 1204 h 2410"/>
                <a:gd name="T12" fmla="+- 0 2831 2792"/>
                <a:gd name="T13" fmla="*/ T12 w 1487"/>
                <a:gd name="T14" fmla="+- 0 1205 206"/>
                <a:gd name="T15" fmla="*/ 1205 h 2410"/>
                <a:gd name="T16" fmla="+- 0 2832 2792"/>
                <a:gd name="T17" fmla="*/ T16 w 1487"/>
                <a:gd name="T18" fmla="+- 0 1316 206"/>
                <a:gd name="T19" fmla="*/ 1316 h 2410"/>
                <a:gd name="T20" fmla="+- 0 2792 2792"/>
                <a:gd name="T21" fmla="*/ T20 w 1487"/>
                <a:gd name="T22" fmla="+- 0 1316 206"/>
                <a:gd name="T23" fmla="*/ 1316 h 2410"/>
                <a:gd name="T24" fmla="+- 0 2841 2792"/>
                <a:gd name="T25" fmla="*/ T24 w 1487"/>
                <a:gd name="T26" fmla="+- 0 1412 206"/>
                <a:gd name="T27" fmla="*/ 1412 h 2410"/>
                <a:gd name="T28" fmla="+- 0 2880 2792"/>
                <a:gd name="T29" fmla="*/ T28 w 1487"/>
                <a:gd name="T30" fmla="+- 0 1332 206"/>
                <a:gd name="T31" fmla="*/ 1332 h 2410"/>
                <a:gd name="T32" fmla="+- 0 2888 2792"/>
                <a:gd name="T33" fmla="*/ T32 w 1487"/>
                <a:gd name="T34" fmla="+- 0 1315 206"/>
                <a:gd name="T35" fmla="*/ 1315 h 2410"/>
                <a:gd name="T36" fmla="+- 0 3607 2792"/>
                <a:gd name="T37" fmla="*/ T36 w 1487"/>
                <a:gd name="T38" fmla="+- 0 1971 206"/>
                <a:gd name="T39" fmla="*/ 1971 h 2410"/>
                <a:gd name="T40" fmla="+- 0 3539 2792"/>
                <a:gd name="T41" fmla="*/ T40 w 1487"/>
                <a:gd name="T42" fmla="+- 0 1971 206"/>
                <a:gd name="T43" fmla="*/ 1971 h 2410"/>
                <a:gd name="T44" fmla="+- 0 3523 2792"/>
                <a:gd name="T45" fmla="*/ T44 w 1487"/>
                <a:gd name="T46" fmla="+- 0 1971 206"/>
                <a:gd name="T47" fmla="*/ 1971 h 2410"/>
                <a:gd name="T48" fmla="+- 0 3522 2792"/>
                <a:gd name="T49" fmla="*/ T48 w 1487"/>
                <a:gd name="T50" fmla="+- 0 2010 206"/>
                <a:gd name="T51" fmla="*/ 2010 h 2410"/>
                <a:gd name="T52" fmla="+- 0 3607 2792"/>
                <a:gd name="T53" fmla="*/ T52 w 1487"/>
                <a:gd name="T54" fmla="+- 0 1971 206"/>
                <a:gd name="T55" fmla="*/ 1971 h 2410"/>
                <a:gd name="T56" fmla="+- 0 3620 2792"/>
                <a:gd name="T57" fmla="*/ T56 w 1487"/>
                <a:gd name="T58" fmla="+- 0 1964 206"/>
                <a:gd name="T59" fmla="*/ 1964 h 2410"/>
                <a:gd name="T60" fmla="+- 0 3525 2792"/>
                <a:gd name="T61" fmla="*/ T60 w 1487"/>
                <a:gd name="T62" fmla="+- 0 1914 206"/>
                <a:gd name="T63" fmla="*/ 1914 h 2410"/>
                <a:gd name="T64" fmla="+- 0 3524 2792"/>
                <a:gd name="T65" fmla="*/ T64 w 1487"/>
                <a:gd name="T66" fmla="+- 0 1954 206"/>
                <a:gd name="T67" fmla="*/ 1954 h 2410"/>
                <a:gd name="T68" fmla="+- 0 3385 2792"/>
                <a:gd name="T69" fmla="*/ T68 w 1487"/>
                <a:gd name="T70" fmla="+- 0 1951 206"/>
                <a:gd name="T71" fmla="*/ 1951 h 2410"/>
                <a:gd name="T72" fmla="+- 0 3385 2792"/>
                <a:gd name="T73" fmla="*/ T72 w 1487"/>
                <a:gd name="T74" fmla="+- 0 1967 206"/>
                <a:gd name="T75" fmla="*/ 1967 h 2410"/>
                <a:gd name="T76" fmla="+- 0 3523 2792"/>
                <a:gd name="T77" fmla="*/ T76 w 1487"/>
                <a:gd name="T78" fmla="+- 0 1970 206"/>
                <a:gd name="T79" fmla="*/ 1970 h 2410"/>
                <a:gd name="T80" fmla="+- 0 3539 2792"/>
                <a:gd name="T81" fmla="*/ T80 w 1487"/>
                <a:gd name="T82" fmla="+- 0 1970 206"/>
                <a:gd name="T83" fmla="*/ 1970 h 2410"/>
                <a:gd name="T84" fmla="+- 0 3608 2792"/>
                <a:gd name="T85" fmla="*/ T84 w 1487"/>
                <a:gd name="T86" fmla="+- 0 1970 206"/>
                <a:gd name="T87" fmla="*/ 1970 h 2410"/>
                <a:gd name="T88" fmla="+- 0 3620 2792"/>
                <a:gd name="T89" fmla="*/ T88 w 1487"/>
                <a:gd name="T90" fmla="+- 0 1964 206"/>
                <a:gd name="T91" fmla="*/ 1964 h 2410"/>
                <a:gd name="T92" fmla="+- 0 4278 2792"/>
                <a:gd name="T93" fmla="*/ T92 w 1487"/>
                <a:gd name="T94" fmla="+- 0 1218 206"/>
                <a:gd name="T95" fmla="*/ 1218 h 2410"/>
                <a:gd name="T96" fmla="+- 0 4055 2792"/>
                <a:gd name="T97" fmla="*/ T96 w 1487"/>
                <a:gd name="T98" fmla="+- 0 1218 206"/>
                <a:gd name="T99" fmla="*/ 1218 h 2410"/>
                <a:gd name="T100" fmla="+- 0 4055 2792"/>
                <a:gd name="T101" fmla="*/ T100 w 1487"/>
                <a:gd name="T102" fmla="+- 0 262 206"/>
                <a:gd name="T103" fmla="*/ 262 h 2410"/>
                <a:gd name="T104" fmla="+- 0 4055 2792"/>
                <a:gd name="T105" fmla="*/ T104 w 1487"/>
                <a:gd name="T106" fmla="+- 0 254 206"/>
                <a:gd name="T107" fmla="*/ 254 h 2410"/>
                <a:gd name="T108" fmla="+- 0 4055 2792"/>
                <a:gd name="T109" fmla="*/ T108 w 1487"/>
                <a:gd name="T110" fmla="+- 0 246 206"/>
                <a:gd name="T111" fmla="*/ 246 h 2410"/>
                <a:gd name="T112" fmla="+- 0 3912 2792"/>
                <a:gd name="T113" fmla="*/ T112 w 1487"/>
                <a:gd name="T114" fmla="+- 0 246 206"/>
                <a:gd name="T115" fmla="*/ 246 h 2410"/>
                <a:gd name="T116" fmla="+- 0 3912 2792"/>
                <a:gd name="T117" fmla="*/ T116 w 1487"/>
                <a:gd name="T118" fmla="+- 0 206 206"/>
                <a:gd name="T119" fmla="*/ 206 h 2410"/>
                <a:gd name="T120" fmla="+- 0 3816 2792"/>
                <a:gd name="T121" fmla="*/ T120 w 1487"/>
                <a:gd name="T122" fmla="+- 0 254 206"/>
                <a:gd name="T123" fmla="*/ 254 h 2410"/>
                <a:gd name="T124" fmla="+- 0 3912 2792"/>
                <a:gd name="T125" fmla="*/ T124 w 1487"/>
                <a:gd name="T126" fmla="+- 0 302 206"/>
                <a:gd name="T127" fmla="*/ 302 h 2410"/>
                <a:gd name="T128" fmla="+- 0 3912 2792"/>
                <a:gd name="T129" fmla="*/ T128 w 1487"/>
                <a:gd name="T130" fmla="+- 0 262 206"/>
                <a:gd name="T131" fmla="*/ 262 h 2410"/>
                <a:gd name="T132" fmla="+- 0 4039 2792"/>
                <a:gd name="T133" fmla="*/ T132 w 1487"/>
                <a:gd name="T134" fmla="+- 0 262 206"/>
                <a:gd name="T135" fmla="*/ 262 h 2410"/>
                <a:gd name="T136" fmla="+- 0 4039 2792"/>
                <a:gd name="T137" fmla="*/ T136 w 1487"/>
                <a:gd name="T138" fmla="+- 0 1234 206"/>
                <a:gd name="T139" fmla="*/ 1234 h 2410"/>
                <a:gd name="T140" fmla="+- 0 4278 2792"/>
                <a:gd name="T141" fmla="*/ T140 w 1487"/>
                <a:gd name="T142" fmla="+- 0 1234 206"/>
                <a:gd name="T143" fmla="*/ 1234 h 2410"/>
                <a:gd name="T144" fmla="+- 0 4278 2792"/>
                <a:gd name="T145" fmla="*/ T144 w 1487"/>
                <a:gd name="T146" fmla="+- 0 1226 206"/>
                <a:gd name="T147" fmla="*/ 1226 h 2410"/>
                <a:gd name="T148" fmla="+- 0 4278 2792"/>
                <a:gd name="T149" fmla="*/ T148 w 1487"/>
                <a:gd name="T150" fmla="+- 0 1218 206"/>
                <a:gd name="T151" fmla="*/ 1218 h 2410"/>
                <a:gd name="T152" fmla="+- 0 4279 2792"/>
                <a:gd name="T153" fmla="*/ T152 w 1487"/>
                <a:gd name="T154" fmla="+- 0 2567 206"/>
                <a:gd name="T155" fmla="*/ 2567 h 2410"/>
                <a:gd name="T156" fmla="+- 0 4263 2792"/>
                <a:gd name="T157" fmla="*/ T156 w 1487"/>
                <a:gd name="T158" fmla="+- 0 2559 206"/>
                <a:gd name="T159" fmla="*/ 2559 h 2410"/>
                <a:gd name="T160" fmla="+- 0 4183 2792"/>
                <a:gd name="T161" fmla="*/ T160 w 1487"/>
                <a:gd name="T162" fmla="+- 0 2519 206"/>
                <a:gd name="T163" fmla="*/ 2519 h 2410"/>
                <a:gd name="T164" fmla="+- 0 4183 2792"/>
                <a:gd name="T165" fmla="*/ T164 w 1487"/>
                <a:gd name="T166" fmla="+- 0 2559 206"/>
                <a:gd name="T167" fmla="*/ 2559 h 2410"/>
                <a:gd name="T168" fmla="+- 0 2849 2792"/>
                <a:gd name="T169" fmla="*/ T168 w 1487"/>
                <a:gd name="T170" fmla="+- 0 2559 206"/>
                <a:gd name="T171" fmla="*/ 2559 h 2410"/>
                <a:gd name="T172" fmla="+- 0 2849 2792"/>
                <a:gd name="T173" fmla="*/ T172 w 1487"/>
                <a:gd name="T174" fmla="+- 0 2503 206"/>
                <a:gd name="T175" fmla="*/ 2503 h 2410"/>
                <a:gd name="T176" fmla="+- 0 2833 2792"/>
                <a:gd name="T177" fmla="*/ T176 w 1487"/>
                <a:gd name="T178" fmla="+- 0 2503 206"/>
                <a:gd name="T179" fmla="*/ 2503 h 2410"/>
                <a:gd name="T180" fmla="+- 0 2833 2792"/>
                <a:gd name="T181" fmla="*/ T180 w 1487"/>
                <a:gd name="T182" fmla="+- 0 2575 206"/>
                <a:gd name="T183" fmla="*/ 2575 h 2410"/>
                <a:gd name="T184" fmla="+- 0 4183 2792"/>
                <a:gd name="T185" fmla="*/ T184 w 1487"/>
                <a:gd name="T186" fmla="+- 0 2575 206"/>
                <a:gd name="T187" fmla="*/ 2575 h 2410"/>
                <a:gd name="T188" fmla="+- 0 4183 2792"/>
                <a:gd name="T189" fmla="*/ T188 w 1487"/>
                <a:gd name="T190" fmla="+- 0 2616 206"/>
                <a:gd name="T191" fmla="*/ 2616 h 2410"/>
                <a:gd name="T192" fmla="+- 0 4263 2792"/>
                <a:gd name="T193" fmla="*/ T192 w 1487"/>
                <a:gd name="T194" fmla="+- 0 2575 206"/>
                <a:gd name="T195" fmla="*/ 2575 h 2410"/>
                <a:gd name="T196" fmla="+- 0 4279 2792"/>
                <a:gd name="T197" fmla="*/ T196 w 1487"/>
                <a:gd name="T198" fmla="+- 0 2567 206"/>
                <a:gd name="T199" fmla="*/ 2567 h 241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</a:cxnLst>
              <a:rect l="0" t="0" r="r" b="b"/>
              <a:pathLst>
                <a:path w="1487" h="2410">
                  <a:moveTo>
                    <a:pt x="96" y="1109"/>
                  </a:moveTo>
                  <a:lnTo>
                    <a:pt x="56" y="1110"/>
                  </a:lnTo>
                  <a:lnTo>
                    <a:pt x="55" y="998"/>
                  </a:lnTo>
                  <a:lnTo>
                    <a:pt x="39" y="999"/>
                  </a:lnTo>
                  <a:lnTo>
                    <a:pt x="40" y="1110"/>
                  </a:lnTo>
                  <a:lnTo>
                    <a:pt x="0" y="1110"/>
                  </a:lnTo>
                  <a:lnTo>
                    <a:pt x="49" y="1206"/>
                  </a:lnTo>
                  <a:lnTo>
                    <a:pt x="88" y="1126"/>
                  </a:lnTo>
                  <a:lnTo>
                    <a:pt x="96" y="1109"/>
                  </a:lnTo>
                  <a:close/>
                  <a:moveTo>
                    <a:pt x="815" y="1765"/>
                  </a:moveTo>
                  <a:lnTo>
                    <a:pt x="747" y="1765"/>
                  </a:lnTo>
                  <a:lnTo>
                    <a:pt x="731" y="1765"/>
                  </a:lnTo>
                  <a:lnTo>
                    <a:pt x="730" y="1804"/>
                  </a:lnTo>
                  <a:lnTo>
                    <a:pt x="815" y="1765"/>
                  </a:lnTo>
                  <a:close/>
                  <a:moveTo>
                    <a:pt x="828" y="1758"/>
                  </a:moveTo>
                  <a:lnTo>
                    <a:pt x="733" y="1708"/>
                  </a:lnTo>
                  <a:lnTo>
                    <a:pt x="732" y="1748"/>
                  </a:lnTo>
                  <a:lnTo>
                    <a:pt x="593" y="1745"/>
                  </a:lnTo>
                  <a:lnTo>
                    <a:pt x="593" y="1761"/>
                  </a:lnTo>
                  <a:lnTo>
                    <a:pt x="731" y="1764"/>
                  </a:lnTo>
                  <a:lnTo>
                    <a:pt x="747" y="1764"/>
                  </a:lnTo>
                  <a:lnTo>
                    <a:pt x="816" y="1764"/>
                  </a:lnTo>
                  <a:lnTo>
                    <a:pt x="828" y="1758"/>
                  </a:lnTo>
                  <a:close/>
                  <a:moveTo>
                    <a:pt x="1486" y="1012"/>
                  </a:moveTo>
                  <a:lnTo>
                    <a:pt x="1263" y="1012"/>
                  </a:lnTo>
                  <a:lnTo>
                    <a:pt x="1263" y="56"/>
                  </a:lnTo>
                  <a:lnTo>
                    <a:pt x="1263" y="48"/>
                  </a:lnTo>
                  <a:lnTo>
                    <a:pt x="1263" y="40"/>
                  </a:lnTo>
                  <a:lnTo>
                    <a:pt x="1120" y="40"/>
                  </a:lnTo>
                  <a:lnTo>
                    <a:pt x="1120" y="0"/>
                  </a:lnTo>
                  <a:lnTo>
                    <a:pt x="1024" y="48"/>
                  </a:lnTo>
                  <a:lnTo>
                    <a:pt x="1120" y="96"/>
                  </a:lnTo>
                  <a:lnTo>
                    <a:pt x="1120" y="56"/>
                  </a:lnTo>
                  <a:lnTo>
                    <a:pt x="1247" y="56"/>
                  </a:lnTo>
                  <a:lnTo>
                    <a:pt x="1247" y="1028"/>
                  </a:lnTo>
                  <a:lnTo>
                    <a:pt x="1486" y="1028"/>
                  </a:lnTo>
                  <a:lnTo>
                    <a:pt x="1486" y="1020"/>
                  </a:lnTo>
                  <a:lnTo>
                    <a:pt x="1486" y="1012"/>
                  </a:lnTo>
                  <a:close/>
                  <a:moveTo>
                    <a:pt x="1487" y="2361"/>
                  </a:moveTo>
                  <a:lnTo>
                    <a:pt x="1471" y="2353"/>
                  </a:lnTo>
                  <a:lnTo>
                    <a:pt x="1391" y="2313"/>
                  </a:lnTo>
                  <a:lnTo>
                    <a:pt x="1391" y="2353"/>
                  </a:lnTo>
                  <a:lnTo>
                    <a:pt x="57" y="2353"/>
                  </a:lnTo>
                  <a:lnTo>
                    <a:pt x="57" y="2297"/>
                  </a:lnTo>
                  <a:lnTo>
                    <a:pt x="41" y="2297"/>
                  </a:lnTo>
                  <a:lnTo>
                    <a:pt x="41" y="2369"/>
                  </a:lnTo>
                  <a:lnTo>
                    <a:pt x="1391" y="2369"/>
                  </a:lnTo>
                  <a:lnTo>
                    <a:pt x="1391" y="2410"/>
                  </a:lnTo>
                  <a:lnTo>
                    <a:pt x="1471" y="2369"/>
                  </a:lnTo>
                  <a:lnTo>
                    <a:pt x="1487" y="2361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8" name="Freeform 369"/>
            <p:cNvSpPr>
              <a:spLocks/>
            </p:cNvSpPr>
            <p:nvPr/>
          </p:nvSpPr>
          <p:spPr bwMode="auto">
            <a:xfrm>
              <a:off x="6980" y="3057"/>
              <a:ext cx="454" cy="455"/>
            </a:xfrm>
            <a:custGeom>
              <a:avLst/>
              <a:gdLst>
                <a:gd name="T0" fmla="+- 0 7207 6981"/>
                <a:gd name="T1" fmla="*/ T0 w 454"/>
                <a:gd name="T2" fmla="+- 0 3057 3057"/>
                <a:gd name="T3" fmla="*/ 3057 h 455"/>
                <a:gd name="T4" fmla="+- 0 7136 6981"/>
                <a:gd name="T5" fmla="*/ T4 w 454"/>
                <a:gd name="T6" fmla="+- 0 3069 3057"/>
                <a:gd name="T7" fmla="*/ 3069 h 455"/>
                <a:gd name="T8" fmla="+- 0 7073 6981"/>
                <a:gd name="T9" fmla="*/ T8 w 454"/>
                <a:gd name="T10" fmla="+- 0 3101 3057"/>
                <a:gd name="T11" fmla="*/ 3101 h 455"/>
                <a:gd name="T12" fmla="+- 0 7024 6981"/>
                <a:gd name="T13" fmla="*/ T12 w 454"/>
                <a:gd name="T14" fmla="+- 0 3150 3057"/>
                <a:gd name="T15" fmla="*/ 3150 h 455"/>
                <a:gd name="T16" fmla="+- 0 6992 6981"/>
                <a:gd name="T17" fmla="*/ T16 w 454"/>
                <a:gd name="T18" fmla="+- 0 3212 3057"/>
                <a:gd name="T19" fmla="*/ 3212 h 455"/>
                <a:gd name="T20" fmla="+- 0 6981 6981"/>
                <a:gd name="T21" fmla="*/ T20 w 454"/>
                <a:gd name="T22" fmla="+- 0 3284 3057"/>
                <a:gd name="T23" fmla="*/ 3284 h 455"/>
                <a:gd name="T24" fmla="+- 0 6992 6981"/>
                <a:gd name="T25" fmla="*/ T24 w 454"/>
                <a:gd name="T26" fmla="+- 0 3356 3057"/>
                <a:gd name="T27" fmla="*/ 3356 h 455"/>
                <a:gd name="T28" fmla="+- 0 7024 6981"/>
                <a:gd name="T29" fmla="*/ T28 w 454"/>
                <a:gd name="T30" fmla="+- 0 3418 3057"/>
                <a:gd name="T31" fmla="*/ 3418 h 455"/>
                <a:gd name="T32" fmla="+- 0 7073 6981"/>
                <a:gd name="T33" fmla="*/ T32 w 454"/>
                <a:gd name="T34" fmla="+- 0 3467 3057"/>
                <a:gd name="T35" fmla="*/ 3467 h 455"/>
                <a:gd name="T36" fmla="+- 0 7136 6981"/>
                <a:gd name="T37" fmla="*/ T36 w 454"/>
                <a:gd name="T38" fmla="+- 0 3500 3057"/>
                <a:gd name="T39" fmla="*/ 3500 h 455"/>
                <a:gd name="T40" fmla="+- 0 7207 6981"/>
                <a:gd name="T41" fmla="*/ T40 w 454"/>
                <a:gd name="T42" fmla="+- 0 3511 3057"/>
                <a:gd name="T43" fmla="*/ 3511 h 455"/>
                <a:gd name="T44" fmla="+- 0 7279 6981"/>
                <a:gd name="T45" fmla="*/ T44 w 454"/>
                <a:gd name="T46" fmla="+- 0 3500 3057"/>
                <a:gd name="T47" fmla="*/ 3500 h 455"/>
                <a:gd name="T48" fmla="+- 0 7341 6981"/>
                <a:gd name="T49" fmla="*/ T48 w 454"/>
                <a:gd name="T50" fmla="+- 0 3467 3057"/>
                <a:gd name="T51" fmla="*/ 3467 h 455"/>
                <a:gd name="T52" fmla="+- 0 7391 6981"/>
                <a:gd name="T53" fmla="*/ T52 w 454"/>
                <a:gd name="T54" fmla="+- 0 3418 3057"/>
                <a:gd name="T55" fmla="*/ 3418 h 455"/>
                <a:gd name="T56" fmla="+- 0 7423 6981"/>
                <a:gd name="T57" fmla="*/ T56 w 454"/>
                <a:gd name="T58" fmla="+- 0 3356 3057"/>
                <a:gd name="T59" fmla="*/ 3356 h 455"/>
                <a:gd name="T60" fmla="+- 0 7434 6981"/>
                <a:gd name="T61" fmla="*/ T60 w 454"/>
                <a:gd name="T62" fmla="+- 0 3284 3057"/>
                <a:gd name="T63" fmla="*/ 3284 h 455"/>
                <a:gd name="T64" fmla="+- 0 7423 6981"/>
                <a:gd name="T65" fmla="*/ T64 w 454"/>
                <a:gd name="T66" fmla="+- 0 3212 3057"/>
                <a:gd name="T67" fmla="*/ 3212 h 455"/>
                <a:gd name="T68" fmla="+- 0 7391 6981"/>
                <a:gd name="T69" fmla="*/ T68 w 454"/>
                <a:gd name="T70" fmla="+- 0 3150 3057"/>
                <a:gd name="T71" fmla="*/ 3150 h 455"/>
                <a:gd name="T72" fmla="+- 0 7341 6981"/>
                <a:gd name="T73" fmla="*/ T72 w 454"/>
                <a:gd name="T74" fmla="+- 0 3101 3057"/>
                <a:gd name="T75" fmla="*/ 3101 h 455"/>
                <a:gd name="T76" fmla="+- 0 7279 6981"/>
                <a:gd name="T77" fmla="*/ T76 w 454"/>
                <a:gd name="T78" fmla="+- 0 3069 3057"/>
                <a:gd name="T79" fmla="*/ 3069 h 455"/>
                <a:gd name="T80" fmla="+- 0 7207 6981"/>
                <a:gd name="T81" fmla="*/ T80 w 454"/>
                <a:gd name="T82" fmla="+- 0 3057 3057"/>
                <a:gd name="T83" fmla="*/ 3057 h 45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4" h="455">
                  <a:moveTo>
                    <a:pt x="226" y="0"/>
                  </a:moveTo>
                  <a:lnTo>
                    <a:pt x="155" y="12"/>
                  </a:lnTo>
                  <a:lnTo>
                    <a:pt x="92" y="44"/>
                  </a:lnTo>
                  <a:lnTo>
                    <a:pt x="43" y="93"/>
                  </a:lnTo>
                  <a:lnTo>
                    <a:pt x="11" y="155"/>
                  </a:lnTo>
                  <a:lnTo>
                    <a:pt x="0" y="227"/>
                  </a:lnTo>
                  <a:lnTo>
                    <a:pt x="11" y="299"/>
                  </a:lnTo>
                  <a:lnTo>
                    <a:pt x="43" y="361"/>
                  </a:lnTo>
                  <a:lnTo>
                    <a:pt x="92" y="410"/>
                  </a:lnTo>
                  <a:lnTo>
                    <a:pt x="155" y="443"/>
                  </a:lnTo>
                  <a:lnTo>
                    <a:pt x="226" y="454"/>
                  </a:lnTo>
                  <a:lnTo>
                    <a:pt x="298" y="443"/>
                  </a:lnTo>
                  <a:lnTo>
                    <a:pt x="360" y="410"/>
                  </a:lnTo>
                  <a:lnTo>
                    <a:pt x="410" y="361"/>
                  </a:lnTo>
                  <a:lnTo>
                    <a:pt x="442" y="299"/>
                  </a:lnTo>
                  <a:lnTo>
                    <a:pt x="453" y="227"/>
                  </a:lnTo>
                  <a:lnTo>
                    <a:pt x="442" y="155"/>
                  </a:lnTo>
                  <a:lnTo>
                    <a:pt x="410" y="93"/>
                  </a:lnTo>
                  <a:lnTo>
                    <a:pt x="360" y="44"/>
                  </a:lnTo>
                  <a:lnTo>
                    <a:pt x="298" y="1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19" name="Freeform 368"/>
            <p:cNvSpPr>
              <a:spLocks/>
            </p:cNvSpPr>
            <p:nvPr/>
          </p:nvSpPr>
          <p:spPr bwMode="auto">
            <a:xfrm>
              <a:off x="6980" y="3057"/>
              <a:ext cx="454" cy="455"/>
            </a:xfrm>
            <a:custGeom>
              <a:avLst/>
              <a:gdLst>
                <a:gd name="T0" fmla="+- 0 6981 6981"/>
                <a:gd name="T1" fmla="*/ T0 w 454"/>
                <a:gd name="T2" fmla="+- 0 3284 3057"/>
                <a:gd name="T3" fmla="*/ 3284 h 455"/>
                <a:gd name="T4" fmla="+- 0 6992 6981"/>
                <a:gd name="T5" fmla="*/ T4 w 454"/>
                <a:gd name="T6" fmla="+- 0 3212 3057"/>
                <a:gd name="T7" fmla="*/ 3212 h 455"/>
                <a:gd name="T8" fmla="+- 0 7024 6981"/>
                <a:gd name="T9" fmla="*/ T8 w 454"/>
                <a:gd name="T10" fmla="+- 0 3150 3057"/>
                <a:gd name="T11" fmla="*/ 3150 h 455"/>
                <a:gd name="T12" fmla="+- 0 7073 6981"/>
                <a:gd name="T13" fmla="*/ T12 w 454"/>
                <a:gd name="T14" fmla="+- 0 3101 3057"/>
                <a:gd name="T15" fmla="*/ 3101 h 455"/>
                <a:gd name="T16" fmla="+- 0 7136 6981"/>
                <a:gd name="T17" fmla="*/ T16 w 454"/>
                <a:gd name="T18" fmla="+- 0 3069 3057"/>
                <a:gd name="T19" fmla="*/ 3069 h 455"/>
                <a:gd name="T20" fmla="+- 0 7207 6981"/>
                <a:gd name="T21" fmla="*/ T20 w 454"/>
                <a:gd name="T22" fmla="+- 0 3057 3057"/>
                <a:gd name="T23" fmla="*/ 3057 h 455"/>
                <a:gd name="T24" fmla="+- 0 7279 6981"/>
                <a:gd name="T25" fmla="*/ T24 w 454"/>
                <a:gd name="T26" fmla="+- 0 3069 3057"/>
                <a:gd name="T27" fmla="*/ 3069 h 455"/>
                <a:gd name="T28" fmla="+- 0 7341 6981"/>
                <a:gd name="T29" fmla="*/ T28 w 454"/>
                <a:gd name="T30" fmla="+- 0 3101 3057"/>
                <a:gd name="T31" fmla="*/ 3101 h 455"/>
                <a:gd name="T32" fmla="+- 0 7391 6981"/>
                <a:gd name="T33" fmla="*/ T32 w 454"/>
                <a:gd name="T34" fmla="+- 0 3150 3057"/>
                <a:gd name="T35" fmla="*/ 3150 h 455"/>
                <a:gd name="T36" fmla="+- 0 7423 6981"/>
                <a:gd name="T37" fmla="*/ T36 w 454"/>
                <a:gd name="T38" fmla="+- 0 3212 3057"/>
                <a:gd name="T39" fmla="*/ 3212 h 455"/>
                <a:gd name="T40" fmla="+- 0 7434 6981"/>
                <a:gd name="T41" fmla="*/ T40 w 454"/>
                <a:gd name="T42" fmla="+- 0 3284 3057"/>
                <a:gd name="T43" fmla="*/ 3284 h 455"/>
                <a:gd name="T44" fmla="+- 0 7423 6981"/>
                <a:gd name="T45" fmla="*/ T44 w 454"/>
                <a:gd name="T46" fmla="+- 0 3356 3057"/>
                <a:gd name="T47" fmla="*/ 3356 h 455"/>
                <a:gd name="T48" fmla="+- 0 7391 6981"/>
                <a:gd name="T49" fmla="*/ T48 w 454"/>
                <a:gd name="T50" fmla="+- 0 3418 3057"/>
                <a:gd name="T51" fmla="*/ 3418 h 455"/>
                <a:gd name="T52" fmla="+- 0 7341 6981"/>
                <a:gd name="T53" fmla="*/ T52 w 454"/>
                <a:gd name="T54" fmla="+- 0 3467 3057"/>
                <a:gd name="T55" fmla="*/ 3467 h 455"/>
                <a:gd name="T56" fmla="+- 0 7279 6981"/>
                <a:gd name="T57" fmla="*/ T56 w 454"/>
                <a:gd name="T58" fmla="+- 0 3500 3057"/>
                <a:gd name="T59" fmla="*/ 3500 h 455"/>
                <a:gd name="T60" fmla="+- 0 7207 6981"/>
                <a:gd name="T61" fmla="*/ T60 w 454"/>
                <a:gd name="T62" fmla="+- 0 3511 3057"/>
                <a:gd name="T63" fmla="*/ 3511 h 455"/>
                <a:gd name="T64" fmla="+- 0 7136 6981"/>
                <a:gd name="T65" fmla="*/ T64 w 454"/>
                <a:gd name="T66" fmla="+- 0 3500 3057"/>
                <a:gd name="T67" fmla="*/ 3500 h 455"/>
                <a:gd name="T68" fmla="+- 0 7073 6981"/>
                <a:gd name="T69" fmla="*/ T68 w 454"/>
                <a:gd name="T70" fmla="+- 0 3467 3057"/>
                <a:gd name="T71" fmla="*/ 3467 h 455"/>
                <a:gd name="T72" fmla="+- 0 7024 6981"/>
                <a:gd name="T73" fmla="*/ T72 w 454"/>
                <a:gd name="T74" fmla="+- 0 3418 3057"/>
                <a:gd name="T75" fmla="*/ 3418 h 455"/>
                <a:gd name="T76" fmla="+- 0 6992 6981"/>
                <a:gd name="T77" fmla="*/ T76 w 454"/>
                <a:gd name="T78" fmla="+- 0 3356 3057"/>
                <a:gd name="T79" fmla="*/ 3356 h 455"/>
                <a:gd name="T80" fmla="+- 0 6981 6981"/>
                <a:gd name="T81" fmla="*/ T80 w 454"/>
                <a:gd name="T82" fmla="+- 0 3284 3057"/>
                <a:gd name="T83" fmla="*/ 3284 h 45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4" h="455">
                  <a:moveTo>
                    <a:pt x="0" y="227"/>
                  </a:moveTo>
                  <a:lnTo>
                    <a:pt x="11" y="155"/>
                  </a:lnTo>
                  <a:lnTo>
                    <a:pt x="43" y="93"/>
                  </a:lnTo>
                  <a:lnTo>
                    <a:pt x="92" y="44"/>
                  </a:lnTo>
                  <a:lnTo>
                    <a:pt x="155" y="12"/>
                  </a:lnTo>
                  <a:lnTo>
                    <a:pt x="226" y="0"/>
                  </a:lnTo>
                  <a:lnTo>
                    <a:pt x="298" y="12"/>
                  </a:lnTo>
                  <a:lnTo>
                    <a:pt x="360" y="44"/>
                  </a:lnTo>
                  <a:lnTo>
                    <a:pt x="410" y="93"/>
                  </a:lnTo>
                  <a:lnTo>
                    <a:pt x="442" y="155"/>
                  </a:lnTo>
                  <a:lnTo>
                    <a:pt x="453" y="227"/>
                  </a:lnTo>
                  <a:lnTo>
                    <a:pt x="442" y="299"/>
                  </a:lnTo>
                  <a:lnTo>
                    <a:pt x="410" y="361"/>
                  </a:lnTo>
                  <a:lnTo>
                    <a:pt x="360" y="410"/>
                  </a:lnTo>
                  <a:lnTo>
                    <a:pt x="298" y="443"/>
                  </a:lnTo>
                  <a:lnTo>
                    <a:pt x="226" y="454"/>
                  </a:lnTo>
                  <a:lnTo>
                    <a:pt x="155" y="443"/>
                  </a:lnTo>
                  <a:lnTo>
                    <a:pt x="92" y="410"/>
                  </a:lnTo>
                  <a:lnTo>
                    <a:pt x="43" y="361"/>
                  </a:lnTo>
                  <a:lnTo>
                    <a:pt x="11" y="299"/>
                  </a:lnTo>
                  <a:lnTo>
                    <a:pt x="0" y="227"/>
                  </a:lnTo>
                  <a:close/>
                </a:path>
              </a:pathLst>
            </a:custGeom>
            <a:noFill/>
            <a:ln w="763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20" name="Freeform 367"/>
            <p:cNvSpPr>
              <a:spLocks/>
            </p:cNvSpPr>
            <p:nvPr/>
          </p:nvSpPr>
          <p:spPr bwMode="auto">
            <a:xfrm>
              <a:off x="6655" y="1727"/>
              <a:ext cx="1091" cy="1089"/>
            </a:xfrm>
            <a:custGeom>
              <a:avLst/>
              <a:gdLst>
                <a:gd name="T0" fmla="+- 0 7201 6656"/>
                <a:gd name="T1" fmla="*/ T0 w 1091"/>
                <a:gd name="T2" fmla="+- 0 1728 1728"/>
                <a:gd name="T3" fmla="*/ 1728 h 1089"/>
                <a:gd name="T4" fmla="+- 0 6656 6656"/>
                <a:gd name="T5" fmla="*/ T4 w 1091"/>
                <a:gd name="T6" fmla="+- 0 2272 1728"/>
                <a:gd name="T7" fmla="*/ 2272 h 1089"/>
                <a:gd name="T8" fmla="+- 0 7201 6656"/>
                <a:gd name="T9" fmla="*/ T8 w 1091"/>
                <a:gd name="T10" fmla="+- 0 2817 1728"/>
                <a:gd name="T11" fmla="*/ 2817 h 1089"/>
                <a:gd name="T12" fmla="+- 0 7746 6656"/>
                <a:gd name="T13" fmla="*/ T12 w 1091"/>
                <a:gd name="T14" fmla="+- 0 2272 1728"/>
                <a:gd name="T15" fmla="*/ 2272 h 1089"/>
                <a:gd name="T16" fmla="+- 0 7201 6656"/>
                <a:gd name="T17" fmla="*/ T16 w 1091"/>
                <a:gd name="T18" fmla="+- 0 1728 1728"/>
                <a:gd name="T19" fmla="*/ 1728 h 10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91" h="1089">
                  <a:moveTo>
                    <a:pt x="545" y="0"/>
                  </a:moveTo>
                  <a:lnTo>
                    <a:pt x="0" y="544"/>
                  </a:lnTo>
                  <a:lnTo>
                    <a:pt x="545" y="1089"/>
                  </a:lnTo>
                  <a:lnTo>
                    <a:pt x="1090" y="544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21" name="Freeform 366"/>
            <p:cNvSpPr>
              <a:spLocks/>
            </p:cNvSpPr>
            <p:nvPr/>
          </p:nvSpPr>
          <p:spPr bwMode="auto">
            <a:xfrm>
              <a:off x="6655" y="1727"/>
              <a:ext cx="1091" cy="1089"/>
            </a:xfrm>
            <a:custGeom>
              <a:avLst/>
              <a:gdLst>
                <a:gd name="T0" fmla="+- 0 6656 6656"/>
                <a:gd name="T1" fmla="*/ T0 w 1091"/>
                <a:gd name="T2" fmla="+- 0 2272 1728"/>
                <a:gd name="T3" fmla="*/ 2272 h 1089"/>
                <a:gd name="T4" fmla="+- 0 7201 6656"/>
                <a:gd name="T5" fmla="*/ T4 w 1091"/>
                <a:gd name="T6" fmla="+- 0 1728 1728"/>
                <a:gd name="T7" fmla="*/ 1728 h 1089"/>
                <a:gd name="T8" fmla="+- 0 7746 6656"/>
                <a:gd name="T9" fmla="*/ T8 w 1091"/>
                <a:gd name="T10" fmla="+- 0 2272 1728"/>
                <a:gd name="T11" fmla="*/ 2272 h 1089"/>
                <a:gd name="T12" fmla="+- 0 7201 6656"/>
                <a:gd name="T13" fmla="*/ T12 w 1091"/>
                <a:gd name="T14" fmla="+- 0 2817 1728"/>
                <a:gd name="T15" fmla="*/ 2817 h 1089"/>
                <a:gd name="T16" fmla="+- 0 6656 6656"/>
                <a:gd name="T17" fmla="*/ T16 w 1091"/>
                <a:gd name="T18" fmla="+- 0 2272 1728"/>
                <a:gd name="T19" fmla="*/ 2272 h 10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91" h="1089">
                  <a:moveTo>
                    <a:pt x="0" y="544"/>
                  </a:moveTo>
                  <a:lnTo>
                    <a:pt x="545" y="0"/>
                  </a:lnTo>
                  <a:lnTo>
                    <a:pt x="1090" y="544"/>
                  </a:lnTo>
                  <a:lnTo>
                    <a:pt x="545" y="1089"/>
                  </a:lnTo>
                  <a:lnTo>
                    <a:pt x="0" y="544"/>
                  </a:lnTo>
                  <a:close/>
                </a:path>
              </a:pathLst>
            </a:custGeom>
            <a:noFill/>
            <a:ln w="10177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22" name="Freeform 365"/>
            <p:cNvSpPr>
              <a:spLocks/>
            </p:cNvSpPr>
            <p:nvPr/>
          </p:nvSpPr>
          <p:spPr bwMode="auto">
            <a:xfrm>
              <a:off x="6974" y="987"/>
              <a:ext cx="454" cy="455"/>
            </a:xfrm>
            <a:custGeom>
              <a:avLst/>
              <a:gdLst>
                <a:gd name="T0" fmla="+- 0 7202 6975"/>
                <a:gd name="T1" fmla="*/ T0 w 454"/>
                <a:gd name="T2" fmla="+- 0 987 987"/>
                <a:gd name="T3" fmla="*/ 987 h 455"/>
                <a:gd name="T4" fmla="+- 0 7130 6975"/>
                <a:gd name="T5" fmla="*/ T4 w 454"/>
                <a:gd name="T6" fmla="+- 0 999 987"/>
                <a:gd name="T7" fmla="*/ 999 h 455"/>
                <a:gd name="T8" fmla="+- 0 7068 6975"/>
                <a:gd name="T9" fmla="*/ T8 w 454"/>
                <a:gd name="T10" fmla="+- 0 1031 987"/>
                <a:gd name="T11" fmla="*/ 1031 h 455"/>
                <a:gd name="T12" fmla="+- 0 7018 6975"/>
                <a:gd name="T13" fmla="*/ T12 w 454"/>
                <a:gd name="T14" fmla="+- 0 1080 987"/>
                <a:gd name="T15" fmla="*/ 1080 h 455"/>
                <a:gd name="T16" fmla="+- 0 6986 6975"/>
                <a:gd name="T17" fmla="*/ T16 w 454"/>
                <a:gd name="T18" fmla="+- 0 1142 987"/>
                <a:gd name="T19" fmla="*/ 1142 h 455"/>
                <a:gd name="T20" fmla="+- 0 6975 6975"/>
                <a:gd name="T21" fmla="*/ T20 w 454"/>
                <a:gd name="T22" fmla="+- 0 1214 987"/>
                <a:gd name="T23" fmla="*/ 1214 h 455"/>
                <a:gd name="T24" fmla="+- 0 6986 6975"/>
                <a:gd name="T25" fmla="*/ T24 w 454"/>
                <a:gd name="T26" fmla="+- 0 1286 987"/>
                <a:gd name="T27" fmla="*/ 1286 h 455"/>
                <a:gd name="T28" fmla="+- 0 7018 6975"/>
                <a:gd name="T29" fmla="*/ T28 w 454"/>
                <a:gd name="T30" fmla="+- 0 1348 987"/>
                <a:gd name="T31" fmla="*/ 1348 h 455"/>
                <a:gd name="T32" fmla="+- 0 7068 6975"/>
                <a:gd name="T33" fmla="*/ T32 w 454"/>
                <a:gd name="T34" fmla="+- 0 1397 987"/>
                <a:gd name="T35" fmla="*/ 1397 h 455"/>
                <a:gd name="T36" fmla="+- 0 7130 6975"/>
                <a:gd name="T37" fmla="*/ T36 w 454"/>
                <a:gd name="T38" fmla="+- 0 1430 987"/>
                <a:gd name="T39" fmla="*/ 1430 h 455"/>
                <a:gd name="T40" fmla="+- 0 7202 6975"/>
                <a:gd name="T41" fmla="*/ T40 w 454"/>
                <a:gd name="T42" fmla="+- 0 1441 987"/>
                <a:gd name="T43" fmla="*/ 1441 h 455"/>
                <a:gd name="T44" fmla="+- 0 7273 6975"/>
                <a:gd name="T45" fmla="*/ T44 w 454"/>
                <a:gd name="T46" fmla="+- 0 1430 987"/>
                <a:gd name="T47" fmla="*/ 1430 h 455"/>
                <a:gd name="T48" fmla="+- 0 7336 6975"/>
                <a:gd name="T49" fmla="*/ T48 w 454"/>
                <a:gd name="T50" fmla="+- 0 1397 987"/>
                <a:gd name="T51" fmla="*/ 1397 h 455"/>
                <a:gd name="T52" fmla="+- 0 7385 6975"/>
                <a:gd name="T53" fmla="*/ T52 w 454"/>
                <a:gd name="T54" fmla="+- 0 1348 987"/>
                <a:gd name="T55" fmla="*/ 1348 h 455"/>
                <a:gd name="T56" fmla="+- 0 7417 6975"/>
                <a:gd name="T57" fmla="*/ T56 w 454"/>
                <a:gd name="T58" fmla="+- 0 1286 987"/>
                <a:gd name="T59" fmla="*/ 1286 h 455"/>
                <a:gd name="T60" fmla="+- 0 7429 6975"/>
                <a:gd name="T61" fmla="*/ T60 w 454"/>
                <a:gd name="T62" fmla="+- 0 1214 987"/>
                <a:gd name="T63" fmla="*/ 1214 h 455"/>
                <a:gd name="T64" fmla="+- 0 7417 6975"/>
                <a:gd name="T65" fmla="*/ T64 w 454"/>
                <a:gd name="T66" fmla="+- 0 1142 987"/>
                <a:gd name="T67" fmla="*/ 1142 h 455"/>
                <a:gd name="T68" fmla="+- 0 7385 6975"/>
                <a:gd name="T69" fmla="*/ T68 w 454"/>
                <a:gd name="T70" fmla="+- 0 1080 987"/>
                <a:gd name="T71" fmla="*/ 1080 h 455"/>
                <a:gd name="T72" fmla="+- 0 7336 6975"/>
                <a:gd name="T73" fmla="*/ T72 w 454"/>
                <a:gd name="T74" fmla="+- 0 1031 987"/>
                <a:gd name="T75" fmla="*/ 1031 h 455"/>
                <a:gd name="T76" fmla="+- 0 7273 6975"/>
                <a:gd name="T77" fmla="*/ T76 w 454"/>
                <a:gd name="T78" fmla="+- 0 999 987"/>
                <a:gd name="T79" fmla="*/ 999 h 455"/>
                <a:gd name="T80" fmla="+- 0 7202 6975"/>
                <a:gd name="T81" fmla="*/ T80 w 454"/>
                <a:gd name="T82" fmla="+- 0 987 987"/>
                <a:gd name="T83" fmla="*/ 987 h 45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4" h="455">
                  <a:moveTo>
                    <a:pt x="227" y="0"/>
                  </a:moveTo>
                  <a:lnTo>
                    <a:pt x="155" y="12"/>
                  </a:lnTo>
                  <a:lnTo>
                    <a:pt x="93" y="44"/>
                  </a:lnTo>
                  <a:lnTo>
                    <a:pt x="43" y="93"/>
                  </a:lnTo>
                  <a:lnTo>
                    <a:pt x="11" y="155"/>
                  </a:lnTo>
                  <a:lnTo>
                    <a:pt x="0" y="227"/>
                  </a:lnTo>
                  <a:lnTo>
                    <a:pt x="11" y="299"/>
                  </a:lnTo>
                  <a:lnTo>
                    <a:pt x="43" y="361"/>
                  </a:lnTo>
                  <a:lnTo>
                    <a:pt x="93" y="410"/>
                  </a:lnTo>
                  <a:lnTo>
                    <a:pt x="155" y="443"/>
                  </a:lnTo>
                  <a:lnTo>
                    <a:pt x="227" y="454"/>
                  </a:lnTo>
                  <a:lnTo>
                    <a:pt x="298" y="443"/>
                  </a:lnTo>
                  <a:lnTo>
                    <a:pt x="361" y="410"/>
                  </a:lnTo>
                  <a:lnTo>
                    <a:pt x="410" y="361"/>
                  </a:lnTo>
                  <a:lnTo>
                    <a:pt x="442" y="299"/>
                  </a:lnTo>
                  <a:lnTo>
                    <a:pt x="454" y="227"/>
                  </a:lnTo>
                  <a:lnTo>
                    <a:pt x="442" y="155"/>
                  </a:lnTo>
                  <a:lnTo>
                    <a:pt x="410" y="93"/>
                  </a:lnTo>
                  <a:lnTo>
                    <a:pt x="361" y="44"/>
                  </a:lnTo>
                  <a:lnTo>
                    <a:pt x="298" y="12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23" name="Freeform 364"/>
            <p:cNvSpPr>
              <a:spLocks/>
            </p:cNvSpPr>
            <p:nvPr/>
          </p:nvSpPr>
          <p:spPr bwMode="auto">
            <a:xfrm>
              <a:off x="6974" y="987"/>
              <a:ext cx="454" cy="455"/>
            </a:xfrm>
            <a:custGeom>
              <a:avLst/>
              <a:gdLst>
                <a:gd name="T0" fmla="+- 0 6975 6975"/>
                <a:gd name="T1" fmla="*/ T0 w 454"/>
                <a:gd name="T2" fmla="+- 0 1214 987"/>
                <a:gd name="T3" fmla="*/ 1214 h 455"/>
                <a:gd name="T4" fmla="+- 0 6986 6975"/>
                <a:gd name="T5" fmla="*/ T4 w 454"/>
                <a:gd name="T6" fmla="+- 0 1142 987"/>
                <a:gd name="T7" fmla="*/ 1142 h 455"/>
                <a:gd name="T8" fmla="+- 0 7018 6975"/>
                <a:gd name="T9" fmla="*/ T8 w 454"/>
                <a:gd name="T10" fmla="+- 0 1080 987"/>
                <a:gd name="T11" fmla="*/ 1080 h 455"/>
                <a:gd name="T12" fmla="+- 0 7068 6975"/>
                <a:gd name="T13" fmla="*/ T12 w 454"/>
                <a:gd name="T14" fmla="+- 0 1031 987"/>
                <a:gd name="T15" fmla="*/ 1031 h 455"/>
                <a:gd name="T16" fmla="+- 0 7130 6975"/>
                <a:gd name="T17" fmla="*/ T16 w 454"/>
                <a:gd name="T18" fmla="+- 0 999 987"/>
                <a:gd name="T19" fmla="*/ 999 h 455"/>
                <a:gd name="T20" fmla="+- 0 7202 6975"/>
                <a:gd name="T21" fmla="*/ T20 w 454"/>
                <a:gd name="T22" fmla="+- 0 987 987"/>
                <a:gd name="T23" fmla="*/ 987 h 455"/>
                <a:gd name="T24" fmla="+- 0 7273 6975"/>
                <a:gd name="T25" fmla="*/ T24 w 454"/>
                <a:gd name="T26" fmla="+- 0 999 987"/>
                <a:gd name="T27" fmla="*/ 999 h 455"/>
                <a:gd name="T28" fmla="+- 0 7336 6975"/>
                <a:gd name="T29" fmla="*/ T28 w 454"/>
                <a:gd name="T30" fmla="+- 0 1031 987"/>
                <a:gd name="T31" fmla="*/ 1031 h 455"/>
                <a:gd name="T32" fmla="+- 0 7385 6975"/>
                <a:gd name="T33" fmla="*/ T32 w 454"/>
                <a:gd name="T34" fmla="+- 0 1080 987"/>
                <a:gd name="T35" fmla="*/ 1080 h 455"/>
                <a:gd name="T36" fmla="+- 0 7417 6975"/>
                <a:gd name="T37" fmla="*/ T36 w 454"/>
                <a:gd name="T38" fmla="+- 0 1142 987"/>
                <a:gd name="T39" fmla="*/ 1142 h 455"/>
                <a:gd name="T40" fmla="+- 0 7429 6975"/>
                <a:gd name="T41" fmla="*/ T40 w 454"/>
                <a:gd name="T42" fmla="+- 0 1214 987"/>
                <a:gd name="T43" fmla="*/ 1214 h 455"/>
                <a:gd name="T44" fmla="+- 0 7417 6975"/>
                <a:gd name="T45" fmla="*/ T44 w 454"/>
                <a:gd name="T46" fmla="+- 0 1286 987"/>
                <a:gd name="T47" fmla="*/ 1286 h 455"/>
                <a:gd name="T48" fmla="+- 0 7385 6975"/>
                <a:gd name="T49" fmla="*/ T48 w 454"/>
                <a:gd name="T50" fmla="+- 0 1348 987"/>
                <a:gd name="T51" fmla="*/ 1348 h 455"/>
                <a:gd name="T52" fmla="+- 0 7336 6975"/>
                <a:gd name="T53" fmla="*/ T52 w 454"/>
                <a:gd name="T54" fmla="+- 0 1397 987"/>
                <a:gd name="T55" fmla="*/ 1397 h 455"/>
                <a:gd name="T56" fmla="+- 0 7273 6975"/>
                <a:gd name="T57" fmla="*/ T56 w 454"/>
                <a:gd name="T58" fmla="+- 0 1430 987"/>
                <a:gd name="T59" fmla="*/ 1430 h 455"/>
                <a:gd name="T60" fmla="+- 0 7202 6975"/>
                <a:gd name="T61" fmla="*/ T60 w 454"/>
                <a:gd name="T62" fmla="+- 0 1441 987"/>
                <a:gd name="T63" fmla="*/ 1441 h 455"/>
                <a:gd name="T64" fmla="+- 0 7130 6975"/>
                <a:gd name="T65" fmla="*/ T64 w 454"/>
                <a:gd name="T66" fmla="+- 0 1430 987"/>
                <a:gd name="T67" fmla="*/ 1430 h 455"/>
                <a:gd name="T68" fmla="+- 0 7068 6975"/>
                <a:gd name="T69" fmla="*/ T68 w 454"/>
                <a:gd name="T70" fmla="+- 0 1397 987"/>
                <a:gd name="T71" fmla="*/ 1397 h 455"/>
                <a:gd name="T72" fmla="+- 0 7018 6975"/>
                <a:gd name="T73" fmla="*/ T72 w 454"/>
                <a:gd name="T74" fmla="+- 0 1348 987"/>
                <a:gd name="T75" fmla="*/ 1348 h 455"/>
                <a:gd name="T76" fmla="+- 0 6986 6975"/>
                <a:gd name="T77" fmla="*/ T76 w 454"/>
                <a:gd name="T78" fmla="+- 0 1286 987"/>
                <a:gd name="T79" fmla="*/ 1286 h 455"/>
                <a:gd name="T80" fmla="+- 0 6975 6975"/>
                <a:gd name="T81" fmla="*/ T80 w 454"/>
                <a:gd name="T82" fmla="+- 0 1214 987"/>
                <a:gd name="T83" fmla="*/ 1214 h 45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4" h="455">
                  <a:moveTo>
                    <a:pt x="0" y="227"/>
                  </a:moveTo>
                  <a:lnTo>
                    <a:pt x="11" y="155"/>
                  </a:lnTo>
                  <a:lnTo>
                    <a:pt x="43" y="93"/>
                  </a:lnTo>
                  <a:lnTo>
                    <a:pt x="93" y="44"/>
                  </a:lnTo>
                  <a:lnTo>
                    <a:pt x="155" y="12"/>
                  </a:lnTo>
                  <a:lnTo>
                    <a:pt x="227" y="0"/>
                  </a:lnTo>
                  <a:lnTo>
                    <a:pt x="298" y="12"/>
                  </a:lnTo>
                  <a:lnTo>
                    <a:pt x="361" y="44"/>
                  </a:lnTo>
                  <a:lnTo>
                    <a:pt x="410" y="93"/>
                  </a:lnTo>
                  <a:lnTo>
                    <a:pt x="442" y="155"/>
                  </a:lnTo>
                  <a:lnTo>
                    <a:pt x="454" y="227"/>
                  </a:lnTo>
                  <a:lnTo>
                    <a:pt x="442" y="299"/>
                  </a:lnTo>
                  <a:lnTo>
                    <a:pt x="410" y="361"/>
                  </a:lnTo>
                  <a:lnTo>
                    <a:pt x="361" y="410"/>
                  </a:lnTo>
                  <a:lnTo>
                    <a:pt x="298" y="443"/>
                  </a:lnTo>
                  <a:lnTo>
                    <a:pt x="227" y="454"/>
                  </a:lnTo>
                  <a:lnTo>
                    <a:pt x="155" y="443"/>
                  </a:lnTo>
                  <a:lnTo>
                    <a:pt x="93" y="410"/>
                  </a:lnTo>
                  <a:lnTo>
                    <a:pt x="43" y="361"/>
                  </a:lnTo>
                  <a:lnTo>
                    <a:pt x="11" y="299"/>
                  </a:lnTo>
                  <a:lnTo>
                    <a:pt x="0" y="227"/>
                  </a:lnTo>
                  <a:close/>
                </a:path>
              </a:pathLst>
            </a:custGeom>
            <a:noFill/>
            <a:ln w="763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24" name="AutoShape 363"/>
            <p:cNvSpPr>
              <a:spLocks/>
            </p:cNvSpPr>
            <p:nvPr/>
          </p:nvSpPr>
          <p:spPr bwMode="auto">
            <a:xfrm>
              <a:off x="7152" y="1441"/>
              <a:ext cx="1337" cy="1615"/>
            </a:xfrm>
            <a:custGeom>
              <a:avLst/>
              <a:gdLst>
                <a:gd name="T0" fmla="+- 0 7248 7152"/>
                <a:gd name="T1" fmla="*/ T0 w 1337"/>
                <a:gd name="T2" fmla="+- 0 1630 1441"/>
                <a:gd name="T3" fmla="*/ 1630 h 1615"/>
                <a:gd name="T4" fmla="+- 0 7208 7152"/>
                <a:gd name="T5" fmla="*/ T4 w 1337"/>
                <a:gd name="T6" fmla="+- 0 1630 1441"/>
                <a:gd name="T7" fmla="*/ 1630 h 1615"/>
                <a:gd name="T8" fmla="+- 0 7209 7152"/>
                <a:gd name="T9" fmla="*/ T8 w 1337"/>
                <a:gd name="T10" fmla="+- 0 1441 1441"/>
                <a:gd name="T11" fmla="*/ 1441 h 1615"/>
                <a:gd name="T12" fmla="+- 0 7193 7152"/>
                <a:gd name="T13" fmla="*/ T12 w 1337"/>
                <a:gd name="T14" fmla="+- 0 1441 1441"/>
                <a:gd name="T15" fmla="*/ 1441 h 1615"/>
                <a:gd name="T16" fmla="+- 0 7192 7152"/>
                <a:gd name="T17" fmla="*/ T16 w 1337"/>
                <a:gd name="T18" fmla="+- 0 1630 1441"/>
                <a:gd name="T19" fmla="*/ 1630 h 1615"/>
                <a:gd name="T20" fmla="+- 0 7152 7152"/>
                <a:gd name="T21" fmla="*/ T20 w 1337"/>
                <a:gd name="T22" fmla="+- 0 1630 1441"/>
                <a:gd name="T23" fmla="*/ 1630 h 1615"/>
                <a:gd name="T24" fmla="+- 0 7200 7152"/>
                <a:gd name="T25" fmla="*/ T24 w 1337"/>
                <a:gd name="T26" fmla="+- 0 1726 1441"/>
                <a:gd name="T27" fmla="*/ 1726 h 1615"/>
                <a:gd name="T28" fmla="+- 0 7240 7152"/>
                <a:gd name="T29" fmla="*/ T28 w 1337"/>
                <a:gd name="T30" fmla="+- 0 1646 1441"/>
                <a:gd name="T31" fmla="*/ 1646 h 1615"/>
                <a:gd name="T32" fmla="+- 0 7248 7152"/>
                <a:gd name="T33" fmla="*/ T32 w 1337"/>
                <a:gd name="T34" fmla="+- 0 1630 1441"/>
                <a:gd name="T35" fmla="*/ 1630 h 1615"/>
                <a:gd name="T36" fmla="+- 0 7252 7152"/>
                <a:gd name="T37" fmla="*/ T36 w 1337"/>
                <a:gd name="T38" fmla="+- 0 2958 1441"/>
                <a:gd name="T39" fmla="*/ 2958 h 1615"/>
                <a:gd name="T40" fmla="+- 0 7212 7152"/>
                <a:gd name="T41" fmla="*/ T40 w 1337"/>
                <a:gd name="T42" fmla="+- 0 2959 1441"/>
                <a:gd name="T43" fmla="*/ 2959 h 1615"/>
                <a:gd name="T44" fmla="+- 0 7208 7152"/>
                <a:gd name="T45" fmla="*/ T44 w 1337"/>
                <a:gd name="T46" fmla="+- 0 2817 1441"/>
                <a:gd name="T47" fmla="*/ 2817 h 1615"/>
                <a:gd name="T48" fmla="+- 0 7192 7152"/>
                <a:gd name="T49" fmla="*/ T48 w 1337"/>
                <a:gd name="T50" fmla="+- 0 2817 1441"/>
                <a:gd name="T51" fmla="*/ 2817 h 1615"/>
                <a:gd name="T52" fmla="+- 0 7196 7152"/>
                <a:gd name="T53" fmla="*/ T52 w 1337"/>
                <a:gd name="T54" fmla="+- 0 2960 1441"/>
                <a:gd name="T55" fmla="*/ 2960 h 1615"/>
                <a:gd name="T56" fmla="+- 0 7156 7152"/>
                <a:gd name="T57" fmla="*/ T56 w 1337"/>
                <a:gd name="T58" fmla="+- 0 2961 1441"/>
                <a:gd name="T59" fmla="*/ 2961 h 1615"/>
                <a:gd name="T60" fmla="+- 0 7206 7152"/>
                <a:gd name="T61" fmla="*/ T60 w 1337"/>
                <a:gd name="T62" fmla="+- 0 3056 1441"/>
                <a:gd name="T63" fmla="*/ 3056 h 1615"/>
                <a:gd name="T64" fmla="+- 0 7243 7152"/>
                <a:gd name="T65" fmla="*/ T64 w 1337"/>
                <a:gd name="T66" fmla="+- 0 2976 1441"/>
                <a:gd name="T67" fmla="*/ 2976 h 1615"/>
                <a:gd name="T68" fmla="+- 0 7252 7152"/>
                <a:gd name="T69" fmla="*/ T68 w 1337"/>
                <a:gd name="T70" fmla="+- 0 2958 1441"/>
                <a:gd name="T71" fmla="*/ 2958 h 1615"/>
                <a:gd name="T72" fmla="+- 0 8489 7152"/>
                <a:gd name="T73" fmla="*/ T72 w 1337"/>
                <a:gd name="T74" fmla="+- 0 2274 1441"/>
                <a:gd name="T75" fmla="*/ 2274 h 1615"/>
                <a:gd name="T76" fmla="+- 0 8393 7152"/>
                <a:gd name="T77" fmla="*/ T76 w 1337"/>
                <a:gd name="T78" fmla="+- 0 2226 1441"/>
                <a:gd name="T79" fmla="*/ 2226 h 1615"/>
                <a:gd name="T80" fmla="+- 0 8393 7152"/>
                <a:gd name="T81" fmla="*/ T80 w 1337"/>
                <a:gd name="T82" fmla="+- 0 2266 1441"/>
                <a:gd name="T83" fmla="*/ 2266 h 1615"/>
                <a:gd name="T84" fmla="+- 0 7746 7152"/>
                <a:gd name="T85" fmla="*/ T84 w 1337"/>
                <a:gd name="T86" fmla="+- 0 2264 1441"/>
                <a:gd name="T87" fmla="*/ 2264 h 1615"/>
                <a:gd name="T88" fmla="+- 0 7746 7152"/>
                <a:gd name="T89" fmla="*/ T88 w 1337"/>
                <a:gd name="T90" fmla="+- 0 2280 1441"/>
                <a:gd name="T91" fmla="*/ 2280 h 1615"/>
                <a:gd name="T92" fmla="+- 0 8393 7152"/>
                <a:gd name="T93" fmla="*/ T92 w 1337"/>
                <a:gd name="T94" fmla="+- 0 2282 1441"/>
                <a:gd name="T95" fmla="*/ 2282 h 1615"/>
                <a:gd name="T96" fmla="+- 0 8393 7152"/>
                <a:gd name="T97" fmla="*/ T96 w 1337"/>
                <a:gd name="T98" fmla="+- 0 2322 1441"/>
                <a:gd name="T99" fmla="*/ 2322 h 1615"/>
                <a:gd name="T100" fmla="+- 0 8473 7152"/>
                <a:gd name="T101" fmla="*/ T100 w 1337"/>
                <a:gd name="T102" fmla="+- 0 2282 1441"/>
                <a:gd name="T103" fmla="*/ 2282 h 1615"/>
                <a:gd name="T104" fmla="+- 0 8489 7152"/>
                <a:gd name="T105" fmla="*/ T104 w 1337"/>
                <a:gd name="T106" fmla="+- 0 2274 1441"/>
                <a:gd name="T107" fmla="*/ 2274 h 161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</a:cxnLst>
              <a:rect l="0" t="0" r="r" b="b"/>
              <a:pathLst>
                <a:path w="1337" h="1615">
                  <a:moveTo>
                    <a:pt x="96" y="189"/>
                  </a:moveTo>
                  <a:lnTo>
                    <a:pt x="56" y="189"/>
                  </a:lnTo>
                  <a:lnTo>
                    <a:pt x="57" y="0"/>
                  </a:lnTo>
                  <a:lnTo>
                    <a:pt x="41" y="0"/>
                  </a:lnTo>
                  <a:lnTo>
                    <a:pt x="40" y="189"/>
                  </a:lnTo>
                  <a:lnTo>
                    <a:pt x="0" y="189"/>
                  </a:lnTo>
                  <a:lnTo>
                    <a:pt x="48" y="285"/>
                  </a:lnTo>
                  <a:lnTo>
                    <a:pt x="88" y="205"/>
                  </a:lnTo>
                  <a:lnTo>
                    <a:pt x="96" y="189"/>
                  </a:lnTo>
                  <a:close/>
                  <a:moveTo>
                    <a:pt x="100" y="1517"/>
                  </a:moveTo>
                  <a:lnTo>
                    <a:pt x="60" y="1518"/>
                  </a:lnTo>
                  <a:lnTo>
                    <a:pt x="56" y="1376"/>
                  </a:lnTo>
                  <a:lnTo>
                    <a:pt x="40" y="1376"/>
                  </a:lnTo>
                  <a:lnTo>
                    <a:pt x="44" y="1519"/>
                  </a:lnTo>
                  <a:lnTo>
                    <a:pt x="4" y="1520"/>
                  </a:lnTo>
                  <a:lnTo>
                    <a:pt x="54" y="1615"/>
                  </a:lnTo>
                  <a:lnTo>
                    <a:pt x="91" y="1535"/>
                  </a:lnTo>
                  <a:lnTo>
                    <a:pt x="100" y="1517"/>
                  </a:lnTo>
                  <a:close/>
                  <a:moveTo>
                    <a:pt x="1337" y="833"/>
                  </a:moveTo>
                  <a:lnTo>
                    <a:pt x="1241" y="785"/>
                  </a:lnTo>
                  <a:lnTo>
                    <a:pt x="1241" y="825"/>
                  </a:lnTo>
                  <a:lnTo>
                    <a:pt x="594" y="823"/>
                  </a:lnTo>
                  <a:lnTo>
                    <a:pt x="594" y="839"/>
                  </a:lnTo>
                  <a:lnTo>
                    <a:pt x="1241" y="841"/>
                  </a:lnTo>
                  <a:lnTo>
                    <a:pt x="1241" y="881"/>
                  </a:lnTo>
                  <a:lnTo>
                    <a:pt x="1321" y="841"/>
                  </a:lnTo>
                  <a:lnTo>
                    <a:pt x="1337" y="833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25" name="Text Box 362"/>
            <p:cNvSpPr txBox="1">
              <a:spLocks noChangeArrowheads="1"/>
            </p:cNvSpPr>
            <p:nvPr/>
          </p:nvSpPr>
          <p:spPr bwMode="auto">
            <a:xfrm>
              <a:off x="2447" y="-582"/>
              <a:ext cx="738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Paziente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26" name="Text Box 361"/>
            <p:cNvSpPr txBox="1">
              <a:spLocks noChangeArrowheads="1"/>
            </p:cNvSpPr>
            <p:nvPr/>
          </p:nvSpPr>
          <p:spPr bwMode="auto">
            <a:xfrm>
              <a:off x="5037" y="-582"/>
              <a:ext cx="45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MMG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27" name="Text Box 360"/>
            <p:cNvSpPr txBox="1">
              <a:spLocks noChangeArrowheads="1"/>
            </p:cNvSpPr>
            <p:nvPr/>
          </p:nvSpPr>
          <p:spPr bwMode="auto">
            <a:xfrm>
              <a:off x="7887" y="-582"/>
              <a:ext cx="197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  <a:spcAft>
                  <a:spcPts val="0"/>
                </a:spcAft>
              </a:pPr>
              <a:r>
                <a:rPr lang="it-IT" sz="850" b="1" spc="-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Ambulatorio</a:t>
              </a:r>
              <a:r>
                <a:rPr lang="it-IT" sz="850" b="1" spc="-3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b="1" spc="-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territoriale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28" name="Text Box 359"/>
            <p:cNvSpPr txBox="1">
              <a:spLocks noChangeArrowheads="1"/>
            </p:cNvSpPr>
            <p:nvPr/>
          </p:nvSpPr>
          <p:spPr bwMode="auto">
            <a:xfrm>
              <a:off x="5172" y="-143"/>
              <a:ext cx="18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5"/>
                </a:lnSpc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11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29" name="Text Box 358"/>
            <p:cNvSpPr txBox="1">
              <a:spLocks noChangeArrowheads="1"/>
            </p:cNvSpPr>
            <p:nvPr/>
          </p:nvSpPr>
          <p:spPr bwMode="auto">
            <a:xfrm>
              <a:off x="2223" y="89"/>
              <a:ext cx="1247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lnSpc>
                  <a:spcPts val="80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Assunzione</a:t>
              </a:r>
              <a:r>
                <a:rPr lang="it-IT" sz="700" spc="5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terapia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 marR="10160" algn="ctr">
                <a:spcBef>
                  <a:spcPts val="60"/>
                </a:spcBef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farmacologica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30" name="Text Box 357"/>
            <p:cNvSpPr txBox="1">
              <a:spLocks noChangeArrowheads="1"/>
            </p:cNvSpPr>
            <p:nvPr/>
          </p:nvSpPr>
          <p:spPr bwMode="auto">
            <a:xfrm>
              <a:off x="4508" y="307"/>
              <a:ext cx="1510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R="11430" algn="ctr">
                <a:lnSpc>
                  <a:spcPct val="107000"/>
                </a:lnSpc>
                <a:spcAft>
                  <a:spcPts val="0"/>
                </a:spcAft>
              </a:pPr>
              <a:r>
                <a:rPr lang="it-IT" sz="700" spc="-5" dirty="0">
                  <a:effectLst/>
                  <a:latin typeface="Arial MT"/>
                  <a:ea typeface="Arial MT"/>
                  <a:cs typeface="Arial MT"/>
                </a:rPr>
                <a:t>Definizione</a:t>
              </a:r>
              <a:r>
                <a:rPr lang="it-IT" sz="700" spc="-4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spc="-5" dirty="0">
                  <a:effectLst/>
                  <a:latin typeface="Arial MT"/>
                  <a:ea typeface="Arial MT"/>
                  <a:cs typeface="Arial MT"/>
                </a:rPr>
                <a:t>del</a:t>
              </a:r>
              <a:r>
                <a:rPr lang="it-IT" sz="700" spc="-4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spc="-5" dirty="0">
                  <a:effectLst/>
                  <a:latin typeface="Arial MT"/>
                  <a:ea typeface="Arial MT"/>
                  <a:cs typeface="Arial MT"/>
                </a:rPr>
                <a:t>piano</a:t>
              </a:r>
              <a:r>
                <a:rPr lang="it-IT" sz="700" spc="-4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spc="-5" dirty="0">
                  <a:effectLst/>
                  <a:latin typeface="Arial MT"/>
                  <a:ea typeface="Arial MT"/>
                  <a:cs typeface="Arial MT"/>
                </a:rPr>
                <a:t>di </a:t>
              </a:r>
              <a:r>
                <a:rPr lang="it-IT" sz="700" spc="-18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cura</a:t>
              </a:r>
              <a:r>
                <a:rPr lang="it-IT" sz="700" spc="3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di</a:t>
              </a:r>
              <a:r>
                <a:rPr lang="it-IT" sz="700" spc="3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concerto</a:t>
              </a:r>
              <a:r>
                <a:rPr lang="it-IT" sz="700" spc="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con</a:t>
              </a:r>
              <a:r>
                <a:rPr lang="it-IT" sz="700" spc="4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lo</a:t>
              </a:r>
              <a:r>
                <a:rPr lang="it-IT" sz="7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specialista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31" name="Text Box 356"/>
            <p:cNvSpPr txBox="1">
              <a:spLocks noChangeArrowheads="1"/>
            </p:cNvSpPr>
            <p:nvPr/>
          </p:nvSpPr>
          <p:spPr bwMode="auto">
            <a:xfrm>
              <a:off x="2033" y="878"/>
              <a:ext cx="162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Adeguamento</a:t>
              </a:r>
              <a:r>
                <a:rPr lang="it-IT" sz="700" spc="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stile</a:t>
              </a:r>
              <a:r>
                <a:rPr lang="it-IT" sz="700" spc="6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di</a:t>
              </a:r>
              <a:r>
                <a:rPr lang="it-IT" sz="700" spc="6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vita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32" name="Text Box 355"/>
            <p:cNvSpPr txBox="1">
              <a:spLocks noChangeArrowheads="1"/>
            </p:cNvSpPr>
            <p:nvPr/>
          </p:nvSpPr>
          <p:spPr bwMode="auto">
            <a:xfrm>
              <a:off x="4373" y="975"/>
              <a:ext cx="1778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R="11430" algn="ctr">
                <a:lnSpc>
                  <a:spcPct val="107000"/>
                </a:lnSpc>
                <a:spcAft>
                  <a:spcPts val="0"/>
                </a:spcAft>
              </a:pPr>
              <a:r>
                <a:rPr lang="it-IT" sz="700" spc="-5" dirty="0">
                  <a:effectLst/>
                  <a:latin typeface="Arial MT"/>
                  <a:ea typeface="Arial MT"/>
                  <a:cs typeface="Arial MT"/>
                </a:rPr>
                <a:t>Correzione</a:t>
              </a:r>
              <a:r>
                <a:rPr lang="it-IT" sz="700" spc="-4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spc="-5" dirty="0">
                  <a:effectLst/>
                  <a:latin typeface="Arial MT"/>
                  <a:ea typeface="Arial MT"/>
                  <a:cs typeface="Arial MT"/>
                </a:rPr>
                <a:t>fattori</a:t>
              </a:r>
              <a:r>
                <a:rPr lang="it-IT" sz="700" spc="-3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spc="-5" dirty="0">
                  <a:effectLst/>
                  <a:latin typeface="Arial MT"/>
                  <a:ea typeface="Arial MT"/>
                  <a:cs typeface="Arial MT"/>
                </a:rPr>
                <a:t>di</a:t>
              </a:r>
              <a:r>
                <a:rPr lang="it-IT" sz="700" spc="-3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spc="-5" dirty="0">
                  <a:effectLst/>
                  <a:latin typeface="Arial MT"/>
                  <a:ea typeface="Arial MT"/>
                  <a:cs typeface="Arial MT"/>
                </a:rPr>
                <a:t>rischio,</a:t>
              </a:r>
              <a:r>
                <a:rPr lang="it-IT" sz="700" spc="-19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modifiche stili di vita e</a:t>
              </a:r>
              <a:r>
                <a:rPr lang="it-IT" sz="7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educazione</a:t>
              </a:r>
              <a:r>
                <a:rPr lang="it-IT" sz="700" spc="-4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care</a:t>
              </a:r>
              <a:r>
                <a:rPr lang="it-IT" sz="700" spc="-2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 err="1">
                  <a:effectLst/>
                  <a:latin typeface="Arial MT"/>
                  <a:ea typeface="Arial MT"/>
                  <a:cs typeface="Arial MT"/>
                </a:rPr>
                <a:t>givers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33" name="Text Box 354"/>
            <p:cNvSpPr txBox="1">
              <a:spLocks noChangeArrowheads="1"/>
            </p:cNvSpPr>
            <p:nvPr/>
          </p:nvSpPr>
          <p:spPr bwMode="auto">
            <a:xfrm>
              <a:off x="7121" y="1137"/>
              <a:ext cx="18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18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34" name="Text Box 353"/>
            <p:cNvSpPr txBox="1">
              <a:spLocks noChangeArrowheads="1"/>
            </p:cNvSpPr>
            <p:nvPr/>
          </p:nvSpPr>
          <p:spPr bwMode="auto">
            <a:xfrm>
              <a:off x="2174" y="1745"/>
              <a:ext cx="1115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indent="-1270" algn="ctr">
                <a:lnSpc>
                  <a:spcPct val="105000"/>
                </a:lnSpc>
                <a:spcAft>
                  <a:spcPts val="0"/>
                </a:spcAft>
              </a:pP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Il</a:t>
              </a:r>
              <a:r>
                <a:rPr lang="it-IT" sz="800" spc="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pz</a:t>
              </a:r>
              <a:r>
                <a:rPr lang="it-IT" sz="800" spc="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è</a:t>
              </a:r>
              <a:r>
                <a:rPr lang="it-IT" sz="8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seguito in </a:t>
              </a:r>
              <a:r>
                <a:rPr lang="it-IT" sz="800" spc="-14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00" dirty="0" err="1">
                  <a:effectLst/>
                  <a:latin typeface="Arial MT"/>
                  <a:ea typeface="Arial MT"/>
                  <a:cs typeface="Arial MT"/>
                </a:rPr>
                <a:t>telemonitoraggio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?</a:t>
              </a:r>
            </a:p>
          </p:txBody>
        </p:sp>
        <p:sp>
          <p:nvSpPr>
            <p:cNvPr id="135" name="Text Box 352"/>
            <p:cNvSpPr txBox="1">
              <a:spLocks noChangeArrowheads="1"/>
            </p:cNvSpPr>
            <p:nvPr/>
          </p:nvSpPr>
          <p:spPr bwMode="auto">
            <a:xfrm>
              <a:off x="3376" y="1782"/>
              <a:ext cx="14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36" name="Text Box 351"/>
            <p:cNvSpPr txBox="1">
              <a:spLocks noChangeArrowheads="1"/>
            </p:cNvSpPr>
            <p:nvPr/>
          </p:nvSpPr>
          <p:spPr bwMode="auto">
            <a:xfrm>
              <a:off x="3765" y="1887"/>
              <a:ext cx="18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17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37" name="Text Box 350"/>
            <p:cNvSpPr txBox="1">
              <a:spLocks noChangeArrowheads="1"/>
            </p:cNvSpPr>
            <p:nvPr/>
          </p:nvSpPr>
          <p:spPr bwMode="auto">
            <a:xfrm>
              <a:off x="6927" y="2105"/>
              <a:ext cx="77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3175" indent="29210">
                <a:lnSpc>
                  <a:spcPct val="105000"/>
                </a:lnSpc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Prevista</a:t>
              </a:r>
              <a:r>
                <a:rPr lang="it-IT" sz="9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900" dirty="0" err="1">
                  <a:effectLst/>
                  <a:latin typeface="Arial MT"/>
                  <a:ea typeface="Arial MT"/>
                  <a:cs typeface="Arial MT"/>
                </a:rPr>
                <a:t>televisita</a:t>
              </a: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?</a:t>
              </a:r>
            </a:p>
          </p:txBody>
        </p:sp>
        <p:sp>
          <p:nvSpPr>
            <p:cNvPr id="138" name="Text Box 349"/>
            <p:cNvSpPr txBox="1">
              <a:spLocks noChangeArrowheads="1"/>
            </p:cNvSpPr>
            <p:nvPr/>
          </p:nvSpPr>
          <p:spPr bwMode="auto">
            <a:xfrm>
              <a:off x="7733" y="2082"/>
              <a:ext cx="20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39" name="Text Box 348"/>
            <p:cNvSpPr txBox="1">
              <a:spLocks noChangeArrowheads="1"/>
            </p:cNvSpPr>
            <p:nvPr/>
          </p:nvSpPr>
          <p:spPr bwMode="auto">
            <a:xfrm>
              <a:off x="4424" y="2405"/>
              <a:ext cx="167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85445" indent="-386080">
                <a:lnSpc>
                  <a:spcPct val="1070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Valutazione aderenza</a:t>
              </a:r>
              <a:r>
                <a:rPr lang="it-IT" sz="70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alla</a:t>
              </a:r>
              <a:r>
                <a:rPr lang="it-IT" sz="700" spc="-18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terapia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0" name="Text Box 347"/>
            <p:cNvSpPr txBox="1">
              <a:spLocks noChangeArrowheads="1"/>
            </p:cNvSpPr>
            <p:nvPr/>
          </p:nvSpPr>
          <p:spPr bwMode="auto">
            <a:xfrm>
              <a:off x="8633" y="2111"/>
              <a:ext cx="1683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40360" indent="-340995">
                <a:lnSpc>
                  <a:spcPct val="107000"/>
                </a:lnSpc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Rivalutazione</a:t>
              </a:r>
              <a:r>
                <a:rPr lang="it-IT" sz="9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strumentale</a:t>
              </a:r>
              <a:r>
                <a:rPr lang="it-IT" sz="900" spc="-18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completa</a:t>
              </a:r>
            </a:p>
          </p:txBody>
        </p:sp>
        <p:sp>
          <p:nvSpPr>
            <p:cNvPr id="141" name="Text Box 346"/>
            <p:cNvSpPr txBox="1">
              <a:spLocks noChangeArrowheads="1"/>
            </p:cNvSpPr>
            <p:nvPr/>
          </p:nvSpPr>
          <p:spPr bwMode="auto">
            <a:xfrm>
              <a:off x="2964" y="2407"/>
              <a:ext cx="20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2" name="Text Box 345"/>
            <p:cNvSpPr txBox="1">
              <a:spLocks noChangeArrowheads="1"/>
            </p:cNvSpPr>
            <p:nvPr/>
          </p:nvSpPr>
          <p:spPr bwMode="auto">
            <a:xfrm>
              <a:off x="7252" y="2821"/>
              <a:ext cx="148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3" name="Text Box 344"/>
            <p:cNvSpPr txBox="1">
              <a:spLocks noChangeArrowheads="1"/>
            </p:cNvSpPr>
            <p:nvPr/>
          </p:nvSpPr>
          <p:spPr bwMode="auto">
            <a:xfrm>
              <a:off x="4375" y="2875"/>
              <a:ext cx="1774" cy="1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2540" marR="14605" algn="ctr">
                <a:lnSpc>
                  <a:spcPct val="107000"/>
                </a:lnSpc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Valutazione target lipidici e  pressori, </a:t>
              </a:r>
              <a:r>
                <a:rPr lang="it-IT" sz="700" dirty="0" err="1">
                  <a:effectLst/>
                  <a:latin typeface="Arial MT"/>
                  <a:ea typeface="Arial MT"/>
                  <a:cs typeface="Arial MT"/>
                </a:rPr>
                <a:t>Hb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 err="1">
                  <a:effectLst/>
                  <a:latin typeface="Arial MT"/>
                  <a:ea typeface="Arial MT"/>
                  <a:cs typeface="Arial MT"/>
                </a:rPr>
                <a:t>glicata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 (se pz con diabete)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 marL="2540" marR="14605" algn="ctr">
                <a:lnSpc>
                  <a:spcPct val="107000"/>
                </a:lnSpc>
                <a:spcBef>
                  <a:spcPts val="570"/>
                </a:spcBef>
                <a:spcAft>
                  <a:spcPts val="0"/>
                </a:spcAft>
              </a:pPr>
              <a:endParaRPr lang="it-IT" sz="700" dirty="0">
                <a:effectLst/>
                <a:latin typeface="Arial MT"/>
                <a:ea typeface="Arial MT"/>
                <a:cs typeface="Arial MT"/>
              </a:endParaRPr>
            </a:p>
            <a:p>
              <a:pPr marL="2540" marR="14605" algn="ctr">
                <a:lnSpc>
                  <a:spcPct val="107000"/>
                </a:lnSpc>
                <a:spcBef>
                  <a:spcPts val="570"/>
                </a:spcBef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Valutazione sintomi e eventuale titolazione dei  farmaci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4" name="Text Box 343"/>
            <p:cNvSpPr txBox="1">
              <a:spLocks noChangeArrowheads="1"/>
            </p:cNvSpPr>
            <p:nvPr/>
          </p:nvSpPr>
          <p:spPr bwMode="auto">
            <a:xfrm>
              <a:off x="9017" y="2769"/>
              <a:ext cx="1147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8255" marR="4445" indent="-8890">
                <a:lnSpc>
                  <a:spcPct val="107000"/>
                </a:lnSpc>
                <a:spcAft>
                  <a:spcPts val="0"/>
                </a:spcAft>
              </a:pPr>
              <a:r>
                <a:rPr lang="it-IT" sz="900" spc="-10" dirty="0">
                  <a:effectLst/>
                  <a:latin typeface="Arial MT"/>
                  <a:ea typeface="Arial MT"/>
                  <a:cs typeface="Arial MT"/>
                </a:rPr>
                <a:t>Esami e </a:t>
              </a:r>
              <a:r>
                <a:rPr lang="it-IT" sz="900" spc="-5" dirty="0">
                  <a:effectLst/>
                  <a:latin typeface="Arial MT"/>
                  <a:ea typeface="Arial MT"/>
                  <a:cs typeface="Arial MT"/>
                </a:rPr>
                <a:t>visite</a:t>
              </a:r>
              <a:r>
                <a:rPr lang="it-IT" sz="900" spc="-19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programmate</a:t>
              </a:r>
            </a:p>
          </p:txBody>
        </p:sp>
        <p:sp>
          <p:nvSpPr>
            <p:cNvPr id="145" name="Text Box 342"/>
            <p:cNvSpPr txBox="1">
              <a:spLocks noChangeArrowheads="1"/>
            </p:cNvSpPr>
            <p:nvPr/>
          </p:nvSpPr>
          <p:spPr bwMode="auto">
            <a:xfrm>
              <a:off x="7126" y="3207"/>
              <a:ext cx="18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19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6" name="Text Box 341"/>
            <p:cNvSpPr txBox="1">
              <a:spLocks noChangeArrowheads="1"/>
            </p:cNvSpPr>
            <p:nvPr/>
          </p:nvSpPr>
          <p:spPr bwMode="auto">
            <a:xfrm>
              <a:off x="7240" y="4071"/>
              <a:ext cx="20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18" name="Text Box 340"/>
            <p:cNvSpPr txBox="1">
              <a:spLocks noChangeArrowheads="1"/>
            </p:cNvSpPr>
            <p:nvPr/>
          </p:nvSpPr>
          <p:spPr bwMode="auto">
            <a:xfrm>
              <a:off x="7539" y="4058"/>
              <a:ext cx="778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indent="635" algn="ctr">
                <a:lnSpc>
                  <a:spcPct val="106000"/>
                </a:lnSpc>
                <a:spcAft>
                  <a:spcPts val="0"/>
                </a:spcAft>
              </a:pP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Il</a:t>
              </a:r>
              <a:r>
                <a:rPr lang="it-IT" sz="800" spc="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paziente</a:t>
              </a:r>
              <a:r>
                <a:rPr lang="it-IT" sz="800" spc="-14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è</a:t>
              </a:r>
              <a:r>
                <a:rPr lang="it-IT" sz="8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peggiorato?1</a:t>
              </a:r>
            </a:p>
          </p:txBody>
        </p:sp>
        <p:sp>
          <p:nvSpPr>
            <p:cNvPr id="219" name="Text Box 339"/>
            <p:cNvSpPr txBox="1">
              <a:spLocks noChangeArrowheads="1"/>
            </p:cNvSpPr>
            <p:nvPr/>
          </p:nvSpPr>
          <p:spPr bwMode="auto">
            <a:xfrm>
              <a:off x="8465" y="4058"/>
              <a:ext cx="148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20" name="Text Box 338"/>
            <p:cNvSpPr txBox="1">
              <a:spLocks noChangeArrowheads="1"/>
            </p:cNvSpPr>
            <p:nvPr/>
          </p:nvSpPr>
          <p:spPr bwMode="auto">
            <a:xfrm>
              <a:off x="9234" y="4097"/>
              <a:ext cx="78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8255" marR="3810" indent="-8890">
                <a:lnSpc>
                  <a:spcPct val="105000"/>
                </a:lnSpc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Il paziente</a:t>
              </a:r>
              <a:r>
                <a:rPr lang="it-IT" sz="900" spc="-14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è</a:t>
              </a:r>
              <a:r>
                <a:rPr lang="it-IT" sz="900" spc="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stabile?</a:t>
              </a:r>
            </a:p>
          </p:txBody>
        </p:sp>
        <p:sp>
          <p:nvSpPr>
            <p:cNvPr id="221" name="Text Box 337"/>
            <p:cNvSpPr txBox="1">
              <a:spLocks noChangeArrowheads="1"/>
            </p:cNvSpPr>
            <p:nvPr/>
          </p:nvSpPr>
          <p:spPr bwMode="auto">
            <a:xfrm>
              <a:off x="10098" y="4045"/>
              <a:ext cx="20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22" name="Text Box 336"/>
            <p:cNvSpPr txBox="1">
              <a:spLocks noChangeArrowheads="1"/>
            </p:cNvSpPr>
            <p:nvPr/>
          </p:nvSpPr>
          <p:spPr bwMode="auto">
            <a:xfrm>
              <a:off x="10838" y="4172"/>
              <a:ext cx="18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13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23" name="Text Box 335"/>
            <p:cNvSpPr txBox="1">
              <a:spLocks noChangeArrowheads="1"/>
            </p:cNvSpPr>
            <p:nvPr/>
          </p:nvSpPr>
          <p:spPr bwMode="auto">
            <a:xfrm>
              <a:off x="8820" y="4783"/>
              <a:ext cx="1518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28930" marR="187960" algn="ctr">
                <a:lnSpc>
                  <a:spcPts val="800"/>
                </a:lnSpc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Aft>
                  <a:spcPts val="0"/>
                </a:spcAft>
              </a:pP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Bef>
                  <a:spcPts val="705"/>
                </a:spcBef>
                <a:spcAft>
                  <a:spcPts val="0"/>
                </a:spcAft>
              </a:pPr>
              <a:r>
                <a:rPr lang="it-IT" sz="900" spc="-5" dirty="0">
                  <a:effectLst/>
                  <a:latin typeface="Arial MT"/>
                  <a:ea typeface="Arial MT"/>
                  <a:cs typeface="Arial MT"/>
                </a:rPr>
                <a:t>Revisione</a:t>
              </a:r>
              <a:r>
                <a:rPr lang="it-IT" sz="900" spc="-4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piano</a:t>
              </a:r>
              <a:r>
                <a:rPr lang="it-IT" sz="900" spc="-4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di</a:t>
              </a:r>
              <a:r>
                <a:rPr lang="it-IT" sz="900" spc="-4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cura</a:t>
              </a:r>
            </a:p>
          </p:txBody>
        </p:sp>
      </p:grpSp>
      <p:sp>
        <p:nvSpPr>
          <p:cNvPr id="224" name="Text Box 331"/>
          <p:cNvSpPr txBox="1">
            <a:spLocks noChangeArrowheads="1"/>
          </p:cNvSpPr>
          <p:nvPr/>
        </p:nvSpPr>
        <p:spPr bwMode="auto">
          <a:xfrm>
            <a:off x="8950110" y="2004803"/>
            <a:ext cx="3092440" cy="2132644"/>
          </a:xfrm>
          <a:prstGeom prst="rect">
            <a:avLst/>
          </a:pr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73660">
              <a:spcBef>
                <a:spcPts val="350"/>
              </a:spcBef>
              <a:spcAft>
                <a:spcPts val="0"/>
              </a:spcAft>
            </a:pPr>
            <a:r>
              <a:rPr lang="it-IT" sz="110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1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Riguarda</a:t>
            </a:r>
            <a:r>
              <a:rPr lang="it-IT" sz="850" spc="-4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i</a:t>
            </a:r>
            <a:r>
              <a:rPr lang="it-IT" sz="850" spc="-3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casi</a:t>
            </a:r>
            <a:r>
              <a:rPr lang="it-IT" sz="850" spc="-2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di:</a:t>
            </a:r>
          </a:p>
          <a:p>
            <a:pPr marL="628650" marR="87630" lvl="1" indent="-171450">
              <a:lnSpc>
                <a:spcPct val="107000"/>
              </a:lnSpc>
              <a:spcBef>
                <a:spcPts val="80"/>
              </a:spcBef>
              <a:buClr>
                <a:srgbClr val="00338D"/>
              </a:buClr>
              <a:buSzPts val="850"/>
              <a:buFont typeface="Arial" panose="020B0604020202020204" pitchFamily="34" charset="0"/>
              <a:buChar char="•"/>
              <a:tabLst>
                <a:tab pos="212090" algn="l"/>
              </a:tabLst>
            </a:pP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Peggioramento o comparsa di sintomi/segni legati allo Scompenso senza pronta risposta a ottimizzazione del trattamento</a:t>
            </a:r>
            <a:endParaRPr lang="it-IT" sz="1100" dirty="0">
              <a:effectLst/>
              <a:latin typeface="Arial MT"/>
              <a:ea typeface="Arial MT"/>
              <a:cs typeface="Arial MT"/>
            </a:endParaRPr>
          </a:p>
          <a:p>
            <a:pPr marL="628650" lvl="1" indent="-171450">
              <a:spcBef>
                <a:spcPts val="10"/>
              </a:spcBef>
              <a:buClr>
                <a:srgbClr val="00338D"/>
              </a:buClr>
              <a:buSzPts val="850"/>
              <a:buFont typeface="Arial" panose="020B0604020202020204" pitchFamily="34" charset="0"/>
              <a:buChar char="•"/>
              <a:tabLst>
                <a:tab pos="212090" algn="l"/>
              </a:tabLst>
            </a:pP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Progressione disfunzione (</a:t>
            </a:r>
            <a:r>
              <a:rPr lang="it-IT" sz="850" dirty="0">
                <a:solidFill>
                  <a:srgbClr val="00338D"/>
                </a:solidFill>
                <a:latin typeface="Arial MT"/>
                <a:ea typeface="Arial MT"/>
                <a:cs typeface="Arial MT"/>
              </a:rPr>
              <a:t>10% &lt; FE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&lt;</a:t>
            </a:r>
            <a:r>
              <a:rPr lang="it-IT" sz="1100" dirty="0">
                <a:latin typeface="Arial MT"/>
                <a:ea typeface="Arial MT"/>
                <a:cs typeface="Arial MT"/>
              </a:rPr>
              <a:t>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30%)</a:t>
            </a:r>
            <a:endParaRPr lang="it-IT" sz="1100" dirty="0">
              <a:effectLst/>
              <a:latin typeface="Arial MT"/>
              <a:ea typeface="Arial MT"/>
              <a:cs typeface="Arial MT"/>
            </a:endParaRPr>
          </a:p>
          <a:p>
            <a:pPr marL="628650" lvl="1" indent="-171450">
              <a:spcBef>
                <a:spcPts val="85"/>
              </a:spcBef>
              <a:buClr>
                <a:srgbClr val="00338D"/>
              </a:buClr>
              <a:buSzPts val="850"/>
              <a:buFont typeface="Arial" panose="020B0604020202020204" pitchFamily="34" charset="0"/>
              <a:buChar char="•"/>
              <a:tabLst>
                <a:tab pos="212090" algn="l"/>
              </a:tabLst>
            </a:pP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Aritmie sostenute e sintomatiche (SV e V)</a:t>
            </a:r>
            <a:endParaRPr lang="it-IT" sz="1100" dirty="0">
              <a:effectLst/>
              <a:latin typeface="Arial MT"/>
              <a:ea typeface="Arial MT"/>
              <a:cs typeface="Arial MT"/>
            </a:endParaRPr>
          </a:p>
          <a:p>
            <a:pPr marL="628650" lvl="1" indent="-171450">
              <a:spcBef>
                <a:spcPts val="80"/>
              </a:spcBef>
              <a:buClr>
                <a:srgbClr val="00338D"/>
              </a:buClr>
              <a:buSzPts val="850"/>
              <a:buFont typeface="Arial" panose="020B0604020202020204" pitchFamily="34" charset="0"/>
              <a:buChar char="•"/>
              <a:tabLst>
                <a:tab pos="212090" algn="l"/>
              </a:tabLst>
            </a:pP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Agnina e/o indicatori di ischemia</a:t>
            </a:r>
            <a:endParaRPr lang="it-IT" sz="1100" dirty="0">
              <a:effectLst/>
              <a:latin typeface="Arial MT"/>
              <a:ea typeface="Arial MT"/>
              <a:cs typeface="Arial MT"/>
            </a:endParaRPr>
          </a:p>
          <a:p>
            <a:pPr marL="628650" marR="215900" lvl="1" indent="-171450">
              <a:lnSpc>
                <a:spcPct val="107000"/>
              </a:lnSpc>
              <a:spcBef>
                <a:spcPts val="80"/>
              </a:spcBef>
              <a:buClr>
                <a:srgbClr val="00338D"/>
              </a:buClr>
              <a:buSzPts val="850"/>
              <a:buFont typeface="Arial" panose="020B0604020202020204" pitchFamily="34" charset="0"/>
              <a:buChar char="•"/>
              <a:tabLst>
                <a:tab pos="212090" algn="l"/>
              </a:tabLst>
            </a:pP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Incremento significativo dei valori di PN rispetto ad un valore in fase di stabilità</a:t>
            </a:r>
            <a:endParaRPr lang="it-IT" sz="1100" dirty="0">
              <a:effectLst/>
              <a:latin typeface="Arial MT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26818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554591" y="313800"/>
            <a:ext cx="6437416" cy="1143000"/>
          </a:xfrm>
        </p:spPr>
        <p:txBody>
          <a:bodyPr>
            <a:noAutofit/>
          </a:bodyPr>
          <a:lstStyle/>
          <a:p>
            <a:r>
              <a:rPr lang="it-IT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Soluzione:</a:t>
            </a:r>
            <a:r>
              <a:rPr lang="it-IT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4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Integrated</a:t>
            </a:r>
            <a:r>
              <a:rPr lang="it-IT" sz="4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Care</a:t>
            </a:r>
          </a:p>
        </p:txBody>
      </p:sp>
      <p:sp>
        <p:nvSpPr>
          <p:cNvPr id="20" name="Rettangolo 3">
            <a:extLst>
              <a:ext uri="{FF2B5EF4-FFF2-40B4-BE49-F238E27FC236}">
                <a16:creationId xmlns:a16="http://schemas.microsoft.com/office/drawing/2014/main" id="{3AB607EC-91A5-40E6-BB59-442408FCA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99" y="1570510"/>
            <a:ext cx="5584372" cy="453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7000"/>
              </a:lnSpc>
            </a:pPr>
            <a:r>
              <a:rPr lang="it-IT" altLang="it-IT" sz="3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Integrated</a:t>
            </a:r>
            <a:r>
              <a:rPr lang="it-IT" altLang="it-IT" sz="3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Care</a:t>
            </a:r>
            <a:endParaRPr lang="it-IT" altLang="it-IT" sz="3000" dirty="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visione fortemente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paziente-centrica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nell’erogazione dei servizi sanitari; </a:t>
            </a:r>
          </a:p>
          <a:p>
            <a:pPr algn="just">
              <a:lnSpc>
                <a:spcPct val="107000"/>
              </a:lnSpc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organizzazione dei servizi sanitari attraverso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livelli di assistenza e cura concentrici e via via più complessi 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in relazione ai processi clinici (</a:t>
            </a:r>
            <a:r>
              <a:rPr lang="it-IT" altLang="it-IT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diagnosi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, </a:t>
            </a:r>
            <a:r>
              <a:rPr lang="it-IT" altLang="it-IT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prognosi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, </a:t>
            </a:r>
            <a:r>
              <a:rPr lang="it-IT" altLang="it-IT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terapia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107000"/>
              </a:lnSpc>
            </a:pPr>
            <a:endParaRPr lang="it-IT" altLang="it-IT" sz="2000" dirty="0">
              <a:solidFill>
                <a:srgbClr val="000000"/>
              </a:solidFill>
              <a:latin typeface="Times New Roman" panose="02020603050405020304" pitchFamily="18" charset="0"/>
              <a:ea typeface="ＭＳ Ｐゴシック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dispiegamento dei servizi e integrazione dei percorsi nei vari ambienti di cura: </a:t>
            </a:r>
            <a:r>
              <a:rPr lang="it-IT" altLang="it-IT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home care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, </a:t>
            </a:r>
            <a:r>
              <a:rPr lang="it-IT" altLang="it-IT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primary</a:t>
            </a:r>
            <a:r>
              <a:rPr lang="it-IT" altLang="it-IT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care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, </a:t>
            </a:r>
            <a:r>
              <a:rPr lang="it-IT" altLang="it-IT" sz="20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secondary</a:t>
            </a:r>
            <a:r>
              <a:rPr lang="it-IT" altLang="it-IT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 care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.</a:t>
            </a:r>
            <a:endParaRPr lang="it-IT" altLang="it-IT" sz="2000" dirty="0">
              <a:solidFill>
                <a:srgbClr val="000000"/>
              </a:solidFill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</p:txBody>
      </p:sp>
      <p:sp>
        <p:nvSpPr>
          <p:cNvPr id="21" name="Rettangolo arrotondato 7">
            <a:extLst>
              <a:ext uri="{FF2B5EF4-FFF2-40B4-BE49-F238E27FC236}">
                <a16:creationId xmlns:a16="http://schemas.microsoft.com/office/drawing/2014/main" id="{8EAD657C-D9C2-47D5-9240-54E46E192253}"/>
              </a:ext>
            </a:extLst>
          </p:cNvPr>
          <p:cNvSpPr/>
          <p:nvPr/>
        </p:nvSpPr>
        <p:spPr>
          <a:xfrm>
            <a:off x="6825305" y="1456800"/>
            <a:ext cx="4150178" cy="5401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Specialisti Ospedale</a:t>
            </a:r>
          </a:p>
          <a:p>
            <a:pPr algn="ctr"/>
            <a:r>
              <a:rPr lang="it-IT" b="1" dirty="0">
                <a:solidFill>
                  <a:schemeClr val="tx1"/>
                </a:solidFill>
              </a:rPr>
              <a:t>SECONDARY CARE</a:t>
            </a:r>
          </a:p>
        </p:txBody>
      </p:sp>
      <p:sp>
        <p:nvSpPr>
          <p:cNvPr id="22" name="Rettangolo arrotondato 6">
            <a:extLst>
              <a:ext uri="{FF2B5EF4-FFF2-40B4-BE49-F238E27FC236}">
                <a16:creationId xmlns:a16="http://schemas.microsoft.com/office/drawing/2014/main" id="{7F8BDDB2-3536-4C7E-B674-9FCC05138FCF}"/>
              </a:ext>
            </a:extLst>
          </p:cNvPr>
          <p:cNvSpPr/>
          <p:nvPr/>
        </p:nvSpPr>
        <p:spPr>
          <a:xfrm>
            <a:off x="7334023" y="1604653"/>
            <a:ext cx="3223845" cy="440426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Specialisti Territorio</a:t>
            </a:r>
          </a:p>
          <a:p>
            <a:pPr algn="ctr"/>
            <a:r>
              <a:rPr lang="it-IT" b="1" dirty="0">
                <a:solidFill>
                  <a:schemeClr val="tx1"/>
                </a:solidFill>
              </a:rPr>
              <a:t>SECONDARY CARE</a:t>
            </a:r>
          </a:p>
        </p:txBody>
      </p:sp>
      <p:sp>
        <p:nvSpPr>
          <p:cNvPr id="23" name="Rettangolo arrotondato 5">
            <a:extLst>
              <a:ext uri="{FF2B5EF4-FFF2-40B4-BE49-F238E27FC236}">
                <a16:creationId xmlns:a16="http://schemas.microsoft.com/office/drawing/2014/main" id="{55504489-F18F-43FC-A894-65A4B1A0529D}"/>
              </a:ext>
            </a:extLst>
          </p:cNvPr>
          <p:cNvSpPr/>
          <p:nvPr/>
        </p:nvSpPr>
        <p:spPr>
          <a:xfrm>
            <a:off x="7706333" y="1710102"/>
            <a:ext cx="2493435" cy="35432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MMG/AFT/UCCP</a:t>
            </a:r>
          </a:p>
          <a:p>
            <a:pPr algn="ctr"/>
            <a:r>
              <a:rPr lang="it-IT" b="1" dirty="0">
                <a:solidFill>
                  <a:schemeClr val="tx1"/>
                </a:solidFill>
              </a:rPr>
              <a:t>PRIMARY CARE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1FBD8297-2E06-4803-8792-F21ACDFCF4E0}"/>
              </a:ext>
            </a:extLst>
          </p:cNvPr>
          <p:cNvSpPr/>
          <p:nvPr/>
        </p:nvSpPr>
        <p:spPr>
          <a:xfrm>
            <a:off x="7786802" y="1865823"/>
            <a:ext cx="2311295" cy="2611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Empowerment Engagement del Paziente</a:t>
            </a:r>
          </a:p>
          <a:p>
            <a:pPr algn="ctr"/>
            <a:r>
              <a:rPr lang="it-IT" b="1" dirty="0">
                <a:solidFill>
                  <a:schemeClr val="tx1"/>
                </a:solidFill>
              </a:rPr>
              <a:t>HOME CARE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47F1F71A-39FF-4A3F-89FC-E08D21599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889" y="1960826"/>
            <a:ext cx="992322" cy="103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91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Terapia e </a:t>
            </a:r>
            <a:r>
              <a:rPr lang="it-IT" dirty="0" err="1"/>
              <a:t>follow</a:t>
            </a:r>
            <a:r>
              <a:rPr lang="it-IT" dirty="0"/>
              <a:t> up: alto rischio</a:t>
            </a:r>
          </a:p>
        </p:txBody>
      </p:sp>
      <p:sp>
        <p:nvSpPr>
          <p:cNvPr id="4" name="Rettangolo 3"/>
          <p:cNvSpPr/>
          <p:nvPr/>
        </p:nvSpPr>
        <p:spPr>
          <a:xfrm>
            <a:off x="962890" y="1596500"/>
            <a:ext cx="9996055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i="1" dirty="0">
                <a:latin typeface="Arial" panose="020B0604020202020204" pitchFamily="34" charset="0"/>
                <a:cs typeface="Arial" panose="020B0604020202020204" pitchFamily="34" charset="0"/>
              </a:rPr>
              <a:t>Follow up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del paziente con scompenso cardiaco ad alto rischio di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ri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-ospedalizzazione (punteggio &gt;15)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Il programma di </a:t>
            </a:r>
            <a:r>
              <a:rPr lang="it-IT" i="1" dirty="0" err="1">
                <a:latin typeface="Arial" panose="020B0604020202020204" pitchFamily="34" charset="0"/>
                <a:cs typeface="Arial" panose="020B0604020202020204" pitchFamily="34" charset="0"/>
              </a:rPr>
              <a:t>follow</a:t>
            </a:r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 up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prevede un controllo precoce presso l’ambulatorio dello scompenso ospedaliero entro una/due settimane dalla data di dimissione.</a:t>
            </a:r>
          </a:p>
          <a:p>
            <a:pPr marR="111125" algn="just">
              <a:spcBef>
                <a:spcPts val="570"/>
              </a:spcBef>
              <a:spcAft>
                <a:spcPts val="0"/>
              </a:spcAft>
            </a:pPr>
            <a:r>
              <a:rPr lang="it-IT" dirty="0">
                <a:latin typeface="Arial MT"/>
                <a:ea typeface="Arial MT"/>
                <a:cs typeface="Arial MT"/>
              </a:rPr>
              <a:t>A cura del MMG, si suggerisce di eseguire la visita ad un mese dalla data di dimissione, a sei mesi ed in base</a:t>
            </a:r>
            <a:r>
              <a:rPr lang="it-IT" spc="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alla</a:t>
            </a:r>
            <a:r>
              <a:rPr lang="it-IT" spc="-10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necessità</a:t>
            </a:r>
            <a:r>
              <a:rPr lang="it-IT" spc="-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clinica</a:t>
            </a:r>
            <a:r>
              <a:rPr lang="it-IT" spc="-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per:</a:t>
            </a:r>
          </a:p>
          <a:p>
            <a:pPr marL="342900" lvl="0" indent="-342900">
              <a:spcBef>
                <a:spcPts val="29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28955" algn="l"/>
                <a:tab pos="529590" algn="l"/>
              </a:tabLst>
            </a:pP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valutare</a:t>
            </a:r>
            <a:r>
              <a:rPr lang="it-IT" spc="-4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l’aderenza</a:t>
            </a:r>
            <a:r>
              <a:rPr lang="it-IT" spc="-4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alla</a:t>
            </a:r>
            <a:r>
              <a:rPr lang="it-IT" spc="-50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terapia</a:t>
            </a:r>
            <a:endParaRPr lang="it-IT" sz="2400" dirty="0">
              <a:latin typeface="Arial M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8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28955" algn="l"/>
                <a:tab pos="529590" algn="l"/>
              </a:tabLst>
            </a:pP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eventuale</a:t>
            </a:r>
            <a:r>
              <a:rPr lang="it-IT" spc="-1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titolazione</a:t>
            </a:r>
            <a:r>
              <a:rPr lang="it-IT" spc="-20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di</a:t>
            </a:r>
            <a:r>
              <a:rPr lang="it-IT" spc="-2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farmaci</a:t>
            </a:r>
            <a:endParaRPr lang="it-IT" sz="2400" dirty="0">
              <a:latin typeface="Arial M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8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28955" algn="l"/>
                <a:tab pos="529590" algn="l"/>
              </a:tabLst>
            </a:pP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valutazione</a:t>
            </a:r>
            <a:r>
              <a:rPr lang="it-IT" spc="-1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dei</a:t>
            </a:r>
            <a:r>
              <a:rPr lang="it-IT" spc="-20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target</a:t>
            </a:r>
            <a:r>
              <a:rPr lang="it-IT" spc="-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lipidici</a:t>
            </a:r>
            <a:r>
              <a:rPr lang="it-IT" spc="-1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e</a:t>
            </a:r>
            <a:r>
              <a:rPr lang="it-IT" spc="-1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pressori</a:t>
            </a:r>
            <a:endParaRPr lang="it-IT" sz="2400" dirty="0">
              <a:latin typeface="Arial M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8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28955" algn="l"/>
                <a:tab pos="529590" algn="l"/>
              </a:tabLst>
            </a:pP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target</a:t>
            </a:r>
            <a:r>
              <a:rPr lang="it-IT" spc="-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di</a:t>
            </a:r>
            <a:r>
              <a:rPr lang="it-IT" spc="-1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 err="1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Hb</a:t>
            </a:r>
            <a:r>
              <a:rPr lang="it-IT" spc="-10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 err="1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glicata</a:t>
            </a:r>
            <a:r>
              <a:rPr lang="it-IT" spc="-10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nei</a:t>
            </a:r>
            <a:r>
              <a:rPr lang="it-IT" spc="-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diabetici</a:t>
            </a:r>
            <a:endParaRPr lang="it-IT" sz="2400" dirty="0">
              <a:latin typeface="Arial M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85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528955" algn="l"/>
                <a:tab pos="529590" algn="l"/>
              </a:tabLst>
            </a:pP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valutazione</a:t>
            </a:r>
            <a:r>
              <a:rPr lang="it-IT" spc="-15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dei</a:t>
            </a:r>
            <a:r>
              <a:rPr lang="it-IT" spc="-20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it-IT" dirty="0">
                <a:latin typeface="Arial MT"/>
                <a:ea typeface="Symbol" panose="05050102010706020507" pitchFamily="18" charset="2"/>
                <a:cs typeface="Symbol" panose="05050102010706020507" pitchFamily="18" charset="2"/>
              </a:rPr>
              <a:t>sintomi</a:t>
            </a:r>
            <a:endParaRPr lang="it-IT" sz="2400" dirty="0">
              <a:latin typeface="Arial MT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R="113030" algn="just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</a:pPr>
            <a:r>
              <a:rPr lang="it-IT" dirty="0">
                <a:latin typeface="Arial MT"/>
                <a:ea typeface="Arial MT"/>
                <a:cs typeface="Arial MT"/>
              </a:rPr>
              <a:t>Gli esami ematici previsti da </a:t>
            </a:r>
            <a:r>
              <a:rPr lang="it-IT" i="1" dirty="0" err="1">
                <a:latin typeface="Arial" panose="020B0604020202020204" pitchFamily="34" charset="0"/>
                <a:ea typeface="Arial MT"/>
                <a:cs typeface="Arial MT"/>
              </a:rPr>
              <a:t>follow</a:t>
            </a:r>
            <a:r>
              <a:rPr lang="it-IT" i="1" dirty="0"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up sono: emocromo, glicemia, profilo lipidico,</a:t>
            </a:r>
            <a:r>
              <a:rPr lang="it-IT" spc="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creatinina, elettroliti, VFG stimata, </a:t>
            </a:r>
            <a:r>
              <a:rPr lang="it-IT" dirty="0" err="1">
                <a:latin typeface="Arial MT"/>
                <a:ea typeface="Arial MT"/>
                <a:cs typeface="Arial MT"/>
              </a:rPr>
              <a:t>Hb</a:t>
            </a:r>
            <a:r>
              <a:rPr lang="it-IT" dirty="0">
                <a:latin typeface="Arial MT"/>
                <a:ea typeface="Arial MT"/>
                <a:cs typeface="Arial MT"/>
              </a:rPr>
              <a:t> </a:t>
            </a:r>
            <a:r>
              <a:rPr lang="it-IT" dirty="0" err="1">
                <a:latin typeface="Arial MT"/>
                <a:ea typeface="Arial MT"/>
                <a:cs typeface="Arial MT"/>
              </a:rPr>
              <a:t>glicata</a:t>
            </a:r>
            <a:r>
              <a:rPr lang="it-IT" dirty="0">
                <a:latin typeface="Arial MT"/>
                <a:ea typeface="Arial MT"/>
                <a:cs typeface="Arial MT"/>
              </a:rPr>
              <a:t>, CPK, AST, ALT; è consigliabile che questi ultimi vengano</a:t>
            </a:r>
            <a:r>
              <a:rPr lang="it-IT" spc="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eseguiti ad un</a:t>
            </a:r>
            <a:r>
              <a:rPr lang="it-IT" spc="-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mese</a:t>
            </a:r>
            <a:r>
              <a:rPr lang="it-IT" spc="-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dalla dimissione,</a:t>
            </a:r>
            <a:r>
              <a:rPr lang="it-IT" spc="-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a</a:t>
            </a:r>
            <a:r>
              <a:rPr lang="it-IT" spc="-10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sei,</a:t>
            </a:r>
            <a:r>
              <a:rPr lang="it-IT" spc="-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a dodici</a:t>
            </a:r>
            <a:r>
              <a:rPr lang="it-IT" spc="-10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mesi</a:t>
            </a:r>
            <a:r>
              <a:rPr lang="it-IT" spc="-1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ed</a:t>
            </a:r>
            <a:r>
              <a:rPr lang="it-IT" spc="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in base</a:t>
            </a:r>
            <a:r>
              <a:rPr lang="it-IT" spc="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alla necessità</a:t>
            </a:r>
            <a:r>
              <a:rPr lang="it-IT" spc="-5" dirty="0">
                <a:latin typeface="Arial MT"/>
                <a:ea typeface="Arial MT"/>
                <a:cs typeface="Arial MT"/>
              </a:rPr>
              <a:t> </a:t>
            </a:r>
            <a:r>
              <a:rPr lang="it-IT" dirty="0">
                <a:latin typeface="Arial MT"/>
                <a:ea typeface="Arial MT"/>
                <a:cs typeface="Arial MT"/>
              </a:rPr>
              <a:t>clinica.</a:t>
            </a:r>
          </a:p>
        </p:txBody>
      </p:sp>
    </p:spTree>
    <p:extLst>
      <p:ext uri="{BB962C8B-B14F-4D97-AF65-F5344CB8AC3E}">
        <p14:creationId xmlns:p14="http://schemas.microsoft.com/office/powerpoint/2010/main" val="3231555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554591" y="313800"/>
            <a:ext cx="8449709" cy="1143000"/>
          </a:xfrm>
        </p:spPr>
        <p:txBody>
          <a:bodyPr/>
          <a:lstStyle/>
          <a:p>
            <a:r>
              <a:rPr lang="it-IT" dirty="0"/>
              <a:t>Terapia e </a:t>
            </a:r>
            <a:r>
              <a:rPr lang="it-IT" dirty="0" err="1"/>
              <a:t>follow</a:t>
            </a:r>
            <a:r>
              <a:rPr lang="it-IT" dirty="0"/>
              <a:t> up: alto rischio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69FADE-19B0-44F3-B9CF-93F0AF7C2ADB}"/>
              </a:ext>
            </a:extLst>
          </p:cNvPr>
          <p:cNvSpPr txBox="1"/>
          <p:nvPr/>
        </p:nvSpPr>
        <p:spPr>
          <a:xfrm>
            <a:off x="554591" y="6356350"/>
            <a:ext cx="4369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Paziente ad alto rischio di </a:t>
            </a:r>
            <a:r>
              <a:rPr lang="it-IT" i="1" dirty="0" err="1"/>
              <a:t>ri</a:t>
            </a:r>
            <a:r>
              <a:rPr lang="it-IT" i="1" dirty="0"/>
              <a:t>-ospedalizzazione</a:t>
            </a:r>
            <a:endParaRPr lang="it-IT" dirty="0"/>
          </a:p>
        </p:txBody>
      </p:sp>
      <p:grpSp>
        <p:nvGrpSpPr>
          <p:cNvPr id="69" name="Group 246">
            <a:extLst>
              <a:ext uri="{FF2B5EF4-FFF2-40B4-BE49-F238E27FC236}">
                <a16:creationId xmlns:a16="http://schemas.microsoft.com/office/drawing/2014/main" id="{ACEE0DE0-5F20-45EC-B18D-52FD11299E68}"/>
              </a:ext>
            </a:extLst>
          </p:cNvPr>
          <p:cNvGrpSpPr>
            <a:grpSpLocks/>
          </p:cNvGrpSpPr>
          <p:nvPr/>
        </p:nvGrpSpPr>
        <p:grpSpPr bwMode="auto">
          <a:xfrm>
            <a:off x="883002" y="1637414"/>
            <a:ext cx="9546791" cy="4351326"/>
            <a:chOff x="0" y="0"/>
            <a:chExt cx="13823" cy="6558"/>
          </a:xfrm>
        </p:grpSpPr>
        <p:sp>
          <p:nvSpPr>
            <p:cNvPr id="70" name="AutoShape 328">
              <a:extLst>
                <a:ext uri="{FF2B5EF4-FFF2-40B4-BE49-F238E27FC236}">
                  <a16:creationId xmlns:a16="http://schemas.microsoft.com/office/drawing/2014/main" id="{C3BAFE67-3AA4-47E8-9971-702CA92D1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295" cy="319"/>
            </a:xfrm>
            <a:custGeom>
              <a:avLst/>
              <a:gdLst>
                <a:gd name="T0" fmla="*/ 1 w 2295"/>
                <a:gd name="T1" fmla="*/ 49 h 319"/>
                <a:gd name="T2" fmla="*/ 49 w 2295"/>
                <a:gd name="T3" fmla="*/ 317 h 319"/>
                <a:gd name="T4" fmla="*/ 57 w 2295"/>
                <a:gd name="T5" fmla="*/ 294 h 319"/>
                <a:gd name="T6" fmla="*/ 41 w 2295"/>
                <a:gd name="T7" fmla="*/ 289 h 319"/>
                <a:gd name="T8" fmla="*/ 30 w 2295"/>
                <a:gd name="T9" fmla="*/ 277 h 319"/>
                <a:gd name="T10" fmla="*/ 25 w 2295"/>
                <a:gd name="T11" fmla="*/ 264 h 319"/>
                <a:gd name="T12" fmla="*/ 26 w 2295"/>
                <a:gd name="T13" fmla="*/ 48 h 319"/>
                <a:gd name="T14" fmla="*/ 36 w 2295"/>
                <a:gd name="T15" fmla="*/ 34 h 319"/>
                <a:gd name="T16" fmla="*/ 49 w 2295"/>
                <a:gd name="T17" fmla="*/ 26 h 319"/>
                <a:gd name="T18" fmla="*/ 2258 w 2295"/>
                <a:gd name="T19" fmla="*/ 5 h 319"/>
                <a:gd name="T20" fmla="*/ 2233 w 2295"/>
                <a:gd name="T21" fmla="*/ 294 h 319"/>
                <a:gd name="T22" fmla="*/ 54 w 2295"/>
                <a:gd name="T23" fmla="*/ 294 h 319"/>
                <a:gd name="T24" fmla="*/ 2242 w 2295"/>
                <a:gd name="T25" fmla="*/ 293 h 319"/>
                <a:gd name="T26" fmla="*/ 2247 w 2295"/>
                <a:gd name="T27" fmla="*/ 292 h 319"/>
                <a:gd name="T28" fmla="*/ 46 w 2295"/>
                <a:gd name="T29" fmla="*/ 291 h 319"/>
                <a:gd name="T30" fmla="*/ 2285 w 2295"/>
                <a:gd name="T31" fmla="*/ 291 h 319"/>
                <a:gd name="T32" fmla="*/ 2285 w 2295"/>
                <a:gd name="T33" fmla="*/ 291 h 319"/>
                <a:gd name="T34" fmla="*/ 41 w 2295"/>
                <a:gd name="T35" fmla="*/ 289 h 319"/>
                <a:gd name="T36" fmla="*/ 2253 w 2295"/>
                <a:gd name="T37" fmla="*/ 289 h 319"/>
                <a:gd name="T38" fmla="*/ 2259 w 2295"/>
                <a:gd name="T39" fmla="*/ 284 h 319"/>
                <a:gd name="T40" fmla="*/ 40 w 2295"/>
                <a:gd name="T41" fmla="*/ 287 h 319"/>
                <a:gd name="T42" fmla="*/ 2259 w 2295"/>
                <a:gd name="T43" fmla="*/ 284 h 319"/>
                <a:gd name="T44" fmla="*/ 2259 w 2295"/>
                <a:gd name="T45" fmla="*/ 284 h 319"/>
                <a:gd name="T46" fmla="*/ 35 w 2295"/>
                <a:gd name="T47" fmla="*/ 283 h 319"/>
                <a:gd name="T48" fmla="*/ 30 w 2295"/>
                <a:gd name="T49" fmla="*/ 278 h 319"/>
                <a:gd name="T50" fmla="*/ 2291 w 2295"/>
                <a:gd name="T51" fmla="*/ 277 h 319"/>
                <a:gd name="T52" fmla="*/ 2265 w 2295"/>
                <a:gd name="T53" fmla="*/ 278 h 319"/>
                <a:gd name="T54" fmla="*/ 27 w 2295"/>
                <a:gd name="T55" fmla="*/ 273 h 319"/>
                <a:gd name="T56" fmla="*/ 2267 w 2295"/>
                <a:gd name="T57" fmla="*/ 273 h 319"/>
                <a:gd name="T58" fmla="*/ 2270 w 2295"/>
                <a:gd name="T59" fmla="*/ 265 h 319"/>
                <a:gd name="T60" fmla="*/ 25 w 2295"/>
                <a:gd name="T61" fmla="*/ 265 h 319"/>
                <a:gd name="T62" fmla="*/ 2270 w 2295"/>
                <a:gd name="T63" fmla="*/ 264 h 319"/>
                <a:gd name="T64" fmla="*/ 2271 w 2295"/>
                <a:gd name="T65" fmla="*/ 61 h 319"/>
                <a:gd name="T66" fmla="*/ 24 w 2295"/>
                <a:gd name="T67" fmla="*/ 257 h 319"/>
                <a:gd name="T68" fmla="*/ 24 w 2295"/>
                <a:gd name="T69" fmla="*/ 257 h 319"/>
                <a:gd name="T70" fmla="*/ 2270 w 2295"/>
                <a:gd name="T71" fmla="*/ 55 h 319"/>
                <a:gd name="T72" fmla="*/ 2294 w 2295"/>
                <a:gd name="T73" fmla="*/ 52 h 319"/>
                <a:gd name="T74" fmla="*/ 25 w 2295"/>
                <a:gd name="T75" fmla="*/ 54 h 319"/>
                <a:gd name="T76" fmla="*/ 25 w 2295"/>
                <a:gd name="T77" fmla="*/ 52 h 319"/>
                <a:gd name="T78" fmla="*/ 2268 w 2295"/>
                <a:gd name="T79" fmla="*/ 48 h 319"/>
                <a:gd name="T80" fmla="*/ 27 w 2295"/>
                <a:gd name="T81" fmla="*/ 47 h 319"/>
                <a:gd name="T82" fmla="*/ 2293 w 2295"/>
                <a:gd name="T83" fmla="*/ 46 h 319"/>
                <a:gd name="T84" fmla="*/ 2268 w 2295"/>
                <a:gd name="T85" fmla="*/ 46 h 319"/>
                <a:gd name="T86" fmla="*/ 2265 w 2295"/>
                <a:gd name="T87" fmla="*/ 41 h 319"/>
                <a:gd name="T88" fmla="*/ 30 w 2295"/>
                <a:gd name="T89" fmla="*/ 41 h 319"/>
                <a:gd name="T90" fmla="*/ 2260 w 2295"/>
                <a:gd name="T91" fmla="*/ 35 h 319"/>
                <a:gd name="T92" fmla="*/ 35 w 2295"/>
                <a:gd name="T93" fmla="*/ 35 h 319"/>
                <a:gd name="T94" fmla="*/ 2259 w 2295"/>
                <a:gd name="T95" fmla="*/ 34 h 319"/>
                <a:gd name="T96" fmla="*/ 2255 w 2295"/>
                <a:gd name="T97" fmla="*/ 31 h 319"/>
                <a:gd name="T98" fmla="*/ 41 w 2295"/>
                <a:gd name="T99" fmla="*/ 30 h 319"/>
                <a:gd name="T100" fmla="*/ 2286 w 2295"/>
                <a:gd name="T101" fmla="*/ 30 h 319"/>
                <a:gd name="T102" fmla="*/ 2248 w 2295"/>
                <a:gd name="T103" fmla="*/ 27 h 319"/>
                <a:gd name="T104" fmla="*/ 47 w 2295"/>
                <a:gd name="T105" fmla="*/ 27 h 319"/>
                <a:gd name="T106" fmla="*/ 2247 w 2295"/>
                <a:gd name="T107" fmla="*/ 26 h 319"/>
                <a:gd name="T108" fmla="*/ 47 w 2295"/>
                <a:gd name="T109" fmla="*/ 27 h 319"/>
                <a:gd name="T110" fmla="*/ 55 w 2295"/>
                <a:gd name="T111" fmla="*/ 25 h 319"/>
                <a:gd name="T112" fmla="*/ 2241 w 2295"/>
                <a:gd name="T113" fmla="*/ 25 h 319"/>
                <a:gd name="T114" fmla="*/ 55 w 2295"/>
                <a:gd name="T115" fmla="*/ 25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95" h="319">
                  <a:moveTo>
                    <a:pt x="2234" y="0"/>
                  </a:moveTo>
                  <a:lnTo>
                    <a:pt x="60" y="0"/>
                  </a:lnTo>
                  <a:lnTo>
                    <a:pt x="49" y="1"/>
                  </a:lnTo>
                  <a:lnTo>
                    <a:pt x="37" y="5"/>
                  </a:lnTo>
                  <a:lnTo>
                    <a:pt x="27" y="10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7"/>
                  </a:lnTo>
                  <a:lnTo>
                    <a:pt x="1" y="49"/>
                  </a:lnTo>
                  <a:lnTo>
                    <a:pt x="0" y="61"/>
                  </a:lnTo>
                  <a:lnTo>
                    <a:pt x="0" y="258"/>
                  </a:lnTo>
                  <a:lnTo>
                    <a:pt x="1" y="270"/>
                  </a:lnTo>
                  <a:lnTo>
                    <a:pt x="5" y="281"/>
                  </a:lnTo>
                  <a:lnTo>
                    <a:pt x="10" y="292"/>
                  </a:lnTo>
                  <a:lnTo>
                    <a:pt x="18" y="301"/>
                  </a:lnTo>
                  <a:lnTo>
                    <a:pt x="27" y="308"/>
                  </a:lnTo>
                  <a:lnTo>
                    <a:pt x="37" y="314"/>
                  </a:lnTo>
                  <a:lnTo>
                    <a:pt x="49" y="317"/>
                  </a:lnTo>
                  <a:lnTo>
                    <a:pt x="60" y="318"/>
                  </a:lnTo>
                  <a:lnTo>
                    <a:pt x="2234" y="318"/>
                  </a:lnTo>
                  <a:lnTo>
                    <a:pt x="2246" y="317"/>
                  </a:lnTo>
                  <a:lnTo>
                    <a:pt x="2258" y="314"/>
                  </a:lnTo>
                  <a:lnTo>
                    <a:pt x="2268" y="308"/>
                  </a:lnTo>
                  <a:lnTo>
                    <a:pt x="2277" y="301"/>
                  </a:lnTo>
                  <a:lnTo>
                    <a:pt x="2282" y="294"/>
                  </a:lnTo>
                  <a:lnTo>
                    <a:pt x="62" y="294"/>
                  </a:lnTo>
                  <a:lnTo>
                    <a:pt x="57" y="294"/>
                  </a:lnTo>
                  <a:lnTo>
                    <a:pt x="55" y="294"/>
                  </a:lnTo>
                  <a:lnTo>
                    <a:pt x="52" y="293"/>
                  </a:lnTo>
                  <a:lnTo>
                    <a:pt x="53" y="293"/>
                  </a:lnTo>
                  <a:lnTo>
                    <a:pt x="49" y="292"/>
                  </a:lnTo>
                  <a:lnTo>
                    <a:pt x="48" y="292"/>
                  </a:lnTo>
                  <a:lnTo>
                    <a:pt x="46" y="291"/>
                  </a:lnTo>
                  <a:lnTo>
                    <a:pt x="42" y="289"/>
                  </a:lnTo>
                  <a:lnTo>
                    <a:pt x="41" y="289"/>
                  </a:lnTo>
                  <a:lnTo>
                    <a:pt x="39" y="287"/>
                  </a:lnTo>
                  <a:lnTo>
                    <a:pt x="40" y="287"/>
                  </a:lnTo>
                  <a:lnTo>
                    <a:pt x="36" y="284"/>
                  </a:lnTo>
                  <a:lnTo>
                    <a:pt x="34" y="283"/>
                  </a:lnTo>
                  <a:lnTo>
                    <a:pt x="31" y="279"/>
                  </a:lnTo>
                  <a:lnTo>
                    <a:pt x="30" y="277"/>
                  </a:lnTo>
                  <a:lnTo>
                    <a:pt x="28" y="273"/>
                  </a:lnTo>
                  <a:lnTo>
                    <a:pt x="27" y="273"/>
                  </a:lnTo>
                  <a:lnTo>
                    <a:pt x="26" y="271"/>
                  </a:lnTo>
                  <a:lnTo>
                    <a:pt x="27" y="271"/>
                  </a:lnTo>
                  <a:lnTo>
                    <a:pt x="25" y="266"/>
                  </a:lnTo>
                  <a:lnTo>
                    <a:pt x="24" y="264"/>
                  </a:lnTo>
                  <a:lnTo>
                    <a:pt x="25" y="264"/>
                  </a:lnTo>
                  <a:lnTo>
                    <a:pt x="24" y="258"/>
                  </a:lnTo>
                  <a:lnTo>
                    <a:pt x="24" y="257"/>
                  </a:lnTo>
                  <a:lnTo>
                    <a:pt x="24" y="62"/>
                  </a:lnTo>
                  <a:lnTo>
                    <a:pt x="25" y="55"/>
                  </a:lnTo>
                  <a:lnTo>
                    <a:pt x="24" y="55"/>
                  </a:lnTo>
                  <a:lnTo>
                    <a:pt x="25" y="52"/>
                  </a:lnTo>
                  <a:lnTo>
                    <a:pt x="27" y="48"/>
                  </a:lnTo>
                  <a:lnTo>
                    <a:pt x="26" y="48"/>
                  </a:lnTo>
                  <a:lnTo>
                    <a:pt x="27" y="46"/>
                  </a:lnTo>
                  <a:lnTo>
                    <a:pt x="28" y="46"/>
                  </a:lnTo>
                  <a:lnTo>
                    <a:pt x="30" y="41"/>
                  </a:lnTo>
                  <a:lnTo>
                    <a:pt x="31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40" y="31"/>
                  </a:lnTo>
                  <a:lnTo>
                    <a:pt x="39" y="31"/>
                  </a:lnTo>
                  <a:lnTo>
                    <a:pt x="41" y="30"/>
                  </a:lnTo>
                  <a:lnTo>
                    <a:pt x="42" y="30"/>
                  </a:lnTo>
                  <a:lnTo>
                    <a:pt x="46" y="27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53" y="25"/>
                  </a:lnTo>
                  <a:lnTo>
                    <a:pt x="52" y="25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62" y="24"/>
                  </a:lnTo>
                  <a:lnTo>
                    <a:pt x="2282" y="24"/>
                  </a:lnTo>
                  <a:lnTo>
                    <a:pt x="2277" y="18"/>
                  </a:lnTo>
                  <a:lnTo>
                    <a:pt x="2268" y="11"/>
                  </a:lnTo>
                  <a:lnTo>
                    <a:pt x="2258" y="5"/>
                  </a:lnTo>
                  <a:lnTo>
                    <a:pt x="2246" y="1"/>
                  </a:lnTo>
                  <a:lnTo>
                    <a:pt x="2234" y="0"/>
                  </a:lnTo>
                  <a:close/>
                  <a:moveTo>
                    <a:pt x="2234" y="294"/>
                  </a:moveTo>
                  <a:lnTo>
                    <a:pt x="61" y="294"/>
                  </a:lnTo>
                  <a:lnTo>
                    <a:pt x="62" y="294"/>
                  </a:lnTo>
                  <a:lnTo>
                    <a:pt x="2233" y="294"/>
                  </a:lnTo>
                  <a:lnTo>
                    <a:pt x="2234" y="294"/>
                  </a:lnTo>
                  <a:close/>
                  <a:moveTo>
                    <a:pt x="2241" y="294"/>
                  </a:moveTo>
                  <a:lnTo>
                    <a:pt x="2233" y="294"/>
                  </a:lnTo>
                  <a:lnTo>
                    <a:pt x="2282" y="294"/>
                  </a:lnTo>
                  <a:lnTo>
                    <a:pt x="2240" y="294"/>
                  </a:lnTo>
                  <a:lnTo>
                    <a:pt x="2241" y="294"/>
                  </a:lnTo>
                  <a:close/>
                  <a:moveTo>
                    <a:pt x="52" y="293"/>
                  </a:moveTo>
                  <a:lnTo>
                    <a:pt x="55" y="294"/>
                  </a:lnTo>
                  <a:lnTo>
                    <a:pt x="54" y="294"/>
                  </a:lnTo>
                  <a:lnTo>
                    <a:pt x="52" y="293"/>
                  </a:lnTo>
                  <a:close/>
                  <a:moveTo>
                    <a:pt x="54" y="294"/>
                  </a:moveTo>
                  <a:lnTo>
                    <a:pt x="55" y="294"/>
                  </a:lnTo>
                  <a:lnTo>
                    <a:pt x="57" y="294"/>
                  </a:lnTo>
                  <a:lnTo>
                    <a:pt x="54" y="294"/>
                  </a:lnTo>
                  <a:close/>
                  <a:moveTo>
                    <a:pt x="2242" y="293"/>
                  </a:moveTo>
                  <a:lnTo>
                    <a:pt x="2241" y="294"/>
                  </a:lnTo>
                  <a:lnTo>
                    <a:pt x="2240" y="294"/>
                  </a:lnTo>
                  <a:lnTo>
                    <a:pt x="2242" y="293"/>
                  </a:lnTo>
                  <a:close/>
                  <a:moveTo>
                    <a:pt x="2283" y="293"/>
                  </a:moveTo>
                  <a:lnTo>
                    <a:pt x="2242" y="293"/>
                  </a:lnTo>
                  <a:lnTo>
                    <a:pt x="2240" y="294"/>
                  </a:lnTo>
                  <a:lnTo>
                    <a:pt x="2282" y="294"/>
                  </a:lnTo>
                  <a:lnTo>
                    <a:pt x="2283" y="293"/>
                  </a:lnTo>
                  <a:close/>
                  <a:moveTo>
                    <a:pt x="2248" y="291"/>
                  </a:moveTo>
                  <a:lnTo>
                    <a:pt x="2241" y="294"/>
                  </a:lnTo>
                  <a:lnTo>
                    <a:pt x="2242" y="293"/>
                  </a:lnTo>
                  <a:lnTo>
                    <a:pt x="2283" y="293"/>
                  </a:lnTo>
                  <a:lnTo>
                    <a:pt x="2284" y="292"/>
                  </a:lnTo>
                  <a:lnTo>
                    <a:pt x="2247" y="292"/>
                  </a:lnTo>
                  <a:lnTo>
                    <a:pt x="2248" y="291"/>
                  </a:lnTo>
                  <a:close/>
                  <a:moveTo>
                    <a:pt x="53" y="293"/>
                  </a:moveTo>
                  <a:lnTo>
                    <a:pt x="52" y="293"/>
                  </a:lnTo>
                  <a:lnTo>
                    <a:pt x="54" y="294"/>
                  </a:lnTo>
                  <a:lnTo>
                    <a:pt x="53" y="293"/>
                  </a:lnTo>
                  <a:close/>
                  <a:moveTo>
                    <a:pt x="46" y="291"/>
                  </a:moveTo>
                  <a:lnTo>
                    <a:pt x="48" y="292"/>
                  </a:lnTo>
                  <a:lnTo>
                    <a:pt x="47" y="291"/>
                  </a:lnTo>
                  <a:lnTo>
                    <a:pt x="46" y="291"/>
                  </a:lnTo>
                  <a:close/>
                  <a:moveTo>
                    <a:pt x="47" y="291"/>
                  </a:moveTo>
                  <a:lnTo>
                    <a:pt x="48" y="292"/>
                  </a:lnTo>
                  <a:lnTo>
                    <a:pt x="49" y="292"/>
                  </a:lnTo>
                  <a:lnTo>
                    <a:pt x="47" y="291"/>
                  </a:lnTo>
                  <a:close/>
                  <a:moveTo>
                    <a:pt x="2249" y="291"/>
                  </a:moveTo>
                  <a:lnTo>
                    <a:pt x="2248" y="291"/>
                  </a:lnTo>
                  <a:lnTo>
                    <a:pt x="2247" y="292"/>
                  </a:lnTo>
                  <a:lnTo>
                    <a:pt x="2249" y="291"/>
                  </a:lnTo>
                  <a:close/>
                  <a:moveTo>
                    <a:pt x="2285" y="291"/>
                  </a:moveTo>
                  <a:lnTo>
                    <a:pt x="2249" y="291"/>
                  </a:lnTo>
                  <a:lnTo>
                    <a:pt x="2247" y="292"/>
                  </a:lnTo>
                  <a:lnTo>
                    <a:pt x="2284" y="292"/>
                  </a:lnTo>
                  <a:lnTo>
                    <a:pt x="2285" y="291"/>
                  </a:lnTo>
                  <a:close/>
                  <a:moveTo>
                    <a:pt x="2254" y="288"/>
                  </a:moveTo>
                  <a:lnTo>
                    <a:pt x="2248" y="291"/>
                  </a:lnTo>
                  <a:lnTo>
                    <a:pt x="2249" y="291"/>
                  </a:lnTo>
                  <a:lnTo>
                    <a:pt x="2285" y="291"/>
                  </a:lnTo>
                  <a:lnTo>
                    <a:pt x="2286" y="289"/>
                  </a:lnTo>
                  <a:lnTo>
                    <a:pt x="2253" y="289"/>
                  </a:lnTo>
                  <a:lnTo>
                    <a:pt x="2254" y="288"/>
                  </a:lnTo>
                  <a:close/>
                  <a:moveTo>
                    <a:pt x="46" y="291"/>
                  </a:moveTo>
                  <a:lnTo>
                    <a:pt x="46" y="291"/>
                  </a:lnTo>
                  <a:lnTo>
                    <a:pt x="47" y="291"/>
                  </a:lnTo>
                  <a:lnTo>
                    <a:pt x="46" y="291"/>
                  </a:lnTo>
                  <a:close/>
                  <a:moveTo>
                    <a:pt x="39" y="287"/>
                  </a:moveTo>
                  <a:lnTo>
                    <a:pt x="41" y="289"/>
                  </a:lnTo>
                  <a:lnTo>
                    <a:pt x="40" y="288"/>
                  </a:lnTo>
                  <a:lnTo>
                    <a:pt x="39" y="287"/>
                  </a:lnTo>
                  <a:close/>
                  <a:moveTo>
                    <a:pt x="40" y="288"/>
                  </a:moveTo>
                  <a:lnTo>
                    <a:pt x="41" y="289"/>
                  </a:lnTo>
                  <a:lnTo>
                    <a:pt x="42" y="289"/>
                  </a:lnTo>
                  <a:lnTo>
                    <a:pt x="40" y="288"/>
                  </a:lnTo>
                  <a:close/>
                  <a:moveTo>
                    <a:pt x="2255" y="287"/>
                  </a:moveTo>
                  <a:lnTo>
                    <a:pt x="2254" y="288"/>
                  </a:lnTo>
                  <a:lnTo>
                    <a:pt x="2253" y="289"/>
                  </a:lnTo>
                  <a:lnTo>
                    <a:pt x="2255" y="287"/>
                  </a:lnTo>
                  <a:close/>
                  <a:moveTo>
                    <a:pt x="2287" y="287"/>
                  </a:moveTo>
                  <a:lnTo>
                    <a:pt x="2255" y="287"/>
                  </a:lnTo>
                  <a:lnTo>
                    <a:pt x="2253" y="289"/>
                  </a:lnTo>
                  <a:lnTo>
                    <a:pt x="2286" y="289"/>
                  </a:lnTo>
                  <a:lnTo>
                    <a:pt x="2287" y="287"/>
                  </a:lnTo>
                  <a:close/>
                  <a:moveTo>
                    <a:pt x="2289" y="283"/>
                  </a:moveTo>
                  <a:lnTo>
                    <a:pt x="2261" y="283"/>
                  </a:lnTo>
                  <a:lnTo>
                    <a:pt x="2259" y="284"/>
                  </a:lnTo>
                  <a:lnTo>
                    <a:pt x="2254" y="288"/>
                  </a:lnTo>
                  <a:lnTo>
                    <a:pt x="2255" y="287"/>
                  </a:lnTo>
                  <a:lnTo>
                    <a:pt x="2287" y="287"/>
                  </a:lnTo>
                  <a:lnTo>
                    <a:pt x="2289" y="283"/>
                  </a:lnTo>
                  <a:close/>
                  <a:moveTo>
                    <a:pt x="40" y="287"/>
                  </a:moveTo>
                  <a:lnTo>
                    <a:pt x="39" y="287"/>
                  </a:lnTo>
                  <a:lnTo>
                    <a:pt x="40" y="288"/>
                  </a:lnTo>
                  <a:lnTo>
                    <a:pt x="40" y="287"/>
                  </a:lnTo>
                  <a:close/>
                  <a:moveTo>
                    <a:pt x="34" y="283"/>
                  </a:moveTo>
                  <a:lnTo>
                    <a:pt x="36" y="284"/>
                  </a:lnTo>
                  <a:lnTo>
                    <a:pt x="35" y="283"/>
                  </a:lnTo>
                  <a:lnTo>
                    <a:pt x="34" y="283"/>
                  </a:lnTo>
                  <a:close/>
                  <a:moveTo>
                    <a:pt x="35" y="283"/>
                  </a:moveTo>
                  <a:lnTo>
                    <a:pt x="36" y="284"/>
                  </a:lnTo>
                  <a:lnTo>
                    <a:pt x="35" y="283"/>
                  </a:lnTo>
                  <a:close/>
                  <a:moveTo>
                    <a:pt x="2259" y="284"/>
                  </a:moveTo>
                  <a:lnTo>
                    <a:pt x="2259" y="284"/>
                  </a:lnTo>
                  <a:close/>
                  <a:moveTo>
                    <a:pt x="2261" y="283"/>
                  </a:moveTo>
                  <a:lnTo>
                    <a:pt x="2259" y="284"/>
                  </a:lnTo>
                  <a:lnTo>
                    <a:pt x="2261" y="283"/>
                  </a:lnTo>
                  <a:close/>
                  <a:moveTo>
                    <a:pt x="2265" y="278"/>
                  </a:moveTo>
                  <a:lnTo>
                    <a:pt x="2259" y="284"/>
                  </a:lnTo>
                  <a:lnTo>
                    <a:pt x="2261" y="283"/>
                  </a:lnTo>
                  <a:lnTo>
                    <a:pt x="2289" y="283"/>
                  </a:lnTo>
                  <a:lnTo>
                    <a:pt x="2290" y="281"/>
                  </a:lnTo>
                  <a:lnTo>
                    <a:pt x="2291" y="279"/>
                  </a:lnTo>
                  <a:lnTo>
                    <a:pt x="2264" y="279"/>
                  </a:lnTo>
                  <a:lnTo>
                    <a:pt x="2265" y="278"/>
                  </a:lnTo>
                  <a:close/>
                  <a:moveTo>
                    <a:pt x="34" y="283"/>
                  </a:moveTo>
                  <a:lnTo>
                    <a:pt x="34" y="283"/>
                  </a:lnTo>
                  <a:lnTo>
                    <a:pt x="35" y="283"/>
                  </a:lnTo>
                  <a:lnTo>
                    <a:pt x="34" y="283"/>
                  </a:lnTo>
                  <a:close/>
                  <a:moveTo>
                    <a:pt x="30" y="277"/>
                  </a:moveTo>
                  <a:lnTo>
                    <a:pt x="31" y="279"/>
                  </a:lnTo>
                  <a:lnTo>
                    <a:pt x="30" y="278"/>
                  </a:lnTo>
                  <a:lnTo>
                    <a:pt x="30" y="277"/>
                  </a:lnTo>
                  <a:close/>
                  <a:moveTo>
                    <a:pt x="30" y="278"/>
                  </a:moveTo>
                  <a:lnTo>
                    <a:pt x="31" y="279"/>
                  </a:lnTo>
                  <a:lnTo>
                    <a:pt x="30" y="278"/>
                  </a:lnTo>
                  <a:close/>
                  <a:moveTo>
                    <a:pt x="2265" y="277"/>
                  </a:moveTo>
                  <a:lnTo>
                    <a:pt x="2265" y="278"/>
                  </a:lnTo>
                  <a:lnTo>
                    <a:pt x="2264" y="279"/>
                  </a:lnTo>
                  <a:lnTo>
                    <a:pt x="2265" y="277"/>
                  </a:lnTo>
                  <a:close/>
                  <a:moveTo>
                    <a:pt x="2291" y="277"/>
                  </a:moveTo>
                  <a:lnTo>
                    <a:pt x="2265" y="277"/>
                  </a:lnTo>
                  <a:lnTo>
                    <a:pt x="2264" y="279"/>
                  </a:lnTo>
                  <a:lnTo>
                    <a:pt x="2291" y="279"/>
                  </a:lnTo>
                  <a:lnTo>
                    <a:pt x="2291" y="277"/>
                  </a:lnTo>
                  <a:close/>
                  <a:moveTo>
                    <a:pt x="30" y="277"/>
                  </a:moveTo>
                  <a:lnTo>
                    <a:pt x="30" y="277"/>
                  </a:lnTo>
                  <a:lnTo>
                    <a:pt x="30" y="278"/>
                  </a:lnTo>
                  <a:lnTo>
                    <a:pt x="30" y="277"/>
                  </a:lnTo>
                  <a:close/>
                  <a:moveTo>
                    <a:pt x="2293" y="271"/>
                  </a:moveTo>
                  <a:lnTo>
                    <a:pt x="2268" y="271"/>
                  </a:lnTo>
                  <a:lnTo>
                    <a:pt x="2267" y="273"/>
                  </a:lnTo>
                  <a:lnTo>
                    <a:pt x="2265" y="278"/>
                  </a:lnTo>
                  <a:lnTo>
                    <a:pt x="2265" y="277"/>
                  </a:lnTo>
                  <a:lnTo>
                    <a:pt x="2291" y="277"/>
                  </a:lnTo>
                  <a:lnTo>
                    <a:pt x="2293" y="271"/>
                  </a:lnTo>
                  <a:close/>
                  <a:moveTo>
                    <a:pt x="26" y="271"/>
                  </a:moveTo>
                  <a:lnTo>
                    <a:pt x="27" y="273"/>
                  </a:lnTo>
                  <a:lnTo>
                    <a:pt x="27" y="272"/>
                  </a:lnTo>
                  <a:lnTo>
                    <a:pt x="26" y="271"/>
                  </a:lnTo>
                  <a:close/>
                  <a:moveTo>
                    <a:pt x="27" y="272"/>
                  </a:moveTo>
                  <a:lnTo>
                    <a:pt x="27" y="273"/>
                  </a:lnTo>
                  <a:lnTo>
                    <a:pt x="28" y="273"/>
                  </a:lnTo>
                  <a:lnTo>
                    <a:pt x="27" y="272"/>
                  </a:lnTo>
                  <a:close/>
                  <a:moveTo>
                    <a:pt x="2268" y="272"/>
                  </a:moveTo>
                  <a:lnTo>
                    <a:pt x="2267" y="273"/>
                  </a:lnTo>
                  <a:lnTo>
                    <a:pt x="2268" y="272"/>
                  </a:lnTo>
                  <a:close/>
                  <a:moveTo>
                    <a:pt x="2268" y="271"/>
                  </a:moveTo>
                  <a:lnTo>
                    <a:pt x="2268" y="272"/>
                  </a:lnTo>
                  <a:lnTo>
                    <a:pt x="2267" y="273"/>
                  </a:lnTo>
                  <a:lnTo>
                    <a:pt x="2268" y="271"/>
                  </a:lnTo>
                  <a:close/>
                  <a:moveTo>
                    <a:pt x="2270" y="265"/>
                  </a:moveTo>
                  <a:lnTo>
                    <a:pt x="2268" y="272"/>
                  </a:lnTo>
                  <a:lnTo>
                    <a:pt x="2268" y="271"/>
                  </a:lnTo>
                  <a:lnTo>
                    <a:pt x="2293" y="271"/>
                  </a:lnTo>
                  <a:lnTo>
                    <a:pt x="2294" y="270"/>
                  </a:lnTo>
                  <a:lnTo>
                    <a:pt x="2294" y="266"/>
                  </a:lnTo>
                  <a:lnTo>
                    <a:pt x="2270" y="266"/>
                  </a:lnTo>
                  <a:lnTo>
                    <a:pt x="2270" y="265"/>
                  </a:lnTo>
                  <a:close/>
                  <a:moveTo>
                    <a:pt x="27" y="271"/>
                  </a:moveTo>
                  <a:lnTo>
                    <a:pt x="26" y="271"/>
                  </a:lnTo>
                  <a:lnTo>
                    <a:pt x="27" y="272"/>
                  </a:lnTo>
                  <a:lnTo>
                    <a:pt x="27" y="271"/>
                  </a:lnTo>
                  <a:close/>
                  <a:moveTo>
                    <a:pt x="24" y="264"/>
                  </a:moveTo>
                  <a:lnTo>
                    <a:pt x="25" y="266"/>
                  </a:lnTo>
                  <a:lnTo>
                    <a:pt x="25" y="265"/>
                  </a:lnTo>
                  <a:lnTo>
                    <a:pt x="24" y="264"/>
                  </a:lnTo>
                  <a:close/>
                  <a:moveTo>
                    <a:pt x="25" y="265"/>
                  </a:moveTo>
                  <a:lnTo>
                    <a:pt x="25" y="266"/>
                  </a:lnTo>
                  <a:lnTo>
                    <a:pt x="25" y="265"/>
                  </a:lnTo>
                  <a:close/>
                  <a:moveTo>
                    <a:pt x="2270" y="264"/>
                  </a:moveTo>
                  <a:lnTo>
                    <a:pt x="2270" y="265"/>
                  </a:lnTo>
                  <a:lnTo>
                    <a:pt x="2270" y="266"/>
                  </a:lnTo>
                  <a:lnTo>
                    <a:pt x="2270" y="264"/>
                  </a:lnTo>
                  <a:close/>
                  <a:moveTo>
                    <a:pt x="2294" y="264"/>
                  </a:moveTo>
                  <a:lnTo>
                    <a:pt x="2270" y="264"/>
                  </a:lnTo>
                  <a:lnTo>
                    <a:pt x="2270" y="266"/>
                  </a:lnTo>
                  <a:lnTo>
                    <a:pt x="2294" y="266"/>
                  </a:lnTo>
                  <a:lnTo>
                    <a:pt x="2294" y="264"/>
                  </a:lnTo>
                  <a:close/>
                  <a:moveTo>
                    <a:pt x="25" y="264"/>
                  </a:moveTo>
                  <a:lnTo>
                    <a:pt x="24" y="264"/>
                  </a:lnTo>
                  <a:lnTo>
                    <a:pt x="25" y="265"/>
                  </a:lnTo>
                  <a:lnTo>
                    <a:pt x="25" y="264"/>
                  </a:lnTo>
                  <a:close/>
                  <a:moveTo>
                    <a:pt x="2295" y="61"/>
                  </a:moveTo>
                  <a:lnTo>
                    <a:pt x="2271" y="61"/>
                  </a:lnTo>
                  <a:lnTo>
                    <a:pt x="2271" y="257"/>
                  </a:lnTo>
                  <a:lnTo>
                    <a:pt x="2271" y="258"/>
                  </a:lnTo>
                  <a:lnTo>
                    <a:pt x="2270" y="265"/>
                  </a:lnTo>
                  <a:lnTo>
                    <a:pt x="2270" y="264"/>
                  </a:lnTo>
                  <a:lnTo>
                    <a:pt x="2294" y="264"/>
                  </a:lnTo>
                  <a:lnTo>
                    <a:pt x="2295" y="258"/>
                  </a:lnTo>
                  <a:lnTo>
                    <a:pt x="2295" y="61"/>
                  </a:lnTo>
                  <a:close/>
                  <a:moveTo>
                    <a:pt x="24" y="257"/>
                  </a:moveTo>
                  <a:lnTo>
                    <a:pt x="24" y="257"/>
                  </a:lnTo>
                  <a:close/>
                  <a:moveTo>
                    <a:pt x="2271" y="256"/>
                  </a:moveTo>
                  <a:lnTo>
                    <a:pt x="2271" y="257"/>
                  </a:lnTo>
                  <a:lnTo>
                    <a:pt x="2271" y="256"/>
                  </a:lnTo>
                  <a:close/>
                  <a:moveTo>
                    <a:pt x="24" y="256"/>
                  </a:moveTo>
                  <a:lnTo>
                    <a:pt x="24" y="256"/>
                  </a:lnTo>
                  <a:lnTo>
                    <a:pt x="24" y="257"/>
                  </a:lnTo>
                  <a:lnTo>
                    <a:pt x="24" y="256"/>
                  </a:lnTo>
                  <a:close/>
                  <a:moveTo>
                    <a:pt x="24" y="62"/>
                  </a:moveTo>
                  <a:lnTo>
                    <a:pt x="24" y="62"/>
                  </a:lnTo>
                  <a:close/>
                  <a:moveTo>
                    <a:pt x="2294" y="52"/>
                  </a:moveTo>
                  <a:lnTo>
                    <a:pt x="2270" y="52"/>
                  </a:lnTo>
                  <a:lnTo>
                    <a:pt x="2270" y="55"/>
                  </a:lnTo>
                  <a:lnTo>
                    <a:pt x="2271" y="62"/>
                  </a:lnTo>
                  <a:lnTo>
                    <a:pt x="2271" y="61"/>
                  </a:lnTo>
                  <a:lnTo>
                    <a:pt x="2295" y="61"/>
                  </a:lnTo>
                  <a:lnTo>
                    <a:pt x="2294" y="55"/>
                  </a:lnTo>
                  <a:lnTo>
                    <a:pt x="2270" y="55"/>
                  </a:lnTo>
                  <a:lnTo>
                    <a:pt x="2270" y="54"/>
                  </a:lnTo>
                  <a:lnTo>
                    <a:pt x="2294" y="54"/>
                  </a:lnTo>
                  <a:lnTo>
                    <a:pt x="2294" y="52"/>
                  </a:lnTo>
                  <a:close/>
                  <a:moveTo>
                    <a:pt x="24" y="61"/>
                  </a:moveTo>
                  <a:lnTo>
                    <a:pt x="24" y="61"/>
                  </a:lnTo>
                  <a:lnTo>
                    <a:pt x="24" y="62"/>
                  </a:lnTo>
                  <a:lnTo>
                    <a:pt x="24" y="61"/>
                  </a:lnTo>
                  <a:close/>
                  <a:moveTo>
                    <a:pt x="25" y="52"/>
                  </a:moveTo>
                  <a:lnTo>
                    <a:pt x="24" y="55"/>
                  </a:lnTo>
                  <a:lnTo>
                    <a:pt x="25" y="54"/>
                  </a:lnTo>
                  <a:lnTo>
                    <a:pt x="25" y="52"/>
                  </a:lnTo>
                  <a:close/>
                  <a:moveTo>
                    <a:pt x="25" y="54"/>
                  </a:moveTo>
                  <a:lnTo>
                    <a:pt x="24" y="55"/>
                  </a:lnTo>
                  <a:lnTo>
                    <a:pt x="25" y="55"/>
                  </a:lnTo>
                  <a:lnTo>
                    <a:pt x="25" y="54"/>
                  </a:lnTo>
                  <a:close/>
                  <a:moveTo>
                    <a:pt x="2270" y="52"/>
                  </a:moveTo>
                  <a:lnTo>
                    <a:pt x="2270" y="54"/>
                  </a:lnTo>
                  <a:lnTo>
                    <a:pt x="2270" y="55"/>
                  </a:lnTo>
                  <a:lnTo>
                    <a:pt x="2270" y="52"/>
                  </a:lnTo>
                  <a:close/>
                  <a:moveTo>
                    <a:pt x="25" y="52"/>
                  </a:moveTo>
                  <a:lnTo>
                    <a:pt x="25" y="52"/>
                  </a:lnTo>
                  <a:lnTo>
                    <a:pt x="25" y="54"/>
                  </a:lnTo>
                  <a:lnTo>
                    <a:pt x="25" y="52"/>
                  </a:lnTo>
                  <a:close/>
                  <a:moveTo>
                    <a:pt x="2268" y="46"/>
                  </a:moveTo>
                  <a:lnTo>
                    <a:pt x="2270" y="54"/>
                  </a:lnTo>
                  <a:lnTo>
                    <a:pt x="2270" y="52"/>
                  </a:lnTo>
                  <a:lnTo>
                    <a:pt x="2294" y="52"/>
                  </a:lnTo>
                  <a:lnTo>
                    <a:pt x="2294" y="49"/>
                  </a:lnTo>
                  <a:lnTo>
                    <a:pt x="2293" y="48"/>
                  </a:lnTo>
                  <a:lnTo>
                    <a:pt x="2268" y="48"/>
                  </a:lnTo>
                  <a:lnTo>
                    <a:pt x="2268" y="46"/>
                  </a:lnTo>
                  <a:close/>
                  <a:moveTo>
                    <a:pt x="27" y="46"/>
                  </a:moveTo>
                  <a:lnTo>
                    <a:pt x="26" y="48"/>
                  </a:lnTo>
                  <a:lnTo>
                    <a:pt x="27" y="47"/>
                  </a:lnTo>
                  <a:lnTo>
                    <a:pt x="27" y="46"/>
                  </a:lnTo>
                  <a:close/>
                  <a:moveTo>
                    <a:pt x="27" y="47"/>
                  </a:moveTo>
                  <a:lnTo>
                    <a:pt x="26" y="48"/>
                  </a:lnTo>
                  <a:lnTo>
                    <a:pt x="27" y="48"/>
                  </a:lnTo>
                  <a:lnTo>
                    <a:pt x="27" y="47"/>
                  </a:lnTo>
                  <a:close/>
                  <a:moveTo>
                    <a:pt x="2267" y="46"/>
                  </a:moveTo>
                  <a:lnTo>
                    <a:pt x="2268" y="46"/>
                  </a:lnTo>
                  <a:lnTo>
                    <a:pt x="2268" y="48"/>
                  </a:lnTo>
                  <a:lnTo>
                    <a:pt x="2267" y="46"/>
                  </a:lnTo>
                  <a:close/>
                  <a:moveTo>
                    <a:pt x="2293" y="46"/>
                  </a:moveTo>
                  <a:lnTo>
                    <a:pt x="2267" y="46"/>
                  </a:lnTo>
                  <a:lnTo>
                    <a:pt x="2268" y="48"/>
                  </a:lnTo>
                  <a:lnTo>
                    <a:pt x="2293" y="48"/>
                  </a:lnTo>
                  <a:lnTo>
                    <a:pt x="2293" y="46"/>
                  </a:lnTo>
                  <a:close/>
                  <a:moveTo>
                    <a:pt x="28" y="46"/>
                  </a:moveTo>
                  <a:lnTo>
                    <a:pt x="27" y="46"/>
                  </a:lnTo>
                  <a:lnTo>
                    <a:pt x="27" y="47"/>
                  </a:lnTo>
                  <a:lnTo>
                    <a:pt x="28" y="46"/>
                  </a:lnTo>
                  <a:close/>
                  <a:moveTo>
                    <a:pt x="2291" y="40"/>
                  </a:moveTo>
                  <a:lnTo>
                    <a:pt x="2264" y="40"/>
                  </a:lnTo>
                  <a:lnTo>
                    <a:pt x="2265" y="41"/>
                  </a:lnTo>
                  <a:lnTo>
                    <a:pt x="2268" y="46"/>
                  </a:lnTo>
                  <a:lnTo>
                    <a:pt x="2267" y="46"/>
                  </a:lnTo>
                  <a:lnTo>
                    <a:pt x="2293" y="46"/>
                  </a:lnTo>
                  <a:lnTo>
                    <a:pt x="2291" y="40"/>
                  </a:lnTo>
                  <a:close/>
                  <a:moveTo>
                    <a:pt x="2265" y="41"/>
                  </a:moveTo>
                  <a:lnTo>
                    <a:pt x="2265" y="41"/>
                  </a:lnTo>
                  <a:close/>
                  <a:moveTo>
                    <a:pt x="2264" y="40"/>
                  </a:moveTo>
                  <a:lnTo>
                    <a:pt x="2265" y="41"/>
                  </a:lnTo>
                  <a:lnTo>
                    <a:pt x="2264" y="40"/>
                  </a:lnTo>
                  <a:close/>
                  <a:moveTo>
                    <a:pt x="31" y="40"/>
                  </a:moveTo>
                  <a:lnTo>
                    <a:pt x="30" y="41"/>
                  </a:lnTo>
                  <a:lnTo>
                    <a:pt x="31" y="40"/>
                  </a:lnTo>
                  <a:close/>
                  <a:moveTo>
                    <a:pt x="31" y="40"/>
                  </a:moveTo>
                  <a:lnTo>
                    <a:pt x="30" y="41"/>
                  </a:lnTo>
                  <a:lnTo>
                    <a:pt x="31" y="40"/>
                  </a:lnTo>
                  <a:close/>
                  <a:moveTo>
                    <a:pt x="2260" y="35"/>
                  </a:moveTo>
                  <a:lnTo>
                    <a:pt x="2265" y="41"/>
                  </a:lnTo>
                  <a:lnTo>
                    <a:pt x="2264" y="40"/>
                  </a:lnTo>
                  <a:lnTo>
                    <a:pt x="2291" y="40"/>
                  </a:lnTo>
                  <a:lnTo>
                    <a:pt x="2290" y="37"/>
                  </a:lnTo>
                  <a:lnTo>
                    <a:pt x="2289" y="36"/>
                  </a:lnTo>
                  <a:lnTo>
                    <a:pt x="2261" y="36"/>
                  </a:lnTo>
                  <a:lnTo>
                    <a:pt x="2260" y="35"/>
                  </a:lnTo>
                  <a:close/>
                  <a:moveTo>
                    <a:pt x="31" y="40"/>
                  </a:moveTo>
                  <a:lnTo>
                    <a:pt x="31" y="40"/>
                  </a:lnTo>
                  <a:close/>
                  <a:moveTo>
                    <a:pt x="36" y="34"/>
                  </a:moveTo>
                  <a:lnTo>
                    <a:pt x="34" y="36"/>
                  </a:lnTo>
                  <a:lnTo>
                    <a:pt x="35" y="35"/>
                  </a:lnTo>
                  <a:lnTo>
                    <a:pt x="36" y="34"/>
                  </a:lnTo>
                  <a:close/>
                  <a:moveTo>
                    <a:pt x="35" y="35"/>
                  </a:moveTo>
                  <a:lnTo>
                    <a:pt x="34" y="36"/>
                  </a:lnTo>
                  <a:lnTo>
                    <a:pt x="35" y="35"/>
                  </a:lnTo>
                  <a:close/>
                  <a:moveTo>
                    <a:pt x="2259" y="34"/>
                  </a:moveTo>
                  <a:lnTo>
                    <a:pt x="2260" y="35"/>
                  </a:lnTo>
                  <a:lnTo>
                    <a:pt x="2261" y="36"/>
                  </a:lnTo>
                  <a:lnTo>
                    <a:pt x="2259" y="34"/>
                  </a:lnTo>
                  <a:close/>
                  <a:moveTo>
                    <a:pt x="2288" y="34"/>
                  </a:moveTo>
                  <a:lnTo>
                    <a:pt x="2259" y="34"/>
                  </a:lnTo>
                  <a:lnTo>
                    <a:pt x="2261" y="36"/>
                  </a:lnTo>
                  <a:lnTo>
                    <a:pt x="2289" y="36"/>
                  </a:lnTo>
                  <a:lnTo>
                    <a:pt x="2288" y="34"/>
                  </a:lnTo>
                  <a:close/>
                  <a:moveTo>
                    <a:pt x="2255" y="31"/>
                  </a:moveTo>
                  <a:lnTo>
                    <a:pt x="2260" y="35"/>
                  </a:lnTo>
                  <a:lnTo>
                    <a:pt x="2259" y="34"/>
                  </a:lnTo>
                  <a:lnTo>
                    <a:pt x="2288" y="34"/>
                  </a:lnTo>
                  <a:lnTo>
                    <a:pt x="2287" y="31"/>
                  </a:lnTo>
                  <a:lnTo>
                    <a:pt x="2255" y="31"/>
                  </a:lnTo>
                  <a:close/>
                  <a:moveTo>
                    <a:pt x="36" y="34"/>
                  </a:moveTo>
                  <a:lnTo>
                    <a:pt x="36" y="34"/>
                  </a:lnTo>
                  <a:lnTo>
                    <a:pt x="35" y="35"/>
                  </a:lnTo>
                  <a:lnTo>
                    <a:pt x="36" y="34"/>
                  </a:lnTo>
                  <a:close/>
                  <a:moveTo>
                    <a:pt x="41" y="30"/>
                  </a:moveTo>
                  <a:lnTo>
                    <a:pt x="39" y="31"/>
                  </a:lnTo>
                  <a:lnTo>
                    <a:pt x="40" y="31"/>
                  </a:lnTo>
                  <a:lnTo>
                    <a:pt x="41" y="30"/>
                  </a:lnTo>
                  <a:close/>
                  <a:moveTo>
                    <a:pt x="40" y="31"/>
                  </a:moveTo>
                  <a:lnTo>
                    <a:pt x="39" y="31"/>
                  </a:lnTo>
                  <a:lnTo>
                    <a:pt x="40" y="31"/>
                  </a:lnTo>
                  <a:close/>
                  <a:moveTo>
                    <a:pt x="2254" y="30"/>
                  </a:moveTo>
                  <a:lnTo>
                    <a:pt x="2255" y="31"/>
                  </a:lnTo>
                  <a:lnTo>
                    <a:pt x="2254" y="30"/>
                  </a:lnTo>
                  <a:close/>
                  <a:moveTo>
                    <a:pt x="2286" y="30"/>
                  </a:moveTo>
                  <a:lnTo>
                    <a:pt x="2254" y="30"/>
                  </a:lnTo>
                  <a:lnTo>
                    <a:pt x="2255" y="31"/>
                  </a:lnTo>
                  <a:lnTo>
                    <a:pt x="2287" y="31"/>
                  </a:lnTo>
                  <a:lnTo>
                    <a:pt x="2286" y="30"/>
                  </a:lnTo>
                  <a:close/>
                  <a:moveTo>
                    <a:pt x="42" y="30"/>
                  </a:moveTo>
                  <a:lnTo>
                    <a:pt x="41" y="30"/>
                  </a:lnTo>
                  <a:lnTo>
                    <a:pt x="40" y="31"/>
                  </a:lnTo>
                  <a:lnTo>
                    <a:pt x="42" y="30"/>
                  </a:lnTo>
                  <a:close/>
                  <a:moveTo>
                    <a:pt x="2248" y="27"/>
                  </a:moveTo>
                  <a:lnTo>
                    <a:pt x="2255" y="31"/>
                  </a:lnTo>
                  <a:lnTo>
                    <a:pt x="2254" y="30"/>
                  </a:lnTo>
                  <a:lnTo>
                    <a:pt x="2286" y="30"/>
                  </a:lnTo>
                  <a:lnTo>
                    <a:pt x="2285" y="27"/>
                  </a:lnTo>
                  <a:lnTo>
                    <a:pt x="2249" y="27"/>
                  </a:lnTo>
                  <a:lnTo>
                    <a:pt x="2248" y="27"/>
                  </a:lnTo>
                  <a:close/>
                  <a:moveTo>
                    <a:pt x="48" y="26"/>
                  </a:moveTo>
                  <a:lnTo>
                    <a:pt x="46" y="27"/>
                  </a:lnTo>
                  <a:lnTo>
                    <a:pt x="47" y="27"/>
                  </a:lnTo>
                  <a:lnTo>
                    <a:pt x="48" y="26"/>
                  </a:lnTo>
                  <a:close/>
                  <a:moveTo>
                    <a:pt x="47" y="27"/>
                  </a:moveTo>
                  <a:lnTo>
                    <a:pt x="46" y="27"/>
                  </a:lnTo>
                  <a:lnTo>
                    <a:pt x="47" y="27"/>
                  </a:lnTo>
                  <a:close/>
                  <a:moveTo>
                    <a:pt x="2247" y="26"/>
                  </a:moveTo>
                  <a:lnTo>
                    <a:pt x="2248" y="27"/>
                  </a:lnTo>
                  <a:lnTo>
                    <a:pt x="2249" y="27"/>
                  </a:lnTo>
                  <a:lnTo>
                    <a:pt x="2247" y="26"/>
                  </a:lnTo>
                  <a:close/>
                  <a:moveTo>
                    <a:pt x="2284" y="26"/>
                  </a:moveTo>
                  <a:lnTo>
                    <a:pt x="2247" y="26"/>
                  </a:lnTo>
                  <a:lnTo>
                    <a:pt x="2249" y="27"/>
                  </a:lnTo>
                  <a:lnTo>
                    <a:pt x="2285" y="27"/>
                  </a:lnTo>
                  <a:lnTo>
                    <a:pt x="2284" y="27"/>
                  </a:lnTo>
                  <a:lnTo>
                    <a:pt x="2284" y="26"/>
                  </a:lnTo>
                  <a:close/>
                  <a:moveTo>
                    <a:pt x="49" y="26"/>
                  </a:moveTo>
                  <a:lnTo>
                    <a:pt x="48" y="26"/>
                  </a:lnTo>
                  <a:lnTo>
                    <a:pt x="47" y="27"/>
                  </a:lnTo>
                  <a:lnTo>
                    <a:pt x="49" y="26"/>
                  </a:lnTo>
                  <a:close/>
                  <a:moveTo>
                    <a:pt x="2241" y="25"/>
                  </a:moveTo>
                  <a:lnTo>
                    <a:pt x="2248" y="27"/>
                  </a:lnTo>
                  <a:lnTo>
                    <a:pt x="2247" y="26"/>
                  </a:lnTo>
                  <a:lnTo>
                    <a:pt x="2284" y="26"/>
                  </a:lnTo>
                  <a:lnTo>
                    <a:pt x="2283" y="25"/>
                  </a:lnTo>
                  <a:lnTo>
                    <a:pt x="2242" y="25"/>
                  </a:lnTo>
                  <a:lnTo>
                    <a:pt x="2241" y="25"/>
                  </a:lnTo>
                  <a:close/>
                  <a:moveTo>
                    <a:pt x="55" y="25"/>
                  </a:moveTo>
                  <a:lnTo>
                    <a:pt x="52" y="25"/>
                  </a:lnTo>
                  <a:lnTo>
                    <a:pt x="54" y="25"/>
                  </a:lnTo>
                  <a:lnTo>
                    <a:pt x="55" y="25"/>
                  </a:lnTo>
                  <a:close/>
                  <a:moveTo>
                    <a:pt x="54" y="25"/>
                  </a:moveTo>
                  <a:lnTo>
                    <a:pt x="52" y="25"/>
                  </a:lnTo>
                  <a:lnTo>
                    <a:pt x="53" y="25"/>
                  </a:lnTo>
                  <a:lnTo>
                    <a:pt x="54" y="25"/>
                  </a:lnTo>
                  <a:close/>
                  <a:moveTo>
                    <a:pt x="2240" y="25"/>
                  </a:moveTo>
                  <a:lnTo>
                    <a:pt x="2241" y="25"/>
                  </a:lnTo>
                  <a:lnTo>
                    <a:pt x="2242" y="25"/>
                  </a:lnTo>
                  <a:lnTo>
                    <a:pt x="2240" y="25"/>
                  </a:lnTo>
                  <a:close/>
                  <a:moveTo>
                    <a:pt x="2282" y="25"/>
                  </a:moveTo>
                  <a:lnTo>
                    <a:pt x="2240" y="25"/>
                  </a:lnTo>
                  <a:lnTo>
                    <a:pt x="2242" y="25"/>
                  </a:lnTo>
                  <a:lnTo>
                    <a:pt x="2283" y="25"/>
                  </a:lnTo>
                  <a:lnTo>
                    <a:pt x="2282" y="25"/>
                  </a:lnTo>
                  <a:close/>
                  <a:moveTo>
                    <a:pt x="57" y="25"/>
                  </a:moveTo>
                  <a:lnTo>
                    <a:pt x="55" y="25"/>
                  </a:lnTo>
                  <a:lnTo>
                    <a:pt x="54" y="25"/>
                  </a:lnTo>
                  <a:lnTo>
                    <a:pt x="57" y="25"/>
                  </a:lnTo>
                  <a:close/>
                  <a:moveTo>
                    <a:pt x="2282" y="24"/>
                  </a:moveTo>
                  <a:lnTo>
                    <a:pt x="2233" y="24"/>
                  </a:lnTo>
                  <a:lnTo>
                    <a:pt x="2241" y="25"/>
                  </a:lnTo>
                  <a:lnTo>
                    <a:pt x="2240" y="25"/>
                  </a:lnTo>
                  <a:lnTo>
                    <a:pt x="2282" y="25"/>
                  </a:lnTo>
                  <a:lnTo>
                    <a:pt x="2282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cxnSp>
          <p:nvCxnSpPr>
            <p:cNvPr id="71" name="Line 327">
              <a:extLst>
                <a:ext uri="{FF2B5EF4-FFF2-40B4-BE49-F238E27FC236}">
                  <a16:creationId xmlns:a16="http://schemas.microsoft.com/office/drawing/2014/main" id="{3CDC966F-A6B6-4368-A819-8ABC2ADBB5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12" y="264"/>
              <a:ext cx="0" cy="5866"/>
            </a:xfrm>
            <a:prstGeom prst="line">
              <a:avLst/>
            </a:prstGeom>
            <a:noFill/>
            <a:ln w="20349">
              <a:solidFill>
                <a:srgbClr val="7E7E7E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Rectangle 326">
              <a:extLst>
                <a:ext uri="{FF2B5EF4-FFF2-40B4-BE49-F238E27FC236}">
                  <a16:creationId xmlns:a16="http://schemas.microsoft.com/office/drawing/2014/main" id="{8A127764-30C9-4D75-9DF8-8E5C60BB5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6161"/>
              <a:ext cx="33" cy="9"/>
            </a:xfrm>
            <a:prstGeom prst="rect">
              <a:avLst/>
            </a:pr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3" name="Freeform 325">
              <a:extLst>
                <a:ext uri="{FF2B5EF4-FFF2-40B4-BE49-F238E27FC236}">
                  <a16:creationId xmlns:a16="http://schemas.microsoft.com/office/drawing/2014/main" id="{8A74AB27-6B96-432A-9A9F-43F972EDB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" y="961"/>
              <a:ext cx="1952" cy="501"/>
            </a:xfrm>
            <a:custGeom>
              <a:avLst/>
              <a:gdLst>
                <a:gd name="T0" fmla="+- 0 159 159"/>
                <a:gd name="T1" fmla="*/ T0 w 1952"/>
                <a:gd name="T2" fmla="+- 0 1044 961"/>
                <a:gd name="T3" fmla="*/ 1044 h 501"/>
                <a:gd name="T4" fmla="+- 0 166 159"/>
                <a:gd name="T5" fmla="*/ T4 w 1952"/>
                <a:gd name="T6" fmla="+- 0 1012 961"/>
                <a:gd name="T7" fmla="*/ 1012 h 501"/>
                <a:gd name="T8" fmla="+- 0 183 159"/>
                <a:gd name="T9" fmla="*/ T8 w 1952"/>
                <a:gd name="T10" fmla="+- 0 986 961"/>
                <a:gd name="T11" fmla="*/ 986 h 501"/>
                <a:gd name="T12" fmla="+- 0 210 159"/>
                <a:gd name="T13" fmla="*/ T12 w 1952"/>
                <a:gd name="T14" fmla="+- 0 968 961"/>
                <a:gd name="T15" fmla="*/ 968 h 501"/>
                <a:gd name="T16" fmla="+- 0 242 159"/>
                <a:gd name="T17" fmla="*/ T16 w 1952"/>
                <a:gd name="T18" fmla="+- 0 961 961"/>
                <a:gd name="T19" fmla="*/ 961 h 501"/>
                <a:gd name="T20" fmla="+- 0 2027 159"/>
                <a:gd name="T21" fmla="*/ T20 w 1952"/>
                <a:gd name="T22" fmla="+- 0 961 961"/>
                <a:gd name="T23" fmla="*/ 961 h 501"/>
                <a:gd name="T24" fmla="+- 0 2086 159"/>
                <a:gd name="T25" fmla="*/ T24 w 1952"/>
                <a:gd name="T26" fmla="+- 0 986 961"/>
                <a:gd name="T27" fmla="*/ 986 h 501"/>
                <a:gd name="T28" fmla="+- 0 2111 159"/>
                <a:gd name="T29" fmla="*/ T28 w 1952"/>
                <a:gd name="T30" fmla="+- 0 1044 961"/>
                <a:gd name="T31" fmla="*/ 1044 h 501"/>
                <a:gd name="T32" fmla="+- 0 2111 159"/>
                <a:gd name="T33" fmla="*/ T32 w 1952"/>
                <a:gd name="T34" fmla="+- 0 1378 961"/>
                <a:gd name="T35" fmla="*/ 1378 h 501"/>
                <a:gd name="T36" fmla="+- 0 2104 159"/>
                <a:gd name="T37" fmla="*/ T36 w 1952"/>
                <a:gd name="T38" fmla="+- 0 1410 961"/>
                <a:gd name="T39" fmla="*/ 1410 h 501"/>
                <a:gd name="T40" fmla="+- 0 2086 159"/>
                <a:gd name="T41" fmla="*/ T40 w 1952"/>
                <a:gd name="T42" fmla="+- 0 1437 961"/>
                <a:gd name="T43" fmla="*/ 1437 h 501"/>
                <a:gd name="T44" fmla="+- 0 2060 159"/>
                <a:gd name="T45" fmla="*/ T44 w 1952"/>
                <a:gd name="T46" fmla="+- 0 1455 961"/>
                <a:gd name="T47" fmla="*/ 1455 h 501"/>
                <a:gd name="T48" fmla="+- 0 2027 159"/>
                <a:gd name="T49" fmla="*/ T48 w 1952"/>
                <a:gd name="T50" fmla="+- 0 1461 961"/>
                <a:gd name="T51" fmla="*/ 1461 h 501"/>
                <a:gd name="T52" fmla="+- 0 242 159"/>
                <a:gd name="T53" fmla="*/ T52 w 1952"/>
                <a:gd name="T54" fmla="+- 0 1461 961"/>
                <a:gd name="T55" fmla="*/ 1461 h 501"/>
                <a:gd name="T56" fmla="+- 0 183 159"/>
                <a:gd name="T57" fmla="*/ T56 w 1952"/>
                <a:gd name="T58" fmla="+- 0 1437 961"/>
                <a:gd name="T59" fmla="*/ 1437 h 501"/>
                <a:gd name="T60" fmla="+- 0 159 159"/>
                <a:gd name="T61" fmla="*/ T60 w 1952"/>
                <a:gd name="T62" fmla="+- 0 1378 961"/>
                <a:gd name="T63" fmla="*/ 1378 h 501"/>
                <a:gd name="T64" fmla="+- 0 159 159"/>
                <a:gd name="T65" fmla="*/ T64 w 1952"/>
                <a:gd name="T66" fmla="+- 0 1044 961"/>
                <a:gd name="T67" fmla="*/ 1044 h 50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952" h="501">
                  <a:moveTo>
                    <a:pt x="0" y="83"/>
                  </a:moveTo>
                  <a:lnTo>
                    <a:pt x="7" y="51"/>
                  </a:lnTo>
                  <a:lnTo>
                    <a:pt x="24" y="25"/>
                  </a:lnTo>
                  <a:lnTo>
                    <a:pt x="51" y="7"/>
                  </a:lnTo>
                  <a:lnTo>
                    <a:pt x="83" y="0"/>
                  </a:lnTo>
                  <a:lnTo>
                    <a:pt x="1868" y="0"/>
                  </a:lnTo>
                  <a:lnTo>
                    <a:pt x="1927" y="25"/>
                  </a:lnTo>
                  <a:lnTo>
                    <a:pt x="1952" y="83"/>
                  </a:lnTo>
                  <a:lnTo>
                    <a:pt x="1952" y="417"/>
                  </a:lnTo>
                  <a:lnTo>
                    <a:pt x="1945" y="449"/>
                  </a:lnTo>
                  <a:lnTo>
                    <a:pt x="1927" y="476"/>
                  </a:lnTo>
                  <a:lnTo>
                    <a:pt x="1901" y="494"/>
                  </a:lnTo>
                  <a:lnTo>
                    <a:pt x="1868" y="500"/>
                  </a:lnTo>
                  <a:lnTo>
                    <a:pt x="83" y="500"/>
                  </a:lnTo>
                  <a:lnTo>
                    <a:pt x="24" y="476"/>
                  </a:lnTo>
                  <a:lnTo>
                    <a:pt x="0" y="417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763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4" name="AutoShape 324">
              <a:extLst>
                <a:ext uri="{FF2B5EF4-FFF2-40B4-BE49-F238E27FC236}">
                  <a16:creationId xmlns:a16="http://schemas.microsoft.com/office/drawing/2014/main" id="{DD9889F2-886F-44D9-9801-FF6E05A1A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" y="1460"/>
              <a:ext cx="96" cy="166"/>
            </a:xfrm>
            <a:custGeom>
              <a:avLst/>
              <a:gdLst>
                <a:gd name="T0" fmla="+- 0 1130 1090"/>
                <a:gd name="T1" fmla="*/ T0 w 96"/>
                <a:gd name="T2" fmla="+- 0 1531 1461"/>
                <a:gd name="T3" fmla="*/ 1531 h 166"/>
                <a:gd name="T4" fmla="+- 0 1090 1090"/>
                <a:gd name="T5" fmla="*/ T4 w 96"/>
                <a:gd name="T6" fmla="+- 0 1533 1461"/>
                <a:gd name="T7" fmla="*/ 1533 h 166"/>
                <a:gd name="T8" fmla="+- 0 1145 1090"/>
                <a:gd name="T9" fmla="*/ T8 w 96"/>
                <a:gd name="T10" fmla="+- 0 1626 1461"/>
                <a:gd name="T11" fmla="*/ 1626 h 166"/>
                <a:gd name="T12" fmla="+- 0 1178 1090"/>
                <a:gd name="T13" fmla="*/ T12 w 96"/>
                <a:gd name="T14" fmla="+- 0 1547 1461"/>
                <a:gd name="T15" fmla="*/ 1547 h 166"/>
                <a:gd name="T16" fmla="+- 0 1131 1090"/>
                <a:gd name="T17" fmla="*/ T16 w 96"/>
                <a:gd name="T18" fmla="+- 0 1547 1461"/>
                <a:gd name="T19" fmla="*/ 1547 h 166"/>
                <a:gd name="T20" fmla="+- 0 1130 1090"/>
                <a:gd name="T21" fmla="*/ T20 w 96"/>
                <a:gd name="T22" fmla="+- 0 1531 1461"/>
                <a:gd name="T23" fmla="*/ 1531 h 166"/>
                <a:gd name="T24" fmla="+- 0 1146 1090"/>
                <a:gd name="T25" fmla="*/ T24 w 96"/>
                <a:gd name="T26" fmla="+- 0 1530 1461"/>
                <a:gd name="T27" fmla="*/ 1530 h 166"/>
                <a:gd name="T28" fmla="+- 0 1130 1090"/>
                <a:gd name="T29" fmla="*/ T28 w 96"/>
                <a:gd name="T30" fmla="+- 0 1531 1461"/>
                <a:gd name="T31" fmla="*/ 1531 h 166"/>
                <a:gd name="T32" fmla="+- 0 1131 1090"/>
                <a:gd name="T33" fmla="*/ T32 w 96"/>
                <a:gd name="T34" fmla="+- 0 1547 1461"/>
                <a:gd name="T35" fmla="*/ 1547 h 166"/>
                <a:gd name="T36" fmla="+- 0 1147 1090"/>
                <a:gd name="T37" fmla="*/ T36 w 96"/>
                <a:gd name="T38" fmla="+- 0 1546 1461"/>
                <a:gd name="T39" fmla="*/ 1546 h 166"/>
                <a:gd name="T40" fmla="+- 0 1146 1090"/>
                <a:gd name="T41" fmla="*/ T40 w 96"/>
                <a:gd name="T42" fmla="+- 0 1530 1461"/>
                <a:gd name="T43" fmla="*/ 1530 h 166"/>
                <a:gd name="T44" fmla="+- 0 1186 1090"/>
                <a:gd name="T45" fmla="*/ T44 w 96"/>
                <a:gd name="T46" fmla="+- 0 1527 1461"/>
                <a:gd name="T47" fmla="*/ 1527 h 166"/>
                <a:gd name="T48" fmla="+- 0 1146 1090"/>
                <a:gd name="T49" fmla="*/ T48 w 96"/>
                <a:gd name="T50" fmla="+- 0 1530 1461"/>
                <a:gd name="T51" fmla="*/ 1530 h 166"/>
                <a:gd name="T52" fmla="+- 0 1147 1090"/>
                <a:gd name="T53" fmla="*/ T52 w 96"/>
                <a:gd name="T54" fmla="+- 0 1546 1461"/>
                <a:gd name="T55" fmla="*/ 1546 h 166"/>
                <a:gd name="T56" fmla="+- 0 1131 1090"/>
                <a:gd name="T57" fmla="*/ T56 w 96"/>
                <a:gd name="T58" fmla="+- 0 1547 1461"/>
                <a:gd name="T59" fmla="*/ 1547 h 166"/>
                <a:gd name="T60" fmla="+- 0 1178 1090"/>
                <a:gd name="T61" fmla="*/ T60 w 96"/>
                <a:gd name="T62" fmla="+- 0 1547 1461"/>
                <a:gd name="T63" fmla="*/ 1547 h 166"/>
                <a:gd name="T64" fmla="+- 0 1186 1090"/>
                <a:gd name="T65" fmla="*/ T64 w 96"/>
                <a:gd name="T66" fmla="+- 0 1527 1461"/>
                <a:gd name="T67" fmla="*/ 1527 h 166"/>
                <a:gd name="T68" fmla="+- 0 1142 1090"/>
                <a:gd name="T69" fmla="*/ T68 w 96"/>
                <a:gd name="T70" fmla="+- 0 1461 1461"/>
                <a:gd name="T71" fmla="*/ 1461 h 166"/>
                <a:gd name="T72" fmla="+- 0 1126 1090"/>
                <a:gd name="T73" fmla="*/ T72 w 96"/>
                <a:gd name="T74" fmla="+- 0 1462 1461"/>
                <a:gd name="T75" fmla="*/ 1462 h 166"/>
                <a:gd name="T76" fmla="+- 0 1130 1090"/>
                <a:gd name="T77" fmla="*/ T76 w 96"/>
                <a:gd name="T78" fmla="+- 0 1531 1461"/>
                <a:gd name="T79" fmla="*/ 1531 h 166"/>
                <a:gd name="T80" fmla="+- 0 1146 1090"/>
                <a:gd name="T81" fmla="*/ T80 w 96"/>
                <a:gd name="T82" fmla="+- 0 1530 1461"/>
                <a:gd name="T83" fmla="*/ 1530 h 166"/>
                <a:gd name="T84" fmla="+- 0 1142 1090"/>
                <a:gd name="T85" fmla="*/ T84 w 96"/>
                <a:gd name="T86" fmla="+- 0 1461 1461"/>
                <a:gd name="T87" fmla="*/ 1461 h 16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</a:cxnLst>
              <a:rect l="0" t="0" r="r" b="b"/>
              <a:pathLst>
                <a:path w="96" h="166">
                  <a:moveTo>
                    <a:pt x="40" y="70"/>
                  </a:moveTo>
                  <a:lnTo>
                    <a:pt x="0" y="72"/>
                  </a:lnTo>
                  <a:lnTo>
                    <a:pt x="55" y="165"/>
                  </a:lnTo>
                  <a:lnTo>
                    <a:pt x="88" y="86"/>
                  </a:lnTo>
                  <a:lnTo>
                    <a:pt x="41" y="86"/>
                  </a:lnTo>
                  <a:lnTo>
                    <a:pt x="40" y="70"/>
                  </a:lnTo>
                  <a:close/>
                  <a:moveTo>
                    <a:pt x="56" y="69"/>
                  </a:moveTo>
                  <a:lnTo>
                    <a:pt x="40" y="70"/>
                  </a:lnTo>
                  <a:lnTo>
                    <a:pt x="41" y="86"/>
                  </a:lnTo>
                  <a:lnTo>
                    <a:pt x="57" y="85"/>
                  </a:lnTo>
                  <a:lnTo>
                    <a:pt x="56" y="69"/>
                  </a:lnTo>
                  <a:close/>
                  <a:moveTo>
                    <a:pt x="96" y="66"/>
                  </a:moveTo>
                  <a:lnTo>
                    <a:pt x="56" y="69"/>
                  </a:lnTo>
                  <a:lnTo>
                    <a:pt x="57" y="85"/>
                  </a:lnTo>
                  <a:lnTo>
                    <a:pt x="41" y="86"/>
                  </a:lnTo>
                  <a:lnTo>
                    <a:pt x="88" y="86"/>
                  </a:lnTo>
                  <a:lnTo>
                    <a:pt x="96" y="66"/>
                  </a:lnTo>
                  <a:close/>
                  <a:moveTo>
                    <a:pt x="52" y="0"/>
                  </a:moveTo>
                  <a:lnTo>
                    <a:pt x="36" y="1"/>
                  </a:lnTo>
                  <a:lnTo>
                    <a:pt x="40" y="70"/>
                  </a:lnTo>
                  <a:lnTo>
                    <a:pt x="56" y="6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5" name="Freeform 323">
              <a:extLst>
                <a:ext uri="{FF2B5EF4-FFF2-40B4-BE49-F238E27FC236}">
                  <a16:creationId xmlns:a16="http://schemas.microsoft.com/office/drawing/2014/main" id="{EFAE7764-B244-4DA4-B619-EBF0BF5C0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" y="2640"/>
              <a:ext cx="1952" cy="499"/>
            </a:xfrm>
            <a:custGeom>
              <a:avLst/>
              <a:gdLst>
                <a:gd name="T0" fmla="+- 0 6073 6073"/>
                <a:gd name="T1" fmla="*/ T0 w 1952"/>
                <a:gd name="T2" fmla="+- 0 2723 2640"/>
                <a:gd name="T3" fmla="*/ 2723 h 499"/>
                <a:gd name="T4" fmla="+- 0 6080 6073"/>
                <a:gd name="T5" fmla="*/ T4 w 1952"/>
                <a:gd name="T6" fmla="+- 0 2691 2640"/>
                <a:gd name="T7" fmla="*/ 2691 h 499"/>
                <a:gd name="T8" fmla="+- 0 6098 6073"/>
                <a:gd name="T9" fmla="*/ T8 w 1952"/>
                <a:gd name="T10" fmla="+- 0 2664 2640"/>
                <a:gd name="T11" fmla="*/ 2664 h 499"/>
                <a:gd name="T12" fmla="+- 0 6124 6073"/>
                <a:gd name="T13" fmla="*/ T12 w 1952"/>
                <a:gd name="T14" fmla="+- 0 2647 2640"/>
                <a:gd name="T15" fmla="*/ 2647 h 499"/>
                <a:gd name="T16" fmla="+- 0 6156 6073"/>
                <a:gd name="T17" fmla="*/ T16 w 1952"/>
                <a:gd name="T18" fmla="+- 0 2640 2640"/>
                <a:gd name="T19" fmla="*/ 2640 h 499"/>
                <a:gd name="T20" fmla="+- 0 7942 6073"/>
                <a:gd name="T21" fmla="*/ T20 w 1952"/>
                <a:gd name="T22" fmla="+- 0 2640 2640"/>
                <a:gd name="T23" fmla="*/ 2640 h 499"/>
                <a:gd name="T24" fmla="+- 0 8001 6073"/>
                <a:gd name="T25" fmla="*/ T24 w 1952"/>
                <a:gd name="T26" fmla="+- 0 2664 2640"/>
                <a:gd name="T27" fmla="*/ 2664 h 499"/>
                <a:gd name="T28" fmla="+- 0 8025 6073"/>
                <a:gd name="T29" fmla="*/ T28 w 1952"/>
                <a:gd name="T30" fmla="+- 0 2723 2640"/>
                <a:gd name="T31" fmla="*/ 2723 h 499"/>
                <a:gd name="T32" fmla="+- 0 8025 6073"/>
                <a:gd name="T33" fmla="*/ T32 w 1952"/>
                <a:gd name="T34" fmla="+- 0 3055 2640"/>
                <a:gd name="T35" fmla="*/ 3055 h 499"/>
                <a:gd name="T36" fmla="+- 0 8019 6073"/>
                <a:gd name="T37" fmla="*/ T36 w 1952"/>
                <a:gd name="T38" fmla="+- 0 3088 2640"/>
                <a:gd name="T39" fmla="*/ 3088 h 499"/>
                <a:gd name="T40" fmla="+- 0 8001 6073"/>
                <a:gd name="T41" fmla="*/ T40 w 1952"/>
                <a:gd name="T42" fmla="+- 0 3114 2640"/>
                <a:gd name="T43" fmla="*/ 3114 h 499"/>
                <a:gd name="T44" fmla="+- 0 7974 6073"/>
                <a:gd name="T45" fmla="*/ T44 w 1952"/>
                <a:gd name="T46" fmla="+- 0 3132 2640"/>
                <a:gd name="T47" fmla="*/ 3132 h 499"/>
                <a:gd name="T48" fmla="+- 0 7942 6073"/>
                <a:gd name="T49" fmla="*/ T48 w 1952"/>
                <a:gd name="T50" fmla="+- 0 3138 2640"/>
                <a:gd name="T51" fmla="*/ 3138 h 499"/>
                <a:gd name="T52" fmla="+- 0 6156 6073"/>
                <a:gd name="T53" fmla="*/ T52 w 1952"/>
                <a:gd name="T54" fmla="+- 0 3138 2640"/>
                <a:gd name="T55" fmla="*/ 3138 h 499"/>
                <a:gd name="T56" fmla="+- 0 6098 6073"/>
                <a:gd name="T57" fmla="*/ T56 w 1952"/>
                <a:gd name="T58" fmla="+- 0 3114 2640"/>
                <a:gd name="T59" fmla="*/ 3114 h 499"/>
                <a:gd name="T60" fmla="+- 0 6073 6073"/>
                <a:gd name="T61" fmla="*/ T60 w 1952"/>
                <a:gd name="T62" fmla="+- 0 3055 2640"/>
                <a:gd name="T63" fmla="*/ 3055 h 499"/>
                <a:gd name="T64" fmla="+- 0 6073 6073"/>
                <a:gd name="T65" fmla="*/ T64 w 1952"/>
                <a:gd name="T66" fmla="+- 0 2723 2640"/>
                <a:gd name="T67" fmla="*/ 2723 h 4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952" h="499">
                  <a:moveTo>
                    <a:pt x="0" y="83"/>
                  </a:moveTo>
                  <a:lnTo>
                    <a:pt x="7" y="51"/>
                  </a:lnTo>
                  <a:lnTo>
                    <a:pt x="25" y="24"/>
                  </a:lnTo>
                  <a:lnTo>
                    <a:pt x="51" y="7"/>
                  </a:lnTo>
                  <a:lnTo>
                    <a:pt x="83" y="0"/>
                  </a:lnTo>
                  <a:lnTo>
                    <a:pt x="1869" y="0"/>
                  </a:lnTo>
                  <a:lnTo>
                    <a:pt x="1928" y="24"/>
                  </a:lnTo>
                  <a:lnTo>
                    <a:pt x="1952" y="83"/>
                  </a:lnTo>
                  <a:lnTo>
                    <a:pt x="1952" y="415"/>
                  </a:lnTo>
                  <a:lnTo>
                    <a:pt x="1946" y="448"/>
                  </a:lnTo>
                  <a:lnTo>
                    <a:pt x="1928" y="474"/>
                  </a:lnTo>
                  <a:lnTo>
                    <a:pt x="1901" y="492"/>
                  </a:lnTo>
                  <a:lnTo>
                    <a:pt x="1869" y="498"/>
                  </a:lnTo>
                  <a:lnTo>
                    <a:pt x="83" y="498"/>
                  </a:lnTo>
                  <a:lnTo>
                    <a:pt x="25" y="474"/>
                  </a:lnTo>
                  <a:lnTo>
                    <a:pt x="0" y="415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763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6" name="AutoShape 322">
              <a:extLst>
                <a:ext uri="{FF2B5EF4-FFF2-40B4-BE49-F238E27FC236}">
                  <a16:creationId xmlns:a16="http://schemas.microsoft.com/office/drawing/2014/main" id="{8FB6A8C8-BEF8-489A-9B3E-EBCFA3BFC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" y="1163"/>
              <a:ext cx="7563" cy="4148"/>
            </a:xfrm>
            <a:custGeom>
              <a:avLst/>
              <a:gdLst>
                <a:gd name="T0" fmla="+- 0 63 13"/>
                <a:gd name="T1" fmla="*/ T0 w 7563"/>
                <a:gd name="T2" fmla="+- 0 1203 1163"/>
                <a:gd name="T3" fmla="*/ 1203 h 4148"/>
                <a:gd name="T4" fmla="+- 0 13 13"/>
                <a:gd name="T5" fmla="*/ T4 w 7563"/>
                <a:gd name="T6" fmla="+- 0 1203 1163"/>
                <a:gd name="T7" fmla="*/ 1203 h 4148"/>
                <a:gd name="T8" fmla="+- 0 13 13"/>
                <a:gd name="T9" fmla="*/ T8 w 7563"/>
                <a:gd name="T10" fmla="+- 0 5311 1163"/>
                <a:gd name="T11" fmla="*/ 5311 h 4148"/>
                <a:gd name="T12" fmla="+- 0 7575 13"/>
                <a:gd name="T13" fmla="*/ T12 w 7563"/>
                <a:gd name="T14" fmla="+- 0 5311 1163"/>
                <a:gd name="T15" fmla="*/ 5311 h 4148"/>
                <a:gd name="T16" fmla="+- 0 7575 13"/>
                <a:gd name="T17" fmla="*/ T16 w 7563"/>
                <a:gd name="T18" fmla="+- 0 5303 1163"/>
                <a:gd name="T19" fmla="*/ 5303 h 4148"/>
                <a:gd name="T20" fmla="+- 0 29 13"/>
                <a:gd name="T21" fmla="*/ T20 w 7563"/>
                <a:gd name="T22" fmla="+- 0 5303 1163"/>
                <a:gd name="T23" fmla="*/ 5303 h 4148"/>
                <a:gd name="T24" fmla="+- 0 21 13"/>
                <a:gd name="T25" fmla="*/ T24 w 7563"/>
                <a:gd name="T26" fmla="+- 0 5295 1163"/>
                <a:gd name="T27" fmla="*/ 5295 h 4148"/>
                <a:gd name="T28" fmla="+- 0 29 13"/>
                <a:gd name="T29" fmla="*/ T28 w 7563"/>
                <a:gd name="T30" fmla="+- 0 5295 1163"/>
                <a:gd name="T31" fmla="*/ 5295 h 4148"/>
                <a:gd name="T32" fmla="+- 0 29 13"/>
                <a:gd name="T33" fmla="*/ T32 w 7563"/>
                <a:gd name="T34" fmla="+- 0 1219 1163"/>
                <a:gd name="T35" fmla="*/ 1219 h 4148"/>
                <a:gd name="T36" fmla="+- 0 21 13"/>
                <a:gd name="T37" fmla="*/ T36 w 7563"/>
                <a:gd name="T38" fmla="+- 0 1219 1163"/>
                <a:gd name="T39" fmla="*/ 1219 h 4148"/>
                <a:gd name="T40" fmla="+- 0 29 13"/>
                <a:gd name="T41" fmla="*/ T40 w 7563"/>
                <a:gd name="T42" fmla="+- 0 1211 1163"/>
                <a:gd name="T43" fmla="*/ 1211 h 4148"/>
                <a:gd name="T44" fmla="+- 0 63 13"/>
                <a:gd name="T45" fmla="*/ T44 w 7563"/>
                <a:gd name="T46" fmla="+- 0 1211 1163"/>
                <a:gd name="T47" fmla="*/ 1211 h 4148"/>
                <a:gd name="T48" fmla="+- 0 63 13"/>
                <a:gd name="T49" fmla="*/ T48 w 7563"/>
                <a:gd name="T50" fmla="+- 0 1203 1163"/>
                <a:gd name="T51" fmla="*/ 1203 h 4148"/>
                <a:gd name="T52" fmla="+- 0 29 13"/>
                <a:gd name="T53" fmla="*/ T52 w 7563"/>
                <a:gd name="T54" fmla="+- 0 5295 1163"/>
                <a:gd name="T55" fmla="*/ 5295 h 4148"/>
                <a:gd name="T56" fmla="+- 0 21 13"/>
                <a:gd name="T57" fmla="*/ T56 w 7563"/>
                <a:gd name="T58" fmla="+- 0 5295 1163"/>
                <a:gd name="T59" fmla="*/ 5295 h 4148"/>
                <a:gd name="T60" fmla="+- 0 29 13"/>
                <a:gd name="T61" fmla="*/ T60 w 7563"/>
                <a:gd name="T62" fmla="+- 0 5303 1163"/>
                <a:gd name="T63" fmla="*/ 5303 h 4148"/>
                <a:gd name="T64" fmla="+- 0 29 13"/>
                <a:gd name="T65" fmla="*/ T64 w 7563"/>
                <a:gd name="T66" fmla="+- 0 5295 1163"/>
                <a:gd name="T67" fmla="*/ 5295 h 4148"/>
                <a:gd name="T68" fmla="+- 0 7575 13"/>
                <a:gd name="T69" fmla="*/ T68 w 7563"/>
                <a:gd name="T70" fmla="+- 0 5295 1163"/>
                <a:gd name="T71" fmla="*/ 5295 h 4148"/>
                <a:gd name="T72" fmla="+- 0 29 13"/>
                <a:gd name="T73" fmla="*/ T72 w 7563"/>
                <a:gd name="T74" fmla="+- 0 5295 1163"/>
                <a:gd name="T75" fmla="*/ 5295 h 4148"/>
                <a:gd name="T76" fmla="+- 0 29 13"/>
                <a:gd name="T77" fmla="*/ T76 w 7563"/>
                <a:gd name="T78" fmla="+- 0 5303 1163"/>
                <a:gd name="T79" fmla="*/ 5303 h 4148"/>
                <a:gd name="T80" fmla="+- 0 7575 13"/>
                <a:gd name="T81" fmla="*/ T80 w 7563"/>
                <a:gd name="T82" fmla="+- 0 5303 1163"/>
                <a:gd name="T83" fmla="*/ 5303 h 4148"/>
                <a:gd name="T84" fmla="+- 0 7575 13"/>
                <a:gd name="T85" fmla="*/ T84 w 7563"/>
                <a:gd name="T86" fmla="+- 0 5295 1163"/>
                <a:gd name="T87" fmla="*/ 5295 h 4148"/>
                <a:gd name="T88" fmla="+- 0 63 13"/>
                <a:gd name="T89" fmla="*/ T88 w 7563"/>
                <a:gd name="T90" fmla="+- 0 1163 1163"/>
                <a:gd name="T91" fmla="*/ 1163 h 4148"/>
                <a:gd name="T92" fmla="+- 0 63 13"/>
                <a:gd name="T93" fmla="*/ T92 w 7563"/>
                <a:gd name="T94" fmla="+- 0 1259 1163"/>
                <a:gd name="T95" fmla="*/ 1259 h 4148"/>
                <a:gd name="T96" fmla="+- 0 143 13"/>
                <a:gd name="T97" fmla="*/ T96 w 7563"/>
                <a:gd name="T98" fmla="+- 0 1219 1163"/>
                <a:gd name="T99" fmla="*/ 1219 h 4148"/>
                <a:gd name="T100" fmla="+- 0 79 13"/>
                <a:gd name="T101" fmla="*/ T100 w 7563"/>
                <a:gd name="T102" fmla="+- 0 1219 1163"/>
                <a:gd name="T103" fmla="*/ 1219 h 4148"/>
                <a:gd name="T104" fmla="+- 0 79 13"/>
                <a:gd name="T105" fmla="*/ T104 w 7563"/>
                <a:gd name="T106" fmla="+- 0 1203 1163"/>
                <a:gd name="T107" fmla="*/ 1203 h 4148"/>
                <a:gd name="T108" fmla="+- 0 143 13"/>
                <a:gd name="T109" fmla="*/ T108 w 7563"/>
                <a:gd name="T110" fmla="+- 0 1203 1163"/>
                <a:gd name="T111" fmla="*/ 1203 h 4148"/>
                <a:gd name="T112" fmla="+- 0 63 13"/>
                <a:gd name="T113" fmla="*/ T112 w 7563"/>
                <a:gd name="T114" fmla="+- 0 1163 1163"/>
                <a:gd name="T115" fmla="*/ 1163 h 4148"/>
                <a:gd name="T116" fmla="+- 0 29 13"/>
                <a:gd name="T117" fmla="*/ T116 w 7563"/>
                <a:gd name="T118" fmla="+- 0 1211 1163"/>
                <a:gd name="T119" fmla="*/ 1211 h 4148"/>
                <a:gd name="T120" fmla="+- 0 21 13"/>
                <a:gd name="T121" fmla="*/ T120 w 7563"/>
                <a:gd name="T122" fmla="+- 0 1219 1163"/>
                <a:gd name="T123" fmla="*/ 1219 h 4148"/>
                <a:gd name="T124" fmla="+- 0 29 13"/>
                <a:gd name="T125" fmla="*/ T124 w 7563"/>
                <a:gd name="T126" fmla="+- 0 1219 1163"/>
                <a:gd name="T127" fmla="*/ 1219 h 4148"/>
                <a:gd name="T128" fmla="+- 0 29 13"/>
                <a:gd name="T129" fmla="*/ T128 w 7563"/>
                <a:gd name="T130" fmla="+- 0 1211 1163"/>
                <a:gd name="T131" fmla="*/ 1211 h 4148"/>
                <a:gd name="T132" fmla="+- 0 63 13"/>
                <a:gd name="T133" fmla="*/ T132 w 7563"/>
                <a:gd name="T134" fmla="+- 0 1211 1163"/>
                <a:gd name="T135" fmla="*/ 1211 h 4148"/>
                <a:gd name="T136" fmla="+- 0 29 13"/>
                <a:gd name="T137" fmla="*/ T136 w 7563"/>
                <a:gd name="T138" fmla="+- 0 1211 1163"/>
                <a:gd name="T139" fmla="*/ 1211 h 4148"/>
                <a:gd name="T140" fmla="+- 0 29 13"/>
                <a:gd name="T141" fmla="*/ T140 w 7563"/>
                <a:gd name="T142" fmla="+- 0 1219 1163"/>
                <a:gd name="T143" fmla="*/ 1219 h 4148"/>
                <a:gd name="T144" fmla="+- 0 63 13"/>
                <a:gd name="T145" fmla="*/ T144 w 7563"/>
                <a:gd name="T146" fmla="+- 0 1219 1163"/>
                <a:gd name="T147" fmla="*/ 1219 h 4148"/>
                <a:gd name="T148" fmla="+- 0 63 13"/>
                <a:gd name="T149" fmla="*/ T148 w 7563"/>
                <a:gd name="T150" fmla="+- 0 1211 1163"/>
                <a:gd name="T151" fmla="*/ 1211 h 4148"/>
                <a:gd name="T152" fmla="+- 0 143 13"/>
                <a:gd name="T153" fmla="*/ T152 w 7563"/>
                <a:gd name="T154" fmla="+- 0 1203 1163"/>
                <a:gd name="T155" fmla="*/ 1203 h 4148"/>
                <a:gd name="T156" fmla="+- 0 79 13"/>
                <a:gd name="T157" fmla="*/ T156 w 7563"/>
                <a:gd name="T158" fmla="+- 0 1203 1163"/>
                <a:gd name="T159" fmla="*/ 1203 h 4148"/>
                <a:gd name="T160" fmla="+- 0 79 13"/>
                <a:gd name="T161" fmla="*/ T160 w 7563"/>
                <a:gd name="T162" fmla="+- 0 1219 1163"/>
                <a:gd name="T163" fmla="*/ 1219 h 4148"/>
                <a:gd name="T164" fmla="+- 0 143 13"/>
                <a:gd name="T165" fmla="*/ T164 w 7563"/>
                <a:gd name="T166" fmla="+- 0 1219 1163"/>
                <a:gd name="T167" fmla="*/ 1219 h 4148"/>
                <a:gd name="T168" fmla="+- 0 159 13"/>
                <a:gd name="T169" fmla="*/ T168 w 7563"/>
                <a:gd name="T170" fmla="+- 0 1211 1163"/>
                <a:gd name="T171" fmla="*/ 1211 h 4148"/>
                <a:gd name="T172" fmla="+- 0 143 13"/>
                <a:gd name="T173" fmla="*/ T172 w 7563"/>
                <a:gd name="T174" fmla="+- 0 1203 1163"/>
                <a:gd name="T175" fmla="*/ 1203 h 414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</a:cxnLst>
              <a:rect l="0" t="0" r="r" b="b"/>
              <a:pathLst>
                <a:path w="7563" h="4148">
                  <a:moveTo>
                    <a:pt x="50" y="40"/>
                  </a:moveTo>
                  <a:lnTo>
                    <a:pt x="0" y="40"/>
                  </a:lnTo>
                  <a:lnTo>
                    <a:pt x="0" y="4148"/>
                  </a:lnTo>
                  <a:lnTo>
                    <a:pt x="7562" y="4148"/>
                  </a:lnTo>
                  <a:lnTo>
                    <a:pt x="7562" y="4140"/>
                  </a:lnTo>
                  <a:lnTo>
                    <a:pt x="16" y="4140"/>
                  </a:lnTo>
                  <a:lnTo>
                    <a:pt x="8" y="4132"/>
                  </a:lnTo>
                  <a:lnTo>
                    <a:pt x="16" y="4132"/>
                  </a:lnTo>
                  <a:lnTo>
                    <a:pt x="16" y="56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50" y="48"/>
                  </a:lnTo>
                  <a:lnTo>
                    <a:pt x="50" y="40"/>
                  </a:lnTo>
                  <a:close/>
                  <a:moveTo>
                    <a:pt x="16" y="4132"/>
                  </a:moveTo>
                  <a:lnTo>
                    <a:pt x="8" y="4132"/>
                  </a:lnTo>
                  <a:lnTo>
                    <a:pt x="16" y="4140"/>
                  </a:lnTo>
                  <a:lnTo>
                    <a:pt x="16" y="4132"/>
                  </a:lnTo>
                  <a:close/>
                  <a:moveTo>
                    <a:pt x="7562" y="4132"/>
                  </a:moveTo>
                  <a:lnTo>
                    <a:pt x="16" y="4132"/>
                  </a:lnTo>
                  <a:lnTo>
                    <a:pt x="16" y="4140"/>
                  </a:lnTo>
                  <a:lnTo>
                    <a:pt x="7562" y="4140"/>
                  </a:lnTo>
                  <a:lnTo>
                    <a:pt x="7562" y="4132"/>
                  </a:lnTo>
                  <a:close/>
                  <a:moveTo>
                    <a:pt x="50" y="0"/>
                  </a:moveTo>
                  <a:lnTo>
                    <a:pt x="50" y="96"/>
                  </a:lnTo>
                  <a:lnTo>
                    <a:pt x="130" y="56"/>
                  </a:lnTo>
                  <a:lnTo>
                    <a:pt x="66" y="56"/>
                  </a:lnTo>
                  <a:lnTo>
                    <a:pt x="66" y="40"/>
                  </a:lnTo>
                  <a:lnTo>
                    <a:pt x="130" y="40"/>
                  </a:lnTo>
                  <a:lnTo>
                    <a:pt x="50" y="0"/>
                  </a:lnTo>
                  <a:close/>
                  <a:moveTo>
                    <a:pt x="16" y="48"/>
                  </a:moveTo>
                  <a:lnTo>
                    <a:pt x="8" y="56"/>
                  </a:lnTo>
                  <a:lnTo>
                    <a:pt x="16" y="56"/>
                  </a:lnTo>
                  <a:lnTo>
                    <a:pt x="16" y="48"/>
                  </a:lnTo>
                  <a:close/>
                  <a:moveTo>
                    <a:pt x="50" y="48"/>
                  </a:moveTo>
                  <a:lnTo>
                    <a:pt x="16" y="48"/>
                  </a:lnTo>
                  <a:lnTo>
                    <a:pt x="16" y="56"/>
                  </a:lnTo>
                  <a:lnTo>
                    <a:pt x="50" y="56"/>
                  </a:lnTo>
                  <a:lnTo>
                    <a:pt x="50" y="48"/>
                  </a:lnTo>
                  <a:close/>
                  <a:moveTo>
                    <a:pt x="130" y="40"/>
                  </a:moveTo>
                  <a:lnTo>
                    <a:pt x="66" y="40"/>
                  </a:lnTo>
                  <a:lnTo>
                    <a:pt x="66" y="56"/>
                  </a:lnTo>
                  <a:lnTo>
                    <a:pt x="130" y="56"/>
                  </a:lnTo>
                  <a:lnTo>
                    <a:pt x="146" y="48"/>
                  </a:lnTo>
                  <a:lnTo>
                    <a:pt x="130" y="4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7" name="Freeform 321">
              <a:extLst>
                <a:ext uri="{FF2B5EF4-FFF2-40B4-BE49-F238E27FC236}">
                  <a16:creationId xmlns:a16="http://schemas.microsoft.com/office/drawing/2014/main" id="{1D075796-A07B-4E82-8BB9-1D2C7D83E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2" y="947"/>
              <a:ext cx="1954" cy="499"/>
            </a:xfrm>
            <a:custGeom>
              <a:avLst/>
              <a:gdLst>
                <a:gd name="T0" fmla="+- 0 7042 7042"/>
                <a:gd name="T1" fmla="*/ T0 w 1954"/>
                <a:gd name="T2" fmla="+- 0 1031 948"/>
                <a:gd name="T3" fmla="*/ 1031 h 499"/>
                <a:gd name="T4" fmla="+- 0 7049 7042"/>
                <a:gd name="T5" fmla="*/ T4 w 1954"/>
                <a:gd name="T6" fmla="+- 0 998 948"/>
                <a:gd name="T7" fmla="*/ 998 h 499"/>
                <a:gd name="T8" fmla="+- 0 7067 7042"/>
                <a:gd name="T9" fmla="*/ T8 w 1954"/>
                <a:gd name="T10" fmla="+- 0 972 948"/>
                <a:gd name="T11" fmla="*/ 972 h 499"/>
                <a:gd name="T12" fmla="+- 0 7093 7042"/>
                <a:gd name="T13" fmla="*/ T12 w 1954"/>
                <a:gd name="T14" fmla="+- 0 954 948"/>
                <a:gd name="T15" fmla="*/ 954 h 499"/>
                <a:gd name="T16" fmla="+- 0 7126 7042"/>
                <a:gd name="T17" fmla="*/ T16 w 1954"/>
                <a:gd name="T18" fmla="+- 0 948 948"/>
                <a:gd name="T19" fmla="*/ 948 h 499"/>
                <a:gd name="T20" fmla="+- 0 8913 7042"/>
                <a:gd name="T21" fmla="*/ T20 w 1954"/>
                <a:gd name="T22" fmla="+- 0 948 948"/>
                <a:gd name="T23" fmla="*/ 948 h 499"/>
                <a:gd name="T24" fmla="+- 0 8972 7042"/>
                <a:gd name="T25" fmla="*/ T24 w 1954"/>
                <a:gd name="T26" fmla="+- 0 972 948"/>
                <a:gd name="T27" fmla="*/ 972 h 499"/>
                <a:gd name="T28" fmla="+- 0 8996 7042"/>
                <a:gd name="T29" fmla="*/ T28 w 1954"/>
                <a:gd name="T30" fmla="+- 0 1031 948"/>
                <a:gd name="T31" fmla="*/ 1031 h 499"/>
                <a:gd name="T32" fmla="+- 0 8996 7042"/>
                <a:gd name="T33" fmla="*/ T32 w 1954"/>
                <a:gd name="T34" fmla="+- 0 1363 948"/>
                <a:gd name="T35" fmla="*/ 1363 h 499"/>
                <a:gd name="T36" fmla="+- 0 8990 7042"/>
                <a:gd name="T37" fmla="*/ T36 w 1954"/>
                <a:gd name="T38" fmla="+- 0 1395 948"/>
                <a:gd name="T39" fmla="*/ 1395 h 499"/>
                <a:gd name="T40" fmla="+- 0 8972 7042"/>
                <a:gd name="T41" fmla="*/ T40 w 1954"/>
                <a:gd name="T42" fmla="+- 0 1421 948"/>
                <a:gd name="T43" fmla="*/ 1421 h 499"/>
                <a:gd name="T44" fmla="+- 0 8945 7042"/>
                <a:gd name="T45" fmla="*/ T44 w 1954"/>
                <a:gd name="T46" fmla="+- 0 1439 948"/>
                <a:gd name="T47" fmla="*/ 1439 h 499"/>
                <a:gd name="T48" fmla="+- 0 8913 7042"/>
                <a:gd name="T49" fmla="*/ T48 w 1954"/>
                <a:gd name="T50" fmla="+- 0 1446 948"/>
                <a:gd name="T51" fmla="*/ 1446 h 499"/>
                <a:gd name="T52" fmla="+- 0 7126 7042"/>
                <a:gd name="T53" fmla="*/ T52 w 1954"/>
                <a:gd name="T54" fmla="+- 0 1446 948"/>
                <a:gd name="T55" fmla="*/ 1446 h 499"/>
                <a:gd name="T56" fmla="+- 0 7067 7042"/>
                <a:gd name="T57" fmla="*/ T56 w 1954"/>
                <a:gd name="T58" fmla="+- 0 1421 948"/>
                <a:gd name="T59" fmla="*/ 1421 h 499"/>
                <a:gd name="T60" fmla="+- 0 7042 7042"/>
                <a:gd name="T61" fmla="*/ T60 w 1954"/>
                <a:gd name="T62" fmla="+- 0 1363 948"/>
                <a:gd name="T63" fmla="*/ 1363 h 499"/>
                <a:gd name="T64" fmla="+- 0 7042 7042"/>
                <a:gd name="T65" fmla="*/ T64 w 1954"/>
                <a:gd name="T66" fmla="+- 0 1031 948"/>
                <a:gd name="T67" fmla="*/ 1031 h 4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954" h="499">
                  <a:moveTo>
                    <a:pt x="0" y="83"/>
                  </a:moveTo>
                  <a:lnTo>
                    <a:pt x="7" y="50"/>
                  </a:lnTo>
                  <a:lnTo>
                    <a:pt x="25" y="24"/>
                  </a:lnTo>
                  <a:lnTo>
                    <a:pt x="51" y="6"/>
                  </a:lnTo>
                  <a:lnTo>
                    <a:pt x="84" y="0"/>
                  </a:lnTo>
                  <a:lnTo>
                    <a:pt x="1871" y="0"/>
                  </a:lnTo>
                  <a:lnTo>
                    <a:pt x="1930" y="24"/>
                  </a:lnTo>
                  <a:lnTo>
                    <a:pt x="1954" y="83"/>
                  </a:lnTo>
                  <a:lnTo>
                    <a:pt x="1954" y="415"/>
                  </a:lnTo>
                  <a:lnTo>
                    <a:pt x="1948" y="447"/>
                  </a:lnTo>
                  <a:lnTo>
                    <a:pt x="1930" y="473"/>
                  </a:lnTo>
                  <a:lnTo>
                    <a:pt x="1903" y="491"/>
                  </a:lnTo>
                  <a:lnTo>
                    <a:pt x="1871" y="498"/>
                  </a:lnTo>
                  <a:lnTo>
                    <a:pt x="84" y="498"/>
                  </a:lnTo>
                  <a:lnTo>
                    <a:pt x="25" y="473"/>
                  </a:lnTo>
                  <a:lnTo>
                    <a:pt x="0" y="415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763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8" name="AutoShape 320">
              <a:extLst>
                <a:ext uri="{FF2B5EF4-FFF2-40B4-BE49-F238E27FC236}">
                  <a16:creationId xmlns:a16="http://schemas.microsoft.com/office/drawing/2014/main" id="{100104EC-0B8C-41A3-81CC-87775B095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4" y="1149"/>
              <a:ext cx="199" cy="97"/>
            </a:xfrm>
            <a:custGeom>
              <a:avLst/>
              <a:gdLst>
                <a:gd name="T0" fmla="+- 0 6940 6844"/>
                <a:gd name="T1" fmla="*/ T0 w 199"/>
                <a:gd name="T2" fmla="+- 0 1149 1149"/>
                <a:gd name="T3" fmla="*/ 1149 h 97"/>
                <a:gd name="T4" fmla="+- 0 6844 6844"/>
                <a:gd name="T5" fmla="*/ T4 w 199"/>
                <a:gd name="T6" fmla="+- 0 1199 1149"/>
                <a:gd name="T7" fmla="*/ 1199 h 97"/>
                <a:gd name="T8" fmla="+- 0 6941 6844"/>
                <a:gd name="T9" fmla="*/ T8 w 199"/>
                <a:gd name="T10" fmla="+- 0 1246 1149"/>
                <a:gd name="T11" fmla="*/ 1246 h 97"/>
                <a:gd name="T12" fmla="+- 0 6941 6844"/>
                <a:gd name="T13" fmla="*/ T12 w 199"/>
                <a:gd name="T14" fmla="+- 0 1206 1149"/>
                <a:gd name="T15" fmla="*/ 1206 h 97"/>
                <a:gd name="T16" fmla="+- 0 6925 6844"/>
                <a:gd name="T17" fmla="*/ T16 w 199"/>
                <a:gd name="T18" fmla="+- 0 1206 1149"/>
                <a:gd name="T19" fmla="*/ 1206 h 97"/>
                <a:gd name="T20" fmla="+- 0 6924 6844"/>
                <a:gd name="T21" fmla="*/ T20 w 199"/>
                <a:gd name="T22" fmla="+- 0 1190 1149"/>
                <a:gd name="T23" fmla="*/ 1190 h 97"/>
                <a:gd name="T24" fmla="+- 0 6940 6844"/>
                <a:gd name="T25" fmla="*/ T24 w 199"/>
                <a:gd name="T26" fmla="+- 0 1190 1149"/>
                <a:gd name="T27" fmla="*/ 1190 h 97"/>
                <a:gd name="T28" fmla="+- 0 6940 6844"/>
                <a:gd name="T29" fmla="*/ T28 w 199"/>
                <a:gd name="T30" fmla="+- 0 1149 1149"/>
                <a:gd name="T31" fmla="*/ 1149 h 97"/>
                <a:gd name="T32" fmla="+- 0 6940 6844"/>
                <a:gd name="T33" fmla="*/ T32 w 199"/>
                <a:gd name="T34" fmla="+- 0 1190 1149"/>
                <a:gd name="T35" fmla="*/ 1190 h 97"/>
                <a:gd name="T36" fmla="+- 0 6924 6844"/>
                <a:gd name="T37" fmla="*/ T36 w 199"/>
                <a:gd name="T38" fmla="+- 0 1190 1149"/>
                <a:gd name="T39" fmla="*/ 1190 h 97"/>
                <a:gd name="T40" fmla="+- 0 6925 6844"/>
                <a:gd name="T41" fmla="*/ T40 w 199"/>
                <a:gd name="T42" fmla="+- 0 1206 1149"/>
                <a:gd name="T43" fmla="*/ 1206 h 97"/>
                <a:gd name="T44" fmla="+- 0 6941 6844"/>
                <a:gd name="T45" fmla="*/ T44 w 199"/>
                <a:gd name="T46" fmla="+- 0 1206 1149"/>
                <a:gd name="T47" fmla="*/ 1206 h 97"/>
                <a:gd name="T48" fmla="+- 0 6940 6844"/>
                <a:gd name="T49" fmla="*/ T48 w 199"/>
                <a:gd name="T50" fmla="+- 0 1190 1149"/>
                <a:gd name="T51" fmla="*/ 1190 h 97"/>
                <a:gd name="T52" fmla="+- 0 6941 6844"/>
                <a:gd name="T53" fmla="*/ T52 w 199"/>
                <a:gd name="T54" fmla="+- 0 1206 1149"/>
                <a:gd name="T55" fmla="*/ 1206 h 97"/>
                <a:gd name="T56" fmla="+- 0 6925 6844"/>
                <a:gd name="T57" fmla="*/ T56 w 199"/>
                <a:gd name="T58" fmla="+- 0 1206 1149"/>
                <a:gd name="T59" fmla="*/ 1206 h 97"/>
                <a:gd name="T60" fmla="+- 0 6941 6844"/>
                <a:gd name="T61" fmla="*/ T60 w 199"/>
                <a:gd name="T62" fmla="+- 0 1206 1149"/>
                <a:gd name="T63" fmla="*/ 1206 h 97"/>
                <a:gd name="T64" fmla="+- 0 6941 6844"/>
                <a:gd name="T65" fmla="*/ T64 w 199"/>
                <a:gd name="T66" fmla="+- 0 1206 1149"/>
                <a:gd name="T67" fmla="*/ 1206 h 97"/>
                <a:gd name="T68" fmla="+- 0 7043 6844"/>
                <a:gd name="T69" fmla="*/ T68 w 199"/>
                <a:gd name="T70" fmla="+- 0 1188 1149"/>
                <a:gd name="T71" fmla="*/ 1188 h 97"/>
                <a:gd name="T72" fmla="+- 0 6940 6844"/>
                <a:gd name="T73" fmla="*/ T72 w 199"/>
                <a:gd name="T74" fmla="+- 0 1190 1149"/>
                <a:gd name="T75" fmla="*/ 1190 h 97"/>
                <a:gd name="T76" fmla="+- 0 6941 6844"/>
                <a:gd name="T77" fmla="*/ T76 w 199"/>
                <a:gd name="T78" fmla="+- 0 1206 1149"/>
                <a:gd name="T79" fmla="*/ 1206 h 97"/>
                <a:gd name="T80" fmla="+- 0 7043 6844"/>
                <a:gd name="T81" fmla="*/ T80 w 199"/>
                <a:gd name="T82" fmla="+- 0 1204 1149"/>
                <a:gd name="T83" fmla="*/ 1204 h 97"/>
                <a:gd name="T84" fmla="+- 0 7043 6844"/>
                <a:gd name="T85" fmla="*/ T84 w 199"/>
                <a:gd name="T86" fmla="+- 0 1188 1149"/>
                <a:gd name="T87" fmla="*/ 1188 h 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</a:cxnLst>
              <a:rect l="0" t="0" r="r" b="b"/>
              <a:pathLst>
                <a:path w="199" h="97">
                  <a:moveTo>
                    <a:pt x="96" y="0"/>
                  </a:moveTo>
                  <a:lnTo>
                    <a:pt x="0" y="50"/>
                  </a:lnTo>
                  <a:lnTo>
                    <a:pt x="97" y="97"/>
                  </a:lnTo>
                  <a:lnTo>
                    <a:pt x="97" y="57"/>
                  </a:lnTo>
                  <a:lnTo>
                    <a:pt x="81" y="57"/>
                  </a:lnTo>
                  <a:lnTo>
                    <a:pt x="80" y="41"/>
                  </a:lnTo>
                  <a:lnTo>
                    <a:pt x="96" y="41"/>
                  </a:lnTo>
                  <a:lnTo>
                    <a:pt x="96" y="0"/>
                  </a:lnTo>
                  <a:close/>
                  <a:moveTo>
                    <a:pt x="96" y="41"/>
                  </a:moveTo>
                  <a:lnTo>
                    <a:pt x="80" y="41"/>
                  </a:lnTo>
                  <a:lnTo>
                    <a:pt x="81" y="57"/>
                  </a:lnTo>
                  <a:lnTo>
                    <a:pt x="97" y="57"/>
                  </a:lnTo>
                  <a:lnTo>
                    <a:pt x="96" y="41"/>
                  </a:lnTo>
                  <a:close/>
                  <a:moveTo>
                    <a:pt x="97" y="57"/>
                  </a:moveTo>
                  <a:lnTo>
                    <a:pt x="81" y="57"/>
                  </a:lnTo>
                  <a:lnTo>
                    <a:pt x="97" y="57"/>
                  </a:lnTo>
                  <a:close/>
                  <a:moveTo>
                    <a:pt x="199" y="39"/>
                  </a:moveTo>
                  <a:lnTo>
                    <a:pt x="96" y="41"/>
                  </a:lnTo>
                  <a:lnTo>
                    <a:pt x="97" y="57"/>
                  </a:lnTo>
                  <a:lnTo>
                    <a:pt x="199" y="55"/>
                  </a:lnTo>
                  <a:lnTo>
                    <a:pt x="199" y="39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9" name="AutoShape 319">
              <a:extLst>
                <a:ext uri="{FF2B5EF4-FFF2-40B4-BE49-F238E27FC236}">
                  <a16:creationId xmlns:a16="http://schemas.microsoft.com/office/drawing/2014/main" id="{CD1B84AA-022F-49CB-BB23-6BCD17360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9" y="2640"/>
              <a:ext cx="1954" cy="1762"/>
            </a:xfrm>
            <a:custGeom>
              <a:avLst/>
              <a:gdLst>
                <a:gd name="T0" fmla="+- 0 8219 8219"/>
                <a:gd name="T1" fmla="*/ T0 w 1954"/>
                <a:gd name="T2" fmla="+- 0 3354 2640"/>
                <a:gd name="T3" fmla="*/ 3354 h 1762"/>
                <a:gd name="T4" fmla="+- 0 8226 8219"/>
                <a:gd name="T5" fmla="*/ T4 w 1954"/>
                <a:gd name="T6" fmla="+- 0 3322 2640"/>
                <a:gd name="T7" fmla="*/ 3322 h 1762"/>
                <a:gd name="T8" fmla="+- 0 8243 8219"/>
                <a:gd name="T9" fmla="*/ T8 w 1954"/>
                <a:gd name="T10" fmla="+- 0 3295 2640"/>
                <a:gd name="T11" fmla="*/ 3295 h 1762"/>
                <a:gd name="T12" fmla="+- 0 8270 8219"/>
                <a:gd name="T13" fmla="*/ T12 w 1954"/>
                <a:gd name="T14" fmla="+- 0 3277 2640"/>
                <a:gd name="T15" fmla="*/ 3277 h 1762"/>
                <a:gd name="T16" fmla="+- 0 8302 8219"/>
                <a:gd name="T17" fmla="*/ T16 w 1954"/>
                <a:gd name="T18" fmla="+- 0 3271 2640"/>
                <a:gd name="T19" fmla="*/ 3271 h 1762"/>
                <a:gd name="T20" fmla="+- 0 10090 8219"/>
                <a:gd name="T21" fmla="*/ T20 w 1954"/>
                <a:gd name="T22" fmla="+- 0 3271 2640"/>
                <a:gd name="T23" fmla="*/ 3271 h 1762"/>
                <a:gd name="T24" fmla="+- 0 10122 8219"/>
                <a:gd name="T25" fmla="*/ T24 w 1954"/>
                <a:gd name="T26" fmla="+- 0 3277 2640"/>
                <a:gd name="T27" fmla="*/ 3277 h 1762"/>
                <a:gd name="T28" fmla="+- 0 10148 8219"/>
                <a:gd name="T29" fmla="*/ T28 w 1954"/>
                <a:gd name="T30" fmla="+- 0 3295 2640"/>
                <a:gd name="T31" fmla="*/ 3295 h 1762"/>
                <a:gd name="T32" fmla="+- 0 10166 8219"/>
                <a:gd name="T33" fmla="*/ T32 w 1954"/>
                <a:gd name="T34" fmla="+- 0 3322 2640"/>
                <a:gd name="T35" fmla="*/ 3322 h 1762"/>
                <a:gd name="T36" fmla="+- 0 10173 8219"/>
                <a:gd name="T37" fmla="*/ T36 w 1954"/>
                <a:gd name="T38" fmla="+- 0 3354 2640"/>
                <a:gd name="T39" fmla="*/ 3354 h 1762"/>
                <a:gd name="T40" fmla="+- 0 10173 8219"/>
                <a:gd name="T41" fmla="*/ T40 w 1954"/>
                <a:gd name="T42" fmla="+- 0 3686 2640"/>
                <a:gd name="T43" fmla="*/ 3686 h 1762"/>
                <a:gd name="T44" fmla="+- 0 10166 8219"/>
                <a:gd name="T45" fmla="*/ T44 w 1954"/>
                <a:gd name="T46" fmla="+- 0 3718 2640"/>
                <a:gd name="T47" fmla="*/ 3718 h 1762"/>
                <a:gd name="T48" fmla="+- 0 10148 8219"/>
                <a:gd name="T49" fmla="*/ T48 w 1954"/>
                <a:gd name="T50" fmla="+- 0 3745 2640"/>
                <a:gd name="T51" fmla="*/ 3745 h 1762"/>
                <a:gd name="T52" fmla="+- 0 10122 8219"/>
                <a:gd name="T53" fmla="*/ T52 w 1954"/>
                <a:gd name="T54" fmla="+- 0 3763 2640"/>
                <a:gd name="T55" fmla="*/ 3763 h 1762"/>
                <a:gd name="T56" fmla="+- 0 10090 8219"/>
                <a:gd name="T57" fmla="*/ T56 w 1954"/>
                <a:gd name="T58" fmla="+- 0 3769 2640"/>
                <a:gd name="T59" fmla="*/ 3769 h 1762"/>
                <a:gd name="T60" fmla="+- 0 8302 8219"/>
                <a:gd name="T61" fmla="*/ T60 w 1954"/>
                <a:gd name="T62" fmla="+- 0 3769 2640"/>
                <a:gd name="T63" fmla="*/ 3769 h 1762"/>
                <a:gd name="T64" fmla="+- 0 8270 8219"/>
                <a:gd name="T65" fmla="*/ T64 w 1954"/>
                <a:gd name="T66" fmla="+- 0 3763 2640"/>
                <a:gd name="T67" fmla="*/ 3763 h 1762"/>
                <a:gd name="T68" fmla="+- 0 8243 8219"/>
                <a:gd name="T69" fmla="*/ T68 w 1954"/>
                <a:gd name="T70" fmla="+- 0 3745 2640"/>
                <a:gd name="T71" fmla="*/ 3745 h 1762"/>
                <a:gd name="T72" fmla="+- 0 8226 8219"/>
                <a:gd name="T73" fmla="*/ T72 w 1954"/>
                <a:gd name="T74" fmla="+- 0 3718 2640"/>
                <a:gd name="T75" fmla="*/ 3718 h 1762"/>
                <a:gd name="T76" fmla="+- 0 8219 8219"/>
                <a:gd name="T77" fmla="*/ T76 w 1954"/>
                <a:gd name="T78" fmla="+- 0 3686 2640"/>
                <a:gd name="T79" fmla="*/ 3686 h 1762"/>
                <a:gd name="T80" fmla="+- 0 8219 8219"/>
                <a:gd name="T81" fmla="*/ T80 w 1954"/>
                <a:gd name="T82" fmla="+- 0 3354 2640"/>
                <a:gd name="T83" fmla="*/ 3354 h 1762"/>
                <a:gd name="T84" fmla="+- 0 8219 8219"/>
                <a:gd name="T85" fmla="*/ T84 w 1954"/>
                <a:gd name="T86" fmla="+- 0 3985 2640"/>
                <a:gd name="T87" fmla="*/ 3985 h 1762"/>
                <a:gd name="T88" fmla="+- 0 8226 8219"/>
                <a:gd name="T89" fmla="*/ T88 w 1954"/>
                <a:gd name="T90" fmla="+- 0 3953 2640"/>
                <a:gd name="T91" fmla="*/ 3953 h 1762"/>
                <a:gd name="T92" fmla="+- 0 8244 8219"/>
                <a:gd name="T93" fmla="*/ T92 w 1954"/>
                <a:gd name="T94" fmla="+- 0 3926 2640"/>
                <a:gd name="T95" fmla="*/ 3926 h 1762"/>
                <a:gd name="T96" fmla="+- 0 8270 8219"/>
                <a:gd name="T97" fmla="*/ T96 w 1954"/>
                <a:gd name="T98" fmla="+- 0 3908 2640"/>
                <a:gd name="T99" fmla="*/ 3908 h 1762"/>
                <a:gd name="T100" fmla="+- 0 8303 8219"/>
                <a:gd name="T101" fmla="*/ T100 w 1954"/>
                <a:gd name="T102" fmla="+- 0 3902 2640"/>
                <a:gd name="T103" fmla="*/ 3902 h 1762"/>
                <a:gd name="T104" fmla="+- 0 10089 8219"/>
                <a:gd name="T105" fmla="*/ T104 w 1954"/>
                <a:gd name="T106" fmla="+- 0 3902 2640"/>
                <a:gd name="T107" fmla="*/ 3902 h 1762"/>
                <a:gd name="T108" fmla="+- 0 10122 8219"/>
                <a:gd name="T109" fmla="*/ T108 w 1954"/>
                <a:gd name="T110" fmla="+- 0 3908 2640"/>
                <a:gd name="T111" fmla="*/ 3908 h 1762"/>
                <a:gd name="T112" fmla="+- 0 10148 8219"/>
                <a:gd name="T113" fmla="*/ T112 w 1954"/>
                <a:gd name="T114" fmla="+- 0 3926 2640"/>
                <a:gd name="T115" fmla="*/ 3926 h 1762"/>
                <a:gd name="T116" fmla="+- 0 10166 8219"/>
                <a:gd name="T117" fmla="*/ T116 w 1954"/>
                <a:gd name="T118" fmla="+- 0 3953 2640"/>
                <a:gd name="T119" fmla="*/ 3953 h 1762"/>
                <a:gd name="T120" fmla="+- 0 10173 8219"/>
                <a:gd name="T121" fmla="*/ T120 w 1954"/>
                <a:gd name="T122" fmla="+- 0 3985 2640"/>
                <a:gd name="T123" fmla="*/ 3985 h 1762"/>
                <a:gd name="T124" fmla="+- 0 10173 8219"/>
                <a:gd name="T125" fmla="*/ T124 w 1954"/>
                <a:gd name="T126" fmla="+- 0 4318 2640"/>
                <a:gd name="T127" fmla="*/ 4318 h 1762"/>
                <a:gd name="T128" fmla="+- 0 10166 8219"/>
                <a:gd name="T129" fmla="*/ T128 w 1954"/>
                <a:gd name="T130" fmla="+- 0 4351 2640"/>
                <a:gd name="T131" fmla="*/ 4351 h 1762"/>
                <a:gd name="T132" fmla="+- 0 10148 8219"/>
                <a:gd name="T133" fmla="*/ T132 w 1954"/>
                <a:gd name="T134" fmla="+- 0 4377 2640"/>
                <a:gd name="T135" fmla="*/ 4377 h 1762"/>
                <a:gd name="T136" fmla="+- 0 10122 8219"/>
                <a:gd name="T137" fmla="*/ T136 w 1954"/>
                <a:gd name="T138" fmla="+- 0 4395 2640"/>
                <a:gd name="T139" fmla="*/ 4395 h 1762"/>
                <a:gd name="T140" fmla="+- 0 10089 8219"/>
                <a:gd name="T141" fmla="*/ T140 w 1954"/>
                <a:gd name="T142" fmla="+- 0 4402 2640"/>
                <a:gd name="T143" fmla="*/ 4402 h 1762"/>
                <a:gd name="T144" fmla="+- 0 8303 8219"/>
                <a:gd name="T145" fmla="*/ T144 w 1954"/>
                <a:gd name="T146" fmla="+- 0 4402 2640"/>
                <a:gd name="T147" fmla="*/ 4402 h 1762"/>
                <a:gd name="T148" fmla="+- 0 8270 8219"/>
                <a:gd name="T149" fmla="*/ T148 w 1954"/>
                <a:gd name="T150" fmla="+- 0 4395 2640"/>
                <a:gd name="T151" fmla="*/ 4395 h 1762"/>
                <a:gd name="T152" fmla="+- 0 8244 8219"/>
                <a:gd name="T153" fmla="*/ T152 w 1954"/>
                <a:gd name="T154" fmla="+- 0 4377 2640"/>
                <a:gd name="T155" fmla="*/ 4377 h 1762"/>
                <a:gd name="T156" fmla="+- 0 8226 8219"/>
                <a:gd name="T157" fmla="*/ T156 w 1954"/>
                <a:gd name="T158" fmla="+- 0 4351 2640"/>
                <a:gd name="T159" fmla="*/ 4351 h 1762"/>
                <a:gd name="T160" fmla="+- 0 8219 8219"/>
                <a:gd name="T161" fmla="*/ T160 w 1954"/>
                <a:gd name="T162" fmla="+- 0 4318 2640"/>
                <a:gd name="T163" fmla="*/ 4318 h 1762"/>
                <a:gd name="T164" fmla="+- 0 8219 8219"/>
                <a:gd name="T165" fmla="*/ T164 w 1954"/>
                <a:gd name="T166" fmla="+- 0 3985 2640"/>
                <a:gd name="T167" fmla="*/ 3985 h 1762"/>
                <a:gd name="T168" fmla="+- 0 8219 8219"/>
                <a:gd name="T169" fmla="*/ T168 w 1954"/>
                <a:gd name="T170" fmla="+- 0 2723 2640"/>
                <a:gd name="T171" fmla="*/ 2723 h 1762"/>
                <a:gd name="T172" fmla="+- 0 8226 8219"/>
                <a:gd name="T173" fmla="*/ T172 w 1954"/>
                <a:gd name="T174" fmla="+- 0 2691 2640"/>
                <a:gd name="T175" fmla="*/ 2691 h 1762"/>
                <a:gd name="T176" fmla="+- 0 8243 8219"/>
                <a:gd name="T177" fmla="*/ T176 w 1954"/>
                <a:gd name="T178" fmla="+- 0 2664 2640"/>
                <a:gd name="T179" fmla="*/ 2664 h 1762"/>
                <a:gd name="T180" fmla="+- 0 8270 8219"/>
                <a:gd name="T181" fmla="*/ T180 w 1954"/>
                <a:gd name="T182" fmla="+- 0 2647 2640"/>
                <a:gd name="T183" fmla="*/ 2647 h 1762"/>
                <a:gd name="T184" fmla="+- 0 8302 8219"/>
                <a:gd name="T185" fmla="*/ T184 w 1954"/>
                <a:gd name="T186" fmla="+- 0 2640 2640"/>
                <a:gd name="T187" fmla="*/ 2640 h 1762"/>
                <a:gd name="T188" fmla="+- 0 10090 8219"/>
                <a:gd name="T189" fmla="*/ T188 w 1954"/>
                <a:gd name="T190" fmla="+- 0 2640 2640"/>
                <a:gd name="T191" fmla="*/ 2640 h 1762"/>
                <a:gd name="T192" fmla="+- 0 10122 8219"/>
                <a:gd name="T193" fmla="*/ T192 w 1954"/>
                <a:gd name="T194" fmla="+- 0 2647 2640"/>
                <a:gd name="T195" fmla="*/ 2647 h 1762"/>
                <a:gd name="T196" fmla="+- 0 10148 8219"/>
                <a:gd name="T197" fmla="*/ T196 w 1954"/>
                <a:gd name="T198" fmla="+- 0 2664 2640"/>
                <a:gd name="T199" fmla="*/ 2664 h 1762"/>
                <a:gd name="T200" fmla="+- 0 10166 8219"/>
                <a:gd name="T201" fmla="*/ T200 w 1954"/>
                <a:gd name="T202" fmla="+- 0 2691 2640"/>
                <a:gd name="T203" fmla="*/ 2691 h 1762"/>
                <a:gd name="T204" fmla="+- 0 10173 8219"/>
                <a:gd name="T205" fmla="*/ T204 w 1954"/>
                <a:gd name="T206" fmla="+- 0 2723 2640"/>
                <a:gd name="T207" fmla="*/ 2723 h 1762"/>
                <a:gd name="T208" fmla="+- 0 10173 8219"/>
                <a:gd name="T209" fmla="*/ T208 w 1954"/>
                <a:gd name="T210" fmla="+- 0 3055 2640"/>
                <a:gd name="T211" fmla="*/ 3055 h 1762"/>
                <a:gd name="T212" fmla="+- 0 10166 8219"/>
                <a:gd name="T213" fmla="*/ T212 w 1954"/>
                <a:gd name="T214" fmla="+- 0 3088 2640"/>
                <a:gd name="T215" fmla="*/ 3088 h 1762"/>
                <a:gd name="T216" fmla="+- 0 10148 8219"/>
                <a:gd name="T217" fmla="*/ T216 w 1954"/>
                <a:gd name="T218" fmla="+- 0 3114 2640"/>
                <a:gd name="T219" fmla="*/ 3114 h 1762"/>
                <a:gd name="T220" fmla="+- 0 10122 8219"/>
                <a:gd name="T221" fmla="*/ T220 w 1954"/>
                <a:gd name="T222" fmla="+- 0 3132 2640"/>
                <a:gd name="T223" fmla="*/ 3132 h 1762"/>
                <a:gd name="T224" fmla="+- 0 10090 8219"/>
                <a:gd name="T225" fmla="*/ T224 w 1954"/>
                <a:gd name="T226" fmla="+- 0 3138 2640"/>
                <a:gd name="T227" fmla="*/ 3138 h 1762"/>
                <a:gd name="T228" fmla="+- 0 8302 8219"/>
                <a:gd name="T229" fmla="*/ T228 w 1954"/>
                <a:gd name="T230" fmla="+- 0 3138 2640"/>
                <a:gd name="T231" fmla="*/ 3138 h 1762"/>
                <a:gd name="T232" fmla="+- 0 8270 8219"/>
                <a:gd name="T233" fmla="*/ T232 w 1954"/>
                <a:gd name="T234" fmla="+- 0 3132 2640"/>
                <a:gd name="T235" fmla="*/ 3132 h 1762"/>
                <a:gd name="T236" fmla="+- 0 8243 8219"/>
                <a:gd name="T237" fmla="*/ T236 w 1954"/>
                <a:gd name="T238" fmla="+- 0 3114 2640"/>
                <a:gd name="T239" fmla="*/ 3114 h 1762"/>
                <a:gd name="T240" fmla="+- 0 8226 8219"/>
                <a:gd name="T241" fmla="*/ T240 w 1954"/>
                <a:gd name="T242" fmla="+- 0 3088 2640"/>
                <a:gd name="T243" fmla="*/ 3088 h 1762"/>
                <a:gd name="T244" fmla="+- 0 8219 8219"/>
                <a:gd name="T245" fmla="*/ T244 w 1954"/>
                <a:gd name="T246" fmla="+- 0 3055 2640"/>
                <a:gd name="T247" fmla="*/ 3055 h 1762"/>
                <a:gd name="T248" fmla="+- 0 8219 8219"/>
                <a:gd name="T249" fmla="*/ T248 w 1954"/>
                <a:gd name="T250" fmla="+- 0 2723 2640"/>
                <a:gd name="T251" fmla="*/ 2723 h 176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  <a:cxn ang="0">
                  <a:pos x="T245" y="T247"/>
                </a:cxn>
                <a:cxn ang="0">
                  <a:pos x="T249" y="T251"/>
                </a:cxn>
              </a:cxnLst>
              <a:rect l="0" t="0" r="r" b="b"/>
              <a:pathLst>
                <a:path w="1954" h="1762">
                  <a:moveTo>
                    <a:pt x="0" y="714"/>
                  </a:moveTo>
                  <a:lnTo>
                    <a:pt x="7" y="682"/>
                  </a:lnTo>
                  <a:lnTo>
                    <a:pt x="24" y="655"/>
                  </a:lnTo>
                  <a:lnTo>
                    <a:pt x="51" y="637"/>
                  </a:lnTo>
                  <a:lnTo>
                    <a:pt x="83" y="631"/>
                  </a:lnTo>
                  <a:lnTo>
                    <a:pt x="1871" y="631"/>
                  </a:lnTo>
                  <a:lnTo>
                    <a:pt x="1903" y="637"/>
                  </a:lnTo>
                  <a:lnTo>
                    <a:pt x="1929" y="655"/>
                  </a:lnTo>
                  <a:lnTo>
                    <a:pt x="1947" y="682"/>
                  </a:lnTo>
                  <a:lnTo>
                    <a:pt x="1954" y="714"/>
                  </a:lnTo>
                  <a:lnTo>
                    <a:pt x="1954" y="1046"/>
                  </a:lnTo>
                  <a:lnTo>
                    <a:pt x="1947" y="1078"/>
                  </a:lnTo>
                  <a:lnTo>
                    <a:pt x="1929" y="1105"/>
                  </a:lnTo>
                  <a:lnTo>
                    <a:pt x="1903" y="1123"/>
                  </a:lnTo>
                  <a:lnTo>
                    <a:pt x="1871" y="1129"/>
                  </a:lnTo>
                  <a:lnTo>
                    <a:pt x="83" y="1129"/>
                  </a:lnTo>
                  <a:lnTo>
                    <a:pt x="51" y="1123"/>
                  </a:lnTo>
                  <a:lnTo>
                    <a:pt x="24" y="1105"/>
                  </a:lnTo>
                  <a:lnTo>
                    <a:pt x="7" y="1078"/>
                  </a:lnTo>
                  <a:lnTo>
                    <a:pt x="0" y="1046"/>
                  </a:lnTo>
                  <a:lnTo>
                    <a:pt x="0" y="714"/>
                  </a:lnTo>
                  <a:close/>
                  <a:moveTo>
                    <a:pt x="0" y="1345"/>
                  </a:moveTo>
                  <a:lnTo>
                    <a:pt x="7" y="1313"/>
                  </a:lnTo>
                  <a:lnTo>
                    <a:pt x="25" y="1286"/>
                  </a:lnTo>
                  <a:lnTo>
                    <a:pt x="51" y="1268"/>
                  </a:lnTo>
                  <a:lnTo>
                    <a:pt x="84" y="1262"/>
                  </a:lnTo>
                  <a:lnTo>
                    <a:pt x="1870" y="1262"/>
                  </a:lnTo>
                  <a:lnTo>
                    <a:pt x="1903" y="1268"/>
                  </a:lnTo>
                  <a:lnTo>
                    <a:pt x="1929" y="1286"/>
                  </a:lnTo>
                  <a:lnTo>
                    <a:pt x="1947" y="1313"/>
                  </a:lnTo>
                  <a:lnTo>
                    <a:pt x="1954" y="1345"/>
                  </a:lnTo>
                  <a:lnTo>
                    <a:pt x="1954" y="1678"/>
                  </a:lnTo>
                  <a:lnTo>
                    <a:pt x="1947" y="1711"/>
                  </a:lnTo>
                  <a:lnTo>
                    <a:pt x="1929" y="1737"/>
                  </a:lnTo>
                  <a:lnTo>
                    <a:pt x="1903" y="1755"/>
                  </a:lnTo>
                  <a:lnTo>
                    <a:pt x="1870" y="1762"/>
                  </a:lnTo>
                  <a:lnTo>
                    <a:pt x="84" y="1762"/>
                  </a:lnTo>
                  <a:lnTo>
                    <a:pt x="51" y="1755"/>
                  </a:lnTo>
                  <a:lnTo>
                    <a:pt x="25" y="1737"/>
                  </a:lnTo>
                  <a:lnTo>
                    <a:pt x="7" y="1711"/>
                  </a:lnTo>
                  <a:lnTo>
                    <a:pt x="0" y="1678"/>
                  </a:lnTo>
                  <a:lnTo>
                    <a:pt x="0" y="1345"/>
                  </a:lnTo>
                  <a:close/>
                  <a:moveTo>
                    <a:pt x="0" y="83"/>
                  </a:moveTo>
                  <a:lnTo>
                    <a:pt x="7" y="51"/>
                  </a:lnTo>
                  <a:lnTo>
                    <a:pt x="24" y="24"/>
                  </a:lnTo>
                  <a:lnTo>
                    <a:pt x="51" y="7"/>
                  </a:lnTo>
                  <a:lnTo>
                    <a:pt x="83" y="0"/>
                  </a:lnTo>
                  <a:lnTo>
                    <a:pt x="1871" y="0"/>
                  </a:lnTo>
                  <a:lnTo>
                    <a:pt x="1903" y="7"/>
                  </a:lnTo>
                  <a:lnTo>
                    <a:pt x="1929" y="24"/>
                  </a:lnTo>
                  <a:lnTo>
                    <a:pt x="1947" y="51"/>
                  </a:lnTo>
                  <a:lnTo>
                    <a:pt x="1954" y="83"/>
                  </a:lnTo>
                  <a:lnTo>
                    <a:pt x="1954" y="415"/>
                  </a:lnTo>
                  <a:lnTo>
                    <a:pt x="1947" y="448"/>
                  </a:lnTo>
                  <a:lnTo>
                    <a:pt x="1929" y="474"/>
                  </a:lnTo>
                  <a:lnTo>
                    <a:pt x="1903" y="492"/>
                  </a:lnTo>
                  <a:lnTo>
                    <a:pt x="1871" y="498"/>
                  </a:lnTo>
                  <a:lnTo>
                    <a:pt x="83" y="498"/>
                  </a:lnTo>
                  <a:lnTo>
                    <a:pt x="51" y="492"/>
                  </a:lnTo>
                  <a:lnTo>
                    <a:pt x="24" y="474"/>
                  </a:lnTo>
                  <a:lnTo>
                    <a:pt x="7" y="448"/>
                  </a:lnTo>
                  <a:lnTo>
                    <a:pt x="0" y="415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763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80" name="AutoShape 318">
              <a:extLst>
                <a:ext uri="{FF2B5EF4-FFF2-40B4-BE49-F238E27FC236}">
                  <a16:creationId xmlns:a16="http://schemas.microsoft.com/office/drawing/2014/main" id="{857FBF36-8679-42DC-BBA6-CBE9CD502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4" y="2840"/>
              <a:ext cx="1220" cy="1061"/>
            </a:xfrm>
            <a:custGeom>
              <a:avLst/>
              <a:gdLst>
                <a:gd name="T0" fmla="+- 0 8219 8025"/>
                <a:gd name="T1" fmla="*/ T0 w 1220"/>
                <a:gd name="T2" fmla="+- 0 2888 2840"/>
                <a:gd name="T3" fmla="*/ 2888 h 1061"/>
                <a:gd name="T4" fmla="+- 0 8203 8025"/>
                <a:gd name="T5" fmla="*/ T4 w 1220"/>
                <a:gd name="T6" fmla="+- 0 2880 2840"/>
                <a:gd name="T7" fmla="*/ 2880 h 1061"/>
                <a:gd name="T8" fmla="+- 0 8123 8025"/>
                <a:gd name="T9" fmla="*/ T8 w 1220"/>
                <a:gd name="T10" fmla="+- 0 2840 2840"/>
                <a:gd name="T11" fmla="*/ 2840 h 1061"/>
                <a:gd name="T12" fmla="+- 0 8123 8025"/>
                <a:gd name="T13" fmla="*/ T12 w 1220"/>
                <a:gd name="T14" fmla="+- 0 2880 2840"/>
                <a:gd name="T15" fmla="*/ 2880 h 1061"/>
                <a:gd name="T16" fmla="+- 0 8025 8025"/>
                <a:gd name="T17" fmla="*/ T16 w 1220"/>
                <a:gd name="T18" fmla="+- 0 2880 2840"/>
                <a:gd name="T19" fmla="*/ 2880 h 1061"/>
                <a:gd name="T20" fmla="+- 0 8025 8025"/>
                <a:gd name="T21" fmla="*/ T20 w 1220"/>
                <a:gd name="T22" fmla="+- 0 2896 2840"/>
                <a:gd name="T23" fmla="*/ 2896 h 1061"/>
                <a:gd name="T24" fmla="+- 0 8123 8025"/>
                <a:gd name="T25" fmla="*/ T24 w 1220"/>
                <a:gd name="T26" fmla="+- 0 2896 2840"/>
                <a:gd name="T27" fmla="*/ 2896 h 1061"/>
                <a:gd name="T28" fmla="+- 0 8123 8025"/>
                <a:gd name="T29" fmla="*/ T28 w 1220"/>
                <a:gd name="T30" fmla="+- 0 2936 2840"/>
                <a:gd name="T31" fmla="*/ 2936 h 1061"/>
                <a:gd name="T32" fmla="+- 0 8203 8025"/>
                <a:gd name="T33" fmla="*/ T32 w 1220"/>
                <a:gd name="T34" fmla="+- 0 2896 2840"/>
                <a:gd name="T35" fmla="*/ 2896 h 1061"/>
                <a:gd name="T36" fmla="+- 0 8219 8025"/>
                <a:gd name="T37" fmla="*/ T36 w 1220"/>
                <a:gd name="T38" fmla="+- 0 2888 2840"/>
                <a:gd name="T39" fmla="*/ 2888 h 1061"/>
                <a:gd name="T40" fmla="+- 0 9244 8025"/>
                <a:gd name="T41" fmla="*/ T40 w 1220"/>
                <a:gd name="T42" fmla="+- 0 3805 2840"/>
                <a:gd name="T43" fmla="*/ 3805 h 1061"/>
                <a:gd name="T44" fmla="+- 0 9204 8025"/>
                <a:gd name="T45" fmla="*/ T44 w 1220"/>
                <a:gd name="T46" fmla="+- 0 3805 2840"/>
                <a:gd name="T47" fmla="*/ 3805 h 1061"/>
                <a:gd name="T48" fmla="+- 0 9204 8025"/>
                <a:gd name="T49" fmla="*/ T48 w 1220"/>
                <a:gd name="T50" fmla="+- 0 3769 2840"/>
                <a:gd name="T51" fmla="*/ 3769 h 1061"/>
                <a:gd name="T52" fmla="+- 0 9188 8025"/>
                <a:gd name="T53" fmla="*/ T52 w 1220"/>
                <a:gd name="T54" fmla="+- 0 3769 2840"/>
                <a:gd name="T55" fmla="*/ 3769 h 1061"/>
                <a:gd name="T56" fmla="+- 0 9188 8025"/>
                <a:gd name="T57" fmla="*/ T56 w 1220"/>
                <a:gd name="T58" fmla="+- 0 3805 2840"/>
                <a:gd name="T59" fmla="*/ 3805 h 1061"/>
                <a:gd name="T60" fmla="+- 0 9148 8025"/>
                <a:gd name="T61" fmla="*/ T60 w 1220"/>
                <a:gd name="T62" fmla="+- 0 3805 2840"/>
                <a:gd name="T63" fmla="*/ 3805 h 1061"/>
                <a:gd name="T64" fmla="+- 0 9196 8025"/>
                <a:gd name="T65" fmla="*/ T64 w 1220"/>
                <a:gd name="T66" fmla="+- 0 3901 2840"/>
                <a:gd name="T67" fmla="*/ 3901 h 1061"/>
                <a:gd name="T68" fmla="+- 0 9236 8025"/>
                <a:gd name="T69" fmla="*/ T68 w 1220"/>
                <a:gd name="T70" fmla="+- 0 3821 2840"/>
                <a:gd name="T71" fmla="*/ 3821 h 1061"/>
                <a:gd name="T72" fmla="+- 0 9244 8025"/>
                <a:gd name="T73" fmla="*/ T72 w 1220"/>
                <a:gd name="T74" fmla="+- 0 3805 2840"/>
                <a:gd name="T75" fmla="*/ 3805 h 1061"/>
                <a:gd name="T76" fmla="+- 0 9244 8025"/>
                <a:gd name="T77" fmla="*/ T76 w 1220"/>
                <a:gd name="T78" fmla="+- 0 3173 2840"/>
                <a:gd name="T79" fmla="*/ 3173 h 1061"/>
                <a:gd name="T80" fmla="+- 0 9204 8025"/>
                <a:gd name="T81" fmla="*/ T80 w 1220"/>
                <a:gd name="T82" fmla="+- 0 3173 2840"/>
                <a:gd name="T83" fmla="*/ 3173 h 1061"/>
                <a:gd name="T84" fmla="+- 0 9204 8025"/>
                <a:gd name="T85" fmla="*/ T84 w 1220"/>
                <a:gd name="T86" fmla="+- 0 3138 2840"/>
                <a:gd name="T87" fmla="*/ 3138 h 1061"/>
                <a:gd name="T88" fmla="+- 0 9188 8025"/>
                <a:gd name="T89" fmla="*/ T88 w 1220"/>
                <a:gd name="T90" fmla="+- 0 3138 2840"/>
                <a:gd name="T91" fmla="*/ 3138 h 1061"/>
                <a:gd name="T92" fmla="+- 0 9188 8025"/>
                <a:gd name="T93" fmla="*/ T92 w 1220"/>
                <a:gd name="T94" fmla="+- 0 3173 2840"/>
                <a:gd name="T95" fmla="*/ 3173 h 1061"/>
                <a:gd name="T96" fmla="+- 0 9148 8025"/>
                <a:gd name="T97" fmla="*/ T96 w 1220"/>
                <a:gd name="T98" fmla="+- 0 3173 2840"/>
                <a:gd name="T99" fmla="*/ 3173 h 1061"/>
                <a:gd name="T100" fmla="+- 0 9196 8025"/>
                <a:gd name="T101" fmla="*/ T100 w 1220"/>
                <a:gd name="T102" fmla="+- 0 3269 2840"/>
                <a:gd name="T103" fmla="*/ 3269 h 1061"/>
                <a:gd name="T104" fmla="+- 0 9236 8025"/>
                <a:gd name="T105" fmla="*/ T104 w 1220"/>
                <a:gd name="T106" fmla="+- 0 3189 2840"/>
                <a:gd name="T107" fmla="*/ 3189 h 1061"/>
                <a:gd name="T108" fmla="+- 0 9244 8025"/>
                <a:gd name="T109" fmla="*/ T108 w 1220"/>
                <a:gd name="T110" fmla="+- 0 3173 2840"/>
                <a:gd name="T111" fmla="*/ 3173 h 106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</a:cxnLst>
              <a:rect l="0" t="0" r="r" b="b"/>
              <a:pathLst>
                <a:path w="1220" h="1061">
                  <a:moveTo>
                    <a:pt x="194" y="48"/>
                  </a:moveTo>
                  <a:lnTo>
                    <a:pt x="178" y="40"/>
                  </a:lnTo>
                  <a:lnTo>
                    <a:pt x="98" y="0"/>
                  </a:lnTo>
                  <a:lnTo>
                    <a:pt x="98" y="40"/>
                  </a:lnTo>
                  <a:lnTo>
                    <a:pt x="0" y="40"/>
                  </a:lnTo>
                  <a:lnTo>
                    <a:pt x="0" y="56"/>
                  </a:lnTo>
                  <a:lnTo>
                    <a:pt x="98" y="56"/>
                  </a:lnTo>
                  <a:lnTo>
                    <a:pt x="98" y="96"/>
                  </a:lnTo>
                  <a:lnTo>
                    <a:pt x="178" y="56"/>
                  </a:lnTo>
                  <a:lnTo>
                    <a:pt x="194" y="48"/>
                  </a:lnTo>
                  <a:close/>
                  <a:moveTo>
                    <a:pt x="1219" y="965"/>
                  </a:moveTo>
                  <a:lnTo>
                    <a:pt x="1179" y="965"/>
                  </a:lnTo>
                  <a:lnTo>
                    <a:pt x="1179" y="929"/>
                  </a:lnTo>
                  <a:lnTo>
                    <a:pt x="1163" y="929"/>
                  </a:lnTo>
                  <a:lnTo>
                    <a:pt x="1163" y="965"/>
                  </a:lnTo>
                  <a:lnTo>
                    <a:pt x="1123" y="965"/>
                  </a:lnTo>
                  <a:lnTo>
                    <a:pt x="1171" y="1061"/>
                  </a:lnTo>
                  <a:lnTo>
                    <a:pt x="1211" y="981"/>
                  </a:lnTo>
                  <a:lnTo>
                    <a:pt x="1219" y="965"/>
                  </a:lnTo>
                  <a:close/>
                  <a:moveTo>
                    <a:pt x="1219" y="333"/>
                  </a:moveTo>
                  <a:lnTo>
                    <a:pt x="1179" y="333"/>
                  </a:lnTo>
                  <a:lnTo>
                    <a:pt x="1179" y="298"/>
                  </a:lnTo>
                  <a:lnTo>
                    <a:pt x="1163" y="298"/>
                  </a:lnTo>
                  <a:lnTo>
                    <a:pt x="1163" y="333"/>
                  </a:lnTo>
                  <a:lnTo>
                    <a:pt x="1123" y="333"/>
                  </a:lnTo>
                  <a:lnTo>
                    <a:pt x="1171" y="429"/>
                  </a:lnTo>
                  <a:lnTo>
                    <a:pt x="1211" y="349"/>
                  </a:lnTo>
                  <a:lnTo>
                    <a:pt x="1219" y="333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81" name="Freeform 317">
              <a:extLst>
                <a:ext uri="{FF2B5EF4-FFF2-40B4-BE49-F238E27FC236}">
                  <a16:creationId xmlns:a16="http://schemas.microsoft.com/office/drawing/2014/main" id="{E4CFF121-5EBE-4145-938D-464E1F83C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" y="4824"/>
              <a:ext cx="954" cy="956"/>
            </a:xfrm>
            <a:custGeom>
              <a:avLst/>
              <a:gdLst>
                <a:gd name="T0" fmla="+- 0 8052 7575"/>
                <a:gd name="T1" fmla="*/ T0 w 954"/>
                <a:gd name="T2" fmla="+- 0 4825 4825"/>
                <a:gd name="T3" fmla="*/ 4825 h 956"/>
                <a:gd name="T4" fmla="+- 0 7575 7575"/>
                <a:gd name="T5" fmla="*/ T4 w 954"/>
                <a:gd name="T6" fmla="+- 0 5303 4825"/>
                <a:gd name="T7" fmla="*/ 5303 h 956"/>
                <a:gd name="T8" fmla="+- 0 8052 7575"/>
                <a:gd name="T9" fmla="*/ T8 w 954"/>
                <a:gd name="T10" fmla="+- 0 5781 4825"/>
                <a:gd name="T11" fmla="*/ 5781 h 956"/>
                <a:gd name="T12" fmla="+- 0 8529 7575"/>
                <a:gd name="T13" fmla="*/ T12 w 954"/>
                <a:gd name="T14" fmla="+- 0 5303 4825"/>
                <a:gd name="T15" fmla="*/ 5303 h 956"/>
                <a:gd name="T16" fmla="+- 0 8052 7575"/>
                <a:gd name="T17" fmla="*/ T16 w 954"/>
                <a:gd name="T18" fmla="+- 0 4825 4825"/>
                <a:gd name="T19" fmla="*/ 4825 h 9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954" h="956">
                  <a:moveTo>
                    <a:pt x="477" y="0"/>
                  </a:moveTo>
                  <a:lnTo>
                    <a:pt x="0" y="478"/>
                  </a:lnTo>
                  <a:lnTo>
                    <a:pt x="477" y="956"/>
                  </a:lnTo>
                  <a:lnTo>
                    <a:pt x="954" y="478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82" name="Freeform 316">
              <a:extLst>
                <a:ext uri="{FF2B5EF4-FFF2-40B4-BE49-F238E27FC236}">
                  <a16:creationId xmlns:a16="http://schemas.microsoft.com/office/drawing/2014/main" id="{864CB98E-604C-4198-A2C8-ECD4A7FBF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5" y="4824"/>
              <a:ext cx="954" cy="956"/>
            </a:xfrm>
            <a:custGeom>
              <a:avLst/>
              <a:gdLst>
                <a:gd name="T0" fmla="+- 0 7575 7575"/>
                <a:gd name="T1" fmla="*/ T0 w 954"/>
                <a:gd name="T2" fmla="+- 0 5303 4825"/>
                <a:gd name="T3" fmla="*/ 5303 h 956"/>
                <a:gd name="T4" fmla="+- 0 8052 7575"/>
                <a:gd name="T5" fmla="*/ T4 w 954"/>
                <a:gd name="T6" fmla="+- 0 4825 4825"/>
                <a:gd name="T7" fmla="*/ 4825 h 956"/>
                <a:gd name="T8" fmla="+- 0 8529 7575"/>
                <a:gd name="T9" fmla="*/ T8 w 954"/>
                <a:gd name="T10" fmla="+- 0 5303 4825"/>
                <a:gd name="T11" fmla="*/ 5303 h 956"/>
                <a:gd name="T12" fmla="+- 0 8052 7575"/>
                <a:gd name="T13" fmla="*/ T12 w 954"/>
                <a:gd name="T14" fmla="+- 0 5781 4825"/>
                <a:gd name="T15" fmla="*/ 5781 h 956"/>
                <a:gd name="T16" fmla="+- 0 7575 7575"/>
                <a:gd name="T17" fmla="*/ T16 w 954"/>
                <a:gd name="T18" fmla="+- 0 5303 4825"/>
                <a:gd name="T19" fmla="*/ 5303 h 9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954" h="956">
                  <a:moveTo>
                    <a:pt x="0" y="478"/>
                  </a:moveTo>
                  <a:lnTo>
                    <a:pt x="477" y="0"/>
                  </a:lnTo>
                  <a:lnTo>
                    <a:pt x="954" y="478"/>
                  </a:lnTo>
                  <a:lnTo>
                    <a:pt x="477" y="956"/>
                  </a:lnTo>
                  <a:lnTo>
                    <a:pt x="0" y="478"/>
                  </a:lnTo>
                  <a:close/>
                </a:path>
              </a:pathLst>
            </a:custGeom>
            <a:noFill/>
            <a:ln w="10176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47" name="AutoShape 315">
              <a:extLst>
                <a:ext uri="{FF2B5EF4-FFF2-40B4-BE49-F238E27FC236}">
                  <a16:creationId xmlns:a16="http://schemas.microsoft.com/office/drawing/2014/main" id="{67C631A4-9A68-4229-B092-297601BA0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3" y="4401"/>
              <a:ext cx="1201" cy="425"/>
            </a:xfrm>
            <a:custGeom>
              <a:avLst/>
              <a:gdLst>
                <a:gd name="T0" fmla="+- 0 8044 8004"/>
                <a:gd name="T1" fmla="*/ T0 w 1201"/>
                <a:gd name="T2" fmla="+- 0 4730 4402"/>
                <a:gd name="T3" fmla="*/ 4730 h 425"/>
                <a:gd name="T4" fmla="+- 0 8004 8004"/>
                <a:gd name="T5" fmla="*/ T4 w 1201"/>
                <a:gd name="T6" fmla="+- 0 4730 4402"/>
                <a:gd name="T7" fmla="*/ 4730 h 425"/>
                <a:gd name="T8" fmla="+- 0 8052 8004"/>
                <a:gd name="T9" fmla="*/ T8 w 1201"/>
                <a:gd name="T10" fmla="+- 0 4826 4402"/>
                <a:gd name="T11" fmla="*/ 4826 h 425"/>
                <a:gd name="T12" fmla="+- 0 8092 8004"/>
                <a:gd name="T13" fmla="*/ T12 w 1201"/>
                <a:gd name="T14" fmla="+- 0 4746 4402"/>
                <a:gd name="T15" fmla="*/ 4746 h 425"/>
                <a:gd name="T16" fmla="+- 0 8044 8004"/>
                <a:gd name="T17" fmla="*/ T16 w 1201"/>
                <a:gd name="T18" fmla="+- 0 4746 4402"/>
                <a:gd name="T19" fmla="*/ 4746 h 425"/>
                <a:gd name="T20" fmla="+- 0 8044 8004"/>
                <a:gd name="T21" fmla="*/ T20 w 1201"/>
                <a:gd name="T22" fmla="+- 0 4730 4402"/>
                <a:gd name="T23" fmla="*/ 4730 h 425"/>
                <a:gd name="T24" fmla="+- 0 9188 8004"/>
                <a:gd name="T25" fmla="*/ T24 w 1201"/>
                <a:gd name="T26" fmla="+- 0 4606 4402"/>
                <a:gd name="T27" fmla="*/ 4606 h 425"/>
                <a:gd name="T28" fmla="+- 0 8044 8004"/>
                <a:gd name="T29" fmla="*/ T28 w 1201"/>
                <a:gd name="T30" fmla="+- 0 4606 4402"/>
                <a:gd name="T31" fmla="*/ 4606 h 425"/>
                <a:gd name="T32" fmla="+- 0 8044 8004"/>
                <a:gd name="T33" fmla="*/ T32 w 1201"/>
                <a:gd name="T34" fmla="+- 0 4746 4402"/>
                <a:gd name="T35" fmla="*/ 4746 h 425"/>
                <a:gd name="T36" fmla="+- 0 8060 8004"/>
                <a:gd name="T37" fmla="*/ T36 w 1201"/>
                <a:gd name="T38" fmla="+- 0 4746 4402"/>
                <a:gd name="T39" fmla="*/ 4746 h 425"/>
                <a:gd name="T40" fmla="+- 0 8060 8004"/>
                <a:gd name="T41" fmla="*/ T40 w 1201"/>
                <a:gd name="T42" fmla="+- 0 4622 4402"/>
                <a:gd name="T43" fmla="*/ 4622 h 425"/>
                <a:gd name="T44" fmla="+- 0 8052 8004"/>
                <a:gd name="T45" fmla="*/ T44 w 1201"/>
                <a:gd name="T46" fmla="+- 0 4622 4402"/>
                <a:gd name="T47" fmla="*/ 4622 h 425"/>
                <a:gd name="T48" fmla="+- 0 8060 8004"/>
                <a:gd name="T49" fmla="*/ T48 w 1201"/>
                <a:gd name="T50" fmla="+- 0 4614 4402"/>
                <a:gd name="T51" fmla="*/ 4614 h 425"/>
                <a:gd name="T52" fmla="+- 0 9188 8004"/>
                <a:gd name="T53" fmla="*/ T52 w 1201"/>
                <a:gd name="T54" fmla="+- 0 4614 4402"/>
                <a:gd name="T55" fmla="*/ 4614 h 425"/>
                <a:gd name="T56" fmla="+- 0 9188 8004"/>
                <a:gd name="T57" fmla="*/ T56 w 1201"/>
                <a:gd name="T58" fmla="+- 0 4606 4402"/>
                <a:gd name="T59" fmla="*/ 4606 h 425"/>
                <a:gd name="T60" fmla="+- 0 8100 8004"/>
                <a:gd name="T61" fmla="*/ T60 w 1201"/>
                <a:gd name="T62" fmla="+- 0 4730 4402"/>
                <a:gd name="T63" fmla="*/ 4730 h 425"/>
                <a:gd name="T64" fmla="+- 0 8060 8004"/>
                <a:gd name="T65" fmla="*/ T64 w 1201"/>
                <a:gd name="T66" fmla="+- 0 4730 4402"/>
                <a:gd name="T67" fmla="*/ 4730 h 425"/>
                <a:gd name="T68" fmla="+- 0 8060 8004"/>
                <a:gd name="T69" fmla="*/ T68 w 1201"/>
                <a:gd name="T70" fmla="+- 0 4746 4402"/>
                <a:gd name="T71" fmla="*/ 4746 h 425"/>
                <a:gd name="T72" fmla="+- 0 8092 8004"/>
                <a:gd name="T73" fmla="*/ T72 w 1201"/>
                <a:gd name="T74" fmla="+- 0 4746 4402"/>
                <a:gd name="T75" fmla="*/ 4746 h 425"/>
                <a:gd name="T76" fmla="+- 0 8100 8004"/>
                <a:gd name="T77" fmla="*/ T76 w 1201"/>
                <a:gd name="T78" fmla="+- 0 4730 4402"/>
                <a:gd name="T79" fmla="*/ 4730 h 425"/>
                <a:gd name="T80" fmla="+- 0 8060 8004"/>
                <a:gd name="T81" fmla="*/ T80 w 1201"/>
                <a:gd name="T82" fmla="+- 0 4614 4402"/>
                <a:gd name="T83" fmla="*/ 4614 h 425"/>
                <a:gd name="T84" fmla="+- 0 8052 8004"/>
                <a:gd name="T85" fmla="*/ T84 w 1201"/>
                <a:gd name="T86" fmla="+- 0 4622 4402"/>
                <a:gd name="T87" fmla="*/ 4622 h 425"/>
                <a:gd name="T88" fmla="+- 0 8060 8004"/>
                <a:gd name="T89" fmla="*/ T88 w 1201"/>
                <a:gd name="T90" fmla="+- 0 4622 4402"/>
                <a:gd name="T91" fmla="*/ 4622 h 425"/>
                <a:gd name="T92" fmla="+- 0 8060 8004"/>
                <a:gd name="T93" fmla="*/ T92 w 1201"/>
                <a:gd name="T94" fmla="+- 0 4614 4402"/>
                <a:gd name="T95" fmla="*/ 4614 h 425"/>
                <a:gd name="T96" fmla="+- 0 9205 8004"/>
                <a:gd name="T97" fmla="*/ T96 w 1201"/>
                <a:gd name="T98" fmla="+- 0 4606 4402"/>
                <a:gd name="T99" fmla="*/ 4606 h 425"/>
                <a:gd name="T100" fmla="+- 0 9196 8004"/>
                <a:gd name="T101" fmla="*/ T100 w 1201"/>
                <a:gd name="T102" fmla="+- 0 4606 4402"/>
                <a:gd name="T103" fmla="*/ 4606 h 425"/>
                <a:gd name="T104" fmla="+- 0 9188 8004"/>
                <a:gd name="T105" fmla="*/ T104 w 1201"/>
                <a:gd name="T106" fmla="+- 0 4614 4402"/>
                <a:gd name="T107" fmla="*/ 4614 h 425"/>
                <a:gd name="T108" fmla="+- 0 8060 8004"/>
                <a:gd name="T109" fmla="*/ T108 w 1201"/>
                <a:gd name="T110" fmla="+- 0 4614 4402"/>
                <a:gd name="T111" fmla="*/ 4614 h 425"/>
                <a:gd name="T112" fmla="+- 0 8060 8004"/>
                <a:gd name="T113" fmla="*/ T112 w 1201"/>
                <a:gd name="T114" fmla="+- 0 4622 4402"/>
                <a:gd name="T115" fmla="*/ 4622 h 425"/>
                <a:gd name="T116" fmla="+- 0 9205 8004"/>
                <a:gd name="T117" fmla="*/ T116 w 1201"/>
                <a:gd name="T118" fmla="+- 0 4622 4402"/>
                <a:gd name="T119" fmla="*/ 4622 h 425"/>
                <a:gd name="T120" fmla="+- 0 9205 8004"/>
                <a:gd name="T121" fmla="*/ T120 w 1201"/>
                <a:gd name="T122" fmla="+- 0 4606 4402"/>
                <a:gd name="T123" fmla="*/ 4606 h 425"/>
                <a:gd name="T124" fmla="+- 0 9205 8004"/>
                <a:gd name="T125" fmla="*/ T124 w 1201"/>
                <a:gd name="T126" fmla="+- 0 4402 4402"/>
                <a:gd name="T127" fmla="*/ 4402 h 425"/>
                <a:gd name="T128" fmla="+- 0 9188 8004"/>
                <a:gd name="T129" fmla="*/ T128 w 1201"/>
                <a:gd name="T130" fmla="+- 0 4402 4402"/>
                <a:gd name="T131" fmla="*/ 4402 h 425"/>
                <a:gd name="T132" fmla="+- 0 9188 8004"/>
                <a:gd name="T133" fmla="*/ T132 w 1201"/>
                <a:gd name="T134" fmla="+- 0 4614 4402"/>
                <a:gd name="T135" fmla="*/ 4614 h 425"/>
                <a:gd name="T136" fmla="+- 0 9196 8004"/>
                <a:gd name="T137" fmla="*/ T136 w 1201"/>
                <a:gd name="T138" fmla="+- 0 4606 4402"/>
                <a:gd name="T139" fmla="*/ 4606 h 425"/>
                <a:gd name="T140" fmla="+- 0 9205 8004"/>
                <a:gd name="T141" fmla="*/ T140 w 1201"/>
                <a:gd name="T142" fmla="+- 0 4606 4402"/>
                <a:gd name="T143" fmla="*/ 4606 h 425"/>
                <a:gd name="T144" fmla="+- 0 9205 8004"/>
                <a:gd name="T145" fmla="*/ T144 w 1201"/>
                <a:gd name="T146" fmla="+- 0 4402 4402"/>
                <a:gd name="T147" fmla="*/ 4402 h 42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</a:cxnLst>
              <a:rect l="0" t="0" r="r" b="b"/>
              <a:pathLst>
                <a:path w="1201" h="425">
                  <a:moveTo>
                    <a:pt x="40" y="328"/>
                  </a:moveTo>
                  <a:lnTo>
                    <a:pt x="0" y="328"/>
                  </a:lnTo>
                  <a:lnTo>
                    <a:pt x="48" y="424"/>
                  </a:lnTo>
                  <a:lnTo>
                    <a:pt x="88" y="344"/>
                  </a:lnTo>
                  <a:lnTo>
                    <a:pt x="40" y="344"/>
                  </a:lnTo>
                  <a:lnTo>
                    <a:pt x="40" y="328"/>
                  </a:lnTo>
                  <a:close/>
                  <a:moveTo>
                    <a:pt x="1184" y="204"/>
                  </a:moveTo>
                  <a:lnTo>
                    <a:pt x="40" y="204"/>
                  </a:lnTo>
                  <a:lnTo>
                    <a:pt x="40" y="344"/>
                  </a:lnTo>
                  <a:lnTo>
                    <a:pt x="56" y="344"/>
                  </a:lnTo>
                  <a:lnTo>
                    <a:pt x="56" y="220"/>
                  </a:lnTo>
                  <a:lnTo>
                    <a:pt x="48" y="220"/>
                  </a:lnTo>
                  <a:lnTo>
                    <a:pt x="56" y="212"/>
                  </a:lnTo>
                  <a:lnTo>
                    <a:pt x="1184" y="212"/>
                  </a:lnTo>
                  <a:lnTo>
                    <a:pt x="1184" y="204"/>
                  </a:lnTo>
                  <a:close/>
                  <a:moveTo>
                    <a:pt x="96" y="328"/>
                  </a:moveTo>
                  <a:lnTo>
                    <a:pt x="56" y="328"/>
                  </a:lnTo>
                  <a:lnTo>
                    <a:pt x="56" y="344"/>
                  </a:lnTo>
                  <a:lnTo>
                    <a:pt x="88" y="344"/>
                  </a:lnTo>
                  <a:lnTo>
                    <a:pt x="96" y="328"/>
                  </a:lnTo>
                  <a:close/>
                  <a:moveTo>
                    <a:pt x="56" y="212"/>
                  </a:moveTo>
                  <a:lnTo>
                    <a:pt x="48" y="220"/>
                  </a:lnTo>
                  <a:lnTo>
                    <a:pt x="56" y="220"/>
                  </a:lnTo>
                  <a:lnTo>
                    <a:pt x="56" y="212"/>
                  </a:lnTo>
                  <a:close/>
                  <a:moveTo>
                    <a:pt x="1201" y="204"/>
                  </a:moveTo>
                  <a:lnTo>
                    <a:pt x="1192" y="204"/>
                  </a:lnTo>
                  <a:lnTo>
                    <a:pt x="1184" y="212"/>
                  </a:lnTo>
                  <a:lnTo>
                    <a:pt x="56" y="212"/>
                  </a:lnTo>
                  <a:lnTo>
                    <a:pt x="56" y="220"/>
                  </a:lnTo>
                  <a:lnTo>
                    <a:pt x="1201" y="220"/>
                  </a:lnTo>
                  <a:lnTo>
                    <a:pt x="1201" y="204"/>
                  </a:lnTo>
                  <a:close/>
                  <a:moveTo>
                    <a:pt x="1201" y="0"/>
                  </a:moveTo>
                  <a:lnTo>
                    <a:pt x="1184" y="0"/>
                  </a:lnTo>
                  <a:lnTo>
                    <a:pt x="1184" y="212"/>
                  </a:lnTo>
                  <a:lnTo>
                    <a:pt x="1192" y="204"/>
                  </a:lnTo>
                  <a:lnTo>
                    <a:pt x="1201" y="204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48" name="AutoShape 314">
              <a:extLst>
                <a:ext uri="{FF2B5EF4-FFF2-40B4-BE49-F238E27FC236}">
                  <a16:creationId xmlns:a16="http://schemas.microsoft.com/office/drawing/2014/main" id="{B9D6CCD6-1B1A-4265-A90E-8FE2D1FF5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" y="5251"/>
              <a:ext cx="243" cy="97"/>
            </a:xfrm>
            <a:custGeom>
              <a:avLst/>
              <a:gdLst>
                <a:gd name="T0" fmla="+- 0 9967 9821"/>
                <a:gd name="T1" fmla="*/ T0 w 243"/>
                <a:gd name="T2" fmla="+- 0 5252 5252"/>
                <a:gd name="T3" fmla="*/ 5252 h 97"/>
                <a:gd name="T4" fmla="+- 0 9967 9821"/>
                <a:gd name="T5" fmla="*/ T4 w 243"/>
                <a:gd name="T6" fmla="+- 0 5348 5252"/>
                <a:gd name="T7" fmla="*/ 5348 h 97"/>
                <a:gd name="T8" fmla="+- 0 10047 9821"/>
                <a:gd name="T9" fmla="*/ T8 w 243"/>
                <a:gd name="T10" fmla="+- 0 5308 5252"/>
                <a:gd name="T11" fmla="*/ 5308 h 97"/>
                <a:gd name="T12" fmla="+- 0 9983 9821"/>
                <a:gd name="T13" fmla="*/ T12 w 243"/>
                <a:gd name="T14" fmla="+- 0 5308 5252"/>
                <a:gd name="T15" fmla="*/ 5308 h 97"/>
                <a:gd name="T16" fmla="+- 0 9983 9821"/>
                <a:gd name="T17" fmla="*/ T16 w 243"/>
                <a:gd name="T18" fmla="+- 0 5292 5252"/>
                <a:gd name="T19" fmla="*/ 5292 h 97"/>
                <a:gd name="T20" fmla="+- 0 10047 9821"/>
                <a:gd name="T21" fmla="*/ T20 w 243"/>
                <a:gd name="T22" fmla="+- 0 5292 5252"/>
                <a:gd name="T23" fmla="*/ 5292 h 97"/>
                <a:gd name="T24" fmla="+- 0 9967 9821"/>
                <a:gd name="T25" fmla="*/ T24 w 243"/>
                <a:gd name="T26" fmla="+- 0 5252 5252"/>
                <a:gd name="T27" fmla="*/ 5252 h 97"/>
                <a:gd name="T28" fmla="+- 0 9967 9821"/>
                <a:gd name="T29" fmla="*/ T28 w 243"/>
                <a:gd name="T30" fmla="+- 0 5292 5252"/>
                <a:gd name="T31" fmla="*/ 5292 h 97"/>
                <a:gd name="T32" fmla="+- 0 9821 9821"/>
                <a:gd name="T33" fmla="*/ T32 w 243"/>
                <a:gd name="T34" fmla="+- 0 5292 5252"/>
                <a:gd name="T35" fmla="*/ 5292 h 97"/>
                <a:gd name="T36" fmla="+- 0 9821 9821"/>
                <a:gd name="T37" fmla="*/ T36 w 243"/>
                <a:gd name="T38" fmla="+- 0 5308 5252"/>
                <a:gd name="T39" fmla="*/ 5308 h 97"/>
                <a:gd name="T40" fmla="+- 0 9967 9821"/>
                <a:gd name="T41" fmla="*/ T40 w 243"/>
                <a:gd name="T42" fmla="+- 0 5308 5252"/>
                <a:gd name="T43" fmla="*/ 5308 h 97"/>
                <a:gd name="T44" fmla="+- 0 9967 9821"/>
                <a:gd name="T45" fmla="*/ T44 w 243"/>
                <a:gd name="T46" fmla="+- 0 5292 5252"/>
                <a:gd name="T47" fmla="*/ 5292 h 97"/>
                <a:gd name="T48" fmla="+- 0 10047 9821"/>
                <a:gd name="T49" fmla="*/ T48 w 243"/>
                <a:gd name="T50" fmla="+- 0 5292 5252"/>
                <a:gd name="T51" fmla="*/ 5292 h 97"/>
                <a:gd name="T52" fmla="+- 0 9983 9821"/>
                <a:gd name="T53" fmla="*/ T52 w 243"/>
                <a:gd name="T54" fmla="+- 0 5292 5252"/>
                <a:gd name="T55" fmla="*/ 5292 h 97"/>
                <a:gd name="T56" fmla="+- 0 9983 9821"/>
                <a:gd name="T57" fmla="*/ T56 w 243"/>
                <a:gd name="T58" fmla="+- 0 5308 5252"/>
                <a:gd name="T59" fmla="*/ 5308 h 97"/>
                <a:gd name="T60" fmla="+- 0 10047 9821"/>
                <a:gd name="T61" fmla="*/ T60 w 243"/>
                <a:gd name="T62" fmla="+- 0 5308 5252"/>
                <a:gd name="T63" fmla="*/ 5308 h 97"/>
                <a:gd name="T64" fmla="+- 0 10063 9821"/>
                <a:gd name="T65" fmla="*/ T64 w 243"/>
                <a:gd name="T66" fmla="+- 0 5300 5252"/>
                <a:gd name="T67" fmla="*/ 5300 h 97"/>
                <a:gd name="T68" fmla="+- 0 10047 9821"/>
                <a:gd name="T69" fmla="*/ T68 w 243"/>
                <a:gd name="T70" fmla="+- 0 5292 5252"/>
                <a:gd name="T71" fmla="*/ 5292 h 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</a:cxnLst>
              <a:rect l="0" t="0" r="r" b="b"/>
              <a:pathLst>
                <a:path w="243" h="97">
                  <a:moveTo>
                    <a:pt x="146" y="0"/>
                  </a:moveTo>
                  <a:lnTo>
                    <a:pt x="146" y="96"/>
                  </a:lnTo>
                  <a:lnTo>
                    <a:pt x="226" y="56"/>
                  </a:lnTo>
                  <a:lnTo>
                    <a:pt x="162" y="56"/>
                  </a:lnTo>
                  <a:lnTo>
                    <a:pt x="162" y="40"/>
                  </a:lnTo>
                  <a:lnTo>
                    <a:pt x="226" y="40"/>
                  </a:lnTo>
                  <a:lnTo>
                    <a:pt x="146" y="0"/>
                  </a:lnTo>
                  <a:close/>
                  <a:moveTo>
                    <a:pt x="146" y="40"/>
                  </a:moveTo>
                  <a:lnTo>
                    <a:pt x="0" y="40"/>
                  </a:lnTo>
                  <a:lnTo>
                    <a:pt x="0" y="56"/>
                  </a:lnTo>
                  <a:lnTo>
                    <a:pt x="146" y="56"/>
                  </a:lnTo>
                  <a:lnTo>
                    <a:pt x="146" y="40"/>
                  </a:lnTo>
                  <a:close/>
                  <a:moveTo>
                    <a:pt x="226" y="40"/>
                  </a:moveTo>
                  <a:lnTo>
                    <a:pt x="162" y="40"/>
                  </a:lnTo>
                  <a:lnTo>
                    <a:pt x="162" y="56"/>
                  </a:lnTo>
                  <a:lnTo>
                    <a:pt x="226" y="56"/>
                  </a:lnTo>
                  <a:lnTo>
                    <a:pt x="242" y="48"/>
                  </a:lnTo>
                  <a:lnTo>
                    <a:pt x="226" y="4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49" name="Freeform 313">
              <a:extLst>
                <a:ext uri="{FF2B5EF4-FFF2-40B4-BE49-F238E27FC236}">
                  <a16:creationId xmlns:a16="http://schemas.microsoft.com/office/drawing/2014/main" id="{75C22A60-FF97-449D-A2D0-B47566B33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3" y="5072"/>
              <a:ext cx="454" cy="454"/>
            </a:xfrm>
            <a:custGeom>
              <a:avLst/>
              <a:gdLst>
                <a:gd name="T0" fmla="+- 0 10290 10063"/>
                <a:gd name="T1" fmla="*/ T0 w 454"/>
                <a:gd name="T2" fmla="+- 0 5073 5073"/>
                <a:gd name="T3" fmla="*/ 5073 h 454"/>
                <a:gd name="T4" fmla="+- 0 10218 10063"/>
                <a:gd name="T5" fmla="*/ T4 w 454"/>
                <a:gd name="T6" fmla="+- 0 5085 5073"/>
                <a:gd name="T7" fmla="*/ 5085 h 454"/>
                <a:gd name="T8" fmla="+- 0 10156 10063"/>
                <a:gd name="T9" fmla="*/ T8 w 454"/>
                <a:gd name="T10" fmla="+- 0 5117 5073"/>
                <a:gd name="T11" fmla="*/ 5117 h 454"/>
                <a:gd name="T12" fmla="+- 0 10107 10063"/>
                <a:gd name="T13" fmla="*/ T12 w 454"/>
                <a:gd name="T14" fmla="+- 0 5166 5073"/>
                <a:gd name="T15" fmla="*/ 5166 h 454"/>
                <a:gd name="T16" fmla="+- 0 10075 10063"/>
                <a:gd name="T17" fmla="*/ T16 w 454"/>
                <a:gd name="T18" fmla="+- 0 5228 5073"/>
                <a:gd name="T19" fmla="*/ 5228 h 454"/>
                <a:gd name="T20" fmla="+- 0 10063 10063"/>
                <a:gd name="T21" fmla="*/ T20 w 454"/>
                <a:gd name="T22" fmla="+- 0 5300 5073"/>
                <a:gd name="T23" fmla="*/ 5300 h 454"/>
                <a:gd name="T24" fmla="+- 0 10075 10063"/>
                <a:gd name="T25" fmla="*/ T24 w 454"/>
                <a:gd name="T26" fmla="+- 0 5372 5073"/>
                <a:gd name="T27" fmla="*/ 5372 h 454"/>
                <a:gd name="T28" fmla="+- 0 10107 10063"/>
                <a:gd name="T29" fmla="*/ T28 w 454"/>
                <a:gd name="T30" fmla="+- 0 5434 5073"/>
                <a:gd name="T31" fmla="*/ 5434 h 454"/>
                <a:gd name="T32" fmla="+- 0 10156 10063"/>
                <a:gd name="T33" fmla="*/ T32 w 454"/>
                <a:gd name="T34" fmla="+- 0 5483 5073"/>
                <a:gd name="T35" fmla="*/ 5483 h 454"/>
                <a:gd name="T36" fmla="+- 0 10218 10063"/>
                <a:gd name="T37" fmla="*/ T36 w 454"/>
                <a:gd name="T38" fmla="+- 0 5515 5073"/>
                <a:gd name="T39" fmla="*/ 5515 h 454"/>
                <a:gd name="T40" fmla="+- 0 10290 10063"/>
                <a:gd name="T41" fmla="*/ T40 w 454"/>
                <a:gd name="T42" fmla="+- 0 5527 5073"/>
                <a:gd name="T43" fmla="*/ 5527 h 454"/>
                <a:gd name="T44" fmla="+- 0 10362 10063"/>
                <a:gd name="T45" fmla="*/ T44 w 454"/>
                <a:gd name="T46" fmla="+- 0 5515 5073"/>
                <a:gd name="T47" fmla="*/ 5515 h 454"/>
                <a:gd name="T48" fmla="+- 0 10424 10063"/>
                <a:gd name="T49" fmla="*/ T48 w 454"/>
                <a:gd name="T50" fmla="+- 0 5483 5073"/>
                <a:gd name="T51" fmla="*/ 5483 h 454"/>
                <a:gd name="T52" fmla="+- 0 10473 10063"/>
                <a:gd name="T53" fmla="*/ T52 w 454"/>
                <a:gd name="T54" fmla="+- 0 5434 5073"/>
                <a:gd name="T55" fmla="*/ 5434 h 454"/>
                <a:gd name="T56" fmla="+- 0 10505 10063"/>
                <a:gd name="T57" fmla="*/ T56 w 454"/>
                <a:gd name="T58" fmla="+- 0 5372 5073"/>
                <a:gd name="T59" fmla="*/ 5372 h 454"/>
                <a:gd name="T60" fmla="+- 0 10517 10063"/>
                <a:gd name="T61" fmla="*/ T60 w 454"/>
                <a:gd name="T62" fmla="+- 0 5300 5073"/>
                <a:gd name="T63" fmla="*/ 5300 h 454"/>
                <a:gd name="T64" fmla="+- 0 10505 10063"/>
                <a:gd name="T65" fmla="*/ T64 w 454"/>
                <a:gd name="T66" fmla="+- 0 5228 5073"/>
                <a:gd name="T67" fmla="*/ 5228 h 454"/>
                <a:gd name="T68" fmla="+- 0 10473 10063"/>
                <a:gd name="T69" fmla="*/ T68 w 454"/>
                <a:gd name="T70" fmla="+- 0 5166 5073"/>
                <a:gd name="T71" fmla="*/ 5166 h 454"/>
                <a:gd name="T72" fmla="+- 0 10424 10063"/>
                <a:gd name="T73" fmla="*/ T72 w 454"/>
                <a:gd name="T74" fmla="+- 0 5117 5073"/>
                <a:gd name="T75" fmla="*/ 5117 h 454"/>
                <a:gd name="T76" fmla="+- 0 10362 10063"/>
                <a:gd name="T77" fmla="*/ T76 w 454"/>
                <a:gd name="T78" fmla="+- 0 5085 5073"/>
                <a:gd name="T79" fmla="*/ 5085 h 454"/>
                <a:gd name="T80" fmla="+- 0 10290 10063"/>
                <a:gd name="T81" fmla="*/ T80 w 454"/>
                <a:gd name="T82" fmla="+- 0 5073 5073"/>
                <a:gd name="T83" fmla="*/ 5073 h 4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4" h="454">
                  <a:moveTo>
                    <a:pt x="227" y="0"/>
                  </a:moveTo>
                  <a:lnTo>
                    <a:pt x="155" y="12"/>
                  </a:lnTo>
                  <a:lnTo>
                    <a:pt x="93" y="44"/>
                  </a:lnTo>
                  <a:lnTo>
                    <a:pt x="44" y="93"/>
                  </a:lnTo>
                  <a:lnTo>
                    <a:pt x="12" y="155"/>
                  </a:lnTo>
                  <a:lnTo>
                    <a:pt x="0" y="227"/>
                  </a:lnTo>
                  <a:lnTo>
                    <a:pt x="12" y="299"/>
                  </a:lnTo>
                  <a:lnTo>
                    <a:pt x="44" y="361"/>
                  </a:lnTo>
                  <a:lnTo>
                    <a:pt x="93" y="410"/>
                  </a:lnTo>
                  <a:lnTo>
                    <a:pt x="155" y="442"/>
                  </a:lnTo>
                  <a:lnTo>
                    <a:pt x="227" y="454"/>
                  </a:lnTo>
                  <a:lnTo>
                    <a:pt x="299" y="442"/>
                  </a:lnTo>
                  <a:lnTo>
                    <a:pt x="361" y="410"/>
                  </a:lnTo>
                  <a:lnTo>
                    <a:pt x="410" y="361"/>
                  </a:lnTo>
                  <a:lnTo>
                    <a:pt x="442" y="299"/>
                  </a:lnTo>
                  <a:lnTo>
                    <a:pt x="454" y="227"/>
                  </a:lnTo>
                  <a:lnTo>
                    <a:pt x="442" y="155"/>
                  </a:lnTo>
                  <a:lnTo>
                    <a:pt x="410" y="93"/>
                  </a:lnTo>
                  <a:lnTo>
                    <a:pt x="361" y="44"/>
                  </a:lnTo>
                  <a:lnTo>
                    <a:pt x="299" y="12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50" name="Freeform 312">
              <a:extLst>
                <a:ext uri="{FF2B5EF4-FFF2-40B4-BE49-F238E27FC236}">
                  <a16:creationId xmlns:a16="http://schemas.microsoft.com/office/drawing/2014/main" id="{C19DF182-1F74-42DB-A856-4EA93B49A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3" y="5072"/>
              <a:ext cx="454" cy="454"/>
            </a:xfrm>
            <a:custGeom>
              <a:avLst/>
              <a:gdLst>
                <a:gd name="T0" fmla="+- 0 10063 10063"/>
                <a:gd name="T1" fmla="*/ T0 w 454"/>
                <a:gd name="T2" fmla="+- 0 5300 5073"/>
                <a:gd name="T3" fmla="*/ 5300 h 454"/>
                <a:gd name="T4" fmla="+- 0 10075 10063"/>
                <a:gd name="T5" fmla="*/ T4 w 454"/>
                <a:gd name="T6" fmla="+- 0 5228 5073"/>
                <a:gd name="T7" fmla="*/ 5228 h 454"/>
                <a:gd name="T8" fmla="+- 0 10107 10063"/>
                <a:gd name="T9" fmla="*/ T8 w 454"/>
                <a:gd name="T10" fmla="+- 0 5166 5073"/>
                <a:gd name="T11" fmla="*/ 5166 h 454"/>
                <a:gd name="T12" fmla="+- 0 10156 10063"/>
                <a:gd name="T13" fmla="*/ T12 w 454"/>
                <a:gd name="T14" fmla="+- 0 5117 5073"/>
                <a:gd name="T15" fmla="*/ 5117 h 454"/>
                <a:gd name="T16" fmla="+- 0 10218 10063"/>
                <a:gd name="T17" fmla="*/ T16 w 454"/>
                <a:gd name="T18" fmla="+- 0 5085 5073"/>
                <a:gd name="T19" fmla="*/ 5085 h 454"/>
                <a:gd name="T20" fmla="+- 0 10290 10063"/>
                <a:gd name="T21" fmla="*/ T20 w 454"/>
                <a:gd name="T22" fmla="+- 0 5073 5073"/>
                <a:gd name="T23" fmla="*/ 5073 h 454"/>
                <a:gd name="T24" fmla="+- 0 10362 10063"/>
                <a:gd name="T25" fmla="*/ T24 w 454"/>
                <a:gd name="T26" fmla="+- 0 5085 5073"/>
                <a:gd name="T27" fmla="*/ 5085 h 454"/>
                <a:gd name="T28" fmla="+- 0 10424 10063"/>
                <a:gd name="T29" fmla="*/ T28 w 454"/>
                <a:gd name="T30" fmla="+- 0 5117 5073"/>
                <a:gd name="T31" fmla="*/ 5117 h 454"/>
                <a:gd name="T32" fmla="+- 0 10473 10063"/>
                <a:gd name="T33" fmla="*/ T32 w 454"/>
                <a:gd name="T34" fmla="+- 0 5166 5073"/>
                <a:gd name="T35" fmla="*/ 5166 h 454"/>
                <a:gd name="T36" fmla="+- 0 10505 10063"/>
                <a:gd name="T37" fmla="*/ T36 w 454"/>
                <a:gd name="T38" fmla="+- 0 5228 5073"/>
                <a:gd name="T39" fmla="*/ 5228 h 454"/>
                <a:gd name="T40" fmla="+- 0 10517 10063"/>
                <a:gd name="T41" fmla="*/ T40 w 454"/>
                <a:gd name="T42" fmla="+- 0 5300 5073"/>
                <a:gd name="T43" fmla="*/ 5300 h 454"/>
                <a:gd name="T44" fmla="+- 0 10505 10063"/>
                <a:gd name="T45" fmla="*/ T44 w 454"/>
                <a:gd name="T46" fmla="+- 0 5372 5073"/>
                <a:gd name="T47" fmla="*/ 5372 h 454"/>
                <a:gd name="T48" fmla="+- 0 10473 10063"/>
                <a:gd name="T49" fmla="*/ T48 w 454"/>
                <a:gd name="T50" fmla="+- 0 5434 5073"/>
                <a:gd name="T51" fmla="*/ 5434 h 454"/>
                <a:gd name="T52" fmla="+- 0 10424 10063"/>
                <a:gd name="T53" fmla="*/ T52 w 454"/>
                <a:gd name="T54" fmla="+- 0 5483 5073"/>
                <a:gd name="T55" fmla="*/ 5483 h 454"/>
                <a:gd name="T56" fmla="+- 0 10362 10063"/>
                <a:gd name="T57" fmla="*/ T56 w 454"/>
                <a:gd name="T58" fmla="+- 0 5515 5073"/>
                <a:gd name="T59" fmla="*/ 5515 h 454"/>
                <a:gd name="T60" fmla="+- 0 10290 10063"/>
                <a:gd name="T61" fmla="*/ T60 w 454"/>
                <a:gd name="T62" fmla="+- 0 5527 5073"/>
                <a:gd name="T63" fmla="*/ 5527 h 454"/>
                <a:gd name="T64" fmla="+- 0 10218 10063"/>
                <a:gd name="T65" fmla="*/ T64 w 454"/>
                <a:gd name="T66" fmla="+- 0 5515 5073"/>
                <a:gd name="T67" fmla="*/ 5515 h 454"/>
                <a:gd name="T68" fmla="+- 0 10156 10063"/>
                <a:gd name="T69" fmla="*/ T68 w 454"/>
                <a:gd name="T70" fmla="+- 0 5483 5073"/>
                <a:gd name="T71" fmla="*/ 5483 h 454"/>
                <a:gd name="T72" fmla="+- 0 10107 10063"/>
                <a:gd name="T73" fmla="*/ T72 w 454"/>
                <a:gd name="T74" fmla="+- 0 5434 5073"/>
                <a:gd name="T75" fmla="*/ 5434 h 454"/>
                <a:gd name="T76" fmla="+- 0 10075 10063"/>
                <a:gd name="T77" fmla="*/ T76 w 454"/>
                <a:gd name="T78" fmla="+- 0 5372 5073"/>
                <a:gd name="T79" fmla="*/ 5372 h 454"/>
                <a:gd name="T80" fmla="+- 0 10063 10063"/>
                <a:gd name="T81" fmla="*/ T80 w 454"/>
                <a:gd name="T82" fmla="+- 0 5300 5073"/>
                <a:gd name="T83" fmla="*/ 5300 h 4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4" h="454">
                  <a:moveTo>
                    <a:pt x="0" y="227"/>
                  </a:moveTo>
                  <a:lnTo>
                    <a:pt x="12" y="155"/>
                  </a:lnTo>
                  <a:lnTo>
                    <a:pt x="44" y="93"/>
                  </a:lnTo>
                  <a:lnTo>
                    <a:pt x="93" y="44"/>
                  </a:lnTo>
                  <a:lnTo>
                    <a:pt x="155" y="12"/>
                  </a:lnTo>
                  <a:lnTo>
                    <a:pt x="227" y="0"/>
                  </a:lnTo>
                  <a:lnTo>
                    <a:pt x="299" y="12"/>
                  </a:lnTo>
                  <a:lnTo>
                    <a:pt x="361" y="44"/>
                  </a:lnTo>
                  <a:lnTo>
                    <a:pt x="410" y="93"/>
                  </a:lnTo>
                  <a:lnTo>
                    <a:pt x="442" y="155"/>
                  </a:lnTo>
                  <a:lnTo>
                    <a:pt x="454" y="227"/>
                  </a:lnTo>
                  <a:lnTo>
                    <a:pt x="442" y="299"/>
                  </a:lnTo>
                  <a:lnTo>
                    <a:pt x="410" y="361"/>
                  </a:lnTo>
                  <a:lnTo>
                    <a:pt x="361" y="410"/>
                  </a:lnTo>
                  <a:lnTo>
                    <a:pt x="299" y="442"/>
                  </a:lnTo>
                  <a:lnTo>
                    <a:pt x="227" y="454"/>
                  </a:lnTo>
                  <a:lnTo>
                    <a:pt x="155" y="442"/>
                  </a:lnTo>
                  <a:lnTo>
                    <a:pt x="93" y="410"/>
                  </a:lnTo>
                  <a:lnTo>
                    <a:pt x="44" y="361"/>
                  </a:lnTo>
                  <a:lnTo>
                    <a:pt x="12" y="299"/>
                  </a:lnTo>
                  <a:lnTo>
                    <a:pt x="0" y="227"/>
                  </a:lnTo>
                  <a:close/>
                </a:path>
              </a:pathLst>
            </a:custGeom>
            <a:noFill/>
            <a:ln w="763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51" name="Freeform 311">
              <a:extLst>
                <a:ext uri="{FF2B5EF4-FFF2-40B4-BE49-F238E27FC236}">
                  <a16:creationId xmlns:a16="http://schemas.microsoft.com/office/drawing/2014/main" id="{870CB3F4-9A26-45CD-803C-F6D5EDD2A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5" y="4822"/>
              <a:ext cx="956" cy="954"/>
            </a:xfrm>
            <a:custGeom>
              <a:avLst/>
              <a:gdLst>
                <a:gd name="T0" fmla="+- 0 9343 8865"/>
                <a:gd name="T1" fmla="*/ T0 w 956"/>
                <a:gd name="T2" fmla="+- 0 4823 4823"/>
                <a:gd name="T3" fmla="*/ 4823 h 954"/>
                <a:gd name="T4" fmla="+- 0 8865 8865"/>
                <a:gd name="T5" fmla="*/ T4 w 956"/>
                <a:gd name="T6" fmla="+- 0 5300 4823"/>
                <a:gd name="T7" fmla="*/ 5300 h 954"/>
                <a:gd name="T8" fmla="+- 0 9343 8865"/>
                <a:gd name="T9" fmla="*/ T8 w 956"/>
                <a:gd name="T10" fmla="+- 0 5777 4823"/>
                <a:gd name="T11" fmla="*/ 5777 h 954"/>
                <a:gd name="T12" fmla="+- 0 9821 8865"/>
                <a:gd name="T13" fmla="*/ T12 w 956"/>
                <a:gd name="T14" fmla="+- 0 5300 4823"/>
                <a:gd name="T15" fmla="*/ 5300 h 954"/>
                <a:gd name="T16" fmla="+- 0 9343 8865"/>
                <a:gd name="T17" fmla="*/ T16 w 956"/>
                <a:gd name="T18" fmla="+- 0 4823 4823"/>
                <a:gd name="T19" fmla="*/ 4823 h 9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956" h="954">
                  <a:moveTo>
                    <a:pt x="478" y="0"/>
                  </a:moveTo>
                  <a:lnTo>
                    <a:pt x="0" y="477"/>
                  </a:lnTo>
                  <a:lnTo>
                    <a:pt x="478" y="954"/>
                  </a:lnTo>
                  <a:lnTo>
                    <a:pt x="956" y="47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52" name="Freeform 310">
              <a:extLst>
                <a:ext uri="{FF2B5EF4-FFF2-40B4-BE49-F238E27FC236}">
                  <a16:creationId xmlns:a16="http://schemas.microsoft.com/office/drawing/2014/main" id="{BA5497F0-9414-4A87-A7FB-8C91F950E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5" y="4822"/>
              <a:ext cx="956" cy="954"/>
            </a:xfrm>
            <a:custGeom>
              <a:avLst/>
              <a:gdLst>
                <a:gd name="T0" fmla="+- 0 8865 8865"/>
                <a:gd name="T1" fmla="*/ T0 w 956"/>
                <a:gd name="T2" fmla="+- 0 5300 4823"/>
                <a:gd name="T3" fmla="*/ 5300 h 954"/>
                <a:gd name="T4" fmla="+- 0 9343 8865"/>
                <a:gd name="T5" fmla="*/ T4 w 956"/>
                <a:gd name="T6" fmla="+- 0 4823 4823"/>
                <a:gd name="T7" fmla="*/ 4823 h 954"/>
                <a:gd name="T8" fmla="+- 0 9821 8865"/>
                <a:gd name="T9" fmla="*/ T8 w 956"/>
                <a:gd name="T10" fmla="+- 0 5300 4823"/>
                <a:gd name="T11" fmla="*/ 5300 h 954"/>
                <a:gd name="T12" fmla="+- 0 9343 8865"/>
                <a:gd name="T13" fmla="*/ T12 w 956"/>
                <a:gd name="T14" fmla="+- 0 5777 4823"/>
                <a:gd name="T15" fmla="*/ 5777 h 954"/>
                <a:gd name="T16" fmla="+- 0 8865 8865"/>
                <a:gd name="T17" fmla="*/ T16 w 956"/>
                <a:gd name="T18" fmla="+- 0 5300 4823"/>
                <a:gd name="T19" fmla="*/ 5300 h 9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956" h="954">
                  <a:moveTo>
                    <a:pt x="0" y="477"/>
                  </a:moveTo>
                  <a:lnTo>
                    <a:pt x="478" y="0"/>
                  </a:lnTo>
                  <a:lnTo>
                    <a:pt x="956" y="477"/>
                  </a:lnTo>
                  <a:lnTo>
                    <a:pt x="478" y="954"/>
                  </a:lnTo>
                  <a:lnTo>
                    <a:pt x="0" y="477"/>
                  </a:lnTo>
                  <a:close/>
                </a:path>
              </a:pathLst>
            </a:custGeom>
            <a:noFill/>
            <a:ln w="10176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53" name="AutoShape 309">
              <a:extLst>
                <a:ext uri="{FF2B5EF4-FFF2-40B4-BE49-F238E27FC236}">
                  <a16:creationId xmlns:a16="http://schemas.microsoft.com/office/drawing/2014/main" id="{BCA47FCE-52AB-4E90-A586-9E2EA7F9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8" y="5252"/>
              <a:ext cx="338" cy="97"/>
            </a:xfrm>
            <a:custGeom>
              <a:avLst/>
              <a:gdLst>
                <a:gd name="T0" fmla="+- 0 8851 8529"/>
                <a:gd name="T1" fmla="*/ T0 w 338"/>
                <a:gd name="T2" fmla="+- 0 5292 5252"/>
                <a:gd name="T3" fmla="*/ 5292 h 97"/>
                <a:gd name="T4" fmla="+- 0 8786 8529"/>
                <a:gd name="T5" fmla="*/ T4 w 338"/>
                <a:gd name="T6" fmla="+- 0 5292 5252"/>
                <a:gd name="T7" fmla="*/ 5292 h 97"/>
                <a:gd name="T8" fmla="+- 0 8786 8529"/>
                <a:gd name="T9" fmla="*/ T8 w 338"/>
                <a:gd name="T10" fmla="+- 0 5308 5252"/>
                <a:gd name="T11" fmla="*/ 5308 h 97"/>
                <a:gd name="T12" fmla="+- 0 8770 8529"/>
                <a:gd name="T13" fmla="*/ T12 w 338"/>
                <a:gd name="T14" fmla="+- 0 5309 5252"/>
                <a:gd name="T15" fmla="*/ 5309 h 97"/>
                <a:gd name="T16" fmla="+- 0 8770 8529"/>
                <a:gd name="T17" fmla="*/ T16 w 338"/>
                <a:gd name="T18" fmla="+- 0 5349 5252"/>
                <a:gd name="T19" fmla="*/ 5349 h 97"/>
                <a:gd name="T20" fmla="+- 0 8866 8529"/>
                <a:gd name="T21" fmla="*/ T20 w 338"/>
                <a:gd name="T22" fmla="+- 0 5300 5252"/>
                <a:gd name="T23" fmla="*/ 5300 h 97"/>
                <a:gd name="T24" fmla="+- 0 8851 8529"/>
                <a:gd name="T25" fmla="*/ T24 w 338"/>
                <a:gd name="T26" fmla="+- 0 5292 5252"/>
                <a:gd name="T27" fmla="*/ 5292 h 97"/>
                <a:gd name="T28" fmla="+- 0 8770 8529"/>
                <a:gd name="T29" fmla="*/ T28 w 338"/>
                <a:gd name="T30" fmla="+- 0 5292 5252"/>
                <a:gd name="T31" fmla="*/ 5292 h 97"/>
                <a:gd name="T32" fmla="+- 0 8529 8529"/>
                <a:gd name="T33" fmla="*/ T32 w 338"/>
                <a:gd name="T34" fmla="+- 0 5294 5252"/>
                <a:gd name="T35" fmla="*/ 5294 h 97"/>
                <a:gd name="T36" fmla="+- 0 8529 8529"/>
                <a:gd name="T37" fmla="*/ T36 w 338"/>
                <a:gd name="T38" fmla="+- 0 5310 5252"/>
                <a:gd name="T39" fmla="*/ 5310 h 97"/>
                <a:gd name="T40" fmla="+- 0 8770 8529"/>
                <a:gd name="T41" fmla="*/ T40 w 338"/>
                <a:gd name="T42" fmla="+- 0 5309 5252"/>
                <a:gd name="T43" fmla="*/ 5309 h 97"/>
                <a:gd name="T44" fmla="+- 0 8770 8529"/>
                <a:gd name="T45" fmla="*/ T44 w 338"/>
                <a:gd name="T46" fmla="+- 0 5292 5252"/>
                <a:gd name="T47" fmla="*/ 5292 h 97"/>
                <a:gd name="T48" fmla="+- 0 8786 8529"/>
                <a:gd name="T49" fmla="*/ T48 w 338"/>
                <a:gd name="T50" fmla="+- 0 5292 5252"/>
                <a:gd name="T51" fmla="*/ 5292 h 97"/>
                <a:gd name="T52" fmla="+- 0 8770 8529"/>
                <a:gd name="T53" fmla="*/ T52 w 338"/>
                <a:gd name="T54" fmla="+- 0 5292 5252"/>
                <a:gd name="T55" fmla="*/ 5292 h 97"/>
                <a:gd name="T56" fmla="+- 0 8770 8529"/>
                <a:gd name="T57" fmla="*/ T56 w 338"/>
                <a:gd name="T58" fmla="+- 0 5309 5252"/>
                <a:gd name="T59" fmla="*/ 5309 h 97"/>
                <a:gd name="T60" fmla="+- 0 8786 8529"/>
                <a:gd name="T61" fmla="*/ T60 w 338"/>
                <a:gd name="T62" fmla="+- 0 5308 5252"/>
                <a:gd name="T63" fmla="*/ 5308 h 97"/>
                <a:gd name="T64" fmla="+- 0 8786 8529"/>
                <a:gd name="T65" fmla="*/ T64 w 338"/>
                <a:gd name="T66" fmla="+- 0 5292 5252"/>
                <a:gd name="T67" fmla="*/ 5292 h 97"/>
                <a:gd name="T68" fmla="+- 0 8770 8529"/>
                <a:gd name="T69" fmla="*/ T68 w 338"/>
                <a:gd name="T70" fmla="+- 0 5252 5252"/>
                <a:gd name="T71" fmla="*/ 5252 h 97"/>
                <a:gd name="T72" fmla="+- 0 8770 8529"/>
                <a:gd name="T73" fmla="*/ T72 w 338"/>
                <a:gd name="T74" fmla="+- 0 5292 5252"/>
                <a:gd name="T75" fmla="*/ 5292 h 97"/>
                <a:gd name="T76" fmla="+- 0 8851 8529"/>
                <a:gd name="T77" fmla="*/ T76 w 338"/>
                <a:gd name="T78" fmla="+- 0 5292 5252"/>
                <a:gd name="T79" fmla="*/ 5292 h 97"/>
                <a:gd name="T80" fmla="+- 0 8770 8529"/>
                <a:gd name="T81" fmla="*/ T80 w 338"/>
                <a:gd name="T82" fmla="+- 0 5252 5252"/>
                <a:gd name="T83" fmla="*/ 5252 h 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338" h="97">
                  <a:moveTo>
                    <a:pt x="322" y="40"/>
                  </a:moveTo>
                  <a:lnTo>
                    <a:pt x="257" y="40"/>
                  </a:lnTo>
                  <a:lnTo>
                    <a:pt x="257" y="56"/>
                  </a:lnTo>
                  <a:lnTo>
                    <a:pt x="241" y="57"/>
                  </a:lnTo>
                  <a:lnTo>
                    <a:pt x="241" y="97"/>
                  </a:lnTo>
                  <a:lnTo>
                    <a:pt x="337" y="48"/>
                  </a:lnTo>
                  <a:lnTo>
                    <a:pt x="322" y="40"/>
                  </a:lnTo>
                  <a:close/>
                  <a:moveTo>
                    <a:pt x="241" y="40"/>
                  </a:moveTo>
                  <a:lnTo>
                    <a:pt x="0" y="42"/>
                  </a:lnTo>
                  <a:lnTo>
                    <a:pt x="0" y="58"/>
                  </a:lnTo>
                  <a:lnTo>
                    <a:pt x="241" y="57"/>
                  </a:lnTo>
                  <a:lnTo>
                    <a:pt x="241" y="40"/>
                  </a:lnTo>
                  <a:close/>
                  <a:moveTo>
                    <a:pt x="257" y="40"/>
                  </a:moveTo>
                  <a:lnTo>
                    <a:pt x="241" y="40"/>
                  </a:lnTo>
                  <a:lnTo>
                    <a:pt x="241" y="57"/>
                  </a:lnTo>
                  <a:lnTo>
                    <a:pt x="257" y="56"/>
                  </a:lnTo>
                  <a:lnTo>
                    <a:pt x="257" y="40"/>
                  </a:lnTo>
                  <a:close/>
                  <a:moveTo>
                    <a:pt x="241" y="0"/>
                  </a:moveTo>
                  <a:lnTo>
                    <a:pt x="241" y="40"/>
                  </a:lnTo>
                  <a:lnTo>
                    <a:pt x="322" y="4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54" name="Freeform 308">
              <a:extLst>
                <a:ext uri="{FF2B5EF4-FFF2-40B4-BE49-F238E27FC236}">
                  <a16:creationId xmlns:a16="http://schemas.microsoft.com/office/drawing/2014/main" id="{C30283FB-888B-44B5-9519-C5887AB77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" y="6057"/>
              <a:ext cx="1954" cy="501"/>
            </a:xfrm>
            <a:custGeom>
              <a:avLst/>
              <a:gdLst>
                <a:gd name="T0" fmla="+- 0 8373 8373"/>
                <a:gd name="T1" fmla="*/ T0 w 1954"/>
                <a:gd name="T2" fmla="+- 0 6141 6058"/>
                <a:gd name="T3" fmla="*/ 6141 h 501"/>
                <a:gd name="T4" fmla="+- 0 8379 8373"/>
                <a:gd name="T5" fmla="*/ T4 w 1954"/>
                <a:gd name="T6" fmla="+- 0 6109 6058"/>
                <a:gd name="T7" fmla="*/ 6109 h 501"/>
                <a:gd name="T8" fmla="+- 0 8397 8373"/>
                <a:gd name="T9" fmla="*/ T8 w 1954"/>
                <a:gd name="T10" fmla="+- 0 6082 6058"/>
                <a:gd name="T11" fmla="*/ 6082 h 501"/>
                <a:gd name="T12" fmla="+- 0 8424 8373"/>
                <a:gd name="T13" fmla="*/ T12 w 1954"/>
                <a:gd name="T14" fmla="+- 0 6064 6058"/>
                <a:gd name="T15" fmla="*/ 6064 h 501"/>
                <a:gd name="T16" fmla="+- 0 8456 8373"/>
                <a:gd name="T17" fmla="*/ T16 w 1954"/>
                <a:gd name="T18" fmla="+- 0 6058 6058"/>
                <a:gd name="T19" fmla="*/ 6058 h 501"/>
                <a:gd name="T20" fmla="+- 0 10243 8373"/>
                <a:gd name="T21" fmla="*/ T20 w 1954"/>
                <a:gd name="T22" fmla="+- 0 6058 6058"/>
                <a:gd name="T23" fmla="*/ 6058 h 501"/>
                <a:gd name="T24" fmla="+- 0 10302 8373"/>
                <a:gd name="T25" fmla="*/ T24 w 1954"/>
                <a:gd name="T26" fmla="+- 0 6082 6058"/>
                <a:gd name="T27" fmla="*/ 6082 h 501"/>
                <a:gd name="T28" fmla="+- 0 10326 8373"/>
                <a:gd name="T29" fmla="*/ T28 w 1954"/>
                <a:gd name="T30" fmla="+- 0 6141 6058"/>
                <a:gd name="T31" fmla="*/ 6141 h 501"/>
                <a:gd name="T32" fmla="+- 0 10326 8373"/>
                <a:gd name="T33" fmla="*/ T32 w 1954"/>
                <a:gd name="T34" fmla="+- 0 6474 6058"/>
                <a:gd name="T35" fmla="*/ 6474 h 501"/>
                <a:gd name="T36" fmla="+- 0 10320 8373"/>
                <a:gd name="T37" fmla="*/ T36 w 1954"/>
                <a:gd name="T38" fmla="+- 0 6507 6058"/>
                <a:gd name="T39" fmla="*/ 6507 h 501"/>
                <a:gd name="T40" fmla="+- 0 10302 8373"/>
                <a:gd name="T41" fmla="*/ T40 w 1954"/>
                <a:gd name="T42" fmla="+- 0 6533 6058"/>
                <a:gd name="T43" fmla="*/ 6533 h 501"/>
                <a:gd name="T44" fmla="+- 0 10276 8373"/>
                <a:gd name="T45" fmla="*/ T44 w 1954"/>
                <a:gd name="T46" fmla="+- 0 6551 6058"/>
                <a:gd name="T47" fmla="*/ 6551 h 501"/>
                <a:gd name="T48" fmla="+- 0 10243 8373"/>
                <a:gd name="T49" fmla="*/ T48 w 1954"/>
                <a:gd name="T50" fmla="+- 0 6558 6058"/>
                <a:gd name="T51" fmla="*/ 6558 h 501"/>
                <a:gd name="T52" fmla="+- 0 8456 8373"/>
                <a:gd name="T53" fmla="*/ T52 w 1954"/>
                <a:gd name="T54" fmla="+- 0 6558 6058"/>
                <a:gd name="T55" fmla="*/ 6558 h 501"/>
                <a:gd name="T56" fmla="+- 0 8397 8373"/>
                <a:gd name="T57" fmla="*/ T56 w 1954"/>
                <a:gd name="T58" fmla="+- 0 6533 6058"/>
                <a:gd name="T59" fmla="*/ 6533 h 501"/>
                <a:gd name="T60" fmla="+- 0 8373 8373"/>
                <a:gd name="T61" fmla="*/ T60 w 1954"/>
                <a:gd name="T62" fmla="+- 0 6474 6058"/>
                <a:gd name="T63" fmla="*/ 6474 h 501"/>
                <a:gd name="T64" fmla="+- 0 8373 8373"/>
                <a:gd name="T65" fmla="*/ T64 w 1954"/>
                <a:gd name="T66" fmla="+- 0 6141 6058"/>
                <a:gd name="T67" fmla="*/ 6141 h 50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954" h="501">
                  <a:moveTo>
                    <a:pt x="0" y="83"/>
                  </a:moveTo>
                  <a:lnTo>
                    <a:pt x="6" y="51"/>
                  </a:lnTo>
                  <a:lnTo>
                    <a:pt x="24" y="24"/>
                  </a:lnTo>
                  <a:lnTo>
                    <a:pt x="51" y="6"/>
                  </a:lnTo>
                  <a:lnTo>
                    <a:pt x="83" y="0"/>
                  </a:lnTo>
                  <a:lnTo>
                    <a:pt x="1870" y="0"/>
                  </a:lnTo>
                  <a:lnTo>
                    <a:pt x="1929" y="24"/>
                  </a:lnTo>
                  <a:lnTo>
                    <a:pt x="1953" y="83"/>
                  </a:lnTo>
                  <a:lnTo>
                    <a:pt x="1953" y="416"/>
                  </a:lnTo>
                  <a:lnTo>
                    <a:pt x="1947" y="449"/>
                  </a:lnTo>
                  <a:lnTo>
                    <a:pt x="1929" y="475"/>
                  </a:lnTo>
                  <a:lnTo>
                    <a:pt x="1903" y="493"/>
                  </a:lnTo>
                  <a:lnTo>
                    <a:pt x="1870" y="500"/>
                  </a:lnTo>
                  <a:lnTo>
                    <a:pt x="83" y="500"/>
                  </a:lnTo>
                  <a:lnTo>
                    <a:pt x="24" y="475"/>
                  </a:lnTo>
                  <a:lnTo>
                    <a:pt x="0" y="416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763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55" name="AutoShape 307">
              <a:extLst>
                <a:ext uri="{FF2B5EF4-FFF2-40B4-BE49-F238E27FC236}">
                  <a16:creationId xmlns:a16="http://schemas.microsoft.com/office/drawing/2014/main" id="{7C5EE877-E5C1-4F27-908F-3541B6ACC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" y="1163"/>
              <a:ext cx="9392" cy="5154"/>
            </a:xfrm>
            <a:custGeom>
              <a:avLst/>
              <a:gdLst>
                <a:gd name="T0" fmla="+- 0 8374 5"/>
                <a:gd name="T1" fmla="*/ T0 w 9392"/>
                <a:gd name="T2" fmla="+- 0 6300 1163"/>
                <a:gd name="T3" fmla="*/ 6300 h 5154"/>
                <a:gd name="T4" fmla="+- 0 21 5"/>
                <a:gd name="T5" fmla="*/ T4 w 9392"/>
                <a:gd name="T6" fmla="+- 0 6300 1163"/>
                <a:gd name="T7" fmla="*/ 6300 h 5154"/>
                <a:gd name="T8" fmla="+- 0 21 5"/>
                <a:gd name="T9" fmla="*/ T8 w 9392"/>
                <a:gd name="T10" fmla="+- 0 1219 1163"/>
                <a:gd name="T11" fmla="*/ 1219 h 5154"/>
                <a:gd name="T12" fmla="+- 0 63 5"/>
                <a:gd name="T13" fmla="*/ T12 w 9392"/>
                <a:gd name="T14" fmla="+- 0 1219 1163"/>
                <a:gd name="T15" fmla="*/ 1219 h 5154"/>
                <a:gd name="T16" fmla="+- 0 63 5"/>
                <a:gd name="T17" fmla="*/ T16 w 9392"/>
                <a:gd name="T18" fmla="+- 0 1259 1163"/>
                <a:gd name="T19" fmla="*/ 1259 h 5154"/>
                <a:gd name="T20" fmla="+- 0 143 5"/>
                <a:gd name="T21" fmla="*/ T20 w 9392"/>
                <a:gd name="T22" fmla="+- 0 1219 1163"/>
                <a:gd name="T23" fmla="*/ 1219 h 5154"/>
                <a:gd name="T24" fmla="+- 0 159 5"/>
                <a:gd name="T25" fmla="*/ T24 w 9392"/>
                <a:gd name="T26" fmla="+- 0 1211 1163"/>
                <a:gd name="T27" fmla="*/ 1211 h 5154"/>
                <a:gd name="T28" fmla="+- 0 143 5"/>
                <a:gd name="T29" fmla="*/ T28 w 9392"/>
                <a:gd name="T30" fmla="+- 0 1203 1163"/>
                <a:gd name="T31" fmla="*/ 1203 h 5154"/>
                <a:gd name="T32" fmla="+- 0 63 5"/>
                <a:gd name="T33" fmla="*/ T32 w 9392"/>
                <a:gd name="T34" fmla="+- 0 1163 1163"/>
                <a:gd name="T35" fmla="*/ 1163 h 5154"/>
                <a:gd name="T36" fmla="+- 0 63 5"/>
                <a:gd name="T37" fmla="*/ T36 w 9392"/>
                <a:gd name="T38" fmla="+- 0 1203 1163"/>
                <a:gd name="T39" fmla="*/ 1203 h 5154"/>
                <a:gd name="T40" fmla="+- 0 5 5"/>
                <a:gd name="T41" fmla="*/ T40 w 9392"/>
                <a:gd name="T42" fmla="+- 0 1203 1163"/>
                <a:gd name="T43" fmla="*/ 1203 h 5154"/>
                <a:gd name="T44" fmla="+- 0 5 5"/>
                <a:gd name="T45" fmla="*/ T44 w 9392"/>
                <a:gd name="T46" fmla="+- 0 6316 1163"/>
                <a:gd name="T47" fmla="*/ 6316 h 5154"/>
                <a:gd name="T48" fmla="+- 0 8374 5"/>
                <a:gd name="T49" fmla="*/ T48 w 9392"/>
                <a:gd name="T50" fmla="+- 0 6316 1163"/>
                <a:gd name="T51" fmla="*/ 6316 h 5154"/>
                <a:gd name="T52" fmla="+- 0 8374 5"/>
                <a:gd name="T53" fmla="*/ T52 w 9392"/>
                <a:gd name="T54" fmla="+- 0 6308 1163"/>
                <a:gd name="T55" fmla="*/ 6308 h 5154"/>
                <a:gd name="T56" fmla="+- 0 8374 5"/>
                <a:gd name="T57" fmla="*/ T56 w 9392"/>
                <a:gd name="T58" fmla="+- 0 6300 1163"/>
                <a:gd name="T59" fmla="*/ 6300 h 5154"/>
                <a:gd name="T60" fmla="+- 0 9396 5"/>
                <a:gd name="T61" fmla="*/ T60 w 9392"/>
                <a:gd name="T62" fmla="+- 0 5960 1163"/>
                <a:gd name="T63" fmla="*/ 5960 h 5154"/>
                <a:gd name="T64" fmla="+- 0 9356 5"/>
                <a:gd name="T65" fmla="*/ T64 w 9392"/>
                <a:gd name="T66" fmla="+- 0 5961 1163"/>
                <a:gd name="T67" fmla="*/ 5961 h 5154"/>
                <a:gd name="T68" fmla="+- 0 9352 5"/>
                <a:gd name="T69" fmla="*/ T68 w 9392"/>
                <a:gd name="T70" fmla="+- 0 5777 1163"/>
                <a:gd name="T71" fmla="*/ 5777 h 5154"/>
                <a:gd name="T72" fmla="+- 0 9336 5"/>
                <a:gd name="T73" fmla="*/ T72 w 9392"/>
                <a:gd name="T74" fmla="+- 0 5777 1163"/>
                <a:gd name="T75" fmla="*/ 5777 h 5154"/>
                <a:gd name="T76" fmla="+- 0 9340 5"/>
                <a:gd name="T77" fmla="*/ T76 w 9392"/>
                <a:gd name="T78" fmla="+- 0 5961 1163"/>
                <a:gd name="T79" fmla="*/ 5961 h 5154"/>
                <a:gd name="T80" fmla="+- 0 9300 5"/>
                <a:gd name="T81" fmla="*/ T80 w 9392"/>
                <a:gd name="T82" fmla="+- 0 5962 1163"/>
                <a:gd name="T83" fmla="*/ 5962 h 5154"/>
                <a:gd name="T84" fmla="+- 0 9351 5"/>
                <a:gd name="T85" fmla="*/ T84 w 9392"/>
                <a:gd name="T86" fmla="+- 0 6057 1163"/>
                <a:gd name="T87" fmla="*/ 6057 h 5154"/>
                <a:gd name="T88" fmla="+- 0 9388 5"/>
                <a:gd name="T89" fmla="*/ T88 w 9392"/>
                <a:gd name="T90" fmla="+- 0 5977 1163"/>
                <a:gd name="T91" fmla="*/ 5977 h 5154"/>
                <a:gd name="T92" fmla="+- 0 9396 5"/>
                <a:gd name="T93" fmla="*/ T92 w 9392"/>
                <a:gd name="T94" fmla="+- 0 5960 1163"/>
                <a:gd name="T95" fmla="*/ 5960 h 51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</a:cxnLst>
              <a:rect l="0" t="0" r="r" b="b"/>
              <a:pathLst>
                <a:path w="9392" h="5154">
                  <a:moveTo>
                    <a:pt x="8369" y="5137"/>
                  </a:moveTo>
                  <a:lnTo>
                    <a:pt x="16" y="5137"/>
                  </a:lnTo>
                  <a:lnTo>
                    <a:pt x="16" y="56"/>
                  </a:lnTo>
                  <a:lnTo>
                    <a:pt x="58" y="56"/>
                  </a:lnTo>
                  <a:lnTo>
                    <a:pt x="58" y="96"/>
                  </a:lnTo>
                  <a:lnTo>
                    <a:pt x="138" y="56"/>
                  </a:lnTo>
                  <a:lnTo>
                    <a:pt x="154" y="48"/>
                  </a:lnTo>
                  <a:lnTo>
                    <a:pt x="138" y="40"/>
                  </a:lnTo>
                  <a:lnTo>
                    <a:pt x="58" y="0"/>
                  </a:lnTo>
                  <a:lnTo>
                    <a:pt x="58" y="40"/>
                  </a:lnTo>
                  <a:lnTo>
                    <a:pt x="0" y="40"/>
                  </a:lnTo>
                  <a:lnTo>
                    <a:pt x="0" y="5153"/>
                  </a:lnTo>
                  <a:lnTo>
                    <a:pt x="8369" y="5153"/>
                  </a:lnTo>
                  <a:lnTo>
                    <a:pt x="8369" y="5145"/>
                  </a:lnTo>
                  <a:lnTo>
                    <a:pt x="8369" y="5137"/>
                  </a:lnTo>
                  <a:close/>
                  <a:moveTo>
                    <a:pt x="9391" y="4797"/>
                  </a:moveTo>
                  <a:lnTo>
                    <a:pt x="9351" y="4798"/>
                  </a:lnTo>
                  <a:lnTo>
                    <a:pt x="9347" y="4614"/>
                  </a:lnTo>
                  <a:lnTo>
                    <a:pt x="9331" y="4614"/>
                  </a:lnTo>
                  <a:lnTo>
                    <a:pt x="9335" y="4798"/>
                  </a:lnTo>
                  <a:lnTo>
                    <a:pt x="9295" y="4799"/>
                  </a:lnTo>
                  <a:lnTo>
                    <a:pt x="9346" y="4894"/>
                  </a:lnTo>
                  <a:lnTo>
                    <a:pt x="9383" y="4814"/>
                  </a:lnTo>
                  <a:lnTo>
                    <a:pt x="9391" y="4797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56" name="AutoShape 306">
              <a:extLst>
                <a:ext uri="{FF2B5EF4-FFF2-40B4-BE49-F238E27FC236}">
                  <a16:creationId xmlns:a16="http://schemas.microsoft.com/office/drawing/2014/main" id="{ECAD6E2B-588D-4141-A463-67404E4EB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3" y="0"/>
              <a:ext cx="6064" cy="319"/>
            </a:xfrm>
            <a:custGeom>
              <a:avLst/>
              <a:gdLst>
                <a:gd name="T0" fmla="+- 0 4685 4684"/>
                <a:gd name="T1" fmla="*/ T0 w 6064"/>
                <a:gd name="T2" fmla="*/ 49 h 319"/>
                <a:gd name="T3" fmla="+- 0 4733 4684"/>
                <a:gd name="T4" fmla="*/ T3 w 6064"/>
                <a:gd name="T5" fmla="*/ 317 h 319"/>
                <a:gd name="T6" fmla="+- 0 4741 4684"/>
                <a:gd name="T7" fmla="*/ T6 w 6064"/>
                <a:gd name="T8" fmla="*/ 294 h 319"/>
                <a:gd name="T9" fmla="+- 0 4725 4684"/>
                <a:gd name="T10" fmla="*/ T9 w 6064"/>
                <a:gd name="T11" fmla="*/ 289 h 319"/>
                <a:gd name="T12" fmla="+- 0 4714 4684"/>
                <a:gd name="T13" fmla="*/ T12 w 6064"/>
                <a:gd name="T14" fmla="*/ 277 h 319"/>
                <a:gd name="T15" fmla="+- 0 4709 4684"/>
                <a:gd name="T16" fmla="*/ T15 w 6064"/>
                <a:gd name="T17" fmla="*/ 264 h 319"/>
                <a:gd name="T18" fmla="+- 0 4710 4684"/>
                <a:gd name="T19" fmla="*/ T18 w 6064"/>
                <a:gd name="T20" fmla="*/ 48 h 319"/>
                <a:gd name="T21" fmla="+- 0 4720 4684"/>
                <a:gd name="T22" fmla="*/ T21 w 6064"/>
                <a:gd name="T23" fmla="*/ 34 h 319"/>
                <a:gd name="T24" fmla="+- 0 4732 4684"/>
                <a:gd name="T25" fmla="*/ T24 w 6064"/>
                <a:gd name="T26" fmla="*/ 26 h 319"/>
                <a:gd name="T27" fmla="+- 0 10710 4684"/>
                <a:gd name="T28" fmla="*/ T27 w 6064"/>
                <a:gd name="T29" fmla="*/ 5 h 319"/>
                <a:gd name="T30" fmla="+- 0 10685 4684"/>
                <a:gd name="T31" fmla="*/ T30 w 6064"/>
                <a:gd name="T32" fmla="*/ 294 h 319"/>
                <a:gd name="T33" fmla="+- 0 4737 4684"/>
                <a:gd name="T34" fmla="*/ T33 w 6064"/>
                <a:gd name="T35" fmla="*/ 294 h 319"/>
                <a:gd name="T36" fmla="+- 0 10695 4684"/>
                <a:gd name="T37" fmla="*/ T36 w 6064"/>
                <a:gd name="T38" fmla="*/ 293 h 319"/>
                <a:gd name="T39" fmla="+- 0 10694 4684"/>
                <a:gd name="T40" fmla="*/ T39 w 6064"/>
                <a:gd name="T41" fmla="*/ 294 h 319"/>
                <a:gd name="T42" fmla="+- 0 4729 4684"/>
                <a:gd name="T43" fmla="*/ T42 w 6064"/>
                <a:gd name="T44" fmla="*/ 291 h 319"/>
                <a:gd name="T45" fmla="+- 0 10737 4684"/>
                <a:gd name="T46" fmla="*/ T45 w 6064"/>
                <a:gd name="T47" fmla="*/ 291 h 319"/>
                <a:gd name="T48" fmla="+- 0 4730 4684"/>
                <a:gd name="T49" fmla="*/ T48 w 6064"/>
                <a:gd name="T50" fmla="*/ 291 h 319"/>
                <a:gd name="T51" fmla="+- 0 4725 4684"/>
                <a:gd name="T52" fmla="*/ T51 w 6064"/>
                <a:gd name="T53" fmla="*/ 289 h 319"/>
                <a:gd name="T54" fmla="+- 0 10706 4684"/>
                <a:gd name="T55" fmla="*/ T54 w 6064"/>
                <a:gd name="T56" fmla="*/ 289 h 319"/>
                <a:gd name="T57" fmla="+- 0 4724 4684"/>
                <a:gd name="T58" fmla="*/ T57 w 6064"/>
                <a:gd name="T59" fmla="*/ 288 h 319"/>
                <a:gd name="T60" fmla="+- 0 10742 4684"/>
                <a:gd name="T61" fmla="*/ T60 w 6064"/>
                <a:gd name="T62" fmla="*/ 283 h 319"/>
                <a:gd name="T63" fmla="+- 0 10712 4684"/>
                <a:gd name="T64" fmla="*/ T63 w 6064"/>
                <a:gd name="T65" fmla="*/ 284 h 319"/>
                <a:gd name="T66" fmla="+- 0 10712 4684"/>
                <a:gd name="T67" fmla="*/ T66 w 6064"/>
                <a:gd name="T68" fmla="*/ 284 h 319"/>
                <a:gd name="T69" fmla="+- 0 4718 4684"/>
                <a:gd name="T70" fmla="*/ T69 w 6064"/>
                <a:gd name="T71" fmla="*/ 283 h 319"/>
                <a:gd name="T72" fmla="+- 0 4714 4684"/>
                <a:gd name="T73" fmla="*/ T72 w 6064"/>
                <a:gd name="T74" fmla="*/ 278 h 319"/>
                <a:gd name="T75" fmla="+- 0 10744 4684"/>
                <a:gd name="T76" fmla="*/ T75 w 6064"/>
                <a:gd name="T77" fmla="*/ 277 h 319"/>
                <a:gd name="T78" fmla="+- 0 10717 4684"/>
                <a:gd name="T79" fmla="*/ T78 w 6064"/>
                <a:gd name="T80" fmla="*/ 278 h 319"/>
                <a:gd name="T81" fmla="+- 0 4711 4684"/>
                <a:gd name="T82" fmla="*/ T81 w 6064"/>
                <a:gd name="T83" fmla="*/ 273 h 319"/>
                <a:gd name="T84" fmla="+- 0 10720 4684"/>
                <a:gd name="T85" fmla="*/ T84 w 6064"/>
                <a:gd name="T86" fmla="*/ 273 h 319"/>
                <a:gd name="T87" fmla="+- 0 10746 4684"/>
                <a:gd name="T88" fmla="*/ T87 w 6064"/>
                <a:gd name="T89" fmla="*/ 271 h 319"/>
                <a:gd name="T90" fmla="+- 0 4709 4684"/>
                <a:gd name="T91" fmla="*/ T90 w 6064"/>
                <a:gd name="T92" fmla="*/ 265 h 319"/>
                <a:gd name="T93" fmla="+- 0 10723 4684"/>
                <a:gd name="T94" fmla="*/ T93 w 6064"/>
                <a:gd name="T95" fmla="*/ 264 h 319"/>
                <a:gd name="T96" fmla="+- 0 10723 4684"/>
                <a:gd name="T97" fmla="*/ T96 w 6064"/>
                <a:gd name="T98" fmla="*/ 61 h 319"/>
                <a:gd name="T99" fmla="+- 0 4708 4684"/>
                <a:gd name="T100" fmla="*/ T99 w 6064"/>
                <a:gd name="T101" fmla="*/ 257 h 319"/>
                <a:gd name="T102" fmla="+- 0 4708 4684"/>
                <a:gd name="T103" fmla="*/ T102 w 6064"/>
                <a:gd name="T104" fmla="*/ 62 h 319"/>
                <a:gd name="T105" fmla="+- 0 10747 4684"/>
                <a:gd name="T106" fmla="*/ T105 w 6064"/>
                <a:gd name="T107" fmla="*/ 61 h 319"/>
                <a:gd name="T108" fmla="+- 0 4709 4684"/>
                <a:gd name="T109" fmla="*/ T108 w 6064"/>
                <a:gd name="T110" fmla="*/ 52 h 319"/>
                <a:gd name="T111" fmla="+- 0 4709 4684"/>
                <a:gd name="T112" fmla="*/ T111 w 6064"/>
                <a:gd name="T113" fmla="*/ 52 h 319"/>
                <a:gd name="T114" fmla="+- 0 10746 4684"/>
                <a:gd name="T115" fmla="*/ T114 w 6064"/>
                <a:gd name="T116" fmla="*/ 48 h 319"/>
                <a:gd name="T117" fmla="+- 0 4711 4684"/>
                <a:gd name="T118" fmla="*/ T117 w 6064"/>
                <a:gd name="T119" fmla="*/ 48 h 319"/>
                <a:gd name="T120" fmla="+- 0 10746 4684"/>
                <a:gd name="T121" fmla="*/ T120 w 6064"/>
                <a:gd name="T122" fmla="*/ 48 h 319"/>
                <a:gd name="T123" fmla="+- 0 10717 4684"/>
                <a:gd name="T124" fmla="*/ T123 w 6064"/>
                <a:gd name="T125" fmla="*/ 41 h 319"/>
                <a:gd name="T126" fmla="+- 0 10716 4684"/>
                <a:gd name="T127" fmla="*/ T126 w 6064"/>
                <a:gd name="T128" fmla="*/ 40 h 319"/>
                <a:gd name="T129" fmla="+- 0 4714 4684"/>
                <a:gd name="T130" fmla="*/ T129 w 6064"/>
                <a:gd name="T131" fmla="*/ 41 h 319"/>
                <a:gd name="T132" fmla="+- 0 10713 4684"/>
                <a:gd name="T133" fmla="*/ T132 w 6064"/>
                <a:gd name="T134" fmla="*/ 36 h 319"/>
                <a:gd name="T135" fmla="+- 0 4720 4684"/>
                <a:gd name="T136" fmla="*/ T135 w 6064"/>
                <a:gd name="T137" fmla="*/ 34 h 319"/>
                <a:gd name="T138" fmla="+- 0 10741 4684"/>
                <a:gd name="T139" fmla="*/ T138 w 6064"/>
                <a:gd name="T140" fmla="*/ 34 h 319"/>
                <a:gd name="T141" fmla="+- 0 10739 4684"/>
                <a:gd name="T142" fmla="*/ T141 w 6064"/>
                <a:gd name="T143" fmla="*/ 31 h 319"/>
                <a:gd name="T144" fmla="+- 0 4724 4684"/>
                <a:gd name="T145" fmla="*/ T144 w 6064"/>
                <a:gd name="T146" fmla="*/ 31 h 319"/>
                <a:gd name="T147" fmla="+- 0 10706 4684"/>
                <a:gd name="T148" fmla="*/ T147 w 6064"/>
                <a:gd name="T149" fmla="*/ 30 h 319"/>
                <a:gd name="T150" fmla="+- 0 4726 4684"/>
                <a:gd name="T151" fmla="*/ T150 w 6064"/>
                <a:gd name="T152" fmla="*/ 30 h 319"/>
                <a:gd name="T153" fmla="+- 0 4729 4684"/>
                <a:gd name="T154" fmla="*/ T153 w 6064"/>
                <a:gd name="T155" fmla="*/ 27 h 319"/>
                <a:gd name="T156" fmla="+- 0 10702 4684"/>
                <a:gd name="T157" fmla="*/ T156 w 6064"/>
                <a:gd name="T158" fmla="*/ 27 h 319"/>
                <a:gd name="T159" fmla="+- 0 4732 4684"/>
                <a:gd name="T160" fmla="*/ T159 w 6064"/>
                <a:gd name="T161" fmla="*/ 26 h 319"/>
                <a:gd name="T162" fmla="+- 0 10694 4684"/>
                <a:gd name="T163" fmla="*/ T162 w 6064"/>
                <a:gd name="T164" fmla="*/ 25 h 319"/>
                <a:gd name="T165" fmla="+- 0 10692 4684"/>
                <a:gd name="T166" fmla="*/ T165 w 6064"/>
                <a:gd name="T167" fmla="*/ 25 h 319"/>
                <a:gd name="T168" fmla="+- 0 4741 4684"/>
                <a:gd name="T169" fmla="*/ T168 w 6064"/>
                <a:gd name="T170" fmla="*/ 25 h 319"/>
                <a:gd name="T171" fmla="+- 0 10734 4684"/>
                <a:gd name="T172" fmla="*/ T171 w 6064"/>
                <a:gd name="T173" fmla="*/ 24 h 319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  <a:cxn ang="0">
                  <a:pos x="T31" y="T32"/>
                </a:cxn>
                <a:cxn ang="0">
                  <a:pos x="T34" y="T35"/>
                </a:cxn>
                <a:cxn ang="0">
                  <a:pos x="T37" y="T38"/>
                </a:cxn>
                <a:cxn ang="0">
                  <a:pos x="T40" y="T41"/>
                </a:cxn>
                <a:cxn ang="0">
                  <a:pos x="T43" y="T44"/>
                </a:cxn>
                <a:cxn ang="0">
                  <a:pos x="T46" y="T47"/>
                </a:cxn>
                <a:cxn ang="0">
                  <a:pos x="T49" y="T50"/>
                </a:cxn>
                <a:cxn ang="0">
                  <a:pos x="T52" y="T53"/>
                </a:cxn>
                <a:cxn ang="0">
                  <a:pos x="T55" y="T56"/>
                </a:cxn>
                <a:cxn ang="0">
                  <a:pos x="T58" y="T59"/>
                </a:cxn>
                <a:cxn ang="0">
                  <a:pos x="T61" y="T62"/>
                </a:cxn>
                <a:cxn ang="0">
                  <a:pos x="T64" y="T65"/>
                </a:cxn>
                <a:cxn ang="0">
                  <a:pos x="T67" y="T68"/>
                </a:cxn>
                <a:cxn ang="0">
                  <a:pos x="T70" y="T71"/>
                </a:cxn>
                <a:cxn ang="0">
                  <a:pos x="T73" y="T74"/>
                </a:cxn>
                <a:cxn ang="0">
                  <a:pos x="T76" y="T77"/>
                </a:cxn>
                <a:cxn ang="0">
                  <a:pos x="T79" y="T80"/>
                </a:cxn>
                <a:cxn ang="0">
                  <a:pos x="T82" y="T83"/>
                </a:cxn>
                <a:cxn ang="0">
                  <a:pos x="T85" y="T86"/>
                </a:cxn>
                <a:cxn ang="0">
                  <a:pos x="T88" y="T89"/>
                </a:cxn>
                <a:cxn ang="0">
                  <a:pos x="T91" y="T92"/>
                </a:cxn>
                <a:cxn ang="0">
                  <a:pos x="T94" y="T95"/>
                </a:cxn>
                <a:cxn ang="0">
                  <a:pos x="T97" y="T98"/>
                </a:cxn>
                <a:cxn ang="0">
                  <a:pos x="T100" y="T101"/>
                </a:cxn>
                <a:cxn ang="0">
                  <a:pos x="T103" y="T104"/>
                </a:cxn>
                <a:cxn ang="0">
                  <a:pos x="T106" y="T107"/>
                </a:cxn>
                <a:cxn ang="0">
                  <a:pos x="T109" y="T110"/>
                </a:cxn>
                <a:cxn ang="0">
                  <a:pos x="T112" y="T113"/>
                </a:cxn>
                <a:cxn ang="0">
                  <a:pos x="T115" y="T116"/>
                </a:cxn>
                <a:cxn ang="0">
                  <a:pos x="T118" y="T119"/>
                </a:cxn>
                <a:cxn ang="0">
                  <a:pos x="T121" y="T122"/>
                </a:cxn>
                <a:cxn ang="0">
                  <a:pos x="T124" y="T125"/>
                </a:cxn>
                <a:cxn ang="0">
                  <a:pos x="T127" y="T128"/>
                </a:cxn>
                <a:cxn ang="0">
                  <a:pos x="T130" y="T131"/>
                </a:cxn>
                <a:cxn ang="0">
                  <a:pos x="T133" y="T134"/>
                </a:cxn>
                <a:cxn ang="0">
                  <a:pos x="T136" y="T137"/>
                </a:cxn>
                <a:cxn ang="0">
                  <a:pos x="T139" y="T140"/>
                </a:cxn>
                <a:cxn ang="0">
                  <a:pos x="T142" y="T143"/>
                </a:cxn>
                <a:cxn ang="0">
                  <a:pos x="T145" y="T146"/>
                </a:cxn>
                <a:cxn ang="0">
                  <a:pos x="T148" y="T149"/>
                </a:cxn>
                <a:cxn ang="0">
                  <a:pos x="T151" y="T152"/>
                </a:cxn>
                <a:cxn ang="0">
                  <a:pos x="T154" y="T155"/>
                </a:cxn>
                <a:cxn ang="0">
                  <a:pos x="T157" y="T158"/>
                </a:cxn>
                <a:cxn ang="0">
                  <a:pos x="T160" y="T161"/>
                </a:cxn>
                <a:cxn ang="0">
                  <a:pos x="T163" y="T164"/>
                </a:cxn>
                <a:cxn ang="0">
                  <a:pos x="T166" y="T167"/>
                </a:cxn>
                <a:cxn ang="0">
                  <a:pos x="T169" y="T170"/>
                </a:cxn>
                <a:cxn ang="0">
                  <a:pos x="T172" y="T173"/>
                </a:cxn>
              </a:cxnLst>
              <a:rect l="0" t="0" r="r" b="b"/>
              <a:pathLst>
                <a:path w="6064" h="319">
                  <a:moveTo>
                    <a:pt x="6003" y="0"/>
                  </a:moveTo>
                  <a:lnTo>
                    <a:pt x="60" y="0"/>
                  </a:lnTo>
                  <a:lnTo>
                    <a:pt x="49" y="1"/>
                  </a:lnTo>
                  <a:lnTo>
                    <a:pt x="37" y="5"/>
                  </a:lnTo>
                  <a:lnTo>
                    <a:pt x="27" y="10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7"/>
                  </a:lnTo>
                  <a:lnTo>
                    <a:pt x="1" y="49"/>
                  </a:lnTo>
                  <a:lnTo>
                    <a:pt x="0" y="61"/>
                  </a:lnTo>
                  <a:lnTo>
                    <a:pt x="0" y="258"/>
                  </a:lnTo>
                  <a:lnTo>
                    <a:pt x="1" y="270"/>
                  </a:lnTo>
                  <a:lnTo>
                    <a:pt x="5" y="281"/>
                  </a:lnTo>
                  <a:lnTo>
                    <a:pt x="10" y="292"/>
                  </a:lnTo>
                  <a:lnTo>
                    <a:pt x="18" y="301"/>
                  </a:lnTo>
                  <a:lnTo>
                    <a:pt x="27" y="308"/>
                  </a:lnTo>
                  <a:lnTo>
                    <a:pt x="37" y="314"/>
                  </a:lnTo>
                  <a:lnTo>
                    <a:pt x="49" y="317"/>
                  </a:lnTo>
                  <a:lnTo>
                    <a:pt x="60" y="318"/>
                  </a:lnTo>
                  <a:lnTo>
                    <a:pt x="6003" y="318"/>
                  </a:lnTo>
                  <a:lnTo>
                    <a:pt x="6014" y="317"/>
                  </a:lnTo>
                  <a:lnTo>
                    <a:pt x="6026" y="314"/>
                  </a:lnTo>
                  <a:lnTo>
                    <a:pt x="6036" y="308"/>
                  </a:lnTo>
                  <a:lnTo>
                    <a:pt x="6045" y="301"/>
                  </a:lnTo>
                  <a:lnTo>
                    <a:pt x="6050" y="294"/>
                  </a:lnTo>
                  <a:lnTo>
                    <a:pt x="62" y="294"/>
                  </a:lnTo>
                  <a:lnTo>
                    <a:pt x="57" y="294"/>
                  </a:lnTo>
                  <a:lnTo>
                    <a:pt x="55" y="294"/>
                  </a:lnTo>
                  <a:lnTo>
                    <a:pt x="52" y="293"/>
                  </a:lnTo>
                  <a:lnTo>
                    <a:pt x="53" y="293"/>
                  </a:lnTo>
                  <a:lnTo>
                    <a:pt x="48" y="292"/>
                  </a:lnTo>
                  <a:lnTo>
                    <a:pt x="45" y="291"/>
                  </a:lnTo>
                  <a:lnTo>
                    <a:pt x="46" y="291"/>
                  </a:lnTo>
                  <a:lnTo>
                    <a:pt x="42" y="289"/>
                  </a:lnTo>
                  <a:lnTo>
                    <a:pt x="41" y="289"/>
                  </a:lnTo>
                  <a:lnTo>
                    <a:pt x="39" y="287"/>
                  </a:lnTo>
                  <a:lnTo>
                    <a:pt x="40" y="287"/>
                  </a:lnTo>
                  <a:lnTo>
                    <a:pt x="36" y="284"/>
                  </a:lnTo>
                  <a:lnTo>
                    <a:pt x="35" y="284"/>
                  </a:lnTo>
                  <a:lnTo>
                    <a:pt x="34" y="283"/>
                  </a:lnTo>
                  <a:lnTo>
                    <a:pt x="31" y="279"/>
                  </a:lnTo>
                  <a:lnTo>
                    <a:pt x="30" y="277"/>
                  </a:lnTo>
                  <a:lnTo>
                    <a:pt x="27" y="273"/>
                  </a:lnTo>
                  <a:lnTo>
                    <a:pt x="26" y="271"/>
                  </a:lnTo>
                  <a:lnTo>
                    <a:pt x="27" y="271"/>
                  </a:lnTo>
                  <a:lnTo>
                    <a:pt x="25" y="266"/>
                  </a:lnTo>
                  <a:lnTo>
                    <a:pt x="24" y="264"/>
                  </a:lnTo>
                  <a:lnTo>
                    <a:pt x="25" y="264"/>
                  </a:lnTo>
                  <a:lnTo>
                    <a:pt x="24" y="258"/>
                  </a:lnTo>
                  <a:lnTo>
                    <a:pt x="24" y="257"/>
                  </a:lnTo>
                  <a:lnTo>
                    <a:pt x="24" y="61"/>
                  </a:lnTo>
                  <a:lnTo>
                    <a:pt x="25" y="55"/>
                  </a:lnTo>
                  <a:lnTo>
                    <a:pt x="24" y="55"/>
                  </a:lnTo>
                  <a:lnTo>
                    <a:pt x="25" y="52"/>
                  </a:lnTo>
                  <a:lnTo>
                    <a:pt x="27" y="48"/>
                  </a:lnTo>
                  <a:lnTo>
                    <a:pt x="26" y="48"/>
                  </a:lnTo>
                  <a:lnTo>
                    <a:pt x="27" y="46"/>
                  </a:lnTo>
                  <a:lnTo>
                    <a:pt x="30" y="41"/>
                  </a:lnTo>
                  <a:lnTo>
                    <a:pt x="31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39" y="31"/>
                  </a:lnTo>
                  <a:lnTo>
                    <a:pt x="41" y="30"/>
                  </a:lnTo>
                  <a:lnTo>
                    <a:pt x="42" y="30"/>
                  </a:lnTo>
                  <a:lnTo>
                    <a:pt x="46" y="27"/>
                  </a:lnTo>
                  <a:lnTo>
                    <a:pt x="45" y="27"/>
                  </a:lnTo>
                  <a:lnTo>
                    <a:pt x="48" y="26"/>
                  </a:lnTo>
                  <a:lnTo>
                    <a:pt x="53" y="25"/>
                  </a:lnTo>
                  <a:lnTo>
                    <a:pt x="52" y="25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62" y="24"/>
                  </a:lnTo>
                  <a:lnTo>
                    <a:pt x="6050" y="24"/>
                  </a:lnTo>
                  <a:lnTo>
                    <a:pt x="6045" y="18"/>
                  </a:lnTo>
                  <a:lnTo>
                    <a:pt x="6036" y="11"/>
                  </a:lnTo>
                  <a:lnTo>
                    <a:pt x="6026" y="5"/>
                  </a:lnTo>
                  <a:lnTo>
                    <a:pt x="6014" y="1"/>
                  </a:lnTo>
                  <a:lnTo>
                    <a:pt x="6003" y="0"/>
                  </a:lnTo>
                  <a:close/>
                  <a:moveTo>
                    <a:pt x="6002" y="294"/>
                  </a:moveTo>
                  <a:lnTo>
                    <a:pt x="61" y="294"/>
                  </a:lnTo>
                  <a:lnTo>
                    <a:pt x="62" y="294"/>
                  </a:lnTo>
                  <a:lnTo>
                    <a:pt x="6001" y="294"/>
                  </a:lnTo>
                  <a:lnTo>
                    <a:pt x="6002" y="294"/>
                  </a:lnTo>
                  <a:close/>
                  <a:moveTo>
                    <a:pt x="6010" y="294"/>
                  </a:moveTo>
                  <a:lnTo>
                    <a:pt x="6001" y="294"/>
                  </a:lnTo>
                  <a:lnTo>
                    <a:pt x="6050" y="294"/>
                  </a:lnTo>
                  <a:lnTo>
                    <a:pt x="6051" y="294"/>
                  </a:lnTo>
                  <a:lnTo>
                    <a:pt x="6008" y="294"/>
                  </a:lnTo>
                  <a:lnTo>
                    <a:pt x="6010" y="294"/>
                  </a:lnTo>
                  <a:close/>
                  <a:moveTo>
                    <a:pt x="52" y="293"/>
                  </a:moveTo>
                  <a:lnTo>
                    <a:pt x="55" y="294"/>
                  </a:lnTo>
                  <a:lnTo>
                    <a:pt x="53" y="294"/>
                  </a:lnTo>
                  <a:lnTo>
                    <a:pt x="52" y="293"/>
                  </a:lnTo>
                  <a:close/>
                  <a:moveTo>
                    <a:pt x="53" y="294"/>
                  </a:moveTo>
                  <a:lnTo>
                    <a:pt x="55" y="294"/>
                  </a:lnTo>
                  <a:lnTo>
                    <a:pt x="57" y="294"/>
                  </a:lnTo>
                  <a:lnTo>
                    <a:pt x="53" y="294"/>
                  </a:lnTo>
                  <a:close/>
                  <a:moveTo>
                    <a:pt x="6011" y="293"/>
                  </a:moveTo>
                  <a:lnTo>
                    <a:pt x="6010" y="294"/>
                  </a:lnTo>
                  <a:lnTo>
                    <a:pt x="6008" y="294"/>
                  </a:lnTo>
                  <a:lnTo>
                    <a:pt x="6011" y="293"/>
                  </a:lnTo>
                  <a:close/>
                  <a:moveTo>
                    <a:pt x="6051" y="293"/>
                  </a:moveTo>
                  <a:lnTo>
                    <a:pt x="6011" y="293"/>
                  </a:lnTo>
                  <a:lnTo>
                    <a:pt x="6008" y="294"/>
                  </a:lnTo>
                  <a:lnTo>
                    <a:pt x="6051" y="294"/>
                  </a:lnTo>
                  <a:lnTo>
                    <a:pt x="6051" y="293"/>
                  </a:lnTo>
                  <a:close/>
                  <a:moveTo>
                    <a:pt x="53" y="293"/>
                  </a:moveTo>
                  <a:lnTo>
                    <a:pt x="52" y="293"/>
                  </a:lnTo>
                  <a:lnTo>
                    <a:pt x="53" y="294"/>
                  </a:lnTo>
                  <a:lnTo>
                    <a:pt x="53" y="293"/>
                  </a:lnTo>
                  <a:close/>
                  <a:moveTo>
                    <a:pt x="6017" y="291"/>
                  </a:moveTo>
                  <a:lnTo>
                    <a:pt x="6010" y="294"/>
                  </a:lnTo>
                  <a:lnTo>
                    <a:pt x="6011" y="293"/>
                  </a:lnTo>
                  <a:lnTo>
                    <a:pt x="6051" y="293"/>
                  </a:lnTo>
                  <a:lnTo>
                    <a:pt x="6052" y="292"/>
                  </a:lnTo>
                  <a:lnTo>
                    <a:pt x="6015" y="292"/>
                  </a:lnTo>
                  <a:lnTo>
                    <a:pt x="6017" y="291"/>
                  </a:lnTo>
                  <a:close/>
                  <a:moveTo>
                    <a:pt x="45" y="291"/>
                  </a:moveTo>
                  <a:lnTo>
                    <a:pt x="48" y="292"/>
                  </a:lnTo>
                  <a:lnTo>
                    <a:pt x="46" y="291"/>
                  </a:lnTo>
                  <a:lnTo>
                    <a:pt x="45" y="291"/>
                  </a:lnTo>
                  <a:close/>
                  <a:moveTo>
                    <a:pt x="46" y="291"/>
                  </a:moveTo>
                  <a:lnTo>
                    <a:pt x="48" y="292"/>
                  </a:lnTo>
                  <a:lnTo>
                    <a:pt x="46" y="291"/>
                  </a:lnTo>
                  <a:close/>
                  <a:moveTo>
                    <a:pt x="6018" y="291"/>
                  </a:moveTo>
                  <a:lnTo>
                    <a:pt x="6017" y="291"/>
                  </a:lnTo>
                  <a:lnTo>
                    <a:pt x="6015" y="292"/>
                  </a:lnTo>
                  <a:lnTo>
                    <a:pt x="6018" y="291"/>
                  </a:lnTo>
                  <a:close/>
                  <a:moveTo>
                    <a:pt x="6053" y="291"/>
                  </a:moveTo>
                  <a:lnTo>
                    <a:pt x="6018" y="291"/>
                  </a:lnTo>
                  <a:lnTo>
                    <a:pt x="6015" y="292"/>
                  </a:lnTo>
                  <a:lnTo>
                    <a:pt x="6052" y="292"/>
                  </a:lnTo>
                  <a:lnTo>
                    <a:pt x="6053" y="292"/>
                  </a:lnTo>
                  <a:lnTo>
                    <a:pt x="6053" y="291"/>
                  </a:lnTo>
                  <a:close/>
                  <a:moveTo>
                    <a:pt x="46" y="291"/>
                  </a:moveTo>
                  <a:lnTo>
                    <a:pt x="45" y="291"/>
                  </a:lnTo>
                  <a:lnTo>
                    <a:pt x="46" y="291"/>
                  </a:lnTo>
                  <a:close/>
                  <a:moveTo>
                    <a:pt x="6023" y="288"/>
                  </a:moveTo>
                  <a:lnTo>
                    <a:pt x="6017" y="291"/>
                  </a:lnTo>
                  <a:lnTo>
                    <a:pt x="6018" y="291"/>
                  </a:lnTo>
                  <a:lnTo>
                    <a:pt x="6053" y="291"/>
                  </a:lnTo>
                  <a:lnTo>
                    <a:pt x="6054" y="289"/>
                  </a:lnTo>
                  <a:lnTo>
                    <a:pt x="6022" y="289"/>
                  </a:lnTo>
                  <a:lnTo>
                    <a:pt x="6023" y="288"/>
                  </a:lnTo>
                  <a:close/>
                  <a:moveTo>
                    <a:pt x="39" y="287"/>
                  </a:moveTo>
                  <a:lnTo>
                    <a:pt x="41" y="289"/>
                  </a:lnTo>
                  <a:lnTo>
                    <a:pt x="40" y="288"/>
                  </a:lnTo>
                  <a:lnTo>
                    <a:pt x="39" y="287"/>
                  </a:lnTo>
                  <a:close/>
                  <a:moveTo>
                    <a:pt x="40" y="288"/>
                  </a:moveTo>
                  <a:lnTo>
                    <a:pt x="41" y="289"/>
                  </a:lnTo>
                  <a:lnTo>
                    <a:pt x="42" y="289"/>
                  </a:lnTo>
                  <a:lnTo>
                    <a:pt x="40" y="288"/>
                  </a:lnTo>
                  <a:close/>
                  <a:moveTo>
                    <a:pt x="6024" y="287"/>
                  </a:moveTo>
                  <a:lnTo>
                    <a:pt x="6023" y="288"/>
                  </a:lnTo>
                  <a:lnTo>
                    <a:pt x="6022" y="289"/>
                  </a:lnTo>
                  <a:lnTo>
                    <a:pt x="6024" y="287"/>
                  </a:lnTo>
                  <a:close/>
                  <a:moveTo>
                    <a:pt x="6055" y="287"/>
                  </a:moveTo>
                  <a:lnTo>
                    <a:pt x="6024" y="287"/>
                  </a:lnTo>
                  <a:lnTo>
                    <a:pt x="6022" y="289"/>
                  </a:lnTo>
                  <a:lnTo>
                    <a:pt x="6054" y="289"/>
                  </a:lnTo>
                  <a:lnTo>
                    <a:pt x="6055" y="287"/>
                  </a:lnTo>
                  <a:close/>
                  <a:moveTo>
                    <a:pt x="40" y="287"/>
                  </a:moveTo>
                  <a:lnTo>
                    <a:pt x="39" y="287"/>
                  </a:lnTo>
                  <a:lnTo>
                    <a:pt x="40" y="288"/>
                  </a:lnTo>
                  <a:lnTo>
                    <a:pt x="40" y="287"/>
                  </a:lnTo>
                  <a:close/>
                  <a:moveTo>
                    <a:pt x="6058" y="283"/>
                  </a:moveTo>
                  <a:lnTo>
                    <a:pt x="6029" y="283"/>
                  </a:lnTo>
                  <a:lnTo>
                    <a:pt x="6027" y="284"/>
                  </a:lnTo>
                  <a:lnTo>
                    <a:pt x="6023" y="288"/>
                  </a:lnTo>
                  <a:lnTo>
                    <a:pt x="6024" y="287"/>
                  </a:lnTo>
                  <a:lnTo>
                    <a:pt x="6055" y="287"/>
                  </a:lnTo>
                  <a:lnTo>
                    <a:pt x="6058" y="283"/>
                  </a:lnTo>
                  <a:close/>
                  <a:moveTo>
                    <a:pt x="34" y="283"/>
                  </a:moveTo>
                  <a:lnTo>
                    <a:pt x="35" y="284"/>
                  </a:lnTo>
                  <a:lnTo>
                    <a:pt x="34" y="283"/>
                  </a:lnTo>
                  <a:close/>
                  <a:moveTo>
                    <a:pt x="34" y="283"/>
                  </a:moveTo>
                  <a:lnTo>
                    <a:pt x="35" y="284"/>
                  </a:lnTo>
                  <a:lnTo>
                    <a:pt x="36" y="284"/>
                  </a:lnTo>
                  <a:lnTo>
                    <a:pt x="34" y="283"/>
                  </a:lnTo>
                  <a:close/>
                  <a:moveTo>
                    <a:pt x="6028" y="284"/>
                  </a:moveTo>
                  <a:lnTo>
                    <a:pt x="6027" y="284"/>
                  </a:lnTo>
                  <a:lnTo>
                    <a:pt x="6028" y="284"/>
                  </a:lnTo>
                  <a:close/>
                  <a:moveTo>
                    <a:pt x="6029" y="283"/>
                  </a:moveTo>
                  <a:lnTo>
                    <a:pt x="6028" y="284"/>
                  </a:lnTo>
                  <a:lnTo>
                    <a:pt x="6027" y="284"/>
                  </a:lnTo>
                  <a:lnTo>
                    <a:pt x="6029" y="283"/>
                  </a:lnTo>
                  <a:close/>
                  <a:moveTo>
                    <a:pt x="6033" y="278"/>
                  </a:moveTo>
                  <a:lnTo>
                    <a:pt x="6028" y="284"/>
                  </a:lnTo>
                  <a:lnTo>
                    <a:pt x="6029" y="283"/>
                  </a:lnTo>
                  <a:lnTo>
                    <a:pt x="6058" y="283"/>
                  </a:lnTo>
                  <a:lnTo>
                    <a:pt x="6058" y="281"/>
                  </a:lnTo>
                  <a:lnTo>
                    <a:pt x="6059" y="279"/>
                  </a:lnTo>
                  <a:lnTo>
                    <a:pt x="6032" y="279"/>
                  </a:lnTo>
                  <a:lnTo>
                    <a:pt x="6033" y="278"/>
                  </a:lnTo>
                  <a:close/>
                  <a:moveTo>
                    <a:pt x="34" y="283"/>
                  </a:moveTo>
                  <a:lnTo>
                    <a:pt x="34" y="283"/>
                  </a:lnTo>
                  <a:close/>
                  <a:moveTo>
                    <a:pt x="30" y="277"/>
                  </a:moveTo>
                  <a:lnTo>
                    <a:pt x="31" y="279"/>
                  </a:lnTo>
                  <a:lnTo>
                    <a:pt x="30" y="278"/>
                  </a:lnTo>
                  <a:lnTo>
                    <a:pt x="30" y="277"/>
                  </a:lnTo>
                  <a:close/>
                  <a:moveTo>
                    <a:pt x="30" y="278"/>
                  </a:moveTo>
                  <a:lnTo>
                    <a:pt x="31" y="279"/>
                  </a:lnTo>
                  <a:lnTo>
                    <a:pt x="30" y="278"/>
                  </a:lnTo>
                  <a:close/>
                  <a:moveTo>
                    <a:pt x="6034" y="277"/>
                  </a:moveTo>
                  <a:lnTo>
                    <a:pt x="6033" y="278"/>
                  </a:lnTo>
                  <a:lnTo>
                    <a:pt x="6032" y="279"/>
                  </a:lnTo>
                  <a:lnTo>
                    <a:pt x="6034" y="277"/>
                  </a:lnTo>
                  <a:close/>
                  <a:moveTo>
                    <a:pt x="6060" y="277"/>
                  </a:moveTo>
                  <a:lnTo>
                    <a:pt x="6034" y="277"/>
                  </a:lnTo>
                  <a:lnTo>
                    <a:pt x="6032" y="279"/>
                  </a:lnTo>
                  <a:lnTo>
                    <a:pt x="6059" y="279"/>
                  </a:lnTo>
                  <a:lnTo>
                    <a:pt x="6060" y="277"/>
                  </a:lnTo>
                  <a:close/>
                  <a:moveTo>
                    <a:pt x="30" y="277"/>
                  </a:moveTo>
                  <a:lnTo>
                    <a:pt x="30" y="277"/>
                  </a:lnTo>
                  <a:lnTo>
                    <a:pt x="30" y="278"/>
                  </a:lnTo>
                  <a:lnTo>
                    <a:pt x="30" y="277"/>
                  </a:lnTo>
                  <a:close/>
                  <a:moveTo>
                    <a:pt x="6062" y="271"/>
                  </a:moveTo>
                  <a:lnTo>
                    <a:pt x="6037" y="271"/>
                  </a:lnTo>
                  <a:lnTo>
                    <a:pt x="6036" y="273"/>
                  </a:lnTo>
                  <a:lnTo>
                    <a:pt x="6033" y="278"/>
                  </a:lnTo>
                  <a:lnTo>
                    <a:pt x="6034" y="277"/>
                  </a:lnTo>
                  <a:lnTo>
                    <a:pt x="6060" y="277"/>
                  </a:lnTo>
                  <a:lnTo>
                    <a:pt x="6062" y="271"/>
                  </a:lnTo>
                  <a:close/>
                  <a:moveTo>
                    <a:pt x="26" y="271"/>
                  </a:moveTo>
                  <a:lnTo>
                    <a:pt x="27" y="273"/>
                  </a:lnTo>
                  <a:lnTo>
                    <a:pt x="27" y="272"/>
                  </a:lnTo>
                  <a:lnTo>
                    <a:pt x="26" y="271"/>
                  </a:lnTo>
                  <a:close/>
                  <a:moveTo>
                    <a:pt x="27" y="272"/>
                  </a:moveTo>
                  <a:lnTo>
                    <a:pt x="27" y="273"/>
                  </a:lnTo>
                  <a:lnTo>
                    <a:pt x="27" y="272"/>
                  </a:lnTo>
                  <a:close/>
                  <a:moveTo>
                    <a:pt x="6036" y="272"/>
                  </a:moveTo>
                  <a:lnTo>
                    <a:pt x="6036" y="273"/>
                  </a:lnTo>
                  <a:lnTo>
                    <a:pt x="6036" y="272"/>
                  </a:lnTo>
                  <a:close/>
                  <a:moveTo>
                    <a:pt x="6037" y="271"/>
                  </a:moveTo>
                  <a:lnTo>
                    <a:pt x="6036" y="272"/>
                  </a:lnTo>
                  <a:lnTo>
                    <a:pt x="6036" y="273"/>
                  </a:lnTo>
                  <a:lnTo>
                    <a:pt x="6037" y="271"/>
                  </a:lnTo>
                  <a:close/>
                  <a:moveTo>
                    <a:pt x="27" y="271"/>
                  </a:moveTo>
                  <a:lnTo>
                    <a:pt x="26" y="271"/>
                  </a:lnTo>
                  <a:lnTo>
                    <a:pt x="27" y="272"/>
                  </a:lnTo>
                  <a:lnTo>
                    <a:pt x="27" y="271"/>
                  </a:lnTo>
                  <a:close/>
                  <a:moveTo>
                    <a:pt x="6038" y="265"/>
                  </a:moveTo>
                  <a:lnTo>
                    <a:pt x="6036" y="272"/>
                  </a:lnTo>
                  <a:lnTo>
                    <a:pt x="6037" y="271"/>
                  </a:lnTo>
                  <a:lnTo>
                    <a:pt x="6062" y="271"/>
                  </a:lnTo>
                  <a:lnTo>
                    <a:pt x="6062" y="270"/>
                  </a:lnTo>
                  <a:lnTo>
                    <a:pt x="6062" y="266"/>
                  </a:lnTo>
                  <a:lnTo>
                    <a:pt x="6038" y="266"/>
                  </a:lnTo>
                  <a:lnTo>
                    <a:pt x="6038" y="265"/>
                  </a:lnTo>
                  <a:close/>
                  <a:moveTo>
                    <a:pt x="24" y="264"/>
                  </a:moveTo>
                  <a:lnTo>
                    <a:pt x="25" y="266"/>
                  </a:lnTo>
                  <a:lnTo>
                    <a:pt x="25" y="265"/>
                  </a:lnTo>
                  <a:lnTo>
                    <a:pt x="24" y="264"/>
                  </a:lnTo>
                  <a:close/>
                  <a:moveTo>
                    <a:pt x="25" y="265"/>
                  </a:moveTo>
                  <a:lnTo>
                    <a:pt x="25" y="266"/>
                  </a:lnTo>
                  <a:lnTo>
                    <a:pt x="25" y="265"/>
                  </a:lnTo>
                  <a:close/>
                  <a:moveTo>
                    <a:pt x="6039" y="264"/>
                  </a:moveTo>
                  <a:lnTo>
                    <a:pt x="6038" y="265"/>
                  </a:lnTo>
                  <a:lnTo>
                    <a:pt x="6038" y="266"/>
                  </a:lnTo>
                  <a:lnTo>
                    <a:pt x="6039" y="264"/>
                  </a:lnTo>
                  <a:close/>
                  <a:moveTo>
                    <a:pt x="6063" y="264"/>
                  </a:moveTo>
                  <a:lnTo>
                    <a:pt x="6039" y="264"/>
                  </a:lnTo>
                  <a:lnTo>
                    <a:pt x="6038" y="266"/>
                  </a:lnTo>
                  <a:lnTo>
                    <a:pt x="6062" y="266"/>
                  </a:lnTo>
                  <a:lnTo>
                    <a:pt x="6063" y="264"/>
                  </a:lnTo>
                  <a:close/>
                  <a:moveTo>
                    <a:pt x="25" y="264"/>
                  </a:moveTo>
                  <a:lnTo>
                    <a:pt x="24" y="264"/>
                  </a:lnTo>
                  <a:lnTo>
                    <a:pt x="25" y="265"/>
                  </a:lnTo>
                  <a:lnTo>
                    <a:pt x="25" y="264"/>
                  </a:lnTo>
                  <a:close/>
                  <a:moveTo>
                    <a:pt x="6063" y="61"/>
                  </a:moveTo>
                  <a:lnTo>
                    <a:pt x="6039" y="61"/>
                  </a:lnTo>
                  <a:lnTo>
                    <a:pt x="6039" y="257"/>
                  </a:lnTo>
                  <a:lnTo>
                    <a:pt x="6039" y="258"/>
                  </a:lnTo>
                  <a:lnTo>
                    <a:pt x="6038" y="265"/>
                  </a:lnTo>
                  <a:lnTo>
                    <a:pt x="6039" y="264"/>
                  </a:lnTo>
                  <a:lnTo>
                    <a:pt x="6063" y="264"/>
                  </a:lnTo>
                  <a:lnTo>
                    <a:pt x="6063" y="258"/>
                  </a:lnTo>
                  <a:lnTo>
                    <a:pt x="6063" y="61"/>
                  </a:lnTo>
                  <a:close/>
                  <a:moveTo>
                    <a:pt x="24" y="256"/>
                  </a:moveTo>
                  <a:lnTo>
                    <a:pt x="24" y="257"/>
                  </a:lnTo>
                  <a:lnTo>
                    <a:pt x="24" y="256"/>
                  </a:lnTo>
                  <a:close/>
                  <a:moveTo>
                    <a:pt x="6039" y="256"/>
                  </a:moveTo>
                  <a:lnTo>
                    <a:pt x="6039" y="257"/>
                  </a:lnTo>
                  <a:lnTo>
                    <a:pt x="6039" y="256"/>
                  </a:lnTo>
                  <a:close/>
                  <a:moveTo>
                    <a:pt x="24" y="61"/>
                  </a:moveTo>
                  <a:lnTo>
                    <a:pt x="24" y="61"/>
                  </a:lnTo>
                  <a:lnTo>
                    <a:pt x="24" y="62"/>
                  </a:lnTo>
                  <a:lnTo>
                    <a:pt x="24" y="61"/>
                  </a:lnTo>
                  <a:close/>
                  <a:moveTo>
                    <a:pt x="6062" y="52"/>
                  </a:moveTo>
                  <a:lnTo>
                    <a:pt x="6038" y="52"/>
                  </a:lnTo>
                  <a:lnTo>
                    <a:pt x="6039" y="55"/>
                  </a:lnTo>
                  <a:lnTo>
                    <a:pt x="6038" y="55"/>
                  </a:lnTo>
                  <a:lnTo>
                    <a:pt x="6039" y="62"/>
                  </a:lnTo>
                  <a:lnTo>
                    <a:pt x="6039" y="61"/>
                  </a:lnTo>
                  <a:lnTo>
                    <a:pt x="6063" y="61"/>
                  </a:lnTo>
                  <a:lnTo>
                    <a:pt x="6063" y="55"/>
                  </a:lnTo>
                  <a:lnTo>
                    <a:pt x="6039" y="55"/>
                  </a:lnTo>
                  <a:lnTo>
                    <a:pt x="6038" y="54"/>
                  </a:lnTo>
                  <a:lnTo>
                    <a:pt x="6063" y="54"/>
                  </a:lnTo>
                  <a:lnTo>
                    <a:pt x="6062" y="52"/>
                  </a:lnTo>
                  <a:close/>
                  <a:moveTo>
                    <a:pt x="25" y="52"/>
                  </a:moveTo>
                  <a:lnTo>
                    <a:pt x="24" y="55"/>
                  </a:lnTo>
                  <a:lnTo>
                    <a:pt x="25" y="54"/>
                  </a:lnTo>
                  <a:lnTo>
                    <a:pt x="25" y="52"/>
                  </a:lnTo>
                  <a:close/>
                  <a:moveTo>
                    <a:pt x="25" y="54"/>
                  </a:moveTo>
                  <a:lnTo>
                    <a:pt x="24" y="55"/>
                  </a:lnTo>
                  <a:lnTo>
                    <a:pt x="25" y="55"/>
                  </a:lnTo>
                  <a:lnTo>
                    <a:pt x="25" y="54"/>
                  </a:lnTo>
                  <a:close/>
                  <a:moveTo>
                    <a:pt x="6038" y="52"/>
                  </a:moveTo>
                  <a:lnTo>
                    <a:pt x="6038" y="54"/>
                  </a:lnTo>
                  <a:lnTo>
                    <a:pt x="6039" y="55"/>
                  </a:lnTo>
                  <a:lnTo>
                    <a:pt x="6038" y="52"/>
                  </a:lnTo>
                  <a:close/>
                  <a:moveTo>
                    <a:pt x="25" y="52"/>
                  </a:moveTo>
                  <a:lnTo>
                    <a:pt x="25" y="52"/>
                  </a:lnTo>
                  <a:lnTo>
                    <a:pt x="25" y="54"/>
                  </a:lnTo>
                  <a:lnTo>
                    <a:pt x="25" y="52"/>
                  </a:lnTo>
                  <a:close/>
                  <a:moveTo>
                    <a:pt x="6036" y="46"/>
                  </a:moveTo>
                  <a:lnTo>
                    <a:pt x="6038" y="54"/>
                  </a:lnTo>
                  <a:lnTo>
                    <a:pt x="6038" y="52"/>
                  </a:lnTo>
                  <a:lnTo>
                    <a:pt x="6062" y="52"/>
                  </a:lnTo>
                  <a:lnTo>
                    <a:pt x="6062" y="49"/>
                  </a:lnTo>
                  <a:lnTo>
                    <a:pt x="6062" y="48"/>
                  </a:lnTo>
                  <a:lnTo>
                    <a:pt x="6037" y="48"/>
                  </a:lnTo>
                  <a:lnTo>
                    <a:pt x="6036" y="46"/>
                  </a:lnTo>
                  <a:close/>
                  <a:moveTo>
                    <a:pt x="27" y="46"/>
                  </a:moveTo>
                  <a:lnTo>
                    <a:pt x="26" y="48"/>
                  </a:lnTo>
                  <a:lnTo>
                    <a:pt x="27" y="46"/>
                  </a:lnTo>
                  <a:close/>
                  <a:moveTo>
                    <a:pt x="27" y="46"/>
                  </a:moveTo>
                  <a:lnTo>
                    <a:pt x="26" y="48"/>
                  </a:lnTo>
                  <a:lnTo>
                    <a:pt x="27" y="48"/>
                  </a:lnTo>
                  <a:lnTo>
                    <a:pt x="27" y="46"/>
                  </a:lnTo>
                  <a:close/>
                  <a:moveTo>
                    <a:pt x="6036" y="46"/>
                  </a:moveTo>
                  <a:lnTo>
                    <a:pt x="6036" y="46"/>
                  </a:lnTo>
                  <a:lnTo>
                    <a:pt x="6037" y="48"/>
                  </a:lnTo>
                  <a:lnTo>
                    <a:pt x="6036" y="46"/>
                  </a:lnTo>
                  <a:close/>
                  <a:moveTo>
                    <a:pt x="6061" y="46"/>
                  </a:moveTo>
                  <a:lnTo>
                    <a:pt x="6036" y="46"/>
                  </a:lnTo>
                  <a:lnTo>
                    <a:pt x="6037" y="48"/>
                  </a:lnTo>
                  <a:lnTo>
                    <a:pt x="6062" y="48"/>
                  </a:lnTo>
                  <a:lnTo>
                    <a:pt x="6061" y="46"/>
                  </a:lnTo>
                  <a:close/>
                  <a:moveTo>
                    <a:pt x="27" y="46"/>
                  </a:moveTo>
                  <a:lnTo>
                    <a:pt x="27" y="46"/>
                  </a:lnTo>
                  <a:close/>
                  <a:moveTo>
                    <a:pt x="6059" y="40"/>
                  </a:moveTo>
                  <a:lnTo>
                    <a:pt x="6032" y="40"/>
                  </a:lnTo>
                  <a:lnTo>
                    <a:pt x="6033" y="41"/>
                  </a:lnTo>
                  <a:lnTo>
                    <a:pt x="6036" y="46"/>
                  </a:lnTo>
                  <a:lnTo>
                    <a:pt x="6061" y="46"/>
                  </a:lnTo>
                  <a:lnTo>
                    <a:pt x="6059" y="40"/>
                  </a:lnTo>
                  <a:close/>
                  <a:moveTo>
                    <a:pt x="6033" y="41"/>
                  </a:moveTo>
                  <a:lnTo>
                    <a:pt x="6033" y="41"/>
                  </a:lnTo>
                  <a:close/>
                  <a:moveTo>
                    <a:pt x="6032" y="40"/>
                  </a:moveTo>
                  <a:lnTo>
                    <a:pt x="6033" y="41"/>
                  </a:lnTo>
                  <a:lnTo>
                    <a:pt x="6032" y="40"/>
                  </a:lnTo>
                  <a:close/>
                  <a:moveTo>
                    <a:pt x="31" y="40"/>
                  </a:moveTo>
                  <a:lnTo>
                    <a:pt x="30" y="41"/>
                  </a:lnTo>
                  <a:lnTo>
                    <a:pt x="30" y="40"/>
                  </a:lnTo>
                  <a:lnTo>
                    <a:pt x="31" y="40"/>
                  </a:lnTo>
                  <a:close/>
                  <a:moveTo>
                    <a:pt x="30" y="40"/>
                  </a:moveTo>
                  <a:lnTo>
                    <a:pt x="30" y="41"/>
                  </a:lnTo>
                  <a:lnTo>
                    <a:pt x="30" y="40"/>
                  </a:lnTo>
                  <a:close/>
                  <a:moveTo>
                    <a:pt x="6028" y="35"/>
                  </a:moveTo>
                  <a:lnTo>
                    <a:pt x="6033" y="41"/>
                  </a:lnTo>
                  <a:lnTo>
                    <a:pt x="6032" y="40"/>
                  </a:lnTo>
                  <a:lnTo>
                    <a:pt x="6059" y="40"/>
                  </a:lnTo>
                  <a:lnTo>
                    <a:pt x="6058" y="37"/>
                  </a:lnTo>
                  <a:lnTo>
                    <a:pt x="6058" y="36"/>
                  </a:lnTo>
                  <a:lnTo>
                    <a:pt x="6029" y="36"/>
                  </a:lnTo>
                  <a:lnTo>
                    <a:pt x="6028" y="35"/>
                  </a:lnTo>
                  <a:close/>
                  <a:moveTo>
                    <a:pt x="31" y="40"/>
                  </a:moveTo>
                  <a:lnTo>
                    <a:pt x="31" y="40"/>
                  </a:lnTo>
                  <a:lnTo>
                    <a:pt x="30" y="40"/>
                  </a:lnTo>
                  <a:lnTo>
                    <a:pt x="31" y="40"/>
                  </a:lnTo>
                  <a:close/>
                  <a:moveTo>
                    <a:pt x="36" y="34"/>
                  </a:moveTo>
                  <a:lnTo>
                    <a:pt x="34" y="36"/>
                  </a:lnTo>
                  <a:lnTo>
                    <a:pt x="35" y="35"/>
                  </a:lnTo>
                  <a:lnTo>
                    <a:pt x="36" y="34"/>
                  </a:lnTo>
                  <a:close/>
                  <a:moveTo>
                    <a:pt x="35" y="35"/>
                  </a:moveTo>
                  <a:lnTo>
                    <a:pt x="34" y="36"/>
                  </a:lnTo>
                  <a:lnTo>
                    <a:pt x="35" y="35"/>
                  </a:lnTo>
                  <a:close/>
                  <a:moveTo>
                    <a:pt x="6027" y="34"/>
                  </a:moveTo>
                  <a:lnTo>
                    <a:pt x="6028" y="35"/>
                  </a:lnTo>
                  <a:lnTo>
                    <a:pt x="6029" y="36"/>
                  </a:lnTo>
                  <a:lnTo>
                    <a:pt x="6027" y="34"/>
                  </a:lnTo>
                  <a:close/>
                  <a:moveTo>
                    <a:pt x="6057" y="34"/>
                  </a:moveTo>
                  <a:lnTo>
                    <a:pt x="6027" y="34"/>
                  </a:lnTo>
                  <a:lnTo>
                    <a:pt x="6029" y="36"/>
                  </a:lnTo>
                  <a:lnTo>
                    <a:pt x="6058" y="36"/>
                  </a:lnTo>
                  <a:lnTo>
                    <a:pt x="6057" y="34"/>
                  </a:lnTo>
                  <a:close/>
                  <a:moveTo>
                    <a:pt x="6023" y="31"/>
                  </a:moveTo>
                  <a:lnTo>
                    <a:pt x="6028" y="35"/>
                  </a:lnTo>
                  <a:lnTo>
                    <a:pt x="6027" y="34"/>
                  </a:lnTo>
                  <a:lnTo>
                    <a:pt x="6057" y="34"/>
                  </a:lnTo>
                  <a:lnTo>
                    <a:pt x="6055" y="31"/>
                  </a:lnTo>
                  <a:lnTo>
                    <a:pt x="6024" y="31"/>
                  </a:lnTo>
                  <a:lnTo>
                    <a:pt x="6023" y="31"/>
                  </a:lnTo>
                  <a:close/>
                  <a:moveTo>
                    <a:pt x="36" y="34"/>
                  </a:moveTo>
                  <a:lnTo>
                    <a:pt x="36" y="34"/>
                  </a:lnTo>
                  <a:lnTo>
                    <a:pt x="35" y="35"/>
                  </a:lnTo>
                  <a:lnTo>
                    <a:pt x="36" y="34"/>
                  </a:lnTo>
                  <a:close/>
                  <a:moveTo>
                    <a:pt x="41" y="30"/>
                  </a:moveTo>
                  <a:lnTo>
                    <a:pt x="39" y="31"/>
                  </a:lnTo>
                  <a:lnTo>
                    <a:pt x="40" y="31"/>
                  </a:lnTo>
                  <a:lnTo>
                    <a:pt x="41" y="30"/>
                  </a:lnTo>
                  <a:close/>
                  <a:moveTo>
                    <a:pt x="40" y="31"/>
                  </a:moveTo>
                  <a:lnTo>
                    <a:pt x="39" y="31"/>
                  </a:lnTo>
                  <a:lnTo>
                    <a:pt x="40" y="31"/>
                  </a:lnTo>
                  <a:close/>
                  <a:moveTo>
                    <a:pt x="6022" y="30"/>
                  </a:moveTo>
                  <a:lnTo>
                    <a:pt x="6023" y="31"/>
                  </a:lnTo>
                  <a:lnTo>
                    <a:pt x="6024" y="31"/>
                  </a:lnTo>
                  <a:lnTo>
                    <a:pt x="6022" y="30"/>
                  </a:lnTo>
                  <a:close/>
                  <a:moveTo>
                    <a:pt x="6054" y="30"/>
                  </a:moveTo>
                  <a:lnTo>
                    <a:pt x="6022" y="30"/>
                  </a:lnTo>
                  <a:lnTo>
                    <a:pt x="6024" y="31"/>
                  </a:lnTo>
                  <a:lnTo>
                    <a:pt x="6055" y="31"/>
                  </a:lnTo>
                  <a:lnTo>
                    <a:pt x="6054" y="30"/>
                  </a:lnTo>
                  <a:close/>
                  <a:moveTo>
                    <a:pt x="42" y="30"/>
                  </a:moveTo>
                  <a:lnTo>
                    <a:pt x="41" y="30"/>
                  </a:lnTo>
                  <a:lnTo>
                    <a:pt x="40" y="31"/>
                  </a:lnTo>
                  <a:lnTo>
                    <a:pt x="42" y="30"/>
                  </a:lnTo>
                  <a:close/>
                  <a:moveTo>
                    <a:pt x="6017" y="27"/>
                  </a:moveTo>
                  <a:lnTo>
                    <a:pt x="6023" y="31"/>
                  </a:lnTo>
                  <a:lnTo>
                    <a:pt x="6022" y="30"/>
                  </a:lnTo>
                  <a:lnTo>
                    <a:pt x="6054" y="30"/>
                  </a:lnTo>
                  <a:lnTo>
                    <a:pt x="6053" y="27"/>
                  </a:lnTo>
                  <a:lnTo>
                    <a:pt x="6018" y="27"/>
                  </a:lnTo>
                  <a:lnTo>
                    <a:pt x="6017" y="27"/>
                  </a:lnTo>
                  <a:close/>
                  <a:moveTo>
                    <a:pt x="48" y="26"/>
                  </a:moveTo>
                  <a:lnTo>
                    <a:pt x="45" y="27"/>
                  </a:lnTo>
                  <a:lnTo>
                    <a:pt x="46" y="27"/>
                  </a:lnTo>
                  <a:lnTo>
                    <a:pt x="48" y="26"/>
                  </a:lnTo>
                  <a:close/>
                  <a:moveTo>
                    <a:pt x="46" y="27"/>
                  </a:moveTo>
                  <a:lnTo>
                    <a:pt x="45" y="27"/>
                  </a:lnTo>
                  <a:lnTo>
                    <a:pt x="46" y="27"/>
                  </a:lnTo>
                  <a:close/>
                  <a:moveTo>
                    <a:pt x="6015" y="26"/>
                  </a:moveTo>
                  <a:lnTo>
                    <a:pt x="6017" y="27"/>
                  </a:lnTo>
                  <a:lnTo>
                    <a:pt x="6018" y="27"/>
                  </a:lnTo>
                  <a:lnTo>
                    <a:pt x="6015" y="26"/>
                  </a:lnTo>
                  <a:close/>
                  <a:moveTo>
                    <a:pt x="6052" y="26"/>
                  </a:moveTo>
                  <a:lnTo>
                    <a:pt x="6015" y="26"/>
                  </a:lnTo>
                  <a:lnTo>
                    <a:pt x="6018" y="27"/>
                  </a:lnTo>
                  <a:lnTo>
                    <a:pt x="6053" y="27"/>
                  </a:lnTo>
                  <a:lnTo>
                    <a:pt x="6052" y="26"/>
                  </a:lnTo>
                  <a:close/>
                  <a:moveTo>
                    <a:pt x="48" y="26"/>
                  </a:moveTo>
                  <a:lnTo>
                    <a:pt x="48" y="26"/>
                  </a:lnTo>
                  <a:lnTo>
                    <a:pt x="46" y="27"/>
                  </a:lnTo>
                  <a:lnTo>
                    <a:pt x="48" y="26"/>
                  </a:lnTo>
                  <a:close/>
                  <a:moveTo>
                    <a:pt x="6010" y="25"/>
                  </a:moveTo>
                  <a:lnTo>
                    <a:pt x="6017" y="27"/>
                  </a:lnTo>
                  <a:lnTo>
                    <a:pt x="6015" y="26"/>
                  </a:lnTo>
                  <a:lnTo>
                    <a:pt x="6052" y="26"/>
                  </a:lnTo>
                  <a:lnTo>
                    <a:pt x="6051" y="25"/>
                  </a:lnTo>
                  <a:lnTo>
                    <a:pt x="6011" y="25"/>
                  </a:lnTo>
                  <a:lnTo>
                    <a:pt x="6010" y="25"/>
                  </a:lnTo>
                  <a:close/>
                  <a:moveTo>
                    <a:pt x="55" y="25"/>
                  </a:moveTo>
                  <a:lnTo>
                    <a:pt x="52" y="25"/>
                  </a:lnTo>
                  <a:lnTo>
                    <a:pt x="53" y="25"/>
                  </a:lnTo>
                  <a:lnTo>
                    <a:pt x="55" y="25"/>
                  </a:lnTo>
                  <a:close/>
                  <a:moveTo>
                    <a:pt x="53" y="25"/>
                  </a:moveTo>
                  <a:lnTo>
                    <a:pt x="52" y="25"/>
                  </a:lnTo>
                  <a:lnTo>
                    <a:pt x="53" y="25"/>
                  </a:lnTo>
                  <a:close/>
                  <a:moveTo>
                    <a:pt x="6008" y="25"/>
                  </a:moveTo>
                  <a:lnTo>
                    <a:pt x="6010" y="25"/>
                  </a:lnTo>
                  <a:lnTo>
                    <a:pt x="6011" y="25"/>
                  </a:lnTo>
                  <a:lnTo>
                    <a:pt x="6008" y="25"/>
                  </a:lnTo>
                  <a:close/>
                  <a:moveTo>
                    <a:pt x="6051" y="25"/>
                  </a:moveTo>
                  <a:lnTo>
                    <a:pt x="6008" y="25"/>
                  </a:lnTo>
                  <a:lnTo>
                    <a:pt x="6011" y="25"/>
                  </a:lnTo>
                  <a:lnTo>
                    <a:pt x="6051" y="25"/>
                  </a:lnTo>
                  <a:close/>
                  <a:moveTo>
                    <a:pt x="57" y="25"/>
                  </a:moveTo>
                  <a:lnTo>
                    <a:pt x="55" y="25"/>
                  </a:lnTo>
                  <a:lnTo>
                    <a:pt x="53" y="25"/>
                  </a:lnTo>
                  <a:lnTo>
                    <a:pt x="57" y="25"/>
                  </a:lnTo>
                  <a:close/>
                  <a:moveTo>
                    <a:pt x="6050" y="24"/>
                  </a:moveTo>
                  <a:lnTo>
                    <a:pt x="6001" y="24"/>
                  </a:lnTo>
                  <a:lnTo>
                    <a:pt x="6010" y="25"/>
                  </a:lnTo>
                  <a:lnTo>
                    <a:pt x="6008" y="25"/>
                  </a:lnTo>
                  <a:lnTo>
                    <a:pt x="6051" y="25"/>
                  </a:lnTo>
                  <a:lnTo>
                    <a:pt x="6050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57" name="Freeform 305">
              <a:extLst>
                <a:ext uri="{FF2B5EF4-FFF2-40B4-BE49-F238E27FC236}">
                  <a16:creationId xmlns:a16="http://schemas.microsoft.com/office/drawing/2014/main" id="{CEEE7403-E8E0-4A3E-AC88-2537A1061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" y="307"/>
              <a:ext cx="454" cy="454"/>
            </a:xfrm>
            <a:custGeom>
              <a:avLst/>
              <a:gdLst>
                <a:gd name="T0" fmla="+- 0 8019 7792"/>
                <a:gd name="T1" fmla="*/ T0 w 454"/>
                <a:gd name="T2" fmla="+- 0 307 307"/>
                <a:gd name="T3" fmla="*/ 307 h 454"/>
                <a:gd name="T4" fmla="+- 0 7947 7792"/>
                <a:gd name="T5" fmla="*/ T4 w 454"/>
                <a:gd name="T6" fmla="+- 0 319 307"/>
                <a:gd name="T7" fmla="*/ 319 h 454"/>
                <a:gd name="T8" fmla="+- 0 7885 7792"/>
                <a:gd name="T9" fmla="*/ T8 w 454"/>
                <a:gd name="T10" fmla="+- 0 351 307"/>
                <a:gd name="T11" fmla="*/ 351 h 454"/>
                <a:gd name="T12" fmla="+- 0 7836 7792"/>
                <a:gd name="T13" fmla="*/ T12 w 454"/>
                <a:gd name="T14" fmla="+- 0 400 307"/>
                <a:gd name="T15" fmla="*/ 400 h 454"/>
                <a:gd name="T16" fmla="+- 0 7804 7792"/>
                <a:gd name="T17" fmla="*/ T16 w 454"/>
                <a:gd name="T18" fmla="+- 0 462 307"/>
                <a:gd name="T19" fmla="*/ 462 h 454"/>
                <a:gd name="T20" fmla="+- 0 7792 7792"/>
                <a:gd name="T21" fmla="*/ T20 w 454"/>
                <a:gd name="T22" fmla="+- 0 534 307"/>
                <a:gd name="T23" fmla="*/ 534 h 454"/>
                <a:gd name="T24" fmla="+- 0 7804 7792"/>
                <a:gd name="T25" fmla="*/ T24 w 454"/>
                <a:gd name="T26" fmla="+- 0 606 307"/>
                <a:gd name="T27" fmla="*/ 606 h 454"/>
                <a:gd name="T28" fmla="+- 0 7836 7792"/>
                <a:gd name="T29" fmla="*/ T28 w 454"/>
                <a:gd name="T30" fmla="+- 0 668 307"/>
                <a:gd name="T31" fmla="*/ 668 h 454"/>
                <a:gd name="T32" fmla="+- 0 7885 7792"/>
                <a:gd name="T33" fmla="*/ T32 w 454"/>
                <a:gd name="T34" fmla="+- 0 717 307"/>
                <a:gd name="T35" fmla="*/ 717 h 454"/>
                <a:gd name="T36" fmla="+- 0 7947 7792"/>
                <a:gd name="T37" fmla="*/ T36 w 454"/>
                <a:gd name="T38" fmla="+- 0 750 307"/>
                <a:gd name="T39" fmla="*/ 750 h 454"/>
                <a:gd name="T40" fmla="+- 0 8019 7792"/>
                <a:gd name="T41" fmla="*/ T40 w 454"/>
                <a:gd name="T42" fmla="+- 0 761 307"/>
                <a:gd name="T43" fmla="*/ 761 h 454"/>
                <a:gd name="T44" fmla="+- 0 8091 7792"/>
                <a:gd name="T45" fmla="*/ T44 w 454"/>
                <a:gd name="T46" fmla="+- 0 750 307"/>
                <a:gd name="T47" fmla="*/ 750 h 454"/>
                <a:gd name="T48" fmla="+- 0 8153 7792"/>
                <a:gd name="T49" fmla="*/ T48 w 454"/>
                <a:gd name="T50" fmla="+- 0 717 307"/>
                <a:gd name="T51" fmla="*/ 717 h 454"/>
                <a:gd name="T52" fmla="+- 0 8202 7792"/>
                <a:gd name="T53" fmla="*/ T52 w 454"/>
                <a:gd name="T54" fmla="+- 0 668 307"/>
                <a:gd name="T55" fmla="*/ 668 h 454"/>
                <a:gd name="T56" fmla="+- 0 8235 7792"/>
                <a:gd name="T57" fmla="*/ T56 w 454"/>
                <a:gd name="T58" fmla="+- 0 606 307"/>
                <a:gd name="T59" fmla="*/ 606 h 454"/>
                <a:gd name="T60" fmla="+- 0 8246 7792"/>
                <a:gd name="T61" fmla="*/ T60 w 454"/>
                <a:gd name="T62" fmla="+- 0 534 307"/>
                <a:gd name="T63" fmla="*/ 534 h 454"/>
                <a:gd name="T64" fmla="+- 0 8235 7792"/>
                <a:gd name="T65" fmla="*/ T64 w 454"/>
                <a:gd name="T66" fmla="+- 0 462 307"/>
                <a:gd name="T67" fmla="*/ 462 h 454"/>
                <a:gd name="T68" fmla="+- 0 8202 7792"/>
                <a:gd name="T69" fmla="*/ T68 w 454"/>
                <a:gd name="T70" fmla="+- 0 400 307"/>
                <a:gd name="T71" fmla="*/ 400 h 454"/>
                <a:gd name="T72" fmla="+- 0 8153 7792"/>
                <a:gd name="T73" fmla="*/ T72 w 454"/>
                <a:gd name="T74" fmla="+- 0 351 307"/>
                <a:gd name="T75" fmla="*/ 351 h 454"/>
                <a:gd name="T76" fmla="+- 0 8091 7792"/>
                <a:gd name="T77" fmla="*/ T76 w 454"/>
                <a:gd name="T78" fmla="+- 0 319 307"/>
                <a:gd name="T79" fmla="*/ 319 h 454"/>
                <a:gd name="T80" fmla="+- 0 8019 7792"/>
                <a:gd name="T81" fmla="*/ T80 w 454"/>
                <a:gd name="T82" fmla="+- 0 307 307"/>
                <a:gd name="T83" fmla="*/ 307 h 4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4" h="454">
                  <a:moveTo>
                    <a:pt x="227" y="0"/>
                  </a:moveTo>
                  <a:lnTo>
                    <a:pt x="155" y="12"/>
                  </a:lnTo>
                  <a:lnTo>
                    <a:pt x="93" y="44"/>
                  </a:lnTo>
                  <a:lnTo>
                    <a:pt x="44" y="93"/>
                  </a:lnTo>
                  <a:lnTo>
                    <a:pt x="12" y="155"/>
                  </a:lnTo>
                  <a:lnTo>
                    <a:pt x="0" y="227"/>
                  </a:lnTo>
                  <a:lnTo>
                    <a:pt x="12" y="299"/>
                  </a:lnTo>
                  <a:lnTo>
                    <a:pt x="44" y="361"/>
                  </a:lnTo>
                  <a:lnTo>
                    <a:pt x="93" y="410"/>
                  </a:lnTo>
                  <a:lnTo>
                    <a:pt x="155" y="443"/>
                  </a:lnTo>
                  <a:lnTo>
                    <a:pt x="227" y="454"/>
                  </a:lnTo>
                  <a:lnTo>
                    <a:pt x="299" y="443"/>
                  </a:lnTo>
                  <a:lnTo>
                    <a:pt x="361" y="410"/>
                  </a:lnTo>
                  <a:lnTo>
                    <a:pt x="410" y="361"/>
                  </a:lnTo>
                  <a:lnTo>
                    <a:pt x="443" y="299"/>
                  </a:lnTo>
                  <a:lnTo>
                    <a:pt x="454" y="227"/>
                  </a:lnTo>
                  <a:lnTo>
                    <a:pt x="443" y="155"/>
                  </a:lnTo>
                  <a:lnTo>
                    <a:pt x="410" y="93"/>
                  </a:lnTo>
                  <a:lnTo>
                    <a:pt x="361" y="44"/>
                  </a:lnTo>
                  <a:lnTo>
                    <a:pt x="299" y="12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58" name="Freeform 304">
              <a:extLst>
                <a:ext uri="{FF2B5EF4-FFF2-40B4-BE49-F238E27FC236}">
                  <a16:creationId xmlns:a16="http://schemas.microsoft.com/office/drawing/2014/main" id="{A62B327C-78A4-4C2D-AFF8-DD8EF7AC3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2" y="307"/>
              <a:ext cx="454" cy="454"/>
            </a:xfrm>
            <a:custGeom>
              <a:avLst/>
              <a:gdLst>
                <a:gd name="T0" fmla="+- 0 7792 7792"/>
                <a:gd name="T1" fmla="*/ T0 w 454"/>
                <a:gd name="T2" fmla="+- 0 534 307"/>
                <a:gd name="T3" fmla="*/ 534 h 454"/>
                <a:gd name="T4" fmla="+- 0 7804 7792"/>
                <a:gd name="T5" fmla="*/ T4 w 454"/>
                <a:gd name="T6" fmla="+- 0 462 307"/>
                <a:gd name="T7" fmla="*/ 462 h 454"/>
                <a:gd name="T8" fmla="+- 0 7836 7792"/>
                <a:gd name="T9" fmla="*/ T8 w 454"/>
                <a:gd name="T10" fmla="+- 0 400 307"/>
                <a:gd name="T11" fmla="*/ 400 h 454"/>
                <a:gd name="T12" fmla="+- 0 7885 7792"/>
                <a:gd name="T13" fmla="*/ T12 w 454"/>
                <a:gd name="T14" fmla="+- 0 351 307"/>
                <a:gd name="T15" fmla="*/ 351 h 454"/>
                <a:gd name="T16" fmla="+- 0 7947 7792"/>
                <a:gd name="T17" fmla="*/ T16 w 454"/>
                <a:gd name="T18" fmla="+- 0 319 307"/>
                <a:gd name="T19" fmla="*/ 319 h 454"/>
                <a:gd name="T20" fmla="+- 0 8019 7792"/>
                <a:gd name="T21" fmla="*/ T20 w 454"/>
                <a:gd name="T22" fmla="+- 0 307 307"/>
                <a:gd name="T23" fmla="*/ 307 h 454"/>
                <a:gd name="T24" fmla="+- 0 8091 7792"/>
                <a:gd name="T25" fmla="*/ T24 w 454"/>
                <a:gd name="T26" fmla="+- 0 319 307"/>
                <a:gd name="T27" fmla="*/ 319 h 454"/>
                <a:gd name="T28" fmla="+- 0 8153 7792"/>
                <a:gd name="T29" fmla="*/ T28 w 454"/>
                <a:gd name="T30" fmla="+- 0 351 307"/>
                <a:gd name="T31" fmla="*/ 351 h 454"/>
                <a:gd name="T32" fmla="+- 0 8202 7792"/>
                <a:gd name="T33" fmla="*/ T32 w 454"/>
                <a:gd name="T34" fmla="+- 0 400 307"/>
                <a:gd name="T35" fmla="*/ 400 h 454"/>
                <a:gd name="T36" fmla="+- 0 8235 7792"/>
                <a:gd name="T37" fmla="*/ T36 w 454"/>
                <a:gd name="T38" fmla="+- 0 462 307"/>
                <a:gd name="T39" fmla="*/ 462 h 454"/>
                <a:gd name="T40" fmla="+- 0 8246 7792"/>
                <a:gd name="T41" fmla="*/ T40 w 454"/>
                <a:gd name="T42" fmla="+- 0 534 307"/>
                <a:gd name="T43" fmla="*/ 534 h 454"/>
                <a:gd name="T44" fmla="+- 0 8235 7792"/>
                <a:gd name="T45" fmla="*/ T44 w 454"/>
                <a:gd name="T46" fmla="+- 0 606 307"/>
                <a:gd name="T47" fmla="*/ 606 h 454"/>
                <a:gd name="T48" fmla="+- 0 8202 7792"/>
                <a:gd name="T49" fmla="*/ T48 w 454"/>
                <a:gd name="T50" fmla="+- 0 668 307"/>
                <a:gd name="T51" fmla="*/ 668 h 454"/>
                <a:gd name="T52" fmla="+- 0 8153 7792"/>
                <a:gd name="T53" fmla="*/ T52 w 454"/>
                <a:gd name="T54" fmla="+- 0 717 307"/>
                <a:gd name="T55" fmla="*/ 717 h 454"/>
                <a:gd name="T56" fmla="+- 0 8091 7792"/>
                <a:gd name="T57" fmla="*/ T56 w 454"/>
                <a:gd name="T58" fmla="+- 0 750 307"/>
                <a:gd name="T59" fmla="*/ 750 h 454"/>
                <a:gd name="T60" fmla="+- 0 8019 7792"/>
                <a:gd name="T61" fmla="*/ T60 w 454"/>
                <a:gd name="T62" fmla="+- 0 761 307"/>
                <a:gd name="T63" fmla="*/ 761 h 454"/>
                <a:gd name="T64" fmla="+- 0 7947 7792"/>
                <a:gd name="T65" fmla="*/ T64 w 454"/>
                <a:gd name="T66" fmla="+- 0 750 307"/>
                <a:gd name="T67" fmla="*/ 750 h 454"/>
                <a:gd name="T68" fmla="+- 0 7885 7792"/>
                <a:gd name="T69" fmla="*/ T68 w 454"/>
                <a:gd name="T70" fmla="+- 0 717 307"/>
                <a:gd name="T71" fmla="*/ 717 h 454"/>
                <a:gd name="T72" fmla="+- 0 7836 7792"/>
                <a:gd name="T73" fmla="*/ T72 w 454"/>
                <a:gd name="T74" fmla="+- 0 668 307"/>
                <a:gd name="T75" fmla="*/ 668 h 454"/>
                <a:gd name="T76" fmla="+- 0 7804 7792"/>
                <a:gd name="T77" fmla="*/ T76 w 454"/>
                <a:gd name="T78" fmla="+- 0 606 307"/>
                <a:gd name="T79" fmla="*/ 606 h 454"/>
                <a:gd name="T80" fmla="+- 0 7792 7792"/>
                <a:gd name="T81" fmla="*/ T80 w 454"/>
                <a:gd name="T82" fmla="+- 0 534 307"/>
                <a:gd name="T83" fmla="*/ 534 h 4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4" h="454">
                  <a:moveTo>
                    <a:pt x="0" y="227"/>
                  </a:moveTo>
                  <a:lnTo>
                    <a:pt x="12" y="155"/>
                  </a:lnTo>
                  <a:lnTo>
                    <a:pt x="44" y="93"/>
                  </a:lnTo>
                  <a:lnTo>
                    <a:pt x="93" y="44"/>
                  </a:lnTo>
                  <a:lnTo>
                    <a:pt x="155" y="12"/>
                  </a:lnTo>
                  <a:lnTo>
                    <a:pt x="227" y="0"/>
                  </a:lnTo>
                  <a:lnTo>
                    <a:pt x="299" y="12"/>
                  </a:lnTo>
                  <a:lnTo>
                    <a:pt x="361" y="44"/>
                  </a:lnTo>
                  <a:lnTo>
                    <a:pt x="410" y="93"/>
                  </a:lnTo>
                  <a:lnTo>
                    <a:pt x="443" y="155"/>
                  </a:lnTo>
                  <a:lnTo>
                    <a:pt x="454" y="227"/>
                  </a:lnTo>
                  <a:lnTo>
                    <a:pt x="443" y="299"/>
                  </a:lnTo>
                  <a:lnTo>
                    <a:pt x="410" y="361"/>
                  </a:lnTo>
                  <a:lnTo>
                    <a:pt x="361" y="410"/>
                  </a:lnTo>
                  <a:lnTo>
                    <a:pt x="299" y="443"/>
                  </a:lnTo>
                  <a:lnTo>
                    <a:pt x="227" y="454"/>
                  </a:lnTo>
                  <a:lnTo>
                    <a:pt x="155" y="443"/>
                  </a:lnTo>
                  <a:lnTo>
                    <a:pt x="93" y="410"/>
                  </a:lnTo>
                  <a:lnTo>
                    <a:pt x="44" y="361"/>
                  </a:lnTo>
                  <a:lnTo>
                    <a:pt x="12" y="299"/>
                  </a:lnTo>
                  <a:lnTo>
                    <a:pt x="0" y="227"/>
                  </a:lnTo>
                  <a:close/>
                </a:path>
              </a:pathLst>
            </a:custGeom>
            <a:noFill/>
            <a:ln w="763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59" name="AutoShape 303">
              <a:extLst>
                <a:ext uri="{FF2B5EF4-FFF2-40B4-BE49-F238E27FC236}">
                  <a16:creationId xmlns:a16="http://schemas.microsoft.com/office/drawing/2014/main" id="{9938261F-46A9-4DA2-BB4E-B2CE778BA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" y="761"/>
              <a:ext cx="1068" cy="1878"/>
            </a:xfrm>
            <a:custGeom>
              <a:avLst/>
              <a:gdLst>
                <a:gd name="T0" fmla="+- 0 7096 7000"/>
                <a:gd name="T1" fmla="*/ T0 w 1068"/>
                <a:gd name="T2" fmla="+- 0 2542 761"/>
                <a:gd name="T3" fmla="*/ 2542 h 1878"/>
                <a:gd name="T4" fmla="+- 0 7056 7000"/>
                <a:gd name="T5" fmla="*/ T4 w 1068"/>
                <a:gd name="T6" fmla="+- 0 2542 761"/>
                <a:gd name="T7" fmla="*/ 2542 h 1878"/>
                <a:gd name="T8" fmla="+- 0 7050 7000"/>
                <a:gd name="T9" fmla="*/ T8 w 1068"/>
                <a:gd name="T10" fmla="+- 0 2167 761"/>
                <a:gd name="T11" fmla="*/ 2167 h 1878"/>
                <a:gd name="T12" fmla="+- 0 7034 7000"/>
                <a:gd name="T13" fmla="*/ T12 w 1068"/>
                <a:gd name="T14" fmla="+- 0 2167 761"/>
                <a:gd name="T15" fmla="*/ 2167 h 1878"/>
                <a:gd name="T16" fmla="+- 0 7040 7000"/>
                <a:gd name="T17" fmla="*/ T16 w 1068"/>
                <a:gd name="T18" fmla="+- 0 2542 761"/>
                <a:gd name="T19" fmla="*/ 2542 h 1878"/>
                <a:gd name="T20" fmla="+- 0 7000 7000"/>
                <a:gd name="T21" fmla="*/ T20 w 1068"/>
                <a:gd name="T22" fmla="+- 0 2543 761"/>
                <a:gd name="T23" fmla="*/ 2543 h 1878"/>
                <a:gd name="T24" fmla="+- 0 7049 7000"/>
                <a:gd name="T25" fmla="*/ T24 w 1068"/>
                <a:gd name="T26" fmla="+- 0 2638 761"/>
                <a:gd name="T27" fmla="*/ 2638 h 1878"/>
                <a:gd name="T28" fmla="+- 0 7088 7000"/>
                <a:gd name="T29" fmla="*/ T28 w 1068"/>
                <a:gd name="T30" fmla="+- 0 2558 761"/>
                <a:gd name="T31" fmla="*/ 2558 h 1878"/>
                <a:gd name="T32" fmla="+- 0 7096 7000"/>
                <a:gd name="T33" fmla="*/ T32 w 1068"/>
                <a:gd name="T34" fmla="+- 0 2542 761"/>
                <a:gd name="T35" fmla="*/ 2542 h 1878"/>
                <a:gd name="T36" fmla="+- 0 8067 7000"/>
                <a:gd name="T37" fmla="*/ T36 w 1068"/>
                <a:gd name="T38" fmla="+- 0 851 761"/>
                <a:gd name="T39" fmla="*/ 851 h 1878"/>
                <a:gd name="T40" fmla="+- 0 8027 7000"/>
                <a:gd name="T41" fmla="*/ T40 w 1068"/>
                <a:gd name="T42" fmla="+- 0 851 761"/>
                <a:gd name="T43" fmla="*/ 851 h 1878"/>
                <a:gd name="T44" fmla="+- 0 8027 7000"/>
                <a:gd name="T45" fmla="*/ T44 w 1068"/>
                <a:gd name="T46" fmla="+- 0 761 761"/>
                <a:gd name="T47" fmla="*/ 761 h 1878"/>
                <a:gd name="T48" fmla="+- 0 8011 7000"/>
                <a:gd name="T49" fmla="*/ T48 w 1068"/>
                <a:gd name="T50" fmla="+- 0 761 761"/>
                <a:gd name="T51" fmla="*/ 761 h 1878"/>
                <a:gd name="T52" fmla="+- 0 8011 7000"/>
                <a:gd name="T53" fmla="*/ T52 w 1068"/>
                <a:gd name="T54" fmla="+- 0 851 761"/>
                <a:gd name="T55" fmla="*/ 851 h 1878"/>
                <a:gd name="T56" fmla="+- 0 7971 7000"/>
                <a:gd name="T57" fmla="*/ T56 w 1068"/>
                <a:gd name="T58" fmla="+- 0 851 761"/>
                <a:gd name="T59" fmla="*/ 851 h 1878"/>
                <a:gd name="T60" fmla="+- 0 8019 7000"/>
                <a:gd name="T61" fmla="*/ T60 w 1068"/>
                <a:gd name="T62" fmla="+- 0 947 761"/>
                <a:gd name="T63" fmla="*/ 947 h 1878"/>
                <a:gd name="T64" fmla="+- 0 8059 7000"/>
                <a:gd name="T65" fmla="*/ T64 w 1068"/>
                <a:gd name="T66" fmla="+- 0 867 761"/>
                <a:gd name="T67" fmla="*/ 867 h 1878"/>
                <a:gd name="T68" fmla="+- 0 8067 7000"/>
                <a:gd name="T69" fmla="*/ T68 w 1068"/>
                <a:gd name="T70" fmla="+- 0 851 761"/>
                <a:gd name="T71" fmla="*/ 851 h 18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</a:cxnLst>
              <a:rect l="0" t="0" r="r" b="b"/>
              <a:pathLst>
                <a:path w="1068" h="1878">
                  <a:moveTo>
                    <a:pt x="96" y="1781"/>
                  </a:moveTo>
                  <a:lnTo>
                    <a:pt x="56" y="1781"/>
                  </a:lnTo>
                  <a:lnTo>
                    <a:pt x="50" y="1406"/>
                  </a:lnTo>
                  <a:lnTo>
                    <a:pt x="34" y="1406"/>
                  </a:lnTo>
                  <a:lnTo>
                    <a:pt x="40" y="1781"/>
                  </a:lnTo>
                  <a:lnTo>
                    <a:pt x="0" y="1782"/>
                  </a:lnTo>
                  <a:lnTo>
                    <a:pt x="49" y="1877"/>
                  </a:lnTo>
                  <a:lnTo>
                    <a:pt x="88" y="1797"/>
                  </a:lnTo>
                  <a:lnTo>
                    <a:pt x="96" y="1781"/>
                  </a:lnTo>
                  <a:close/>
                  <a:moveTo>
                    <a:pt x="1067" y="90"/>
                  </a:moveTo>
                  <a:lnTo>
                    <a:pt x="1027" y="90"/>
                  </a:lnTo>
                  <a:lnTo>
                    <a:pt x="1027" y="0"/>
                  </a:lnTo>
                  <a:lnTo>
                    <a:pt x="1011" y="0"/>
                  </a:lnTo>
                  <a:lnTo>
                    <a:pt x="1011" y="90"/>
                  </a:lnTo>
                  <a:lnTo>
                    <a:pt x="971" y="90"/>
                  </a:lnTo>
                  <a:lnTo>
                    <a:pt x="1019" y="186"/>
                  </a:lnTo>
                  <a:lnTo>
                    <a:pt x="1059" y="106"/>
                  </a:lnTo>
                  <a:lnTo>
                    <a:pt x="1067" y="9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60" name="Freeform 302">
              <a:extLst>
                <a:ext uri="{FF2B5EF4-FFF2-40B4-BE49-F238E27FC236}">
                  <a16:creationId xmlns:a16="http://schemas.microsoft.com/office/drawing/2014/main" id="{DCC49AD0-A753-4A48-8397-915FEE93C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" y="1626"/>
              <a:ext cx="1000" cy="999"/>
            </a:xfrm>
            <a:custGeom>
              <a:avLst/>
              <a:gdLst>
                <a:gd name="T0" fmla="+- 0 1145 645"/>
                <a:gd name="T1" fmla="*/ T0 w 1000"/>
                <a:gd name="T2" fmla="+- 0 1627 1627"/>
                <a:gd name="T3" fmla="*/ 1627 h 999"/>
                <a:gd name="T4" fmla="+- 0 645 645"/>
                <a:gd name="T5" fmla="*/ T4 w 1000"/>
                <a:gd name="T6" fmla="+- 0 2126 1627"/>
                <a:gd name="T7" fmla="*/ 2126 h 999"/>
                <a:gd name="T8" fmla="+- 0 1145 645"/>
                <a:gd name="T9" fmla="*/ T8 w 1000"/>
                <a:gd name="T10" fmla="+- 0 2625 1627"/>
                <a:gd name="T11" fmla="*/ 2625 h 999"/>
                <a:gd name="T12" fmla="+- 0 1645 645"/>
                <a:gd name="T13" fmla="*/ T12 w 1000"/>
                <a:gd name="T14" fmla="+- 0 2126 1627"/>
                <a:gd name="T15" fmla="*/ 2126 h 999"/>
                <a:gd name="T16" fmla="+- 0 1145 645"/>
                <a:gd name="T17" fmla="*/ T16 w 1000"/>
                <a:gd name="T18" fmla="+- 0 1627 1627"/>
                <a:gd name="T19" fmla="*/ 1627 h 9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00" h="999">
                  <a:moveTo>
                    <a:pt x="500" y="0"/>
                  </a:moveTo>
                  <a:lnTo>
                    <a:pt x="0" y="499"/>
                  </a:lnTo>
                  <a:lnTo>
                    <a:pt x="500" y="998"/>
                  </a:lnTo>
                  <a:lnTo>
                    <a:pt x="1000" y="499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61" name="Freeform 301">
              <a:extLst>
                <a:ext uri="{FF2B5EF4-FFF2-40B4-BE49-F238E27FC236}">
                  <a16:creationId xmlns:a16="http://schemas.microsoft.com/office/drawing/2014/main" id="{884E1478-59A3-4DDB-A03B-9EA424B4B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" y="1626"/>
              <a:ext cx="1155" cy="999"/>
            </a:xfrm>
            <a:custGeom>
              <a:avLst/>
              <a:gdLst>
                <a:gd name="T0" fmla="+- 0 645 645"/>
                <a:gd name="T1" fmla="*/ T0 w 1000"/>
                <a:gd name="T2" fmla="+- 0 2126 1627"/>
                <a:gd name="T3" fmla="*/ 2126 h 999"/>
                <a:gd name="T4" fmla="+- 0 1145 645"/>
                <a:gd name="T5" fmla="*/ T4 w 1000"/>
                <a:gd name="T6" fmla="+- 0 1627 1627"/>
                <a:gd name="T7" fmla="*/ 1627 h 999"/>
                <a:gd name="T8" fmla="+- 0 1645 645"/>
                <a:gd name="T9" fmla="*/ T8 w 1000"/>
                <a:gd name="T10" fmla="+- 0 2126 1627"/>
                <a:gd name="T11" fmla="*/ 2126 h 999"/>
                <a:gd name="T12" fmla="+- 0 1145 645"/>
                <a:gd name="T13" fmla="*/ T12 w 1000"/>
                <a:gd name="T14" fmla="+- 0 2625 1627"/>
                <a:gd name="T15" fmla="*/ 2625 h 999"/>
                <a:gd name="T16" fmla="+- 0 645 645"/>
                <a:gd name="T17" fmla="*/ T16 w 1000"/>
                <a:gd name="T18" fmla="+- 0 2126 1627"/>
                <a:gd name="T19" fmla="*/ 2126 h 9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00" h="999">
                  <a:moveTo>
                    <a:pt x="0" y="499"/>
                  </a:moveTo>
                  <a:lnTo>
                    <a:pt x="500" y="0"/>
                  </a:lnTo>
                  <a:lnTo>
                    <a:pt x="1000" y="499"/>
                  </a:lnTo>
                  <a:lnTo>
                    <a:pt x="500" y="998"/>
                  </a:lnTo>
                  <a:lnTo>
                    <a:pt x="0" y="499"/>
                  </a:lnTo>
                  <a:close/>
                </a:path>
              </a:pathLst>
            </a:custGeom>
            <a:noFill/>
            <a:ln w="10176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62" name="Freeform 300">
              <a:extLst>
                <a:ext uri="{FF2B5EF4-FFF2-40B4-BE49-F238E27FC236}">
                  <a16:creationId xmlns:a16="http://schemas.microsoft.com/office/drawing/2014/main" id="{A65AE099-91EA-4C03-A10A-8CC8AF258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" y="1905"/>
              <a:ext cx="456" cy="454"/>
            </a:xfrm>
            <a:custGeom>
              <a:avLst/>
              <a:gdLst>
                <a:gd name="T0" fmla="+- 0 2054 1826"/>
                <a:gd name="T1" fmla="*/ T0 w 456"/>
                <a:gd name="T2" fmla="+- 0 1905 1905"/>
                <a:gd name="T3" fmla="*/ 1905 h 454"/>
                <a:gd name="T4" fmla="+- 0 1982 1826"/>
                <a:gd name="T5" fmla="*/ T4 w 456"/>
                <a:gd name="T6" fmla="+- 0 1917 1905"/>
                <a:gd name="T7" fmla="*/ 1917 h 454"/>
                <a:gd name="T8" fmla="+- 0 1919 1826"/>
                <a:gd name="T9" fmla="*/ T8 w 456"/>
                <a:gd name="T10" fmla="+- 0 1949 1905"/>
                <a:gd name="T11" fmla="*/ 1949 h 454"/>
                <a:gd name="T12" fmla="+- 0 1870 1826"/>
                <a:gd name="T13" fmla="*/ T12 w 456"/>
                <a:gd name="T14" fmla="+- 0 1998 1905"/>
                <a:gd name="T15" fmla="*/ 1998 h 454"/>
                <a:gd name="T16" fmla="+- 0 1838 1826"/>
                <a:gd name="T17" fmla="*/ T16 w 456"/>
                <a:gd name="T18" fmla="+- 0 2061 1905"/>
                <a:gd name="T19" fmla="*/ 2061 h 454"/>
                <a:gd name="T20" fmla="+- 0 1826 1826"/>
                <a:gd name="T21" fmla="*/ T20 w 456"/>
                <a:gd name="T22" fmla="+- 0 2132 1905"/>
                <a:gd name="T23" fmla="*/ 2132 h 454"/>
                <a:gd name="T24" fmla="+- 0 1838 1826"/>
                <a:gd name="T25" fmla="*/ T24 w 456"/>
                <a:gd name="T26" fmla="+- 0 2204 1905"/>
                <a:gd name="T27" fmla="*/ 2204 h 454"/>
                <a:gd name="T28" fmla="+- 0 1870 1826"/>
                <a:gd name="T29" fmla="*/ T28 w 456"/>
                <a:gd name="T30" fmla="+- 0 2266 1905"/>
                <a:gd name="T31" fmla="*/ 2266 h 454"/>
                <a:gd name="T32" fmla="+- 0 1919 1826"/>
                <a:gd name="T33" fmla="*/ T32 w 456"/>
                <a:gd name="T34" fmla="+- 0 2316 1905"/>
                <a:gd name="T35" fmla="*/ 2316 h 454"/>
                <a:gd name="T36" fmla="+- 0 1982 1826"/>
                <a:gd name="T37" fmla="*/ T36 w 456"/>
                <a:gd name="T38" fmla="+- 0 2348 1905"/>
                <a:gd name="T39" fmla="*/ 2348 h 454"/>
                <a:gd name="T40" fmla="+- 0 2054 1826"/>
                <a:gd name="T41" fmla="*/ T40 w 456"/>
                <a:gd name="T42" fmla="+- 0 2359 1905"/>
                <a:gd name="T43" fmla="*/ 2359 h 454"/>
                <a:gd name="T44" fmla="+- 0 2126 1826"/>
                <a:gd name="T45" fmla="*/ T44 w 456"/>
                <a:gd name="T46" fmla="+- 0 2348 1905"/>
                <a:gd name="T47" fmla="*/ 2348 h 454"/>
                <a:gd name="T48" fmla="+- 0 2189 1826"/>
                <a:gd name="T49" fmla="*/ T48 w 456"/>
                <a:gd name="T50" fmla="+- 0 2316 1905"/>
                <a:gd name="T51" fmla="*/ 2316 h 454"/>
                <a:gd name="T52" fmla="+- 0 2238 1826"/>
                <a:gd name="T53" fmla="*/ T52 w 456"/>
                <a:gd name="T54" fmla="+- 0 2266 1905"/>
                <a:gd name="T55" fmla="*/ 2266 h 454"/>
                <a:gd name="T56" fmla="+- 0 2270 1826"/>
                <a:gd name="T57" fmla="*/ T56 w 456"/>
                <a:gd name="T58" fmla="+- 0 2204 1905"/>
                <a:gd name="T59" fmla="*/ 2204 h 454"/>
                <a:gd name="T60" fmla="+- 0 2282 1826"/>
                <a:gd name="T61" fmla="*/ T60 w 456"/>
                <a:gd name="T62" fmla="+- 0 2132 1905"/>
                <a:gd name="T63" fmla="*/ 2132 h 454"/>
                <a:gd name="T64" fmla="+- 0 2270 1826"/>
                <a:gd name="T65" fmla="*/ T64 w 456"/>
                <a:gd name="T66" fmla="+- 0 2061 1905"/>
                <a:gd name="T67" fmla="*/ 2061 h 454"/>
                <a:gd name="T68" fmla="+- 0 2238 1826"/>
                <a:gd name="T69" fmla="*/ T68 w 456"/>
                <a:gd name="T70" fmla="+- 0 1998 1905"/>
                <a:gd name="T71" fmla="*/ 1998 h 454"/>
                <a:gd name="T72" fmla="+- 0 2189 1826"/>
                <a:gd name="T73" fmla="*/ T72 w 456"/>
                <a:gd name="T74" fmla="+- 0 1949 1905"/>
                <a:gd name="T75" fmla="*/ 1949 h 454"/>
                <a:gd name="T76" fmla="+- 0 2126 1826"/>
                <a:gd name="T77" fmla="*/ T76 w 456"/>
                <a:gd name="T78" fmla="+- 0 1917 1905"/>
                <a:gd name="T79" fmla="*/ 1917 h 454"/>
                <a:gd name="T80" fmla="+- 0 2054 1826"/>
                <a:gd name="T81" fmla="*/ T80 w 456"/>
                <a:gd name="T82" fmla="+- 0 1905 1905"/>
                <a:gd name="T83" fmla="*/ 1905 h 4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6" h="454">
                  <a:moveTo>
                    <a:pt x="228" y="0"/>
                  </a:moveTo>
                  <a:lnTo>
                    <a:pt x="156" y="12"/>
                  </a:lnTo>
                  <a:lnTo>
                    <a:pt x="93" y="44"/>
                  </a:lnTo>
                  <a:lnTo>
                    <a:pt x="44" y="93"/>
                  </a:lnTo>
                  <a:lnTo>
                    <a:pt x="12" y="156"/>
                  </a:lnTo>
                  <a:lnTo>
                    <a:pt x="0" y="227"/>
                  </a:lnTo>
                  <a:lnTo>
                    <a:pt x="12" y="299"/>
                  </a:lnTo>
                  <a:lnTo>
                    <a:pt x="44" y="361"/>
                  </a:lnTo>
                  <a:lnTo>
                    <a:pt x="93" y="411"/>
                  </a:lnTo>
                  <a:lnTo>
                    <a:pt x="156" y="443"/>
                  </a:lnTo>
                  <a:lnTo>
                    <a:pt x="228" y="454"/>
                  </a:lnTo>
                  <a:lnTo>
                    <a:pt x="300" y="443"/>
                  </a:lnTo>
                  <a:lnTo>
                    <a:pt x="363" y="411"/>
                  </a:lnTo>
                  <a:lnTo>
                    <a:pt x="412" y="361"/>
                  </a:lnTo>
                  <a:lnTo>
                    <a:pt x="444" y="299"/>
                  </a:lnTo>
                  <a:lnTo>
                    <a:pt x="456" y="227"/>
                  </a:lnTo>
                  <a:lnTo>
                    <a:pt x="444" y="156"/>
                  </a:lnTo>
                  <a:lnTo>
                    <a:pt x="412" y="93"/>
                  </a:lnTo>
                  <a:lnTo>
                    <a:pt x="363" y="44"/>
                  </a:lnTo>
                  <a:lnTo>
                    <a:pt x="300" y="12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63" name="Freeform 299">
              <a:extLst>
                <a:ext uri="{FF2B5EF4-FFF2-40B4-BE49-F238E27FC236}">
                  <a16:creationId xmlns:a16="http://schemas.microsoft.com/office/drawing/2014/main" id="{2896A738-04B6-4BD5-8148-C6112DFAE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" y="1905"/>
              <a:ext cx="456" cy="454"/>
            </a:xfrm>
            <a:custGeom>
              <a:avLst/>
              <a:gdLst>
                <a:gd name="T0" fmla="+- 0 1826 1826"/>
                <a:gd name="T1" fmla="*/ T0 w 456"/>
                <a:gd name="T2" fmla="+- 0 2132 1905"/>
                <a:gd name="T3" fmla="*/ 2132 h 454"/>
                <a:gd name="T4" fmla="+- 0 1838 1826"/>
                <a:gd name="T5" fmla="*/ T4 w 456"/>
                <a:gd name="T6" fmla="+- 0 2061 1905"/>
                <a:gd name="T7" fmla="*/ 2061 h 454"/>
                <a:gd name="T8" fmla="+- 0 1870 1826"/>
                <a:gd name="T9" fmla="*/ T8 w 456"/>
                <a:gd name="T10" fmla="+- 0 1998 1905"/>
                <a:gd name="T11" fmla="*/ 1998 h 454"/>
                <a:gd name="T12" fmla="+- 0 1919 1826"/>
                <a:gd name="T13" fmla="*/ T12 w 456"/>
                <a:gd name="T14" fmla="+- 0 1949 1905"/>
                <a:gd name="T15" fmla="*/ 1949 h 454"/>
                <a:gd name="T16" fmla="+- 0 1982 1826"/>
                <a:gd name="T17" fmla="*/ T16 w 456"/>
                <a:gd name="T18" fmla="+- 0 1917 1905"/>
                <a:gd name="T19" fmla="*/ 1917 h 454"/>
                <a:gd name="T20" fmla="+- 0 2054 1826"/>
                <a:gd name="T21" fmla="*/ T20 w 456"/>
                <a:gd name="T22" fmla="+- 0 1905 1905"/>
                <a:gd name="T23" fmla="*/ 1905 h 454"/>
                <a:gd name="T24" fmla="+- 0 2126 1826"/>
                <a:gd name="T25" fmla="*/ T24 w 456"/>
                <a:gd name="T26" fmla="+- 0 1917 1905"/>
                <a:gd name="T27" fmla="*/ 1917 h 454"/>
                <a:gd name="T28" fmla="+- 0 2189 1826"/>
                <a:gd name="T29" fmla="*/ T28 w 456"/>
                <a:gd name="T30" fmla="+- 0 1949 1905"/>
                <a:gd name="T31" fmla="*/ 1949 h 454"/>
                <a:gd name="T32" fmla="+- 0 2238 1826"/>
                <a:gd name="T33" fmla="*/ T32 w 456"/>
                <a:gd name="T34" fmla="+- 0 1998 1905"/>
                <a:gd name="T35" fmla="*/ 1998 h 454"/>
                <a:gd name="T36" fmla="+- 0 2270 1826"/>
                <a:gd name="T37" fmla="*/ T36 w 456"/>
                <a:gd name="T38" fmla="+- 0 2061 1905"/>
                <a:gd name="T39" fmla="*/ 2061 h 454"/>
                <a:gd name="T40" fmla="+- 0 2282 1826"/>
                <a:gd name="T41" fmla="*/ T40 w 456"/>
                <a:gd name="T42" fmla="+- 0 2132 1905"/>
                <a:gd name="T43" fmla="*/ 2132 h 454"/>
                <a:gd name="T44" fmla="+- 0 2270 1826"/>
                <a:gd name="T45" fmla="*/ T44 w 456"/>
                <a:gd name="T46" fmla="+- 0 2204 1905"/>
                <a:gd name="T47" fmla="*/ 2204 h 454"/>
                <a:gd name="T48" fmla="+- 0 2238 1826"/>
                <a:gd name="T49" fmla="*/ T48 w 456"/>
                <a:gd name="T50" fmla="+- 0 2266 1905"/>
                <a:gd name="T51" fmla="*/ 2266 h 454"/>
                <a:gd name="T52" fmla="+- 0 2189 1826"/>
                <a:gd name="T53" fmla="*/ T52 w 456"/>
                <a:gd name="T54" fmla="+- 0 2316 1905"/>
                <a:gd name="T55" fmla="*/ 2316 h 454"/>
                <a:gd name="T56" fmla="+- 0 2126 1826"/>
                <a:gd name="T57" fmla="*/ T56 w 456"/>
                <a:gd name="T58" fmla="+- 0 2348 1905"/>
                <a:gd name="T59" fmla="*/ 2348 h 454"/>
                <a:gd name="T60" fmla="+- 0 2054 1826"/>
                <a:gd name="T61" fmla="*/ T60 w 456"/>
                <a:gd name="T62" fmla="+- 0 2359 1905"/>
                <a:gd name="T63" fmla="*/ 2359 h 454"/>
                <a:gd name="T64" fmla="+- 0 1982 1826"/>
                <a:gd name="T65" fmla="*/ T64 w 456"/>
                <a:gd name="T66" fmla="+- 0 2348 1905"/>
                <a:gd name="T67" fmla="*/ 2348 h 454"/>
                <a:gd name="T68" fmla="+- 0 1919 1826"/>
                <a:gd name="T69" fmla="*/ T68 w 456"/>
                <a:gd name="T70" fmla="+- 0 2316 1905"/>
                <a:gd name="T71" fmla="*/ 2316 h 454"/>
                <a:gd name="T72" fmla="+- 0 1870 1826"/>
                <a:gd name="T73" fmla="*/ T72 w 456"/>
                <a:gd name="T74" fmla="+- 0 2266 1905"/>
                <a:gd name="T75" fmla="*/ 2266 h 454"/>
                <a:gd name="T76" fmla="+- 0 1838 1826"/>
                <a:gd name="T77" fmla="*/ T76 w 456"/>
                <a:gd name="T78" fmla="+- 0 2204 1905"/>
                <a:gd name="T79" fmla="*/ 2204 h 454"/>
                <a:gd name="T80" fmla="+- 0 1826 1826"/>
                <a:gd name="T81" fmla="*/ T80 w 456"/>
                <a:gd name="T82" fmla="+- 0 2132 1905"/>
                <a:gd name="T83" fmla="*/ 2132 h 4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6" h="454">
                  <a:moveTo>
                    <a:pt x="0" y="227"/>
                  </a:moveTo>
                  <a:lnTo>
                    <a:pt x="12" y="156"/>
                  </a:lnTo>
                  <a:lnTo>
                    <a:pt x="44" y="93"/>
                  </a:lnTo>
                  <a:lnTo>
                    <a:pt x="93" y="44"/>
                  </a:lnTo>
                  <a:lnTo>
                    <a:pt x="156" y="12"/>
                  </a:lnTo>
                  <a:lnTo>
                    <a:pt x="228" y="0"/>
                  </a:lnTo>
                  <a:lnTo>
                    <a:pt x="300" y="12"/>
                  </a:lnTo>
                  <a:lnTo>
                    <a:pt x="363" y="44"/>
                  </a:lnTo>
                  <a:lnTo>
                    <a:pt x="412" y="93"/>
                  </a:lnTo>
                  <a:lnTo>
                    <a:pt x="444" y="156"/>
                  </a:lnTo>
                  <a:lnTo>
                    <a:pt x="456" y="227"/>
                  </a:lnTo>
                  <a:lnTo>
                    <a:pt x="444" y="299"/>
                  </a:lnTo>
                  <a:lnTo>
                    <a:pt x="412" y="361"/>
                  </a:lnTo>
                  <a:lnTo>
                    <a:pt x="363" y="411"/>
                  </a:lnTo>
                  <a:lnTo>
                    <a:pt x="300" y="443"/>
                  </a:lnTo>
                  <a:lnTo>
                    <a:pt x="228" y="454"/>
                  </a:lnTo>
                  <a:lnTo>
                    <a:pt x="156" y="443"/>
                  </a:lnTo>
                  <a:lnTo>
                    <a:pt x="93" y="411"/>
                  </a:lnTo>
                  <a:lnTo>
                    <a:pt x="44" y="361"/>
                  </a:lnTo>
                  <a:lnTo>
                    <a:pt x="12" y="299"/>
                  </a:lnTo>
                  <a:lnTo>
                    <a:pt x="0" y="227"/>
                  </a:lnTo>
                  <a:close/>
                </a:path>
              </a:pathLst>
            </a:custGeom>
            <a:noFill/>
            <a:ln w="763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64" name="AutoShape 298">
              <a:extLst>
                <a:ext uri="{FF2B5EF4-FFF2-40B4-BE49-F238E27FC236}">
                  <a16:creationId xmlns:a16="http://schemas.microsoft.com/office/drawing/2014/main" id="{F80AF579-3309-4783-8551-EB7A9B882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2079"/>
              <a:ext cx="1314" cy="799"/>
            </a:xfrm>
            <a:custGeom>
              <a:avLst/>
              <a:gdLst>
                <a:gd name="T0" fmla="+- 0 1816 1137"/>
                <a:gd name="T1" fmla="*/ T0 w 1314"/>
                <a:gd name="T2" fmla="+- 0 2137 2080"/>
                <a:gd name="T3" fmla="*/ 2137 h 799"/>
                <a:gd name="T4" fmla="+- 0 1747 1137"/>
                <a:gd name="T5" fmla="*/ T4 w 1314"/>
                <a:gd name="T6" fmla="+- 0 2137 2080"/>
                <a:gd name="T7" fmla="*/ 2137 h 799"/>
                <a:gd name="T8" fmla="+- 0 1731 1137"/>
                <a:gd name="T9" fmla="*/ T8 w 1314"/>
                <a:gd name="T10" fmla="+- 0 2137 2080"/>
                <a:gd name="T11" fmla="*/ 2137 h 799"/>
                <a:gd name="T12" fmla="+- 0 1729 1137"/>
                <a:gd name="T13" fmla="*/ T12 w 1314"/>
                <a:gd name="T14" fmla="+- 0 2176 2080"/>
                <a:gd name="T15" fmla="*/ 2176 h 799"/>
                <a:gd name="T16" fmla="+- 0 1816 1137"/>
                <a:gd name="T17" fmla="*/ T16 w 1314"/>
                <a:gd name="T18" fmla="+- 0 2137 2080"/>
                <a:gd name="T19" fmla="*/ 2137 h 799"/>
                <a:gd name="T20" fmla="+- 0 1827 1137"/>
                <a:gd name="T21" fmla="*/ T20 w 1314"/>
                <a:gd name="T22" fmla="+- 0 2132 2080"/>
                <a:gd name="T23" fmla="*/ 2132 h 799"/>
                <a:gd name="T24" fmla="+- 0 1733 1137"/>
                <a:gd name="T25" fmla="*/ T24 w 1314"/>
                <a:gd name="T26" fmla="+- 0 2080 2080"/>
                <a:gd name="T27" fmla="*/ 2080 h 799"/>
                <a:gd name="T28" fmla="+- 0 1731 1137"/>
                <a:gd name="T29" fmla="*/ T28 w 1314"/>
                <a:gd name="T30" fmla="+- 0 2120 2080"/>
                <a:gd name="T31" fmla="*/ 2120 h 799"/>
                <a:gd name="T32" fmla="+- 0 1646 1137"/>
                <a:gd name="T33" fmla="*/ T32 w 1314"/>
                <a:gd name="T34" fmla="+- 0 2117 2080"/>
                <a:gd name="T35" fmla="*/ 2117 h 799"/>
                <a:gd name="T36" fmla="+- 0 1645 1137"/>
                <a:gd name="T37" fmla="*/ T36 w 1314"/>
                <a:gd name="T38" fmla="+- 0 2133 2080"/>
                <a:gd name="T39" fmla="*/ 2133 h 799"/>
                <a:gd name="T40" fmla="+- 0 1731 1137"/>
                <a:gd name="T41" fmla="*/ T40 w 1314"/>
                <a:gd name="T42" fmla="+- 0 2136 2080"/>
                <a:gd name="T43" fmla="*/ 2136 h 799"/>
                <a:gd name="T44" fmla="+- 0 1747 1137"/>
                <a:gd name="T45" fmla="*/ T44 w 1314"/>
                <a:gd name="T46" fmla="+- 0 2136 2080"/>
                <a:gd name="T47" fmla="*/ 2136 h 799"/>
                <a:gd name="T48" fmla="+- 0 1818 1137"/>
                <a:gd name="T49" fmla="*/ T48 w 1314"/>
                <a:gd name="T50" fmla="+- 0 2136 2080"/>
                <a:gd name="T51" fmla="*/ 2136 h 799"/>
                <a:gd name="T52" fmla="+- 0 1827 1137"/>
                <a:gd name="T53" fmla="*/ T52 w 1314"/>
                <a:gd name="T54" fmla="+- 0 2132 2080"/>
                <a:gd name="T55" fmla="*/ 2132 h 799"/>
                <a:gd name="T56" fmla="+- 0 2451 1137"/>
                <a:gd name="T57" fmla="*/ T56 w 1314"/>
                <a:gd name="T58" fmla="+- 0 2831 2080"/>
                <a:gd name="T59" fmla="*/ 2831 h 799"/>
                <a:gd name="T60" fmla="+- 0 2435 1137"/>
                <a:gd name="T61" fmla="*/ T60 w 1314"/>
                <a:gd name="T62" fmla="+- 0 2822 2080"/>
                <a:gd name="T63" fmla="*/ 2822 h 799"/>
                <a:gd name="T64" fmla="+- 0 2355 1137"/>
                <a:gd name="T65" fmla="*/ T64 w 1314"/>
                <a:gd name="T66" fmla="+- 0 2782 2080"/>
                <a:gd name="T67" fmla="*/ 2782 h 799"/>
                <a:gd name="T68" fmla="+- 0 2355 1137"/>
                <a:gd name="T69" fmla="*/ T68 w 1314"/>
                <a:gd name="T70" fmla="+- 0 2822 2080"/>
                <a:gd name="T71" fmla="*/ 2822 h 799"/>
                <a:gd name="T72" fmla="+- 0 1153 1137"/>
                <a:gd name="T73" fmla="*/ T72 w 1314"/>
                <a:gd name="T74" fmla="+- 0 2822 2080"/>
                <a:gd name="T75" fmla="*/ 2822 h 799"/>
                <a:gd name="T76" fmla="+- 0 1153 1137"/>
                <a:gd name="T77" fmla="*/ T76 w 1314"/>
                <a:gd name="T78" fmla="+- 0 2625 2080"/>
                <a:gd name="T79" fmla="*/ 2625 h 799"/>
                <a:gd name="T80" fmla="+- 0 1137 1137"/>
                <a:gd name="T81" fmla="*/ T80 w 1314"/>
                <a:gd name="T82" fmla="+- 0 2625 2080"/>
                <a:gd name="T83" fmla="*/ 2625 h 799"/>
                <a:gd name="T84" fmla="+- 0 1137 1137"/>
                <a:gd name="T85" fmla="*/ T84 w 1314"/>
                <a:gd name="T86" fmla="+- 0 2839 2080"/>
                <a:gd name="T87" fmla="*/ 2839 h 799"/>
                <a:gd name="T88" fmla="+- 0 2355 1137"/>
                <a:gd name="T89" fmla="*/ T88 w 1314"/>
                <a:gd name="T90" fmla="+- 0 2839 2080"/>
                <a:gd name="T91" fmla="*/ 2839 h 799"/>
                <a:gd name="T92" fmla="+- 0 2355 1137"/>
                <a:gd name="T93" fmla="*/ T92 w 1314"/>
                <a:gd name="T94" fmla="+- 0 2879 2080"/>
                <a:gd name="T95" fmla="*/ 2879 h 799"/>
                <a:gd name="T96" fmla="+- 0 2435 1137"/>
                <a:gd name="T97" fmla="*/ T96 w 1314"/>
                <a:gd name="T98" fmla="+- 0 2839 2080"/>
                <a:gd name="T99" fmla="*/ 2839 h 799"/>
                <a:gd name="T100" fmla="+- 0 2451 1137"/>
                <a:gd name="T101" fmla="*/ T100 w 1314"/>
                <a:gd name="T102" fmla="+- 0 2831 2080"/>
                <a:gd name="T103" fmla="*/ 2831 h 7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</a:cxnLst>
              <a:rect l="0" t="0" r="r" b="b"/>
              <a:pathLst>
                <a:path w="1314" h="799">
                  <a:moveTo>
                    <a:pt x="679" y="57"/>
                  </a:moveTo>
                  <a:lnTo>
                    <a:pt x="610" y="57"/>
                  </a:lnTo>
                  <a:lnTo>
                    <a:pt x="594" y="57"/>
                  </a:lnTo>
                  <a:lnTo>
                    <a:pt x="592" y="96"/>
                  </a:lnTo>
                  <a:lnTo>
                    <a:pt x="679" y="57"/>
                  </a:lnTo>
                  <a:close/>
                  <a:moveTo>
                    <a:pt x="690" y="52"/>
                  </a:moveTo>
                  <a:lnTo>
                    <a:pt x="596" y="0"/>
                  </a:lnTo>
                  <a:lnTo>
                    <a:pt x="594" y="40"/>
                  </a:lnTo>
                  <a:lnTo>
                    <a:pt x="509" y="37"/>
                  </a:lnTo>
                  <a:lnTo>
                    <a:pt x="508" y="53"/>
                  </a:lnTo>
                  <a:lnTo>
                    <a:pt x="594" y="56"/>
                  </a:lnTo>
                  <a:lnTo>
                    <a:pt x="610" y="56"/>
                  </a:lnTo>
                  <a:lnTo>
                    <a:pt x="681" y="56"/>
                  </a:lnTo>
                  <a:lnTo>
                    <a:pt x="690" y="52"/>
                  </a:lnTo>
                  <a:close/>
                  <a:moveTo>
                    <a:pt x="1314" y="751"/>
                  </a:moveTo>
                  <a:lnTo>
                    <a:pt x="1298" y="742"/>
                  </a:lnTo>
                  <a:lnTo>
                    <a:pt x="1218" y="702"/>
                  </a:lnTo>
                  <a:lnTo>
                    <a:pt x="1218" y="742"/>
                  </a:lnTo>
                  <a:lnTo>
                    <a:pt x="16" y="742"/>
                  </a:lnTo>
                  <a:lnTo>
                    <a:pt x="16" y="545"/>
                  </a:lnTo>
                  <a:lnTo>
                    <a:pt x="0" y="545"/>
                  </a:lnTo>
                  <a:lnTo>
                    <a:pt x="0" y="759"/>
                  </a:lnTo>
                  <a:lnTo>
                    <a:pt x="1218" y="759"/>
                  </a:lnTo>
                  <a:lnTo>
                    <a:pt x="1218" y="799"/>
                  </a:lnTo>
                  <a:lnTo>
                    <a:pt x="1298" y="759"/>
                  </a:lnTo>
                  <a:lnTo>
                    <a:pt x="1314" y="751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65" name="Freeform 297">
              <a:extLst>
                <a:ext uri="{FF2B5EF4-FFF2-40B4-BE49-F238E27FC236}">
                  <a16:creationId xmlns:a16="http://schemas.microsoft.com/office/drawing/2014/main" id="{007E953D-880E-48E9-B94B-1B839481C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" y="1713"/>
              <a:ext cx="454" cy="454"/>
            </a:xfrm>
            <a:custGeom>
              <a:avLst/>
              <a:gdLst>
                <a:gd name="T0" fmla="+- 0 7043 6816"/>
                <a:gd name="T1" fmla="*/ T0 w 454"/>
                <a:gd name="T2" fmla="+- 0 1713 1713"/>
                <a:gd name="T3" fmla="*/ 1713 h 454"/>
                <a:gd name="T4" fmla="+- 0 6971 6816"/>
                <a:gd name="T5" fmla="*/ T4 w 454"/>
                <a:gd name="T6" fmla="+- 0 1725 1713"/>
                <a:gd name="T7" fmla="*/ 1725 h 454"/>
                <a:gd name="T8" fmla="+- 0 6908 6816"/>
                <a:gd name="T9" fmla="*/ T8 w 454"/>
                <a:gd name="T10" fmla="+- 0 1757 1713"/>
                <a:gd name="T11" fmla="*/ 1757 h 454"/>
                <a:gd name="T12" fmla="+- 0 6859 6816"/>
                <a:gd name="T13" fmla="*/ T12 w 454"/>
                <a:gd name="T14" fmla="+- 0 1806 1713"/>
                <a:gd name="T15" fmla="*/ 1806 h 454"/>
                <a:gd name="T16" fmla="+- 0 6827 6816"/>
                <a:gd name="T17" fmla="*/ T16 w 454"/>
                <a:gd name="T18" fmla="+- 0 1868 1713"/>
                <a:gd name="T19" fmla="*/ 1868 h 454"/>
                <a:gd name="T20" fmla="+- 0 6816 6816"/>
                <a:gd name="T21" fmla="*/ T20 w 454"/>
                <a:gd name="T22" fmla="+- 0 1940 1713"/>
                <a:gd name="T23" fmla="*/ 1940 h 454"/>
                <a:gd name="T24" fmla="+- 0 6827 6816"/>
                <a:gd name="T25" fmla="*/ T24 w 454"/>
                <a:gd name="T26" fmla="+- 0 2012 1713"/>
                <a:gd name="T27" fmla="*/ 2012 h 454"/>
                <a:gd name="T28" fmla="+- 0 6859 6816"/>
                <a:gd name="T29" fmla="*/ T28 w 454"/>
                <a:gd name="T30" fmla="+- 0 2074 1713"/>
                <a:gd name="T31" fmla="*/ 2074 h 454"/>
                <a:gd name="T32" fmla="+- 0 6908 6816"/>
                <a:gd name="T33" fmla="*/ T32 w 454"/>
                <a:gd name="T34" fmla="+- 0 2123 1713"/>
                <a:gd name="T35" fmla="*/ 2123 h 454"/>
                <a:gd name="T36" fmla="+- 0 6971 6816"/>
                <a:gd name="T37" fmla="*/ T36 w 454"/>
                <a:gd name="T38" fmla="+- 0 2155 1713"/>
                <a:gd name="T39" fmla="*/ 2155 h 454"/>
                <a:gd name="T40" fmla="+- 0 7043 6816"/>
                <a:gd name="T41" fmla="*/ T40 w 454"/>
                <a:gd name="T42" fmla="+- 0 2167 1713"/>
                <a:gd name="T43" fmla="*/ 2167 h 454"/>
                <a:gd name="T44" fmla="+- 0 7114 6816"/>
                <a:gd name="T45" fmla="*/ T44 w 454"/>
                <a:gd name="T46" fmla="+- 0 2155 1713"/>
                <a:gd name="T47" fmla="*/ 2155 h 454"/>
                <a:gd name="T48" fmla="+- 0 7177 6816"/>
                <a:gd name="T49" fmla="*/ T48 w 454"/>
                <a:gd name="T50" fmla="+- 0 2123 1713"/>
                <a:gd name="T51" fmla="*/ 2123 h 454"/>
                <a:gd name="T52" fmla="+- 0 7226 6816"/>
                <a:gd name="T53" fmla="*/ T52 w 454"/>
                <a:gd name="T54" fmla="+- 0 2074 1713"/>
                <a:gd name="T55" fmla="*/ 2074 h 454"/>
                <a:gd name="T56" fmla="+- 0 7258 6816"/>
                <a:gd name="T57" fmla="*/ T56 w 454"/>
                <a:gd name="T58" fmla="+- 0 2012 1713"/>
                <a:gd name="T59" fmla="*/ 2012 h 454"/>
                <a:gd name="T60" fmla="+- 0 7269 6816"/>
                <a:gd name="T61" fmla="*/ T60 w 454"/>
                <a:gd name="T62" fmla="+- 0 1940 1713"/>
                <a:gd name="T63" fmla="*/ 1940 h 454"/>
                <a:gd name="T64" fmla="+- 0 7258 6816"/>
                <a:gd name="T65" fmla="*/ T64 w 454"/>
                <a:gd name="T66" fmla="+- 0 1868 1713"/>
                <a:gd name="T67" fmla="*/ 1868 h 454"/>
                <a:gd name="T68" fmla="+- 0 7226 6816"/>
                <a:gd name="T69" fmla="*/ T68 w 454"/>
                <a:gd name="T70" fmla="+- 0 1806 1713"/>
                <a:gd name="T71" fmla="*/ 1806 h 454"/>
                <a:gd name="T72" fmla="+- 0 7177 6816"/>
                <a:gd name="T73" fmla="*/ T72 w 454"/>
                <a:gd name="T74" fmla="+- 0 1757 1713"/>
                <a:gd name="T75" fmla="*/ 1757 h 454"/>
                <a:gd name="T76" fmla="+- 0 7114 6816"/>
                <a:gd name="T77" fmla="*/ T76 w 454"/>
                <a:gd name="T78" fmla="+- 0 1725 1713"/>
                <a:gd name="T79" fmla="*/ 1725 h 454"/>
                <a:gd name="T80" fmla="+- 0 7043 6816"/>
                <a:gd name="T81" fmla="*/ T80 w 454"/>
                <a:gd name="T82" fmla="+- 0 1713 1713"/>
                <a:gd name="T83" fmla="*/ 1713 h 4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4" h="454">
                  <a:moveTo>
                    <a:pt x="227" y="0"/>
                  </a:moveTo>
                  <a:lnTo>
                    <a:pt x="155" y="12"/>
                  </a:lnTo>
                  <a:lnTo>
                    <a:pt x="92" y="44"/>
                  </a:lnTo>
                  <a:lnTo>
                    <a:pt x="43" y="93"/>
                  </a:lnTo>
                  <a:lnTo>
                    <a:pt x="11" y="155"/>
                  </a:lnTo>
                  <a:lnTo>
                    <a:pt x="0" y="227"/>
                  </a:lnTo>
                  <a:lnTo>
                    <a:pt x="11" y="299"/>
                  </a:lnTo>
                  <a:lnTo>
                    <a:pt x="43" y="361"/>
                  </a:lnTo>
                  <a:lnTo>
                    <a:pt x="92" y="410"/>
                  </a:lnTo>
                  <a:lnTo>
                    <a:pt x="155" y="442"/>
                  </a:lnTo>
                  <a:lnTo>
                    <a:pt x="227" y="454"/>
                  </a:lnTo>
                  <a:lnTo>
                    <a:pt x="298" y="442"/>
                  </a:lnTo>
                  <a:lnTo>
                    <a:pt x="361" y="410"/>
                  </a:lnTo>
                  <a:lnTo>
                    <a:pt x="410" y="361"/>
                  </a:lnTo>
                  <a:lnTo>
                    <a:pt x="442" y="299"/>
                  </a:lnTo>
                  <a:lnTo>
                    <a:pt x="453" y="227"/>
                  </a:lnTo>
                  <a:lnTo>
                    <a:pt x="442" y="155"/>
                  </a:lnTo>
                  <a:lnTo>
                    <a:pt x="410" y="93"/>
                  </a:lnTo>
                  <a:lnTo>
                    <a:pt x="361" y="44"/>
                  </a:lnTo>
                  <a:lnTo>
                    <a:pt x="298" y="12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66" name="AutoShape 296">
              <a:extLst>
                <a:ext uri="{FF2B5EF4-FFF2-40B4-BE49-F238E27FC236}">
                  <a16:creationId xmlns:a16="http://schemas.microsoft.com/office/drawing/2014/main" id="{C08C72B4-CFC9-41E4-8994-76FA15019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0" y="949"/>
              <a:ext cx="2379" cy="1218"/>
            </a:xfrm>
            <a:custGeom>
              <a:avLst/>
              <a:gdLst>
                <a:gd name="T0" fmla="+- 0 6816 4891"/>
                <a:gd name="T1" fmla="*/ T0 w 2379"/>
                <a:gd name="T2" fmla="+- 0 1940 950"/>
                <a:gd name="T3" fmla="*/ 1940 h 1218"/>
                <a:gd name="T4" fmla="+- 0 6827 4891"/>
                <a:gd name="T5" fmla="*/ T4 w 2379"/>
                <a:gd name="T6" fmla="+- 0 1868 950"/>
                <a:gd name="T7" fmla="*/ 1868 h 1218"/>
                <a:gd name="T8" fmla="+- 0 6859 4891"/>
                <a:gd name="T9" fmla="*/ T8 w 2379"/>
                <a:gd name="T10" fmla="+- 0 1806 950"/>
                <a:gd name="T11" fmla="*/ 1806 h 1218"/>
                <a:gd name="T12" fmla="+- 0 6908 4891"/>
                <a:gd name="T13" fmla="*/ T12 w 2379"/>
                <a:gd name="T14" fmla="+- 0 1757 950"/>
                <a:gd name="T15" fmla="*/ 1757 h 1218"/>
                <a:gd name="T16" fmla="+- 0 6971 4891"/>
                <a:gd name="T17" fmla="*/ T16 w 2379"/>
                <a:gd name="T18" fmla="+- 0 1725 950"/>
                <a:gd name="T19" fmla="*/ 1725 h 1218"/>
                <a:gd name="T20" fmla="+- 0 7043 4891"/>
                <a:gd name="T21" fmla="*/ T20 w 2379"/>
                <a:gd name="T22" fmla="+- 0 1713 950"/>
                <a:gd name="T23" fmla="*/ 1713 h 1218"/>
                <a:gd name="T24" fmla="+- 0 7114 4891"/>
                <a:gd name="T25" fmla="*/ T24 w 2379"/>
                <a:gd name="T26" fmla="+- 0 1725 950"/>
                <a:gd name="T27" fmla="*/ 1725 h 1218"/>
                <a:gd name="T28" fmla="+- 0 7177 4891"/>
                <a:gd name="T29" fmla="*/ T28 w 2379"/>
                <a:gd name="T30" fmla="+- 0 1757 950"/>
                <a:gd name="T31" fmla="*/ 1757 h 1218"/>
                <a:gd name="T32" fmla="+- 0 7226 4891"/>
                <a:gd name="T33" fmla="*/ T32 w 2379"/>
                <a:gd name="T34" fmla="+- 0 1806 950"/>
                <a:gd name="T35" fmla="*/ 1806 h 1218"/>
                <a:gd name="T36" fmla="+- 0 7258 4891"/>
                <a:gd name="T37" fmla="*/ T36 w 2379"/>
                <a:gd name="T38" fmla="+- 0 1868 950"/>
                <a:gd name="T39" fmla="*/ 1868 h 1218"/>
                <a:gd name="T40" fmla="+- 0 7269 4891"/>
                <a:gd name="T41" fmla="*/ T40 w 2379"/>
                <a:gd name="T42" fmla="+- 0 1940 950"/>
                <a:gd name="T43" fmla="*/ 1940 h 1218"/>
                <a:gd name="T44" fmla="+- 0 7258 4891"/>
                <a:gd name="T45" fmla="*/ T44 w 2379"/>
                <a:gd name="T46" fmla="+- 0 2012 950"/>
                <a:gd name="T47" fmla="*/ 2012 h 1218"/>
                <a:gd name="T48" fmla="+- 0 7226 4891"/>
                <a:gd name="T49" fmla="*/ T48 w 2379"/>
                <a:gd name="T50" fmla="+- 0 2074 950"/>
                <a:gd name="T51" fmla="*/ 2074 h 1218"/>
                <a:gd name="T52" fmla="+- 0 7177 4891"/>
                <a:gd name="T53" fmla="*/ T52 w 2379"/>
                <a:gd name="T54" fmla="+- 0 2123 950"/>
                <a:gd name="T55" fmla="*/ 2123 h 1218"/>
                <a:gd name="T56" fmla="+- 0 7114 4891"/>
                <a:gd name="T57" fmla="*/ T56 w 2379"/>
                <a:gd name="T58" fmla="+- 0 2155 950"/>
                <a:gd name="T59" fmla="*/ 2155 h 1218"/>
                <a:gd name="T60" fmla="+- 0 7043 4891"/>
                <a:gd name="T61" fmla="*/ T60 w 2379"/>
                <a:gd name="T62" fmla="+- 0 2167 950"/>
                <a:gd name="T63" fmla="*/ 2167 h 1218"/>
                <a:gd name="T64" fmla="+- 0 6971 4891"/>
                <a:gd name="T65" fmla="*/ T64 w 2379"/>
                <a:gd name="T66" fmla="+- 0 2155 950"/>
                <a:gd name="T67" fmla="*/ 2155 h 1218"/>
                <a:gd name="T68" fmla="+- 0 6908 4891"/>
                <a:gd name="T69" fmla="*/ T68 w 2379"/>
                <a:gd name="T70" fmla="+- 0 2123 950"/>
                <a:gd name="T71" fmla="*/ 2123 h 1218"/>
                <a:gd name="T72" fmla="+- 0 6859 4891"/>
                <a:gd name="T73" fmla="*/ T72 w 2379"/>
                <a:gd name="T74" fmla="+- 0 2074 950"/>
                <a:gd name="T75" fmla="*/ 2074 h 1218"/>
                <a:gd name="T76" fmla="+- 0 6827 4891"/>
                <a:gd name="T77" fmla="*/ T76 w 2379"/>
                <a:gd name="T78" fmla="+- 0 2012 950"/>
                <a:gd name="T79" fmla="*/ 2012 h 1218"/>
                <a:gd name="T80" fmla="+- 0 6816 4891"/>
                <a:gd name="T81" fmla="*/ T80 w 2379"/>
                <a:gd name="T82" fmla="+- 0 1940 950"/>
                <a:gd name="T83" fmla="*/ 1940 h 1218"/>
                <a:gd name="T84" fmla="+- 0 4891 4891"/>
                <a:gd name="T85" fmla="*/ T84 w 2379"/>
                <a:gd name="T86" fmla="+- 0 1033 950"/>
                <a:gd name="T87" fmla="*/ 1033 h 1218"/>
                <a:gd name="T88" fmla="+- 0 4897 4891"/>
                <a:gd name="T89" fmla="*/ T88 w 2379"/>
                <a:gd name="T90" fmla="+- 0 1001 950"/>
                <a:gd name="T91" fmla="*/ 1001 h 1218"/>
                <a:gd name="T92" fmla="+- 0 4915 4891"/>
                <a:gd name="T93" fmla="*/ T92 w 2379"/>
                <a:gd name="T94" fmla="+- 0 974 950"/>
                <a:gd name="T95" fmla="*/ 974 h 1218"/>
                <a:gd name="T96" fmla="+- 0 4942 4891"/>
                <a:gd name="T97" fmla="*/ T96 w 2379"/>
                <a:gd name="T98" fmla="+- 0 956 950"/>
                <a:gd name="T99" fmla="*/ 956 h 1218"/>
                <a:gd name="T100" fmla="+- 0 4974 4891"/>
                <a:gd name="T101" fmla="*/ T100 w 2379"/>
                <a:gd name="T102" fmla="+- 0 950 950"/>
                <a:gd name="T103" fmla="*/ 950 h 1218"/>
                <a:gd name="T104" fmla="+- 0 6761 4891"/>
                <a:gd name="T105" fmla="*/ T104 w 2379"/>
                <a:gd name="T106" fmla="+- 0 950 950"/>
                <a:gd name="T107" fmla="*/ 950 h 1218"/>
                <a:gd name="T108" fmla="+- 0 6794 4891"/>
                <a:gd name="T109" fmla="*/ T108 w 2379"/>
                <a:gd name="T110" fmla="+- 0 956 950"/>
                <a:gd name="T111" fmla="*/ 956 h 1218"/>
                <a:gd name="T112" fmla="+- 0 6820 4891"/>
                <a:gd name="T113" fmla="*/ T112 w 2379"/>
                <a:gd name="T114" fmla="+- 0 974 950"/>
                <a:gd name="T115" fmla="*/ 974 h 1218"/>
                <a:gd name="T116" fmla="+- 0 6838 4891"/>
                <a:gd name="T117" fmla="*/ T116 w 2379"/>
                <a:gd name="T118" fmla="+- 0 1001 950"/>
                <a:gd name="T119" fmla="*/ 1001 h 1218"/>
                <a:gd name="T120" fmla="+- 0 6844 4891"/>
                <a:gd name="T121" fmla="*/ T120 w 2379"/>
                <a:gd name="T122" fmla="+- 0 1033 950"/>
                <a:gd name="T123" fmla="*/ 1033 h 1218"/>
                <a:gd name="T124" fmla="+- 0 6844 4891"/>
                <a:gd name="T125" fmla="*/ T124 w 2379"/>
                <a:gd name="T126" fmla="+- 0 1366 950"/>
                <a:gd name="T127" fmla="*/ 1366 h 1218"/>
                <a:gd name="T128" fmla="+- 0 6838 4891"/>
                <a:gd name="T129" fmla="*/ T128 w 2379"/>
                <a:gd name="T130" fmla="+- 0 1399 950"/>
                <a:gd name="T131" fmla="*/ 1399 h 1218"/>
                <a:gd name="T132" fmla="+- 0 6820 4891"/>
                <a:gd name="T133" fmla="*/ T132 w 2379"/>
                <a:gd name="T134" fmla="+- 0 1425 950"/>
                <a:gd name="T135" fmla="*/ 1425 h 1218"/>
                <a:gd name="T136" fmla="+- 0 6794 4891"/>
                <a:gd name="T137" fmla="*/ T136 w 2379"/>
                <a:gd name="T138" fmla="+- 0 1443 950"/>
                <a:gd name="T139" fmla="*/ 1443 h 1218"/>
                <a:gd name="T140" fmla="+- 0 6761 4891"/>
                <a:gd name="T141" fmla="*/ T140 w 2379"/>
                <a:gd name="T142" fmla="+- 0 1450 950"/>
                <a:gd name="T143" fmla="*/ 1450 h 1218"/>
                <a:gd name="T144" fmla="+- 0 4974 4891"/>
                <a:gd name="T145" fmla="*/ T144 w 2379"/>
                <a:gd name="T146" fmla="+- 0 1450 950"/>
                <a:gd name="T147" fmla="*/ 1450 h 1218"/>
                <a:gd name="T148" fmla="+- 0 4942 4891"/>
                <a:gd name="T149" fmla="*/ T148 w 2379"/>
                <a:gd name="T150" fmla="+- 0 1443 950"/>
                <a:gd name="T151" fmla="*/ 1443 h 1218"/>
                <a:gd name="T152" fmla="+- 0 4915 4891"/>
                <a:gd name="T153" fmla="*/ T152 w 2379"/>
                <a:gd name="T154" fmla="+- 0 1425 950"/>
                <a:gd name="T155" fmla="*/ 1425 h 1218"/>
                <a:gd name="T156" fmla="+- 0 4897 4891"/>
                <a:gd name="T157" fmla="*/ T156 w 2379"/>
                <a:gd name="T158" fmla="+- 0 1399 950"/>
                <a:gd name="T159" fmla="*/ 1399 h 1218"/>
                <a:gd name="T160" fmla="+- 0 4891 4891"/>
                <a:gd name="T161" fmla="*/ T160 w 2379"/>
                <a:gd name="T162" fmla="+- 0 1366 950"/>
                <a:gd name="T163" fmla="*/ 1366 h 1218"/>
                <a:gd name="T164" fmla="+- 0 4891 4891"/>
                <a:gd name="T165" fmla="*/ T164 w 2379"/>
                <a:gd name="T166" fmla="+- 0 1033 950"/>
                <a:gd name="T167" fmla="*/ 1033 h 121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</a:cxnLst>
              <a:rect l="0" t="0" r="r" b="b"/>
              <a:pathLst>
                <a:path w="2379" h="1218">
                  <a:moveTo>
                    <a:pt x="1925" y="990"/>
                  </a:moveTo>
                  <a:lnTo>
                    <a:pt x="1936" y="918"/>
                  </a:lnTo>
                  <a:lnTo>
                    <a:pt x="1968" y="856"/>
                  </a:lnTo>
                  <a:lnTo>
                    <a:pt x="2017" y="807"/>
                  </a:lnTo>
                  <a:lnTo>
                    <a:pt x="2080" y="775"/>
                  </a:lnTo>
                  <a:lnTo>
                    <a:pt x="2152" y="763"/>
                  </a:lnTo>
                  <a:lnTo>
                    <a:pt x="2223" y="775"/>
                  </a:lnTo>
                  <a:lnTo>
                    <a:pt x="2286" y="807"/>
                  </a:lnTo>
                  <a:lnTo>
                    <a:pt x="2335" y="856"/>
                  </a:lnTo>
                  <a:lnTo>
                    <a:pt x="2367" y="918"/>
                  </a:lnTo>
                  <a:lnTo>
                    <a:pt x="2378" y="990"/>
                  </a:lnTo>
                  <a:lnTo>
                    <a:pt x="2367" y="1062"/>
                  </a:lnTo>
                  <a:lnTo>
                    <a:pt x="2335" y="1124"/>
                  </a:lnTo>
                  <a:lnTo>
                    <a:pt x="2286" y="1173"/>
                  </a:lnTo>
                  <a:lnTo>
                    <a:pt x="2223" y="1205"/>
                  </a:lnTo>
                  <a:lnTo>
                    <a:pt x="2152" y="1217"/>
                  </a:lnTo>
                  <a:lnTo>
                    <a:pt x="2080" y="1205"/>
                  </a:lnTo>
                  <a:lnTo>
                    <a:pt x="2017" y="1173"/>
                  </a:lnTo>
                  <a:lnTo>
                    <a:pt x="1968" y="1124"/>
                  </a:lnTo>
                  <a:lnTo>
                    <a:pt x="1936" y="1062"/>
                  </a:lnTo>
                  <a:lnTo>
                    <a:pt x="1925" y="990"/>
                  </a:lnTo>
                  <a:close/>
                  <a:moveTo>
                    <a:pt x="0" y="83"/>
                  </a:moveTo>
                  <a:lnTo>
                    <a:pt x="6" y="51"/>
                  </a:lnTo>
                  <a:lnTo>
                    <a:pt x="24" y="24"/>
                  </a:lnTo>
                  <a:lnTo>
                    <a:pt x="51" y="6"/>
                  </a:lnTo>
                  <a:lnTo>
                    <a:pt x="83" y="0"/>
                  </a:lnTo>
                  <a:lnTo>
                    <a:pt x="1870" y="0"/>
                  </a:lnTo>
                  <a:lnTo>
                    <a:pt x="1903" y="6"/>
                  </a:lnTo>
                  <a:lnTo>
                    <a:pt x="1929" y="24"/>
                  </a:lnTo>
                  <a:lnTo>
                    <a:pt x="1947" y="51"/>
                  </a:lnTo>
                  <a:lnTo>
                    <a:pt x="1953" y="83"/>
                  </a:lnTo>
                  <a:lnTo>
                    <a:pt x="1953" y="416"/>
                  </a:lnTo>
                  <a:lnTo>
                    <a:pt x="1947" y="449"/>
                  </a:lnTo>
                  <a:lnTo>
                    <a:pt x="1929" y="475"/>
                  </a:lnTo>
                  <a:lnTo>
                    <a:pt x="1903" y="493"/>
                  </a:lnTo>
                  <a:lnTo>
                    <a:pt x="1870" y="500"/>
                  </a:lnTo>
                  <a:lnTo>
                    <a:pt x="83" y="500"/>
                  </a:lnTo>
                  <a:lnTo>
                    <a:pt x="51" y="493"/>
                  </a:lnTo>
                  <a:lnTo>
                    <a:pt x="24" y="475"/>
                  </a:lnTo>
                  <a:lnTo>
                    <a:pt x="6" y="449"/>
                  </a:lnTo>
                  <a:lnTo>
                    <a:pt x="0" y="416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763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67" name="AutoShape 295">
              <a:extLst>
                <a:ext uri="{FF2B5EF4-FFF2-40B4-BE49-F238E27FC236}">
                  <a16:creationId xmlns:a16="http://schemas.microsoft.com/office/drawing/2014/main" id="{99F59178-7E34-4C3B-B67F-B7822ED74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6" y="1"/>
              <a:ext cx="2295" cy="319"/>
            </a:xfrm>
            <a:custGeom>
              <a:avLst/>
              <a:gdLst>
                <a:gd name="T0" fmla="+- 0 2328 2327"/>
                <a:gd name="T1" fmla="*/ T0 w 2295"/>
                <a:gd name="T2" fmla="+- 0 51 2"/>
                <a:gd name="T3" fmla="*/ 51 h 319"/>
                <a:gd name="T4" fmla="+- 0 2375 2327"/>
                <a:gd name="T5" fmla="*/ T4 w 2295"/>
                <a:gd name="T6" fmla="+- 0 319 2"/>
                <a:gd name="T7" fmla="*/ 319 h 319"/>
                <a:gd name="T8" fmla="+- 0 2384 2327"/>
                <a:gd name="T9" fmla="*/ T8 w 2295"/>
                <a:gd name="T10" fmla="+- 0 296 2"/>
                <a:gd name="T11" fmla="*/ 296 h 319"/>
                <a:gd name="T12" fmla="+- 0 2368 2327"/>
                <a:gd name="T13" fmla="*/ T12 w 2295"/>
                <a:gd name="T14" fmla="+- 0 291 2"/>
                <a:gd name="T15" fmla="*/ 291 h 319"/>
                <a:gd name="T16" fmla="+- 0 2356 2327"/>
                <a:gd name="T17" fmla="*/ T16 w 2295"/>
                <a:gd name="T18" fmla="+- 0 279 2"/>
                <a:gd name="T19" fmla="*/ 279 h 319"/>
                <a:gd name="T20" fmla="+- 0 2351 2327"/>
                <a:gd name="T21" fmla="*/ T20 w 2295"/>
                <a:gd name="T22" fmla="+- 0 266 2"/>
                <a:gd name="T23" fmla="*/ 266 h 319"/>
                <a:gd name="T24" fmla="+- 0 2353 2327"/>
                <a:gd name="T25" fmla="*/ T24 w 2295"/>
                <a:gd name="T26" fmla="+- 0 50 2"/>
                <a:gd name="T27" fmla="*/ 50 h 319"/>
                <a:gd name="T28" fmla="+- 0 2362 2327"/>
                <a:gd name="T29" fmla="*/ T28 w 2295"/>
                <a:gd name="T30" fmla="+- 0 36 2"/>
                <a:gd name="T31" fmla="*/ 36 h 319"/>
                <a:gd name="T32" fmla="+- 0 2375 2327"/>
                <a:gd name="T33" fmla="*/ T32 w 2295"/>
                <a:gd name="T34" fmla="+- 0 28 2"/>
                <a:gd name="T35" fmla="*/ 28 h 319"/>
                <a:gd name="T36" fmla="+- 0 4584 2327"/>
                <a:gd name="T37" fmla="*/ T36 w 2295"/>
                <a:gd name="T38" fmla="+- 0 7 2"/>
                <a:gd name="T39" fmla="*/ 7 h 319"/>
                <a:gd name="T40" fmla="+- 0 4559 2327"/>
                <a:gd name="T41" fmla="*/ T40 w 2295"/>
                <a:gd name="T42" fmla="+- 0 296 2"/>
                <a:gd name="T43" fmla="*/ 296 h 319"/>
                <a:gd name="T44" fmla="+- 0 2380 2327"/>
                <a:gd name="T45" fmla="*/ T44 w 2295"/>
                <a:gd name="T46" fmla="+- 0 295 2"/>
                <a:gd name="T47" fmla="*/ 295 h 319"/>
                <a:gd name="T48" fmla="+- 0 4569 2327"/>
                <a:gd name="T49" fmla="*/ T48 w 2295"/>
                <a:gd name="T50" fmla="+- 0 295 2"/>
                <a:gd name="T51" fmla="*/ 295 h 319"/>
                <a:gd name="T52" fmla="+- 0 4568 2327"/>
                <a:gd name="T53" fmla="*/ T52 w 2295"/>
                <a:gd name="T54" fmla="+- 0 295 2"/>
                <a:gd name="T55" fmla="*/ 295 h 319"/>
                <a:gd name="T56" fmla="+- 0 2372 2327"/>
                <a:gd name="T57" fmla="*/ T56 w 2295"/>
                <a:gd name="T58" fmla="+- 0 293 2"/>
                <a:gd name="T59" fmla="*/ 293 h 319"/>
                <a:gd name="T60" fmla="+- 0 4611 2327"/>
                <a:gd name="T61" fmla="*/ T60 w 2295"/>
                <a:gd name="T62" fmla="+- 0 293 2"/>
                <a:gd name="T63" fmla="*/ 293 h 319"/>
                <a:gd name="T64" fmla="+- 0 2373 2327"/>
                <a:gd name="T65" fmla="*/ T64 w 2295"/>
                <a:gd name="T66" fmla="+- 0 293 2"/>
                <a:gd name="T67" fmla="*/ 293 h 319"/>
                <a:gd name="T68" fmla="+- 0 2368 2327"/>
                <a:gd name="T69" fmla="*/ T68 w 2295"/>
                <a:gd name="T70" fmla="+- 0 291 2"/>
                <a:gd name="T71" fmla="*/ 291 h 319"/>
                <a:gd name="T72" fmla="+- 0 4580 2327"/>
                <a:gd name="T73" fmla="*/ T72 w 2295"/>
                <a:gd name="T74" fmla="+- 0 291 2"/>
                <a:gd name="T75" fmla="*/ 291 h 319"/>
                <a:gd name="T76" fmla="+- 0 2367 2327"/>
                <a:gd name="T77" fmla="*/ T76 w 2295"/>
                <a:gd name="T78" fmla="+- 0 290 2"/>
                <a:gd name="T79" fmla="*/ 290 h 319"/>
                <a:gd name="T80" fmla="+- 0 4616 2327"/>
                <a:gd name="T81" fmla="*/ T80 w 2295"/>
                <a:gd name="T82" fmla="+- 0 285 2"/>
                <a:gd name="T83" fmla="*/ 285 h 319"/>
                <a:gd name="T84" fmla="+- 0 4586 2327"/>
                <a:gd name="T85" fmla="*/ T84 w 2295"/>
                <a:gd name="T86" fmla="+- 0 286 2"/>
                <a:gd name="T87" fmla="*/ 286 h 319"/>
                <a:gd name="T88" fmla="+- 0 4586 2327"/>
                <a:gd name="T89" fmla="*/ T88 w 2295"/>
                <a:gd name="T90" fmla="+- 0 286 2"/>
                <a:gd name="T91" fmla="*/ 286 h 319"/>
                <a:gd name="T92" fmla="+- 0 2361 2327"/>
                <a:gd name="T93" fmla="*/ T92 w 2295"/>
                <a:gd name="T94" fmla="+- 0 285 2"/>
                <a:gd name="T95" fmla="*/ 285 h 319"/>
                <a:gd name="T96" fmla="+- 0 2357 2327"/>
                <a:gd name="T97" fmla="*/ T96 w 2295"/>
                <a:gd name="T98" fmla="+- 0 280 2"/>
                <a:gd name="T99" fmla="*/ 280 h 319"/>
                <a:gd name="T100" fmla="+- 0 4618 2327"/>
                <a:gd name="T101" fmla="*/ T100 w 2295"/>
                <a:gd name="T102" fmla="+- 0 279 2"/>
                <a:gd name="T103" fmla="*/ 279 h 319"/>
                <a:gd name="T104" fmla="+- 0 4591 2327"/>
                <a:gd name="T105" fmla="*/ T104 w 2295"/>
                <a:gd name="T106" fmla="+- 0 280 2"/>
                <a:gd name="T107" fmla="*/ 280 h 319"/>
                <a:gd name="T108" fmla="+- 0 2354 2327"/>
                <a:gd name="T109" fmla="*/ T108 w 2295"/>
                <a:gd name="T110" fmla="+- 0 275 2"/>
                <a:gd name="T111" fmla="*/ 275 h 319"/>
                <a:gd name="T112" fmla="+- 0 4594 2327"/>
                <a:gd name="T113" fmla="*/ T112 w 2295"/>
                <a:gd name="T114" fmla="+- 0 275 2"/>
                <a:gd name="T115" fmla="*/ 275 h 319"/>
                <a:gd name="T116" fmla="+- 0 4620 2327"/>
                <a:gd name="T117" fmla="*/ T116 w 2295"/>
                <a:gd name="T118" fmla="+- 0 273 2"/>
                <a:gd name="T119" fmla="*/ 273 h 319"/>
                <a:gd name="T120" fmla="+- 0 2351 2327"/>
                <a:gd name="T121" fmla="*/ T120 w 2295"/>
                <a:gd name="T122" fmla="+- 0 267 2"/>
                <a:gd name="T123" fmla="*/ 267 h 319"/>
                <a:gd name="T124" fmla="+- 0 4597 2327"/>
                <a:gd name="T125" fmla="*/ T124 w 2295"/>
                <a:gd name="T126" fmla="+- 0 266 2"/>
                <a:gd name="T127" fmla="*/ 266 h 319"/>
                <a:gd name="T128" fmla="+- 0 4597 2327"/>
                <a:gd name="T129" fmla="*/ T128 w 2295"/>
                <a:gd name="T130" fmla="+- 0 63 2"/>
                <a:gd name="T131" fmla="*/ 63 h 319"/>
                <a:gd name="T132" fmla="+- 0 2351 2327"/>
                <a:gd name="T133" fmla="*/ T132 w 2295"/>
                <a:gd name="T134" fmla="+- 0 259 2"/>
                <a:gd name="T135" fmla="*/ 259 h 319"/>
                <a:gd name="T136" fmla="+- 0 2351 2327"/>
                <a:gd name="T137" fmla="*/ T136 w 2295"/>
                <a:gd name="T138" fmla="+- 0 64 2"/>
                <a:gd name="T139" fmla="*/ 64 h 319"/>
                <a:gd name="T140" fmla="+- 0 4621 2327"/>
                <a:gd name="T141" fmla="*/ T140 w 2295"/>
                <a:gd name="T142" fmla="+- 0 63 2"/>
                <a:gd name="T143" fmla="*/ 63 h 319"/>
                <a:gd name="T144" fmla="+- 0 2352 2327"/>
                <a:gd name="T145" fmla="*/ T144 w 2295"/>
                <a:gd name="T146" fmla="+- 0 54 2"/>
                <a:gd name="T147" fmla="*/ 54 h 319"/>
                <a:gd name="T148" fmla="+- 0 2352 2327"/>
                <a:gd name="T149" fmla="*/ T148 w 2295"/>
                <a:gd name="T150" fmla="+- 0 54 2"/>
                <a:gd name="T151" fmla="*/ 54 h 319"/>
                <a:gd name="T152" fmla="+- 0 4620 2327"/>
                <a:gd name="T153" fmla="*/ T152 w 2295"/>
                <a:gd name="T154" fmla="+- 0 50 2"/>
                <a:gd name="T155" fmla="*/ 50 h 319"/>
                <a:gd name="T156" fmla="+- 0 2353 2327"/>
                <a:gd name="T157" fmla="*/ T156 w 2295"/>
                <a:gd name="T158" fmla="+- 0 50 2"/>
                <a:gd name="T159" fmla="*/ 50 h 319"/>
                <a:gd name="T160" fmla="+- 0 4620 2327"/>
                <a:gd name="T161" fmla="*/ T160 w 2295"/>
                <a:gd name="T162" fmla="+- 0 50 2"/>
                <a:gd name="T163" fmla="*/ 50 h 319"/>
                <a:gd name="T164" fmla="+- 0 4591 2327"/>
                <a:gd name="T165" fmla="*/ T164 w 2295"/>
                <a:gd name="T166" fmla="+- 0 43 2"/>
                <a:gd name="T167" fmla="*/ 43 h 319"/>
                <a:gd name="T168" fmla="+- 0 4590 2327"/>
                <a:gd name="T169" fmla="*/ T168 w 2295"/>
                <a:gd name="T170" fmla="+- 0 42 2"/>
                <a:gd name="T171" fmla="*/ 42 h 319"/>
                <a:gd name="T172" fmla="+- 0 2356 2327"/>
                <a:gd name="T173" fmla="*/ T172 w 2295"/>
                <a:gd name="T174" fmla="+- 0 43 2"/>
                <a:gd name="T175" fmla="*/ 43 h 319"/>
                <a:gd name="T176" fmla="+- 0 4587 2327"/>
                <a:gd name="T177" fmla="*/ T176 w 2295"/>
                <a:gd name="T178" fmla="+- 0 38 2"/>
                <a:gd name="T179" fmla="*/ 38 h 319"/>
                <a:gd name="T180" fmla="+- 0 2362 2327"/>
                <a:gd name="T181" fmla="*/ T180 w 2295"/>
                <a:gd name="T182" fmla="+- 0 36 2"/>
                <a:gd name="T183" fmla="*/ 36 h 319"/>
                <a:gd name="T184" fmla="+- 0 4615 2327"/>
                <a:gd name="T185" fmla="*/ T184 w 2295"/>
                <a:gd name="T186" fmla="+- 0 36 2"/>
                <a:gd name="T187" fmla="*/ 36 h 319"/>
                <a:gd name="T188" fmla="+- 0 4613 2327"/>
                <a:gd name="T189" fmla="*/ T188 w 2295"/>
                <a:gd name="T190" fmla="+- 0 33 2"/>
                <a:gd name="T191" fmla="*/ 33 h 319"/>
                <a:gd name="T192" fmla="+- 0 2367 2327"/>
                <a:gd name="T193" fmla="*/ T192 w 2295"/>
                <a:gd name="T194" fmla="+- 0 33 2"/>
                <a:gd name="T195" fmla="*/ 33 h 319"/>
                <a:gd name="T196" fmla="+- 0 4580 2327"/>
                <a:gd name="T197" fmla="*/ T196 w 2295"/>
                <a:gd name="T198" fmla="+- 0 32 2"/>
                <a:gd name="T199" fmla="*/ 32 h 319"/>
                <a:gd name="T200" fmla="+- 0 2368 2327"/>
                <a:gd name="T201" fmla="*/ T200 w 2295"/>
                <a:gd name="T202" fmla="+- 0 32 2"/>
                <a:gd name="T203" fmla="*/ 32 h 319"/>
                <a:gd name="T204" fmla="+- 0 2372 2327"/>
                <a:gd name="T205" fmla="*/ T204 w 2295"/>
                <a:gd name="T206" fmla="+- 0 29 2"/>
                <a:gd name="T207" fmla="*/ 29 h 319"/>
                <a:gd name="T208" fmla="+- 0 4576 2327"/>
                <a:gd name="T209" fmla="*/ T208 w 2295"/>
                <a:gd name="T210" fmla="+- 0 29 2"/>
                <a:gd name="T211" fmla="*/ 29 h 319"/>
                <a:gd name="T212" fmla="+- 0 2374 2327"/>
                <a:gd name="T213" fmla="*/ T212 w 2295"/>
                <a:gd name="T214" fmla="+- 0 28 2"/>
                <a:gd name="T215" fmla="*/ 28 h 319"/>
                <a:gd name="T216" fmla="+- 0 4568 2327"/>
                <a:gd name="T217" fmla="*/ T216 w 2295"/>
                <a:gd name="T218" fmla="+- 0 27 2"/>
                <a:gd name="T219" fmla="*/ 27 h 319"/>
                <a:gd name="T220" fmla="+- 0 4567 2327"/>
                <a:gd name="T221" fmla="*/ T220 w 2295"/>
                <a:gd name="T222" fmla="+- 0 26 2"/>
                <a:gd name="T223" fmla="*/ 26 h 319"/>
                <a:gd name="T224" fmla="+- 0 2384 2327"/>
                <a:gd name="T225" fmla="*/ T224 w 2295"/>
                <a:gd name="T226" fmla="+- 0 26 2"/>
                <a:gd name="T227" fmla="*/ 26 h 319"/>
                <a:gd name="T228" fmla="+- 0 4609 2327"/>
                <a:gd name="T229" fmla="*/ T228 w 2295"/>
                <a:gd name="T230" fmla="+- 0 26 2"/>
                <a:gd name="T231" fmla="*/ 26 h 31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2295" h="319">
                  <a:moveTo>
                    <a:pt x="2234" y="0"/>
                  </a:moveTo>
                  <a:lnTo>
                    <a:pt x="60" y="0"/>
                  </a:lnTo>
                  <a:lnTo>
                    <a:pt x="48" y="1"/>
                  </a:lnTo>
                  <a:lnTo>
                    <a:pt x="37" y="5"/>
                  </a:lnTo>
                  <a:lnTo>
                    <a:pt x="26" y="10"/>
                  </a:lnTo>
                  <a:lnTo>
                    <a:pt x="17" y="18"/>
                  </a:lnTo>
                  <a:lnTo>
                    <a:pt x="10" y="27"/>
                  </a:lnTo>
                  <a:lnTo>
                    <a:pt x="4" y="37"/>
                  </a:lnTo>
                  <a:lnTo>
                    <a:pt x="1" y="49"/>
                  </a:lnTo>
                  <a:lnTo>
                    <a:pt x="0" y="61"/>
                  </a:lnTo>
                  <a:lnTo>
                    <a:pt x="0" y="258"/>
                  </a:lnTo>
                  <a:lnTo>
                    <a:pt x="1" y="269"/>
                  </a:lnTo>
                  <a:lnTo>
                    <a:pt x="4" y="281"/>
                  </a:lnTo>
                  <a:lnTo>
                    <a:pt x="10" y="291"/>
                  </a:lnTo>
                  <a:lnTo>
                    <a:pt x="17" y="300"/>
                  </a:lnTo>
                  <a:lnTo>
                    <a:pt x="26" y="308"/>
                  </a:lnTo>
                  <a:lnTo>
                    <a:pt x="37" y="314"/>
                  </a:lnTo>
                  <a:lnTo>
                    <a:pt x="48" y="317"/>
                  </a:lnTo>
                  <a:lnTo>
                    <a:pt x="60" y="318"/>
                  </a:lnTo>
                  <a:lnTo>
                    <a:pt x="2234" y="318"/>
                  </a:lnTo>
                  <a:lnTo>
                    <a:pt x="2245" y="317"/>
                  </a:lnTo>
                  <a:lnTo>
                    <a:pt x="2257" y="314"/>
                  </a:lnTo>
                  <a:lnTo>
                    <a:pt x="2267" y="308"/>
                  </a:lnTo>
                  <a:lnTo>
                    <a:pt x="2276" y="300"/>
                  </a:lnTo>
                  <a:lnTo>
                    <a:pt x="2281" y="294"/>
                  </a:lnTo>
                  <a:lnTo>
                    <a:pt x="62" y="294"/>
                  </a:lnTo>
                  <a:lnTo>
                    <a:pt x="57" y="294"/>
                  </a:lnTo>
                  <a:lnTo>
                    <a:pt x="54" y="294"/>
                  </a:lnTo>
                  <a:lnTo>
                    <a:pt x="52" y="293"/>
                  </a:lnTo>
                  <a:lnTo>
                    <a:pt x="53" y="293"/>
                  </a:lnTo>
                  <a:lnTo>
                    <a:pt x="48" y="292"/>
                  </a:lnTo>
                  <a:lnTo>
                    <a:pt x="47" y="292"/>
                  </a:lnTo>
                  <a:lnTo>
                    <a:pt x="45" y="291"/>
                  </a:lnTo>
                  <a:lnTo>
                    <a:pt x="46" y="291"/>
                  </a:lnTo>
                  <a:lnTo>
                    <a:pt x="41" y="289"/>
                  </a:lnTo>
                  <a:lnTo>
                    <a:pt x="39" y="287"/>
                  </a:lnTo>
                  <a:lnTo>
                    <a:pt x="36" y="284"/>
                  </a:lnTo>
                  <a:lnTo>
                    <a:pt x="35" y="284"/>
                  </a:lnTo>
                  <a:lnTo>
                    <a:pt x="34" y="283"/>
                  </a:lnTo>
                  <a:lnTo>
                    <a:pt x="34" y="282"/>
                  </a:lnTo>
                  <a:lnTo>
                    <a:pt x="31" y="279"/>
                  </a:lnTo>
                  <a:lnTo>
                    <a:pt x="30" y="279"/>
                  </a:lnTo>
                  <a:lnTo>
                    <a:pt x="29" y="277"/>
                  </a:lnTo>
                  <a:lnTo>
                    <a:pt x="27" y="273"/>
                  </a:lnTo>
                  <a:lnTo>
                    <a:pt x="26" y="271"/>
                  </a:lnTo>
                  <a:lnTo>
                    <a:pt x="25" y="266"/>
                  </a:lnTo>
                  <a:lnTo>
                    <a:pt x="24" y="264"/>
                  </a:lnTo>
                  <a:lnTo>
                    <a:pt x="24" y="258"/>
                  </a:lnTo>
                  <a:lnTo>
                    <a:pt x="24" y="257"/>
                  </a:lnTo>
                  <a:lnTo>
                    <a:pt x="24" y="61"/>
                  </a:lnTo>
                  <a:lnTo>
                    <a:pt x="24" y="55"/>
                  </a:lnTo>
                  <a:lnTo>
                    <a:pt x="25" y="52"/>
                  </a:lnTo>
                  <a:lnTo>
                    <a:pt x="26" y="48"/>
                  </a:lnTo>
                  <a:lnTo>
                    <a:pt x="27" y="46"/>
                  </a:lnTo>
                  <a:lnTo>
                    <a:pt x="30" y="41"/>
                  </a:lnTo>
                  <a:lnTo>
                    <a:pt x="29" y="41"/>
                  </a:lnTo>
                  <a:lnTo>
                    <a:pt x="30" y="40"/>
                  </a:lnTo>
                  <a:lnTo>
                    <a:pt x="31" y="40"/>
                  </a:lnTo>
                  <a:lnTo>
                    <a:pt x="34" y="36"/>
                  </a:lnTo>
                  <a:lnTo>
                    <a:pt x="33" y="36"/>
                  </a:lnTo>
                  <a:lnTo>
                    <a:pt x="35" y="34"/>
                  </a:lnTo>
                  <a:lnTo>
                    <a:pt x="36" y="34"/>
                  </a:lnTo>
                  <a:lnTo>
                    <a:pt x="39" y="31"/>
                  </a:lnTo>
                  <a:lnTo>
                    <a:pt x="41" y="30"/>
                  </a:lnTo>
                  <a:lnTo>
                    <a:pt x="46" y="27"/>
                  </a:lnTo>
                  <a:lnTo>
                    <a:pt x="45" y="27"/>
                  </a:lnTo>
                  <a:lnTo>
                    <a:pt x="47" y="26"/>
                  </a:lnTo>
                  <a:lnTo>
                    <a:pt x="48" y="26"/>
                  </a:lnTo>
                  <a:lnTo>
                    <a:pt x="53" y="25"/>
                  </a:lnTo>
                  <a:lnTo>
                    <a:pt x="52" y="25"/>
                  </a:lnTo>
                  <a:lnTo>
                    <a:pt x="54" y="24"/>
                  </a:lnTo>
                  <a:lnTo>
                    <a:pt x="57" y="24"/>
                  </a:lnTo>
                  <a:lnTo>
                    <a:pt x="62" y="24"/>
                  </a:lnTo>
                  <a:lnTo>
                    <a:pt x="2282" y="24"/>
                  </a:lnTo>
                  <a:lnTo>
                    <a:pt x="2276" y="18"/>
                  </a:lnTo>
                  <a:lnTo>
                    <a:pt x="2267" y="11"/>
                  </a:lnTo>
                  <a:lnTo>
                    <a:pt x="2257" y="5"/>
                  </a:lnTo>
                  <a:lnTo>
                    <a:pt x="2245" y="1"/>
                  </a:lnTo>
                  <a:lnTo>
                    <a:pt x="2234" y="0"/>
                  </a:lnTo>
                  <a:close/>
                  <a:moveTo>
                    <a:pt x="2233" y="294"/>
                  </a:moveTo>
                  <a:lnTo>
                    <a:pt x="61" y="294"/>
                  </a:lnTo>
                  <a:lnTo>
                    <a:pt x="62" y="294"/>
                  </a:lnTo>
                  <a:lnTo>
                    <a:pt x="2232" y="294"/>
                  </a:lnTo>
                  <a:lnTo>
                    <a:pt x="2233" y="294"/>
                  </a:lnTo>
                  <a:close/>
                  <a:moveTo>
                    <a:pt x="2241" y="293"/>
                  </a:moveTo>
                  <a:lnTo>
                    <a:pt x="2232" y="294"/>
                  </a:lnTo>
                  <a:lnTo>
                    <a:pt x="2281" y="294"/>
                  </a:lnTo>
                  <a:lnTo>
                    <a:pt x="2282" y="294"/>
                  </a:lnTo>
                  <a:lnTo>
                    <a:pt x="2240" y="294"/>
                  </a:lnTo>
                  <a:lnTo>
                    <a:pt x="2241" y="293"/>
                  </a:lnTo>
                  <a:close/>
                  <a:moveTo>
                    <a:pt x="52" y="293"/>
                  </a:moveTo>
                  <a:lnTo>
                    <a:pt x="54" y="294"/>
                  </a:lnTo>
                  <a:lnTo>
                    <a:pt x="53" y="293"/>
                  </a:lnTo>
                  <a:lnTo>
                    <a:pt x="52" y="293"/>
                  </a:lnTo>
                  <a:close/>
                  <a:moveTo>
                    <a:pt x="53" y="293"/>
                  </a:moveTo>
                  <a:lnTo>
                    <a:pt x="54" y="294"/>
                  </a:lnTo>
                  <a:lnTo>
                    <a:pt x="57" y="294"/>
                  </a:lnTo>
                  <a:lnTo>
                    <a:pt x="53" y="293"/>
                  </a:lnTo>
                  <a:close/>
                  <a:moveTo>
                    <a:pt x="2242" y="293"/>
                  </a:moveTo>
                  <a:lnTo>
                    <a:pt x="2241" y="293"/>
                  </a:lnTo>
                  <a:lnTo>
                    <a:pt x="2240" y="294"/>
                  </a:lnTo>
                  <a:lnTo>
                    <a:pt x="2242" y="293"/>
                  </a:lnTo>
                  <a:close/>
                  <a:moveTo>
                    <a:pt x="2282" y="293"/>
                  </a:moveTo>
                  <a:lnTo>
                    <a:pt x="2242" y="293"/>
                  </a:lnTo>
                  <a:lnTo>
                    <a:pt x="2240" y="294"/>
                  </a:lnTo>
                  <a:lnTo>
                    <a:pt x="2282" y="294"/>
                  </a:lnTo>
                  <a:lnTo>
                    <a:pt x="2282" y="293"/>
                  </a:lnTo>
                  <a:close/>
                  <a:moveTo>
                    <a:pt x="53" y="293"/>
                  </a:moveTo>
                  <a:lnTo>
                    <a:pt x="52" y="293"/>
                  </a:lnTo>
                  <a:lnTo>
                    <a:pt x="53" y="293"/>
                  </a:lnTo>
                  <a:close/>
                  <a:moveTo>
                    <a:pt x="2248" y="291"/>
                  </a:moveTo>
                  <a:lnTo>
                    <a:pt x="2241" y="293"/>
                  </a:lnTo>
                  <a:lnTo>
                    <a:pt x="2242" y="293"/>
                  </a:lnTo>
                  <a:lnTo>
                    <a:pt x="2282" y="293"/>
                  </a:lnTo>
                  <a:lnTo>
                    <a:pt x="2284" y="292"/>
                  </a:lnTo>
                  <a:lnTo>
                    <a:pt x="2247" y="292"/>
                  </a:lnTo>
                  <a:lnTo>
                    <a:pt x="2248" y="291"/>
                  </a:lnTo>
                  <a:close/>
                  <a:moveTo>
                    <a:pt x="45" y="291"/>
                  </a:moveTo>
                  <a:lnTo>
                    <a:pt x="47" y="292"/>
                  </a:lnTo>
                  <a:lnTo>
                    <a:pt x="46" y="291"/>
                  </a:lnTo>
                  <a:lnTo>
                    <a:pt x="45" y="291"/>
                  </a:lnTo>
                  <a:close/>
                  <a:moveTo>
                    <a:pt x="46" y="291"/>
                  </a:moveTo>
                  <a:lnTo>
                    <a:pt x="47" y="292"/>
                  </a:lnTo>
                  <a:lnTo>
                    <a:pt x="48" y="292"/>
                  </a:lnTo>
                  <a:lnTo>
                    <a:pt x="46" y="291"/>
                  </a:lnTo>
                  <a:close/>
                  <a:moveTo>
                    <a:pt x="2249" y="291"/>
                  </a:moveTo>
                  <a:lnTo>
                    <a:pt x="2248" y="291"/>
                  </a:lnTo>
                  <a:lnTo>
                    <a:pt x="2247" y="292"/>
                  </a:lnTo>
                  <a:lnTo>
                    <a:pt x="2249" y="291"/>
                  </a:lnTo>
                  <a:close/>
                  <a:moveTo>
                    <a:pt x="2284" y="291"/>
                  </a:moveTo>
                  <a:lnTo>
                    <a:pt x="2249" y="291"/>
                  </a:lnTo>
                  <a:lnTo>
                    <a:pt x="2247" y="292"/>
                  </a:lnTo>
                  <a:lnTo>
                    <a:pt x="2284" y="292"/>
                  </a:lnTo>
                  <a:lnTo>
                    <a:pt x="2284" y="291"/>
                  </a:lnTo>
                  <a:close/>
                  <a:moveTo>
                    <a:pt x="46" y="291"/>
                  </a:moveTo>
                  <a:lnTo>
                    <a:pt x="45" y="291"/>
                  </a:lnTo>
                  <a:lnTo>
                    <a:pt x="46" y="291"/>
                  </a:lnTo>
                  <a:close/>
                  <a:moveTo>
                    <a:pt x="2254" y="288"/>
                  </a:moveTo>
                  <a:lnTo>
                    <a:pt x="2248" y="291"/>
                  </a:lnTo>
                  <a:lnTo>
                    <a:pt x="2249" y="291"/>
                  </a:lnTo>
                  <a:lnTo>
                    <a:pt x="2284" y="291"/>
                  </a:lnTo>
                  <a:lnTo>
                    <a:pt x="2285" y="289"/>
                  </a:lnTo>
                  <a:lnTo>
                    <a:pt x="2253" y="289"/>
                  </a:lnTo>
                  <a:lnTo>
                    <a:pt x="2254" y="288"/>
                  </a:lnTo>
                  <a:close/>
                  <a:moveTo>
                    <a:pt x="39" y="287"/>
                  </a:moveTo>
                  <a:lnTo>
                    <a:pt x="41" y="289"/>
                  </a:lnTo>
                  <a:lnTo>
                    <a:pt x="40" y="288"/>
                  </a:lnTo>
                  <a:lnTo>
                    <a:pt x="39" y="287"/>
                  </a:lnTo>
                  <a:close/>
                  <a:moveTo>
                    <a:pt x="40" y="288"/>
                  </a:moveTo>
                  <a:lnTo>
                    <a:pt x="41" y="289"/>
                  </a:lnTo>
                  <a:lnTo>
                    <a:pt x="40" y="288"/>
                  </a:lnTo>
                  <a:close/>
                  <a:moveTo>
                    <a:pt x="2255" y="287"/>
                  </a:moveTo>
                  <a:lnTo>
                    <a:pt x="2254" y="288"/>
                  </a:lnTo>
                  <a:lnTo>
                    <a:pt x="2253" y="289"/>
                  </a:lnTo>
                  <a:lnTo>
                    <a:pt x="2255" y="287"/>
                  </a:lnTo>
                  <a:close/>
                  <a:moveTo>
                    <a:pt x="2286" y="287"/>
                  </a:moveTo>
                  <a:lnTo>
                    <a:pt x="2255" y="287"/>
                  </a:lnTo>
                  <a:lnTo>
                    <a:pt x="2253" y="289"/>
                  </a:lnTo>
                  <a:lnTo>
                    <a:pt x="2285" y="289"/>
                  </a:lnTo>
                  <a:lnTo>
                    <a:pt x="2286" y="287"/>
                  </a:lnTo>
                  <a:close/>
                  <a:moveTo>
                    <a:pt x="39" y="287"/>
                  </a:moveTo>
                  <a:lnTo>
                    <a:pt x="39" y="287"/>
                  </a:lnTo>
                  <a:lnTo>
                    <a:pt x="40" y="288"/>
                  </a:lnTo>
                  <a:lnTo>
                    <a:pt x="39" y="287"/>
                  </a:lnTo>
                  <a:close/>
                  <a:moveTo>
                    <a:pt x="2289" y="283"/>
                  </a:moveTo>
                  <a:lnTo>
                    <a:pt x="2260" y="283"/>
                  </a:lnTo>
                  <a:lnTo>
                    <a:pt x="2259" y="284"/>
                  </a:lnTo>
                  <a:lnTo>
                    <a:pt x="2258" y="284"/>
                  </a:lnTo>
                  <a:lnTo>
                    <a:pt x="2254" y="288"/>
                  </a:lnTo>
                  <a:lnTo>
                    <a:pt x="2255" y="287"/>
                  </a:lnTo>
                  <a:lnTo>
                    <a:pt x="2286" y="287"/>
                  </a:lnTo>
                  <a:lnTo>
                    <a:pt x="2289" y="283"/>
                  </a:lnTo>
                  <a:close/>
                  <a:moveTo>
                    <a:pt x="33" y="282"/>
                  </a:moveTo>
                  <a:lnTo>
                    <a:pt x="35" y="284"/>
                  </a:lnTo>
                  <a:lnTo>
                    <a:pt x="34" y="283"/>
                  </a:lnTo>
                  <a:lnTo>
                    <a:pt x="33" y="282"/>
                  </a:lnTo>
                  <a:close/>
                  <a:moveTo>
                    <a:pt x="34" y="283"/>
                  </a:moveTo>
                  <a:lnTo>
                    <a:pt x="35" y="284"/>
                  </a:lnTo>
                  <a:lnTo>
                    <a:pt x="36" y="284"/>
                  </a:lnTo>
                  <a:lnTo>
                    <a:pt x="34" y="283"/>
                  </a:lnTo>
                  <a:close/>
                  <a:moveTo>
                    <a:pt x="2259" y="284"/>
                  </a:moveTo>
                  <a:lnTo>
                    <a:pt x="2258" y="284"/>
                  </a:lnTo>
                  <a:lnTo>
                    <a:pt x="2259" y="284"/>
                  </a:lnTo>
                  <a:close/>
                  <a:moveTo>
                    <a:pt x="2260" y="283"/>
                  </a:moveTo>
                  <a:lnTo>
                    <a:pt x="2259" y="284"/>
                  </a:lnTo>
                  <a:lnTo>
                    <a:pt x="2260" y="283"/>
                  </a:lnTo>
                  <a:close/>
                  <a:moveTo>
                    <a:pt x="2264" y="278"/>
                  </a:moveTo>
                  <a:lnTo>
                    <a:pt x="2259" y="284"/>
                  </a:lnTo>
                  <a:lnTo>
                    <a:pt x="2260" y="283"/>
                  </a:lnTo>
                  <a:lnTo>
                    <a:pt x="2289" y="283"/>
                  </a:lnTo>
                  <a:lnTo>
                    <a:pt x="2290" y="281"/>
                  </a:lnTo>
                  <a:lnTo>
                    <a:pt x="2290" y="279"/>
                  </a:lnTo>
                  <a:lnTo>
                    <a:pt x="2263" y="279"/>
                  </a:lnTo>
                  <a:lnTo>
                    <a:pt x="2264" y="278"/>
                  </a:lnTo>
                  <a:close/>
                  <a:moveTo>
                    <a:pt x="34" y="282"/>
                  </a:moveTo>
                  <a:lnTo>
                    <a:pt x="33" y="282"/>
                  </a:lnTo>
                  <a:lnTo>
                    <a:pt x="34" y="283"/>
                  </a:lnTo>
                  <a:lnTo>
                    <a:pt x="34" y="282"/>
                  </a:lnTo>
                  <a:close/>
                  <a:moveTo>
                    <a:pt x="29" y="277"/>
                  </a:moveTo>
                  <a:lnTo>
                    <a:pt x="30" y="279"/>
                  </a:lnTo>
                  <a:lnTo>
                    <a:pt x="30" y="278"/>
                  </a:lnTo>
                  <a:lnTo>
                    <a:pt x="29" y="277"/>
                  </a:lnTo>
                  <a:close/>
                  <a:moveTo>
                    <a:pt x="30" y="278"/>
                  </a:moveTo>
                  <a:lnTo>
                    <a:pt x="30" y="279"/>
                  </a:lnTo>
                  <a:lnTo>
                    <a:pt x="31" y="279"/>
                  </a:lnTo>
                  <a:lnTo>
                    <a:pt x="30" y="278"/>
                  </a:lnTo>
                  <a:close/>
                  <a:moveTo>
                    <a:pt x="2265" y="277"/>
                  </a:moveTo>
                  <a:lnTo>
                    <a:pt x="2264" y="278"/>
                  </a:lnTo>
                  <a:lnTo>
                    <a:pt x="2263" y="279"/>
                  </a:lnTo>
                  <a:lnTo>
                    <a:pt x="2265" y="277"/>
                  </a:lnTo>
                  <a:close/>
                  <a:moveTo>
                    <a:pt x="2291" y="277"/>
                  </a:moveTo>
                  <a:lnTo>
                    <a:pt x="2265" y="277"/>
                  </a:lnTo>
                  <a:lnTo>
                    <a:pt x="2263" y="279"/>
                  </a:lnTo>
                  <a:lnTo>
                    <a:pt x="2290" y="279"/>
                  </a:lnTo>
                  <a:lnTo>
                    <a:pt x="2291" y="277"/>
                  </a:lnTo>
                  <a:close/>
                  <a:moveTo>
                    <a:pt x="29" y="277"/>
                  </a:moveTo>
                  <a:lnTo>
                    <a:pt x="29" y="277"/>
                  </a:lnTo>
                  <a:lnTo>
                    <a:pt x="30" y="278"/>
                  </a:lnTo>
                  <a:lnTo>
                    <a:pt x="29" y="277"/>
                  </a:lnTo>
                  <a:close/>
                  <a:moveTo>
                    <a:pt x="2293" y="271"/>
                  </a:moveTo>
                  <a:lnTo>
                    <a:pt x="2268" y="271"/>
                  </a:lnTo>
                  <a:lnTo>
                    <a:pt x="2267" y="273"/>
                  </a:lnTo>
                  <a:lnTo>
                    <a:pt x="2264" y="278"/>
                  </a:lnTo>
                  <a:lnTo>
                    <a:pt x="2265" y="277"/>
                  </a:lnTo>
                  <a:lnTo>
                    <a:pt x="2291" y="277"/>
                  </a:lnTo>
                  <a:lnTo>
                    <a:pt x="2293" y="271"/>
                  </a:lnTo>
                  <a:close/>
                  <a:moveTo>
                    <a:pt x="26" y="271"/>
                  </a:moveTo>
                  <a:lnTo>
                    <a:pt x="27" y="273"/>
                  </a:lnTo>
                  <a:lnTo>
                    <a:pt x="27" y="272"/>
                  </a:lnTo>
                  <a:lnTo>
                    <a:pt x="26" y="271"/>
                  </a:lnTo>
                  <a:close/>
                  <a:moveTo>
                    <a:pt x="27" y="272"/>
                  </a:moveTo>
                  <a:lnTo>
                    <a:pt x="27" y="273"/>
                  </a:lnTo>
                  <a:lnTo>
                    <a:pt x="27" y="272"/>
                  </a:lnTo>
                  <a:close/>
                  <a:moveTo>
                    <a:pt x="2267" y="272"/>
                  </a:moveTo>
                  <a:lnTo>
                    <a:pt x="2267" y="273"/>
                  </a:lnTo>
                  <a:lnTo>
                    <a:pt x="2267" y="272"/>
                  </a:lnTo>
                  <a:close/>
                  <a:moveTo>
                    <a:pt x="2268" y="271"/>
                  </a:moveTo>
                  <a:lnTo>
                    <a:pt x="2267" y="272"/>
                  </a:lnTo>
                  <a:lnTo>
                    <a:pt x="2267" y="273"/>
                  </a:lnTo>
                  <a:lnTo>
                    <a:pt x="2268" y="271"/>
                  </a:lnTo>
                  <a:close/>
                  <a:moveTo>
                    <a:pt x="26" y="271"/>
                  </a:moveTo>
                  <a:lnTo>
                    <a:pt x="26" y="271"/>
                  </a:lnTo>
                  <a:lnTo>
                    <a:pt x="27" y="272"/>
                  </a:lnTo>
                  <a:lnTo>
                    <a:pt x="26" y="271"/>
                  </a:lnTo>
                  <a:close/>
                  <a:moveTo>
                    <a:pt x="2269" y="265"/>
                  </a:moveTo>
                  <a:lnTo>
                    <a:pt x="2267" y="272"/>
                  </a:lnTo>
                  <a:lnTo>
                    <a:pt x="2268" y="271"/>
                  </a:lnTo>
                  <a:lnTo>
                    <a:pt x="2293" y="271"/>
                  </a:lnTo>
                  <a:lnTo>
                    <a:pt x="2293" y="269"/>
                  </a:lnTo>
                  <a:lnTo>
                    <a:pt x="2294" y="266"/>
                  </a:lnTo>
                  <a:lnTo>
                    <a:pt x="2269" y="266"/>
                  </a:lnTo>
                  <a:lnTo>
                    <a:pt x="2269" y="265"/>
                  </a:lnTo>
                  <a:close/>
                  <a:moveTo>
                    <a:pt x="24" y="264"/>
                  </a:moveTo>
                  <a:lnTo>
                    <a:pt x="25" y="266"/>
                  </a:lnTo>
                  <a:lnTo>
                    <a:pt x="24" y="265"/>
                  </a:lnTo>
                  <a:lnTo>
                    <a:pt x="24" y="264"/>
                  </a:lnTo>
                  <a:close/>
                  <a:moveTo>
                    <a:pt x="24" y="265"/>
                  </a:moveTo>
                  <a:lnTo>
                    <a:pt x="25" y="266"/>
                  </a:lnTo>
                  <a:lnTo>
                    <a:pt x="24" y="265"/>
                  </a:lnTo>
                  <a:close/>
                  <a:moveTo>
                    <a:pt x="2270" y="264"/>
                  </a:moveTo>
                  <a:lnTo>
                    <a:pt x="2269" y="265"/>
                  </a:lnTo>
                  <a:lnTo>
                    <a:pt x="2269" y="266"/>
                  </a:lnTo>
                  <a:lnTo>
                    <a:pt x="2270" y="264"/>
                  </a:lnTo>
                  <a:close/>
                  <a:moveTo>
                    <a:pt x="2294" y="264"/>
                  </a:moveTo>
                  <a:lnTo>
                    <a:pt x="2270" y="264"/>
                  </a:lnTo>
                  <a:lnTo>
                    <a:pt x="2269" y="266"/>
                  </a:lnTo>
                  <a:lnTo>
                    <a:pt x="2294" y="266"/>
                  </a:lnTo>
                  <a:lnTo>
                    <a:pt x="2294" y="264"/>
                  </a:lnTo>
                  <a:close/>
                  <a:moveTo>
                    <a:pt x="24" y="264"/>
                  </a:moveTo>
                  <a:lnTo>
                    <a:pt x="24" y="264"/>
                  </a:lnTo>
                  <a:lnTo>
                    <a:pt x="24" y="265"/>
                  </a:lnTo>
                  <a:lnTo>
                    <a:pt x="24" y="264"/>
                  </a:lnTo>
                  <a:close/>
                  <a:moveTo>
                    <a:pt x="2294" y="61"/>
                  </a:moveTo>
                  <a:lnTo>
                    <a:pt x="2270" y="61"/>
                  </a:lnTo>
                  <a:lnTo>
                    <a:pt x="2270" y="257"/>
                  </a:lnTo>
                  <a:lnTo>
                    <a:pt x="2270" y="258"/>
                  </a:lnTo>
                  <a:lnTo>
                    <a:pt x="2269" y="265"/>
                  </a:lnTo>
                  <a:lnTo>
                    <a:pt x="2270" y="264"/>
                  </a:lnTo>
                  <a:lnTo>
                    <a:pt x="2294" y="264"/>
                  </a:lnTo>
                  <a:lnTo>
                    <a:pt x="2294" y="258"/>
                  </a:lnTo>
                  <a:lnTo>
                    <a:pt x="2294" y="61"/>
                  </a:lnTo>
                  <a:close/>
                  <a:moveTo>
                    <a:pt x="24" y="256"/>
                  </a:moveTo>
                  <a:lnTo>
                    <a:pt x="24" y="257"/>
                  </a:lnTo>
                  <a:lnTo>
                    <a:pt x="24" y="256"/>
                  </a:lnTo>
                  <a:close/>
                  <a:moveTo>
                    <a:pt x="2270" y="256"/>
                  </a:moveTo>
                  <a:lnTo>
                    <a:pt x="2270" y="257"/>
                  </a:lnTo>
                  <a:lnTo>
                    <a:pt x="2270" y="256"/>
                  </a:lnTo>
                  <a:close/>
                  <a:moveTo>
                    <a:pt x="24" y="61"/>
                  </a:moveTo>
                  <a:lnTo>
                    <a:pt x="24" y="61"/>
                  </a:lnTo>
                  <a:lnTo>
                    <a:pt x="24" y="62"/>
                  </a:lnTo>
                  <a:lnTo>
                    <a:pt x="24" y="61"/>
                  </a:lnTo>
                  <a:close/>
                  <a:moveTo>
                    <a:pt x="2294" y="52"/>
                  </a:moveTo>
                  <a:lnTo>
                    <a:pt x="2269" y="52"/>
                  </a:lnTo>
                  <a:lnTo>
                    <a:pt x="2270" y="55"/>
                  </a:lnTo>
                  <a:lnTo>
                    <a:pt x="2270" y="62"/>
                  </a:lnTo>
                  <a:lnTo>
                    <a:pt x="2270" y="61"/>
                  </a:lnTo>
                  <a:lnTo>
                    <a:pt x="2294" y="61"/>
                  </a:lnTo>
                  <a:lnTo>
                    <a:pt x="2294" y="55"/>
                  </a:lnTo>
                  <a:lnTo>
                    <a:pt x="2270" y="55"/>
                  </a:lnTo>
                  <a:lnTo>
                    <a:pt x="2269" y="54"/>
                  </a:lnTo>
                  <a:lnTo>
                    <a:pt x="2294" y="54"/>
                  </a:lnTo>
                  <a:lnTo>
                    <a:pt x="2294" y="52"/>
                  </a:lnTo>
                  <a:close/>
                  <a:moveTo>
                    <a:pt x="25" y="52"/>
                  </a:moveTo>
                  <a:lnTo>
                    <a:pt x="24" y="55"/>
                  </a:lnTo>
                  <a:lnTo>
                    <a:pt x="24" y="54"/>
                  </a:lnTo>
                  <a:lnTo>
                    <a:pt x="25" y="52"/>
                  </a:lnTo>
                  <a:close/>
                  <a:moveTo>
                    <a:pt x="24" y="54"/>
                  </a:moveTo>
                  <a:lnTo>
                    <a:pt x="24" y="55"/>
                  </a:lnTo>
                  <a:lnTo>
                    <a:pt x="24" y="54"/>
                  </a:lnTo>
                  <a:close/>
                  <a:moveTo>
                    <a:pt x="2269" y="52"/>
                  </a:moveTo>
                  <a:lnTo>
                    <a:pt x="2269" y="54"/>
                  </a:lnTo>
                  <a:lnTo>
                    <a:pt x="2270" y="55"/>
                  </a:lnTo>
                  <a:lnTo>
                    <a:pt x="2269" y="52"/>
                  </a:lnTo>
                  <a:close/>
                  <a:moveTo>
                    <a:pt x="25" y="52"/>
                  </a:moveTo>
                  <a:lnTo>
                    <a:pt x="25" y="52"/>
                  </a:lnTo>
                  <a:lnTo>
                    <a:pt x="24" y="54"/>
                  </a:lnTo>
                  <a:lnTo>
                    <a:pt x="25" y="52"/>
                  </a:lnTo>
                  <a:close/>
                  <a:moveTo>
                    <a:pt x="2267" y="46"/>
                  </a:moveTo>
                  <a:lnTo>
                    <a:pt x="2269" y="54"/>
                  </a:lnTo>
                  <a:lnTo>
                    <a:pt x="2269" y="52"/>
                  </a:lnTo>
                  <a:lnTo>
                    <a:pt x="2294" y="52"/>
                  </a:lnTo>
                  <a:lnTo>
                    <a:pt x="2293" y="49"/>
                  </a:lnTo>
                  <a:lnTo>
                    <a:pt x="2293" y="48"/>
                  </a:lnTo>
                  <a:lnTo>
                    <a:pt x="2268" y="48"/>
                  </a:lnTo>
                  <a:lnTo>
                    <a:pt x="2267" y="46"/>
                  </a:lnTo>
                  <a:close/>
                  <a:moveTo>
                    <a:pt x="27" y="46"/>
                  </a:moveTo>
                  <a:lnTo>
                    <a:pt x="26" y="48"/>
                  </a:lnTo>
                  <a:lnTo>
                    <a:pt x="27" y="46"/>
                  </a:lnTo>
                  <a:close/>
                  <a:moveTo>
                    <a:pt x="27" y="46"/>
                  </a:moveTo>
                  <a:lnTo>
                    <a:pt x="26" y="48"/>
                  </a:lnTo>
                  <a:lnTo>
                    <a:pt x="27" y="46"/>
                  </a:lnTo>
                  <a:close/>
                  <a:moveTo>
                    <a:pt x="2267" y="46"/>
                  </a:moveTo>
                  <a:lnTo>
                    <a:pt x="2267" y="46"/>
                  </a:lnTo>
                  <a:lnTo>
                    <a:pt x="2268" y="48"/>
                  </a:lnTo>
                  <a:lnTo>
                    <a:pt x="2267" y="46"/>
                  </a:lnTo>
                  <a:close/>
                  <a:moveTo>
                    <a:pt x="2292" y="46"/>
                  </a:moveTo>
                  <a:lnTo>
                    <a:pt x="2267" y="46"/>
                  </a:lnTo>
                  <a:lnTo>
                    <a:pt x="2268" y="48"/>
                  </a:lnTo>
                  <a:lnTo>
                    <a:pt x="2293" y="48"/>
                  </a:lnTo>
                  <a:lnTo>
                    <a:pt x="2292" y="46"/>
                  </a:lnTo>
                  <a:close/>
                  <a:moveTo>
                    <a:pt x="27" y="46"/>
                  </a:moveTo>
                  <a:lnTo>
                    <a:pt x="27" y="46"/>
                  </a:lnTo>
                  <a:close/>
                  <a:moveTo>
                    <a:pt x="2290" y="40"/>
                  </a:moveTo>
                  <a:lnTo>
                    <a:pt x="2263" y="40"/>
                  </a:lnTo>
                  <a:lnTo>
                    <a:pt x="2265" y="41"/>
                  </a:lnTo>
                  <a:lnTo>
                    <a:pt x="2264" y="41"/>
                  </a:lnTo>
                  <a:lnTo>
                    <a:pt x="2267" y="46"/>
                  </a:lnTo>
                  <a:lnTo>
                    <a:pt x="2292" y="46"/>
                  </a:lnTo>
                  <a:lnTo>
                    <a:pt x="2290" y="40"/>
                  </a:lnTo>
                  <a:close/>
                  <a:moveTo>
                    <a:pt x="2264" y="41"/>
                  </a:moveTo>
                  <a:lnTo>
                    <a:pt x="2264" y="41"/>
                  </a:lnTo>
                  <a:lnTo>
                    <a:pt x="2265" y="41"/>
                  </a:lnTo>
                  <a:lnTo>
                    <a:pt x="2264" y="41"/>
                  </a:lnTo>
                  <a:close/>
                  <a:moveTo>
                    <a:pt x="2263" y="40"/>
                  </a:moveTo>
                  <a:lnTo>
                    <a:pt x="2264" y="41"/>
                  </a:lnTo>
                  <a:lnTo>
                    <a:pt x="2265" y="41"/>
                  </a:lnTo>
                  <a:lnTo>
                    <a:pt x="2263" y="40"/>
                  </a:lnTo>
                  <a:close/>
                  <a:moveTo>
                    <a:pt x="30" y="40"/>
                  </a:moveTo>
                  <a:lnTo>
                    <a:pt x="29" y="41"/>
                  </a:lnTo>
                  <a:lnTo>
                    <a:pt x="30" y="40"/>
                  </a:lnTo>
                  <a:close/>
                  <a:moveTo>
                    <a:pt x="30" y="40"/>
                  </a:moveTo>
                  <a:lnTo>
                    <a:pt x="29" y="41"/>
                  </a:lnTo>
                  <a:lnTo>
                    <a:pt x="30" y="41"/>
                  </a:lnTo>
                  <a:lnTo>
                    <a:pt x="30" y="40"/>
                  </a:lnTo>
                  <a:close/>
                  <a:moveTo>
                    <a:pt x="2259" y="35"/>
                  </a:moveTo>
                  <a:lnTo>
                    <a:pt x="2264" y="41"/>
                  </a:lnTo>
                  <a:lnTo>
                    <a:pt x="2263" y="40"/>
                  </a:lnTo>
                  <a:lnTo>
                    <a:pt x="2290" y="40"/>
                  </a:lnTo>
                  <a:lnTo>
                    <a:pt x="2290" y="37"/>
                  </a:lnTo>
                  <a:lnTo>
                    <a:pt x="2289" y="36"/>
                  </a:lnTo>
                  <a:lnTo>
                    <a:pt x="2260" y="36"/>
                  </a:lnTo>
                  <a:lnTo>
                    <a:pt x="2259" y="35"/>
                  </a:lnTo>
                  <a:close/>
                  <a:moveTo>
                    <a:pt x="31" y="40"/>
                  </a:moveTo>
                  <a:lnTo>
                    <a:pt x="30" y="40"/>
                  </a:lnTo>
                  <a:lnTo>
                    <a:pt x="31" y="40"/>
                  </a:lnTo>
                  <a:close/>
                  <a:moveTo>
                    <a:pt x="35" y="34"/>
                  </a:moveTo>
                  <a:lnTo>
                    <a:pt x="33" y="36"/>
                  </a:lnTo>
                  <a:lnTo>
                    <a:pt x="35" y="35"/>
                  </a:lnTo>
                  <a:lnTo>
                    <a:pt x="35" y="34"/>
                  </a:lnTo>
                  <a:close/>
                  <a:moveTo>
                    <a:pt x="35" y="35"/>
                  </a:moveTo>
                  <a:lnTo>
                    <a:pt x="33" y="36"/>
                  </a:lnTo>
                  <a:lnTo>
                    <a:pt x="34" y="36"/>
                  </a:lnTo>
                  <a:lnTo>
                    <a:pt x="35" y="35"/>
                  </a:lnTo>
                  <a:close/>
                  <a:moveTo>
                    <a:pt x="2259" y="34"/>
                  </a:moveTo>
                  <a:lnTo>
                    <a:pt x="2259" y="35"/>
                  </a:lnTo>
                  <a:lnTo>
                    <a:pt x="2260" y="36"/>
                  </a:lnTo>
                  <a:lnTo>
                    <a:pt x="2259" y="34"/>
                  </a:lnTo>
                  <a:close/>
                  <a:moveTo>
                    <a:pt x="2288" y="34"/>
                  </a:moveTo>
                  <a:lnTo>
                    <a:pt x="2259" y="34"/>
                  </a:lnTo>
                  <a:lnTo>
                    <a:pt x="2260" y="36"/>
                  </a:lnTo>
                  <a:lnTo>
                    <a:pt x="2289" y="36"/>
                  </a:lnTo>
                  <a:lnTo>
                    <a:pt x="2288" y="34"/>
                  </a:lnTo>
                  <a:close/>
                  <a:moveTo>
                    <a:pt x="2254" y="31"/>
                  </a:moveTo>
                  <a:lnTo>
                    <a:pt x="2259" y="35"/>
                  </a:lnTo>
                  <a:lnTo>
                    <a:pt x="2259" y="34"/>
                  </a:lnTo>
                  <a:lnTo>
                    <a:pt x="2288" y="34"/>
                  </a:lnTo>
                  <a:lnTo>
                    <a:pt x="2286" y="31"/>
                  </a:lnTo>
                  <a:lnTo>
                    <a:pt x="2255" y="31"/>
                  </a:lnTo>
                  <a:lnTo>
                    <a:pt x="2254" y="31"/>
                  </a:lnTo>
                  <a:close/>
                  <a:moveTo>
                    <a:pt x="36" y="34"/>
                  </a:moveTo>
                  <a:lnTo>
                    <a:pt x="35" y="34"/>
                  </a:lnTo>
                  <a:lnTo>
                    <a:pt x="35" y="35"/>
                  </a:lnTo>
                  <a:lnTo>
                    <a:pt x="36" y="34"/>
                  </a:lnTo>
                  <a:close/>
                  <a:moveTo>
                    <a:pt x="41" y="30"/>
                  </a:moveTo>
                  <a:lnTo>
                    <a:pt x="39" y="31"/>
                  </a:lnTo>
                  <a:lnTo>
                    <a:pt x="40" y="31"/>
                  </a:lnTo>
                  <a:lnTo>
                    <a:pt x="41" y="30"/>
                  </a:lnTo>
                  <a:close/>
                  <a:moveTo>
                    <a:pt x="39" y="31"/>
                  </a:moveTo>
                  <a:lnTo>
                    <a:pt x="39" y="31"/>
                  </a:lnTo>
                  <a:close/>
                  <a:moveTo>
                    <a:pt x="2253" y="30"/>
                  </a:moveTo>
                  <a:lnTo>
                    <a:pt x="2254" y="31"/>
                  </a:lnTo>
                  <a:lnTo>
                    <a:pt x="2255" y="31"/>
                  </a:lnTo>
                  <a:lnTo>
                    <a:pt x="2253" y="30"/>
                  </a:lnTo>
                  <a:close/>
                  <a:moveTo>
                    <a:pt x="2285" y="30"/>
                  </a:moveTo>
                  <a:lnTo>
                    <a:pt x="2253" y="30"/>
                  </a:lnTo>
                  <a:lnTo>
                    <a:pt x="2255" y="31"/>
                  </a:lnTo>
                  <a:lnTo>
                    <a:pt x="2286" y="31"/>
                  </a:lnTo>
                  <a:lnTo>
                    <a:pt x="2285" y="30"/>
                  </a:lnTo>
                  <a:close/>
                  <a:moveTo>
                    <a:pt x="41" y="30"/>
                  </a:moveTo>
                  <a:lnTo>
                    <a:pt x="41" y="30"/>
                  </a:lnTo>
                  <a:lnTo>
                    <a:pt x="39" y="31"/>
                  </a:lnTo>
                  <a:lnTo>
                    <a:pt x="41" y="30"/>
                  </a:lnTo>
                  <a:close/>
                  <a:moveTo>
                    <a:pt x="2248" y="27"/>
                  </a:moveTo>
                  <a:lnTo>
                    <a:pt x="2254" y="31"/>
                  </a:lnTo>
                  <a:lnTo>
                    <a:pt x="2253" y="30"/>
                  </a:lnTo>
                  <a:lnTo>
                    <a:pt x="2285" y="30"/>
                  </a:lnTo>
                  <a:lnTo>
                    <a:pt x="2284" y="27"/>
                  </a:lnTo>
                  <a:lnTo>
                    <a:pt x="2249" y="27"/>
                  </a:lnTo>
                  <a:lnTo>
                    <a:pt x="2248" y="27"/>
                  </a:lnTo>
                  <a:close/>
                  <a:moveTo>
                    <a:pt x="47" y="26"/>
                  </a:moveTo>
                  <a:lnTo>
                    <a:pt x="45" y="27"/>
                  </a:lnTo>
                  <a:lnTo>
                    <a:pt x="46" y="27"/>
                  </a:lnTo>
                  <a:lnTo>
                    <a:pt x="47" y="26"/>
                  </a:lnTo>
                  <a:close/>
                  <a:moveTo>
                    <a:pt x="46" y="27"/>
                  </a:moveTo>
                  <a:lnTo>
                    <a:pt x="45" y="27"/>
                  </a:lnTo>
                  <a:lnTo>
                    <a:pt x="46" y="27"/>
                  </a:lnTo>
                  <a:close/>
                  <a:moveTo>
                    <a:pt x="2247" y="26"/>
                  </a:moveTo>
                  <a:lnTo>
                    <a:pt x="2248" y="27"/>
                  </a:lnTo>
                  <a:lnTo>
                    <a:pt x="2249" y="27"/>
                  </a:lnTo>
                  <a:lnTo>
                    <a:pt x="2247" y="26"/>
                  </a:lnTo>
                  <a:close/>
                  <a:moveTo>
                    <a:pt x="2284" y="26"/>
                  </a:moveTo>
                  <a:lnTo>
                    <a:pt x="2247" y="26"/>
                  </a:lnTo>
                  <a:lnTo>
                    <a:pt x="2249" y="27"/>
                  </a:lnTo>
                  <a:lnTo>
                    <a:pt x="2284" y="27"/>
                  </a:lnTo>
                  <a:lnTo>
                    <a:pt x="2284" y="26"/>
                  </a:lnTo>
                  <a:close/>
                  <a:moveTo>
                    <a:pt x="48" y="26"/>
                  </a:moveTo>
                  <a:lnTo>
                    <a:pt x="47" y="26"/>
                  </a:lnTo>
                  <a:lnTo>
                    <a:pt x="46" y="27"/>
                  </a:lnTo>
                  <a:lnTo>
                    <a:pt x="48" y="26"/>
                  </a:lnTo>
                  <a:close/>
                  <a:moveTo>
                    <a:pt x="2241" y="25"/>
                  </a:moveTo>
                  <a:lnTo>
                    <a:pt x="2248" y="27"/>
                  </a:lnTo>
                  <a:lnTo>
                    <a:pt x="2247" y="26"/>
                  </a:lnTo>
                  <a:lnTo>
                    <a:pt x="2284" y="26"/>
                  </a:lnTo>
                  <a:lnTo>
                    <a:pt x="2282" y="25"/>
                  </a:lnTo>
                  <a:lnTo>
                    <a:pt x="2242" y="25"/>
                  </a:lnTo>
                  <a:lnTo>
                    <a:pt x="2241" y="25"/>
                  </a:lnTo>
                  <a:close/>
                  <a:moveTo>
                    <a:pt x="54" y="24"/>
                  </a:moveTo>
                  <a:lnTo>
                    <a:pt x="52" y="25"/>
                  </a:lnTo>
                  <a:lnTo>
                    <a:pt x="53" y="25"/>
                  </a:lnTo>
                  <a:lnTo>
                    <a:pt x="54" y="24"/>
                  </a:lnTo>
                  <a:close/>
                  <a:moveTo>
                    <a:pt x="53" y="25"/>
                  </a:moveTo>
                  <a:lnTo>
                    <a:pt x="52" y="25"/>
                  </a:lnTo>
                  <a:lnTo>
                    <a:pt x="53" y="25"/>
                  </a:lnTo>
                  <a:close/>
                  <a:moveTo>
                    <a:pt x="2240" y="24"/>
                  </a:moveTo>
                  <a:lnTo>
                    <a:pt x="2241" y="25"/>
                  </a:lnTo>
                  <a:lnTo>
                    <a:pt x="2242" y="25"/>
                  </a:lnTo>
                  <a:lnTo>
                    <a:pt x="2240" y="24"/>
                  </a:lnTo>
                  <a:close/>
                  <a:moveTo>
                    <a:pt x="2282" y="24"/>
                  </a:moveTo>
                  <a:lnTo>
                    <a:pt x="2240" y="24"/>
                  </a:lnTo>
                  <a:lnTo>
                    <a:pt x="2242" y="25"/>
                  </a:lnTo>
                  <a:lnTo>
                    <a:pt x="2282" y="25"/>
                  </a:lnTo>
                  <a:lnTo>
                    <a:pt x="2282" y="24"/>
                  </a:lnTo>
                  <a:close/>
                  <a:moveTo>
                    <a:pt x="57" y="24"/>
                  </a:moveTo>
                  <a:lnTo>
                    <a:pt x="54" y="24"/>
                  </a:lnTo>
                  <a:lnTo>
                    <a:pt x="53" y="25"/>
                  </a:lnTo>
                  <a:lnTo>
                    <a:pt x="57" y="24"/>
                  </a:lnTo>
                  <a:close/>
                  <a:moveTo>
                    <a:pt x="2282" y="24"/>
                  </a:moveTo>
                  <a:lnTo>
                    <a:pt x="2232" y="24"/>
                  </a:lnTo>
                  <a:lnTo>
                    <a:pt x="2241" y="25"/>
                  </a:lnTo>
                  <a:lnTo>
                    <a:pt x="2240" y="24"/>
                  </a:lnTo>
                  <a:lnTo>
                    <a:pt x="2282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68" name="Freeform 294">
              <a:extLst>
                <a:ext uri="{FF2B5EF4-FFF2-40B4-BE49-F238E27FC236}">
                  <a16:creationId xmlns:a16="http://schemas.microsoft.com/office/drawing/2014/main" id="{640EDC3C-DC48-42FD-9557-01E73891E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" y="2580"/>
              <a:ext cx="1954" cy="501"/>
            </a:xfrm>
            <a:custGeom>
              <a:avLst/>
              <a:gdLst>
                <a:gd name="T0" fmla="+- 0 2451 2451"/>
                <a:gd name="T1" fmla="*/ T0 w 1954"/>
                <a:gd name="T2" fmla="+- 0 2664 2580"/>
                <a:gd name="T3" fmla="*/ 2664 h 501"/>
                <a:gd name="T4" fmla="+- 0 2458 2451"/>
                <a:gd name="T5" fmla="*/ T4 w 1954"/>
                <a:gd name="T6" fmla="+- 0 2631 2580"/>
                <a:gd name="T7" fmla="*/ 2631 h 501"/>
                <a:gd name="T8" fmla="+- 0 2475 2451"/>
                <a:gd name="T9" fmla="*/ T8 w 1954"/>
                <a:gd name="T10" fmla="+- 0 2605 2580"/>
                <a:gd name="T11" fmla="*/ 2605 h 501"/>
                <a:gd name="T12" fmla="+- 0 2502 2451"/>
                <a:gd name="T13" fmla="*/ T12 w 1954"/>
                <a:gd name="T14" fmla="+- 0 2587 2580"/>
                <a:gd name="T15" fmla="*/ 2587 h 501"/>
                <a:gd name="T16" fmla="+- 0 2534 2451"/>
                <a:gd name="T17" fmla="*/ T16 w 1954"/>
                <a:gd name="T18" fmla="+- 0 2580 2580"/>
                <a:gd name="T19" fmla="*/ 2580 h 501"/>
                <a:gd name="T20" fmla="+- 0 4321 2451"/>
                <a:gd name="T21" fmla="*/ T20 w 1954"/>
                <a:gd name="T22" fmla="+- 0 2580 2580"/>
                <a:gd name="T23" fmla="*/ 2580 h 501"/>
                <a:gd name="T24" fmla="+- 0 4380 2451"/>
                <a:gd name="T25" fmla="*/ T24 w 1954"/>
                <a:gd name="T26" fmla="+- 0 2605 2580"/>
                <a:gd name="T27" fmla="*/ 2605 h 501"/>
                <a:gd name="T28" fmla="+- 0 4405 2451"/>
                <a:gd name="T29" fmla="*/ T28 w 1954"/>
                <a:gd name="T30" fmla="+- 0 2664 2580"/>
                <a:gd name="T31" fmla="*/ 2664 h 501"/>
                <a:gd name="T32" fmla="+- 0 4405 2451"/>
                <a:gd name="T33" fmla="*/ T32 w 1954"/>
                <a:gd name="T34" fmla="+- 0 2997 2580"/>
                <a:gd name="T35" fmla="*/ 2997 h 501"/>
                <a:gd name="T36" fmla="+- 0 4398 2451"/>
                <a:gd name="T37" fmla="*/ T36 w 1954"/>
                <a:gd name="T38" fmla="+- 0 3030 2580"/>
                <a:gd name="T39" fmla="*/ 3030 h 501"/>
                <a:gd name="T40" fmla="+- 0 4380 2451"/>
                <a:gd name="T41" fmla="*/ T40 w 1954"/>
                <a:gd name="T42" fmla="+- 0 3056 2580"/>
                <a:gd name="T43" fmla="*/ 3056 h 501"/>
                <a:gd name="T44" fmla="+- 0 4354 2451"/>
                <a:gd name="T45" fmla="*/ T44 w 1954"/>
                <a:gd name="T46" fmla="+- 0 3074 2580"/>
                <a:gd name="T47" fmla="*/ 3074 h 501"/>
                <a:gd name="T48" fmla="+- 0 4321 2451"/>
                <a:gd name="T49" fmla="*/ T48 w 1954"/>
                <a:gd name="T50" fmla="+- 0 3081 2580"/>
                <a:gd name="T51" fmla="*/ 3081 h 501"/>
                <a:gd name="T52" fmla="+- 0 2534 2451"/>
                <a:gd name="T53" fmla="*/ T52 w 1954"/>
                <a:gd name="T54" fmla="+- 0 3081 2580"/>
                <a:gd name="T55" fmla="*/ 3081 h 501"/>
                <a:gd name="T56" fmla="+- 0 2475 2451"/>
                <a:gd name="T57" fmla="*/ T56 w 1954"/>
                <a:gd name="T58" fmla="+- 0 3056 2580"/>
                <a:gd name="T59" fmla="*/ 3056 h 501"/>
                <a:gd name="T60" fmla="+- 0 2451 2451"/>
                <a:gd name="T61" fmla="*/ T60 w 1954"/>
                <a:gd name="T62" fmla="+- 0 2997 2580"/>
                <a:gd name="T63" fmla="*/ 2997 h 501"/>
                <a:gd name="T64" fmla="+- 0 2451 2451"/>
                <a:gd name="T65" fmla="*/ T64 w 1954"/>
                <a:gd name="T66" fmla="+- 0 2664 2580"/>
                <a:gd name="T67" fmla="*/ 2664 h 50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954" h="501">
                  <a:moveTo>
                    <a:pt x="0" y="84"/>
                  </a:moveTo>
                  <a:lnTo>
                    <a:pt x="7" y="51"/>
                  </a:lnTo>
                  <a:lnTo>
                    <a:pt x="24" y="25"/>
                  </a:lnTo>
                  <a:lnTo>
                    <a:pt x="51" y="7"/>
                  </a:lnTo>
                  <a:lnTo>
                    <a:pt x="83" y="0"/>
                  </a:lnTo>
                  <a:lnTo>
                    <a:pt x="1870" y="0"/>
                  </a:lnTo>
                  <a:lnTo>
                    <a:pt x="1929" y="25"/>
                  </a:lnTo>
                  <a:lnTo>
                    <a:pt x="1954" y="84"/>
                  </a:lnTo>
                  <a:lnTo>
                    <a:pt x="1954" y="417"/>
                  </a:lnTo>
                  <a:lnTo>
                    <a:pt x="1947" y="450"/>
                  </a:lnTo>
                  <a:lnTo>
                    <a:pt x="1929" y="476"/>
                  </a:lnTo>
                  <a:lnTo>
                    <a:pt x="1903" y="494"/>
                  </a:lnTo>
                  <a:lnTo>
                    <a:pt x="1870" y="501"/>
                  </a:lnTo>
                  <a:lnTo>
                    <a:pt x="83" y="501"/>
                  </a:lnTo>
                  <a:lnTo>
                    <a:pt x="24" y="476"/>
                  </a:lnTo>
                  <a:lnTo>
                    <a:pt x="0" y="417"/>
                  </a:lnTo>
                  <a:lnTo>
                    <a:pt x="0" y="84"/>
                  </a:lnTo>
                  <a:close/>
                </a:path>
              </a:pathLst>
            </a:custGeom>
            <a:noFill/>
            <a:ln w="763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69" name="AutoShape 293">
              <a:extLst>
                <a:ext uri="{FF2B5EF4-FFF2-40B4-BE49-F238E27FC236}">
                  <a16:creationId xmlns:a16="http://schemas.microsoft.com/office/drawing/2014/main" id="{A85AAAF5-6ABB-41B3-BE05-1D706677F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0" y="1161"/>
              <a:ext cx="2781" cy="97"/>
            </a:xfrm>
            <a:custGeom>
              <a:avLst/>
              <a:gdLst>
                <a:gd name="T0" fmla="+- 0 2207 2111"/>
                <a:gd name="T1" fmla="*/ T0 w 2781"/>
                <a:gd name="T2" fmla="+- 0 1162 1162"/>
                <a:gd name="T3" fmla="*/ 1162 h 97"/>
                <a:gd name="T4" fmla="+- 0 2111 2111"/>
                <a:gd name="T5" fmla="*/ T4 w 2781"/>
                <a:gd name="T6" fmla="+- 0 1210 1162"/>
                <a:gd name="T7" fmla="*/ 1210 h 97"/>
                <a:gd name="T8" fmla="+- 0 2207 2111"/>
                <a:gd name="T9" fmla="*/ T8 w 2781"/>
                <a:gd name="T10" fmla="+- 0 1258 1162"/>
                <a:gd name="T11" fmla="*/ 1258 h 97"/>
                <a:gd name="T12" fmla="+- 0 2207 2111"/>
                <a:gd name="T13" fmla="*/ T12 w 2781"/>
                <a:gd name="T14" fmla="+- 0 1218 1162"/>
                <a:gd name="T15" fmla="*/ 1218 h 97"/>
                <a:gd name="T16" fmla="+- 0 2191 2111"/>
                <a:gd name="T17" fmla="*/ T16 w 2781"/>
                <a:gd name="T18" fmla="+- 0 1218 1162"/>
                <a:gd name="T19" fmla="*/ 1218 h 97"/>
                <a:gd name="T20" fmla="+- 0 2191 2111"/>
                <a:gd name="T21" fmla="*/ T20 w 2781"/>
                <a:gd name="T22" fmla="+- 0 1202 1162"/>
                <a:gd name="T23" fmla="*/ 1202 h 97"/>
                <a:gd name="T24" fmla="+- 0 2207 2111"/>
                <a:gd name="T25" fmla="*/ T24 w 2781"/>
                <a:gd name="T26" fmla="+- 0 1202 1162"/>
                <a:gd name="T27" fmla="*/ 1202 h 97"/>
                <a:gd name="T28" fmla="+- 0 2207 2111"/>
                <a:gd name="T29" fmla="*/ T28 w 2781"/>
                <a:gd name="T30" fmla="+- 0 1202 1162"/>
                <a:gd name="T31" fmla="*/ 1202 h 97"/>
                <a:gd name="T32" fmla="+- 0 2207 2111"/>
                <a:gd name="T33" fmla="*/ T32 w 2781"/>
                <a:gd name="T34" fmla="+- 0 1162 1162"/>
                <a:gd name="T35" fmla="*/ 1162 h 97"/>
                <a:gd name="T36" fmla="+- 0 4891 2111"/>
                <a:gd name="T37" fmla="*/ T36 w 2781"/>
                <a:gd name="T38" fmla="+- 0 1192 1162"/>
                <a:gd name="T39" fmla="*/ 1192 h 97"/>
                <a:gd name="T40" fmla="+- 0 2191 2111"/>
                <a:gd name="T41" fmla="*/ T40 w 2781"/>
                <a:gd name="T42" fmla="+- 0 1202 1162"/>
                <a:gd name="T43" fmla="*/ 1202 h 97"/>
                <a:gd name="T44" fmla="+- 0 2191 2111"/>
                <a:gd name="T45" fmla="*/ T44 w 2781"/>
                <a:gd name="T46" fmla="+- 0 1218 1162"/>
                <a:gd name="T47" fmla="*/ 1218 h 97"/>
                <a:gd name="T48" fmla="+- 0 2207 2111"/>
                <a:gd name="T49" fmla="*/ T48 w 2781"/>
                <a:gd name="T50" fmla="+- 0 1218 1162"/>
                <a:gd name="T51" fmla="*/ 1218 h 97"/>
                <a:gd name="T52" fmla="+- 0 2207 2111"/>
                <a:gd name="T53" fmla="*/ T52 w 2781"/>
                <a:gd name="T54" fmla="+- 0 1202 1162"/>
                <a:gd name="T55" fmla="*/ 1202 h 97"/>
                <a:gd name="T56" fmla="+- 0 4891 2111"/>
                <a:gd name="T57" fmla="*/ T56 w 2781"/>
                <a:gd name="T58" fmla="+- 0 1202 1162"/>
                <a:gd name="T59" fmla="*/ 1202 h 97"/>
                <a:gd name="T60" fmla="+- 0 4891 2111"/>
                <a:gd name="T61" fmla="*/ T60 w 2781"/>
                <a:gd name="T62" fmla="+- 0 1192 1162"/>
                <a:gd name="T63" fmla="*/ 1192 h 97"/>
                <a:gd name="T64" fmla="+- 0 2207 2111"/>
                <a:gd name="T65" fmla="*/ T64 w 2781"/>
                <a:gd name="T66" fmla="+- 0 1218 1162"/>
                <a:gd name="T67" fmla="*/ 1218 h 97"/>
                <a:gd name="T68" fmla="+- 0 2191 2111"/>
                <a:gd name="T69" fmla="*/ T68 w 2781"/>
                <a:gd name="T70" fmla="+- 0 1218 1162"/>
                <a:gd name="T71" fmla="*/ 1218 h 97"/>
                <a:gd name="T72" fmla="+- 0 2207 2111"/>
                <a:gd name="T73" fmla="*/ T72 w 2781"/>
                <a:gd name="T74" fmla="+- 0 1218 1162"/>
                <a:gd name="T75" fmla="*/ 1218 h 97"/>
                <a:gd name="T76" fmla="+- 0 2207 2111"/>
                <a:gd name="T77" fmla="*/ T76 w 2781"/>
                <a:gd name="T78" fmla="+- 0 1218 1162"/>
                <a:gd name="T79" fmla="*/ 1218 h 97"/>
                <a:gd name="T80" fmla="+- 0 4891 2111"/>
                <a:gd name="T81" fmla="*/ T80 w 2781"/>
                <a:gd name="T82" fmla="+- 0 1202 1162"/>
                <a:gd name="T83" fmla="*/ 1202 h 97"/>
                <a:gd name="T84" fmla="+- 0 2207 2111"/>
                <a:gd name="T85" fmla="*/ T84 w 2781"/>
                <a:gd name="T86" fmla="+- 0 1202 1162"/>
                <a:gd name="T87" fmla="*/ 1202 h 97"/>
                <a:gd name="T88" fmla="+- 0 2207 2111"/>
                <a:gd name="T89" fmla="*/ T88 w 2781"/>
                <a:gd name="T90" fmla="+- 0 1218 1162"/>
                <a:gd name="T91" fmla="*/ 1218 h 97"/>
                <a:gd name="T92" fmla="+- 0 4891 2111"/>
                <a:gd name="T93" fmla="*/ T92 w 2781"/>
                <a:gd name="T94" fmla="+- 0 1208 1162"/>
                <a:gd name="T95" fmla="*/ 1208 h 97"/>
                <a:gd name="T96" fmla="+- 0 4891 2111"/>
                <a:gd name="T97" fmla="*/ T96 w 2781"/>
                <a:gd name="T98" fmla="+- 0 1202 1162"/>
                <a:gd name="T99" fmla="*/ 1202 h 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</a:cxnLst>
              <a:rect l="0" t="0" r="r" b="b"/>
              <a:pathLst>
                <a:path w="2781" h="97">
                  <a:moveTo>
                    <a:pt x="96" y="0"/>
                  </a:moveTo>
                  <a:lnTo>
                    <a:pt x="0" y="48"/>
                  </a:lnTo>
                  <a:lnTo>
                    <a:pt x="96" y="96"/>
                  </a:lnTo>
                  <a:lnTo>
                    <a:pt x="96" y="56"/>
                  </a:lnTo>
                  <a:lnTo>
                    <a:pt x="80" y="56"/>
                  </a:lnTo>
                  <a:lnTo>
                    <a:pt x="80" y="40"/>
                  </a:lnTo>
                  <a:lnTo>
                    <a:pt x="96" y="40"/>
                  </a:lnTo>
                  <a:lnTo>
                    <a:pt x="96" y="0"/>
                  </a:lnTo>
                  <a:close/>
                  <a:moveTo>
                    <a:pt x="2780" y="30"/>
                  </a:moveTo>
                  <a:lnTo>
                    <a:pt x="80" y="40"/>
                  </a:lnTo>
                  <a:lnTo>
                    <a:pt x="80" y="56"/>
                  </a:lnTo>
                  <a:lnTo>
                    <a:pt x="96" y="56"/>
                  </a:lnTo>
                  <a:lnTo>
                    <a:pt x="96" y="40"/>
                  </a:lnTo>
                  <a:lnTo>
                    <a:pt x="2780" y="40"/>
                  </a:lnTo>
                  <a:lnTo>
                    <a:pt x="2780" y="30"/>
                  </a:lnTo>
                  <a:close/>
                  <a:moveTo>
                    <a:pt x="96" y="56"/>
                  </a:moveTo>
                  <a:lnTo>
                    <a:pt x="80" y="56"/>
                  </a:lnTo>
                  <a:lnTo>
                    <a:pt x="96" y="56"/>
                  </a:lnTo>
                  <a:close/>
                  <a:moveTo>
                    <a:pt x="2780" y="40"/>
                  </a:moveTo>
                  <a:lnTo>
                    <a:pt x="96" y="40"/>
                  </a:lnTo>
                  <a:lnTo>
                    <a:pt x="96" y="56"/>
                  </a:lnTo>
                  <a:lnTo>
                    <a:pt x="2780" y="46"/>
                  </a:lnTo>
                  <a:lnTo>
                    <a:pt x="2780" y="4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70" name="AutoShape 292">
              <a:extLst>
                <a:ext uri="{FF2B5EF4-FFF2-40B4-BE49-F238E27FC236}">
                  <a16:creationId xmlns:a16="http://schemas.microsoft.com/office/drawing/2014/main" id="{9390A23E-09B1-4DF2-893A-C2AF5E863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1" y="3276"/>
              <a:ext cx="1954" cy="1178"/>
            </a:xfrm>
            <a:custGeom>
              <a:avLst/>
              <a:gdLst>
                <a:gd name="T0" fmla="+- 0 2451 2451"/>
                <a:gd name="T1" fmla="*/ T0 w 1954"/>
                <a:gd name="T2" fmla="+- 0 3360 3277"/>
                <a:gd name="T3" fmla="*/ 3360 h 1178"/>
                <a:gd name="T4" fmla="+- 0 2458 2451"/>
                <a:gd name="T5" fmla="*/ T4 w 1954"/>
                <a:gd name="T6" fmla="+- 0 3327 3277"/>
                <a:gd name="T7" fmla="*/ 3327 h 1178"/>
                <a:gd name="T8" fmla="+- 0 2475 2451"/>
                <a:gd name="T9" fmla="*/ T8 w 1954"/>
                <a:gd name="T10" fmla="+- 0 3301 3277"/>
                <a:gd name="T11" fmla="*/ 3301 h 1178"/>
                <a:gd name="T12" fmla="+- 0 2502 2451"/>
                <a:gd name="T13" fmla="*/ T12 w 1954"/>
                <a:gd name="T14" fmla="+- 0 3283 3277"/>
                <a:gd name="T15" fmla="*/ 3283 h 1178"/>
                <a:gd name="T16" fmla="+- 0 2534 2451"/>
                <a:gd name="T17" fmla="*/ T16 w 1954"/>
                <a:gd name="T18" fmla="+- 0 3277 3277"/>
                <a:gd name="T19" fmla="*/ 3277 h 1178"/>
                <a:gd name="T20" fmla="+- 0 4321 2451"/>
                <a:gd name="T21" fmla="*/ T20 w 1954"/>
                <a:gd name="T22" fmla="+- 0 3277 3277"/>
                <a:gd name="T23" fmla="*/ 3277 h 1178"/>
                <a:gd name="T24" fmla="+- 0 4354 2451"/>
                <a:gd name="T25" fmla="*/ T24 w 1954"/>
                <a:gd name="T26" fmla="+- 0 3283 3277"/>
                <a:gd name="T27" fmla="*/ 3283 h 1178"/>
                <a:gd name="T28" fmla="+- 0 4380 2451"/>
                <a:gd name="T29" fmla="*/ T28 w 1954"/>
                <a:gd name="T30" fmla="+- 0 3301 3277"/>
                <a:gd name="T31" fmla="*/ 3301 h 1178"/>
                <a:gd name="T32" fmla="+- 0 4398 2451"/>
                <a:gd name="T33" fmla="*/ T32 w 1954"/>
                <a:gd name="T34" fmla="+- 0 3327 3277"/>
                <a:gd name="T35" fmla="*/ 3327 h 1178"/>
                <a:gd name="T36" fmla="+- 0 4405 2451"/>
                <a:gd name="T37" fmla="*/ T36 w 1954"/>
                <a:gd name="T38" fmla="+- 0 3360 3277"/>
                <a:gd name="T39" fmla="*/ 3360 h 1178"/>
                <a:gd name="T40" fmla="+- 0 4405 2451"/>
                <a:gd name="T41" fmla="*/ T40 w 1954"/>
                <a:gd name="T42" fmla="+- 0 3692 3277"/>
                <a:gd name="T43" fmla="*/ 3692 h 1178"/>
                <a:gd name="T44" fmla="+- 0 4398 2451"/>
                <a:gd name="T45" fmla="*/ T44 w 1954"/>
                <a:gd name="T46" fmla="+- 0 3724 3277"/>
                <a:gd name="T47" fmla="*/ 3724 h 1178"/>
                <a:gd name="T48" fmla="+- 0 4380 2451"/>
                <a:gd name="T49" fmla="*/ T48 w 1954"/>
                <a:gd name="T50" fmla="+- 0 3750 3277"/>
                <a:gd name="T51" fmla="*/ 3750 h 1178"/>
                <a:gd name="T52" fmla="+- 0 4354 2451"/>
                <a:gd name="T53" fmla="*/ T52 w 1954"/>
                <a:gd name="T54" fmla="+- 0 3768 3277"/>
                <a:gd name="T55" fmla="*/ 3768 h 1178"/>
                <a:gd name="T56" fmla="+- 0 4321 2451"/>
                <a:gd name="T57" fmla="*/ T56 w 1954"/>
                <a:gd name="T58" fmla="+- 0 3775 3277"/>
                <a:gd name="T59" fmla="*/ 3775 h 1178"/>
                <a:gd name="T60" fmla="+- 0 2534 2451"/>
                <a:gd name="T61" fmla="*/ T60 w 1954"/>
                <a:gd name="T62" fmla="+- 0 3775 3277"/>
                <a:gd name="T63" fmla="*/ 3775 h 1178"/>
                <a:gd name="T64" fmla="+- 0 2502 2451"/>
                <a:gd name="T65" fmla="*/ T64 w 1954"/>
                <a:gd name="T66" fmla="+- 0 3768 3277"/>
                <a:gd name="T67" fmla="*/ 3768 h 1178"/>
                <a:gd name="T68" fmla="+- 0 2475 2451"/>
                <a:gd name="T69" fmla="*/ T68 w 1954"/>
                <a:gd name="T70" fmla="+- 0 3750 3277"/>
                <a:gd name="T71" fmla="*/ 3750 h 1178"/>
                <a:gd name="T72" fmla="+- 0 2458 2451"/>
                <a:gd name="T73" fmla="*/ T72 w 1954"/>
                <a:gd name="T74" fmla="+- 0 3724 3277"/>
                <a:gd name="T75" fmla="*/ 3724 h 1178"/>
                <a:gd name="T76" fmla="+- 0 2451 2451"/>
                <a:gd name="T77" fmla="*/ T76 w 1954"/>
                <a:gd name="T78" fmla="+- 0 3692 3277"/>
                <a:gd name="T79" fmla="*/ 3692 h 1178"/>
                <a:gd name="T80" fmla="+- 0 2451 2451"/>
                <a:gd name="T81" fmla="*/ T80 w 1954"/>
                <a:gd name="T82" fmla="+- 0 3360 3277"/>
                <a:gd name="T83" fmla="*/ 3360 h 1178"/>
                <a:gd name="T84" fmla="+- 0 2451 2451"/>
                <a:gd name="T85" fmla="*/ T84 w 1954"/>
                <a:gd name="T86" fmla="+- 0 4037 3277"/>
                <a:gd name="T87" fmla="*/ 4037 h 1178"/>
                <a:gd name="T88" fmla="+- 0 2458 2451"/>
                <a:gd name="T89" fmla="*/ T88 w 1954"/>
                <a:gd name="T90" fmla="+- 0 4005 3277"/>
                <a:gd name="T91" fmla="*/ 4005 h 1178"/>
                <a:gd name="T92" fmla="+- 0 2475 2451"/>
                <a:gd name="T93" fmla="*/ T92 w 1954"/>
                <a:gd name="T94" fmla="+- 0 3978 3277"/>
                <a:gd name="T95" fmla="*/ 3978 h 1178"/>
                <a:gd name="T96" fmla="+- 0 2502 2451"/>
                <a:gd name="T97" fmla="*/ T96 w 1954"/>
                <a:gd name="T98" fmla="+- 0 3960 3277"/>
                <a:gd name="T99" fmla="*/ 3960 h 1178"/>
                <a:gd name="T100" fmla="+- 0 2534 2451"/>
                <a:gd name="T101" fmla="*/ T100 w 1954"/>
                <a:gd name="T102" fmla="+- 0 3954 3277"/>
                <a:gd name="T103" fmla="*/ 3954 h 1178"/>
                <a:gd name="T104" fmla="+- 0 4321 2451"/>
                <a:gd name="T105" fmla="*/ T104 w 1954"/>
                <a:gd name="T106" fmla="+- 0 3954 3277"/>
                <a:gd name="T107" fmla="*/ 3954 h 1178"/>
                <a:gd name="T108" fmla="+- 0 4354 2451"/>
                <a:gd name="T109" fmla="*/ T108 w 1954"/>
                <a:gd name="T110" fmla="+- 0 3960 3277"/>
                <a:gd name="T111" fmla="*/ 3960 h 1178"/>
                <a:gd name="T112" fmla="+- 0 4380 2451"/>
                <a:gd name="T113" fmla="*/ T112 w 1954"/>
                <a:gd name="T114" fmla="+- 0 3978 3277"/>
                <a:gd name="T115" fmla="*/ 3978 h 1178"/>
                <a:gd name="T116" fmla="+- 0 4398 2451"/>
                <a:gd name="T117" fmla="*/ T116 w 1954"/>
                <a:gd name="T118" fmla="+- 0 4005 3277"/>
                <a:gd name="T119" fmla="*/ 4005 h 1178"/>
                <a:gd name="T120" fmla="+- 0 4405 2451"/>
                <a:gd name="T121" fmla="*/ T120 w 1954"/>
                <a:gd name="T122" fmla="+- 0 4037 3277"/>
                <a:gd name="T123" fmla="*/ 4037 h 1178"/>
                <a:gd name="T124" fmla="+- 0 4405 2451"/>
                <a:gd name="T125" fmla="*/ T124 w 1954"/>
                <a:gd name="T126" fmla="+- 0 4370 3277"/>
                <a:gd name="T127" fmla="*/ 4370 h 1178"/>
                <a:gd name="T128" fmla="+- 0 4398 2451"/>
                <a:gd name="T129" fmla="*/ T128 w 1954"/>
                <a:gd name="T130" fmla="+- 0 4403 3277"/>
                <a:gd name="T131" fmla="*/ 4403 h 1178"/>
                <a:gd name="T132" fmla="+- 0 4380 2451"/>
                <a:gd name="T133" fmla="*/ T132 w 1954"/>
                <a:gd name="T134" fmla="+- 0 4429 3277"/>
                <a:gd name="T135" fmla="*/ 4429 h 1178"/>
                <a:gd name="T136" fmla="+- 0 4354 2451"/>
                <a:gd name="T137" fmla="*/ T136 w 1954"/>
                <a:gd name="T138" fmla="+- 0 4447 3277"/>
                <a:gd name="T139" fmla="*/ 4447 h 1178"/>
                <a:gd name="T140" fmla="+- 0 4321 2451"/>
                <a:gd name="T141" fmla="*/ T140 w 1954"/>
                <a:gd name="T142" fmla="+- 0 4454 3277"/>
                <a:gd name="T143" fmla="*/ 4454 h 1178"/>
                <a:gd name="T144" fmla="+- 0 2534 2451"/>
                <a:gd name="T145" fmla="*/ T144 w 1954"/>
                <a:gd name="T146" fmla="+- 0 4454 3277"/>
                <a:gd name="T147" fmla="*/ 4454 h 1178"/>
                <a:gd name="T148" fmla="+- 0 2502 2451"/>
                <a:gd name="T149" fmla="*/ T148 w 1954"/>
                <a:gd name="T150" fmla="+- 0 4447 3277"/>
                <a:gd name="T151" fmla="*/ 4447 h 1178"/>
                <a:gd name="T152" fmla="+- 0 2475 2451"/>
                <a:gd name="T153" fmla="*/ T152 w 1954"/>
                <a:gd name="T154" fmla="+- 0 4429 3277"/>
                <a:gd name="T155" fmla="*/ 4429 h 1178"/>
                <a:gd name="T156" fmla="+- 0 2458 2451"/>
                <a:gd name="T157" fmla="*/ T156 w 1954"/>
                <a:gd name="T158" fmla="+- 0 4403 3277"/>
                <a:gd name="T159" fmla="*/ 4403 h 1178"/>
                <a:gd name="T160" fmla="+- 0 2451 2451"/>
                <a:gd name="T161" fmla="*/ T160 w 1954"/>
                <a:gd name="T162" fmla="+- 0 4370 3277"/>
                <a:gd name="T163" fmla="*/ 4370 h 1178"/>
                <a:gd name="T164" fmla="+- 0 2451 2451"/>
                <a:gd name="T165" fmla="*/ T164 w 1954"/>
                <a:gd name="T166" fmla="+- 0 4037 3277"/>
                <a:gd name="T167" fmla="*/ 4037 h 11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</a:cxnLst>
              <a:rect l="0" t="0" r="r" b="b"/>
              <a:pathLst>
                <a:path w="1954" h="1178">
                  <a:moveTo>
                    <a:pt x="0" y="83"/>
                  </a:moveTo>
                  <a:lnTo>
                    <a:pt x="7" y="50"/>
                  </a:lnTo>
                  <a:lnTo>
                    <a:pt x="24" y="24"/>
                  </a:lnTo>
                  <a:lnTo>
                    <a:pt x="51" y="6"/>
                  </a:lnTo>
                  <a:lnTo>
                    <a:pt x="83" y="0"/>
                  </a:lnTo>
                  <a:lnTo>
                    <a:pt x="1870" y="0"/>
                  </a:lnTo>
                  <a:lnTo>
                    <a:pt x="1903" y="6"/>
                  </a:lnTo>
                  <a:lnTo>
                    <a:pt x="1929" y="24"/>
                  </a:lnTo>
                  <a:lnTo>
                    <a:pt x="1947" y="50"/>
                  </a:lnTo>
                  <a:lnTo>
                    <a:pt x="1954" y="83"/>
                  </a:lnTo>
                  <a:lnTo>
                    <a:pt x="1954" y="415"/>
                  </a:lnTo>
                  <a:lnTo>
                    <a:pt x="1947" y="447"/>
                  </a:lnTo>
                  <a:lnTo>
                    <a:pt x="1929" y="473"/>
                  </a:lnTo>
                  <a:lnTo>
                    <a:pt x="1903" y="491"/>
                  </a:lnTo>
                  <a:lnTo>
                    <a:pt x="1870" y="498"/>
                  </a:lnTo>
                  <a:lnTo>
                    <a:pt x="83" y="498"/>
                  </a:lnTo>
                  <a:lnTo>
                    <a:pt x="51" y="491"/>
                  </a:lnTo>
                  <a:lnTo>
                    <a:pt x="24" y="473"/>
                  </a:lnTo>
                  <a:lnTo>
                    <a:pt x="7" y="447"/>
                  </a:lnTo>
                  <a:lnTo>
                    <a:pt x="0" y="415"/>
                  </a:lnTo>
                  <a:lnTo>
                    <a:pt x="0" y="83"/>
                  </a:lnTo>
                  <a:close/>
                  <a:moveTo>
                    <a:pt x="0" y="760"/>
                  </a:moveTo>
                  <a:lnTo>
                    <a:pt x="7" y="728"/>
                  </a:lnTo>
                  <a:lnTo>
                    <a:pt x="24" y="701"/>
                  </a:lnTo>
                  <a:lnTo>
                    <a:pt x="51" y="683"/>
                  </a:lnTo>
                  <a:lnTo>
                    <a:pt x="83" y="677"/>
                  </a:lnTo>
                  <a:lnTo>
                    <a:pt x="1870" y="677"/>
                  </a:lnTo>
                  <a:lnTo>
                    <a:pt x="1903" y="683"/>
                  </a:lnTo>
                  <a:lnTo>
                    <a:pt x="1929" y="701"/>
                  </a:lnTo>
                  <a:lnTo>
                    <a:pt x="1947" y="728"/>
                  </a:lnTo>
                  <a:lnTo>
                    <a:pt x="1954" y="760"/>
                  </a:lnTo>
                  <a:lnTo>
                    <a:pt x="1954" y="1093"/>
                  </a:lnTo>
                  <a:lnTo>
                    <a:pt x="1947" y="1126"/>
                  </a:lnTo>
                  <a:lnTo>
                    <a:pt x="1929" y="1152"/>
                  </a:lnTo>
                  <a:lnTo>
                    <a:pt x="1903" y="1170"/>
                  </a:lnTo>
                  <a:lnTo>
                    <a:pt x="1870" y="1177"/>
                  </a:lnTo>
                  <a:lnTo>
                    <a:pt x="83" y="1177"/>
                  </a:lnTo>
                  <a:lnTo>
                    <a:pt x="51" y="1170"/>
                  </a:lnTo>
                  <a:lnTo>
                    <a:pt x="24" y="1152"/>
                  </a:lnTo>
                  <a:lnTo>
                    <a:pt x="7" y="1126"/>
                  </a:lnTo>
                  <a:lnTo>
                    <a:pt x="0" y="1093"/>
                  </a:lnTo>
                  <a:lnTo>
                    <a:pt x="0" y="760"/>
                  </a:lnTo>
                  <a:close/>
                </a:path>
              </a:pathLst>
            </a:custGeom>
            <a:noFill/>
            <a:ln w="763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71" name="AutoShape 291">
              <a:extLst>
                <a:ext uri="{FF2B5EF4-FFF2-40B4-BE49-F238E27FC236}">
                  <a16:creationId xmlns:a16="http://schemas.microsoft.com/office/drawing/2014/main" id="{C2AFEDA4-3626-423B-A58B-1937B32C8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" y="2840"/>
              <a:ext cx="1500" cy="1371"/>
            </a:xfrm>
            <a:custGeom>
              <a:avLst/>
              <a:gdLst>
                <a:gd name="T0" fmla="+- 0 3476 3380"/>
                <a:gd name="T1" fmla="*/ T0 w 1500"/>
                <a:gd name="T2" fmla="+- 0 3857 2840"/>
                <a:gd name="T3" fmla="*/ 3857 h 1371"/>
                <a:gd name="T4" fmla="+- 0 3436 3380"/>
                <a:gd name="T5" fmla="*/ T4 w 1500"/>
                <a:gd name="T6" fmla="+- 0 3857 2840"/>
                <a:gd name="T7" fmla="*/ 3857 h 1371"/>
                <a:gd name="T8" fmla="+- 0 3436 3380"/>
                <a:gd name="T9" fmla="*/ T8 w 1500"/>
                <a:gd name="T10" fmla="+- 0 3873 2840"/>
                <a:gd name="T11" fmla="*/ 3873 h 1371"/>
                <a:gd name="T12" fmla="+- 0 3436 3380"/>
                <a:gd name="T13" fmla="*/ T12 w 1500"/>
                <a:gd name="T14" fmla="+- 0 3775 2840"/>
                <a:gd name="T15" fmla="*/ 3775 h 1371"/>
                <a:gd name="T16" fmla="+- 0 3420 3380"/>
                <a:gd name="T17" fmla="*/ T16 w 1500"/>
                <a:gd name="T18" fmla="+- 0 3775 2840"/>
                <a:gd name="T19" fmla="*/ 3775 h 1371"/>
                <a:gd name="T20" fmla="+- 0 3420 3380"/>
                <a:gd name="T21" fmla="*/ T20 w 1500"/>
                <a:gd name="T22" fmla="+- 0 3857 2840"/>
                <a:gd name="T23" fmla="*/ 3857 h 1371"/>
                <a:gd name="T24" fmla="+- 0 3380 3380"/>
                <a:gd name="T25" fmla="*/ T24 w 1500"/>
                <a:gd name="T26" fmla="+- 0 3857 2840"/>
                <a:gd name="T27" fmla="*/ 3857 h 1371"/>
                <a:gd name="T28" fmla="+- 0 3428 3380"/>
                <a:gd name="T29" fmla="*/ T28 w 1500"/>
                <a:gd name="T30" fmla="+- 0 3953 2840"/>
                <a:gd name="T31" fmla="*/ 3953 h 1371"/>
                <a:gd name="T32" fmla="+- 0 3468 3380"/>
                <a:gd name="T33" fmla="*/ T32 w 1500"/>
                <a:gd name="T34" fmla="+- 0 3873 2840"/>
                <a:gd name="T35" fmla="*/ 3873 h 1371"/>
                <a:gd name="T36" fmla="+- 0 3476 3380"/>
                <a:gd name="T37" fmla="*/ T36 w 1500"/>
                <a:gd name="T38" fmla="+- 0 3857 2840"/>
                <a:gd name="T39" fmla="*/ 3857 h 1371"/>
                <a:gd name="T40" fmla="+- 0 3476 3380"/>
                <a:gd name="T41" fmla="*/ T40 w 1500"/>
                <a:gd name="T42" fmla="+- 0 3179 2840"/>
                <a:gd name="T43" fmla="*/ 3179 h 1371"/>
                <a:gd name="T44" fmla="+- 0 3436 3380"/>
                <a:gd name="T45" fmla="*/ T44 w 1500"/>
                <a:gd name="T46" fmla="+- 0 3179 2840"/>
                <a:gd name="T47" fmla="*/ 3179 h 1371"/>
                <a:gd name="T48" fmla="+- 0 3436 3380"/>
                <a:gd name="T49" fmla="*/ T48 w 1500"/>
                <a:gd name="T50" fmla="+- 0 3195 2840"/>
                <a:gd name="T51" fmla="*/ 3195 h 1371"/>
                <a:gd name="T52" fmla="+- 0 3436 3380"/>
                <a:gd name="T53" fmla="*/ T52 w 1500"/>
                <a:gd name="T54" fmla="+- 0 3081 2840"/>
                <a:gd name="T55" fmla="*/ 3081 h 1371"/>
                <a:gd name="T56" fmla="+- 0 3420 3380"/>
                <a:gd name="T57" fmla="*/ T56 w 1500"/>
                <a:gd name="T58" fmla="+- 0 3081 2840"/>
                <a:gd name="T59" fmla="*/ 3081 h 1371"/>
                <a:gd name="T60" fmla="+- 0 3420 3380"/>
                <a:gd name="T61" fmla="*/ T60 w 1500"/>
                <a:gd name="T62" fmla="+- 0 3179 2840"/>
                <a:gd name="T63" fmla="*/ 3179 h 1371"/>
                <a:gd name="T64" fmla="+- 0 3380 3380"/>
                <a:gd name="T65" fmla="*/ T64 w 1500"/>
                <a:gd name="T66" fmla="+- 0 3179 2840"/>
                <a:gd name="T67" fmla="*/ 3179 h 1371"/>
                <a:gd name="T68" fmla="+- 0 3428 3380"/>
                <a:gd name="T69" fmla="*/ T68 w 1500"/>
                <a:gd name="T70" fmla="+- 0 3275 2840"/>
                <a:gd name="T71" fmla="*/ 3275 h 1371"/>
                <a:gd name="T72" fmla="+- 0 3468 3380"/>
                <a:gd name="T73" fmla="*/ T72 w 1500"/>
                <a:gd name="T74" fmla="+- 0 3195 2840"/>
                <a:gd name="T75" fmla="*/ 3195 h 1371"/>
                <a:gd name="T76" fmla="+- 0 3476 3380"/>
                <a:gd name="T77" fmla="*/ T76 w 1500"/>
                <a:gd name="T78" fmla="+- 0 3179 2840"/>
                <a:gd name="T79" fmla="*/ 3179 h 1371"/>
                <a:gd name="T80" fmla="+- 0 4880 3380"/>
                <a:gd name="T81" fmla="*/ T80 w 1500"/>
                <a:gd name="T82" fmla="+- 0 2888 2840"/>
                <a:gd name="T83" fmla="*/ 2888 h 1371"/>
                <a:gd name="T84" fmla="+- 0 4864 3380"/>
                <a:gd name="T85" fmla="*/ T84 w 1500"/>
                <a:gd name="T86" fmla="+- 0 2880 2840"/>
                <a:gd name="T87" fmla="*/ 2880 h 1371"/>
                <a:gd name="T88" fmla="+- 0 4783 3380"/>
                <a:gd name="T89" fmla="*/ T88 w 1500"/>
                <a:gd name="T90" fmla="+- 0 2840 2840"/>
                <a:gd name="T91" fmla="*/ 2840 h 1371"/>
                <a:gd name="T92" fmla="+- 0 4783 3380"/>
                <a:gd name="T93" fmla="*/ T92 w 1500"/>
                <a:gd name="T94" fmla="+- 0 2880 2840"/>
                <a:gd name="T95" fmla="*/ 2880 h 1371"/>
                <a:gd name="T96" fmla="+- 0 4634 3380"/>
                <a:gd name="T97" fmla="*/ T96 w 1500"/>
                <a:gd name="T98" fmla="+- 0 2880 2840"/>
                <a:gd name="T99" fmla="*/ 2880 h 1371"/>
                <a:gd name="T100" fmla="+- 0 4634 3380"/>
                <a:gd name="T101" fmla="*/ T100 w 1500"/>
                <a:gd name="T102" fmla="+- 0 4195 2840"/>
                <a:gd name="T103" fmla="*/ 4195 h 1371"/>
                <a:gd name="T104" fmla="+- 0 4404 3380"/>
                <a:gd name="T105" fmla="*/ T104 w 1500"/>
                <a:gd name="T106" fmla="+- 0 4195 2840"/>
                <a:gd name="T107" fmla="*/ 4195 h 1371"/>
                <a:gd name="T108" fmla="+- 0 4404 3380"/>
                <a:gd name="T109" fmla="*/ T108 w 1500"/>
                <a:gd name="T110" fmla="+- 0 4211 2840"/>
                <a:gd name="T111" fmla="*/ 4211 h 1371"/>
                <a:gd name="T112" fmla="+- 0 4650 3380"/>
                <a:gd name="T113" fmla="*/ T112 w 1500"/>
                <a:gd name="T114" fmla="+- 0 4211 2840"/>
                <a:gd name="T115" fmla="*/ 4211 h 1371"/>
                <a:gd name="T116" fmla="+- 0 4650 3380"/>
                <a:gd name="T117" fmla="*/ T116 w 1500"/>
                <a:gd name="T118" fmla="+- 0 4203 2840"/>
                <a:gd name="T119" fmla="*/ 4203 h 1371"/>
                <a:gd name="T120" fmla="+- 0 4650 3380"/>
                <a:gd name="T121" fmla="*/ T120 w 1500"/>
                <a:gd name="T122" fmla="+- 0 4195 2840"/>
                <a:gd name="T123" fmla="*/ 4195 h 1371"/>
                <a:gd name="T124" fmla="+- 0 4650 3380"/>
                <a:gd name="T125" fmla="*/ T124 w 1500"/>
                <a:gd name="T126" fmla="+- 0 2896 2840"/>
                <a:gd name="T127" fmla="*/ 2896 h 1371"/>
                <a:gd name="T128" fmla="+- 0 4783 3380"/>
                <a:gd name="T129" fmla="*/ T128 w 1500"/>
                <a:gd name="T130" fmla="+- 0 2896 2840"/>
                <a:gd name="T131" fmla="*/ 2896 h 1371"/>
                <a:gd name="T132" fmla="+- 0 4783 3380"/>
                <a:gd name="T133" fmla="*/ T132 w 1500"/>
                <a:gd name="T134" fmla="+- 0 2936 2840"/>
                <a:gd name="T135" fmla="*/ 2936 h 1371"/>
                <a:gd name="T136" fmla="+- 0 4864 3380"/>
                <a:gd name="T137" fmla="*/ T136 w 1500"/>
                <a:gd name="T138" fmla="+- 0 2896 2840"/>
                <a:gd name="T139" fmla="*/ 2896 h 1371"/>
                <a:gd name="T140" fmla="+- 0 4880 3380"/>
                <a:gd name="T141" fmla="*/ T140 w 1500"/>
                <a:gd name="T142" fmla="+- 0 2888 2840"/>
                <a:gd name="T143" fmla="*/ 2888 h 137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</a:cxnLst>
              <a:rect l="0" t="0" r="r" b="b"/>
              <a:pathLst>
                <a:path w="1500" h="1371">
                  <a:moveTo>
                    <a:pt x="96" y="1017"/>
                  </a:moveTo>
                  <a:lnTo>
                    <a:pt x="56" y="1017"/>
                  </a:lnTo>
                  <a:lnTo>
                    <a:pt x="56" y="1033"/>
                  </a:lnTo>
                  <a:lnTo>
                    <a:pt x="56" y="935"/>
                  </a:lnTo>
                  <a:lnTo>
                    <a:pt x="40" y="935"/>
                  </a:lnTo>
                  <a:lnTo>
                    <a:pt x="40" y="1017"/>
                  </a:lnTo>
                  <a:lnTo>
                    <a:pt x="0" y="1017"/>
                  </a:lnTo>
                  <a:lnTo>
                    <a:pt x="48" y="1113"/>
                  </a:lnTo>
                  <a:lnTo>
                    <a:pt x="88" y="1033"/>
                  </a:lnTo>
                  <a:lnTo>
                    <a:pt x="96" y="1017"/>
                  </a:lnTo>
                  <a:close/>
                  <a:moveTo>
                    <a:pt x="96" y="339"/>
                  </a:moveTo>
                  <a:lnTo>
                    <a:pt x="56" y="339"/>
                  </a:lnTo>
                  <a:lnTo>
                    <a:pt x="56" y="355"/>
                  </a:lnTo>
                  <a:lnTo>
                    <a:pt x="56" y="241"/>
                  </a:lnTo>
                  <a:lnTo>
                    <a:pt x="40" y="241"/>
                  </a:lnTo>
                  <a:lnTo>
                    <a:pt x="40" y="339"/>
                  </a:lnTo>
                  <a:lnTo>
                    <a:pt x="0" y="339"/>
                  </a:lnTo>
                  <a:lnTo>
                    <a:pt x="48" y="435"/>
                  </a:lnTo>
                  <a:lnTo>
                    <a:pt x="88" y="355"/>
                  </a:lnTo>
                  <a:lnTo>
                    <a:pt x="96" y="339"/>
                  </a:lnTo>
                  <a:close/>
                  <a:moveTo>
                    <a:pt x="1500" y="48"/>
                  </a:moveTo>
                  <a:lnTo>
                    <a:pt x="1484" y="40"/>
                  </a:lnTo>
                  <a:lnTo>
                    <a:pt x="1403" y="0"/>
                  </a:lnTo>
                  <a:lnTo>
                    <a:pt x="1403" y="40"/>
                  </a:lnTo>
                  <a:lnTo>
                    <a:pt x="1254" y="40"/>
                  </a:lnTo>
                  <a:lnTo>
                    <a:pt x="1254" y="1355"/>
                  </a:lnTo>
                  <a:lnTo>
                    <a:pt x="1024" y="1355"/>
                  </a:lnTo>
                  <a:lnTo>
                    <a:pt x="1024" y="1371"/>
                  </a:lnTo>
                  <a:lnTo>
                    <a:pt x="1270" y="1371"/>
                  </a:lnTo>
                  <a:lnTo>
                    <a:pt x="1270" y="1363"/>
                  </a:lnTo>
                  <a:lnTo>
                    <a:pt x="1270" y="1355"/>
                  </a:lnTo>
                  <a:lnTo>
                    <a:pt x="1270" y="56"/>
                  </a:lnTo>
                  <a:lnTo>
                    <a:pt x="1403" y="56"/>
                  </a:lnTo>
                  <a:lnTo>
                    <a:pt x="1403" y="96"/>
                  </a:lnTo>
                  <a:lnTo>
                    <a:pt x="1484" y="56"/>
                  </a:lnTo>
                  <a:lnTo>
                    <a:pt x="1500" y="48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cxnSp>
          <p:nvCxnSpPr>
            <p:cNvPr id="172" name="Line 290">
              <a:extLst>
                <a:ext uri="{FF2B5EF4-FFF2-40B4-BE49-F238E27FC236}">
                  <a16:creationId xmlns:a16="http://schemas.microsoft.com/office/drawing/2014/main" id="{13FB3159-3C80-4D2D-B37E-8ADFCAF23C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646" y="324"/>
              <a:ext cx="0" cy="5865"/>
            </a:xfrm>
            <a:prstGeom prst="line">
              <a:avLst/>
            </a:prstGeom>
            <a:noFill/>
            <a:ln w="20349">
              <a:solidFill>
                <a:srgbClr val="7E7E7E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3" name="Rectangle 289">
              <a:extLst>
                <a:ext uri="{FF2B5EF4-FFF2-40B4-BE49-F238E27FC236}">
                  <a16:creationId xmlns:a16="http://schemas.microsoft.com/office/drawing/2014/main" id="{9608CC8F-43CA-4DAC-9268-C122B0A42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6221"/>
              <a:ext cx="33" cy="9"/>
            </a:xfrm>
            <a:prstGeom prst="rect">
              <a:avLst/>
            </a:pr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75" name="Freeform 287">
              <a:extLst>
                <a:ext uri="{FF2B5EF4-FFF2-40B4-BE49-F238E27FC236}">
                  <a16:creationId xmlns:a16="http://schemas.microsoft.com/office/drawing/2014/main" id="{1CAEBC6B-9D43-4576-BAC8-C3D421254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7" y="1738"/>
              <a:ext cx="454" cy="454"/>
            </a:xfrm>
            <a:custGeom>
              <a:avLst/>
              <a:gdLst>
                <a:gd name="T0" fmla="+- 0 5345 5118"/>
                <a:gd name="T1" fmla="*/ T0 w 454"/>
                <a:gd name="T2" fmla="+- 0 1738 1738"/>
                <a:gd name="T3" fmla="*/ 1738 h 454"/>
                <a:gd name="T4" fmla="+- 0 5273 5118"/>
                <a:gd name="T5" fmla="*/ T4 w 454"/>
                <a:gd name="T6" fmla="+- 0 1750 1738"/>
                <a:gd name="T7" fmla="*/ 1750 h 454"/>
                <a:gd name="T8" fmla="+- 0 5211 5118"/>
                <a:gd name="T9" fmla="*/ T8 w 454"/>
                <a:gd name="T10" fmla="+- 0 1782 1738"/>
                <a:gd name="T11" fmla="*/ 1782 h 454"/>
                <a:gd name="T12" fmla="+- 0 5161 5118"/>
                <a:gd name="T13" fmla="*/ T12 w 454"/>
                <a:gd name="T14" fmla="+- 0 1831 1738"/>
                <a:gd name="T15" fmla="*/ 1831 h 454"/>
                <a:gd name="T16" fmla="+- 0 5129 5118"/>
                <a:gd name="T17" fmla="*/ T16 w 454"/>
                <a:gd name="T18" fmla="+- 0 1893 1738"/>
                <a:gd name="T19" fmla="*/ 1893 h 454"/>
                <a:gd name="T20" fmla="+- 0 5118 5118"/>
                <a:gd name="T21" fmla="*/ T20 w 454"/>
                <a:gd name="T22" fmla="+- 0 1965 1738"/>
                <a:gd name="T23" fmla="*/ 1965 h 454"/>
                <a:gd name="T24" fmla="+- 0 5129 5118"/>
                <a:gd name="T25" fmla="*/ T24 w 454"/>
                <a:gd name="T26" fmla="+- 0 2037 1738"/>
                <a:gd name="T27" fmla="*/ 2037 h 454"/>
                <a:gd name="T28" fmla="+- 0 5161 5118"/>
                <a:gd name="T29" fmla="*/ T28 w 454"/>
                <a:gd name="T30" fmla="+- 0 2099 1738"/>
                <a:gd name="T31" fmla="*/ 2099 h 454"/>
                <a:gd name="T32" fmla="+- 0 5211 5118"/>
                <a:gd name="T33" fmla="*/ T32 w 454"/>
                <a:gd name="T34" fmla="+- 0 2148 1738"/>
                <a:gd name="T35" fmla="*/ 2148 h 454"/>
                <a:gd name="T36" fmla="+- 0 5273 5118"/>
                <a:gd name="T37" fmla="*/ T36 w 454"/>
                <a:gd name="T38" fmla="+- 0 2180 1738"/>
                <a:gd name="T39" fmla="*/ 2180 h 454"/>
                <a:gd name="T40" fmla="+- 0 5345 5118"/>
                <a:gd name="T41" fmla="*/ T40 w 454"/>
                <a:gd name="T42" fmla="+- 0 2192 1738"/>
                <a:gd name="T43" fmla="*/ 2192 h 454"/>
                <a:gd name="T44" fmla="+- 0 5416 5118"/>
                <a:gd name="T45" fmla="*/ T44 w 454"/>
                <a:gd name="T46" fmla="+- 0 2180 1738"/>
                <a:gd name="T47" fmla="*/ 2180 h 454"/>
                <a:gd name="T48" fmla="+- 0 5479 5118"/>
                <a:gd name="T49" fmla="*/ T48 w 454"/>
                <a:gd name="T50" fmla="+- 0 2148 1738"/>
                <a:gd name="T51" fmla="*/ 2148 h 454"/>
                <a:gd name="T52" fmla="+- 0 5528 5118"/>
                <a:gd name="T53" fmla="*/ T52 w 454"/>
                <a:gd name="T54" fmla="+- 0 2099 1738"/>
                <a:gd name="T55" fmla="*/ 2099 h 454"/>
                <a:gd name="T56" fmla="+- 0 5560 5118"/>
                <a:gd name="T57" fmla="*/ T56 w 454"/>
                <a:gd name="T58" fmla="+- 0 2037 1738"/>
                <a:gd name="T59" fmla="*/ 2037 h 454"/>
                <a:gd name="T60" fmla="+- 0 5571 5118"/>
                <a:gd name="T61" fmla="*/ T60 w 454"/>
                <a:gd name="T62" fmla="+- 0 1965 1738"/>
                <a:gd name="T63" fmla="*/ 1965 h 454"/>
                <a:gd name="T64" fmla="+- 0 5560 5118"/>
                <a:gd name="T65" fmla="*/ T64 w 454"/>
                <a:gd name="T66" fmla="+- 0 1893 1738"/>
                <a:gd name="T67" fmla="*/ 1893 h 454"/>
                <a:gd name="T68" fmla="+- 0 5528 5118"/>
                <a:gd name="T69" fmla="*/ T68 w 454"/>
                <a:gd name="T70" fmla="+- 0 1831 1738"/>
                <a:gd name="T71" fmla="*/ 1831 h 454"/>
                <a:gd name="T72" fmla="+- 0 5479 5118"/>
                <a:gd name="T73" fmla="*/ T72 w 454"/>
                <a:gd name="T74" fmla="+- 0 1782 1738"/>
                <a:gd name="T75" fmla="*/ 1782 h 454"/>
                <a:gd name="T76" fmla="+- 0 5416 5118"/>
                <a:gd name="T77" fmla="*/ T76 w 454"/>
                <a:gd name="T78" fmla="+- 0 1750 1738"/>
                <a:gd name="T79" fmla="*/ 1750 h 454"/>
                <a:gd name="T80" fmla="+- 0 5345 5118"/>
                <a:gd name="T81" fmla="*/ T80 w 454"/>
                <a:gd name="T82" fmla="+- 0 1738 1738"/>
                <a:gd name="T83" fmla="*/ 1738 h 4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4" h="454">
                  <a:moveTo>
                    <a:pt x="227" y="0"/>
                  </a:moveTo>
                  <a:lnTo>
                    <a:pt x="155" y="12"/>
                  </a:lnTo>
                  <a:lnTo>
                    <a:pt x="93" y="44"/>
                  </a:lnTo>
                  <a:lnTo>
                    <a:pt x="43" y="93"/>
                  </a:lnTo>
                  <a:lnTo>
                    <a:pt x="11" y="155"/>
                  </a:lnTo>
                  <a:lnTo>
                    <a:pt x="0" y="227"/>
                  </a:lnTo>
                  <a:lnTo>
                    <a:pt x="11" y="299"/>
                  </a:lnTo>
                  <a:lnTo>
                    <a:pt x="43" y="361"/>
                  </a:lnTo>
                  <a:lnTo>
                    <a:pt x="93" y="410"/>
                  </a:lnTo>
                  <a:lnTo>
                    <a:pt x="155" y="442"/>
                  </a:lnTo>
                  <a:lnTo>
                    <a:pt x="227" y="454"/>
                  </a:lnTo>
                  <a:lnTo>
                    <a:pt x="298" y="442"/>
                  </a:lnTo>
                  <a:lnTo>
                    <a:pt x="361" y="410"/>
                  </a:lnTo>
                  <a:lnTo>
                    <a:pt x="410" y="361"/>
                  </a:lnTo>
                  <a:lnTo>
                    <a:pt x="442" y="299"/>
                  </a:lnTo>
                  <a:lnTo>
                    <a:pt x="453" y="227"/>
                  </a:lnTo>
                  <a:lnTo>
                    <a:pt x="442" y="155"/>
                  </a:lnTo>
                  <a:lnTo>
                    <a:pt x="410" y="93"/>
                  </a:lnTo>
                  <a:lnTo>
                    <a:pt x="361" y="44"/>
                  </a:lnTo>
                  <a:lnTo>
                    <a:pt x="298" y="12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76" name="Freeform 286">
              <a:extLst>
                <a:ext uri="{FF2B5EF4-FFF2-40B4-BE49-F238E27FC236}">
                  <a16:creationId xmlns:a16="http://schemas.microsoft.com/office/drawing/2014/main" id="{77AF4CAF-59C4-4BB4-967F-E81267C48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7" y="1738"/>
              <a:ext cx="454" cy="454"/>
            </a:xfrm>
            <a:custGeom>
              <a:avLst/>
              <a:gdLst>
                <a:gd name="T0" fmla="+- 0 5118 5118"/>
                <a:gd name="T1" fmla="*/ T0 w 454"/>
                <a:gd name="T2" fmla="+- 0 1965 1738"/>
                <a:gd name="T3" fmla="*/ 1965 h 454"/>
                <a:gd name="T4" fmla="+- 0 5129 5118"/>
                <a:gd name="T5" fmla="*/ T4 w 454"/>
                <a:gd name="T6" fmla="+- 0 1893 1738"/>
                <a:gd name="T7" fmla="*/ 1893 h 454"/>
                <a:gd name="T8" fmla="+- 0 5161 5118"/>
                <a:gd name="T9" fmla="*/ T8 w 454"/>
                <a:gd name="T10" fmla="+- 0 1831 1738"/>
                <a:gd name="T11" fmla="*/ 1831 h 454"/>
                <a:gd name="T12" fmla="+- 0 5211 5118"/>
                <a:gd name="T13" fmla="*/ T12 w 454"/>
                <a:gd name="T14" fmla="+- 0 1782 1738"/>
                <a:gd name="T15" fmla="*/ 1782 h 454"/>
                <a:gd name="T16" fmla="+- 0 5273 5118"/>
                <a:gd name="T17" fmla="*/ T16 w 454"/>
                <a:gd name="T18" fmla="+- 0 1750 1738"/>
                <a:gd name="T19" fmla="*/ 1750 h 454"/>
                <a:gd name="T20" fmla="+- 0 5345 5118"/>
                <a:gd name="T21" fmla="*/ T20 w 454"/>
                <a:gd name="T22" fmla="+- 0 1738 1738"/>
                <a:gd name="T23" fmla="*/ 1738 h 454"/>
                <a:gd name="T24" fmla="+- 0 5416 5118"/>
                <a:gd name="T25" fmla="*/ T24 w 454"/>
                <a:gd name="T26" fmla="+- 0 1750 1738"/>
                <a:gd name="T27" fmla="*/ 1750 h 454"/>
                <a:gd name="T28" fmla="+- 0 5479 5118"/>
                <a:gd name="T29" fmla="*/ T28 w 454"/>
                <a:gd name="T30" fmla="+- 0 1782 1738"/>
                <a:gd name="T31" fmla="*/ 1782 h 454"/>
                <a:gd name="T32" fmla="+- 0 5528 5118"/>
                <a:gd name="T33" fmla="*/ T32 w 454"/>
                <a:gd name="T34" fmla="+- 0 1831 1738"/>
                <a:gd name="T35" fmla="*/ 1831 h 454"/>
                <a:gd name="T36" fmla="+- 0 5560 5118"/>
                <a:gd name="T37" fmla="*/ T36 w 454"/>
                <a:gd name="T38" fmla="+- 0 1893 1738"/>
                <a:gd name="T39" fmla="*/ 1893 h 454"/>
                <a:gd name="T40" fmla="+- 0 5571 5118"/>
                <a:gd name="T41" fmla="*/ T40 w 454"/>
                <a:gd name="T42" fmla="+- 0 1965 1738"/>
                <a:gd name="T43" fmla="*/ 1965 h 454"/>
                <a:gd name="T44" fmla="+- 0 5560 5118"/>
                <a:gd name="T45" fmla="*/ T44 w 454"/>
                <a:gd name="T46" fmla="+- 0 2037 1738"/>
                <a:gd name="T47" fmla="*/ 2037 h 454"/>
                <a:gd name="T48" fmla="+- 0 5528 5118"/>
                <a:gd name="T49" fmla="*/ T48 w 454"/>
                <a:gd name="T50" fmla="+- 0 2099 1738"/>
                <a:gd name="T51" fmla="*/ 2099 h 454"/>
                <a:gd name="T52" fmla="+- 0 5479 5118"/>
                <a:gd name="T53" fmla="*/ T52 w 454"/>
                <a:gd name="T54" fmla="+- 0 2148 1738"/>
                <a:gd name="T55" fmla="*/ 2148 h 454"/>
                <a:gd name="T56" fmla="+- 0 5416 5118"/>
                <a:gd name="T57" fmla="*/ T56 w 454"/>
                <a:gd name="T58" fmla="+- 0 2180 1738"/>
                <a:gd name="T59" fmla="*/ 2180 h 454"/>
                <a:gd name="T60" fmla="+- 0 5345 5118"/>
                <a:gd name="T61" fmla="*/ T60 w 454"/>
                <a:gd name="T62" fmla="+- 0 2192 1738"/>
                <a:gd name="T63" fmla="*/ 2192 h 454"/>
                <a:gd name="T64" fmla="+- 0 5273 5118"/>
                <a:gd name="T65" fmla="*/ T64 w 454"/>
                <a:gd name="T66" fmla="+- 0 2180 1738"/>
                <a:gd name="T67" fmla="*/ 2180 h 454"/>
                <a:gd name="T68" fmla="+- 0 5211 5118"/>
                <a:gd name="T69" fmla="*/ T68 w 454"/>
                <a:gd name="T70" fmla="+- 0 2148 1738"/>
                <a:gd name="T71" fmla="*/ 2148 h 454"/>
                <a:gd name="T72" fmla="+- 0 5161 5118"/>
                <a:gd name="T73" fmla="*/ T72 w 454"/>
                <a:gd name="T74" fmla="+- 0 2099 1738"/>
                <a:gd name="T75" fmla="*/ 2099 h 454"/>
                <a:gd name="T76" fmla="+- 0 5129 5118"/>
                <a:gd name="T77" fmla="*/ T76 w 454"/>
                <a:gd name="T78" fmla="+- 0 2037 1738"/>
                <a:gd name="T79" fmla="*/ 2037 h 454"/>
                <a:gd name="T80" fmla="+- 0 5118 5118"/>
                <a:gd name="T81" fmla="*/ T80 w 454"/>
                <a:gd name="T82" fmla="+- 0 1965 1738"/>
                <a:gd name="T83" fmla="*/ 1965 h 4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4" h="454">
                  <a:moveTo>
                    <a:pt x="0" y="227"/>
                  </a:moveTo>
                  <a:lnTo>
                    <a:pt x="11" y="155"/>
                  </a:lnTo>
                  <a:lnTo>
                    <a:pt x="43" y="93"/>
                  </a:lnTo>
                  <a:lnTo>
                    <a:pt x="93" y="44"/>
                  </a:lnTo>
                  <a:lnTo>
                    <a:pt x="155" y="12"/>
                  </a:lnTo>
                  <a:lnTo>
                    <a:pt x="227" y="0"/>
                  </a:lnTo>
                  <a:lnTo>
                    <a:pt x="298" y="12"/>
                  </a:lnTo>
                  <a:lnTo>
                    <a:pt x="361" y="44"/>
                  </a:lnTo>
                  <a:lnTo>
                    <a:pt x="410" y="93"/>
                  </a:lnTo>
                  <a:lnTo>
                    <a:pt x="442" y="155"/>
                  </a:lnTo>
                  <a:lnTo>
                    <a:pt x="453" y="227"/>
                  </a:lnTo>
                  <a:lnTo>
                    <a:pt x="442" y="299"/>
                  </a:lnTo>
                  <a:lnTo>
                    <a:pt x="410" y="361"/>
                  </a:lnTo>
                  <a:lnTo>
                    <a:pt x="361" y="410"/>
                  </a:lnTo>
                  <a:lnTo>
                    <a:pt x="298" y="442"/>
                  </a:lnTo>
                  <a:lnTo>
                    <a:pt x="227" y="454"/>
                  </a:lnTo>
                  <a:lnTo>
                    <a:pt x="155" y="442"/>
                  </a:lnTo>
                  <a:lnTo>
                    <a:pt x="93" y="410"/>
                  </a:lnTo>
                  <a:lnTo>
                    <a:pt x="43" y="361"/>
                  </a:lnTo>
                  <a:lnTo>
                    <a:pt x="11" y="299"/>
                  </a:lnTo>
                  <a:lnTo>
                    <a:pt x="0" y="227"/>
                  </a:lnTo>
                  <a:close/>
                </a:path>
              </a:pathLst>
            </a:custGeom>
            <a:noFill/>
            <a:ln w="763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77" name="Freeform 285">
              <a:extLst>
                <a:ext uri="{FF2B5EF4-FFF2-40B4-BE49-F238E27FC236}">
                  <a16:creationId xmlns:a16="http://schemas.microsoft.com/office/drawing/2014/main" id="{AA6E8591-011D-4292-A112-560ED2EA2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" y="2411"/>
              <a:ext cx="954" cy="954"/>
            </a:xfrm>
            <a:custGeom>
              <a:avLst/>
              <a:gdLst>
                <a:gd name="T0" fmla="+- 0 5356 4879"/>
                <a:gd name="T1" fmla="*/ T0 w 954"/>
                <a:gd name="T2" fmla="+- 0 2411 2411"/>
                <a:gd name="T3" fmla="*/ 2411 h 954"/>
                <a:gd name="T4" fmla="+- 0 4879 4879"/>
                <a:gd name="T5" fmla="*/ T4 w 954"/>
                <a:gd name="T6" fmla="+- 0 2888 2411"/>
                <a:gd name="T7" fmla="*/ 2888 h 954"/>
                <a:gd name="T8" fmla="+- 0 5356 4879"/>
                <a:gd name="T9" fmla="*/ T8 w 954"/>
                <a:gd name="T10" fmla="+- 0 3365 2411"/>
                <a:gd name="T11" fmla="*/ 3365 h 954"/>
                <a:gd name="T12" fmla="+- 0 5833 4879"/>
                <a:gd name="T13" fmla="*/ T12 w 954"/>
                <a:gd name="T14" fmla="+- 0 2888 2411"/>
                <a:gd name="T15" fmla="*/ 2888 h 954"/>
                <a:gd name="T16" fmla="+- 0 5356 4879"/>
                <a:gd name="T17" fmla="*/ T16 w 954"/>
                <a:gd name="T18" fmla="+- 0 2411 2411"/>
                <a:gd name="T19" fmla="*/ 2411 h 9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954" h="954">
                  <a:moveTo>
                    <a:pt x="477" y="0"/>
                  </a:moveTo>
                  <a:lnTo>
                    <a:pt x="0" y="477"/>
                  </a:lnTo>
                  <a:lnTo>
                    <a:pt x="477" y="954"/>
                  </a:lnTo>
                  <a:lnTo>
                    <a:pt x="954" y="477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78" name="Freeform 284">
              <a:extLst>
                <a:ext uri="{FF2B5EF4-FFF2-40B4-BE49-F238E27FC236}">
                  <a16:creationId xmlns:a16="http://schemas.microsoft.com/office/drawing/2014/main" id="{68288525-9C5C-430B-A492-E3C3E36B1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9" y="2411"/>
              <a:ext cx="954" cy="954"/>
            </a:xfrm>
            <a:custGeom>
              <a:avLst/>
              <a:gdLst>
                <a:gd name="T0" fmla="+- 0 4879 4879"/>
                <a:gd name="T1" fmla="*/ T0 w 954"/>
                <a:gd name="T2" fmla="+- 0 2888 2411"/>
                <a:gd name="T3" fmla="*/ 2888 h 954"/>
                <a:gd name="T4" fmla="+- 0 5356 4879"/>
                <a:gd name="T5" fmla="*/ T4 w 954"/>
                <a:gd name="T6" fmla="+- 0 2411 2411"/>
                <a:gd name="T7" fmla="*/ 2411 h 954"/>
                <a:gd name="T8" fmla="+- 0 5833 4879"/>
                <a:gd name="T9" fmla="*/ T8 w 954"/>
                <a:gd name="T10" fmla="+- 0 2888 2411"/>
                <a:gd name="T11" fmla="*/ 2888 h 954"/>
                <a:gd name="T12" fmla="+- 0 5356 4879"/>
                <a:gd name="T13" fmla="*/ T12 w 954"/>
                <a:gd name="T14" fmla="+- 0 3365 2411"/>
                <a:gd name="T15" fmla="*/ 3365 h 954"/>
                <a:gd name="T16" fmla="+- 0 4879 4879"/>
                <a:gd name="T17" fmla="*/ T16 w 954"/>
                <a:gd name="T18" fmla="+- 0 2888 2411"/>
                <a:gd name="T19" fmla="*/ 2888 h 9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954" h="954">
                  <a:moveTo>
                    <a:pt x="0" y="477"/>
                  </a:moveTo>
                  <a:lnTo>
                    <a:pt x="477" y="0"/>
                  </a:lnTo>
                  <a:lnTo>
                    <a:pt x="954" y="477"/>
                  </a:lnTo>
                  <a:lnTo>
                    <a:pt x="477" y="954"/>
                  </a:lnTo>
                  <a:lnTo>
                    <a:pt x="0" y="477"/>
                  </a:lnTo>
                  <a:close/>
                </a:path>
              </a:pathLst>
            </a:custGeom>
            <a:noFill/>
            <a:ln w="10176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79" name="AutoShape 283">
              <a:extLst>
                <a:ext uri="{FF2B5EF4-FFF2-40B4-BE49-F238E27FC236}">
                  <a16:creationId xmlns:a16="http://schemas.microsoft.com/office/drawing/2014/main" id="{64E3FBF9-2993-4406-833E-189A0F87C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3" y="2191"/>
              <a:ext cx="770" cy="745"/>
            </a:xfrm>
            <a:custGeom>
              <a:avLst/>
              <a:gdLst>
                <a:gd name="T0" fmla="+- 0 5399 5303"/>
                <a:gd name="T1" fmla="*/ T0 w 770"/>
                <a:gd name="T2" fmla="+- 0 2314 2192"/>
                <a:gd name="T3" fmla="*/ 2314 h 745"/>
                <a:gd name="T4" fmla="+- 0 5359 5303"/>
                <a:gd name="T5" fmla="*/ T4 w 770"/>
                <a:gd name="T6" fmla="+- 0 2316 2192"/>
                <a:gd name="T7" fmla="*/ 2316 h 745"/>
                <a:gd name="T8" fmla="+- 0 5353 5303"/>
                <a:gd name="T9" fmla="*/ T8 w 770"/>
                <a:gd name="T10" fmla="+- 0 2192 2192"/>
                <a:gd name="T11" fmla="*/ 2192 h 745"/>
                <a:gd name="T12" fmla="+- 0 5337 5303"/>
                <a:gd name="T13" fmla="*/ T12 w 770"/>
                <a:gd name="T14" fmla="+- 0 2192 2192"/>
                <a:gd name="T15" fmla="*/ 2192 h 745"/>
                <a:gd name="T16" fmla="+- 0 5343 5303"/>
                <a:gd name="T17" fmla="*/ T16 w 770"/>
                <a:gd name="T18" fmla="+- 0 2317 2192"/>
                <a:gd name="T19" fmla="*/ 2317 h 745"/>
                <a:gd name="T20" fmla="+- 0 5303 5303"/>
                <a:gd name="T21" fmla="*/ T20 w 770"/>
                <a:gd name="T22" fmla="+- 0 2319 2192"/>
                <a:gd name="T23" fmla="*/ 2319 h 745"/>
                <a:gd name="T24" fmla="+- 0 5356 5303"/>
                <a:gd name="T25" fmla="*/ T24 w 770"/>
                <a:gd name="T26" fmla="+- 0 2413 2192"/>
                <a:gd name="T27" fmla="*/ 2413 h 745"/>
                <a:gd name="T28" fmla="+- 0 5391 5303"/>
                <a:gd name="T29" fmla="*/ T28 w 770"/>
                <a:gd name="T30" fmla="+- 0 2333 2192"/>
                <a:gd name="T31" fmla="*/ 2333 h 745"/>
                <a:gd name="T32" fmla="+- 0 5399 5303"/>
                <a:gd name="T33" fmla="*/ T32 w 770"/>
                <a:gd name="T34" fmla="+- 0 2314 2192"/>
                <a:gd name="T35" fmla="*/ 2314 h 745"/>
                <a:gd name="T36" fmla="+- 0 6073 5303"/>
                <a:gd name="T37" fmla="*/ T36 w 770"/>
                <a:gd name="T38" fmla="+- 0 2888 2192"/>
                <a:gd name="T39" fmla="*/ 2888 h 745"/>
                <a:gd name="T40" fmla="+- 0 6057 5303"/>
                <a:gd name="T41" fmla="*/ T40 w 770"/>
                <a:gd name="T42" fmla="+- 0 2880 2192"/>
                <a:gd name="T43" fmla="*/ 2880 h 745"/>
                <a:gd name="T44" fmla="+- 0 5977 5303"/>
                <a:gd name="T45" fmla="*/ T44 w 770"/>
                <a:gd name="T46" fmla="+- 0 2840 2192"/>
                <a:gd name="T47" fmla="*/ 2840 h 745"/>
                <a:gd name="T48" fmla="+- 0 5977 5303"/>
                <a:gd name="T49" fmla="*/ T48 w 770"/>
                <a:gd name="T50" fmla="+- 0 2880 2192"/>
                <a:gd name="T51" fmla="*/ 2880 h 745"/>
                <a:gd name="T52" fmla="+- 0 5833 5303"/>
                <a:gd name="T53" fmla="*/ T52 w 770"/>
                <a:gd name="T54" fmla="+- 0 2880 2192"/>
                <a:gd name="T55" fmla="*/ 2880 h 745"/>
                <a:gd name="T56" fmla="+- 0 5833 5303"/>
                <a:gd name="T57" fmla="*/ T56 w 770"/>
                <a:gd name="T58" fmla="+- 0 2896 2192"/>
                <a:gd name="T59" fmla="*/ 2896 h 745"/>
                <a:gd name="T60" fmla="+- 0 5977 5303"/>
                <a:gd name="T61" fmla="*/ T60 w 770"/>
                <a:gd name="T62" fmla="+- 0 2896 2192"/>
                <a:gd name="T63" fmla="*/ 2896 h 745"/>
                <a:gd name="T64" fmla="+- 0 5977 5303"/>
                <a:gd name="T65" fmla="*/ T64 w 770"/>
                <a:gd name="T66" fmla="+- 0 2936 2192"/>
                <a:gd name="T67" fmla="*/ 2936 h 745"/>
                <a:gd name="T68" fmla="+- 0 6057 5303"/>
                <a:gd name="T69" fmla="*/ T68 w 770"/>
                <a:gd name="T70" fmla="+- 0 2896 2192"/>
                <a:gd name="T71" fmla="*/ 2896 h 745"/>
                <a:gd name="T72" fmla="+- 0 6073 5303"/>
                <a:gd name="T73" fmla="*/ T72 w 770"/>
                <a:gd name="T74" fmla="+- 0 2888 2192"/>
                <a:gd name="T75" fmla="*/ 2888 h 74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770" h="745">
                  <a:moveTo>
                    <a:pt x="96" y="122"/>
                  </a:moveTo>
                  <a:lnTo>
                    <a:pt x="56" y="124"/>
                  </a:lnTo>
                  <a:lnTo>
                    <a:pt x="50" y="0"/>
                  </a:lnTo>
                  <a:lnTo>
                    <a:pt x="34" y="0"/>
                  </a:lnTo>
                  <a:lnTo>
                    <a:pt x="40" y="125"/>
                  </a:lnTo>
                  <a:lnTo>
                    <a:pt x="0" y="127"/>
                  </a:lnTo>
                  <a:lnTo>
                    <a:pt x="53" y="221"/>
                  </a:lnTo>
                  <a:lnTo>
                    <a:pt x="88" y="141"/>
                  </a:lnTo>
                  <a:lnTo>
                    <a:pt x="96" y="122"/>
                  </a:lnTo>
                  <a:close/>
                  <a:moveTo>
                    <a:pt x="770" y="696"/>
                  </a:moveTo>
                  <a:lnTo>
                    <a:pt x="754" y="688"/>
                  </a:lnTo>
                  <a:lnTo>
                    <a:pt x="674" y="648"/>
                  </a:lnTo>
                  <a:lnTo>
                    <a:pt x="674" y="688"/>
                  </a:lnTo>
                  <a:lnTo>
                    <a:pt x="530" y="688"/>
                  </a:lnTo>
                  <a:lnTo>
                    <a:pt x="530" y="704"/>
                  </a:lnTo>
                  <a:lnTo>
                    <a:pt x="674" y="704"/>
                  </a:lnTo>
                  <a:lnTo>
                    <a:pt x="674" y="744"/>
                  </a:lnTo>
                  <a:lnTo>
                    <a:pt x="754" y="704"/>
                  </a:lnTo>
                  <a:lnTo>
                    <a:pt x="770" y="696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80" name="Freeform 282">
              <a:extLst>
                <a:ext uri="{FF2B5EF4-FFF2-40B4-BE49-F238E27FC236}">
                  <a16:creationId xmlns:a16="http://schemas.microsoft.com/office/drawing/2014/main" id="{6C5E65FE-5A2C-40BB-931D-DD98B24FE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3" y="3674"/>
              <a:ext cx="456" cy="454"/>
            </a:xfrm>
            <a:custGeom>
              <a:avLst/>
              <a:gdLst>
                <a:gd name="T0" fmla="+- 0 5361 5133"/>
                <a:gd name="T1" fmla="*/ T0 w 456"/>
                <a:gd name="T2" fmla="+- 0 3675 3675"/>
                <a:gd name="T3" fmla="*/ 3675 h 454"/>
                <a:gd name="T4" fmla="+- 0 5289 5133"/>
                <a:gd name="T5" fmla="*/ T4 w 456"/>
                <a:gd name="T6" fmla="+- 0 3686 3675"/>
                <a:gd name="T7" fmla="*/ 3686 h 454"/>
                <a:gd name="T8" fmla="+- 0 5226 5133"/>
                <a:gd name="T9" fmla="*/ T8 w 456"/>
                <a:gd name="T10" fmla="+- 0 3719 3675"/>
                <a:gd name="T11" fmla="*/ 3719 h 454"/>
                <a:gd name="T12" fmla="+- 0 5177 5133"/>
                <a:gd name="T13" fmla="*/ T12 w 456"/>
                <a:gd name="T14" fmla="+- 0 3768 3675"/>
                <a:gd name="T15" fmla="*/ 3768 h 454"/>
                <a:gd name="T16" fmla="+- 0 5145 5133"/>
                <a:gd name="T17" fmla="*/ T16 w 456"/>
                <a:gd name="T18" fmla="+- 0 3830 3675"/>
                <a:gd name="T19" fmla="*/ 3830 h 454"/>
                <a:gd name="T20" fmla="+- 0 5133 5133"/>
                <a:gd name="T21" fmla="*/ T20 w 456"/>
                <a:gd name="T22" fmla="+- 0 3902 3675"/>
                <a:gd name="T23" fmla="*/ 3902 h 454"/>
                <a:gd name="T24" fmla="+- 0 5145 5133"/>
                <a:gd name="T25" fmla="*/ T24 w 456"/>
                <a:gd name="T26" fmla="+- 0 3973 3675"/>
                <a:gd name="T27" fmla="*/ 3973 h 454"/>
                <a:gd name="T28" fmla="+- 0 5177 5133"/>
                <a:gd name="T29" fmla="*/ T28 w 456"/>
                <a:gd name="T30" fmla="+- 0 4036 3675"/>
                <a:gd name="T31" fmla="*/ 4036 h 454"/>
                <a:gd name="T32" fmla="+- 0 5226 5133"/>
                <a:gd name="T33" fmla="*/ T32 w 456"/>
                <a:gd name="T34" fmla="+- 0 4085 3675"/>
                <a:gd name="T35" fmla="*/ 4085 h 454"/>
                <a:gd name="T36" fmla="+- 0 5289 5133"/>
                <a:gd name="T37" fmla="*/ T36 w 456"/>
                <a:gd name="T38" fmla="+- 0 4117 3675"/>
                <a:gd name="T39" fmla="*/ 4117 h 454"/>
                <a:gd name="T40" fmla="+- 0 5361 5133"/>
                <a:gd name="T41" fmla="*/ T40 w 456"/>
                <a:gd name="T42" fmla="+- 0 4129 3675"/>
                <a:gd name="T43" fmla="*/ 4129 h 454"/>
                <a:gd name="T44" fmla="+- 0 5433 5133"/>
                <a:gd name="T45" fmla="*/ T44 w 456"/>
                <a:gd name="T46" fmla="+- 0 4117 3675"/>
                <a:gd name="T47" fmla="*/ 4117 h 454"/>
                <a:gd name="T48" fmla="+- 0 5496 5133"/>
                <a:gd name="T49" fmla="*/ T48 w 456"/>
                <a:gd name="T50" fmla="+- 0 4085 3675"/>
                <a:gd name="T51" fmla="*/ 4085 h 454"/>
                <a:gd name="T52" fmla="+- 0 5545 5133"/>
                <a:gd name="T53" fmla="*/ T52 w 456"/>
                <a:gd name="T54" fmla="+- 0 4036 3675"/>
                <a:gd name="T55" fmla="*/ 4036 h 454"/>
                <a:gd name="T56" fmla="+- 0 5577 5133"/>
                <a:gd name="T57" fmla="*/ T56 w 456"/>
                <a:gd name="T58" fmla="+- 0 3973 3675"/>
                <a:gd name="T59" fmla="*/ 3973 h 454"/>
                <a:gd name="T60" fmla="+- 0 5589 5133"/>
                <a:gd name="T61" fmla="*/ T60 w 456"/>
                <a:gd name="T62" fmla="+- 0 3902 3675"/>
                <a:gd name="T63" fmla="*/ 3902 h 454"/>
                <a:gd name="T64" fmla="+- 0 5577 5133"/>
                <a:gd name="T65" fmla="*/ T64 w 456"/>
                <a:gd name="T66" fmla="+- 0 3830 3675"/>
                <a:gd name="T67" fmla="*/ 3830 h 454"/>
                <a:gd name="T68" fmla="+- 0 5545 5133"/>
                <a:gd name="T69" fmla="*/ T68 w 456"/>
                <a:gd name="T70" fmla="+- 0 3768 3675"/>
                <a:gd name="T71" fmla="*/ 3768 h 454"/>
                <a:gd name="T72" fmla="+- 0 5496 5133"/>
                <a:gd name="T73" fmla="*/ T72 w 456"/>
                <a:gd name="T74" fmla="+- 0 3719 3675"/>
                <a:gd name="T75" fmla="*/ 3719 h 454"/>
                <a:gd name="T76" fmla="+- 0 5433 5133"/>
                <a:gd name="T77" fmla="*/ T76 w 456"/>
                <a:gd name="T78" fmla="+- 0 3686 3675"/>
                <a:gd name="T79" fmla="*/ 3686 h 454"/>
                <a:gd name="T80" fmla="+- 0 5361 5133"/>
                <a:gd name="T81" fmla="*/ T80 w 456"/>
                <a:gd name="T82" fmla="+- 0 3675 3675"/>
                <a:gd name="T83" fmla="*/ 3675 h 4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6" h="454">
                  <a:moveTo>
                    <a:pt x="228" y="0"/>
                  </a:moveTo>
                  <a:lnTo>
                    <a:pt x="156" y="11"/>
                  </a:lnTo>
                  <a:lnTo>
                    <a:pt x="93" y="44"/>
                  </a:lnTo>
                  <a:lnTo>
                    <a:pt x="44" y="93"/>
                  </a:lnTo>
                  <a:lnTo>
                    <a:pt x="12" y="155"/>
                  </a:lnTo>
                  <a:lnTo>
                    <a:pt x="0" y="227"/>
                  </a:lnTo>
                  <a:lnTo>
                    <a:pt x="12" y="298"/>
                  </a:lnTo>
                  <a:lnTo>
                    <a:pt x="44" y="361"/>
                  </a:lnTo>
                  <a:lnTo>
                    <a:pt x="93" y="410"/>
                  </a:lnTo>
                  <a:lnTo>
                    <a:pt x="156" y="442"/>
                  </a:lnTo>
                  <a:lnTo>
                    <a:pt x="228" y="454"/>
                  </a:lnTo>
                  <a:lnTo>
                    <a:pt x="300" y="442"/>
                  </a:lnTo>
                  <a:lnTo>
                    <a:pt x="363" y="410"/>
                  </a:lnTo>
                  <a:lnTo>
                    <a:pt x="412" y="361"/>
                  </a:lnTo>
                  <a:lnTo>
                    <a:pt x="444" y="298"/>
                  </a:lnTo>
                  <a:lnTo>
                    <a:pt x="456" y="227"/>
                  </a:lnTo>
                  <a:lnTo>
                    <a:pt x="444" y="155"/>
                  </a:lnTo>
                  <a:lnTo>
                    <a:pt x="412" y="93"/>
                  </a:lnTo>
                  <a:lnTo>
                    <a:pt x="363" y="44"/>
                  </a:lnTo>
                  <a:lnTo>
                    <a:pt x="300" y="11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81" name="Freeform 281">
              <a:extLst>
                <a:ext uri="{FF2B5EF4-FFF2-40B4-BE49-F238E27FC236}">
                  <a16:creationId xmlns:a16="http://schemas.microsoft.com/office/drawing/2014/main" id="{AAB9A9BC-336D-41CB-8AA8-C5311AAEB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3" y="3674"/>
              <a:ext cx="456" cy="454"/>
            </a:xfrm>
            <a:custGeom>
              <a:avLst/>
              <a:gdLst>
                <a:gd name="T0" fmla="+- 0 5133 5133"/>
                <a:gd name="T1" fmla="*/ T0 w 456"/>
                <a:gd name="T2" fmla="+- 0 3902 3675"/>
                <a:gd name="T3" fmla="*/ 3902 h 454"/>
                <a:gd name="T4" fmla="+- 0 5145 5133"/>
                <a:gd name="T5" fmla="*/ T4 w 456"/>
                <a:gd name="T6" fmla="+- 0 3830 3675"/>
                <a:gd name="T7" fmla="*/ 3830 h 454"/>
                <a:gd name="T8" fmla="+- 0 5177 5133"/>
                <a:gd name="T9" fmla="*/ T8 w 456"/>
                <a:gd name="T10" fmla="+- 0 3768 3675"/>
                <a:gd name="T11" fmla="*/ 3768 h 454"/>
                <a:gd name="T12" fmla="+- 0 5226 5133"/>
                <a:gd name="T13" fmla="*/ T12 w 456"/>
                <a:gd name="T14" fmla="+- 0 3719 3675"/>
                <a:gd name="T15" fmla="*/ 3719 h 454"/>
                <a:gd name="T16" fmla="+- 0 5289 5133"/>
                <a:gd name="T17" fmla="*/ T16 w 456"/>
                <a:gd name="T18" fmla="+- 0 3686 3675"/>
                <a:gd name="T19" fmla="*/ 3686 h 454"/>
                <a:gd name="T20" fmla="+- 0 5361 5133"/>
                <a:gd name="T21" fmla="*/ T20 w 456"/>
                <a:gd name="T22" fmla="+- 0 3675 3675"/>
                <a:gd name="T23" fmla="*/ 3675 h 454"/>
                <a:gd name="T24" fmla="+- 0 5433 5133"/>
                <a:gd name="T25" fmla="*/ T24 w 456"/>
                <a:gd name="T26" fmla="+- 0 3686 3675"/>
                <a:gd name="T27" fmla="*/ 3686 h 454"/>
                <a:gd name="T28" fmla="+- 0 5496 5133"/>
                <a:gd name="T29" fmla="*/ T28 w 456"/>
                <a:gd name="T30" fmla="+- 0 3719 3675"/>
                <a:gd name="T31" fmla="*/ 3719 h 454"/>
                <a:gd name="T32" fmla="+- 0 5545 5133"/>
                <a:gd name="T33" fmla="*/ T32 w 456"/>
                <a:gd name="T34" fmla="+- 0 3768 3675"/>
                <a:gd name="T35" fmla="*/ 3768 h 454"/>
                <a:gd name="T36" fmla="+- 0 5577 5133"/>
                <a:gd name="T37" fmla="*/ T36 w 456"/>
                <a:gd name="T38" fmla="+- 0 3830 3675"/>
                <a:gd name="T39" fmla="*/ 3830 h 454"/>
                <a:gd name="T40" fmla="+- 0 5589 5133"/>
                <a:gd name="T41" fmla="*/ T40 w 456"/>
                <a:gd name="T42" fmla="+- 0 3902 3675"/>
                <a:gd name="T43" fmla="*/ 3902 h 454"/>
                <a:gd name="T44" fmla="+- 0 5577 5133"/>
                <a:gd name="T45" fmla="*/ T44 w 456"/>
                <a:gd name="T46" fmla="+- 0 3973 3675"/>
                <a:gd name="T47" fmla="*/ 3973 h 454"/>
                <a:gd name="T48" fmla="+- 0 5545 5133"/>
                <a:gd name="T49" fmla="*/ T48 w 456"/>
                <a:gd name="T50" fmla="+- 0 4036 3675"/>
                <a:gd name="T51" fmla="*/ 4036 h 454"/>
                <a:gd name="T52" fmla="+- 0 5496 5133"/>
                <a:gd name="T53" fmla="*/ T52 w 456"/>
                <a:gd name="T54" fmla="+- 0 4085 3675"/>
                <a:gd name="T55" fmla="*/ 4085 h 454"/>
                <a:gd name="T56" fmla="+- 0 5433 5133"/>
                <a:gd name="T57" fmla="*/ T56 w 456"/>
                <a:gd name="T58" fmla="+- 0 4117 3675"/>
                <a:gd name="T59" fmla="*/ 4117 h 454"/>
                <a:gd name="T60" fmla="+- 0 5361 5133"/>
                <a:gd name="T61" fmla="*/ T60 w 456"/>
                <a:gd name="T62" fmla="+- 0 4129 3675"/>
                <a:gd name="T63" fmla="*/ 4129 h 454"/>
                <a:gd name="T64" fmla="+- 0 5289 5133"/>
                <a:gd name="T65" fmla="*/ T64 w 456"/>
                <a:gd name="T66" fmla="+- 0 4117 3675"/>
                <a:gd name="T67" fmla="*/ 4117 h 454"/>
                <a:gd name="T68" fmla="+- 0 5226 5133"/>
                <a:gd name="T69" fmla="*/ T68 w 456"/>
                <a:gd name="T70" fmla="+- 0 4085 3675"/>
                <a:gd name="T71" fmla="*/ 4085 h 454"/>
                <a:gd name="T72" fmla="+- 0 5177 5133"/>
                <a:gd name="T73" fmla="*/ T72 w 456"/>
                <a:gd name="T74" fmla="+- 0 4036 3675"/>
                <a:gd name="T75" fmla="*/ 4036 h 454"/>
                <a:gd name="T76" fmla="+- 0 5145 5133"/>
                <a:gd name="T77" fmla="*/ T76 w 456"/>
                <a:gd name="T78" fmla="+- 0 3973 3675"/>
                <a:gd name="T79" fmla="*/ 3973 h 454"/>
                <a:gd name="T80" fmla="+- 0 5133 5133"/>
                <a:gd name="T81" fmla="*/ T80 w 456"/>
                <a:gd name="T82" fmla="+- 0 3902 3675"/>
                <a:gd name="T83" fmla="*/ 3902 h 4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6" h="454">
                  <a:moveTo>
                    <a:pt x="0" y="227"/>
                  </a:moveTo>
                  <a:lnTo>
                    <a:pt x="12" y="155"/>
                  </a:lnTo>
                  <a:lnTo>
                    <a:pt x="44" y="93"/>
                  </a:lnTo>
                  <a:lnTo>
                    <a:pt x="93" y="44"/>
                  </a:lnTo>
                  <a:lnTo>
                    <a:pt x="156" y="11"/>
                  </a:lnTo>
                  <a:lnTo>
                    <a:pt x="228" y="0"/>
                  </a:lnTo>
                  <a:lnTo>
                    <a:pt x="300" y="11"/>
                  </a:lnTo>
                  <a:lnTo>
                    <a:pt x="363" y="44"/>
                  </a:lnTo>
                  <a:lnTo>
                    <a:pt x="412" y="93"/>
                  </a:lnTo>
                  <a:lnTo>
                    <a:pt x="444" y="155"/>
                  </a:lnTo>
                  <a:lnTo>
                    <a:pt x="456" y="227"/>
                  </a:lnTo>
                  <a:lnTo>
                    <a:pt x="444" y="298"/>
                  </a:lnTo>
                  <a:lnTo>
                    <a:pt x="412" y="361"/>
                  </a:lnTo>
                  <a:lnTo>
                    <a:pt x="363" y="410"/>
                  </a:lnTo>
                  <a:lnTo>
                    <a:pt x="300" y="442"/>
                  </a:lnTo>
                  <a:lnTo>
                    <a:pt x="228" y="454"/>
                  </a:lnTo>
                  <a:lnTo>
                    <a:pt x="156" y="442"/>
                  </a:lnTo>
                  <a:lnTo>
                    <a:pt x="93" y="410"/>
                  </a:lnTo>
                  <a:lnTo>
                    <a:pt x="44" y="361"/>
                  </a:lnTo>
                  <a:lnTo>
                    <a:pt x="12" y="298"/>
                  </a:lnTo>
                  <a:lnTo>
                    <a:pt x="0" y="227"/>
                  </a:lnTo>
                  <a:close/>
                </a:path>
              </a:pathLst>
            </a:custGeom>
            <a:noFill/>
            <a:ln w="763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82" name="AutoShape 280">
              <a:extLst>
                <a:ext uri="{FF2B5EF4-FFF2-40B4-BE49-F238E27FC236}">
                  <a16:creationId xmlns:a16="http://schemas.microsoft.com/office/drawing/2014/main" id="{66339FF7-00F7-4A28-8A65-5BF09606A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1" y="3365"/>
              <a:ext cx="97" cy="309"/>
            </a:xfrm>
            <a:custGeom>
              <a:avLst/>
              <a:gdLst>
                <a:gd name="T0" fmla="+- 0 5352 5312"/>
                <a:gd name="T1" fmla="*/ T0 w 97"/>
                <a:gd name="T2" fmla="+- 0 3577 3365"/>
                <a:gd name="T3" fmla="*/ 3577 h 309"/>
                <a:gd name="T4" fmla="+- 0 5312 5312"/>
                <a:gd name="T5" fmla="*/ T4 w 97"/>
                <a:gd name="T6" fmla="+- 0 3578 3365"/>
                <a:gd name="T7" fmla="*/ 3578 h 309"/>
                <a:gd name="T8" fmla="+- 0 5361 5312"/>
                <a:gd name="T9" fmla="*/ T8 w 97"/>
                <a:gd name="T10" fmla="+- 0 3674 3365"/>
                <a:gd name="T11" fmla="*/ 3674 h 309"/>
                <a:gd name="T12" fmla="+- 0 5400 5312"/>
                <a:gd name="T13" fmla="*/ T12 w 97"/>
                <a:gd name="T14" fmla="+- 0 3594 3365"/>
                <a:gd name="T15" fmla="*/ 3594 h 309"/>
                <a:gd name="T16" fmla="+- 0 5352 5312"/>
                <a:gd name="T17" fmla="*/ T16 w 97"/>
                <a:gd name="T18" fmla="+- 0 3594 3365"/>
                <a:gd name="T19" fmla="*/ 3594 h 309"/>
                <a:gd name="T20" fmla="+- 0 5352 5312"/>
                <a:gd name="T21" fmla="*/ T20 w 97"/>
                <a:gd name="T22" fmla="+- 0 3577 3365"/>
                <a:gd name="T23" fmla="*/ 3577 h 309"/>
                <a:gd name="T24" fmla="+- 0 5368 5312"/>
                <a:gd name="T25" fmla="*/ T24 w 97"/>
                <a:gd name="T26" fmla="+- 0 3577 3365"/>
                <a:gd name="T27" fmla="*/ 3577 h 309"/>
                <a:gd name="T28" fmla="+- 0 5352 5312"/>
                <a:gd name="T29" fmla="*/ T28 w 97"/>
                <a:gd name="T30" fmla="+- 0 3577 3365"/>
                <a:gd name="T31" fmla="*/ 3577 h 309"/>
                <a:gd name="T32" fmla="+- 0 5352 5312"/>
                <a:gd name="T33" fmla="*/ T32 w 97"/>
                <a:gd name="T34" fmla="+- 0 3594 3365"/>
                <a:gd name="T35" fmla="*/ 3594 h 309"/>
                <a:gd name="T36" fmla="+- 0 5368 5312"/>
                <a:gd name="T37" fmla="*/ T36 w 97"/>
                <a:gd name="T38" fmla="+- 0 3593 3365"/>
                <a:gd name="T39" fmla="*/ 3593 h 309"/>
                <a:gd name="T40" fmla="+- 0 5368 5312"/>
                <a:gd name="T41" fmla="*/ T40 w 97"/>
                <a:gd name="T42" fmla="+- 0 3577 3365"/>
                <a:gd name="T43" fmla="*/ 3577 h 309"/>
                <a:gd name="T44" fmla="+- 0 5408 5312"/>
                <a:gd name="T45" fmla="*/ T44 w 97"/>
                <a:gd name="T46" fmla="+- 0 3577 3365"/>
                <a:gd name="T47" fmla="*/ 3577 h 309"/>
                <a:gd name="T48" fmla="+- 0 5368 5312"/>
                <a:gd name="T49" fmla="*/ T48 w 97"/>
                <a:gd name="T50" fmla="+- 0 3577 3365"/>
                <a:gd name="T51" fmla="*/ 3577 h 309"/>
                <a:gd name="T52" fmla="+- 0 5368 5312"/>
                <a:gd name="T53" fmla="*/ T52 w 97"/>
                <a:gd name="T54" fmla="+- 0 3593 3365"/>
                <a:gd name="T55" fmla="*/ 3593 h 309"/>
                <a:gd name="T56" fmla="+- 0 5352 5312"/>
                <a:gd name="T57" fmla="*/ T56 w 97"/>
                <a:gd name="T58" fmla="+- 0 3594 3365"/>
                <a:gd name="T59" fmla="*/ 3594 h 309"/>
                <a:gd name="T60" fmla="+- 0 5400 5312"/>
                <a:gd name="T61" fmla="*/ T60 w 97"/>
                <a:gd name="T62" fmla="+- 0 3594 3365"/>
                <a:gd name="T63" fmla="*/ 3594 h 309"/>
                <a:gd name="T64" fmla="+- 0 5408 5312"/>
                <a:gd name="T65" fmla="*/ T64 w 97"/>
                <a:gd name="T66" fmla="+- 0 3577 3365"/>
                <a:gd name="T67" fmla="*/ 3577 h 309"/>
                <a:gd name="T68" fmla="+- 0 5364 5312"/>
                <a:gd name="T69" fmla="*/ T68 w 97"/>
                <a:gd name="T70" fmla="+- 0 3365 3365"/>
                <a:gd name="T71" fmla="*/ 3365 h 309"/>
                <a:gd name="T72" fmla="+- 0 5348 5312"/>
                <a:gd name="T73" fmla="*/ T72 w 97"/>
                <a:gd name="T74" fmla="+- 0 3365 3365"/>
                <a:gd name="T75" fmla="*/ 3365 h 309"/>
                <a:gd name="T76" fmla="+- 0 5352 5312"/>
                <a:gd name="T77" fmla="*/ T76 w 97"/>
                <a:gd name="T78" fmla="+- 0 3577 3365"/>
                <a:gd name="T79" fmla="*/ 3577 h 309"/>
                <a:gd name="T80" fmla="+- 0 5368 5312"/>
                <a:gd name="T81" fmla="*/ T80 w 97"/>
                <a:gd name="T82" fmla="+- 0 3577 3365"/>
                <a:gd name="T83" fmla="*/ 3577 h 309"/>
                <a:gd name="T84" fmla="+- 0 5364 5312"/>
                <a:gd name="T85" fmla="*/ T84 w 97"/>
                <a:gd name="T86" fmla="+- 0 3365 3365"/>
                <a:gd name="T87" fmla="*/ 3365 h 3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</a:cxnLst>
              <a:rect l="0" t="0" r="r" b="b"/>
              <a:pathLst>
                <a:path w="97" h="309">
                  <a:moveTo>
                    <a:pt x="40" y="212"/>
                  </a:moveTo>
                  <a:lnTo>
                    <a:pt x="0" y="213"/>
                  </a:lnTo>
                  <a:lnTo>
                    <a:pt x="49" y="309"/>
                  </a:lnTo>
                  <a:lnTo>
                    <a:pt x="88" y="229"/>
                  </a:lnTo>
                  <a:lnTo>
                    <a:pt x="40" y="229"/>
                  </a:lnTo>
                  <a:lnTo>
                    <a:pt x="40" y="212"/>
                  </a:lnTo>
                  <a:close/>
                  <a:moveTo>
                    <a:pt x="56" y="212"/>
                  </a:moveTo>
                  <a:lnTo>
                    <a:pt x="40" y="212"/>
                  </a:lnTo>
                  <a:lnTo>
                    <a:pt x="40" y="229"/>
                  </a:lnTo>
                  <a:lnTo>
                    <a:pt x="56" y="228"/>
                  </a:lnTo>
                  <a:lnTo>
                    <a:pt x="56" y="212"/>
                  </a:lnTo>
                  <a:close/>
                  <a:moveTo>
                    <a:pt x="96" y="212"/>
                  </a:moveTo>
                  <a:lnTo>
                    <a:pt x="56" y="212"/>
                  </a:lnTo>
                  <a:lnTo>
                    <a:pt x="56" y="228"/>
                  </a:lnTo>
                  <a:lnTo>
                    <a:pt x="40" y="229"/>
                  </a:lnTo>
                  <a:lnTo>
                    <a:pt x="88" y="229"/>
                  </a:lnTo>
                  <a:lnTo>
                    <a:pt x="96" y="212"/>
                  </a:lnTo>
                  <a:close/>
                  <a:moveTo>
                    <a:pt x="52" y="0"/>
                  </a:moveTo>
                  <a:lnTo>
                    <a:pt x="36" y="0"/>
                  </a:lnTo>
                  <a:lnTo>
                    <a:pt x="40" y="212"/>
                  </a:lnTo>
                  <a:lnTo>
                    <a:pt x="56" y="21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83" name="Text Box 279">
              <a:extLst>
                <a:ext uri="{FF2B5EF4-FFF2-40B4-BE49-F238E27FC236}">
                  <a16:creationId xmlns:a16="http://schemas.microsoft.com/office/drawing/2014/main" id="{93202202-BABC-4E33-845A-4DE6BF390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" y="33"/>
              <a:ext cx="74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Paziente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84" name="Text Box 278">
              <a:extLst>
                <a:ext uri="{FF2B5EF4-FFF2-40B4-BE49-F238E27FC236}">
                  <a16:creationId xmlns:a16="http://schemas.microsoft.com/office/drawing/2014/main" id="{CD765489-740D-40C1-92C5-8598E5B99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6" y="35"/>
              <a:ext cx="45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MMG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85" name="Text Box 277">
              <a:extLst>
                <a:ext uri="{FF2B5EF4-FFF2-40B4-BE49-F238E27FC236}">
                  <a16:creationId xmlns:a16="http://schemas.microsoft.com/office/drawing/2014/main" id="{9BFCE8F8-C840-4B4F-9D8D-8EFDED2C8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8" y="33"/>
              <a:ext cx="2393" cy="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  <a:spcAft>
                  <a:spcPts val="0"/>
                </a:spcAft>
              </a:pPr>
              <a:r>
                <a:rPr lang="it-IT" sz="850" b="1" spc="-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Ambulatorio</a:t>
              </a:r>
              <a:r>
                <a:rPr lang="it-IT" sz="850" b="1" spc="-5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SC</a:t>
              </a:r>
              <a:r>
                <a:rPr lang="it-IT" sz="850" b="1" spc="-4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ospedaliero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Bef>
                  <a:spcPts val="35"/>
                </a:spcBef>
                <a:spcAft>
                  <a:spcPts val="0"/>
                </a:spcAft>
              </a:pPr>
              <a:r>
                <a:rPr lang="it-IT" sz="9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 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 marL="882015" marR="508000" algn="ctr"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12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86" name="Text Box 276">
              <a:extLst>
                <a:ext uri="{FF2B5EF4-FFF2-40B4-BE49-F238E27FC236}">
                  <a16:creationId xmlns:a16="http://schemas.microsoft.com/office/drawing/2014/main" id="{CC2A8D43-AD79-41A9-A755-8418E5C3D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4" y="456"/>
              <a:ext cx="404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5"/>
                </a:lnSpc>
                <a:spcAft>
                  <a:spcPts val="0"/>
                </a:spcAft>
                <a:tabLst>
                  <a:tab pos="2557780" algn="l"/>
                </a:tabLst>
              </a:pPr>
              <a:r>
                <a:rPr lang="it-IT" sz="700" u="sng" dirty="0">
                  <a:effectLst/>
                  <a:uFill>
                    <a:solidFill>
                      <a:srgbClr val="0091DA"/>
                    </a:solidFill>
                  </a:uFill>
                  <a:latin typeface="Arial MT"/>
                  <a:ea typeface="Arial MT"/>
                  <a:cs typeface="Arial MT"/>
                </a:rPr>
                <a:t> 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87" name="Text Box 275">
              <a:extLst>
                <a:ext uri="{FF2B5EF4-FFF2-40B4-BE49-F238E27FC236}">
                  <a16:creationId xmlns:a16="http://schemas.microsoft.com/office/drawing/2014/main" id="{A42C2EA9-2DD0-4250-880F-1CE5E71AB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" y="961"/>
              <a:ext cx="1748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lnSpc>
                  <a:spcPct val="107000"/>
                </a:lnSpc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Adeguamento stile di vita e assunzione terapia farmacologica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88" name="Text Box 274">
              <a:extLst>
                <a:ext uri="{FF2B5EF4-FFF2-40B4-BE49-F238E27FC236}">
                  <a16:creationId xmlns:a16="http://schemas.microsoft.com/office/drawing/2014/main" id="{8871AA41-3E8F-4893-BA36-2AC0D2D79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7" y="950"/>
              <a:ext cx="1777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lnSpc>
                  <a:spcPct val="1070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Correzione</a:t>
              </a:r>
              <a:r>
                <a:rPr lang="it-IT" sz="700" spc="5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fattori</a:t>
              </a:r>
              <a:r>
                <a:rPr lang="it-IT" sz="700" spc="7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di</a:t>
              </a:r>
              <a:r>
                <a:rPr lang="it-IT" sz="700" spc="7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rischio,</a:t>
              </a:r>
              <a:r>
                <a:rPr lang="it-IT" sz="700" spc="-18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modifiche stili di vita e</a:t>
              </a:r>
              <a:r>
                <a:rPr lang="it-IT" sz="70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educazione</a:t>
              </a:r>
              <a:r>
                <a:rPr lang="it-IT" sz="700" spc="-4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i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care</a:t>
              </a:r>
              <a:r>
                <a:rPr lang="it-IT" sz="700" i="1" spc="-2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700" i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givers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89" name="Text Box 273">
              <a:extLst>
                <a:ext uri="{FF2B5EF4-FFF2-40B4-BE49-F238E27FC236}">
                  <a16:creationId xmlns:a16="http://schemas.microsoft.com/office/drawing/2014/main" id="{91ADA927-FF6A-4475-B29A-5DB6CB38E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4" y="1033"/>
              <a:ext cx="170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48260" indent="-48895">
                <a:lnSpc>
                  <a:spcPct val="1070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Controllo</a:t>
              </a:r>
              <a:r>
                <a:rPr lang="it-IT" sz="70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clinico precoce a</a:t>
              </a:r>
              <a:r>
                <a:rPr lang="it-IT" sz="70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seguito</a:t>
              </a:r>
              <a:r>
                <a:rPr lang="it-IT" sz="700" spc="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della</a:t>
              </a:r>
              <a:r>
                <a:rPr lang="it-IT" sz="700" spc="4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dimissione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91" name="Text Box 271">
              <a:extLst>
                <a:ext uri="{FF2B5EF4-FFF2-40B4-BE49-F238E27FC236}">
                  <a16:creationId xmlns:a16="http://schemas.microsoft.com/office/drawing/2014/main" id="{0F8B405E-495C-4E93-9C21-BC116B313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940"/>
              <a:ext cx="856" cy="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indent="-1270" algn="ctr">
                <a:lnSpc>
                  <a:spcPct val="105000"/>
                </a:lnSpc>
                <a:spcAft>
                  <a:spcPts val="0"/>
                </a:spcAft>
              </a:pPr>
              <a:r>
                <a:rPr lang="it-IT" sz="550" dirty="0">
                  <a:effectLst/>
                  <a:latin typeface="Arial MT"/>
                  <a:ea typeface="Arial MT"/>
                  <a:cs typeface="Arial MT"/>
                </a:rPr>
                <a:t>Il pz è seguito in </a:t>
              </a:r>
              <a:r>
                <a:rPr lang="it-IT" sz="550" dirty="0" err="1">
                  <a:effectLst/>
                  <a:latin typeface="Arial MT"/>
                  <a:ea typeface="Arial MT"/>
                  <a:cs typeface="Arial MT"/>
                </a:rPr>
                <a:t>telemonitoraggio</a:t>
              </a:r>
              <a:r>
                <a:rPr lang="it-IT" sz="550" dirty="0">
                  <a:effectLst/>
                  <a:latin typeface="Arial MT"/>
                  <a:ea typeface="Arial MT"/>
                  <a:cs typeface="Arial MT"/>
                </a:rPr>
                <a:t>?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92" name="Text Box 270">
              <a:extLst>
                <a:ext uri="{FF2B5EF4-FFF2-40B4-BE49-F238E27FC236}">
                  <a16:creationId xmlns:a16="http://schemas.microsoft.com/office/drawing/2014/main" id="{F443C63E-34C3-4B67-BCE1-E61182D1C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1955"/>
              <a:ext cx="14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93" name="Text Box 269">
              <a:extLst>
                <a:ext uri="{FF2B5EF4-FFF2-40B4-BE49-F238E27FC236}">
                  <a16:creationId xmlns:a16="http://schemas.microsoft.com/office/drawing/2014/main" id="{B3EBCFE6-897B-4050-A1BB-BE53BEFCE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3" y="1887"/>
              <a:ext cx="18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18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94" name="Text Box 268">
              <a:extLst>
                <a:ext uri="{FF2B5EF4-FFF2-40B4-BE49-F238E27FC236}">
                  <a16:creationId xmlns:a16="http://schemas.microsoft.com/office/drawing/2014/main" id="{BEFC11A4-EAAA-49BC-BF94-612E10ED5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1" y="1864"/>
              <a:ext cx="18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13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95" name="Text Box 267">
              <a:extLst>
                <a:ext uri="{FF2B5EF4-FFF2-40B4-BE49-F238E27FC236}">
                  <a16:creationId xmlns:a16="http://schemas.microsoft.com/office/drawing/2014/main" id="{B5617149-05B2-44E2-B210-2899888DC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2" y="2056"/>
              <a:ext cx="18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17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96" name="Text Box 266">
              <a:extLst>
                <a:ext uri="{FF2B5EF4-FFF2-40B4-BE49-F238E27FC236}">
                  <a16:creationId xmlns:a16="http://schemas.microsoft.com/office/drawing/2014/main" id="{0B91A346-50A1-4E74-82E4-5B9666F5B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4" y="2648"/>
              <a:ext cx="20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97" name="Text Box 265">
              <a:extLst>
                <a:ext uri="{FF2B5EF4-FFF2-40B4-BE49-F238E27FC236}">
                  <a16:creationId xmlns:a16="http://schemas.microsoft.com/office/drawing/2014/main" id="{985B6E7D-3937-4B95-8507-9EDC1BBE3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" y="2668"/>
              <a:ext cx="1679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85445" indent="-386080">
                <a:lnSpc>
                  <a:spcPct val="107000"/>
                </a:lnSpc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Valutazione aderenza alla terapia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98" name="Text Box 264">
              <a:extLst>
                <a:ext uri="{FF2B5EF4-FFF2-40B4-BE49-F238E27FC236}">
                  <a16:creationId xmlns:a16="http://schemas.microsoft.com/office/drawing/2014/main" id="{5374D8C5-070E-4E35-B0D2-9CF34969C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9" y="2696"/>
              <a:ext cx="454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indent="-635" algn="ctr">
                <a:lnSpc>
                  <a:spcPct val="105000"/>
                </a:lnSpc>
                <a:spcAft>
                  <a:spcPts val="0"/>
                </a:spcAft>
              </a:pP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Prevista</a:t>
              </a:r>
              <a:r>
                <a:rPr lang="it-IT" sz="55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televisita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 marR="10160" algn="ctr">
                <a:spcAft>
                  <a:spcPts val="0"/>
                </a:spcAft>
              </a:pP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?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99" name="Text Box 263">
              <a:extLst>
                <a:ext uri="{FF2B5EF4-FFF2-40B4-BE49-F238E27FC236}">
                  <a16:creationId xmlns:a16="http://schemas.microsoft.com/office/drawing/2014/main" id="{91236573-97E5-42E6-B4A4-4CAAAC636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4" y="2694"/>
              <a:ext cx="20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00" name="Text Box 262">
              <a:extLst>
                <a:ext uri="{FF2B5EF4-FFF2-40B4-BE49-F238E27FC236}">
                  <a16:creationId xmlns:a16="http://schemas.microsoft.com/office/drawing/2014/main" id="{8B5FCACD-FDAF-413A-A48B-27BFCA695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8" y="2812"/>
              <a:ext cx="1041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Controllo</a:t>
              </a:r>
              <a:r>
                <a:rPr lang="it-IT" sz="700" spc="7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clinico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01" name="Text Box 261">
              <a:extLst>
                <a:ext uri="{FF2B5EF4-FFF2-40B4-BE49-F238E27FC236}">
                  <a16:creationId xmlns:a16="http://schemas.microsoft.com/office/drawing/2014/main" id="{9ADB104E-864F-4AF2-9663-CAE00FC2E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64" y="2726"/>
              <a:ext cx="1683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23215" indent="-323850">
                <a:lnSpc>
                  <a:spcPct val="107000"/>
                </a:lnSpc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Rivalutazione</a:t>
              </a:r>
              <a:r>
                <a:rPr lang="it-IT" sz="7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strumentale</a:t>
              </a:r>
              <a:r>
                <a:rPr lang="it-IT" sz="7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completa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02" name="Text Box 260">
              <a:extLst>
                <a:ext uri="{FF2B5EF4-FFF2-40B4-BE49-F238E27FC236}">
                  <a16:creationId xmlns:a16="http://schemas.microsoft.com/office/drawing/2014/main" id="{D58785F2-DA7F-45E7-9022-5E4995B2D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9" y="3275"/>
              <a:ext cx="1902" cy="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540" marR="14605" algn="ctr">
                <a:lnSpc>
                  <a:spcPct val="107000"/>
                </a:lnSpc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Valutazione target lipidici e pressori, </a:t>
              </a:r>
              <a:r>
                <a:rPr lang="it-IT" sz="700" dirty="0" err="1">
                  <a:effectLst/>
                  <a:latin typeface="Arial MT"/>
                  <a:ea typeface="Arial MT"/>
                  <a:cs typeface="Arial MT"/>
                </a:rPr>
                <a:t>Hb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 err="1">
                  <a:effectLst/>
                  <a:latin typeface="Arial MT"/>
                  <a:ea typeface="Arial MT"/>
                  <a:cs typeface="Arial MT"/>
                </a:rPr>
                <a:t>glicata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 (se pz con diabete)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03" name="Text Box 259">
              <a:extLst>
                <a:ext uri="{FF2B5EF4-FFF2-40B4-BE49-F238E27FC236}">
                  <a16:creationId xmlns:a16="http://schemas.microsoft.com/office/drawing/2014/main" id="{C78293E0-6EE7-4E95-B06A-787705CEB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4" y="3379"/>
              <a:ext cx="148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04" name="Text Box 258">
              <a:extLst>
                <a:ext uri="{FF2B5EF4-FFF2-40B4-BE49-F238E27FC236}">
                  <a16:creationId xmlns:a16="http://schemas.microsoft.com/office/drawing/2014/main" id="{88E2B86D-DD68-409F-9834-5DF227B5F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5" y="3357"/>
              <a:ext cx="1241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87960" indent="-188595">
                <a:lnSpc>
                  <a:spcPct val="1070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Consulenze</a:t>
              </a:r>
              <a:r>
                <a:rPr lang="it-IT" sz="70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medici</a:t>
              </a:r>
              <a:r>
                <a:rPr lang="it-IT" sz="70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specialisti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05" name="Text Box 257">
              <a:extLst>
                <a:ext uri="{FF2B5EF4-FFF2-40B4-BE49-F238E27FC236}">
                  <a16:creationId xmlns:a16="http://schemas.microsoft.com/office/drawing/2014/main" id="{912EBD64-8E26-466C-897B-00A021577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9" y="3825"/>
              <a:ext cx="18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19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06" name="Text Box 256">
              <a:extLst>
                <a:ext uri="{FF2B5EF4-FFF2-40B4-BE49-F238E27FC236}">
                  <a16:creationId xmlns:a16="http://schemas.microsoft.com/office/drawing/2014/main" id="{E0C88B37-F966-4022-A06F-71C91D48E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3954"/>
              <a:ext cx="1565" cy="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635" marR="12065" algn="ctr">
                <a:lnSpc>
                  <a:spcPct val="1070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Valutazione sintomi e</a:t>
              </a:r>
              <a:r>
                <a:rPr lang="it-IT" sz="70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eventuale</a:t>
              </a:r>
              <a:r>
                <a:rPr lang="it-IT" sz="70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titolazione dei</a:t>
              </a:r>
              <a:r>
                <a:rPr lang="it-IT" sz="70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farmaci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07" name="Text Box 255">
              <a:extLst>
                <a:ext uri="{FF2B5EF4-FFF2-40B4-BE49-F238E27FC236}">
                  <a16:creationId xmlns:a16="http://schemas.microsoft.com/office/drawing/2014/main" id="{FAA46C75-FD72-431E-88AB-C5BB8919F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1" y="3988"/>
              <a:ext cx="911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8255" marR="3810" indent="-8890">
                <a:lnSpc>
                  <a:spcPct val="1070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Esami</a:t>
              </a:r>
              <a:r>
                <a:rPr lang="it-IT" sz="700" spc="-5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e</a:t>
              </a:r>
              <a:r>
                <a:rPr lang="it-IT" sz="700" spc="-5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visite</a:t>
              </a:r>
              <a:r>
                <a:rPr lang="it-IT" sz="700" spc="-18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programmate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08" name="Text Box 254">
              <a:extLst>
                <a:ext uri="{FF2B5EF4-FFF2-40B4-BE49-F238E27FC236}">
                  <a16:creationId xmlns:a16="http://schemas.microsoft.com/office/drawing/2014/main" id="{E3B8DFFE-2D55-432E-B1E9-1ABF20B38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8" y="5087"/>
              <a:ext cx="20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09" name="Text Box 253">
              <a:extLst>
                <a:ext uri="{FF2B5EF4-FFF2-40B4-BE49-F238E27FC236}">
                  <a16:creationId xmlns:a16="http://schemas.microsoft.com/office/drawing/2014/main" id="{F4A7AA08-585E-4779-A07F-55DA427E0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0" y="5083"/>
              <a:ext cx="906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R="11430" indent="-635" algn="ctr">
                <a:lnSpc>
                  <a:spcPct val="105000"/>
                </a:lnSpc>
                <a:spcAft>
                  <a:spcPts val="0"/>
                </a:spcAft>
              </a:pPr>
              <a:r>
                <a:rPr lang="it-IT" sz="550" dirty="0">
                  <a:effectLst/>
                  <a:latin typeface="Arial MT"/>
                  <a:ea typeface="Arial MT"/>
                  <a:cs typeface="Arial MT"/>
                </a:rPr>
                <a:t>Il</a:t>
              </a:r>
              <a:r>
                <a:rPr lang="it-IT" sz="550" spc="1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 dirty="0">
                  <a:effectLst/>
                  <a:latin typeface="Arial MT"/>
                  <a:ea typeface="Arial MT"/>
                  <a:cs typeface="Arial MT"/>
                </a:rPr>
                <a:t>pz</a:t>
              </a:r>
              <a:r>
                <a:rPr lang="it-IT" sz="550" spc="1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 dirty="0">
                  <a:effectLst/>
                  <a:latin typeface="Arial MT"/>
                  <a:ea typeface="Arial MT"/>
                  <a:cs typeface="Arial MT"/>
                </a:rPr>
                <a:t>è</a:t>
              </a:r>
              <a:r>
                <a:rPr lang="it-IT" sz="55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 dirty="0">
                  <a:effectLst/>
                  <a:latin typeface="Arial MT"/>
                  <a:ea typeface="Arial MT"/>
                  <a:cs typeface="Arial MT"/>
                </a:rPr>
                <a:t>peggiorato?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10" name="Text Box 252">
              <a:extLst>
                <a:ext uri="{FF2B5EF4-FFF2-40B4-BE49-F238E27FC236}">
                  <a16:creationId xmlns:a16="http://schemas.microsoft.com/office/drawing/2014/main" id="{5C10F015-1A8D-4E71-8480-2B833E4A8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80" y="5131"/>
              <a:ext cx="149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11" name="Text Box 251">
              <a:extLst>
                <a:ext uri="{FF2B5EF4-FFF2-40B4-BE49-F238E27FC236}">
                  <a16:creationId xmlns:a16="http://schemas.microsoft.com/office/drawing/2014/main" id="{40E6844A-525F-4FAB-9915-F3EFB4F0A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8" y="5175"/>
              <a:ext cx="45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4605" marR="2540" indent="-15240">
                <a:lnSpc>
                  <a:spcPct val="105000"/>
                </a:lnSpc>
                <a:spcAft>
                  <a:spcPts val="0"/>
                </a:spcAft>
              </a:pP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Paziente</a:t>
              </a:r>
              <a:r>
                <a:rPr lang="it-IT" sz="550" spc="-14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stabile?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12" name="Text Box 250">
              <a:extLst>
                <a:ext uri="{FF2B5EF4-FFF2-40B4-BE49-F238E27FC236}">
                  <a16:creationId xmlns:a16="http://schemas.microsoft.com/office/drawing/2014/main" id="{89FEC6B4-3ACF-4AFE-A6C5-5F65B58D1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2" y="5076"/>
              <a:ext cx="20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13" name="Text Box 249">
              <a:extLst>
                <a:ext uri="{FF2B5EF4-FFF2-40B4-BE49-F238E27FC236}">
                  <a16:creationId xmlns:a16="http://schemas.microsoft.com/office/drawing/2014/main" id="{60630CC1-F88B-4950-9339-AA66E25CF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8" y="5224"/>
              <a:ext cx="18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16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14" name="Text Box 248">
              <a:extLst>
                <a:ext uri="{FF2B5EF4-FFF2-40B4-BE49-F238E27FC236}">
                  <a16:creationId xmlns:a16="http://schemas.microsoft.com/office/drawing/2014/main" id="{94AAB676-36BD-46E7-BFBF-3E1968F0B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01" y="5734"/>
              <a:ext cx="1518" cy="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60020" marR="356870" algn="ctr"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Aft>
                  <a:spcPts val="0"/>
                </a:spcAft>
              </a:pPr>
              <a:r>
                <a:rPr lang="it-IT" sz="80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Bef>
                  <a:spcPts val="15"/>
                </a:spcBef>
                <a:spcAft>
                  <a:spcPts val="0"/>
                </a:spcAft>
              </a:pPr>
              <a:r>
                <a:rPr lang="it-IT" sz="65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Aft>
                  <a:spcPts val="0"/>
                </a:spcAft>
              </a:pPr>
              <a:r>
                <a:rPr lang="it-IT" sz="700" spc="-5">
                  <a:effectLst/>
                  <a:latin typeface="Arial MT"/>
                  <a:ea typeface="Arial MT"/>
                  <a:cs typeface="Arial MT"/>
                </a:rPr>
                <a:t>Revisione</a:t>
              </a:r>
              <a:r>
                <a:rPr lang="it-IT" sz="700" spc="-4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piano</a:t>
              </a:r>
              <a:r>
                <a:rPr lang="it-IT" sz="700" spc="-4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di</a:t>
              </a:r>
              <a:r>
                <a:rPr lang="it-IT" sz="700" spc="-4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cura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</p:grpSp>
      <p:grpSp>
        <p:nvGrpSpPr>
          <p:cNvPr id="216" name="Group 329">
            <a:extLst>
              <a:ext uri="{FF2B5EF4-FFF2-40B4-BE49-F238E27FC236}">
                <a16:creationId xmlns:a16="http://schemas.microsoft.com/office/drawing/2014/main" id="{AE5B991A-29BC-48E1-959B-72F305F3DAA9}"/>
              </a:ext>
            </a:extLst>
          </p:cNvPr>
          <p:cNvGrpSpPr>
            <a:grpSpLocks/>
          </p:cNvGrpSpPr>
          <p:nvPr/>
        </p:nvGrpSpPr>
        <p:grpSpPr bwMode="auto">
          <a:xfrm>
            <a:off x="614342" y="1858364"/>
            <a:ext cx="268660" cy="3761441"/>
            <a:chOff x="0" y="0"/>
            <a:chExt cx="388" cy="5658"/>
          </a:xfrm>
        </p:grpSpPr>
        <p:sp>
          <p:nvSpPr>
            <p:cNvPr id="217" name="AutoShape 330">
              <a:extLst>
                <a:ext uri="{FF2B5EF4-FFF2-40B4-BE49-F238E27FC236}">
                  <a16:creationId xmlns:a16="http://schemas.microsoft.com/office/drawing/2014/main" id="{7E85613F-1E03-443E-A4A4-78297D14B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8" cy="5658"/>
            </a:xfrm>
            <a:custGeom>
              <a:avLst/>
              <a:gdLst>
                <a:gd name="T0" fmla="*/ 1 w 388"/>
                <a:gd name="T1" fmla="*/ 58 h 5658"/>
                <a:gd name="T2" fmla="*/ 58 w 388"/>
                <a:gd name="T3" fmla="*/ 5656 h 5658"/>
                <a:gd name="T4" fmla="*/ 314 w 388"/>
                <a:gd name="T5" fmla="*/ 5633 h 5658"/>
                <a:gd name="T6" fmla="*/ 55 w 388"/>
                <a:gd name="T7" fmla="*/ 5630 h 5658"/>
                <a:gd name="T8" fmla="*/ 37 w 388"/>
                <a:gd name="T9" fmla="*/ 5618 h 5658"/>
                <a:gd name="T10" fmla="*/ 28 w 388"/>
                <a:gd name="T11" fmla="*/ 5603 h 5658"/>
                <a:gd name="T12" fmla="*/ 25 w 388"/>
                <a:gd name="T13" fmla="*/ 64 h 5658"/>
                <a:gd name="T14" fmla="*/ 33 w 388"/>
                <a:gd name="T15" fmla="*/ 44 h 5658"/>
                <a:gd name="T16" fmla="*/ 47 w 388"/>
                <a:gd name="T17" fmla="*/ 32 h 5658"/>
                <a:gd name="T18" fmla="*/ 74 w 388"/>
                <a:gd name="T19" fmla="*/ 24 h 5658"/>
                <a:gd name="T20" fmla="*/ 315 w 388"/>
                <a:gd name="T21" fmla="*/ 5633 h 5658"/>
                <a:gd name="T22" fmla="*/ 368 w 388"/>
                <a:gd name="T23" fmla="*/ 5633 h 5658"/>
                <a:gd name="T24" fmla="*/ 314 w 388"/>
                <a:gd name="T25" fmla="*/ 5633 h 5658"/>
                <a:gd name="T26" fmla="*/ 326 w 388"/>
                <a:gd name="T27" fmla="*/ 5632 h 5658"/>
                <a:gd name="T28" fmla="*/ 334 w 388"/>
                <a:gd name="T29" fmla="*/ 5629 h 5658"/>
                <a:gd name="T30" fmla="*/ 63 w 388"/>
                <a:gd name="T31" fmla="*/ 5632 h 5658"/>
                <a:gd name="T32" fmla="*/ 54 w 388"/>
                <a:gd name="T33" fmla="*/ 5629 h 5658"/>
                <a:gd name="T34" fmla="*/ 372 w 388"/>
                <a:gd name="T35" fmla="*/ 5629 h 5658"/>
                <a:gd name="T36" fmla="*/ 53 w 388"/>
                <a:gd name="T37" fmla="*/ 5629 h 5658"/>
                <a:gd name="T38" fmla="*/ 341 w 388"/>
                <a:gd name="T39" fmla="*/ 5626 h 5658"/>
                <a:gd name="T40" fmla="*/ 46 w 388"/>
                <a:gd name="T41" fmla="*/ 5626 h 5658"/>
                <a:gd name="T42" fmla="*/ 349 w 388"/>
                <a:gd name="T43" fmla="*/ 5619 h 5658"/>
                <a:gd name="T44" fmla="*/ 38 w 388"/>
                <a:gd name="T45" fmla="*/ 5619 h 5658"/>
                <a:gd name="T46" fmla="*/ 350 w 388"/>
                <a:gd name="T47" fmla="*/ 5618 h 5658"/>
                <a:gd name="T48" fmla="*/ 349 w 388"/>
                <a:gd name="T49" fmla="*/ 5619 h 5658"/>
                <a:gd name="T50" fmla="*/ 32 w 388"/>
                <a:gd name="T51" fmla="*/ 5611 h 5658"/>
                <a:gd name="T52" fmla="*/ 382 w 388"/>
                <a:gd name="T53" fmla="*/ 5611 h 5658"/>
                <a:gd name="T54" fmla="*/ 359 w 388"/>
                <a:gd name="T55" fmla="*/ 5604 h 5658"/>
                <a:gd name="T56" fmla="*/ 28 w 388"/>
                <a:gd name="T57" fmla="*/ 5604 h 5658"/>
                <a:gd name="T58" fmla="*/ 360 w 388"/>
                <a:gd name="T59" fmla="*/ 5603 h 5658"/>
                <a:gd name="T60" fmla="*/ 385 w 388"/>
                <a:gd name="T61" fmla="*/ 5603 h 5658"/>
                <a:gd name="T62" fmla="*/ 25 w 388"/>
                <a:gd name="T63" fmla="*/ 5593 h 5658"/>
                <a:gd name="T64" fmla="*/ 362 w 388"/>
                <a:gd name="T65" fmla="*/ 5594 h 5658"/>
                <a:gd name="T66" fmla="*/ 25 w 388"/>
                <a:gd name="T67" fmla="*/ 5593 h 5658"/>
                <a:gd name="T68" fmla="*/ 387 w 388"/>
                <a:gd name="T69" fmla="*/ 5593 h 5658"/>
                <a:gd name="T70" fmla="*/ 363 w 388"/>
                <a:gd name="T71" fmla="*/ 5585 h 5658"/>
                <a:gd name="T72" fmla="*/ 24 w 388"/>
                <a:gd name="T73" fmla="*/ 5583 h 5658"/>
                <a:gd name="T74" fmla="*/ 363 w 388"/>
                <a:gd name="T75" fmla="*/ 74 h 5658"/>
                <a:gd name="T76" fmla="*/ 363 w 388"/>
                <a:gd name="T77" fmla="*/ 64 h 5658"/>
                <a:gd name="T78" fmla="*/ 387 w 388"/>
                <a:gd name="T79" fmla="*/ 63 h 5658"/>
                <a:gd name="T80" fmla="*/ 25 w 388"/>
                <a:gd name="T81" fmla="*/ 63 h 5658"/>
                <a:gd name="T82" fmla="*/ 386 w 388"/>
                <a:gd name="T83" fmla="*/ 58 h 5658"/>
                <a:gd name="T84" fmla="*/ 27 w 388"/>
                <a:gd name="T85" fmla="*/ 55 h 5658"/>
                <a:gd name="T86" fmla="*/ 360 w 388"/>
                <a:gd name="T87" fmla="*/ 55 h 5658"/>
                <a:gd name="T88" fmla="*/ 28 w 388"/>
                <a:gd name="T89" fmla="*/ 54 h 5658"/>
                <a:gd name="T90" fmla="*/ 354 w 388"/>
                <a:gd name="T91" fmla="*/ 44 h 5658"/>
                <a:gd name="T92" fmla="*/ 33 w 388"/>
                <a:gd name="T93" fmla="*/ 44 h 5658"/>
                <a:gd name="T94" fmla="*/ 355 w 388"/>
                <a:gd name="T95" fmla="*/ 46 h 5658"/>
                <a:gd name="T96" fmla="*/ 33 w 388"/>
                <a:gd name="T97" fmla="*/ 44 h 5658"/>
                <a:gd name="T98" fmla="*/ 348 w 388"/>
                <a:gd name="T99" fmla="*/ 38 h 5658"/>
                <a:gd name="T100" fmla="*/ 39 w 388"/>
                <a:gd name="T101" fmla="*/ 37 h 5658"/>
                <a:gd name="T102" fmla="*/ 343 w 388"/>
                <a:gd name="T103" fmla="*/ 33 h 5658"/>
                <a:gd name="T104" fmla="*/ 45 w 388"/>
                <a:gd name="T105" fmla="*/ 33 h 5658"/>
                <a:gd name="T106" fmla="*/ 375 w 388"/>
                <a:gd name="T107" fmla="*/ 32 h 5658"/>
                <a:gd name="T108" fmla="*/ 375 w 388"/>
                <a:gd name="T109" fmla="*/ 32 h 5658"/>
                <a:gd name="T110" fmla="*/ 53 w 388"/>
                <a:gd name="T111" fmla="*/ 28 h 5658"/>
                <a:gd name="T112" fmla="*/ 335 w 388"/>
                <a:gd name="T113" fmla="*/ 28 h 5658"/>
                <a:gd name="T114" fmla="*/ 324 w 388"/>
                <a:gd name="T115" fmla="*/ 25 h 5658"/>
                <a:gd name="T116" fmla="*/ 62 w 388"/>
                <a:gd name="T117" fmla="*/ 25 h 5658"/>
                <a:gd name="T118" fmla="*/ 323 w 388"/>
                <a:gd name="T119" fmla="*/ 25 h 5658"/>
                <a:gd name="T120" fmla="*/ 314 w 388"/>
                <a:gd name="T121" fmla="*/ 24 h 5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8" h="5658">
                  <a:moveTo>
                    <a:pt x="315" y="0"/>
                  </a:moveTo>
                  <a:lnTo>
                    <a:pt x="72" y="0"/>
                  </a:lnTo>
                  <a:lnTo>
                    <a:pt x="58" y="1"/>
                  </a:lnTo>
                  <a:lnTo>
                    <a:pt x="44" y="6"/>
                  </a:lnTo>
                  <a:lnTo>
                    <a:pt x="32" y="12"/>
                  </a:lnTo>
                  <a:lnTo>
                    <a:pt x="21" y="21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1" y="58"/>
                  </a:lnTo>
                  <a:lnTo>
                    <a:pt x="0" y="72"/>
                  </a:lnTo>
                  <a:lnTo>
                    <a:pt x="0" y="5585"/>
                  </a:lnTo>
                  <a:lnTo>
                    <a:pt x="1" y="5599"/>
                  </a:lnTo>
                  <a:lnTo>
                    <a:pt x="6" y="5613"/>
                  </a:lnTo>
                  <a:lnTo>
                    <a:pt x="12" y="5625"/>
                  </a:lnTo>
                  <a:lnTo>
                    <a:pt x="21" y="5636"/>
                  </a:lnTo>
                  <a:lnTo>
                    <a:pt x="32" y="5645"/>
                  </a:lnTo>
                  <a:lnTo>
                    <a:pt x="44" y="5652"/>
                  </a:lnTo>
                  <a:lnTo>
                    <a:pt x="58" y="5656"/>
                  </a:lnTo>
                  <a:lnTo>
                    <a:pt x="72" y="5657"/>
                  </a:lnTo>
                  <a:lnTo>
                    <a:pt x="315" y="5657"/>
                  </a:lnTo>
                  <a:lnTo>
                    <a:pt x="329" y="5656"/>
                  </a:lnTo>
                  <a:lnTo>
                    <a:pt x="343" y="5652"/>
                  </a:lnTo>
                  <a:lnTo>
                    <a:pt x="355" y="5645"/>
                  </a:lnTo>
                  <a:lnTo>
                    <a:pt x="366" y="5636"/>
                  </a:lnTo>
                  <a:lnTo>
                    <a:pt x="368" y="5633"/>
                  </a:lnTo>
                  <a:lnTo>
                    <a:pt x="314" y="5633"/>
                  </a:lnTo>
                  <a:lnTo>
                    <a:pt x="74" y="5633"/>
                  </a:lnTo>
                  <a:lnTo>
                    <a:pt x="73" y="5633"/>
                  </a:lnTo>
                  <a:lnTo>
                    <a:pt x="67" y="5633"/>
                  </a:lnTo>
                  <a:lnTo>
                    <a:pt x="64" y="5633"/>
                  </a:lnTo>
                  <a:lnTo>
                    <a:pt x="61" y="5632"/>
                  </a:lnTo>
                  <a:lnTo>
                    <a:pt x="62" y="5632"/>
                  </a:lnTo>
                  <a:lnTo>
                    <a:pt x="55" y="5630"/>
                  </a:lnTo>
                  <a:lnTo>
                    <a:pt x="53" y="5629"/>
                  </a:lnTo>
                  <a:lnTo>
                    <a:pt x="47" y="5626"/>
                  </a:lnTo>
                  <a:lnTo>
                    <a:pt x="46" y="5626"/>
                  </a:lnTo>
                  <a:lnTo>
                    <a:pt x="44" y="5624"/>
                  </a:lnTo>
                  <a:lnTo>
                    <a:pt x="45" y="5624"/>
                  </a:lnTo>
                  <a:lnTo>
                    <a:pt x="39" y="5620"/>
                  </a:lnTo>
                  <a:lnTo>
                    <a:pt x="37" y="5618"/>
                  </a:lnTo>
                  <a:lnTo>
                    <a:pt x="38" y="5618"/>
                  </a:lnTo>
                  <a:lnTo>
                    <a:pt x="33" y="5613"/>
                  </a:lnTo>
                  <a:lnTo>
                    <a:pt x="32" y="5611"/>
                  </a:lnTo>
                  <a:lnTo>
                    <a:pt x="29" y="5605"/>
                  </a:lnTo>
                  <a:lnTo>
                    <a:pt x="28" y="5605"/>
                  </a:lnTo>
                  <a:lnTo>
                    <a:pt x="27" y="5603"/>
                  </a:lnTo>
                  <a:lnTo>
                    <a:pt x="28" y="5603"/>
                  </a:lnTo>
                  <a:lnTo>
                    <a:pt x="25" y="5596"/>
                  </a:lnTo>
                  <a:lnTo>
                    <a:pt x="25" y="5593"/>
                  </a:lnTo>
                  <a:lnTo>
                    <a:pt x="24" y="5585"/>
                  </a:lnTo>
                  <a:lnTo>
                    <a:pt x="24" y="74"/>
                  </a:lnTo>
                  <a:lnTo>
                    <a:pt x="25" y="64"/>
                  </a:lnTo>
                  <a:lnTo>
                    <a:pt x="25" y="62"/>
                  </a:lnTo>
                  <a:lnTo>
                    <a:pt x="28" y="55"/>
                  </a:lnTo>
                  <a:lnTo>
                    <a:pt x="27" y="55"/>
                  </a:lnTo>
                  <a:lnTo>
                    <a:pt x="28" y="53"/>
                  </a:lnTo>
                  <a:lnTo>
                    <a:pt x="29" y="53"/>
                  </a:lnTo>
                  <a:lnTo>
                    <a:pt x="32" y="46"/>
                  </a:lnTo>
                  <a:lnTo>
                    <a:pt x="33" y="44"/>
                  </a:lnTo>
                  <a:lnTo>
                    <a:pt x="38" y="39"/>
                  </a:lnTo>
                  <a:lnTo>
                    <a:pt x="37" y="39"/>
                  </a:lnTo>
                  <a:lnTo>
                    <a:pt x="39" y="37"/>
                  </a:lnTo>
                  <a:lnTo>
                    <a:pt x="45" y="33"/>
                  </a:lnTo>
                  <a:lnTo>
                    <a:pt x="44" y="33"/>
                  </a:lnTo>
                  <a:lnTo>
                    <a:pt x="46" y="32"/>
                  </a:lnTo>
                  <a:lnTo>
                    <a:pt x="47" y="32"/>
                  </a:lnTo>
                  <a:lnTo>
                    <a:pt x="53" y="28"/>
                  </a:lnTo>
                  <a:lnTo>
                    <a:pt x="55" y="28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4" y="25"/>
                  </a:lnTo>
                  <a:lnTo>
                    <a:pt x="68" y="25"/>
                  </a:lnTo>
                  <a:lnTo>
                    <a:pt x="74" y="24"/>
                  </a:lnTo>
                  <a:lnTo>
                    <a:pt x="369" y="24"/>
                  </a:lnTo>
                  <a:lnTo>
                    <a:pt x="366" y="21"/>
                  </a:lnTo>
                  <a:lnTo>
                    <a:pt x="355" y="12"/>
                  </a:lnTo>
                  <a:lnTo>
                    <a:pt x="343" y="6"/>
                  </a:lnTo>
                  <a:lnTo>
                    <a:pt x="329" y="1"/>
                  </a:lnTo>
                  <a:lnTo>
                    <a:pt x="315" y="0"/>
                  </a:lnTo>
                  <a:close/>
                  <a:moveTo>
                    <a:pt x="325" y="5632"/>
                  </a:moveTo>
                  <a:lnTo>
                    <a:pt x="314" y="5633"/>
                  </a:lnTo>
                  <a:lnTo>
                    <a:pt x="315" y="5633"/>
                  </a:lnTo>
                  <a:lnTo>
                    <a:pt x="368" y="5633"/>
                  </a:lnTo>
                  <a:lnTo>
                    <a:pt x="369" y="5633"/>
                  </a:lnTo>
                  <a:lnTo>
                    <a:pt x="323" y="5633"/>
                  </a:lnTo>
                  <a:lnTo>
                    <a:pt x="325" y="5632"/>
                  </a:lnTo>
                  <a:close/>
                  <a:moveTo>
                    <a:pt x="368" y="5633"/>
                  </a:moveTo>
                  <a:lnTo>
                    <a:pt x="315" y="5633"/>
                  </a:lnTo>
                  <a:lnTo>
                    <a:pt x="314" y="5633"/>
                  </a:lnTo>
                  <a:lnTo>
                    <a:pt x="368" y="5633"/>
                  </a:lnTo>
                  <a:close/>
                  <a:moveTo>
                    <a:pt x="73" y="5633"/>
                  </a:moveTo>
                  <a:lnTo>
                    <a:pt x="73" y="5633"/>
                  </a:lnTo>
                  <a:lnTo>
                    <a:pt x="74" y="5633"/>
                  </a:lnTo>
                  <a:lnTo>
                    <a:pt x="73" y="5633"/>
                  </a:lnTo>
                  <a:close/>
                  <a:moveTo>
                    <a:pt x="314" y="5633"/>
                  </a:moveTo>
                  <a:lnTo>
                    <a:pt x="73" y="5633"/>
                  </a:lnTo>
                  <a:lnTo>
                    <a:pt x="74" y="5633"/>
                  </a:lnTo>
                  <a:lnTo>
                    <a:pt x="314" y="5633"/>
                  </a:lnTo>
                  <a:close/>
                  <a:moveTo>
                    <a:pt x="61" y="5632"/>
                  </a:moveTo>
                  <a:lnTo>
                    <a:pt x="64" y="5633"/>
                  </a:lnTo>
                  <a:lnTo>
                    <a:pt x="63" y="5632"/>
                  </a:lnTo>
                  <a:lnTo>
                    <a:pt x="61" y="5632"/>
                  </a:lnTo>
                  <a:close/>
                  <a:moveTo>
                    <a:pt x="63" y="5632"/>
                  </a:moveTo>
                  <a:lnTo>
                    <a:pt x="64" y="5633"/>
                  </a:lnTo>
                  <a:lnTo>
                    <a:pt x="67" y="5633"/>
                  </a:lnTo>
                  <a:lnTo>
                    <a:pt x="63" y="5632"/>
                  </a:lnTo>
                  <a:close/>
                  <a:moveTo>
                    <a:pt x="326" y="5632"/>
                  </a:moveTo>
                  <a:lnTo>
                    <a:pt x="325" y="5632"/>
                  </a:lnTo>
                  <a:lnTo>
                    <a:pt x="323" y="5633"/>
                  </a:lnTo>
                  <a:lnTo>
                    <a:pt x="326" y="5632"/>
                  </a:lnTo>
                  <a:close/>
                  <a:moveTo>
                    <a:pt x="369" y="5632"/>
                  </a:moveTo>
                  <a:lnTo>
                    <a:pt x="326" y="5632"/>
                  </a:lnTo>
                  <a:lnTo>
                    <a:pt x="323" y="5633"/>
                  </a:lnTo>
                  <a:lnTo>
                    <a:pt x="369" y="5633"/>
                  </a:lnTo>
                  <a:lnTo>
                    <a:pt x="369" y="5632"/>
                  </a:lnTo>
                  <a:close/>
                  <a:moveTo>
                    <a:pt x="334" y="5629"/>
                  </a:moveTo>
                  <a:lnTo>
                    <a:pt x="325" y="5632"/>
                  </a:lnTo>
                  <a:lnTo>
                    <a:pt x="326" y="5632"/>
                  </a:lnTo>
                  <a:lnTo>
                    <a:pt x="369" y="5632"/>
                  </a:lnTo>
                  <a:lnTo>
                    <a:pt x="371" y="5630"/>
                  </a:lnTo>
                  <a:lnTo>
                    <a:pt x="333" y="5630"/>
                  </a:lnTo>
                  <a:lnTo>
                    <a:pt x="334" y="5629"/>
                  </a:lnTo>
                  <a:close/>
                  <a:moveTo>
                    <a:pt x="62" y="5632"/>
                  </a:moveTo>
                  <a:lnTo>
                    <a:pt x="61" y="5632"/>
                  </a:lnTo>
                  <a:lnTo>
                    <a:pt x="63" y="5632"/>
                  </a:lnTo>
                  <a:lnTo>
                    <a:pt x="62" y="5632"/>
                  </a:lnTo>
                  <a:close/>
                  <a:moveTo>
                    <a:pt x="53" y="5629"/>
                  </a:moveTo>
                  <a:lnTo>
                    <a:pt x="55" y="5630"/>
                  </a:lnTo>
                  <a:lnTo>
                    <a:pt x="54" y="5629"/>
                  </a:lnTo>
                  <a:lnTo>
                    <a:pt x="53" y="5629"/>
                  </a:lnTo>
                  <a:close/>
                  <a:moveTo>
                    <a:pt x="54" y="5629"/>
                  </a:moveTo>
                  <a:lnTo>
                    <a:pt x="55" y="5630"/>
                  </a:lnTo>
                  <a:lnTo>
                    <a:pt x="54" y="5629"/>
                  </a:lnTo>
                  <a:close/>
                  <a:moveTo>
                    <a:pt x="335" y="5629"/>
                  </a:moveTo>
                  <a:lnTo>
                    <a:pt x="334" y="5629"/>
                  </a:lnTo>
                  <a:lnTo>
                    <a:pt x="333" y="5630"/>
                  </a:lnTo>
                  <a:lnTo>
                    <a:pt x="335" y="5629"/>
                  </a:lnTo>
                  <a:close/>
                  <a:moveTo>
                    <a:pt x="372" y="5629"/>
                  </a:moveTo>
                  <a:lnTo>
                    <a:pt x="335" y="5629"/>
                  </a:lnTo>
                  <a:lnTo>
                    <a:pt x="333" y="5630"/>
                  </a:lnTo>
                  <a:lnTo>
                    <a:pt x="371" y="5630"/>
                  </a:lnTo>
                  <a:lnTo>
                    <a:pt x="372" y="5629"/>
                  </a:lnTo>
                  <a:close/>
                  <a:moveTo>
                    <a:pt x="342" y="5625"/>
                  </a:moveTo>
                  <a:lnTo>
                    <a:pt x="334" y="5629"/>
                  </a:lnTo>
                  <a:lnTo>
                    <a:pt x="335" y="5629"/>
                  </a:lnTo>
                  <a:lnTo>
                    <a:pt x="372" y="5629"/>
                  </a:lnTo>
                  <a:lnTo>
                    <a:pt x="375" y="5626"/>
                  </a:lnTo>
                  <a:lnTo>
                    <a:pt x="341" y="5626"/>
                  </a:lnTo>
                  <a:lnTo>
                    <a:pt x="342" y="5625"/>
                  </a:lnTo>
                  <a:close/>
                  <a:moveTo>
                    <a:pt x="53" y="5629"/>
                  </a:moveTo>
                  <a:lnTo>
                    <a:pt x="53" y="5629"/>
                  </a:lnTo>
                  <a:lnTo>
                    <a:pt x="54" y="5629"/>
                  </a:lnTo>
                  <a:lnTo>
                    <a:pt x="53" y="5629"/>
                  </a:lnTo>
                  <a:close/>
                  <a:moveTo>
                    <a:pt x="343" y="5624"/>
                  </a:moveTo>
                  <a:lnTo>
                    <a:pt x="342" y="5625"/>
                  </a:lnTo>
                  <a:lnTo>
                    <a:pt x="341" y="5626"/>
                  </a:lnTo>
                  <a:lnTo>
                    <a:pt x="343" y="5624"/>
                  </a:lnTo>
                  <a:close/>
                  <a:moveTo>
                    <a:pt x="376" y="5624"/>
                  </a:moveTo>
                  <a:lnTo>
                    <a:pt x="343" y="5624"/>
                  </a:lnTo>
                  <a:lnTo>
                    <a:pt x="341" y="5626"/>
                  </a:lnTo>
                  <a:lnTo>
                    <a:pt x="375" y="5626"/>
                  </a:lnTo>
                  <a:lnTo>
                    <a:pt x="375" y="5625"/>
                  </a:lnTo>
                  <a:lnTo>
                    <a:pt x="376" y="5624"/>
                  </a:lnTo>
                  <a:close/>
                  <a:moveTo>
                    <a:pt x="44" y="5624"/>
                  </a:moveTo>
                  <a:lnTo>
                    <a:pt x="46" y="5626"/>
                  </a:lnTo>
                  <a:lnTo>
                    <a:pt x="45" y="5625"/>
                  </a:lnTo>
                  <a:lnTo>
                    <a:pt x="44" y="5624"/>
                  </a:lnTo>
                  <a:close/>
                  <a:moveTo>
                    <a:pt x="45" y="5625"/>
                  </a:moveTo>
                  <a:lnTo>
                    <a:pt x="46" y="5626"/>
                  </a:lnTo>
                  <a:lnTo>
                    <a:pt x="47" y="5626"/>
                  </a:lnTo>
                  <a:lnTo>
                    <a:pt x="45" y="5625"/>
                  </a:lnTo>
                  <a:close/>
                  <a:moveTo>
                    <a:pt x="349" y="5619"/>
                  </a:moveTo>
                  <a:lnTo>
                    <a:pt x="342" y="5625"/>
                  </a:lnTo>
                  <a:lnTo>
                    <a:pt x="343" y="5624"/>
                  </a:lnTo>
                  <a:lnTo>
                    <a:pt x="376" y="5624"/>
                  </a:lnTo>
                  <a:lnTo>
                    <a:pt x="378" y="5620"/>
                  </a:lnTo>
                  <a:lnTo>
                    <a:pt x="348" y="5620"/>
                  </a:lnTo>
                  <a:lnTo>
                    <a:pt x="349" y="5619"/>
                  </a:lnTo>
                  <a:close/>
                  <a:moveTo>
                    <a:pt x="45" y="5624"/>
                  </a:moveTo>
                  <a:lnTo>
                    <a:pt x="44" y="5624"/>
                  </a:lnTo>
                  <a:lnTo>
                    <a:pt x="45" y="5625"/>
                  </a:lnTo>
                  <a:lnTo>
                    <a:pt x="45" y="5624"/>
                  </a:lnTo>
                  <a:close/>
                  <a:moveTo>
                    <a:pt x="37" y="5618"/>
                  </a:moveTo>
                  <a:lnTo>
                    <a:pt x="39" y="5620"/>
                  </a:lnTo>
                  <a:lnTo>
                    <a:pt x="38" y="5619"/>
                  </a:lnTo>
                  <a:lnTo>
                    <a:pt x="37" y="5618"/>
                  </a:lnTo>
                  <a:close/>
                  <a:moveTo>
                    <a:pt x="38" y="5619"/>
                  </a:moveTo>
                  <a:lnTo>
                    <a:pt x="39" y="5620"/>
                  </a:lnTo>
                  <a:lnTo>
                    <a:pt x="38" y="5619"/>
                  </a:lnTo>
                  <a:close/>
                  <a:moveTo>
                    <a:pt x="350" y="5618"/>
                  </a:moveTo>
                  <a:lnTo>
                    <a:pt x="349" y="5619"/>
                  </a:lnTo>
                  <a:lnTo>
                    <a:pt x="348" y="5620"/>
                  </a:lnTo>
                  <a:lnTo>
                    <a:pt x="350" y="5618"/>
                  </a:lnTo>
                  <a:close/>
                  <a:moveTo>
                    <a:pt x="379" y="5618"/>
                  </a:moveTo>
                  <a:lnTo>
                    <a:pt x="350" y="5618"/>
                  </a:lnTo>
                  <a:lnTo>
                    <a:pt x="348" y="5620"/>
                  </a:lnTo>
                  <a:lnTo>
                    <a:pt x="378" y="5620"/>
                  </a:lnTo>
                  <a:lnTo>
                    <a:pt x="379" y="5618"/>
                  </a:lnTo>
                  <a:close/>
                  <a:moveTo>
                    <a:pt x="38" y="5618"/>
                  </a:moveTo>
                  <a:lnTo>
                    <a:pt x="37" y="5618"/>
                  </a:lnTo>
                  <a:lnTo>
                    <a:pt x="38" y="5619"/>
                  </a:lnTo>
                  <a:lnTo>
                    <a:pt x="38" y="5618"/>
                  </a:lnTo>
                  <a:close/>
                  <a:moveTo>
                    <a:pt x="355" y="5612"/>
                  </a:moveTo>
                  <a:lnTo>
                    <a:pt x="349" y="5619"/>
                  </a:lnTo>
                  <a:lnTo>
                    <a:pt x="350" y="5618"/>
                  </a:lnTo>
                  <a:lnTo>
                    <a:pt x="379" y="5618"/>
                  </a:lnTo>
                  <a:lnTo>
                    <a:pt x="382" y="5613"/>
                  </a:lnTo>
                  <a:lnTo>
                    <a:pt x="354" y="5613"/>
                  </a:lnTo>
                  <a:lnTo>
                    <a:pt x="355" y="5612"/>
                  </a:lnTo>
                  <a:close/>
                  <a:moveTo>
                    <a:pt x="32" y="5611"/>
                  </a:moveTo>
                  <a:lnTo>
                    <a:pt x="33" y="5613"/>
                  </a:lnTo>
                  <a:lnTo>
                    <a:pt x="32" y="5612"/>
                  </a:lnTo>
                  <a:lnTo>
                    <a:pt x="32" y="5611"/>
                  </a:lnTo>
                  <a:close/>
                  <a:moveTo>
                    <a:pt x="32" y="5612"/>
                  </a:moveTo>
                  <a:lnTo>
                    <a:pt x="33" y="5613"/>
                  </a:lnTo>
                  <a:lnTo>
                    <a:pt x="32" y="5612"/>
                  </a:lnTo>
                  <a:close/>
                  <a:moveTo>
                    <a:pt x="356" y="5611"/>
                  </a:moveTo>
                  <a:lnTo>
                    <a:pt x="355" y="5612"/>
                  </a:lnTo>
                  <a:lnTo>
                    <a:pt x="354" y="5613"/>
                  </a:lnTo>
                  <a:lnTo>
                    <a:pt x="356" y="5611"/>
                  </a:lnTo>
                  <a:close/>
                  <a:moveTo>
                    <a:pt x="382" y="5611"/>
                  </a:moveTo>
                  <a:lnTo>
                    <a:pt x="356" y="5611"/>
                  </a:lnTo>
                  <a:lnTo>
                    <a:pt x="354" y="5613"/>
                  </a:lnTo>
                  <a:lnTo>
                    <a:pt x="382" y="5613"/>
                  </a:lnTo>
                  <a:lnTo>
                    <a:pt x="382" y="5611"/>
                  </a:lnTo>
                  <a:close/>
                  <a:moveTo>
                    <a:pt x="32" y="5611"/>
                  </a:moveTo>
                  <a:lnTo>
                    <a:pt x="32" y="5611"/>
                  </a:lnTo>
                  <a:lnTo>
                    <a:pt x="32" y="5612"/>
                  </a:lnTo>
                  <a:lnTo>
                    <a:pt x="32" y="5611"/>
                  </a:lnTo>
                  <a:close/>
                  <a:moveTo>
                    <a:pt x="359" y="5604"/>
                  </a:moveTo>
                  <a:lnTo>
                    <a:pt x="355" y="5612"/>
                  </a:lnTo>
                  <a:lnTo>
                    <a:pt x="356" y="5611"/>
                  </a:lnTo>
                  <a:lnTo>
                    <a:pt x="382" y="5611"/>
                  </a:lnTo>
                  <a:lnTo>
                    <a:pt x="384" y="5605"/>
                  </a:lnTo>
                  <a:lnTo>
                    <a:pt x="359" y="5605"/>
                  </a:lnTo>
                  <a:lnTo>
                    <a:pt x="359" y="5604"/>
                  </a:lnTo>
                  <a:close/>
                  <a:moveTo>
                    <a:pt x="27" y="5603"/>
                  </a:moveTo>
                  <a:lnTo>
                    <a:pt x="28" y="5605"/>
                  </a:lnTo>
                  <a:lnTo>
                    <a:pt x="28" y="5604"/>
                  </a:lnTo>
                  <a:lnTo>
                    <a:pt x="27" y="5603"/>
                  </a:lnTo>
                  <a:close/>
                  <a:moveTo>
                    <a:pt x="28" y="5604"/>
                  </a:moveTo>
                  <a:lnTo>
                    <a:pt x="28" y="5605"/>
                  </a:lnTo>
                  <a:lnTo>
                    <a:pt x="29" y="5605"/>
                  </a:lnTo>
                  <a:lnTo>
                    <a:pt x="28" y="5604"/>
                  </a:lnTo>
                  <a:close/>
                  <a:moveTo>
                    <a:pt x="360" y="5603"/>
                  </a:moveTo>
                  <a:lnTo>
                    <a:pt x="359" y="5604"/>
                  </a:lnTo>
                  <a:lnTo>
                    <a:pt x="359" y="5605"/>
                  </a:lnTo>
                  <a:lnTo>
                    <a:pt x="360" y="5603"/>
                  </a:lnTo>
                  <a:close/>
                  <a:moveTo>
                    <a:pt x="385" y="5603"/>
                  </a:moveTo>
                  <a:lnTo>
                    <a:pt x="360" y="5603"/>
                  </a:lnTo>
                  <a:lnTo>
                    <a:pt x="359" y="5605"/>
                  </a:lnTo>
                  <a:lnTo>
                    <a:pt x="384" y="5605"/>
                  </a:lnTo>
                  <a:lnTo>
                    <a:pt x="385" y="5603"/>
                  </a:lnTo>
                  <a:close/>
                  <a:moveTo>
                    <a:pt x="362" y="5594"/>
                  </a:moveTo>
                  <a:lnTo>
                    <a:pt x="359" y="5604"/>
                  </a:lnTo>
                  <a:lnTo>
                    <a:pt x="360" y="5603"/>
                  </a:lnTo>
                  <a:lnTo>
                    <a:pt x="385" y="5603"/>
                  </a:lnTo>
                  <a:lnTo>
                    <a:pt x="386" y="5599"/>
                  </a:lnTo>
                  <a:lnTo>
                    <a:pt x="386" y="5596"/>
                  </a:lnTo>
                  <a:lnTo>
                    <a:pt x="362" y="5596"/>
                  </a:lnTo>
                  <a:lnTo>
                    <a:pt x="362" y="5594"/>
                  </a:lnTo>
                  <a:close/>
                  <a:moveTo>
                    <a:pt x="28" y="5603"/>
                  </a:moveTo>
                  <a:lnTo>
                    <a:pt x="27" y="5603"/>
                  </a:lnTo>
                  <a:lnTo>
                    <a:pt x="28" y="5604"/>
                  </a:lnTo>
                  <a:lnTo>
                    <a:pt x="28" y="5603"/>
                  </a:lnTo>
                  <a:close/>
                  <a:moveTo>
                    <a:pt x="25" y="5593"/>
                  </a:moveTo>
                  <a:lnTo>
                    <a:pt x="25" y="5596"/>
                  </a:lnTo>
                  <a:lnTo>
                    <a:pt x="25" y="5594"/>
                  </a:lnTo>
                  <a:lnTo>
                    <a:pt x="25" y="5593"/>
                  </a:lnTo>
                  <a:close/>
                  <a:moveTo>
                    <a:pt x="25" y="5594"/>
                  </a:moveTo>
                  <a:lnTo>
                    <a:pt x="25" y="5596"/>
                  </a:lnTo>
                  <a:lnTo>
                    <a:pt x="25" y="5594"/>
                  </a:lnTo>
                  <a:close/>
                  <a:moveTo>
                    <a:pt x="363" y="5593"/>
                  </a:moveTo>
                  <a:lnTo>
                    <a:pt x="362" y="5594"/>
                  </a:lnTo>
                  <a:lnTo>
                    <a:pt x="362" y="5596"/>
                  </a:lnTo>
                  <a:lnTo>
                    <a:pt x="363" y="5593"/>
                  </a:lnTo>
                  <a:close/>
                  <a:moveTo>
                    <a:pt x="387" y="5593"/>
                  </a:moveTo>
                  <a:lnTo>
                    <a:pt x="363" y="5593"/>
                  </a:lnTo>
                  <a:lnTo>
                    <a:pt x="362" y="5596"/>
                  </a:lnTo>
                  <a:lnTo>
                    <a:pt x="386" y="5596"/>
                  </a:lnTo>
                  <a:lnTo>
                    <a:pt x="387" y="5593"/>
                  </a:lnTo>
                  <a:close/>
                  <a:moveTo>
                    <a:pt x="25" y="5593"/>
                  </a:moveTo>
                  <a:lnTo>
                    <a:pt x="25" y="5593"/>
                  </a:lnTo>
                  <a:lnTo>
                    <a:pt x="25" y="5594"/>
                  </a:lnTo>
                  <a:lnTo>
                    <a:pt x="25" y="5593"/>
                  </a:lnTo>
                  <a:close/>
                  <a:moveTo>
                    <a:pt x="387" y="5583"/>
                  </a:moveTo>
                  <a:lnTo>
                    <a:pt x="363" y="5583"/>
                  </a:lnTo>
                  <a:lnTo>
                    <a:pt x="363" y="5585"/>
                  </a:lnTo>
                  <a:lnTo>
                    <a:pt x="362" y="5594"/>
                  </a:lnTo>
                  <a:lnTo>
                    <a:pt x="363" y="5593"/>
                  </a:lnTo>
                  <a:lnTo>
                    <a:pt x="387" y="5593"/>
                  </a:lnTo>
                  <a:lnTo>
                    <a:pt x="387" y="5585"/>
                  </a:lnTo>
                  <a:lnTo>
                    <a:pt x="387" y="5583"/>
                  </a:lnTo>
                  <a:close/>
                  <a:moveTo>
                    <a:pt x="24" y="5584"/>
                  </a:moveTo>
                  <a:lnTo>
                    <a:pt x="24" y="5585"/>
                  </a:lnTo>
                  <a:lnTo>
                    <a:pt x="24" y="5584"/>
                  </a:lnTo>
                  <a:close/>
                  <a:moveTo>
                    <a:pt x="363" y="5584"/>
                  </a:moveTo>
                  <a:lnTo>
                    <a:pt x="363" y="5585"/>
                  </a:lnTo>
                  <a:lnTo>
                    <a:pt x="363" y="5584"/>
                  </a:lnTo>
                  <a:close/>
                  <a:moveTo>
                    <a:pt x="387" y="73"/>
                  </a:moveTo>
                  <a:lnTo>
                    <a:pt x="363" y="73"/>
                  </a:lnTo>
                  <a:lnTo>
                    <a:pt x="363" y="74"/>
                  </a:lnTo>
                  <a:lnTo>
                    <a:pt x="363" y="5584"/>
                  </a:lnTo>
                  <a:lnTo>
                    <a:pt x="363" y="5583"/>
                  </a:lnTo>
                  <a:lnTo>
                    <a:pt x="387" y="5583"/>
                  </a:lnTo>
                  <a:lnTo>
                    <a:pt x="387" y="73"/>
                  </a:lnTo>
                  <a:close/>
                  <a:moveTo>
                    <a:pt x="24" y="5583"/>
                  </a:moveTo>
                  <a:lnTo>
                    <a:pt x="24" y="5583"/>
                  </a:lnTo>
                  <a:lnTo>
                    <a:pt x="24" y="5584"/>
                  </a:lnTo>
                  <a:lnTo>
                    <a:pt x="24" y="5583"/>
                  </a:lnTo>
                  <a:close/>
                  <a:moveTo>
                    <a:pt x="24" y="73"/>
                  </a:moveTo>
                  <a:lnTo>
                    <a:pt x="24" y="74"/>
                  </a:lnTo>
                  <a:lnTo>
                    <a:pt x="24" y="73"/>
                  </a:lnTo>
                  <a:close/>
                  <a:moveTo>
                    <a:pt x="363" y="73"/>
                  </a:moveTo>
                  <a:lnTo>
                    <a:pt x="363" y="74"/>
                  </a:lnTo>
                  <a:lnTo>
                    <a:pt x="363" y="73"/>
                  </a:lnTo>
                  <a:close/>
                  <a:moveTo>
                    <a:pt x="24" y="73"/>
                  </a:moveTo>
                  <a:lnTo>
                    <a:pt x="24" y="73"/>
                  </a:lnTo>
                  <a:close/>
                  <a:moveTo>
                    <a:pt x="386" y="62"/>
                  </a:moveTo>
                  <a:lnTo>
                    <a:pt x="362" y="62"/>
                  </a:lnTo>
                  <a:lnTo>
                    <a:pt x="363" y="64"/>
                  </a:lnTo>
                  <a:lnTo>
                    <a:pt x="363" y="73"/>
                  </a:lnTo>
                  <a:lnTo>
                    <a:pt x="387" y="73"/>
                  </a:lnTo>
                  <a:lnTo>
                    <a:pt x="387" y="72"/>
                  </a:lnTo>
                  <a:lnTo>
                    <a:pt x="387" y="64"/>
                  </a:lnTo>
                  <a:lnTo>
                    <a:pt x="363" y="64"/>
                  </a:lnTo>
                  <a:lnTo>
                    <a:pt x="362" y="63"/>
                  </a:lnTo>
                  <a:lnTo>
                    <a:pt x="387" y="63"/>
                  </a:lnTo>
                  <a:lnTo>
                    <a:pt x="386" y="62"/>
                  </a:lnTo>
                  <a:close/>
                  <a:moveTo>
                    <a:pt x="25" y="62"/>
                  </a:moveTo>
                  <a:lnTo>
                    <a:pt x="25" y="64"/>
                  </a:lnTo>
                  <a:lnTo>
                    <a:pt x="25" y="63"/>
                  </a:lnTo>
                  <a:lnTo>
                    <a:pt x="25" y="62"/>
                  </a:lnTo>
                  <a:close/>
                  <a:moveTo>
                    <a:pt x="25" y="63"/>
                  </a:moveTo>
                  <a:lnTo>
                    <a:pt x="25" y="64"/>
                  </a:lnTo>
                  <a:lnTo>
                    <a:pt x="25" y="63"/>
                  </a:lnTo>
                  <a:close/>
                  <a:moveTo>
                    <a:pt x="362" y="62"/>
                  </a:moveTo>
                  <a:lnTo>
                    <a:pt x="362" y="63"/>
                  </a:lnTo>
                  <a:lnTo>
                    <a:pt x="363" y="64"/>
                  </a:lnTo>
                  <a:lnTo>
                    <a:pt x="362" y="62"/>
                  </a:lnTo>
                  <a:close/>
                  <a:moveTo>
                    <a:pt x="360" y="54"/>
                  </a:moveTo>
                  <a:lnTo>
                    <a:pt x="362" y="63"/>
                  </a:lnTo>
                  <a:lnTo>
                    <a:pt x="362" y="62"/>
                  </a:lnTo>
                  <a:lnTo>
                    <a:pt x="386" y="62"/>
                  </a:lnTo>
                  <a:lnTo>
                    <a:pt x="386" y="58"/>
                  </a:lnTo>
                  <a:lnTo>
                    <a:pt x="385" y="55"/>
                  </a:lnTo>
                  <a:lnTo>
                    <a:pt x="360" y="55"/>
                  </a:lnTo>
                  <a:lnTo>
                    <a:pt x="360" y="54"/>
                  </a:lnTo>
                  <a:close/>
                  <a:moveTo>
                    <a:pt x="25" y="62"/>
                  </a:moveTo>
                  <a:lnTo>
                    <a:pt x="25" y="62"/>
                  </a:lnTo>
                  <a:lnTo>
                    <a:pt x="25" y="63"/>
                  </a:lnTo>
                  <a:lnTo>
                    <a:pt x="25" y="62"/>
                  </a:lnTo>
                  <a:close/>
                  <a:moveTo>
                    <a:pt x="28" y="53"/>
                  </a:moveTo>
                  <a:lnTo>
                    <a:pt x="27" y="55"/>
                  </a:lnTo>
                  <a:lnTo>
                    <a:pt x="28" y="54"/>
                  </a:lnTo>
                  <a:lnTo>
                    <a:pt x="28" y="53"/>
                  </a:lnTo>
                  <a:close/>
                  <a:moveTo>
                    <a:pt x="28" y="54"/>
                  </a:moveTo>
                  <a:lnTo>
                    <a:pt x="27" y="55"/>
                  </a:lnTo>
                  <a:lnTo>
                    <a:pt x="28" y="55"/>
                  </a:lnTo>
                  <a:lnTo>
                    <a:pt x="28" y="54"/>
                  </a:lnTo>
                  <a:close/>
                  <a:moveTo>
                    <a:pt x="359" y="53"/>
                  </a:moveTo>
                  <a:lnTo>
                    <a:pt x="360" y="54"/>
                  </a:lnTo>
                  <a:lnTo>
                    <a:pt x="360" y="55"/>
                  </a:lnTo>
                  <a:lnTo>
                    <a:pt x="359" y="53"/>
                  </a:lnTo>
                  <a:close/>
                  <a:moveTo>
                    <a:pt x="384" y="53"/>
                  </a:moveTo>
                  <a:lnTo>
                    <a:pt x="359" y="53"/>
                  </a:lnTo>
                  <a:lnTo>
                    <a:pt x="360" y="55"/>
                  </a:lnTo>
                  <a:lnTo>
                    <a:pt x="385" y="55"/>
                  </a:lnTo>
                  <a:lnTo>
                    <a:pt x="384" y="53"/>
                  </a:lnTo>
                  <a:close/>
                  <a:moveTo>
                    <a:pt x="29" y="53"/>
                  </a:moveTo>
                  <a:lnTo>
                    <a:pt x="28" y="53"/>
                  </a:lnTo>
                  <a:lnTo>
                    <a:pt x="28" y="54"/>
                  </a:lnTo>
                  <a:lnTo>
                    <a:pt x="29" y="53"/>
                  </a:lnTo>
                  <a:close/>
                  <a:moveTo>
                    <a:pt x="355" y="46"/>
                  </a:moveTo>
                  <a:lnTo>
                    <a:pt x="360" y="54"/>
                  </a:lnTo>
                  <a:lnTo>
                    <a:pt x="359" y="53"/>
                  </a:lnTo>
                  <a:lnTo>
                    <a:pt x="384" y="53"/>
                  </a:lnTo>
                  <a:lnTo>
                    <a:pt x="382" y="46"/>
                  </a:lnTo>
                  <a:lnTo>
                    <a:pt x="356" y="46"/>
                  </a:lnTo>
                  <a:lnTo>
                    <a:pt x="355" y="46"/>
                  </a:lnTo>
                  <a:close/>
                  <a:moveTo>
                    <a:pt x="354" y="44"/>
                  </a:moveTo>
                  <a:lnTo>
                    <a:pt x="355" y="46"/>
                  </a:lnTo>
                  <a:lnTo>
                    <a:pt x="356" y="46"/>
                  </a:lnTo>
                  <a:lnTo>
                    <a:pt x="354" y="44"/>
                  </a:lnTo>
                  <a:close/>
                  <a:moveTo>
                    <a:pt x="382" y="44"/>
                  </a:moveTo>
                  <a:lnTo>
                    <a:pt x="354" y="44"/>
                  </a:lnTo>
                  <a:lnTo>
                    <a:pt x="356" y="46"/>
                  </a:lnTo>
                  <a:lnTo>
                    <a:pt x="382" y="46"/>
                  </a:lnTo>
                  <a:lnTo>
                    <a:pt x="382" y="44"/>
                  </a:lnTo>
                  <a:close/>
                  <a:moveTo>
                    <a:pt x="33" y="44"/>
                  </a:moveTo>
                  <a:lnTo>
                    <a:pt x="32" y="46"/>
                  </a:lnTo>
                  <a:lnTo>
                    <a:pt x="32" y="45"/>
                  </a:lnTo>
                  <a:lnTo>
                    <a:pt x="33" y="44"/>
                  </a:lnTo>
                  <a:close/>
                  <a:moveTo>
                    <a:pt x="32" y="45"/>
                  </a:moveTo>
                  <a:lnTo>
                    <a:pt x="32" y="46"/>
                  </a:lnTo>
                  <a:lnTo>
                    <a:pt x="32" y="45"/>
                  </a:lnTo>
                  <a:close/>
                  <a:moveTo>
                    <a:pt x="349" y="38"/>
                  </a:moveTo>
                  <a:lnTo>
                    <a:pt x="355" y="46"/>
                  </a:lnTo>
                  <a:lnTo>
                    <a:pt x="354" y="44"/>
                  </a:lnTo>
                  <a:lnTo>
                    <a:pt x="382" y="44"/>
                  </a:lnTo>
                  <a:lnTo>
                    <a:pt x="379" y="39"/>
                  </a:lnTo>
                  <a:lnTo>
                    <a:pt x="350" y="39"/>
                  </a:lnTo>
                  <a:lnTo>
                    <a:pt x="349" y="38"/>
                  </a:lnTo>
                  <a:close/>
                  <a:moveTo>
                    <a:pt x="33" y="44"/>
                  </a:moveTo>
                  <a:lnTo>
                    <a:pt x="33" y="44"/>
                  </a:lnTo>
                  <a:lnTo>
                    <a:pt x="32" y="45"/>
                  </a:lnTo>
                  <a:lnTo>
                    <a:pt x="33" y="44"/>
                  </a:lnTo>
                  <a:close/>
                  <a:moveTo>
                    <a:pt x="39" y="37"/>
                  </a:moveTo>
                  <a:lnTo>
                    <a:pt x="37" y="39"/>
                  </a:lnTo>
                  <a:lnTo>
                    <a:pt x="38" y="38"/>
                  </a:lnTo>
                  <a:lnTo>
                    <a:pt x="39" y="37"/>
                  </a:lnTo>
                  <a:close/>
                  <a:moveTo>
                    <a:pt x="38" y="38"/>
                  </a:moveTo>
                  <a:lnTo>
                    <a:pt x="37" y="39"/>
                  </a:lnTo>
                  <a:lnTo>
                    <a:pt x="38" y="39"/>
                  </a:lnTo>
                  <a:lnTo>
                    <a:pt x="38" y="38"/>
                  </a:lnTo>
                  <a:close/>
                  <a:moveTo>
                    <a:pt x="348" y="38"/>
                  </a:moveTo>
                  <a:lnTo>
                    <a:pt x="349" y="38"/>
                  </a:lnTo>
                  <a:lnTo>
                    <a:pt x="350" y="39"/>
                  </a:lnTo>
                  <a:lnTo>
                    <a:pt x="348" y="38"/>
                  </a:lnTo>
                  <a:close/>
                  <a:moveTo>
                    <a:pt x="378" y="38"/>
                  </a:moveTo>
                  <a:lnTo>
                    <a:pt x="348" y="38"/>
                  </a:lnTo>
                  <a:lnTo>
                    <a:pt x="350" y="39"/>
                  </a:lnTo>
                  <a:lnTo>
                    <a:pt x="379" y="39"/>
                  </a:lnTo>
                  <a:lnTo>
                    <a:pt x="378" y="38"/>
                  </a:lnTo>
                  <a:close/>
                  <a:moveTo>
                    <a:pt x="39" y="37"/>
                  </a:moveTo>
                  <a:lnTo>
                    <a:pt x="39" y="37"/>
                  </a:lnTo>
                  <a:lnTo>
                    <a:pt x="38" y="38"/>
                  </a:lnTo>
                  <a:lnTo>
                    <a:pt x="39" y="37"/>
                  </a:lnTo>
                  <a:close/>
                  <a:moveTo>
                    <a:pt x="342" y="32"/>
                  </a:moveTo>
                  <a:lnTo>
                    <a:pt x="349" y="38"/>
                  </a:lnTo>
                  <a:lnTo>
                    <a:pt x="348" y="38"/>
                  </a:lnTo>
                  <a:lnTo>
                    <a:pt x="378" y="38"/>
                  </a:lnTo>
                  <a:lnTo>
                    <a:pt x="376" y="33"/>
                  </a:lnTo>
                  <a:lnTo>
                    <a:pt x="343" y="33"/>
                  </a:lnTo>
                  <a:lnTo>
                    <a:pt x="342" y="32"/>
                  </a:lnTo>
                  <a:close/>
                  <a:moveTo>
                    <a:pt x="46" y="32"/>
                  </a:moveTo>
                  <a:lnTo>
                    <a:pt x="44" y="33"/>
                  </a:lnTo>
                  <a:lnTo>
                    <a:pt x="45" y="33"/>
                  </a:lnTo>
                  <a:lnTo>
                    <a:pt x="46" y="32"/>
                  </a:lnTo>
                  <a:close/>
                  <a:moveTo>
                    <a:pt x="45" y="33"/>
                  </a:moveTo>
                  <a:lnTo>
                    <a:pt x="44" y="33"/>
                  </a:lnTo>
                  <a:lnTo>
                    <a:pt x="45" y="33"/>
                  </a:lnTo>
                  <a:close/>
                  <a:moveTo>
                    <a:pt x="341" y="32"/>
                  </a:moveTo>
                  <a:lnTo>
                    <a:pt x="342" y="32"/>
                  </a:lnTo>
                  <a:lnTo>
                    <a:pt x="343" y="33"/>
                  </a:lnTo>
                  <a:lnTo>
                    <a:pt x="341" y="32"/>
                  </a:lnTo>
                  <a:close/>
                  <a:moveTo>
                    <a:pt x="375" y="32"/>
                  </a:moveTo>
                  <a:lnTo>
                    <a:pt x="341" y="32"/>
                  </a:lnTo>
                  <a:lnTo>
                    <a:pt x="343" y="33"/>
                  </a:lnTo>
                  <a:lnTo>
                    <a:pt x="376" y="33"/>
                  </a:lnTo>
                  <a:lnTo>
                    <a:pt x="375" y="32"/>
                  </a:lnTo>
                  <a:close/>
                  <a:moveTo>
                    <a:pt x="47" y="32"/>
                  </a:moveTo>
                  <a:lnTo>
                    <a:pt x="46" y="32"/>
                  </a:lnTo>
                  <a:lnTo>
                    <a:pt x="45" y="33"/>
                  </a:lnTo>
                  <a:lnTo>
                    <a:pt x="47" y="32"/>
                  </a:lnTo>
                  <a:close/>
                  <a:moveTo>
                    <a:pt x="333" y="28"/>
                  </a:moveTo>
                  <a:lnTo>
                    <a:pt x="342" y="32"/>
                  </a:lnTo>
                  <a:lnTo>
                    <a:pt x="341" y="32"/>
                  </a:lnTo>
                  <a:lnTo>
                    <a:pt x="375" y="32"/>
                  </a:lnTo>
                  <a:lnTo>
                    <a:pt x="372" y="28"/>
                  </a:lnTo>
                  <a:lnTo>
                    <a:pt x="335" y="28"/>
                  </a:lnTo>
                  <a:lnTo>
                    <a:pt x="333" y="28"/>
                  </a:lnTo>
                  <a:close/>
                  <a:moveTo>
                    <a:pt x="55" y="28"/>
                  </a:moveTo>
                  <a:lnTo>
                    <a:pt x="53" y="28"/>
                  </a:lnTo>
                  <a:lnTo>
                    <a:pt x="54" y="28"/>
                  </a:lnTo>
                  <a:lnTo>
                    <a:pt x="55" y="28"/>
                  </a:lnTo>
                  <a:close/>
                  <a:moveTo>
                    <a:pt x="54" y="28"/>
                  </a:moveTo>
                  <a:lnTo>
                    <a:pt x="53" y="28"/>
                  </a:lnTo>
                  <a:lnTo>
                    <a:pt x="54" y="28"/>
                  </a:lnTo>
                  <a:close/>
                  <a:moveTo>
                    <a:pt x="333" y="28"/>
                  </a:moveTo>
                  <a:lnTo>
                    <a:pt x="333" y="28"/>
                  </a:lnTo>
                  <a:lnTo>
                    <a:pt x="335" y="28"/>
                  </a:lnTo>
                  <a:lnTo>
                    <a:pt x="333" y="28"/>
                  </a:lnTo>
                  <a:close/>
                  <a:moveTo>
                    <a:pt x="371" y="28"/>
                  </a:moveTo>
                  <a:lnTo>
                    <a:pt x="333" y="28"/>
                  </a:lnTo>
                  <a:lnTo>
                    <a:pt x="335" y="28"/>
                  </a:lnTo>
                  <a:lnTo>
                    <a:pt x="372" y="28"/>
                  </a:lnTo>
                  <a:lnTo>
                    <a:pt x="371" y="28"/>
                  </a:lnTo>
                  <a:close/>
                  <a:moveTo>
                    <a:pt x="324" y="25"/>
                  </a:moveTo>
                  <a:lnTo>
                    <a:pt x="333" y="28"/>
                  </a:lnTo>
                  <a:lnTo>
                    <a:pt x="371" y="28"/>
                  </a:lnTo>
                  <a:lnTo>
                    <a:pt x="370" y="25"/>
                  </a:lnTo>
                  <a:lnTo>
                    <a:pt x="326" y="25"/>
                  </a:lnTo>
                  <a:lnTo>
                    <a:pt x="324" y="25"/>
                  </a:lnTo>
                  <a:close/>
                  <a:moveTo>
                    <a:pt x="55" y="28"/>
                  </a:moveTo>
                  <a:lnTo>
                    <a:pt x="55" y="28"/>
                  </a:lnTo>
                  <a:lnTo>
                    <a:pt x="54" y="28"/>
                  </a:lnTo>
                  <a:lnTo>
                    <a:pt x="55" y="28"/>
                  </a:lnTo>
                  <a:close/>
                  <a:moveTo>
                    <a:pt x="64" y="25"/>
                  </a:moveTo>
                  <a:lnTo>
                    <a:pt x="61" y="25"/>
                  </a:lnTo>
                  <a:lnTo>
                    <a:pt x="62" y="25"/>
                  </a:lnTo>
                  <a:lnTo>
                    <a:pt x="64" y="25"/>
                  </a:lnTo>
                  <a:close/>
                  <a:moveTo>
                    <a:pt x="62" y="25"/>
                  </a:moveTo>
                  <a:lnTo>
                    <a:pt x="61" y="25"/>
                  </a:lnTo>
                  <a:lnTo>
                    <a:pt x="62" y="25"/>
                  </a:lnTo>
                  <a:close/>
                  <a:moveTo>
                    <a:pt x="323" y="25"/>
                  </a:moveTo>
                  <a:lnTo>
                    <a:pt x="324" y="25"/>
                  </a:lnTo>
                  <a:lnTo>
                    <a:pt x="326" y="25"/>
                  </a:lnTo>
                  <a:lnTo>
                    <a:pt x="323" y="25"/>
                  </a:lnTo>
                  <a:close/>
                  <a:moveTo>
                    <a:pt x="369" y="25"/>
                  </a:moveTo>
                  <a:lnTo>
                    <a:pt x="323" y="25"/>
                  </a:lnTo>
                  <a:lnTo>
                    <a:pt x="326" y="25"/>
                  </a:lnTo>
                  <a:lnTo>
                    <a:pt x="370" y="25"/>
                  </a:lnTo>
                  <a:lnTo>
                    <a:pt x="369" y="25"/>
                  </a:lnTo>
                  <a:close/>
                  <a:moveTo>
                    <a:pt x="68" y="25"/>
                  </a:moveTo>
                  <a:lnTo>
                    <a:pt x="64" y="25"/>
                  </a:lnTo>
                  <a:lnTo>
                    <a:pt x="62" y="25"/>
                  </a:lnTo>
                  <a:lnTo>
                    <a:pt x="68" y="25"/>
                  </a:lnTo>
                  <a:close/>
                  <a:moveTo>
                    <a:pt x="369" y="24"/>
                  </a:moveTo>
                  <a:lnTo>
                    <a:pt x="314" y="24"/>
                  </a:lnTo>
                  <a:lnTo>
                    <a:pt x="324" y="25"/>
                  </a:lnTo>
                  <a:lnTo>
                    <a:pt x="323" y="25"/>
                  </a:lnTo>
                  <a:lnTo>
                    <a:pt x="369" y="25"/>
                  </a:lnTo>
                  <a:lnTo>
                    <a:pt x="369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619464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554591" y="313800"/>
            <a:ext cx="8856109" cy="1143000"/>
          </a:xfrm>
        </p:spPr>
        <p:txBody>
          <a:bodyPr/>
          <a:lstStyle/>
          <a:p>
            <a:r>
              <a:rPr lang="it-IT" dirty="0"/>
              <a:t>Terapia e </a:t>
            </a:r>
            <a:r>
              <a:rPr lang="it-IT" dirty="0" err="1"/>
              <a:t>follow</a:t>
            </a:r>
            <a:r>
              <a:rPr lang="it-IT" dirty="0"/>
              <a:t> up: paziente instabile</a:t>
            </a:r>
          </a:p>
        </p:txBody>
      </p:sp>
      <p:sp>
        <p:nvSpPr>
          <p:cNvPr id="4" name="Rettangolo 3"/>
          <p:cNvSpPr/>
          <p:nvPr/>
        </p:nvSpPr>
        <p:spPr>
          <a:xfrm>
            <a:off x="554591" y="1774300"/>
            <a:ext cx="10972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Gli ambulatori ospedalieri devono gestire tutti quei pazienti per i quali viene ravvisato un peggioramento delle condizioni ed una non stabilità clinica. Rispetto a tali pazienti, è compito dell’ambulatorio individuare la risposta appropriata in funzione del profilo di rischio riscontrato nel paziente. </a:t>
            </a:r>
          </a:p>
          <a:p>
            <a:pPr algn="just"/>
            <a:endParaRPr lang="it-I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Vengono definiti tre </a:t>
            </a:r>
            <a:r>
              <a:rPr lang="it-IT" b="1" dirty="0">
                <a:solidFill>
                  <a:srgbClr val="000000"/>
                </a:solidFill>
                <a:latin typeface="Arial" panose="020B0604020202020204" pitchFamily="34" charset="0"/>
              </a:rPr>
              <a:t>profili di rischio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it-IT" b="1" i="1" dirty="0">
                <a:solidFill>
                  <a:srgbClr val="000000"/>
                </a:solidFill>
                <a:latin typeface="Arial" panose="020B0604020202020204" pitchFamily="34" charset="0"/>
              </a:rPr>
              <a:t>basso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it-IT" b="1" i="1" dirty="0">
                <a:solidFill>
                  <a:srgbClr val="000000"/>
                </a:solidFill>
                <a:latin typeface="Arial" panose="020B0604020202020204" pitchFamily="34" charset="0"/>
              </a:rPr>
              <a:t>intermedio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it-IT" b="1" i="1" dirty="0">
                <a:solidFill>
                  <a:srgbClr val="000000"/>
                </a:solidFill>
                <a:latin typeface="Arial" panose="020B0604020202020204" pitchFamily="34" charset="0"/>
              </a:rPr>
              <a:t>alto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it-IT" b="1" i="1" dirty="0">
                <a:solidFill>
                  <a:srgbClr val="000000"/>
                </a:solidFill>
                <a:latin typeface="Arial" panose="020B0604020202020204" pitchFamily="34" charset="0"/>
              </a:rPr>
              <a:t>rischio basso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it-IT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condizione caratterizzata dal basso rischio di eventi (morte e/o ospedalizzazione per SC) nei successivi 18 mesi. Un paziente si definisce a basso rischio se presenta contemporaneamente:</a:t>
            </a:r>
          </a:p>
          <a:p>
            <a:pPr algn="just"/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assenza di disfunzione diastolica avanzata (pattern restrittivo e </a:t>
            </a:r>
            <a:r>
              <a:rPr lang="it-IT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pseudonormale</a:t>
            </a: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all’eco – doppler;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assenza di risposta </a:t>
            </a:r>
            <a:r>
              <a:rPr lang="it-IT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iperventilatoria</a:t>
            </a: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all’esercizio al test cardiopolmonare;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BNP&lt;250pg/ml;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it-IT" sz="16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clearance </a:t>
            </a: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della creatinina &gt; 39 ml /</a:t>
            </a:r>
            <a:r>
              <a:rPr lang="it-IT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 congestizio refrattario. </a:t>
            </a:r>
          </a:p>
          <a:p>
            <a:endParaRPr lang="it-IT" dirty="0">
              <a:solidFill>
                <a:srgbClr val="000000"/>
              </a:solidFill>
              <a:latin typeface="Arial" panose="020B0604020202020204" pitchFamily="34" charset="0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891154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554591" y="313800"/>
            <a:ext cx="8856109" cy="1143000"/>
          </a:xfrm>
        </p:spPr>
        <p:txBody>
          <a:bodyPr/>
          <a:lstStyle/>
          <a:p>
            <a:r>
              <a:rPr lang="it-IT" dirty="0"/>
              <a:t>Terapia e </a:t>
            </a:r>
            <a:r>
              <a:rPr lang="it-IT" dirty="0" err="1"/>
              <a:t>follow</a:t>
            </a:r>
            <a:r>
              <a:rPr lang="it-IT" dirty="0"/>
              <a:t> up: paziente instabile</a:t>
            </a:r>
          </a:p>
        </p:txBody>
      </p:sp>
      <p:sp>
        <p:nvSpPr>
          <p:cNvPr id="4" name="Rettangolo 3"/>
          <p:cNvSpPr/>
          <p:nvPr/>
        </p:nvSpPr>
        <p:spPr>
          <a:xfrm>
            <a:off x="554591" y="1502688"/>
            <a:ext cx="10972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b="1" i="1" dirty="0">
                <a:solidFill>
                  <a:srgbClr val="000000"/>
                </a:solidFill>
                <a:latin typeface="Arial" panose="020B0604020202020204" pitchFamily="34" charset="0"/>
              </a:rPr>
              <a:t>rischio intermedio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it-IT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condizione caratterizzata dall’aumento del rischio di eventi di 2 volte rispetto a quelli a basso rischio. Un paziente si definisce a rischio intermedio se presenta almeno una tra: </a:t>
            </a:r>
          </a:p>
          <a:p>
            <a:endParaRPr lang="it-I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disfunzione diastolica avanzata (pattern restrittivo persistente);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risposta </a:t>
            </a:r>
            <a:r>
              <a:rPr lang="it-IT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iperventilatoria</a:t>
            </a: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all’esercizio;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ea typeface="Arial MT"/>
                <a:cs typeface="Arial MT"/>
              </a:rPr>
              <a:t>associate a BNP &gt; 250-500 </a:t>
            </a:r>
            <a:r>
              <a:rPr lang="it-IT" sz="1600" dirty="0" err="1">
                <a:solidFill>
                  <a:srgbClr val="000000"/>
                </a:solidFill>
                <a:latin typeface="Arial" panose="020B0604020202020204" pitchFamily="34" charset="0"/>
                <a:ea typeface="Arial MT"/>
                <a:cs typeface="Arial MT"/>
              </a:rPr>
              <a:t>pg</a:t>
            </a: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ea typeface="Arial MT"/>
                <a:cs typeface="Arial MT"/>
              </a:rPr>
              <a:t> /ml.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it-IT" sz="1600" dirty="0">
              <a:solidFill>
                <a:srgbClr val="000000"/>
              </a:solidFill>
              <a:latin typeface="Arial" panose="020B0604020202020204" pitchFamily="34" charset="0"/>
              <a:ea typeface="Arial MT"/>
              <a:cs typeface="Arial MT"/>
            </a:endParaRPr>
          </a:p>
          <a:p>
            <a:pPr lvl="1" algn="just"/>
            <a:endParaRPr lang="it-IT" sz="1600" dirty="0">
              <a:solidFill>
                <a:srgbClr val="000000"/>
              </a:solidFill>
              <a:latin typeface="Arial" panose="020B0604020202020204" pitchFamily="34" charset="0"/>
              <a:ea typeface="Arial MT"/>
              <a:cs typeface="Arial MT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it-IT" b="1" i="1" dirty="0">
                <a:solidFill>
                  <a:srgbClr val="000000"/>
                </a:solidFill>
                <a:latin typeface="Arial" panose="020B0604020202020204" pitchFamily="34" charset="0"/>
              </a:rPr>
              <a:t>rischio elevato</a:t>
            </a:r>
            <a:r>
              <a:rPr lang="it-IT" dirty="0">
                <a:solidFill>
                  <a:srgbClr val="000000"/>
                </a:solidFill>
                <a:latin typeface="Arial" panose="020B0604020202020204" pitchFamily="34" charset="0"/>
              </a:rPr>
              <a:t>: condizione caratterizzata dall’aumento del rischio di eventi di 7 volte rispetto a quelli a basso rischio. Un paziente si definisce a rischio elevato se presenta contemporaneamente:</a:t>
            </a:r>
          </a:p>
          <a:p>
            <a:pPr algn="just"/>
            <a:endParaRPr lang="it-IT" dirty="0"/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 restrittivo irreversibile;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BNP &gt; 400 /ml;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presenza di risposta </a:t>
            </a:r>
            <a:r>
              <a:rPr lang="it-IT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iperventilatoria</a:t>
            </a: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all’esercizio;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it-IT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clearance della creatinina &lt; 39 ml /min.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endParaRPr lang="it-IT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Sulla base del profilo di rischio, la risposta da erogare è: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rischio elevato: ricovero ordinario in reparto;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rischio intermedio: ricovero in </a:t>
            </a:r>
            <a:r>
              <a:rPr lang="it-IT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it-IT" sz="1600" i="1" dirty="0">
                <a:latin typeface="Arial" panose="020B0604020202020204" pitchFamily="34" charset="0"/>
                <a:cs typeface="Arial" panose="020B0604020202020204" pitchFamily="34" charset="0"/>
              </a:rPr>
              <a:t> hospital (DH)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rischio basso: prestazioni in </a:t>
            </a:r>
            <a:r>
              <a:rPr lang="it-IT" sz="1600" i="1" dirty="0">
                <a:latin typeface="Arial" panose="020B0604020202020204" pitchFamily="34" charset="0"/>
                <a:cs typeface="Arial" panose="020B0604020202020204" pitchFamily="34" charset="0"/>
              </a:rPr>
              <a:t>day service (DS)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97400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554591" y="313800"/>
            <a:ext cx="8881509" cy="1143000"/>
          </a:xfrm>
        </p:spPr>
        <p:txBody>
          <a:bodyPr>
            <a:normAutofit/>
          </a:bodyPr>
          <a:lstStyle/>
          <a:p>
            <a:r>
              <a:rPr lang="it-IT" sz="3200" dirty="0"/>
              <a:t>Terapia e </a:t>
            </a:r>
            <a:r>
              <a:rPr lang="it-IT" sz="3200" dirty="0" err="1"/>
              <a:t>follow</a:t>
            </a:r>
            <a:r>
              <a:rPr lang="it-IT" sz="3200" dirty="0"/>
              <a:t> up: profilo di rischio paziente instabile</a:t>
            </a:r>
          </a:p>
        </p:txBody>
      </p:sp>
      <p:grpSp>
        <p:nvGrpSpPr>
          <p:cNvPr id="69" name="Group 205">
            <a:extLst>
              <a:ext uri="{FF2B5EF4-FFF2-40B4-BE49-F238E27FC236}">
                <a16:creationId xmlns:a16="http://schemas.microsoft.com/office/drawing/2014/main" id="{84164949-9561-4B48-95AD-56F3E9EDAEC2}"/>
              </a:ext>
            </a:extLst>
          </p:cNvPr>
          <p:cNvGrpSpPr>
            <a:grpSpLocks/>
          </p:cNvGrpSpPr>
          <p:nvPr/>
        </p:nvGrpSpPr>
        <p:grpSpPr bwMode="auto">
          <a:xfrm>
            <a:off x="1357084" y="1743740"/>
            <a:ext cx="6904413" cy="4068234"/>
            <a:chOff x="1605" y="205"/>
            <a:chExt cx="7980" cy="6336"/>
          </a:xfrm>
        </p:grpSpPr>
        <p:sp>
          <p:nvSpPr>
            <p:cNvPr id="70" name="AutoShape 244">
              <a:extLst>
                <a:ext uri="{FF2B5EF4-FFF2-40B4-BE49-F238E27FC236}">
                  <a16:creationId xmlns:a16="http://schemas.microsoft.com/office/drawing/2014/main" id="{B20783F7-962D-4AB4-A4E0-EFE977CF5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" y="205"/>
              <a:ext cx="4731" cy="318"/>
            </a:xfrm>
            <a:custGeom>
              <a:avLst/>
              <a:gdLst>
                <a:gd name="T0" fmla="+- 0 1607 1605"/>
                <a:gd name="T1" fmla="*/ T0 w 4731"/>
                <a:gd name="T2" fmla="+- 0 254 206"/>
                <a:gd name="T3" fmla="*/ 254 h 318"/>
                <a:gd name="T4" fmla="+- 0 1654 1605"/>
                <a:gd name="T5" fmla="*/ T4 w 4731"/>
                <a:gd name="T6" fmla="+- 0 522 206"/>
                <a:gd name="T7" fmla="*/ 522 h 318"/>
                <a:gd name="T8" fmla="+- 0 1664 1605"/>
                <a:gd name="T9" fmla="*/ T8 w 4731"/>
                <a:gd name="T10" fmla="+- 0 499 206"/>
                <a:gd name="T11" fmla="*/ 499 h 318"/>
                <a:gd name="T12" fmla="+- 0 1647 1605"/>
                <a:gd name="T13" fmla="*/ T12 w 4731"/>
                <a:gd name="T14" fmla="+- 0 493 206"/>
                <a:gd name="T15" fmla="*/ 493 h 318"/>
                <a:gd name="T16" fmla="+- 0 1635 1605"/>
                <a:gd name="T17" fmla="*/ T16 w 4731"/>
                <a:gd name="T18" fmla="+- 0 482 206"/>
                <a:gd name="T19" fmla="*/ 482 h 318"/>
                <a:gd name="T20" fmla="+- 0 1630 1605"/>
                <a:gd name="T21" fmla="*/ T20 w 4731"/>
                <a:gd name="T22" fmla="+- 0 468 206"/>
                <a:gd name="T23" fmla="*/ 468 h 318"/>
                <a:gd name="T24" fmla="+- 0 1632 1605"/>
                <a:gd name="T25" fmla="*/ T24 w 4731"/>
                <a:gd name="T26" fmla="+- 0 253 206"/>
                <a:gd name="T27" fmla="*/ 253 h 318"/>
                <a:gd name="T28" fmla="+- 0 1641 1605"/>
                <a:gd name="T29" fmla="*/ T28 w 4731"/>
                <a:gd name="T30" fmla="+- 0 239 206"/>
                <a:gd name="T31" fmla="*/ 239 h 318"/>
                <a:gd name="T32" fmla="+- 0 1654 1605"/>
                <a:gd name="T33" fmla="*/ T32 w 4731"/>
                <a:gd name="T34" fmla="+- 0 232 206"/>
                <a:gd name="T35" fmla="*/ 232 h 318"/>
                <a:gd name="T36" fmla="+- 0 6299 1605"/>
                <a:gd name="T37" fmla="*/ T36 w 4731"/>
                <a:gd name="T38" fmla="+- 0 210 206"/>
                <a:gd name="T39" fmla="*/ 210 h 318"/>
                <a:gd name="T40" fmla="+- 0 1658 1605"/>
                <a:gd name="T41" fmla="*/ T40 w 4731"/>
                <a:gd name="T42" fmla="+- 0 498 206"/>
                <a:gd name="T43" fmla="*/ 498 h 318"/>
                <a:gd name="T44" fmla="+- 0 6284 1605"/>
                <a:gd name="T45" fmla="*/ T44 w 4731"/>
                <a:gd name="T46" fmla="+- 0 498 206"/>
                <a:gd name="T47" fmla="*/ 498 h 318"/>
                <a:gd name="T48" fmla="+- 0 1658 1605"/>
                <a:gd name="T49" fmla="*/ T48 w 4731"/>
                <a:gd name="T50" fmla="+- 0 498 206"/>
                <a:gd name="T51" fmla="*/ 498 h 318"/>
                <a:gd name="T52" fmla="+- 0 6289 1605"/>
                <a:gd name="T53" fmla="*/ T52 w 4731"/>
                <a:gd name="T54" fmla="+- 0 496 206"/>
                <a:gd name="T55" fmla="*/ 496 h 318"/>
                <a:gd name="T56" fmla="+- 0 6291 1605"/>
                <a:gd name="T57" fmla="*/ T56 w 4731"/>
                <a:gd name="T58" fmla="+- 0 496 206"/>
                <a:gd name="T59" fmla="*/ 496 h 318"/>
                <a:gd name="T60" fmla="+- 0 6326 1605"/>
                <a:gd name="T61" fmla="*/ T60 w 4731"/>
                <a:gd name="T62" fmla="+- 0 496 206"/>
                <a:gd name="T63" fmla="*/ 496 h 318"/>
                <a:gd name="T64" fmla="+- 0 1651 1605"/>
                <a:gd name="T65" fmla="*/ T64 w 4731"/>
                <a:gd name="T66" fmla="+- 0 496 206"/>
                <a:gd name="T67" fmla="*/ 496 h 318"/>
                <a:gd name="T68" fmla="+- 0 1647 1605"/>
                <a:gd name="T69" fmla="*/ T68 w 4731"/>
                <a:gd name="T70" fmla="+- 0 493 206"/>
                <a:gd name="T71" fmla="*/ 493 h 318"/>
                <a:gd name="T72" fmla="+- 0 6328 1605"/>
                <a:gd name="T73" fmla="*/ T72 w 4731"/>
                <a:gd name="T74" fmla="+- 0 493 206"/>
                <a:gd name="T75" fmla="*/ 493 h 318"/>
                <a:gd name="T76" fmla="+- 0 6331 1605"/>
                <a:gd name="T77" fmla="*/ T76 w 4731"/>
                <a:gd name="T78" fmla="+- 0 487 206"/>
                <a:gd name="T79" fmla="*/ 487 h 318"/>
                <a:gd name="T80" fmla="+- 0 1640 1605"/>
                <a:gd name="T81" fmla="*/ T80 w 4731"/>
                <a:gd name="T82" fmla="+- 0 488 206"/>
                <a:gd name="T83" fmla="*/ 488 h 318"/>
                <a:gd name="T84" fmla="+- 0 6301 1605"/>
                <a:gd name="T85" fmla="*/ T84 w 4731"/>
                <a:gd name="T86" fmla="+- 0 488 206"/>
                <a:gd name="T87" fmla="*/ 488 h 318"/>
                <a:gd name="T88" fmla="+- 0 6306 1605"/>
                <a:gd name="T89" fmla="*/ T88 w 4731"/>
                <a:gd name="T90" fmla="+- 0 484 206"/>
                <a:gd name="T91" fmla="*/ 484 h 318"/>
                <a:gd name="T92" fmla="+- 0 1635 1605"/>
                <a:gd name="T93" fmla="*/ T92 w 4731"/>
                <a:gd name="T94" fmla="+- 0 482 206"/>
                <a:gd name="T95" fmla="*/ 482 h 318"/>
                <a:gd name="T96" fmla="+- 0 6333 1605"/>
                <a:gd name="T97" fmla="*/ T96 w 4731"/>
                <a:gd name="T98" fmla="+- 0 482 206"/>
                <a:gd name="T99" fmla="*/ 482 h 318"/>
                <a:gd name="T100" fmla="+- 0 6309 1605"/>
                <a:gd name="T101" fmla="*/ T100 w 4731"/>
                <a:gd name="T102" fmla="+- 0 476 206"/>
                <a:gd name="T103" fmla="*/ 476 h 318"/>
                <a:gd name="T104" fmla="+- 0 1632 1605"/>
                <a:gd name="T105" fmla="*/ T104 w 4731"/>
                <a:gd name="T106" fmla="+- 0 476 206"/>
                <a:gd name="T107" fmla="*/ 476 h 318"/>
                <a:gd name="T108" fmla="+- 0 6310 1605"/>
                <a:gd name="T109" fmla="*/ T108 w 4731"/>
                <a:gd name="T110" fmla="+- 0 475 206"/>
                <a:gd name="T111" fmla="*/ 475 h 318"/>
                <a:gd name="T112" fmla="+- 0 6335 1605"/>
                <a:gd name="T113" fmla="*/ T112 w 4731"/>
                <a:gd name="T114" fmla="+- 0 475 206"/>
                <a:gd name="T115" fmla="*/ 475 h 318"/>
                <a:gd name="T116" fmla="+- 0 1630 1605"/>
                <a:gd name="T117" fmla="*/ T116 w 4731"/>
                <a:gd name="T118" fmla="+- 0 468 206"/>
                <a:gd name="T119" fmla="*/ 468 h 318"/>
                <a:gd name="T120" fmla="+- 0 6312 1605"/>
                <a:gd name="T121" fmla="*/ T120 w 4731"/>
                <a:gd name="T122" fmla="+- 0 469 206"/>
                <a:gd name="T123" fmla="*/ 469 h 318"/>
                <a:gd name="T124" fmla="+- 0 1630 1605"/>
                <a:gd name="T125" fmla="*/ T124 w 4731"/>
                <a:gd name="T126" fmla="+- 0 468 206"/>
                <a:gd name="T127" fmla="*/ 468 h 318"/>
                <a:gd name="T128" fmla="+- 0 6336 1605"/>
                <a:gd name="T129" fmla="*/ T128 w 4731"/>
                <a:gd name="T130" fmla="+- 0 468 206"/>
                <a:gd name="T131" fmla="*/ 468 h 318"/>
                <a:gd name="T132" fmla="+- 0 6312 1605"/>
                <a:gd name="T133" fmla="*/ T132 w 4731"/>
                <a:gd name="T134" fmla="+- 0 462 206"/>
                <a:gd name="T135" fmla="*/ 462 h 318"/>
                <a:gd name="T136" fmla="+- 0 1629 1605"/>
                <a:gd name="T137" fmla="*/ T136 w 4731"/>
                <a:gd name="T138" fmla="+- 0 267 206"/>
                <a:gd name="T139" fmla="*/ 267 h 318"/>
                <a:gd name="T140" fmla="+- 0 6336 1605"/>
                <a:gd name="T141" fmla="*/ T140 w 4731"/>
                <a:gd name="T142" fmla="+- 0 260 206"/>
                <a:gd name="T143" fmla="*/ 260 h 318"/>
                <a:gd name="T144" fmla="+- 0 1630 1605"/>
                <a:gd name="T145" fmla="*/ T144 w 4731"/>
                <a:gd name="T146" fmla="+- 0 258 206"/>
                <a:gd name="T147" fmla="*/ 258 h 318"/>
                <a:gd name="T148" fmla="+- 0 6312 1605"/>
                <a:gd name="T149" fmla="*/ T148 w 4731"/>
                <a:gd name="T150" fmla="+- 0 259 206"/>
                <a:gd name="T151" fmla="*/ 259 h 318"/>
                <a:gd name="T152" fmla="+- 0 6312 1605"/>
                <a:gd name="T153" fmla="*/ T152 w 4731"/>
                <a:gd name="T154" fmla="+- 0 258 206"/>
                <a:gd name="T155" fmla="*/ 258 h 318"/>
                <a:gd name="T156" fmla="+- 0 1633 1605"/>
                <a:gd name="T157" fmla="*/ T156 w 4731"/>
                <a:gd name="T158" fmla="+- 0 251 206"/>
                <a:gd name="T159" fmla="*/ 251 h 318"/>
                <a:gd name="T160" fmla="+- 0 6334 1605"/>
                <a:gd name="T161" fmla="*/ T160 w 4731"/>
                <a:gd name="T162" fmla="+- 0 251 206"/>
                <a:gd name="T163" fmla="*/ 251 h 318"/>
                <a:gd name="T164" fmla="+- 0 6332 1605"/>
                <a:gd name="T165" fmla="*/ T164 w 4731"/>
                <a:gd name="T166" fmla="+- 0 245 206"/>
                <a:gd name="T167" fmla="*/ 245 h 318"/>
                <a:gd name="T168" fmla="+- 0 6307 1605"/>
                <a:gd name="T169" fmla="*/ T168 w 4731"/>
                <a:gd name="T170" fmla="+- 0 247 206"/>
                <a:gd name="T171" fmla="*/ 247 h 318"/>
                <a:gd name="T172" fmla="+- 0 1636 1605"/>
                <a:gd name="T173" fmla="*/ T172 w 4731"/>
                <a:gd name="T174" fmla="+- 0 246 206"/>
                <a:gd name="T175" fmla="*/ 246 h 318"/>
                <a:gd name="T176" fmla="+- 0 6332 1605"/>
                <a:gd name="T177" fmla="*/ T176 w 4731"/>
                <a:gd name="T178" fmla="+- 0 245 206"/>
                <a:gd name="T179" fmla="*/ 245 h 318"/>
                <a:gd name="T180" fmla="+- 0 1641 1605"/>
                <a:gd name="T181" fmla="*/ T180 w 4731"/>
                <a:gd name="T182" fmla="+- 0 239 206"/>
                <a:gd name="T183" fmla="*/ 239 h 318"/>
                <a:gd name="T184" fmla="+- 0 6301 1605"/>
                <a:gd name="T185" fmla="*/ T184 w 4731"/>
                <a:gd name="T186" fmla="+- 0 240 206"/>
                <a:gd name="T187" fmla="*/ 240 h 318"/>
                <a:gd name="T188" fmla="+- 0 1641 1605"/>
                <a:gd name="T189" fmla="*/ T188 w 4731"/>
                <a:gd name="T190" fmla="+- 0 239 206"/>
                <a:gd name="T191" fmla="*/ 239 h 318"/>
                <a:gd name="T192" fmla="+- 0 6296 1605"/>
                <a:gd name="T193" fmla="*/ T192 w 4731"/>
                <a:gd name="T194" fmla="+- 0 236 206"/>
                <a:gd name="T195" fmla="*/ 236 h 318"/>
                <a:gd name="T196" fmla="+- 0 6295 1605"/>
                <a:gd name="T197" fmla="*/ T196 w 4731"/>
                <a:gd name="T198" fmla="+- 0 235 206"/>
                <a:gd name="T199" fmla="*/ 235 h 318"/>
                <a:gd name="T200" fmla="+- 0 1647 1605"/>
                <a:gd name="T201" fmla="*/ T200 w 4731"/>
                <a:gd name="T202" fmla="+- 0 235 206"/>
                <a:gd name="T203" fmla="*/ 235 h 318"/>
                <a:gd name="T204" fmla="+- 0 6291 1605"/>
                <a:gd name="T205" fmla="*/ T204 w 4731"/>
                <a:gd name="T206" fmla="+- 0 233 206"/>
                <a:gd name="T207" fmla="*/ 233 h 318"/>
                <a:gd name="T208" fmla="+- 0 1652 1605"/>
                <a:gd name="T209" fmla="*/ T208 w 4731"/>
                <a:gd name="T210" fmla="+- 0 233 206"/>
                <a:gd name="T211" fmla="*/ 233 h 318"/>
                <a:gd name="T212" fmla="+- 0 6326 1605"/>
                <a:gd name="T213" fmla="*/ T212 w 4731"/>
                <a:gd name="T214" fmla="+- 0 232 206"/>
                <a:gd name="T215" fmla="*/ 232 h 318"/>
                <a:gd name="T216" fmla="+- 0 6326 1605"/>
                <a:gd name="T217" fmla="*/ T216 w 4731"/>
                <a:gd name="T218" fmla="+- 0 232 206"/>
                <a:gd name="T219" fmla="*/ 232 h 318"/>
                <a:gd name="T220" fmla="+- 0 1658 1605"/>
                <a:gd name="T221" fmla="*/ T220 w 4731"/>
                <a:gd name="T222" fmla="+- 0 230 206"/>
                <a:gd name="T223" fmla="*/ 230 h 318"/>
                <a:gd name="T224" fmla="+- 0 6284 1605"/>
                <a:gd name="T225" fmla="*/ T224 w 4731"/>
                <a:gd name="T226" fmla="+- 0 230 206"/>
                <a:gd name="T227" fmla="*/ 230 h 318"/>
                <a:gd name="T228" fmla="+- 0 6283 1605"/>
                <a:gd name="T229" fmla="*/ T228 w 4731"/>
                <a:gd name="T230" fmla="+- 0 230 206"/>
                <a:gd name="T231" fmla="*/ 230 h 31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4731" h="318">
                  <a:moveTo>
                    <a:pt x="4671" y="0"/>
                  </a:moveTo>
                  <a:lnTo>
                    <a:pt x="61" y="0"/>
                  </a:lnTo>
                  <a:lnTo>
                    <a:pt x="49" y="1"/>
                  </a:lnTo>
                  <a:lnTo>
                    <a:pt x="38" y="4"/>
                  </a:lnTo>
                  <a:lnTo>
                    <a:pt x="27" y="10"/>
                  </a:lnTo>
                  <a:lnTo>
                    <a:pt x="18" y="17"/>
                  </a:lnTo>
                  <a:lnTo>
                    <a:pt x="11" y="26"/>
                  </a:lnTo>
                  <a:lnTo>
                    <a:pt x="5" y="37"/>
                  </a:lnTo>
                  <a:lnTo>
                    <a:pt x="2" y="48"/>
                  </a:lnTo>
                  <a:lnTo>
                    <a:pt x="0" y="60"/>
                  </a:lnTo>
                  <a:lnTo>
                    <a:pt x="0" y="257"/>
                  </a:lnTo>
                  <a:lnTo>
                    <a:pt x="2" y="268"/>
                  </a:lnTo>
                  <a:lnTo>
                    <a:pt x="5" y="280"/>
                  </a:lnTo>
                  <a:lnTo>
                    <a:pt x="11" y="290"/>
                  </a:lnTo>
                  <a:lnTo>
                    <a:pt x="18" y="299"/>
                  </a:lnTo>
                  <a:lnTo>
                    <a:pt x="27" y="307"/>
                  </a:lnTo>
                  <a:lnTo>
                    <a:pt x="38" y="312"/>
                  </a:lnTo>
                  <a:lnTo>
                    <a:pt x="49" y="316"/>
                  </a:lnTo>
                  <a:lnTo>
                    <a:pt x="61" y="317"/>
                  </a:lnTo>
                  <a:lnTo>
                    <a:pt x="4671" y="317"/>
                  </a:lnTo>
                  <a:lnTo>
                    <a:pt x="4683" y="316"/>
                  </a:lnTo>
                  <a:lnTo>
                    <a:pt x="4694" y="312"/>
                  </a:lnTo>
                  <a:lnTo>
                    <a:pt x="4705" y="307"/>
                  </a:lnTo>
                  <a:lnTo>
                    <a:pt x="4714" y="299"/>
                  </a:lnTo>
                  <a:lnTo>
                    <a:pt x="4719" y="293"/>
                  </a:lnTo>
                  <a:lnTo>
                    <a:pt x="62" y="293"/>
                  </a:lnTo>
                  <a:lnTo>
                    <a:pt x="59" y="293"/>
                  </a:lnTo>
                  <a:lnTo>
                    <a:pt x="55" y="293"/>
                  </a:lnTo>
                  <a:lnTo>
                    <a:pt x="53" y="292"/>
                  </a:lnTo>
                  <a:lnTo>
                    <a:pt x="48" y="291"/>
                  </a:lnTo>
                  <a:lnTo>
                    <a:pt x="46" y="290"/>
                  </a:lnTo>
                  <a:lnTo>
                    <a:pt x="47" y="290"/>
                  </a:lnTo>
                  <a:lnTo>
                    <a:pt x="42" y="287"/>
                  </a:lnTo>
                  <a:lnTo>
                    <a:pt x="40" y="286"/>
                  </a:lnTo>
                  <a:lnTo>
                    <a:pt x="36" y="283"/>
                  </a:lnTo>
                  <a:lnTo>
                    <a:pt x="34" y="281"/>
                  </a:lnTo>
                  <a:lnTo>
                    <a:pt x="35" y="281"/>
                  </a:lnTo>
                  <a:lnTo>
                    <a:pt x="32" y="278"/>
                  </a:lnTo>
                  <a:lnTo>
                    <a:pt x="31" y="278"/>
                  </a:lnTo>
                  <a:lnTo>
                    <a:pt x="30" y="276"/>
                  </a:lnTo>
                  <a:lnTo>
                    <a:pt x="28" y="272"/>
                  </a:lnTo>
                  <a:lnTo>
                    <a:pt x="27" y="269"/>
                  </a:lnTo>
                  <a:lnTo>
                    <a:pt x="26" y="265"/>
                  </a:lnTo>
                  <a:lnTo>
                    <a:pt x="25" y="265"/>
                  </a:lnTo>
                  <a:lnTo>
                    <a:pt x="25" y="262"/>
                  </a:lnTo>
                  <a:lnTo>
                    <a:pt x="25" y="257"/>
                  </a:lnTo>
                  <a:lnTo>
                    <a:pt x="24" y="256"/>
                  </a:lnTo>
                  <a:lnTo>
                    <a:pt x="24" y="62"/>
                  </a:lnTo>
                  <a:lnTo>
                    <a:pt x="25" y="54"/>
                  </a:lnTo>
                  <a:lnTo>
                    <a:pt x="25" y="52"/>
                  </a:lnTo>
                  <a:lnTo>
                    <a:pt x="26" y="52"/>
                  </a:lnTo>
                  <a:lnTo>
                    <a:pt x="27" y="47"/>
                  </a:lnTo>
                  <a:lnTo>
                    <a:pt x="28" y="45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2" y="39"/>
                  </a:lnTo>
                  <a:lnTo>
                    <a:pt x="35" y="35"/>
                  </a:lnTo>
                  <a:lnTo>
                    <a:pt x="34" y="35"/>
                  </a:lnTo>
                  <a:lnTo>
                    <a:pt x="36" y="33"/>
                  </a:lnTo>
                  <a:lnTo>
                    <a:pt x="37" y="33"/>
                  </a:lnTo>
                  <a:lnTo>
                    <a:pt x="40" y="30"/>
                  </a:lnTo>
                  <a:lnTo>
                    <a:pt x="42" y="29"/>
                  </a:lnTo>
                  <a:lnTo>
                    <a:pt x="46" y="27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54" y="24"/>
                  </a:lnTo>
                  <a:lnTo>
                    <a:pt x="53" y="24"/>
                  </a:lnTo>
                  <a:lnTo>
                    <a:pt x="55" y="24"/>
                  </a:lnTo>
                  <a:lnTo>
                    <a:pt x="58" y="24"/>
                  </a:lnTo>
                  <a:lnTo>
                    <a:pt x="62" y="24"/>
                  </a:lnTo>
                  <a:lnTo>
                    <a:pt x="4719" y="24"/>
                  </a:lnTo>
                  <a:lnTo>
                    <a:pt x="4714" y="17"/>
                  </a:lnTo>
                  <a:lnTo>
                    <a:pt x="4705" y="10"/>
                  </a:lnTo>
                  <a:lnTo>
                    <a:pt x="4694" y="4"/>
                  </a:lnTo>
                  <a:lnTo>
                    <a:pt x="4683" y="1"/>
                  </a:lnTo>
                  <a:lnTo>
                    <a:pt x="4671" y="0"/>
                  </a:lnTo>
                  <a:close/>
                  <a:moveTo>
                    <a:pt x="4679" y="292"/>
                  </a:moveTo>
                  <a:lnTo>
                    <a:pt x="4669" y="293"/>
                  </a:lnTo>
                  <a:lnTo>
                    <a:pt x="4719" y="293"/>
                  </a:lnTo>
                  <a:lnTo>
                    <a:pt x="4677" y="293"/>
                  </a:lnTo>
                  <a:lnTo>
                    <a:pt x="4679" y="292"/>
                  </a:lnTo>
                  <a:close/>
                  <a:moveTo>
                    <a:pt x="53" y="292"/>
                  </a:moveTo>
                  <a:lnTo>
                    <a:pt x="55" y="293"/>
                  </a:lnTo>
                  <a:lnTo>
                    <a:pt x="53" y="292"/>
                  </a:lnTo>
                  <a:close/>
                  <a:moveTo>
                    <a:pt x="53" y="292"/>
                  </a:moveTo>
                  <a:lnTo>
                    <a:pt x="55" y="293"/>
                  </a:lnTo>
                  <a:lnTo>
                    <a:pt x="59" y="293"/>
                  </a:lnTo>
                  <a:lnTo>
                    <a:pt x="53" y="292"/>
                  </a:lnTo>
                  <a:close/>
                  <a:moveTo>
                    <a:pt x="4679" y="292"/>
                  </a:moveTo>
                  <a:lnTo>
                    <a:pt x="4679" y="292"/>
                  </a:lnTo>
                  <a:lnTo>
                    <a:pt x="4677" y="293"/>
                  </a:lnTo>
                  <a:lnTo>
                    <a:pt x="4679" y="292"/>
                  </a:lnTo>
                  <a:close/>
                  <a:moveTo>
                    <a:pt x="4720" y="292"/>
                  </a:moveTo>
                  <a:lnTo>
                    <a:pt x="4679" y="292"/>
                  </a:lnTo>
                  <a:lnTo>
                    <a:pt x="4677" y="293"/>
                  </a:lnTo>
                  <a:lnTo>
                    <a:pt x="4719" y="293"/>
                  </a:lnTo>
                  <a:lnTo>
                    <a:pt x="4720" y="292"/>
                  </a:lnTo>
                  <a:close/>
                  <a:moveTo>
                    <a:pt x="53" y="292"/>
                  </a:moveTo>
                  <a:lnTo>
                    <a:pt x="53" y="292"/>
                  </a:lnTo>
                  <a:close/>
                  <a:moveTo>
                    <a:pt x="4684" y="290"/>
                  </a:moveTo>
                  <a:lnTo>
                    <a:pt x="4679" y="292"/>
                  </a:lnTo>
                  <a:lnTo>
                    <a:pt x="4720" y="292"/>
                  </a:lnTo>
                  <a:lnTo>
                    <a:pt x="4721" y="291"/>
                  </a:lnTo>
                  <a:lnTo>
                    <a:pt x="4684" y="291"/>
                  </a:lnTo>
                  <a:lnTo>
                    <a:pt x="4684" y="290"/>
                  </a:lnTo>
                  <a:close/>
                  <a:moveTo>
                    <a:pt x="46" y="290"/>
                  </a:moveTo>
                  <a:lnTo>
                    <a:pt x="48" y="291"/>
                  </a:lnTo>
                  <a:lnTo>
                    <a:pt x="48" y="290"/>
                  </a:lnTo>
                  <a:lnTo>
                    <a:pt x="46" y="290"/>
                  </a:lnTo>
                  <a:close/>
                  <a:moveTo>
                    <a:pt x="48" y="290"/>
                  </a:moveTo>
                  <a:lnTo>
                    <a:pt x="48" y="291"/>
                  </a:lnTo>
                  <a:lnTo>
                    <a:pt x="48" y="290"/>
                  </a:lnTo>
                  <a:close/>
                  <a:moveTo>
                    <a:pt x="4686" y="290"/>
                  </a:moveTo>
                  <a:lnTo>
                    <a:pt x="4684" y="290"/>
                  </a:lnTo>
                  <a:lnTo>
                    <a:pt x="4684" y="291"/>
                  </a:lnTo>
                  <a:lnTo>
                    <a:pt x="4686" y="290"/>
                  </a:lnTo>
                  <a:close/>
                  <a:moveTo>
                    <a:pt x="4721" y="290"/>
                  </a:moveTo>
                  <a:lnTo>
                    <a:pt x="4686" y="290"/>
                  </a:lnTo>
                  <a:lnTo>
                    <a:pt x="4684" y="291"/>
                  </a:lnTo>
                  <a:lnTo>
                    <a:pt x="4721" y="291"/>
                  </a:lnTo>
                  <a:lnTo>
                    <a:pt x="4721" y="290"/>
                  </a:lnTo>
                  <a:close/>
                  <a:moveTo>
                    <a:pt x="4691" y="287"/>
                  </a:moveTo>
                  <a:lnTo>
                    <a:pt x="4684" y="290"/>
                  </a:lnTo>
                  <a:lnTo>
                    <a:pt x="4686" y="290"/>
                  </a:lnTo>
                  <a:lnTo>
                    <a:pt x="4721" y="290"/>
                  </a:lnTo>
                  <a:lnTo>
                    <a:pt x="4723" y="287"/>
                  </a:lnTo>
                  <a:lnTo>
                    <a:pt x="4690" y="287"/>
                  </a:lnTo>
                  <a:lnTo>
                    <a:pt x="4691" y="287"/>
                  </a:lnTo>
                  <a:close/>
                  <a:moveTo>
                    <a:pt x="47" y="290"/>
                  </a:moveTo>
                  <a:lnTo>
                    <a:pt x="46" y="290"/>
                  </a:lnTo>
                  <a:lnTo>
                    <a:pt x="48" y="290"/>
                  </a:lnTo>
                  <a:lnTo>
                    <a:pt x="47" y="290"/>
                  </a:lnTo>
                  <a:close/>
                  <a:moveTo>
                    <a:pt x="40" y="286"/>
                  </a:moveTo>
                  <a:lnTo>
                    <a:pt x="42" y="287"/>
                  </a:lnTo>
                  <a:lnTo>
                    <a:pt x="41" y="286"/>
                  </a:lnTo>
                  <a:lnTo>
                    <a:pt x="40" y="286"/>
                  </a:lnTo>
                  <a:close/>
                  <a:moveTo>
                    <a:pt x="41" y="286"/>
                  </a:moveTo>
                  <a:lnTo>
                    <a:pt x="42" y="287"/>
                  </a:lnTo>
                  <a:lnTo>
                    <a:pt x="41" y="286"/>
                  </a:lnTo>
                  <a:close/>
                  <a:moveTo>
                    <a:pt x="4692" y="286"/>
                  </a:moveTo>
                  <a:lnTo>
                    <a:pt x="4691" y="287"/>
                  </a:lnTo>
                  <a:lnTo>
                    <a:pt x="4690" y="287"/>
                  </a:lnTo>
                  <a:lnTo>
                    <a:pt x="4692" y="286"/>
                  </a:lnTo>
                  <a:close/>
                  <a:moveTo>
                    <a:pt x="4723" y="286"/>
                  </a:moveTo>
                  <a:lnTo>
                    <a:pt x="4692" y="286"/>
                  </a:lnTo>
                  <a:lnTo>
                    <a:pt x="4690" y="287"/>
                  </a:lnTo>
                  <a:lnTo>
                    <a:pt x="4723" y="287"/>
                  </a:lnTo>
                  <a:lnTo>
                    <a:pt x="4723" y="286"/>
                  </a:lnTo>
                  <a:close/>
                  <a:moveTo>
                    <a:pt x="4726" y="281"/>
                  </a:moveTo>
                  <a:lnTo>
                    <a:pt x="4697" y="281"/>
                  </a:lnTo>
                  <a:lnTo>
                    <a:pt x="4696" y="283"/>
                  </a:lnTo>
                  <a:lnTo>
                    <a:pt x="4691" y="287"/>
                  </a:lnTo>
                  <a:lnTo>
                    <a:pt x="4692" y="286"/>
                  </a:lnTo>
                  <a:lnTo>
                    <a:pt x="4723" y="286"/>
                  </a:lnTo>
                  <a:lnTo>
                    <a:pt x="4726" y="281"/>
                  </a:lnTo>
                  <a:close/>
                  <a:moveTo>
                    <a:pt x="40" y="286"/>
                  </a:moveTo>
                  <a:lnTo>
                    <a:pt x="40" y="286"/>
                  </a:lnTo>
                  <a:lnTo>
                    <a:pt x="41" y="286"/>
                  </a:lnTo>
                  <a:lnTo>
                    <a:pt x="40" y="286"/>
                  </a:lnTo>
                  <a:close/>
                  <a:moveTo>
                    <a:pt x="34" y="281"/>
                  </a:moveTo>
                  <a:lnTo>
                    <a:pt x="36" y="283"/>
                  </a:lnTo>
                  <a:lnTo>
                    <a:pt x="35" y="282"/>
                  </a:lnTo>
                  <a:lnTo>
                    <a:pt x="34" y="281"/>
                  </a:lnTo>
                  <a:close/>
                  <a:moveTo>
                    <a:pt x="35" y="282"/>
                  </a:moveTo>
                  <a:lnTo>
                    <a:pt x="36" y="283"/>
                  </a:lnTo>
                  <a:lnTo>
                    <a:pt x="35" y="282"/>
                  </a:lnTo>
                  <a:close/>
                  <a:moveTo>
                    <a:pt x="4696" y="282"/>
                  </a:moveTo>
                  <a:lnTo>
                    <a:pt x="4696" y="283"/>
                  </a:lnTo>
                  <a:lnTo>
                    <a:pt x="4696" y="282"/>
                  </a:lnTo>
                  <a:close/>
                  <a:moveTo>
                    <a:pt x="4697" y="281"/>
                  </a:moveTo>
                  <a:lnTo>
                    <a:pt x="4696" y="282"/>
                  </a:lnTo>
                  <a:lnTo>
                    <a:pt x="4696" y="283"/>
                  </a:lnTo>
                  <a:lnTo>
                    <a:pt x="4697" y="281"/>
                  </a:lnTo>
                  <a:close/>
                  <a:moveTo>
                    <a:pt x="4701" y="276"/>
                  </a:moveTo>
                  <a:lnTo>
                    <a:pt x="4696" y="282"/>
                  </a:lnTo>
                  <a:lnTo>
                    <a:pt x="4697" y="281"/>
                  </a:lnTo>
                  <a:lnTo>
                    <a:pt x="4726" y="281"/>
                  </a:lnTo>
                  <a:lnTo>
                    <a:pt x="4727" y="280"/>
                  </a:lnTo>
                  <a:lnTo>
                    <a:pt x="4727" y="278"/>
                  </a:lnTo>
                  <a:lnTo>
                    <a:pt x="4701" y="278"/>
                  </a:lnTo>
                  <a:lnTo>
                    <a:pt x="4701" y="276"/>
                  </a:lnTo>
                  <a:close/>
                  <a:moveTo>
                    <a:pt x="35" y="281"/>
                  </a:moveTo>
                  <a:lnTo>
                    <a:pt x="34" y="281"/>
                  </a:lnTo>
                  <a:lnTo>
                    <a:pt x="35" y="282"/>
                  </a:lnTo>
                  <a:lnTo>
                    <a:pt x="35" y="281"/>
                  </a:lnTo>
                  <a:close/>
                  <a:moveTo>
                    <a:pt x="30" y="276"/>
                  </a:moveTo>
                  <a:lnTo>
                    <a:pt x="31" y="278"/>
                  </a:lnTo>
                  <a:lnTo>
                    <a:pt x="31" y="277"/>
                  </a:lnTo>
                  <a:lnTo>
                    <a:pt x="30" y="276"/>
                  </a:lnTo>
                  <a:close/>
                  <a:moveTo>
                    <a:pt x="31" y="277"/>
                  </a:moveTo>
                  <a:lnTo>
                    <a:pt x="31" y="278"/>
                  </a:lnTo>
                  <a:lnTo>
                    <a:pt x="32" y="278"/>
                  </a:lnTo>
                  <a:lnTo>
                    <a:pt x="31" y="277"/>
                  </a:lnTo>
                  <a:close/>
                  <a:moveTo>
                    <a:pt x="4702" y="276"/>
                  </a:moveTo>
                  <a:lnTo>
                    <a:pt x="4701" y="276"/>
                  </a:lnTo>
                  <a:lnTo>
                    <a:pt x="4701" y="278"/>
                  </a:lnTo>
                  <a:lnTo>
                    <a:pt x="4702" y="276"/>
                  </a:lnTo>
                  <a:close/>
                  <a:moveTo>
                    <a:pt x="4728" y="276"/>
                  </a:moveTo>
                  <a:lnTo>
                    <a:pt x="4702" y="276"/>
                  </a:lnTo>
                  <a:lnTo>
                    <a:pt x="4701" y="278"/>
                  </a:lnTo>
                  <a:lnTo>
                    <a:pt x="4727" y="278"/>
                  </a:lnTo>
                  <a:lnTo>
                    <a:pt x="4728" y="276"/>
                  </a:lnTo>
                  <a:close/>
                  <a:moveTo>
                    <a:pt x="30" y="276"/>
                  </a:moveTo>
                  <a:lnTo>
                    <a:pt x="30" y="276"/>
                  </a:lnTo>
                  <a:lnTo>
                    <a:pt x="31" y="277"/>
                  </a:lnTo>
                  <a:lnTo>
                    <a:pt x="30" y="276"/>
                  </a:lnTo>
                  <a:close/>
                  <a:moveTo>
                    <a:pt x="4704" y="270"/>
                  </a:moveTo>
                  <a:lnTo>
                    <a:pt x="4701" y="276"/>
                  </a:lnTo>
                  <a:lnTo>
                    <a:pt x="4702" y="276"/>
                  </a:lnTo>
                  <a:lnTo>
                    <a:pt x="4728" y="276"/>
                  </a:lnTo>
                  <a:lnTo>
                    <a:pt x="4729" y="272"/>
                  </a:lnTo>
                  <a:lnTo>
                    <a:pt x="4704" y="272"/>
                  </a:lnTo>
                  <a:lnTo>
                    <a:pt x="4704" y="270"/>
                  </a:lnTo>
                  <a:close/>
                  <a:moveTo>
                    <a:pt x="27" y="269"/>
                  </a:moveTo>
                  <a:lnTo>
                    <a:pt x="28" y="272"/>
                  </a:lnTo>
                  <a:lnTo>
                    <a:pt x="27" y="270"/>
                  </a:lnTo>
                  <a:lnTo>
                    <a:pt x="27" y="269"/>
                  </a:lnTo>
                  <a:close/>
                  <a:moveTo>
                    <a:pt x="27" y="270"/>
                  </a:moveTo>
                  <a:lnTo>
                    <a:pt x="28" y="272"/>
                  </a:lnTo>
                  <a:lnTo>
                    <a:pt x="27" y="270"/>
                  </a:lnTo>
                  <a:close/>
                  <a:moveTo>
                    <a:pt x="4705" y="269"/>
                  </a:moveTo>
                  <a:lnTo>
                    <a:pt x="4704" y="270"/>
                  </a:lnTo>
                  <a:lnTo>
                    <a:pt x="4704" y="272"/>
                  </a:lnTo>
                  <a:lnTo>
                    <a:pt x="4705" y="269"/>
                  </a:lnTo>
                  <a:close/>
                  <a:moveTo>
                    <a:pt x="4730" y="269"/>
                  </a:moveTo>
                  <a:lnTo>
                    <a:pt x="4705" y="269"/>
                  </a:lnTo>
                  <a:lnTo>
                    <a:pt x="4704" y="272"/>
                  </a:lnTo>
                  <a:lnTo>
                    <a:pt x="4729" y="272"/>
                  </a:lnTo>
                  <a:lnTo>
                    <a:pt x="4730" y="269"/>
                  </a:lnTo>
                  <a:close/>
                  <a:moveTo>
                    <a:pt x="4707" y="263"/>
                  </a:moveTo>
                  <a:lnTo>
                    <a:pt x="4704" y="270"/>
                  </a:lnTo>
                  <a:lnTo>
                    <a:pt x="4705" y="269"/>
                  </a:lnTo>
                  <a:lnTo>
                    <a:pt x="4730" y="269"/>
                  </a:lnTo>
                  <a:lnTo>
                    <a:pt x="4730" y="268"/>
                  </a:lnTo>
                  <a:lnTo>
                    <a:pt x="4731" y="265"/>
                  </a:lnTo>
                  <a:lnTo>
                    <a:pt x="4707" y="265"/>
                  </a:lnTo>
                  <a:lnTo>
                    <a:pt x="4707" y="263"/>
                  </a:lnTo>
                  <a:close/>
                  <a:moveTo>
                    <a:pt x="27" y="269"/>
                  </a:moveTo>
                  <a:lnTo>
                    <a:pt x="27" y="269"/>
                  </a:lnTo>
                  <a:lnTo>
                    <a:pt x="27" y="270"/>
                  </a:lnTo>
                  <a:lnTo>
                    <a:pt x="27" y="269"/>
                  </a:lnTo>
                  <a:close/>
                  <a:moveTo>
                    <a:pt x="25" y="262"/>
                  </a:moveTo>
                  <a:lnTo>
                    <a:pt x="25" y="265"/>
                  </a:lnTo>
                  <a:lnTo>
                    <a:pt x="25" y="263"/>
                  </a:lnTo>
                  <a:lnTo>
                    <a:pt x="25" y="262"/>
                  </a:lnTo>
                  <a:close/>
                  <a:moveTo>
                    <a:pt x="25" y="263"/>
                  </a:moveTo>
                  <a:lnTo>
                    <a:pt x="25" y="265"/>
                  </a:lnTo>
                  <a:lnTo>
                    <a:pt x="26" y="265"/>
                  </a:lnTo>
                  <a:lnTo>
                    <a:pt x="25" y="263"/>
                  </a:lnTo>
                  <a:close/>
                  <a:moveTo>
                    <a:pt x="4707" y="262"/>
                  </a:moveTo>
                  <a:lnTo>
                    <a:pt x="4707" y="263"/>
                  </a:lnTo>
                  <a:lnTo>
                    <a:pt x="4707" y="265"/>
                  </a:lnTo>
                  <a:lnTo>
                    <a:pt x="4707" y="262"/>
                  </a:lnTo>
                  <a:close/>
                  <a:moveTo>
                    <a:pt x="4731" y="262"/>
                  </a:moveTo>
                  <a:lnTo>
                    <a:pt x="4707" y="262"/>
                  </a:lnTo>
                  <a:lnTo>
                    <a:pt x="4707" y="265"/>
                  </a:lnTo>
                  <a:lnTo>
                    <a:pt x="4731" y="265"/>
                  </a:lnTo>
                  <a:lnTo>
                    <a:pt x="4731" y="262"/>
                  </a:lnTo>
                  <a:close/>
                  <a:moveTo>
                    <a:pt x="25" y="262"/>
                  </a:moveTo>
                  <a:lnTo>
                    <a:pt x="25" y="262"/>
                  </a:lnTo>
                  <a:lnTo>
                    <a:pt x="25" y="263"/>
                  </a:lnTo>
                  <a:lnTo>
                    <a:pt x="25" y="262"/>
                  </a:lnTo>
                  <a:close/>
                  <a:moveTo>
                    <a:pt x="4731" y="60"/>
                  </a:moveTo>
                  <a:lnTo>
                    <a:pt x="4707" y="60"/>
                  </a:lnTo>
                  <a:lnTo>
                    <a:pt x="4707" y="256"/>
                  </a:lnTo>
                  <a:lnTo>
                    <a:pt x="4707" y="257"/>
                  </a:lnTo>
                  <a:lnTo>
                    <a:pt x="4707" y="263"/>
                  </a:lnTo>
                  <a:lnTo>
                    <a:pt x="4707" y="262"/>
                  </a:lnTo>
                  <a:lnTo>
                    <a:pt x="4731" y="262"/>
                  </a:lnTo>
                  <a:lnTo>
                    <a:pt x="4731" y="257"/>
                  </a:lnTo>
                  <a:lnTo>
                    <a:pt x="4731" y="60"/>
                  </a:lnTo>
                  <a:close/>
                  <a:moveTo>
                    <a:pt x="24" y="256"/>
                  </a:moveTo>
                  <a:lnTo>
                    <a:pt x="24" y="256"/>
                  </a:lnTo>
                  <a:close/>
                  <a:moveTo>
                    <a:pt x="4707" y="255"/>
                  </a:moveTo>
                  <a:lnTo>
                    <a:pt x="4707" y="256"/>
                  </a:lnTo>
                  <a:lnTo>
                    <a:pt x="4707" y="255"/>
                  </a:lnTo>
                  <a:close/>
                  <a:moveTo>
                    <a:pt x="24" y="255"/>
                  </a:moveTo>
                  <a:lnTo>
                    <a:pt x="24" y="255"/>
                  </a:lnTo>
                  <a:lnTo>
                    <a:pt x="24" y="256"/>
                  </a:lnTo>
                  <a:lnTo>
                    <a:pt x="24" y="255"/>
                  </a:lnTo>
                  <a:close/>
                  <a:moveTo>
                    <a:pt x="24" y="61"/>
                  </a:moveTo>
                  <a:lnTo>
                    <a:pt x="24" y="62"/>
                  </a:lnTo>
                  <a:lnTo>
                    <a:pt x="24" y="61"/>
                  </a:lnTo>
                  <a:close/>
                  <a:moveTo>
                    <a:pt x="4731" y="52"/>
                  </a:moveTo>
                  <a:lnTo>
                    <a:pt x="4707" y="52"/>
                  </a:lnTo>
                  <a:lnTo>
                    <a:pt x="4707" y="54"/>
                  </a:lnTo>
                  <a:lnTo>
                    <a:pt x="4707" y="62"/>
                  </a:lnTo>
                  <a:lnTo>
                    <a:pt x="4707" y="60"/>
                  </a:lnTo>
                  <a:lnTo>
                    <a:pt x="4731" y="60"/>
                  </a:lnTo>
                  <a:lnTo>
                    <a:pt x="4731" y="54"/>
                  </a:lnTo>
                  <a:lnTo>
                    <a:pt x="4707" y="54"/>
                  </a:lnTo>
                  <a:lnTo>
                    <a:pt x="4707" y="53"/>
                  </a:lnTo>
                  <a:lnTo>
                    <a:pt x="4731" y="53"/>
                  </a:lnTo>
                  <a:lnTo>
                    <a:pt x="4731" y="52"/>
                  </a:lnTo>
                  <a:close/>
                  <a:moveTo>
                    <a:pt x="24" y="60"/>
                  </a:moveTo>
                  <a:lnTo>
                    <a:pt x="24" y="60"/>
                  </a:lnTo>
                  <a:lnTo>
                    <a:pt x="24" y="61"/>
                  </a:lnTo>
                  <a:lnTo>
                    <a:pt x="24" y="60"/>
                  </a:lnTo>
                  <a:close/>
                  <a:moveTo>
                    <a:pt x="25" y="52"/>
                  </a:moveTo>
                  <a:lnTo>
                    <a:pt x="25" y="54"/>
                  </a:lnTo>
                  <a:lnTo>
                    <a:pt x="25" y="53"/>
                  </a:lnTo>
                  <a:lnTo>
                    <a:pt x="25" y="52"/>
                  </a:lnTo>
                  <a:close/>
                  <a:moveTo>
                    <a:pt x="25" y="53"/>
                  </a:moveTo>
                  <a:lnTo>
                    <a:pt x="25" y="54"/>
                  </a:lnTo>
                  <a:lnTo>
                    <a:pt x="25" y="53"/>
                  </a:lnTo>
                  <a:close/>
                  <a:moveTo>
                    <a:pt x="4707" y="52"/>
                  </a:moveTo>
                  <a:lnTo>
                    <a:pt x="4707" y="53"/>
                  </a:lnTo>
                  <a:lnTo>
                    <a:pt x="4707" y="54"/>
                  </a:lnTo>
                  <a:lnTo>
                    <a:pt x="4707" y="52"/>
                  </a:lnTo>
                  <a:close/>
                  <a:moveTo>
                    <a:pt x="26" y="52"/>
                  </a:moveTo>
                  <a:lnTo>
                    <a:pt x="25" y="52"/>
                  </a:lnTo>
                  <a:lnTo>
                    <a:pt x="25" y="53"/>
                  </a:lnTo>
                  <a:lnTo>
                    <a:pt x="26" y="52"/>
                  </a:lnTo>
                  <a:close/>
                  <a:moveTo>
                    <a:pt x="4704" y="46"/>
                  </a:moveTo>
                  <a:lnTo>
                    <a:pt x="4707" y="53"/>
                  </a:lnTo>
                  <a:lnTo>
                    <a:pt x="4707" y="52"/>
                  </a:lnTo>
                  <a:lnTo>
                    <a:pt x="4731" y="52"/>
                  </a:lnTo>
                  <a:lnTo>
                    <a:pt x="4730" y="48"/>
                  </a:lnTo>
                  <a:lnTo>
                    <a:pt x="4730" y="47"/>
                  </a:lnTo>
                  <a:lnTo>
                    <a:pt x="4705" y="47"/>
                  </a:lnTo>
                  <a:lnTo>
                    <a:pt x="4704" y="46"/>
                  </a:lnTo>
                  <a:close/>
                  <a:moveTo>
                    <a:pt x="28" y="45"/>
                  </a:moveTo>
                  <a:lnTo>
                    <a:pt x="27" y="47"/>
                  </a:lnTo>
                  <a:lnTo>
                    <a:pt x="27" y="46"/>
                  </a:lnTo>
                  <a:lnTo>
                    <a:pt x="28" y="45"/>
                  </a:lnTo>
                  <a:close/>
                  <a:moveTo>
                    <a:pt x="27" y="46"/>
                  </a:moveTo>
                  <a:lnTo>
                    <a:pt x="27" y="47"/>
                  </a:lnTo>
                  <a:lnTo>
                    <a:pt x="27" y="46"/>
                  </a:lnTo>
                  <a:close/>
                  <a:moveTo>
                    <a:pt x="4704" y="45"/>
                  </a:moveTo>
                  <a:lnTo>
                    <a:pt x="4704" y="46"/>
                  </a:lnTo>
                  <a:lnTo>
                    <a:pt x="4705" y="47"/>
                  </a:lnTo>
                  <a:lnTo>
                    <a:pt x="4704" y="45"/>
                  </a:lnTo>
                  <a:close/>
                  <a:moveTo>
                    <a:pt x="4729" y="45"/>
                  </a:moveTo>
                  <a:lnTo>
                    <a:pt x="4704" y="45"/>
                  </a:lnTo>
                  <a:lnTo>
                    <a:pt x="4705" y="47"/>
                  </a:lnTo>
                  <a:lnTo>
                    <a:pt x="4730" y="47"/>
                  </a:lnTo>
                  <a:lnTo>
                    <a:pt x="4729" y="45"/>
                  </a:lnTo>
                  <a:close/>
                  <a:moveTo>
                    <a:pt x="28" y="45"/>
                  </a:moveTo>
                  <a:lnTo>
                    <a:pt x="28" y="45"/>
                  </a:lnTo>
                  <a:lnTo>
                    <a:pt x="27" y="46"/>
                  </a:lnTo>
                  <a:lnTo>
                    <a:pt x="28" y="45"/>
                  </a:lnTo>
                  <a:close/>
                  <a:moveTo>
                    <a:pt x="4727" y="39"/>
                  </a:moveTo>
                  <a:lnTo>
                    <a:pt x="4701" y="39"/>
                  </a:lnTo>
                  <a:lnTo>
                    <a:pt x="4702" y="41"/>
                  </a:lnTo>
                  <a:lnTo>
                    <a:pt x="4704" y="46"/>
                  </a:lnTo>
                  <a:lnTo>
                    <a:pt x="4704" y="45"/>
                  </a:lnTo>
                  <a:lnTo>
                    <a:pt x="4729" y="45"/>
                  </a:lnTo>
                  <a:lnTo>
                    <a:pt x="4727" y="39"/>
                  </a:lnTo>
                  <a:close/>
                  <a:moveTo>
                    <a:pt x="4701" y="40"/>
                  </a:moveTo>
                  <a:lnTo>
                    <a:pt x="4702" y="41"/>
                  </a:lnTo>
                  <a:lnTo>
                    <a:pt x="4701" y="40"/>
                  </a:lnTo>
                  <a:close/>
                  <a:moveTo>
                    <a:pt x="4701" y="39"/>
                  </a:moveTo>
                  <a:lnTo>
                    <a:pt x="4701" y="40"/>
                  </a:lnTo>
                  <a:lnTo>
                    <a:pt x="4702" y="41"/>
                  </a:lnTo>
                  <a:lnTo>
                    <a:pt x="4701" y="39"/>
                  </a:lnTo>
                  <a:close/>
                  <a:moveTo>
                    <a:pt x="31" y="39"/>
                  </a:moveTo>
                  <a:lnTo>
                    <a:pt x="30" y="41"/>
                  </a:lnTo>
                  <a:lnTo>
                    <a:pt x="31" y="40"/>
                  </a:lnTo>
                  <a:lnTo>
                    <a:pt x="31" y="39"/>
                  </a:lnTo>
                  <a:close/>
                  <a:moveTo>
                    <a:pt x="31" y="40"/>
                  </a:moveTo>
                  <a:lnTo>
                    <a:pt x="30" y="41"/>
                  </a:lnTo>
                  <a:lnTo>
                    <a:pt x="31" y="40"/>
                  </a:lnTo>
                  <a:close/>
                  <a:moveTo>
                    <a:pt x="4696" y="34"/>
                  </a:moveTo>
                  <a:lnTo>
                    <a:pt x="4701" y="40"/>
                  </a:lnTo>
                  <a:lnTo>
                    <a:pt x="4701" y="39"/>
                  </a:lnTo>
                  <a:lnTo>
                    <a:pt x="4727" y="39"/>
                  </a:lnTo>
                  <a:lnTo>
                    <a:pt x="4727" y="37"/>
                  </a:lnTo>
                  <a:lnTo>
                    <a:pt x="4726" y="35"/>
                  </a:lnTo>
                  <a:lnTo>
                    <a:pt x="4698" y="35"/>
                  </a:lnTo>
                  <a:lnTo>
                    <a:pt x="4696" y="34"/>
                  </a:lnTo>
                  <a:close/>
                  <a:moveTo>
                    <a:pt x="32" y="39"/>
                  </a:moveTo>
                  <a:lnTo>
                    <a:pt x="31" y="39"/>
                  </a:lnTo>
                  <a:lnTo>
                    <a:pt x="31" y="40"/>
                  </a:lnTo>
                  <a:lnTo>
                    <a:pt x="32" y="39"/>
                  </a:lnTo>
                  <a:close/>
                  <a:moveTo>
                    <a:pt x="36" y="33"/>
                  </a:moveTo>
                  <a:lnTo>
                    <a:pt x="34" y="35"/>
                  </a:lnTo>
                  <a:lnTo>
                    <a:pt x="35" y="34"/>
                  </a:lnTo>
                  <a:lnTo>
                    <a:pt x="36" y="33"/>
                  </a:lnTo>
                  <a:close/>
                  <a:moveTo>
                    <a:pt x="35" y="34"/>
                  </a:moveTo>
                  <a:lnTo>
                    <a:pt x="34" y="35"/>
                  </a:lnTo>
                  <a:lnTo>
                    <a:pt x="35" y="35"/>
                  </a:lnTo>
                  <a:lnTo>
                    <a:pt x="35" y="34"/>
                  </a:lnTo>
                  <a:close/>
                  <a:moveTo>
                    <a:pt x="4696" y="33"/>
                  </a:moveTo>
                  <a:lnTo>
                    <a:pt x="4696" y="34"/>
                  </a:lnTo>
                  <a:lnTo>
                    <a:pt x="4698" y="35"/>
                  </a:lnTo>
                  <a:lnTo>
                    <a:pt x="4696" y="33"/>
                  </a:lnTo>
                  <a:close/>
                  <a:moveTo>
                    <a:pt x="4725" y="33"/>
                  </a:moveTo>
                  <a:lnTo>
                    <a:pt x="4696" y="33"/>
                  </a:lnTo>
                  <a:lnTo>
                    <a:pt x="4698" y="35"/>
                  </a:lnTo>
                  <a:lnTo>
                    <a:pt x="4726" y="35"/>
                  </a:lnTo>
                  <a:lnTo>
                    <a:pt x="4725" y="33"/>
                  </a:lnTo>
                  <a:close/>
                  <a:moveTo>
                    <a:pt x="37" y="33"/>
                  </a:moveTo>
                  <a:lnTo>
                    <a:pt x="36" y="33"/>
                  </a:lnTo>
                  <a:lnTo>
                    <a:pt x="35" y="34"/>
                  </a:lnTo>
                  <a:lnTo>
                    <a:pt x="37" y="33"/>
                  </a:lnTo>
                  <a:close/>
                  <a:moveTo>
                    <a:pt x="4691" y="30"/>
                  </a:moveTo>
                  <a:lnTo>
                    <a:pt x="4696" y="34"/>
                  </a:lnTo>
                  <a:lnTo>
                    <a:pt x="4696" y="33"/>
                  </a:lnTo>
                  <a:lnTo>
                    <a:pt x="4725" y="33"/>
                  </a:lnTo>
                  <a:lnTo>
                    <a:pt x="4723" y="30"/>
                  </a:lnTo>
                  <a:lnTo>
                    <a:pt x="4692" y="30"/>
                  </a:lnTo>
                  <a:lnTo>
                    <a:pt x="4691" y="30"/>
                  </a:lnTo>
                  <a:close/>
                  <a:moveTo>
                    <a:pt x="42" y="29"/>
                  </a:moveTo>
                  <a:lnTo>
                    <a:pt x="40" y="30"/>
                  </a:lnTo>
                  <a:lnTo>
                    <a:pt x="41" y="30"/>
                  </a:lnTo>
                  <a:lnTo>
                    <a:pt x="42" y="29"/>
                  </a:lnTo>
                  <a:close/>
                  <a:moveTo>
                    <a:pt x="41" y="30"/>
                  </a:moveTo>
                  <a:lnTo>
                    <a:pt x="40" y="30"/>
                  </a:lnTo>
                  <a:lnTo>
                    <a:pt x="41" y="30"/>
                  </a:lnTo>
                  <a:close/>
                  <a:moveTo>
                    <a:pt x="4690" y="29"/>
                  </a:moveTo>
                  <a:lnTo>
                    <a:pt x="4691" y="30"/>
                  </a:lnTo>
                  <a:lnTo>
                    <a:pt x="4692" y="30"/>
                  </a:lnTo>
                  <a:lnTo>
                    <a:pt x="4690" y="29"/>
                  </a:lnTo>
                  <a:close/>
                  <a:moveTo>
                    <a:pt x="4723" y="29"/>
                  </a:moveTo>
                  <a:lnTo>
                    <a:pt x="4690" y="29"/>
                  </a:lnTo>
                  <a:lnTo>
                    <a:pt x="4692" y="30"/>
                  </a:lnTo>
                  <a:lnTo>
                    <a:pt x="4723" y="30"/>
                  </a:lnTo>
                  <a:lnTo>
                    <a:pt x="4723" y="29"/>
                  </a:lnTo>
                  <a:close/>
                  <a:moveTo>
                    <a:pt x="42" y="29"/>
                  </a:moveTo>
                  <a:lnTo>
                    <a:pt x="42" y="29"/>
                  </a:lnTo>
                  <a:lnTo>
                    <a:pt x="41" y="30"/>
                  </a:lnTo>
                  <a:lnTo>
                    <a:pt x="42" y="29"/>
                  </a:lnTo>
                  <a:close/>
                  <a:moveTo>
                    <a:pt x="4685" y="27"/>
                  </a:moveTo>
                  <a:lnTo>
                    <a:pt x="4691" y="30"/>
                  </a:lnTo>
                  <a:lnTo>
                    <a:pt x="4690" y="29"/>
                  </a:lnTo>
                  <a:lnTo>
                    <a:pt x="4723" y="29"/>
                  </a:lnTo>
                  <a:lnTo>
                    <a:pt x="4721" y="27"/>
                  </a:lnTo>
                  <a:lnTo>
                    <a:pt x="4686" y="27"/>
                  </a:lnTo>
                  <a:lnTo>
                    <a:pt x="4685" y="27"/>
                  </a:lnTo>
                  <a:close/>
                  <a:moveTo>
                    <a:pt x="48" y="26"/>
                  </a:moveTo>
                  <a:lnTo>
                    <a:pt x="46" y="27"/>
                  </a:lnTo>
                  <a:lnTo>
                    <a:pt x="47" y="27"/>
                  </a:lnTo>
                  <a:lnTo>
                    <a:pt x="48" y="26"/>
                  </a:lnTo>
                  <a:close/>
                  <a:moveTo>
                    <a:pt x="47" y="27"/>
                  </a:moveTo>
                  <a:lnTo>
                    <a:pt x="46" y="27"/>
                  </a:lnTo>
                  <a:lnTo>
                    <a:pt x="47" y="27"/>
                  </a:lnTo>
                  <a:close/>
                  <a:moveTo>
                    <a:pt x="4684" y="26"/>
                  </a:moveTo>
                  <a:lnTo>
                    <a:pt x="4685" y="27"/>
                  </a:lnTo>
                  <a:lnTo>
                    <a:pt x="4686" y="27"/>
                  </a:lnTo>
                  <a:lnTo>
                    <a:pt x="4684" y="26"/>
                  </a:lnTo>
                  <a:close/>
                  <a:moveTo>
                    <a:pt x="4721" y="26"/>
                  </a:moveTo>
                  <a:lnTo>
                    <a:pt x="4684" y="26"/>
                  </a:lnTo>
                  <a:lnTo>
                    <a:pt x="4686" y="27"/>
                  </a:lnTo>
                  <a:lnTo>
                    <a:pt x="4721" y="27"/>
                  </a:lnTo>
                  <a:lnTo>
                    <a:pt x="4721" y="26"/>
                  </a:lnTo>
                  <a:close/>
                  <a:moveTo>
                    <a:pt x="49" y="26"/>
                  </a:moveTo>
                  <a:lnTo>
                    <a:pt x="48" y="26"/>
                  </a:lnTo>
                  <a:lnTo>
                    <a:pt x="47" y="27"/>
                  </a:lnTo>
                  <a:lnTo>
                    <a:pt x="49" y="26"/>
                  </a:lnTo>
                  <a:close/>
                  <a:moveTo>
                    <a:pt x="4678" y="24"/>
                  </a:moveTo>
                  <a:lnTo>
                    <a:pt x="4685" y="27"/>
                  </a:lnTo>
                  <a:lnTo>
                    <a:pt x="4684" y="26"/>
                  </a:lnTo>
                  <a:lnTo>
                    <a:pt x="4721" y="26"/>
                  </a:lnTo>
                  <a:lnTo>
                    <a:pt x="4719" y="24"/>
                  </a:lnTo>
                  <a:lnTo>
                    <a:pt x="4679" y="24"/>
                  </a:lnTo>
                  <a:lnTo>
                    <a:pt x="4678" y="24"/>
                  </a:lnTo>
                  <a:close/>
                  <a:moveTo>
                    <a:pt x="55" y="24"/>
                  </a:moveTo>
                  <a:lnTo>
                    <a:pt x="53" y="24"/>
                  </a:lnTo>
                  <a:lnTo>
                    <a:pt x="54" y="24"/>
                  </a:lnTo>
                  <a:lnTo>
                    <a:pt x="55" y="24"/>
                  </a:lnTo>
                  <a:close/>
                  <a:moveTo>
                    <a:pt x="54" y="24"/>
                  </a:moveTo>
                  <a:lnTo>
                    <a:pt x="53" y="24"/>
                  </a:lnTo>
                  <a:lnTo>
                    <a:pt x="54" y="24"/>
                  </a:lnTo>
                  <a:close/>
                  <a:moveTo>
                    <a:pt x="4677" y="24"/>
                  </a:moveTo>
                  <a:lnTo>
                    <a:pt x="4678" y="24"/>
                  </a:lnTo>
                  <a:lnTo>
                    <a:pt x="4679" y="24"/>
                  </a:lnTo>
                  <a:lnTo>
                    <a:pt x="4677" y="24"/>
                  </a:lnTo>
                  <a:close/>
                  <a:moveTo>
                    <a:pt x="4719" y="24"/>
                  </a:moveTo>
                  <a:lnTo>
                    <a:pt x="4677" y="24"/>
                  </a:lnTo>
                  <a:lnTo>
                    <a:pt x="4679" y="24"/>
                  </a:lnTo>
                  <a:lnTo>
                    <a:pt x="4719" y="24"/>
                  </a:lnTo>
                  <a:close/>
                  <a:moveTo>
                    <a:pt x="58" y="24"/>
                  </a:moveTo>
                  <a:lnTo>
                    <a:pt x="55" y="24"/>
                  </a:lnTo>
                  <a:lnTo>
                    <a:pt x="54" y="24"/>
                  </a:lnTo>
                  <a:lnTo>
                    <a:pt x="58" y="24"/>
                  </a:lnTo>
                  <a:close/>
                  <a:moveTo>
                    <a:pt x="4719" y="24"/>
                  </a:moveTo>
                  <a:lnTo>
                    <a:pt x="4669" y="24"/>
                  </a:lnTo>
                  <a:lnTo>
                    <a:pt x="4678" y="24"/>
                  </a:lnTo>
                  <a:lnTo>
                    <a:pt x="4677" y="24"/>
                  </a:lnTo>
                  <a:lnTo>
                    <a:pt x="4719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1" name="Freeform 243">
              <a:extLst>
                <a:ext uri="{FF2B5EF4-FFF2-40B4-BE49-F238E27FC236}">
                  <a16:creationId xmlns:a16="http://schemas.microsoft.com/office/drawing/2014/main" id="{34B1B705-3E3C-4660-8424-0D3D9A013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1" y="527"/>
              <a:ext cx="453" cy="453"/>
            </a:xfrm>
            <a:custGeom>
              <a:avLst/>
              <a:gdLst>
                <a:gd name="T0" fmla="+- 0 2588 2362"/>
                <a:gd name="T1" fmla="*/ T0 w 453"/>
                <a:gd name="T2" fmla="+- 0 527 527"/>
                <a:gd name="T3" fmla="*/ 527 h 453"/>
                <a:gd name="T4" fmla="+- 0 2517 2362"/>
                <a:gd name="T5" fmla="*/ T4 w 453"/>
                <a:gd name="T6" fmla="+- 0 539 527"/>
                <a:gd name="T7" fmla="*/ 539 h 453"/>
                <a:gd name="T8" fmla="+- 0 2455 2362"/>
                <a:gd name="T9" fmla="*/ T8 w 453"/>
                <a:gd name="T10" fmla="+- 0 571 527"/>
                <a:gd name="T11" fmla="*/ 571 h 453"/>
                <a:gd name="T12" fmla="+- 0 2406 2362"/>
                <a:gd name="T13" fmla="*/ T12 w 453"/>
                <a:gd name="T14" fmla="+- 0 620 527"/>
                <a:gd name="T15" fmla="*/ 620 h 453"/>
                <a:gd name="T16" fmla="+- 0 2373 2362"/>
                <a:gd name="T17" fmla="*/ T16 w 453"/>
                <a:gd name="T18" fmla="+- 0 682 527"/>
                <a:gd name="T19" fmla="*/ 682 h 453"/>
                <a:gd name="T20" fmla="+- 0 2362 2362"/>
                <a:gd name="T21" fmla="*/ T20 w 453"/>
                <a:gd name="T22" fmla="+- 0 754 527"/>
                <a:gd name="T23" fmla="*/ 754 h 453"/>
                <a:gd name="T24" fmla="+- 0 2373 2362"/>
                <a:gd name="T25" fmla="*/ T24 w 453"/>
                <a:gd name="T26" fmla="+- 0 825 527"/>
                <a:gd name="T27" fmla="*/ 825 h 453"/>
                <a:gd name="T28" fmla="+- 0 2406 2362"/>
                <a:gd name="T29" fmla="*/ T28 w 453"/>
                <a:gd name="T30" fmla="+- 0 887 527"/>
                <a:gd name="T31" fmla="*/ 887 h 453"/>
                <a:gd name="T32" fmla="+- 0 2455 2362"/>
                <a:gd name="T33" fmla="*/ T32 w 453"/>
                <a:gd name="T34" fmla="+- 0 936 527"/>
                <a:gd name="T35" fmla="*/ 936 h 453"/>
                <a:gd name="T36" fmla="+- 0 2517 2362"/>
                <a:gd name="T37" fmla="*/ T36 w 453"/>
                <a:gd name="T38" fmla="+- 0 968 527"/>
                <a:gd name="T39" fmla="*/ 968 h 453"/>
                <a:gd name="T40" fmla="+- 0 2588 2362"/>
                <a:gd name="T41" fmla="*/ T40 w 453"/>
                <a:gd name="T42" fmla="+- 0 980 527"/>
                <a:gd name="T43" fmla="*/ 980 h 453"/>
                <a:gd name="T44" fmla="+- 0 2660 2362"/>
                <a:gd name="T45" fmla="*/ T44 w 453"/>
                <a:gd name="T46" fmla="+- 0 968 527"/>
                <a:gd name="T47" fmla="*/ 968 h 453"/>
                <a:gd name="T48" fmla="+- 0 2722 2362"/>
                <a:gd name="T49" fmla="*/ T48 w 453"/>
                <a:gd name="T50" fmla="+- 0 936 527"/>
                <a:gd name="T51" fmla="*/ 936 h 453"/>
                <a:gd name="T52" fmla="+- 0 2771 2362"/>
                <a:gd name="T53" fmla="*/ T52 w 453"/>
                <a:gd name="T54" fmla="+- 0 887 527"/>
                <a:gd name="T55" fmla="*/ 887 h 453"/>
                <a:gd name="T56" fmla="+- 0 2803 2362"/>
                <a:gd name="T57" fmla="*/ T56 w 453"/>
                <a:gd name="T58" fmla="+- 0 825 527"/>
                <a:gd name="T59" fmla="*/ 825 h 453"/>
                <a:gd name="T60" fmla="+- 0 2814 2362"/>
                <a:gd name="T61" fmla="*/ T60 w 453"/>
                <a:gd name="T62" fmla="+- 0 754 527"/>
                <a:gd name="T63" fmla="*/ 754 h 453"/>
                <a:gd name="T64" fmla="+- 0 2803 2362"/>
                <a:gd name="T65" fmla="*/ T64 w 453"/>
                <a:gd name="T66" fmla="+- 0 682 527"/>
                <a:gd name="T67" fmla="*/ 682 h 453"/>
                <a:gd name="T68" fmla="+- 0 2771 2362"/>
                <a:gd name="T69" fmla="*/ T68 w 453"/>
                <a:gd name="T70" fmla="+- 0 620 527"/>
                <a:gd name="T71" fmla="*/ 620 h 453"/>
                <a:gd name="T72" fmla="+- 0 2722 2362"/>
                <a:gd name="T73" fmla="*/ T72 w 453"/>
                <a:gd name="T74" fmla="+- 0 571 527"/>
                <a:gd name="T75" fmla="*/ 571 h 453"/>
                <a:gd name="T76" fmla="+- 0 2660 2362"/>
                <a:gd name="T77" fmla="*/ T76 w 453"/>
                <a:gd name="T78" fmla="+- 0 539 527"/>
                <a:gd name="T79" fmla="*/ 539 h 453"/>
                <a:gd name="T80" fmla="+- 0 2588 2362"/>
                <a:gd name="T81" fmla="*/ T80 w 453"/>
                <a:gd name="T82" fmla="+- 0 527 527"/>
                <a:gd name="T83" fmla="*/ 527 h 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3" h="453">
                  <a:moveTo>
                    <a:pt x="226" y="0"/>
                  </a:moveTo>
                  <a:lnTo>
                    <a:pt x="155" y="12"/>
                  </a:lnTo>
                  <a:lnTo>
                    <a:pt x="93" y="44"/>
                  </a:lnTo>
                  <a:lnTo>
                    <a:pt x="44" y="93"/>
                  </a:lnTo>
                  <a:lnTo>
                    <a:pt x="11" y="155"/>
                  </a:lnTo>
                  <a:lnTo>
                    <a:pt x="0" y="227"/>
                  </a:lnTo>
                  <a:lnTo>
                    <a:pt x="11" y="298"/>
                  </a:lnTo>
                  <a:lnTo>
                    <a:pt x="44" y="360"/>
                  </a:lnTo>
                  <a:lnTo>
                    <a:pt x="93" y="409"/>
                  </a:lnTo>
                  <a:lnTo>
                    <a:pt x="155" y="441"/>
                  </a:lnTo>
                  <a:lnTo>
                    <a:pt x="226" y="453"/>
                  </a:lnTo>
                  <a:lnTo>
                    <a:pt x="298" y="441"/>
                  </a:lnTo>
                  <a:lnTo>
                    <a:pt x="360" y="409"/>
                  </a:lnTo>
                  <a:lnTo>
                    <a:pt x="409" y="360"/>
                  </a:lnTo>
                  <a:lnTo>
                    <a:pt x="441" y="298"/>
                  </a:lnTo>
                  <a:lnTo>
                    <a:pt x="452" y="227"/>
                  </a:lnTo>
                  <a:lnTo>
                    <a:pt x="441" y="155"/>
                  </a:lnTo>
                  <a:lnTo>
                    <a:pt x="409" y="93"/>
                  </a:lnTo>
                  <a:lnTo>
                    <a:pt x="360" y="44"/>
                  </a:lnTo>
                  <a:lnTo>
                    <a:pt x="298" y="1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2" name="Freeform 242">
              <a:extLst>
                <a:ext uri="{FF2B5EF4-FFF2-40B4-BE49-F238E27FC236}">
                  <a16:creationId xmlns:a16="http://schemas.microsoft.com/office/drawing/2014/main" id="{ACC26C0D-85E6-4B37-A11E-8271EA657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1" y="527"/>
              <a:ext cx="453" cy="453"/>
            </a:xfrm>
            <a:custGeom>
              <a:avLst/>
              <a:gdLst>
                <a:gd name="T0" fmla="+- 0 2362 2362"/>
                <a:gd name="T1" fmla="*/ T0 w 453"/>
                <a:gd name="T2" fmla="+- 0 754 527"/>
                <a:gd name="T3" fmla="*/ 754 h 453"/>
                <a:gd name="T4" fmla="+- 0 2373 2362"/>
                <a:gd name="T5" fmla="*/ T4 w 453"/>
                <a:gd name="T6" fmla="+- 0 682 527"/>
                <a:gd name="T7" fmla="*/ 682 h 453"/>
                <a:gd name="T8" fmla="+- 0 2406 2362"/>
                <a:gd name="T9" fmla="*/ T8 w 453"/>
                <a:gd name="T10" fmla="+- 0 620 527"/>
                <a:gd name="T11" fmla="*/ 620 h 453"/>
                <a:gd name="T12" fmla="+- 0 2455 2362"/>
                <a:gd name="T13" fmla="*/ T12 w 453"/>
                <a:gd name="T14" fmla="+- 0 571 527"/>
                <a:gd name="T15" fmla="*/ 571 h 453"/>
                <a:gd name="T16" fmla="+- 0 2517 2362"/>
                <a:gd name="T17" fmla="*/ T16 w 453"/>
                <a:gd name="T18" fmla="+- 0 539 527"/>
                <a:gd name="T19" fmla="*/ 539 h 453"/>
                <a:gd name="T20" fmla="+- 0 2588 2362"/>
                <a:gd name="T21" fmla="*/ T20 w 453"/>
                <a:gd name="T22" fmla="+- 0 527 527"/>
                <a:gd name="T23" fmla="*/ 527 h 453"/>
                <a:gd name="T24" fmla="+- 0 2660 2362"/>
                <a:gd name="T25" fmla="*/ T24 w 453"/>
                <a:gd name="T26" fmla="+- 0 539 527"/>
                <a:gd name="T27" fmla="*/ 539 h 453"/>
                <a:gd name="T28" fmla="+- 0 2722 2362"/>
                <a:gd name="T29" fmla="*/ T28 w 453"/>
                <a:gd name="T30" fmla="+- 0 571 527"/>
                <a:gd name="T31" fmla="*/ 571 h 453"/>
                <a:gd name="T32" fmla="+- 0 2771 2362"/>
                <a:gd name="T33" fmla="*/ T32 w 453"/>
                <a:gd name="T34" fmla="+- 0 620 527"/>
                <a:gd name="T35" fmla="*/ 620 h 453"/>
                <a:gd name="T36" fmla="+- 0 2803 2362"/>
                <a:gd name="T37" fmla="*/ T36 w 453"/>
                <a:gd name="T38" fmla="+- 0 682 527"/>
                <a:gd name="T39" fmla="*/ 682 h 453"/>
                <a:gd name="T40" fmla="+- 0 2814 2362"/>
                <a:gd name="T41" fmla="*/ T40 w 453"/>
                <a:gd name="T42" fmla="+- 0 754 527"/>
                <a:gd name="T43" fmla="*/ 754 h 453"/>
                <a:gd name="T44" fmla="+- 0 2803 2362"/>
                <a:gd name="T45" fmla="*/ T44 w 453"/>
                <a:gd name="T46" fmla="+- 0 825 527"/>
                <a:gd name="T47" fmla="*/ 825 h 453"/>
                <a:gd name="T48" fmla="+- 0 2771 2362"/>
                <a:gd name="T49" fmla="*/ T48 w 453"/>
                <a:gd name="T50" fmla="+- 0 887 527"/>
                <a:gd name="T51" fmla="*/ 887 h 453"/>
                <a:gd name="T52" fmla="+- 0 2722 2362"/>
                <a:gd name="T53" fmla="*/ T52 w 453"/>
                <a:gd name="T54" fmla="+- 0 936 527"/>
                <a:gd name="T55" fmla="*/ 936 h 453"/>
                <a:gd name="T56" fmla="+- 0 2660 2362"/>
                <a:gd name="T57" fmla="*/ T56 w 453"/>
                <a:gd name="T58" fmla="+- 0 968 527"/>
                <a:gd name="T59" fmla="*/ 968 h 453"/>
                <a:gd name="T60" fmla="+- 0 2588 2362"/>
                <a:gd name="T61" fmla="*/ T60 w 453"/>
                <a:gd name="T62" fmla="+- 0 980 527"/>
                <a:gd name="T63" fmla="*/ 980 h 453"/>
                <a:gd name="T64" fmla="+- 0 2517 2362"/>
                <a:gd name="T65" fmla="*/ T64 w 453"/>
                <a:gd name="T66" fmla="+- 0 968 527"/>
                <a:gd name="T67" fmla="*/ 968 h 453"/>
                <a:gd name="T68" fmla="+- 0 2455 2362"/>
                <a:gd name="T69" fmla="*/ T68 w 453"/>
                <a:gd name="T70" fmla="+- 0 936 527"/>
                <a:gd name="T71" fmla="*/ 936 h 453"/>
                <a:gd name="T72" fmla="+- 0 2406 2362"/>
                <a:gd name="T73" fmla="*/ T72 w 453"/>
                <a:gd name="T74" fmla="+- 0 887 527"/>
                <a:gd name="T75" fmla="*/ 887 h 453"/>
                <a:gd name="T76" fmla="+- 0 2373 2362"/>
                <a:gd name="T77" fmla="*/ T76 w 453"/>
                <a:gd name="T78" fmla="+- 0 825 527"/>
                <a:gd name="T79" fmla="*/ 825 h 453"/>
                <a:gd name="T80" fmla="+- 0 2362 2362"/>
                <a:gd name="T81" fmla="*/ T80 w 453"/>
                <a:gd name="T82" fmla="+- 0 754 527"/>
                <a:gd name="T83" fmla="*/ 754 h 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3" h="453">
                  <a:moveTo>
                    <a:pt x="0" y="227"/>
                  </a:moveTo>
                  <a:lnTo>
                    <a:pt x="11" y="155"/>
                  </a:lnTo>
                  <a:lnTo>
                    <a:pt x="44" y="93"/>
                  </a:lnTo>
                  <a:lnTo>
                    <a:pt x="93" y="44"/>
                  </a:lnTo>
                  <a:lnTo>
                    <a:pt x="155" y="12"/>
                  </a:lnTo>
                  <a:lnTo>
                    <a:pt x="226" y="0"/>
                  </a:lnTo>
                  <a:lnTo>
                    <a:pt x="298" y="12"/>
                  </a:lnTo>
                  <a:lnTo>
                    <a:pt x="360" y="44"/>
                  </a:lnTo>
                  <a:lnTo>
                    <a:pt x="409" y="93"/>
                  </a:lnTo>
                  <a:lnTo>
                    <a:pt x="441" y="155"/>
                  </a:lnTo>
                  <a:lnTo>
                    <a:pt x="452" y="227"/>
                  </a:lnTo>
                  <a:lnTo>
                    <a:pt x="441" y="298"/>
                  </a:lnTo>
                  <a:lnTo>
                    <a:pt x="409" y="360"/>
                  </a:lnTo>
                  <a:lnTo>
                    <a:pt x="360" y="409"/>
                  </a:lnTo>
                  <a:lnTo>
                    <a:pt x="298" y="441"/>
                  </a:lnTo>
                  <a:lnTo>
                    <a:pt x="226" y="453"/>
                  </a:lnTo>
                  <a:lnTo>
                    <a:pt x="155" y="441"/>
                  </a:lnTo>
                  <a:lnTo>
                    <a:pt x="93" y="409"/>
                  </a:lnTo>
                  <a:lnTo>
                    <a:pt x="44" y="360"/>
                  </a:lnTo>
                  <a:lnTo>
                    <a:pt x="11" y="298"/>
                  </a:lnTo>
                  <a:lnTo>
                    <a:pt x="0" y="227"/>
                  </a:lnTo>
                  <a:close/>
                </a:path>
              </a:pathLst>
            </a:custGeom>
            <a:noFill/>
            <a:ln w="760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3" name="Freeform 241">
              <a:extLst>
                <a:ext uri="{FF2B5EF4-FFF2-40B4-BE49-F238E27FC236}">
                  <a16:creationId xmlns:a16="http://schemas.microsoft.com/office/drawing/2014/main" id="{6F4DD9F9-23FA-4DDC-AD9A-81E0880C3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9" y="1278"/>
              <a:ext cx="817" cy="815"/>
            </a:xfrm>
            <a:custGeom>
              <a:avLst/>
              <a:gdLst>
                <a:gd name="T0" fmla="+- 0 2180 2180"/>
                <a:gd name="T1" fmla="*/ T0 w 817"/>
                <a:gd name="T2" fmla="+- 0 1686 1279"/>
                <a:gd name="T3" fmla="*/ 1686 h 815"/>
                <a:gd name="T4" fmla="+- 0 2588 2180"/>
                <a:gd name="T5" fmla="*/ T4 w 817"/>
                <a:gd name="T6" fmla="+- 0 1279 1279"/>
                <a:gd name="T7" fmla="*/ 1279 h 815"/>
                <a:gd name="T8" fmla="+- 0 2996 2180"/>
                <a:gd name="T9" fmla="*/ T8 w 817"/>
                <a:gd name="T10" fmla="+- 0 1686 1279"/>
                <a:gd name="T11" fmla="*/ 1686 h 815"/>
                <a:gd name="T12" fmla="+- 0 2588 2180"/>
                <a:gd name="T13" fmla="*/ T12 w 817"/>
                <a:gd name="T14" fmla="+- 0 2094 1279"/>
                <a:gd name="T15" fmla="*/ 2094 h 815"/>
                <a:gd name="T16" fmla="+- 0 2180 2180"/>
                <a:gd name="T17" fmla="*/ T16 w 817"/>
                <a:gd name="T18" fmla="+- 0 1686 1279"/>
                <a:gd name="T19" fmla="*/ 1686 h 81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817" h="815">
                  <a:moveTo>
                    <a:pt x="0" y="407"/>
                  </a:moveTo>
                  <a:lnTo>
                    <a:pt x="408" y="0"/>
                  </a:lnTo>
                  <a:lnTo>
                    <a:pt x="816" y="407"/>
                  </a:lnTo>
                  <a:lnTo>
                    <a:pt x="408" y="815"/>
                  </a:lnTo>
                  <a:lnTo>
                    <a:pt x="0" y="407"/>
                  </a:lnTo>
                  <a:close/>
                </a:path>
              </a:pathLst>
            </a:custGeom>
            <a:noFill/>
            <a:ln w="10145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4" name="AutoShape 240">
              <a:extLst>
                <a:ext uri="{FF2B5EF4-FFF2-40B4-BE49-F238E27FC236}">
                  <a16:creationId xmlns:a16="http://schemas.microsoft.com/office/drawing/2014/main" id="{64080A61-D1EC-466E-8D2C-EECEF9492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979"/>
              <a:ext cx="96" cy="299"/>
            </a:xfrm>
            <a:custGeom>
              <a:avLst/>
              <a:gdLst>
                <a:gd name="T0" fmla="+- 0 2580 2540"/>
                <a:gd name="T1" fmla="*/ T0 w 96"/>
                <a:gd name="T2" fmla="+- 0 1183 980"/>
                <a:gd name="T3" fmla="*/ 1183 h 299"/>
                <a:gd name="T4" fmla="+- 0 2540 2540"/>
                <a:gd name="T5" fmla="*/ T4 w 96"/>
                <a:gd name="T6" fmla="+- 0 1183 980"/>
                <a:gd name="T7" fmla="*/ 1183 h 299"/>
                <a:gd name="T8" fmla="+- 0 2588 2540"/>
                <a:gd name="T9" fmla="*/ T8 w 96"/>
                <a:gd name="T10" fmla="+- 0 1278 980"/>
                <a:gd name="T11" fmla="*/ 1278 h 299"/>
                <a:gd name="T12" fmla="+- 0 2628 2540"/>
                <a:gd name="T13" fmla="*/ T12 w 96"/>
                <a:gd name="T14" fmla="+- 0 1199 980"/>
                <a:gd name="T15" fmla="*/ 1199 h 299"/>
                <a:gd name="T16" fmla="+- 0 2580 2540"/>
                <a:gd name="T17" fmla="*/ T16 w 96"/>
                <a:gd name="T18" fmla="+- 0 1199 980"/>
                <a:gd name="T19" fmla="*/ 1199 h 299"/>
                <a:gd name="T20" fmla="+- 0 2580 2540"/>
                <a:gd name="T21" fmla="*/ T20 w 96"/>
                <a:gd name="T22" fmla="+- 0 1183 980"/>
                <a:gd name="T23" fmla="*/ 1183 h 299"/>
                <a:gd name="T24" fmla="+- 0 2596 2540"/>
                <a:gd name="T25" fmla="*/ T24 w 96"/>
                <a:gd name="T26" fmla="+- 0 980 980"/>
                <a:gd name="T27" fmla="*/ 980 h 299"/>
                <a:gd name="T28" fmla="+- 0 2580 2540"/>
                <a:gd name="T29" fmla="*/ T28 w 96"/>
                <a:gd name="T30" fmla="+- 0 980 980"/>
                <a:gd name="T31" fmla="*/ 980 h 299"/>
                <a:gd name="T32" fmla="+- 0 2580 2540"/>
                <a:gd name="T33" fmla="*/ T32 w 96"/>
                <a:gd name="T34" fmla="+- 0 1199 980"/>
                <a:gd name="T35" fmla="*/ 1199 h 299"/>
                <a:gd name="T36" fmla="+- 0 2596 2540"/>
                <a:gd name="T37" fmla="*/ T36 w 96"/>
                <a:gd name="T38" fmla="+- 0 1199 980"/>
                <a:gd name="T39" fmla="*/ 1199 h 299"/>
                <a:gd name="T40" fmla="+- 0 2596 2540"/>
                <a:gd name="T41" fmla="*/ T40 w 96"/>
                <a:gd name="T42" fmla="+- 0 980 980"/>
                <a:gd name="T43" fmla="*/ 980 h 299"/>
                <a:gd name="T44" fmla="+- 0 2636 2540"/>
                <a:gd name="T45" fmla="*/ T44 w 96"/>
                <a:gd name="T46" fmla="+- 0 1183 980"/>
                <a:gd name="T47" fmla="*/ 1183 h 299"/>
                <a:gd name="T48" fmla="+- 0 2596 2540"/>
                <a:gd name="T49" fmla="*/ T48 w 96"/>
                <a:gd name="T50" fmla="+- 0 1183 980"/>
                <a:gd name="T51" fmla="*/ 1183 h 299"/>
                <a:gd name="T52" fmla="+- 0 2596 2540"/>
                <a:gd name="T53" fmla="*/ T52 w 96"/>
                <a:gd name="T54" fmla="+- 0 1199 980"/>
                <a:gd name="T55" fmla="*/ 1199 h 299"/>
                <a:gd name="T56" fmla="+- 0 2628 2540"/>
                <a:gd name="T57" fmla="*/ T56 w 96"/>
                <a:gd name="T58" fmla="+- 0 1199 980"/>
                <a:gd name="T59" fmla="*/ 1199 h 299"/>
                <a:gd name="T60" fmla="+- 0 2636 2540"/>
                <a:gd name="T61" fmla="*/ T60 w 96"/>
                <a:gd name="T62" fmla="+- 0 1183 980"/>
                <a:gd name="T63" fmla="*/ 1183 h 2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</a:cxnLst>
              <a:rect l="0" t="0" r="r" b="b"/>
              <a:pathLst>
                <a:path w="96" h="299">
                  <a:moveTo>
                    <a:pt x="40" y="203"/>
                  </a:moveTo>
                  <a:lnTo>
                    <a:pt x="0" y="203"/>
                  </a:lnTo>
                  <a:lnTo>
                    <a:pt x="48" y="298"/>
                  </a:lnTo>
                  <a:lnTo>
                    <a:pt x="88" y="219"/>
                  </a:lnTo>
                  <a:lnTo>
                    <a:pt x="40" y="219"/>
                  </a:lnTo>
                  <a:lnTo>
                    <a:pt x="40" y="203"/>
                  </a:lnTo>
                  <a:close/>
                  <a:moveTo>
                    <a:pt x="56" y="0"/>
                  </a:moveTo>
                  <a:lnTo>
                    <a:pt x="40" y="0"/>
                  </a:lnTo>
                  <a:lnTo>
                    <a:pt x="40" y="219"/>
                  </a:lnTo>
                  <a:lnTo>
                    <a:pt x="56" y="219"/>
                  </a:lnTo>
                  <a:lnTo>
                    <a:pt x="56" y="0"/>
                  </a:lnTo>
                  <a:close/>
                  <a:moveTo>
                    <a:pt x="96" y="203"/>
                  </a:moveTo>
                  <a:lnTo>
                    <a:pt x="56" y="203"/>
                  </a:lnTo>
                  <a:lnTo>
                    <a:pt x="56" y="219"/>
                  </a:lnTo>
                  <a:lnTo>
                    <a:pt x="88" y="219"/>
                  </a:lnTo>
                  <a:lnTo>
                    <a:pt x="96" y="203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5" name="Freeform 239">
              <a:extLst>
                <a:ext uri="{FF2B5EF4-FFF2-40B4-BE49-F238E27FC236}">
                  <a16:creationId xmlns:a16="http://schemas.microsoft.com/office/drawing/2014/main" id="{A6BE4B95-B969-4EB5-BE21-0566BAA75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3" y="2694"/>
              <a:ext cx="1948" cy="499"/>
            </a:xfrm>
            <a:custGeom>
              <a:avLst/>
              <a:gdLst>
                <a:gd name="T0" fmla="+- 0 6743 6743"/>
                <a:gd name="T1" fmla="*/ T0 w 1948"/>
                <a:gd name="T2" fmla="+- 0 2777 2694"/>
                <a:gd name="T3" fmla="*/ 2777 h 499"/>
                <a:gd name="T4" fmla="+- 0 6750 6743"/>
                <a:gd name="T5" fmla="*/ T4 w 1948"/>
                <a:gd name="T6" fmla="+- 0 2745 2694"/>
                <a:gd name="T7" fmla="*/ 2745 h 499"/>
                <a:gd name="T8" fmla="+- 0 6767 6743"/>
                <a:gd name="T9" fmla="*/ T8 w 1948"/>
                <a:gd name="T10" fmla="+- 0 2718 2694"/>
                <a:gd name="T11" fmla="*/ 2718 h 499"/>
                <a:gd name="T12" fmla="+- 0 6794 6743"/>
                <a:gd name="T13" fmla="*/ T12 w 1948"/>
                <a:gd name="T14" fmla="+- 0 2701 2694"/>
                <a:gd name="T15" fmla="*/ 2701 h 499"/>
                <a:gd name="T16" fmla="+- 0 6826 6743"/>
                <a:gd name="T17" fmla="*/ T16 w 1948"/>
                <a:gd name="T18" fmla="+- 0 2694 2694"/>
                <a:gd name="T19" fmla="*/ 2694 h 499"/>
                <a:gd name="T20" fmla="+- 0 8607 6743"/>
                <a:gd name="T21" fmla="*/ T20 w 1948"/>
                <a:gd name="T22" fmla="+- 0 2694 2694"/>
                <a:gd name="T23" fmla="*/ 2694 h 499"/>
                <a:gd name="T24" fmla="+- 0 8666 6743"/>
                <a:gd name="T25" fmla="*/ T24 w 1948"/>
                <a:gd name="T26" fmla="+- 0 2718 2694"/>
                <a:gd name="T27" fmla="*/ 2718 h 499"/>
                <a:gd name="T28" fmla="+- 0 8690 6743"/>
                <a:gd name="T29" fmla="*/ T28 w 1948"/>
                <a:gd name="T30" fmla="+- 0 2777 2694"/>
                <a:gd name="T31" fmla="*/ 2777 h 499"/>
                <a:gd name="T32" fmla="+- 0 8690 6743"/>
                <a:gd name="T33" fmla="*/ T32 w 1948"/>
                <a:gd name="T34" fmla="+- 0 3110 2694"/>
                <a:gd name="T35" fmla="*/ 3110 h 499"/>
                <a:gd name="T36" fmla="+- 0 8684 6743"/>
                <a:gd name="T37" fmla="*/ T36 w 1948"/>
                <a:gd name="T38" fmla="+- 0 3142 2694"/>
                <a:gd name="T39" fmla="*/ 3142 h 499"/>
                <a:gd name="T40" fmla="+- 0 8666 6743"/>
                <a:gd name="T41" fmla="*/ T40 w 1948"/>
                <a:gd name="T42" fmla="+- 0 3168 2694"/>
                <a:gd name="T43" fmla="*/ 3168 h 499"/>
                <a:gd name="T44" fmla="+- 0 8640 6743"/>
                <a:gd name="T45" fmla="*/ T44 w 1948"/>
                <a:gd name="T46" fmla="+- 0 3186 2694"/>
                <a:gd name="T47" fmla="*/ 3186 h 499"/>
                <a:gd name="T48" fmla="+- 0 8607 6743"/>
                <a:gd name="T49" fmla="*/ T48 w 1948"/>
                <a:gd name="T50" fmla="+- 0 3193 2694"/>
                <a:gd name="T51" fmla="*/ 3193 h 499"/>
                <a:gd name="T52" fmla="+- 0 6826 6743"/>
                <a:gd name="T53" fmla="*/ T52 w 1948"/>
                <a:gd name="T54" fmla="+- 0 3193 2694"/>
                <a:gd name="T55" fmla="*/ 3193 h 499"/>
                <a:gd name="T56" fmla="+- 0 6767 6743"/>
                <a:gd name="T57" fmla="*/ T56 w 1948"/>
                <a:gd name="T58" fmla="+- 0 3168 2694"/>
                <a:gd name="T59" fmla="*/ 3168 h 499"/>
                <a:gd name="T60" fmla="+- 0 6743 6743"/>
                <a:gd name="T61" fmla="*/ T60 w 1948"/>
                <a:gd name="T62" fmla="+- 0 3110 2694"/>
                <a:gd name="T63" fmla="*/ 3110 h 499"/>
                <a:gd name="T64" fmla="+- 0 6743 6743"/>
                <a:gd name="T65" fmla="*/ T64 w 1948"/>
                <a:gd name="T66" fmla="+- 0 2777 2694"/>
                <a:gd name="T67" fmla="*/ 2777 h 4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948" h="499">
                  <a:moveTo>
                    <a:pt x="0" y="83"/>
                  </a:moveTo>
                  <a:lnTo>
                    <a:pt x="7" y="51"/>
                  </a:lnTo>
                  <a:lnTo>
                    <a:pt x="24" y="24"/>
                  </a:lnTo>
                  <a:lnTo>
                    <a:pt x="51" y="7"/>
                  </a:lnTo>
                  <a:lnTo>
                    <a:pt x="83" y="0"/>
                  </a:lnTo>
                  <a:lnTo>
                    <a:pt x="1864" y="0"/>
                  </a:lnTo>
                  <a:lnTo>
                    <a:pt x="1923" y="24"/>
                  </a:lnTo>
                  <a:lnTo>
                    <a:pt x="1947" y="83"/>
                  </a:lnTo>
                  <a:lnTo>
                    <a:pt x="1947" y="416"/>
                  </a:lnTo>
                  <a:lnTo>
                    <a:pt x="1941" y="448"/>
                  </a:lnTo>
                  <a:lnTo>
                    <a:pt x="1923" y="474"/>
                  </a:lnTo>
                  <a:lnTo>
                    <a:pt x="1897" y="492"/>
                  </a:lnTo>
                  <a:lnTo>
                    <a:pt x="1864" y="499"/>
                  </a:lnTo>
                  <a:lnTo>
                    <a:pt x="83" y="499"/>
                  </a:lnTo>
                  <a:lnTo>
                    <a:pt x="24" y="474"/>
                  </a:lnTo>
                  <a:lnTo>
                    <a:pt x="0" y="416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761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6" name="AutoShape 238">
              <a:extLst>
                <a:ext uri="{FF2B5EF4-FFF2-40B4-BE49-F238E27FC236}">
                  <a16:creationId xmlns:a16="http://schemas.microsoft.com/office/drawing/2014/main" id="{034E6C23-7A81-4E35-ACCE-A65F7D89A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2093"/>
              <a:ext cx="4164" cy="897"/>
            </a:xfrm>
            <a:custGeom>
              <a:avLst/>
              <a:gdLst>
                <a:gd name="T0" fmla="+- 0 6647 2580"/>
                <a:gd name="T1" fmla="*/ T0 w 4164"/>
                <a:gd name="T2" fmla="+- 0 2895 2094"/>
                <a:gd name="T3" fmla="*/ 2895 h 897"/>
                <a:gd name="T4" fmla="+- 0 6647 2580"/>
                <a:gd name="T5" fmla="*/ T4 w 4164"/>
                <a:gd name="T6" fmla="+- 0 2991 2094"/>
                <a:gd name="T7" fmla="*/ 2991 h 897"/>
                <a:gd name="T8" fmla="+- 0 6727 2580"/>
                <a:gd name="T9" fmla="*/ T8 w 4164"/>
                <a:gd name="T10" fmla="+- 0 2951 2094"/>
                <a:gd name="T11" fmla="*/ 2951 h 897"/>
                <a:gd name="T12" fmla="+- 0 6663 2580"/>
                <a:gd name="T13" fmla="*/ T12 w 4164"/>
                <a:gd name="T14" fmla="+- 0 2951 2094"/>
                <a:gd name="T15" fmla="*/ 2951 h 897"/>
                <a:gd name="T16" fmla="+- 0 6663 2580"/>
                <a:gd name="T17" fmla="*/ T16 w 4164"/>
                <a:gd name="T18" fmla="+- 0 2935 2094"/>
                <a:gd name="T19" fmla="*/ 2935 h 897"/>
                <a:gd name="T20" fmla="+- 0 6727 2580"/>
                <a:gd name="T21" fmla="*/ T20 w 4164"/>
                <a:gd name="T22" fmla="+- 0 2935 2094"/>
                <a:gd name="T23" fmla="*/ 2935 h 897"/>
                <a:gd name="T24" fmla="+- 0 6647 2580"/>
                <a:gd name="T25" fmla="*/ T24 w 4164"/>
                <a:gd name="T26" fmla="+- 0 2895 2094"/>
                <a:gd name="T27" fmla="*/ 2895 h 897"/>
                <a:gd name="T28" fmla="+- 0 2596 2580"/>
                <a:gd name="T29" fmla="*/ T28 w 4164"/>
                <a:gd name="T30" fmla="+- 0 2094 2094"/>
                <a:gd name="T31" fmla="*/ 2094 h 897"/>
                <a:gd name="T32" fmla="+- 0 2580 2580"/>
                <a:gd name="T33" fmla="*/ T32 w 4164"/>
                <a:gd name="T34" fmla="+- 0 2094 2094"/>
                <a:gd name="T35" fmla="*/ 2094 h 897"/>
                <a:gd name="T36" fmla="+- 0 2580 2580"/>
                <a:gd name="T37" fmla="*/ T36 w 4164"/>
                <a:gd name="T38" fmla="+- 0 2951 2094"/>
                <a:gd name="T39" fmla="*/ 2951 h 897"/>
                <a:gd name="T40" fmla="+- 0 6647 2580"/>
                <a:gd name="T41" fmla="*/ T40 w 4164"/>
                <a:gd name="T42" fmla="+- 0 2951 2094"/>
                <a:gd name="T43" fmla="*/ 2951 h 897"/>
                <a:gd name="T44" fmla="+- 0 6647 2580"/>
                <a:gd name="T45" fmla="*/ T44 w 4164"/>
                <a:gd name="T46" fmla="+- 0 2943 2094"/>
                <a:gd name="T47" fmla="*/ 2943 h 897"/>
                <a:gd name="T48" fmla="+- 0 2596 2580"/>
                <a:gd name="T49" fmla="*/ T48 w 4164"/>
                <a:gd name="T50" fmla="+- 0 2943 2094"/>
                <a:gd name="T51" fmla="*/ 2943 h 897"/>
                <a:gd name="T52" fmla="+- 0 2588 2580"/>
                <a:gd name="T53" fmla="*/ T52 w 4164"/>
                <a:gd name="T54" fmla="+- 0 2935 2094"/>
                <a:gd name="T55" fmla="*/ 2935 h 897"/>
                <a:gd name="T56" fmla="+- 0 2596 2580"/>
                <a:gd name="T57" fmla="*/ T56 w 4164"/>
                <a:gd name="T58" fmla="+- 0 2935 2094"/>
                <a:gd name="T59" fmla="*/ 2935 h 897"/>
                <a:gd name="T60" fmla="+- 0 2596 2580"/>
                <a:gd name="T61" fmla="*/ T60 w 4164"/>
                <a:gd name="T62" fmla="+- 0 2094 2094"/>
                <a:gd name="T63" fmla="*/ 2094 h 897"/>
                <a:gd name="T64" fmla="+- 0 6727 2580"/>
                <a:gd name="T65" fmla="*/ T64 w 4164"/>
                <a:gd name="T66" fmla="+- 0 2935 2094"/>
                <a:gd name="T67" fmla="*/ 2935 h 897"/>
                <a:gd name="T68" fmla="+- 0 6663 2580"/>
                <a:gd name="T69" fmla="*/ T68 w 4164"/>
                <a:gd name="T70" fmla="+- 0 2935 2094"/>
                <a:gd name="T71" fmla="*/ 2935 h 897"/>
                <a:gd name="T72" fmla="+- 0 6663 2580"/>
                <a:gd name="T73" fmla="*/ T72 w 4164"/>
                <a:gd name="T74" fmla="+- 0 2951 2094"/>
                <a:gd name="T75" fmla="*/ 2951 h 897"/>
                <a:gd name="T76" fmla="+- 0 6727 2580"/>
                <a:gd name="T77" fmla="*/ T76 w 4164"/>
                <a:gd name="T78" fmla="+- 0 2951 2094"/>
                <a:gd name="T79" fmla="*/ 2951 h 897"/>
                <a:gd name="T80" fmla="+- 0 6743 2580"/>
                <a:gd name="T81" fmla="*/ T80 w 4164"/>
                <a:gd name="T82" fmla="+- 0 2943 2094"/>
                <a:gd name="T83" fmla="*/ 2943 h 897"/>
                <a:gd name="T84" fmla="+- 0 6727 2580"/>
                <a:gd name="T85" fmla="*/ T84 w 4164"/>
                <a:gd name="T86" fmla="+- 0 2935 2094"/>
                <a:gd name="T87" fmla="*/ 2935 h 897"/>
                <a:gd name="T88" fmla="+- 0 2596 2580"/>
                <a:gd name="T89" fmla="*/ T88 w 4164"/>
                <a:gd name="T90" fmla="+- 0 2935 2094"/>
                <a:gd name="T91" fmla="*/ 2935 h 897"/>
                <a:gd name="T92" fmla="+- 0 2588 2580"/>
                <a:gd name="T93" fmla="*/ T92 w 4164"/>
                <a:gd name="T94" fmla="+- 0 2935 2094"/>
                <a:gd name="T95" fmla="*/ 2935 h 897"/>
                <a:gd name="T96" fmla="+- 0 2596 2580"/>
                <a:gd name="T97" fmla="*/ T96 w 4164"/>
                <a:gd name="T98" fmla="+- 0 2943 2094"/>
                <a:gd name="T99" fmla="*/ 2943 h 897"/>
                <a:gd name="T100" fmla="+- 0 2596 2580"/>
                <a:gd name="T101" fmla="*/ T100 w 4164"/>
                <a:gd name="T102" fmla="+- 0 2935 2094"/>
                <a:gd name="T103" fmla="*/ 2935 h 897"/>
                <a:gd name="T104" fmla="+- 0 6647 2580"/>
                <a:gd name="T105" fmla="*/ T104 w 4164"/>
                <a:gd name="T106" fmla="+- 0 2935 2094"/>
                <a:gd name="T107" fmla="*/ 2935 h 897"/>
                <a:gd name="T108" fmla="+- 0 2596 2580"/>
                <a:gd name="T109" fmla="*/ T108 w 4164"/>
                <a:gd name="T110" fmla="+- 0 2935 2094"/>
                <a:gd name="T111" fmla="*/ 2935 h 897"/>
                <a:gd name="T112" fmla="+- 0 2596 2580"/>
                <a:gd name="T113" fmla="*/ T112 w 4164"/>
                <a:gd name="T114" fmla="+- 0 2943 2094"/>
                <a:gd name="T115" fmla="*/ 2943 h 897"/>
                <a:gd name="T116" fmla="+- 0 6647 2580"/>
                <a:gd name="T117" fmla="*/ T116 w 4164"/>
                <a:gd name="T118" fmla="+- 0 2943 2094"/>
                <a:gd name="T119" fmla="*/ 2943 h 897"/>
                <a:gd name="T120" fmla="+- 0 6647 2580"/>
                <a:gd name="T121" fmla="*/ T120 w 4164"/>
                <a:gd name="T122" fmla="+- 0 2935 2094"/>
                <a:gd name="T123" fmla="*/ 2935 h 8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</a:cxnLst>
              <a:rect l="0" t="0" r="r" b="b"/>
              <a:pathLst>
                <a:path w="4164" h="897">
                  <a:moveTo>
                    <a:pt x="4067" y="801"/>
                  </a:moveTo>
                  <a:lnTo>
                    <a:pt x="4067" y="897"/>
                  </a:lnTo>
                  <a:lnTo>
                    <a:pt x="4147" y="857"/>
                  </a:lnTo>
                  <a:lnTo>
                    <a:pt x="4083" y="857"/>
                  </a:lnTo>
                  <a:lnTo>
                    <a:pt x="4083" y="841"/>
                  </a:lnTo>
                  <a:lnTo>
                    <a:pt x="4147" y="841"/>
                  </a:lnTo>
                  <a:lnTo>
                    <a:pt x="4067" y="801"/>
                  </a:lnTo>
                  <a:close/>
                  <a:moveTo>
                    <a:pt x="16" y="0"/>
                  </a:moveTo>
                  <a:lnTo>
                    <a:pt x="0" y="0"/>
                  </a:lnTo>
                  <a:lnTo>
                    <a:pt x="0" y="857"/>
                  </a:lnTo>
                  <a:lnTo>
                    <a:pt x="4067" y="857"/>
                  </a:lnTo>
                  <a:lnTo>
                    <a:pt x="4067" y="849"/>
                  </a:lnTo>
                  <a:lnTo>
                    <a:pt x="16" y="849"/>
                  </a:lnTo>
                  <a:lnTo>
                    <a:pt x="8" y="841"/>
                  </a:lnTo>
                  <a:lnTo>
                    <a:pt x="16" y="841"/>
                  </a:lnTo>
                  <a:lnTo>
                    <a:pt x="16" y="0"/>
                  </a:lnTo>
                  <a:close/>
                  <a:moveTo>
                    <a:pt x="4147" y="841"/>
                  </a:moveTo>
                  <a:lnTo>
                    <a:pt x="4083" y="841"/>
                  </a:lnTo>
                  <a:lnTo>
                    <a:pt x="4083" y="857"/>
                  </a:lnTo>
                  <a:lnTo>
                    <a:pt x="4147" y="857"/>
                  </a:lnTo>
                  <a:lnTo>
                    <a:pt x="4163" y="849"/>
                  </a:lnTo>
                  <a:lnTo>
                    <a:pt x="4147" y="841"/>
                  </a:lnTo>
                  <a:close/>
                  <a:moveTo>
                    <a:pt x="16" y="841"/>
                  </a:moveTo>
                  <a:lnTo>
                    <a:pt x="8" y="841"/>
                  </a:lnTo>
                  <a:lnTo>
                    <a:pt x="16" y="849"/>
                  </a:lnTo>
                  <a:lnTo>
                    <a:pt x="16" y="841"/>
                  </a:lnTo>
                  <a:close/>
                  <a:moveTo>
                    <a:pt x="4067" y="841"/>
                  </a:moveTo>
                  <a:lnTo>
                    <a:pt x="16" y="841"/>
                  </a:lnTo>
                  <a:lnTo>
                    <a:pt x="16" y="849"/>
                  </a:lnTo>
                  <a:lnTo>
                    <a:pt x="4067" y="849"/>
                  </a:lnTo>
                  <a:lnTo>
                    <a:pt x="4067" y="841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7" name="Freeform 237">
              <a:extLst>
                <a:ext uri="{FF2B5EF4-FFF2-40B4-BE49-F238E27FC236}">
                  <a16:creationId xmlns:a16="http://schemas.microsoft.com/office/drawing/2014/main" id="{7972197E-44E2-42E6-87F7-5199DC745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2" y="3886"/>
              <a:ext cx="1948" cy="499"/>
            </a:xfrm>
            <a:custGeom>
              <a:avLst/>
              <a:gdLst>
                <a:gd name="T0" fmla="+- 0 3602 3602"/>
                <a:gd name="T1" fmla="*/ T0 w 1948"/>
                <a:gd name="T2" fmla="+- 0 3970 3887"/>
                <a:gd name="T3" fmla="*/ 3970 h 499"/>
                <a:gd name="T4" fmla="+- 0 3609 3602"/>
                <a:gd name="T5" fmla="*/ T4 w 1948"/>
                <a:gd name="T6" fmla="+- 0 3938 3887"/>
                <a:gd name="T7" fmla="*/ 3938 h 499"/>
                <a:gd name="T8" fmla="+- 0 3626 3602"/>
                <a:gd name="T9" fmla="*/ T8 w 1948"/>
                <a:gd name="T10" fmla="+- 0 3911 3887"/>
                <a:gd name="T11" fmla="*/ 3911 h 499"/>
                <a:gd name="T12" fmla="+- 0 3653 3602"/>
                <a:gd name="T13" fmla="*/ T12 w 1948"/>
                <a:gd name="T14" fmla="+- 0 3893 3887"/>
                <a:gd name="T15" fmla="*/ 3893 h 499"/>
                <a:gd name="T16" fmla="+- 0 3685 3602"/>
                <a:gd name="T17" fmla="*/ T16 w 1948"/>
                <a:gd name="T18" fmla="+- 0 3887 3887"/>
                <a:gd name="T19" fmla="*/ 3887 h 499"/>
                <a:gd name="T20" fmla="+- 0 5466 3602"/>
                <a:gd name="T21" fmla="*/ T20 w 1948"/>
                <a:gd name="T22" fmla="+- 0 3887 3887"/>
                <a:gd name="T23" fmla="*/ 3887 h 499"/>
                <a:gd name="T24" fmla="+- 0 5525 3602"/>
                <a:gd name="T25" fmla="*/ T24 w 1948"/>
                <a:gd name="T26" fmla="+- 0 3911 3887"/>
                <a:gd name="T27" fmla="*/ 3911 h 499"/>
                <a:gd name="T28" fmla="+- 0 5549 3602"/>
                <a:gd name="T29" fmla="*/ T28 w 1948"/>
                <a:gd name="T30" fmla="+- 0 3970 3887"/>
                <a:gd name="T31" fmla="*/ 3970 h 499"/>
                <a:gd name="T32" fmla="+- 0 5549 3602"/>
                <a:gd name="T33" fmla="*/ T32 w 1948"/>
                <a:gd name="T34" fmla="+- 0 4302 3887"/>
                <a:gd name="T35" fmla="*/ 4302 h 499"/>
                <a:gd name="T36" fmla="+- 0 5543 3602"/>
                <a:gd name="T37" fmla="*/ T36 w 1948"/>
                <a:gd name="T38" fmla="+- 0 4335 3887"/>
                <a:gd name="T39" fmla="*/ 4335 h 499"/>
                <a:gd name="T40" fmla="+- 0 5525 3602"/>
                <a:gd name="T41" fmla="*/ T40 w 1948"/>
                <a:gd name="T42" fmla="+- 0 4361 3887"/>
                <a:gd name="T43" fmla="*/ 4361 h 499"/>
                <a:gd name="T44" fmla="+- 0 5498 3602"/>
                <a:gd name="T45" fmla="*/ T44 w 1948"/>
                <a:gd name="T46" fmla="+- 0 4379 3887"/>
                <a:gd name="T47" fmla="*/ 4379 h 499"/>
                <a:gd name="T48" fmla="+- 0 5466 3602"/>
                <a:gd name="T49" fmla="*/ T48 w 1948"/>
                <a:gd name="T50" fmla="+- 0 4386 3887"/>
                <a:gd name="T51" fmla="*/ 4386 h 499"/>
                <a:gd name="T52" fmla="+- 0 3685 3602"/>
                <a:gd name="T53" fmla="*/ T52 w 1948"/>
                <a:gd name="T54" fmla="+- 0 4386 3887"/>
                <a:gd name="T55" fmla="*/ 4386 h 499"/>
                <a:gd name="T56" fmla="+- 0 3626 3602"/>
                <a:gd name="T57" fmla="*/ T56 w 1948"/>
                <a:gd name="T58" fmla="+- 0 4361 3887"/>
                <a:gd name="T59" fmla="*/ 4361 h 499"/>
                <a:gd name="T60" fmla="+- 0 3602 3602"/>
                <a:gd name="T61" fmla="*/ T60 w 1948"/>
                <a:gd name="T62" fmla="+- 0 4302 3887"/>
                <a:gd name="T63" fmla="*/ 4302 h 499"/>
                <a:gd name="T64" fmla="+- 0 3602 3602"/>
                <a:gd name="T65" fmla="*/ T64 w 1948"/>
                <a:gd name="T66" fmla="+- 0 3970 3887"/>
                <a:gd name="T67" fmla="*/ 3970 h 4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948" h="499">
                  <a:moveTo>
                    <a:pt x="0" y="83"/>
                  </a:moveTo>
                  <a:lnTo>
                    <a:pt x="7" y="51"/>
                  </a:lnTo>
                  <a:lnTo>
                    <a:pt x="24" y="24"/>
                  </a:lnTo>
                  <a:lnTo>
                    <a:pt x="51" y="6"/>
                  </a:lnTo>
                  <a:lnTo>
                    <a:pt x="83" y="0"/>
                  </a:lnTo>
                  <a:lnTo>
                    <a:pt x="1864" y="0"/>
                  </a:lnTo>
                  <a:lnTo>
                    <a:pt x="1923" y="24"/>
                  </a:lnTo>
                  <a:lnTo>
                    <a:pt x="1947" y="83"/>
                  </a:lnTo>
                  <a:lnTo>
                    <a:pt x="1947" y="415"/>
                  </a:lnTo>
                  <a:lnTo>
                    <a:pt x="1941" y="448"/>
                  </a:lnTo>
                  <a:lnTo>
                    <a:pt x="1923" y="474"/>
                  </a:lnTo>
                  <a:lnTo>
                    <a:pt x="1896" y="492"/>
                  </a:lnTo>
                  <a:lnTo>
                    <a:pt x="1864" y="499"/>
                  </a:lnTo>
                  <a:lnTo>
                    <a:pt x="83" y="499"/>
                  </a:lnTo>
                  <a:lnTo>
                    <a:pt x="24" y="474"/>
                  </a:lnTo>
                  <a:lnTo>
                    <a:pt x="0" y="415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761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8" name="AutoShape 236">
              <a:extLst>
                <a:ext uri="{FF2B5EF4-FFF2-40B4-BE49-F238E27FC236}">
                  <a16:creationId xmlns:a16="http://schemas.microsoft.com/office/drawing/2014/main" id="{0030C1B6-498B-4E0A-B466-86CAEDC7E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677"/>
              <a:ext cx="2745" cy="3272"/>
            </a:xfrm>
            <a:custGeom>
              <a:avLst/>
              <a:gdLst>
                <a:gd name="T0" fmla="+- 0 3602 1884"/>
                <a:gd name="T1" fmla="*/ T0 w 2745"/>
                <a:gd name="T2" fmla="+- 0 4135 1678"/>
                <a:gd name="T3" fmla="*/ 4135 h 3272"/>
                <a:gd name="T4" fmla="+- 0 3586 1884"/>
                <a:gd name="T5" fmla="*/ T4 w 2745"/>
                <a:gd name="T6" fmla="+- 0 4127 1678"/>
                <a:gd name="T7" fmla="*/ 4127 h 3272"/>
                <a:gd name="T8" fmla="+- 0 3506 1884"/>
                <a:gd name="T9" fmla="*/ T8 w 2745"/>
                <a:gd name="T10" fmla="+- 0 4087 1678"/>
                <a:gd name="T11" fmla="*/ 4087 h 3272"/>
                <a:gd name="T12" fmla="+- 0 3506 1884"/>
                <a:gd name="T13" fmla="*/ T12 w 2745"/>
                <a:gd name="T14" fmla="+- 0 4127 1678"/>
                <a:gd name="T15" fmla="*/ 4127 h 3272"/>
                <a:gd name="T16" fmla="+- 0 1900 1884"/>
                <a:gd name="T17" fmla="*/ T16 w 2745"/>
                <a:gd name="T18" fmla="+- 0 4127 1678"/>
                <a:gd name="T19" fmla="*/ 4127 h 3272"/>
                <a:gd name="T20" fmla="+- 0 1900 1884"/>
                <a:gd name="T21" fmla="*/ T20 w 2745"/>
                <a:gd name="T22" fmla="+- 0 1693 1678"/>
                <a:gd name="T23" fmla="*/ 1693 h 3272"/>
                <a:gd name="T24" fmla="+- 0 2180 1884"/>
                <a:gd name="T25" fmla="*/ T24 w 2745"/>
                <a:gd name="T26" fmla="+- 0 1693 1678"/>
                <a:gd name="T27" fmla="*/ 1693 h 3272"/>
                <a:gd name="T28" fmla="+- 0 2180 1884"/>
                <a:gd name="T29" fmla="*/ T28 w 2745"/>
                <a:gd name="T30" fmla="+- 0 1685 1678"/>
                <a:gd name="T31" fmla="*/ 1685 h 3272"/>
                <a:gd name="T32" fmla="+- 0 2180 1884"/>
                <a:gd name="T33" fmla="*/ T32 w 2745"/>
                <a:gd name="T34" fmla="+- 0 1678 1678"/>
                <a:gd name="T35" fmla="*/ 1678 h 3272"/>
                <a:gd name="T36" fmla="+- 0 1884 1884"/>
                <a:gd name="T37" fmla="*/ T36 w 2745"/>
                <a:gd name="T38" fmla="+- 0 1678 1678"/>
                <a:gd name="T39" fmla="*/ 1678 h 3272"/>
                <a:gd name="T40" fmla="+- 0 1884 1884"/>
                <a:gd name="T41" fmla="*/ T40 w 2745"/>
                <a:gd name="T42" fmla="+- 0 4143 1678"/>
                <a:gd name="T43" fmla="*/ 4143 h 3272"/>
                <a:gd name="T44" fmla="+- 0 3506 1884"/>
                <a:gd name="T45" fmla="*/ T44 w 2745"/>
                <a:gd name="T46" fmla="+- 0 4143 1678"/>
                <a:gd name="T47" fmla="*/ 4143 h 3272"/>
                <a:gd name="T48" fmla="+- 0 3506 1884"/>
                <a:gd name="T49" fmla="*/ T48 w 2745"/>
                <a:gd name="T50" fmla="+- 0 4183 1678"/>
                <a:gd name="T51" fmla="*/ 4183 h 3272"/>
                <a:gd name="T52" fmla="+- 0 3586 1884"/>
                <a:gd name="T53" fmla="*/ T52 w 2745"/>
                <a:gd name="T54" fmla="+- 0 4143 1678"/>
                <a:gd name="T55" fmla="*/ 4143 h 3272"/>
                <a:gd name="T56" fmla="+- 0 3602 1884"/>
                <a:gd name="T57" fmla="*/ T56 w 2745"/>
                <a:gd name="T58" fmla="+- 0 4135 1678"/>
                <a:gd name="T59" fmla="*/ 4135 h 3272"/>
                <a:gd name="T60" fmla="+- 0 4589 1884"/>
                <a:gd name="T61" fmla="*/ T60 w 2745"/>
                <a:gd name="T62" fmla="+- 0 4853 1678"/>
                <a:gd name="T63" fmla="*/ 4853 h 3272"/>
                <a:gd name="T64" fmla="+- 0 4583 1884"/>
                <a:gd name="T65" fmla="*/ T64 w 2745"/>
                <a:gd name="T66" fmla="+- 0 4385 1678"/>
                <a:gd name="T67" fmla="*/ 4385 h 3272"/>
                <a:gd name="T68" fmla="+- 0 4568 1884"/>
                <a:gd name="T69" fmla="*/ T68 w 2745"/>
                <a:gd name="T70" fmla="+- 0 4386 1678"/>
                <a:gd name="T71" fmla="*/ 4386 h 3272"/>
                <a:gd name="T72" fmla="+- 0 4573 1884"/>
                <a:gd name="T73" fmla="*/ T72 w 2745"/>
                <a:gd name="T74" fmla="+- 0 4854 1678"/>
                <a:gd name="T75" fmla="*/ 4854 h 3272"/>
                <a:gd name="T76" fmla="+- 0 4589 1884"/>
                <a:gd name="T77" fmla="*/ T76 w 2745"/>
                <a:gd name="T78" fmla="+- 0 4853 1678"/>
                <a:gd name="T79" fmla="*/ 4853 h 3272"/>
                <a:gd name="T80" fmla="+- 0 4629 1884"/>
                <a:gd name="T81" fmla="*/ T80 w 2745"/>
                <a:gd name="T82" fmla="+- 0 4853 1678"/>
                <a:gd name="T83" fmla="*/ 4853 h 3272"/>
                <a:gd name="T84" fmla="+- 0 4590 1884"/>
                <a:gd name="T85" fmla="*/ T84 w 2745"/>
                <a:gd name="T86" fmla="+- 0 4853 1678"/>
                <a:gd name="T87" fmla="*/ 4853 h 3272"/>
                <a:gd name="T88" fmla="+- 0 4589 1884"/>
                <a:gd name="T89" fmla="*/ T88 w 2745"/>
                <a:gd name="T90" fmla="+- 0 4853 1678"/>
                <a:gd name="T91" fmla="*/ 4853 h 3272"/>
                <a:gd name="T92" fmla="+- 0 4573 1884"/>
                <a:gd name="T93" fmla="*/ T92 w 2745"/>
                <a:gd name="T94" fmla="+- 0 4854 1678"/>
                <a:gd name="T95" fmla="*/ 4854 h 3272"/>
                <a:gd name="T96" fmla="+- 0 4533 1884"/>
                <a:gd name="T97" fmla="*/ T96 w 2745"/>
                <a:gd name="T98" fmla="+- 0 4854 1678"/>
                <a:gd name="T99" fmla="*/ 4854 h 3272"/>
                <a:gd name="T100" fmla="+- 0 4582 1884"/>
                <a:gd name="T101" fmla="*/ T100 w 2745"/>
                <a:gd name="T102" fmla="+- 0 4949 1678"/>
                <a:gd name="T103" fmla="*/ 4949 h 3272"/>
                <a:gd name="T104" fmla="+- 0 4621 1884"/>
                <a:gd name="T105" fmla="*/ T104 w 2745"/>
                <a:gd name="T106" fmla="+- 0 4870 1678"/>
                <a:gd name="T107" fmla="*/ 4870 h 3272"/>
                <a:gd name="T108" fmla="+- 0 4629 1884"/>
                <a:gd name="T109" fmla="*/ T108 w 2745"/>
                <a:gd name="T110" fmla="+- 0 4853 1678"/>
                <a:gd name="T111" fmla="*/ 4853 h 3272"/>
                <a:gd name="T112" fmla="+- 0 4629 1884"/>
                <a:gd name="T113" fmla="*/ T112 w 2745"/>
                <a:gd name="T114" fmla="+- 0 4853 1678"/>
                <a:gd name="T115" fmla="*/ 4853 h 327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</a:cxnLst>
              <a:rect l="0" t="0" r="r" b="b"/>
              <a:pathLst>
                <a:path w="2745" h="3272">
                  <a:moveTo>
                    <a:pt x="1718" y="2457"/>
                  </a:moveTo>
                  <a:lnTo>
                    <a:pt x="1702" y="2449"/>
                  </a:lnTo>
                  <a:lnTo>
                    <a:pt x="1622" y="2409"/>
                  </a:lnTo>
                  <a:lnTo>
                    <a:pt x="1622" y="2449"/>
                  </a:lnTo>
                  <a:lnTo>
                    <a:pt x="16" y="2449"/>
                  </a:lnTo>
                  <a:lnTo>
                    <a:pt x="16" y="15"/>
                  </a:lnTo>
                  <a:lnTo>
                    <a:pt x="296" y="15"/>
                  </a:lnTo>
                  <a:lnTo>
                    <a:pt x="296" y="7"/>
                  </a:lnTo>
                  <a:lnTo>
                    <a:pt x="296" y="0"/>
                  </a:lnTo>
                  <a:lnTo>
                    <a:pt x="0" y="0"/>
                  </a:lnTo>
                  <a:lnTo>
                    <a:pt x="0" y="2465"/>
                  </a:lnTo>
                  <a:lnTo>
                    <a:pt x="1622" y="2465"/>
                  </a:lnTo>
                  <a:lnTo>
                    <a:pt x="1622" y="2505"/>
                  </a:lnTo>
                  <a:lnTo>
                    <a:pt x="1702" y="2465"/>
                  </a:lnTo>
                  <a:lnTo>
                    <a:pt x="1718" y="2457"/>
                  </a:lnTo>
                  <a:close/>
                  <a:moveTo>
                    <a:pt x="2705" y="3175"/>
                  </a:moveTo>
                  <a:lnTo>
                    <a:pt x="2699" y="2707"/>
                  </a:lnTo>
                  <a:lnTo>
                    <a:pt x="2684" y="2708"/>
                  </a:lnTo>
                  <a:lnTo>
                    <a:pt x="2689" y="3176"/>
                  </a:lnTo>
                  <a:lnTo>
                    <a:pt x="2705" y="3175"/>
                  </a:lnTo>
                  <a:close/>
                  <a:moveTo>
                    <a:pt x="2745" y="3175"/>
                  </a:moveTo>
                  <a:lnTo>
                    <a:pt x="2706" y="3175"/>
                  </a:lnTo>
                  <a:lnTo>
                    <a:pt x="2705" y="3175"/>
                  </a:lnTo>
                  <a:lnTo>
                    <a:pt x="2689" y="3176"/>
                  </a:lnTo>
                  <a:lnTo>
                    <a:pt x="2649" y="3176"/>
                  </a:lnTo>
                  <a:lnTo>
                    <a:pt x="2698" y="3271"/>
                  </a:lnTo>
                  <a:lnTo>
                    <a:pt x="2737" y="3192"/>
                  </a:lnTo>
                  <a:lnTo>
                    <a:pt x="2745" y="3175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79" name="Freeform 235">
              <a:extLst>
                <a:ext uri="{FF2B5EF4-FFF2-40B4-BE49-F238E27FC236}">
                  <a16:creationId xmlns:a16="http://schemas.microsoft.com/office/drawing/2014/main" id="{07350CB8-3D34-4FEF-B157-CFE9BFCB4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3" y="832"/>
              <a:ext cx="453" cy="455"/>
            </a:xfrm>
            <a:custGeom>
              <a:avLst/>
              <a:gdLst>
                <a:gd name="T0" fmla="+- 0 7920 7694"/>
                <a:gd name="T1" fmla="*/ T0 w 453"/>
                <a:gd name="T2" fmla="+- 0 832 832"/>
                <a:gd name="T3" fmla="*/ 832 h 455"/>
                <a:gd name="T4" fmla="+- 0 7848 7694"/>
                <a:gd name="T5" fmla="*/ T4 w 453"/>
                <a:gd name="T6" fmla="+- 0 844 832"/>
                <a:gd name="T7" fmla="*/ 844 h 455"/>
                <a:gd name="T8" fmla="+- 0 7786 7694"/>
                <a:gd name="T9" fmla="*/ T8 w 453"/>
                <a:gd name="T10" fmla="+- 0 876 832"/>
                <a:gd name="T11" fmla="*/ 876 h 455"/>
                <a:gd name="T12" fmla="+- 0 7737 7694"/>
                <a:gd name="T13" fmla="*/ T12 w 453"/>
                <a:gd name="T14" fmla="+- 0 925 832"/>
                <a:gd name="T15" fmla="*/ 925 h 455"/>
                <a:gd name="T16" fmla="+- 0 7705 7694"/>
                <a:gd name="T17" fmla="*/ T16 w 453"/>
                <a:gd name="T18" fmla="+- 0 988 832"/>
                <a:gd name="T19" fmla="*/ 988 h 455"/>
                <a:gd name="T20" fmla="+- 0 7694 7694"/>
                <a:gd name="T21" fmla="*/ T20 w 453"/>
                <a:gd name="T22" fmla="+- 0 1059 832"/>
                <a:gd name="T23" fmla="*/ 1059 h 455"/>
                <a:gd name="T24" fmla="+- 0 7705 7694"/>
                <a:gd name="T25" fmla="*/ T24 w 453"/>
                <a:gd name="T26" fmla="+- 0 1131 832"/>
                <a:gd name="T27" fmla="*/ 1131 h 455"/>
                <a:gd name="T28" fmla="+- 0 7737 7694"/>
                <a:gd name="T29" fmla="*/ T28 w 453"/>
                <a:gd name="T30" fmla="+- 0 1194 832"/>
                <a:gd name="T31" fmla="*/ 1194 h 455"/>
                <a:gd name="T32" fmla="+- 0 7786 7694"/>
                <a:gd name="T33" fmla="*/ T32 w 453"/>
                <a:gd name="T34" fmla="+- 0 1243 832"/>
                <a:gd name="T35" fmla="*/ 1243 h 455"/>
                <a:gd name="T36" fmla="+- 0 7848 7694"/>
                <a:gd name="T37" fmla="*/ T36 w 453"/>
                <a:gd name="T38" fmla="+- 0 1275 832"/>
                <a:gd name="T39" fmla="*/ 1275 h 455"/>
                <a:gd name="T40" fmla="+- 0 7920 7694"/>
                <a:gd name="T41" fmla="*/ T40 w 453"/>
                <a:gd name="T42" fmla="+- 0 1287 832"/>
                <a:gd name="T43" fmla="*/ 1287 h 455"/>
                <a:gd name="T44" fmla="+- 0 7991 7694"/>
                <a:gd name="T45" fmla="*/ T44 w 453"/>
                <a:gd name="T46" fmla="+- 0 1275 832"/>
                <a:gd name="T47" fmla="*/ 1275 h 455"/>
                <a:gd name="T48" fmla="+- 0 8054 7694"/>
                <a:gd name="T49" fmla="*/ T48 w 453"/>
                <a:gd name="T50" fmla="+- 0 1243 832"/>
                <a:gd name="T51" fmla="*/ 1243 h 455"/>
                <a:gd name="T52" fmla="+- 0 8103 7694"/>
                <a:gd name="T53" fmla="*/ T52 w 453"/>
                <a:gd name="T54" fmla="+- 0 1194 832"/>
                <a:gd name="T55" fmla="*/ 1194 h 455"/>
                <a:gd name="T56" fmla="+- 0 8135 7694"/>
                <a:gd name="T57" fmla="*/ T56 w 453"/>
                <a:gd name="T58" fmla="+- 0 1131 832"/>
                <a:gd name="T59" fmla="*/ 1131 h 455"/>
                <a:gd name="T60" fmla="+- 0 8146 7694"/>
                <a:gd name="T61" fmla="*/ T60 w 453"/>
                <a:gd name="T62" fmla="+- 0 1059 832"/>
                <a:gd name="T63" fmla="*/ 1059 h 455"/>
                <a:gd name="T64" fmla="+- 0 8135 7694"/>
                <a:gd name="T65" fmla="*/ T64 w 453"/>
                <a:gd name="T66" fmla="+- 0 988 832"/>
                <a:gd name="T67" fmla="*/ 988 h 455"/>
                <a:gd name="T68" fmla="+- 0 8103 7694"/>
                <a:gd name="T69" fmla="*/ T68 w 453"/>
                <a:gd name="T70" fmla="+- 0 925 832"/>
                <a:gd name="T71" fmla="*/ 925 h 455"/>
                <a:gd name="T72" fmla="+- 0 8054 7694"/>
                <a:gd name="T73" fmla="*/ T72 w 453"/>
                <a:gd name="T74" fmla="+- 0 876 832"/>
                <a:gd name="T75" fmla="*/ 876 h 455"/>
                <a:gd name="T76" fmla="+- 0 7991 7694"/>
                <a:gd name="T77" fmla="*/ T76 w 453"/>
                <a:gd name="T78" fmla="+- 0 844 832"/>
                <a:gd name="T79" fmla="*/ 844 h 455"/>
                <a:gd name="T80" fmla="+- 0 7920 7694"/>
                <a:gd name="T81" fmla="*/ T80 w 453"/>
                <a:gd name="T82" fmla="+- 0 832 832"/>
                <a:gd name="T83" fmla="*/ 832 h 45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3" h="455">
                  <a:moveTo>
                    <a:pt x="226" y="0"/>
                  </a:moveTo>
                  <a:lnTo>
                    <a:pt x="154" y="12"/>
                  </a:lnTo>
                  <a:lnTo>
                    <a:pt x="92" y="44"/>
                  </a:lnTo>
                  <a:lnTo>
                    <a:pt x="43" y="93"/>
                  </a:lnTo>
                  <a:lnTo>
                    <a:pt x="11" y="156"/>
                  </a:lnTo>
                  <a:lnTo>
                    <a:pt x="0" y="227"/>
                  </a:lnTo>
                  <a:lnTo>
                    <a:pt x="11" y="299"/>
                  </a:lnTo>
                  <a:lnTo>
                    <a:pt x="43" y="362"/>
                  </a:lnTo>
                  <a:lnTo>
                    <a:pt x="92" y="411"/>
                  </a:lnTo>
                  <a:lnTo>
                    <a:pt x="154" y="443"/>
                  </a:lnTo>
                  <a:lnTo>
                    <a:pt x="226" y="455"/>
                  </a:lnTo>
                  <a:lnTo>
                    <a:pt x="297" y="443"/>
                  </a:lnTo>
                  <a:lnTo>
                    <a:pt x="360" y="411"/>
                  </a:lnTo>
                  <a:lnTo>
                    <a:pt x="409" y="362"/>
                  </a:lnTo>
                  <a:lnTo>
                    <a:pt x="441" y="299"/>
                  </a:lnTo>
                  <a:lnTo>
                    <a:pt x="452" y="227"/>
                  </a:lnTo>
                  <a:lnTo>
                    <a:pt x="441" y="156"/>
                  </a:lnTo>
                  <a:lnTo>
                    <a:pt x="409" y="93"/>
                  </a:lnTo>
                  <a:lnTo>
                    <a:pt x="360" y="44"/>
                  </a:lnTo>
                  <a:lnTo>
                    <a:pt x="297" y="1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80" name="Freeform 234">
              <a:extLst>
                <a:ext uri="{FF2B5EF4-FFF2-40B4-BE49-F238E27FC236}">
                  <a16:creationId xmlns:a16="http://schemas.microsoft.com/office/drawing/2014/main" id="{84BB0104-31D5-479A-B6AC-240E4C003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3" y="832"/>
              <a:ext cx="453" cy="455"/>
            </a:xfrm>
            <a:custGeom>
              <a:avLst/>
              <a:gdLst>
                <a:gd name="T0" fmla="+- 0 7694 7694"/>
                <a:gd name="T1" fmla="*/ T0 w 453"/>
                <a:gd name="T2" fmla="+- 0 1059 832"/>
                <a:gd name="T3" fmla="*/ 1059 h 455"/>
                <a:gd name="T4" fmla="+- 0 7705 7694"/>
                <a:gd name="T5" fmla="*/ T4 w 453"/>
                <a:gd name="T6" fmla="+- 0 988 832"/>
                <a:gd name="T7" fmla="*/ 988 h 455"/>
                <a:gd name="T8" fmla="+- 0 7737 7694"/>
                <a:gd name="T9" fmla="*/ T8 w 453"/>
                <a:gd name="T10" fmla="+- 0 925 832"/>
                <a:gd name="T11" fmla="*/ 925 h 455"/>
                <a:gd name="T12" fmla="+- 0 7786 7694"/>
                <a:gd name="T13" fmla="*/ T12 w 453"/>
                <a:gd name="T14" fmla="+- 0 876 832"/>
                <a:gd name="T15" fmla="*/ 876 h 455"/>
                <a:gd name="T16" fmla="+- 0 7848 7694"/>
                <a:gd name="T17" fmla="*/ T16 w 453"/>
                <a:gd name="T18" fmla="+- 0 844 832"/>
                <a:gd name="T19" fmla="*/ 844 h 455"/>
                <a:gd name="T20" fmla="+- 0 7920 7694"/>
                <a:gd name="T21" fmla="*/ T20 w 453"/>
                <a:gd name="T22" fmla="+- 0 832 832"/>
                <a:gd name="T23" fmla="*/ 832 h 455"/>
                <a:gd name="T24" fmla="+- 0 7991 7694"/>
                <a:gd name="T25" fmla="*/ T24 w 453"/>
                <a:gd name="T26" fmla="+- 0 844 832"/>
                <a:gd name="T27" fmla="*/ 844 h 455"/>
                <a:gd name="T28" fmla="+- 0 8054 7694"/>
                <a:gd name="T29" fmla="*/ T28 w 453"/>
                <a:gd name="T30" fmla="+- 0 876 832"/>
                <a:gd name="T31" fmla="*/ 876 h 455"/>
                <a:gd name="T32" fmla="+- 0 8103 7694"/>
                <a:gd name="T33" fmla="*/ T32 w 453"/>
                <a:gd name="T34" fmla="+- 0 925 832"/>
                <a:gd name="T35" fmla="*/ 925 h 455"/>
                <a:gd name="T36" fmla="+- 0 8135 7694"/>
                <a:gd name="T37" fmla="*/ T36 w 453"/>
                <a:gd name="T38" fmla="+- 0 988 832"/>
                <a:gd name="T39" fmla="*/ 988 h 455"/>
                <a:gd name="T40" fmla="+- 0 8146 7694"/>
                <a:gd name="T41" fmla="*/ T40 w 453"/>
                <a:gd name="T42" fmla="+- 0 1059 832"/>
                <a:gd name="T43" fmla="*/ 1059 h 455"/>
                <a:gd name="T44" fmla="+- 0 8135 7694"/>
                <a:gd name="T45" fmla="*/ T44 w 453"/>
                <a:gd name="T46" fmla="+- 0 1131 832"/>
                <a:gd name="T47" fmla="*/ 1131 h 455"/>
                <a:gd name="T48" fmla="+- 0 8103 7694"/>
                <a:gd name="T49" fmla="*/ T48 w 453"/>
                <a:gd name="T50" fmla="+- 0 1194 832"/>
                <a:gd name="T51" fmla="*/ 1194 h 455"/>
                <a:gd name="T52" fmla="+- 0 8054 7694"/>
                <a:gd name="T53" fmla="*/ T52 w 453"/>
                <a:gd name="T54" fmla="+- 0 1243 832"/>
                <a:gd name="T55" fmla="*/ 1243 h 455"/>
                <a:gd name="T56" fmla="+- 0 7991 7694"/>
                <a:gd name="T57" fmla="*/ T56 w 453"/>
                <a:gd name="T58" fmla="+- 0 1275 832"/>
                <a:gd name="T59" fmla="*/ 1275 h 455"/>
                <a:gd name="T60" fmla="+- 0 7920 7694"/>
                <a:gd name="T61" fmla="*/ T60 w 453"/>
                <a:gd name="T62" fmla="+- 0 1287 832"/>
                <a:gd name="T63" fmla="*/ 1287 h 455"/>
                <a:gd name="T64" fmla="+- 0 7848 7694"/>
                <a:gd name="T65" fmla="*/ T64 w 453"/>
                <a:gd name="T66" fmla="+- 0 1275 832"/>
                <a:gd name="T67" fmla="*/ 1275 h 455"/>
                <a:gd name="T68" fmla="+- 0 7786 7694"/>
                <a:gd name="T69" fmla="*/ T68 w 453"/>
                <a:gd name="T70" fmla="+- 0 1243 832"/>
                <a:gd name="T71" fmla="*/ 1243 h 455"/>
                <a:gd name="T72" fmla="+- 0 7737 7694"/>
                <a:gd name="T73" fmla="*/ T72 w 453"/>
                <a:gd name="T74" fmla="+- 0 1194 832"/>
                <a:gd name="T75" fmla="*/ 1194 h 455"/>
                <a:gd name="T76" fmla="+- 0 7705 7694"/>
                <a:gd name="T77" fmla="*/ T76 w 453"/>
                <a:gd name="T78" fmla="+- 0 1131 832"/>
                <a:gd name="T79" fmla="*/ 1131 h 455"/>
                <a:gd name="T80" fmla="+- 0 7694 7694"/>
                <a:gd name="T81" fmla="*/ T80 w 453"/>
                <a:gd name="T82" fmla="+- 0 1059 832"/>
                <a:gd name="T83" fmla="*/ 1059 h 45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3" h="455">
                  <a:moveTo>
                    <a:pt x="0" y="227"/>
                  </a:moveTo>
                  <a:lnTo>
                    <a:pt x="11" y="156"/>
                  </a:lnTo>
                  <a:lnTo>
                    <a:pt x="43" y="93"/>
                  </a:lnTo>
                  <a:lnTo>
                    <a:pt x="92" y="44"/>
                  </a:lnTo>
                  <a:lnTo>
                    <a:pt x="154" y="12"/>
                  </a:lnTo>
                  <a:lnTo>
                    <a:pt x="226" y="0"/>
                  </a:lnTo>
                  <a:lnTo>
                    <a:pt x="297" y="12"/>
                  </a:lnTo>
                  <a:lnTo>
                    <a:pt x="360" y="44"/>
                  </a:lnTo>
                  <a:lnTo>
                    <a:pt x="409" y="93"/>
                  </a:lnTo>
                  <a:lnTo>
                    <a:pt x="441" y="156"/>
                  </a:lnTo>
                  <a:lnTo>
                    <a:pt x="452" y="227"/>
                  </a:lnTo>
                  <a:lnTo>
                    <a:pt x="441" y="299"/>
                  </a:lnTo>
                  <a:lnTo>
                    <a:pt x="409" y="362"/>
                  </a:lnTo>
                  <a:lnTo>
                    <a:pt x="360" y="411"/>
                  </a:lnTo>
                  <a:lnTo>
                    <a:pt x="297" y="443"/>
                  </a:lnTo>
                  <a:lnTo>
                    <a:pt x="226" y="455"/>
                  </a:lnTo>
                  <a:lnTo>
                    <a:pt x="154" y="443"/>
                  </a:lnTo>
                  <a:lnTo>
                    <a:pt x="92" y="411"/>
                  </a:lnTo>
                  <a:lnTo>
                    <a:pt x="43" y="362"/>
                  </a:lnTo>
                  <a:lnTo>
                    <a:pt x="11" y="299"/>
                  </a:lnTo>
                  <a:lnTo>
                    <a:pt x="0" y="227"/>
                  </a:lnTo>
                  <a:close/>
                </a:path>
              </a:pathLst>
            </a:custGeom>
            <a:noFill/>
            <a:ln w="760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81" name="Freeform 233">
              <a:extLst>
                <a:ext uri="{FF2B5EF4-FFF2-40B4-BE49-F238E27FC236}">
                  <a16:creationId xmlns:a16="http://schemas.microsoft.com/office/drawing/2014/main" id="{0E90BB29-767E-4159-89AF-FA5F62ADD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" y="2028"/>
              <a:ext cx="453" cy="453"/>
            </a:xfrm>
            <a:custGeom>
              <a:avLst/>
              <a:gdLst>
                <a:gd name="T0" fmla="+- 0 7931 7705"/>
                <a:gd name="T1" fmla="*/ T0 w 453"/>
                <a:gd name="T2" fmla="+- 0 2029 2029"/>
                <a:gd name="T3" fmla="*/ 2029 h 453"/>
                <a:gd name="T4" fmla="+- 0 7860 7705"/>
                <a:gd name="T5" fmla="*/ T4 w 453"/>
                <a:gd name="T6" fmla="+- 0 2040 2029"/>
                <a:gd name="T7" fmla="*/ 2040 h 453"/>
                <a:gd name="T8" fmla="+- 0 7798 7705"/>
                <a:gd name="T9" fmla="*/ T8 w 453"/>
                <a:gd name="T10" fmla="+- 0 2072 2029"/>
                <a:gd name="T11" fmla="*/ 2072 h 453"/>
                <a:gd name="T12" fmla="+- 0 7749 7705"/>
                <a:gd name="T13" fmla="*/ T12 w 453"/>
                <a:gd name="T14" fmla="+- 0 2121 2029"/>
                <a:gd name="T15" fmla="*/ 2121 h 453"/>
                <a:gd name="T16" fmla="+- 0 7717 7705"/>
                <a:gd name="T17" fmla="*/ T16 w 453"/>
                <a:gd name="T18" fmla="+- 0 2184 2029"/>
                <a:gd name="T19" fmla="*/ 2184 h 453"/>
                <a:gd name="T20" fmla="+- 0 7705 7705"/>
                <a:gd name="T21" fmla="*/ T20 w 453"/>
                <a:gd name="T22" fmla="+- 0 2255 2029"/>
                <a:gd name="T23" fmla="*/ 2255 h 453"/>
                <a:gd name="T24" fmla="+- 0 7717 7705"/>
                <a:gd name="T25" fmla="*/ T24 w 453"/>
                <a:gd name="T26" fmla="+- 0 2327 2029"/>
                <a:gd name="T27" fmla="*/ 2327 h 453"/>
                <a:gd name="T28" fmla="+- 0 7749 7705"/>
                <a:gd name="T29" fmla="*/ T28 w 453"/>
                <a:gd name="T30" fmla="+- 0 2389 2029"/>
                <a:gd name="T31" fmla="*/ 2389 h 453"/>
                <a:gd name="T32" fmla="+- 0 7798 7705"/>
                <a:gd name="T33" fmla="*/ T32 w 453"/>
                <a:gd name="T34" fmla="+- 0 2438 2029"/>
                <a:gd name="T35" fmla="*/ 2438 h 453"/>
                <a:gd name="T36" fmla="+- 0 7860 7705"/>
                <a:gd name="T37" fmla="*/ T36 w 453"/>
                <a:gd name="T38" fmla="+- 0 2470 2029"/>
                <a:gd name="T39" fmla="*/ 2470 h 453"/>
                <a:gd name="T40" fmla="+- 0 7931 7705"/>
                <a:gd name="T41" fmla="*/ T40 w 453"/>
                <a:gd name="T42" fmla="+- 0 2481 2029"/>
                <a:gd name="T43" fmla="*/ 2481 h 453"/>
                <a:gd name="T44" fmla="+- 0 8003 7705"/>
                <a:gd name="T45" fmla="*/ T44 w 453"/>
                <a:gd name="T46" fmla="+- 0 2470 2029"/>
                <a:gd name="T47" fmla="*/ 2470 h 453"/>
                <a:gd name="T48" fmla="+- 0 8065 7705"/>
                <a:gd name="T49" fmla="*/ T48 w 453"/>
                <a:gd name="T50" fmla="+- 0 2438 2029"/>
                <a:gd name="T51" fmla="*/ 2438 h 453"/>
                <a:gd name="T52" fmla="+- 0 8114 7705"/>
                <a:gd name="T53" fmla="*/ T52 w 453"/>
                <a:gd name="T54" fmla="+- 0 2389 2029"/>
                <a:gd name="T55" fmla="*/ 2389 h 453"/>
                <a:gd name="T56" fmla="+- 0 8146 7705"/>
                <a:gd name="T57" fmla="*/ T56 w 453"/>
                <a:gd name="T58" fmla="+- 0 2327 2029"/>
                <a:gd name="T59" fmla="*/ 2327 h 453"/>
                <a:gd name="T60" fmla="+- 0 8158 7705"/>
                <a:gd name="T61" fmla="*/ T60 w 453"/>
                <a:gd name="T62" fmla="+- 0 2255 2029"/>
                <a:gd name="T63" fmla="*/ 2255 h 453"/>
                <a:gd name="T64" fmla="+- 0 8146 7705"/>
                <a:gd name="T65" fmla="*/ T64 w 453"/>
                <a:gd name="T66" fmla="+- 0 2184 2029"/>
                <a:gd name="T67" fmla="*/ 2184 h 453"/>
                <a:gd name="T68" fmla="+- 0 8114 7705"/>
                <a:gd name="T69" fmla="*/ T68 w 453"/>
                <a:gd name="T70" fmla="+- 0 2121 2029"/>
                <a:gd name="T71" fmla="*/ 2121 h 453"/>
                <a:gd name="T72" fmla="+- 0 8065 7705"/>
                <a:gd name="T73" fmla="*/ T72 w 453"/>
                <a:gd name="T74" fmla="+- 0 2072 2029"/>
                <a:gd name="T75" fmla="*/ 2072 h 453"/>
                <a:gd name="T76" fmla="+- 0 8003 7705"/>
                <a:gd name="T77" fmla="*/ T76 w 453"/>
                <a:gd name="T78" fmla="+- 0 2040 2029"/>
                <a:gd name="T79" fmla="*/ 2040 h 453"/>
                <a:gd name="T80" fmla="+- 0 7931 7705"/>
                <a:gd name="T81" fmla="*/ T80 w 453"/>
                <a:gd name="T82" fmla="+- 0 2029 2029"/>
                <a:gd name="T83" fmla="*/ 2029 h 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3" h="453">
                  <a:moveTo>
                    <a:pt x="226" y="0"/>
                  </a:moveTo>
                  <a:lnTo>
                    <a:pt x="155" y="11"/>
                  </a:lnTo>
                  <a:lnTo>
                    <a:pt x="93" y="43"/>
                  </a:lnTo>
                  <a:lnTo>
                    <a:pt x="44" y="92"/>
                  </a:lnTo>
                  <a:lnTo>
                    <a:pt x="12" y="155"/>
                  </a:lnTo>
                  <a:lnTo>
                    <a:pt x="0" y="226"/>
                  </a:lnTo>
                  <a:lnTo>
                    <a:pt x="12" y="298"/>
                  </a:lnTo>
                  <a:lnTo>
                    <a:pt x="44" y="360"/>
                  </a:lnTo>
                  <a:lnTo>
                    <a:pt x="93" y="409"/>
                  </a:lnTo>
                  <a:lnTo>
                    <a:pt x="155" y="441"/>
                  </a:lnTo>
                  <a:lnTo>
                    <a:pt x="226" y="452"/>
                  </a:lnTo>
                  <a:lnTo>
                    <a:pt x="298" y="441"/>
                  </a:lnTo>
                  <a:lnTo>
                    <a:pt x="360" y="409"/>
                  </a:lnTo>
                  <a:lnTo>
                    <a:pt x="409" y="360"/>
                  </a:lnTo>
                  <a:lnTo>
                    <a:pt x="441" y="298"/>
                  </a:lnTo>
                  <a:lnTo>
                    <a:pt x="453" y="226"/>
                  </a:lnTo>
                  <a:lnTo>
                    <a:pt x="441" y="155"/>
                  </a:lnTo>
                  <a:lnTo>
                    <a:pt x="409" y="92"/>
                  </a:lnTo>
                  <a:lnTo>
                    <a:pt x="360" y="43"/>
                  </a:lnTo>
                  <a:lnTo>
                    <a:pt x="298" y="11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82" name="Freeform 232">
              <a:extLst>
                <a:ext uri="{FF2B5EF4-FFF2-40B4-BE49-F238E27FC236}">
                  <a16:creationId xmlns:a16="http://schemas.microsoft.com/office/drawing/2014/main" id="{52406891-915C-4D9E-9CED-669C1E0E4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" y="2028"/>
              <a:ext cx="453" cy="453"/>
            </a:xfrm>
            <a:custGeom>
              <a:avLst/>
              <a:gdLst>
                <a:gd name="T0" fmla="+- 0 7705 7705"/>
                <a:gd name="T1" fmla="*/ T0 w 453"/>
                <a:gd name="T2" fmla="+- 0 2255 2029"/>
                <a:gd name="T3" fmla="*/ 2255 h 453"/>
                <a:gd name="T4" fmla="+- 0 7717 7705"/>
                <a:gd name="T5" fmla="*/ T4 w 453"/>
                <a:gd name="T6" fmla="+- 0 2184 2029"/>
                <a:gd name="T7" fmla="*/ 2184 h 453"/>
                <a:gd name="T8" fmla="+- 0 7749 7705"/>
                <a:gd name="T9" fmla="*/ T8 w 453"/>
                <a:gd name="T10" fmla="+- 0 2121 2029"/>
                <a:gd name="T11" fmla="*/ 2121 h 453"/>
                <a:gd name="T12" fmla="+- 0 7798 7705"/>
                <a:gd name="T13" fmla="*/ T12 w 453"/>
                <a:gd name="T14" fmla="+- 0 2072 2029"/>
                <a:gd name="T15" fmla="*/ 2072 h 453"/>
                <a:gd name="T16" fmla="+- 0 7860 7705"/>
                <a:gd name="T17" fmla="*/ T16 w 453"/>
                <a:gd name="T18" fmla="+- 0 2040 2029"/>
                <a:gd name="T19" fmla="*/ 2040 h 453"/>
                <a:gd name="T20" fmla="+- 0 7931 7705"/>
                <a:gd name="T21" fmla="*/ T20 w 453"/>
                <a:gd name="T22" fmla="+- 0 2029 2029"/>
                <a:gd name="T23" fmla="*/ 2029 h 453"/>
                <a:gd name="T24" fmla="+- 0 8003 7705"/>
                <a:gd name="T25" fmla="*/ T24 w 453"/>
                <a:gd name="T26" fmla="+- 0 2040 2029"/>
                <a:gd name="T27" fmla="*/ 2040 h 453"/>
                <a:gd name="T28" fmla="+- 0 8065 7705"/>
                <a:gd name="T29" fmla="*/ T28 w 453"/>
                <a:gd name="T30" fmla="+- 0 2072 2029"/>
                <a:gd name="T31" fmla="*/ 2072 h 453"/>
                <a:gd name="T32" fmla="+- 0 8114 7705"/>
                <a:gd name="T33" fmla="*/ T32 w 453"/>
                <a:gd name="T34" fmla="+- 0 2121 2029"/>
                <a:gd name="T35" fmla="*/ 2121 h 453"/>
                <a:gd name="T36" fmla="+- 0 8146 7705"/>
                <a:gd name="T37" fmla="*/ T36 w 453"/>
                <a:gd name="T38" fmla="+- 0 2184 2029"/>
                <a:gd name="T39" fmla="*/ 2184 h 453"/>
                <a:gd name="T40" fmla="+- 0 8158 7705"/>
                <a:gd name="T41" fmla="*/ T40 w 453"/>
                <a:gd name="T42" fmla="+- 0 2255 2029"/>
                <a:gd name="T43" fmla="*/ 2255 h 453"/>
                <a:gd name="T44" fmla="+- 0 8146 7705"/>
                <a:gd name="T45" fmla="*/ T44 w 453"/>
                <a:gd name="T46" fmla="+- 0 2327 2029"/>
                <a:gd name="T47" fmla="*/ 2327 h 453"/>
                <a:gd name="T48" fmla="+- 0 8114 7705"/>
                <a:gd name="T49" fmla="*/ T48 w 453"/>
                <a:gd name="T50" fmla="+- 0 2389 2029"/>
                <a:gd name="T51" fmla="*/ 2389 h 453"/>
                <a:gd name="T52" fmla="+- 0 8065 7705"/>
                <a:gd name="T53" fmla="*/ T52 w 453"/>
                <a:gd name="T54" fmla="+- 0 2438 2029"/>
                <a:gd name="T55" fmla="*/ 2438 h 453"/>
                <a:gd name="T56" fmla="+- 0 8003 7705"/>
                <a:gd name="T57" fmla="*/ T56 w 453"/>
                <a:gd name="T58" fmla="+- 0 2470 2029"/>
                <a:gd name="T59" fmla="*/ 2470 h 453"/>
                <a:gd name="T60" fmla="+- 0 7931 7705"/>
                <a:gd name="T61" fmla="*/ T60 w 453"/>
                <a:gd name="T62" fmla="+- 0 2481 2029"/>
                <a:gd name="T63" fmla="*/ 2481 h 453"/>
                <a:gd name="T64" fmla="+- 0 7860 7705"/>
                <a:gd name="T65" fmla="*/ T64 w 453"/>
                <a:gd name="T66" fmla="+- 0 2470 2029"/>
                <a:gd name="T67" fmla="*/ 2470 h 453"/>
                <a:gd name="T68" fmla="+- 0 7798 7705"/>
                <a:gd name="T69" fmla="*/ T68 w 453"/>
                <a:gd name="T70" fmla="+- 0 2438 2029"/>
                <a:gd name="T71" fmla="*/ 2438 h 453"/>
                <a:gd name="T72" fmla="+- 0 7749 7705"/>
                <a:gd name="T73" fmla="*/ T72 w 453"/>
                <a:gd name="T74" fmla="+- 0 2389 2029"/>
                <a:gd name="T75" fmla="*/ 2389 h 453"/>
                <a:gd name="T76" fmla="+- 0 7717 7705"/>
                <a:gd name="T77" fmla="*/ T76 w 453"/>
                <a:gd name="T78" fmla="+- 0 2327 2029"/>
                <a:gd name="T79" fmla="*/ 2327 h 453"/>
                <a:gd name="T80" fmla="+- 0 7705 7705"/>
                <a:gd name="T81" fmla="*/ T80 w 453"/>
                <a:gd name="T82" fmla="+- 0 2255 2029"/>
                <a:gd name="T83" fmla="*/ 2255 h 45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3" h="453">
                  <a:moveTo>
                    <a:pt x="0" y="226"/>
                  </a:moveTo>
                  <a:lnTo>
                    <a:pt x="12" y="155"/>
                  </a:lnTo>
                  <a:lnTo>
                    <a:pt x="44" y="92"/>
                  </a:lnTo>
                  <a:lnTo>
                    <a:pt x="93" y="43"/>
                  </a:lnTo>
                  <a:lnTo>
                    <a:pt x="155" y="11"/>
                  </a:lnTo>
                  <a:lnTo>
                    <a:pt x="226" y="0"/>
                  </a:lnTo>
                  <a:lnTo>
                    <a:pt x="298" y="11"/>
                  </a:lnTo>
                  <a:lnTo>
                    <a:pt x="360" y="43"/>
                  </a:lnTo>
                  <a:lnTo>
                    <a:pt x="409" y="92"/>
                  </a:lnTo>
                  <a:lnTo>
                    <a:pt x="441" y="155"/>
                  </a:lnTo>
                  <a:lnTo>
                    <a:pt x="453" y="226"/>
                  </a:lnTo>
                  <a:lnTo>
                    <a:pt x="441" y="298"/>
                  </a:lnTo>
                  <a:lnTo>
                    <a:pt x="409" y="360"/>
                  </a:lnTo>
                  <a:lnTo>
                    <a:pt x="360" y="409"/>
                  </a:lnTo>
                  <a:lnTo>
                    <a:pt x="298" y="441"/>
                  </a:lnTo>
                  <a:lnTo>
                    <a:pt x="226" y="452"/>
                  </a:lnTo>
                  <a:lnTo>
                    <a:pt x="155" y="441"/>
                  </a:lnTo>
                  <a:lnTo>
                    <a:pt x="93" y="409"/>
                  </a:lnTo>
                  <a:lnTo>
                    <a:pt x="44" y="360"/>
                  </a:lnTo>
                  <a:lnTo>
                    <a:pt x="12" y="298"/>
                  </a:lnTo>
                  <a:lnTo>
                    <a:pt x="0" y="226"/>
                  </a:lnTo>
                  <a:close/>
                </a:path>
              </a:pathLst>
            </a:custGeom>
            <a:noFill/>
            <a:ln w="760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47" name="Freeform 231">
              <a:extLst>
                <a:ext uri="{FF2B5EF4-FFF2-40B4-BE49-F238E27FC236}">
                  <a16:creationId xmlns:a16="http://schemas.microsoft.com/office/drawing/2014/main" id="{02DCB74A-1FB8-41A0-B32F-72819CD4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6" y="1010"/>
              <a:ext cx="4710" cy="1292"/>
            </a:xfrm>
            <a:custGeom>
              <a:avLst/>
              <a:gdLst>
                <a:gd name="T0" fmla="+- 0 7706 2996"/>
                <a:gd name="T1" fmla="*/ T0 w 4710"/>
                <a:gd name="T2" fmla="+- 0 2254 1010"/>
                <a:gd name="T3" fmla="*/ 2254 h 1292"/>
                <a:gd name="T4" fmla="+- 0 7690 2996"/>
                <a:gd name="T5" fmla="*/ T4 w 4710"/>
                <a:gd name="T6" fmla="+- 0 2246 1010"/>
                <a:gd name="T7" fmla="*/ 2246 h 1292"/>
                <a:gd name="T8" fmla="+- 0 7610 2996"/>
                <a:gd name="T9" fmla="*/ T8 w 4710"/>
                <a:gd name="T10" fmla="+- 0 2206 1010"/>
                <a:gd name="T11" fmla="*/ 2206 h 1292"/>
                <a:gd name="T12" fmla="+- 0 7610 2996"/>
                <a:gd name="T13" fmla="*/ T12 w 4710"/>
                <a:gd name="T14" fmla="+- 0 2246 1010"/>
                <a:gd name="T15" fmla="*/ 2246 h 1292"/>
                <a:gd name="T16" fmla="+- 0 5359 2996"/>
                <a:gd name="T17" fmla="*/ T16 w 4710"/>
                <a:gd name="T18" fmla="+- 0 2246 1010"/>
                <a:gd name="T19" fmla="*/ 2246 h 1292"/>
                <a:gd name="T20" fmla="+- 0 5359 2996"/>
                <a:gd name="T21" fmla="*/ T20 w 4710"/>
                <a:gd name="T22" fmla="+- 0 1693 1010"/>
                <a:gd name="T23" fmla="*/ 1693 h 1292"/>
                <a:gd name="T24" fmla="+- 0 5359 2996"/>
                <a:gd name="T25" fmla="*/ T24 w 4710"/>
                <a:gd name="T26" fmla="+- 0 1685 1010"/>
                <a:gd name="T27" fmla="*/ 1685 h 1292"/>
                <a:gd name="T28" fmla="+- 0 5359 2996"/>
                <a:gd name="T29" fmla="*/ T28 w 4710"/>
                <a:gd name="T30" fmla="+- 0 1678 1010"/>
                <a:gd name="T31" fmla="*/ 1678 h 1292"/>
                <a:gd name="T32" fmla="+- 0 5353 2996"/>
                <a:gd name="T33" fmla="*/ T32 w 4710"/>
                <a:gd name="T34" fmla="+- 0 1678 1010"/>
                <a:gd name="T35" fmla="*/ 1678 h 1292"/>
                <a:gd name="T36" fmla="+- 0 5353 2996"/>
                <a:gd name="T37" fmla="*/ T36 w 4710"/>
                <a:gd name="T38" fmla="+- 0 1066 1010"/>
                <a:gd name="T39" fmla="*/ 1066 h 1292"/>
                <a:gd name="T40" fmla="+- 0 7598 2996"/>
                <a:gd name="T41" fmla="*/ T40 w 4710"/>
                <a:gd name="T42" fmla="+- 0 1066 1010"/>
                <a:gd name="T43" fmla="*/ 1066 h 1292"/>
                <a:gd name="T44" fmla="+- 0 7598 2996"/>
                <a:gd name="T45" fmla="*/ T44 w 4710"/>
                <a:gd name="T46" fmla="+- 0 1106 1010"/>
                <a:gd name="T47" fmla="*/ 1106 h 1292"/>
                <a:gd name="T48" fmla="+- 0 7678 2996"/>
                <a:gd name="T49" fmla="*/ T48 w 4710"/>
                <a:gd name="T50" fmla="+- 0 1066 1010"/>
                <a:gd name="T51" fmla="*/ 1066 h 1292"/>
                <a:gd name="T52" fmla="+- 0 7694 2996"/>
                <a:gd name="T53" fmla="*/ T52 w 4710"/>
                <a:gd name="T54" fmla="+- 0 1058 1010"/>
                <a:gd name="T55" fmla="*/ 1058 h 1292"/>
                <a:gd name="T56" fmla="+- 0 7678 2996"/>
                <a:gd name="T57" fmla="*/ T56 w 4710"/>
                <a:gd name="T58" fmla="+- 0 1050 1010"/>
                <a:gd name="T59" fmla="*/ 1050 h 1292"/>
                <a:gd name="T60" fmla="+- 0 7598 2996"/>
                <a:gd name="T61" fmla="*/ T60 w 4710"/>
                <a:gd name="T62" fmla="+- 0 1010 1010"/>
                <a:gd name="T63" fmla="*/ 1010 h 1292"/>
                <a:gd name="T64" fmla="+- 0 7598 2996"/>
                <a:gd name="T65" fmla="*/ T64 w 4710"/>
                <a:gd name="T66" fmla="+- 0 1050 1010"/>
                <a:gd name="T67" fmla="*/ 1050 h 1292"/>
                <a:gd name="T68" fmla="+- 0 5337 2996"/>
                <a:gd name="T69" fmla="*/ T68 w 4710"/>
                <a:gd name="T70" fmla="+- 0 1050 1010"/>
                <a:gd name="T71" fmla="*/ 1050 h 1292"/>
                <a:gd name="T72" fmla="+- 0 5337 2996"/>
                <a:gd name="T73" fmla="*/ T72 w 4710"/>
                <a:gd name="T74" fmla="+- 0 1678 1010"/>
                <a:gd name="T75" fmla="*/ 1678 h 1292"/>
                <a:gd name="T76" fmla="+- 0 2996 2996"/>
                <a:gd name="T77" fmla="*/ T76 w 4710"/>
                <a:gd name="T78" fmla="+- 0 1678 1010"/>
                <a:gd name="T79" fmla="*/ 1678 h 1292"/>
                <a:gd name="T80" fmla="+- 0 2996 2996"/>
                <a:gd name="T81" fmla="*/ T80 w 4710"/>
                <a:gd name="T82" fmla="+- 0 1693 1010"/>
                <a:gd name="T83" fmla="*/ 1693 h 1292"/>
                <a:gd name="T84" fmla="+- 0 5343 2996"/>
                <a:gd name="T85" fmla="*/ T84 w 4710"/>
                <a:gd name="T86" fmla="+- 0 1693 1010"/>
                <a:gd name="T87" fmla="*/ 1693 h 1292"/>
                <a:gd name="T88" fmla="+- 0 5343 2996"/>
                <a:gd name="T89" fmla="*/ T88 w 4710"/>
                <a:gd name="T90" fmla="+- 0 2262 1010"/>
                <a:gd name="T91" fmla="*/ 2262 h 1292"/>
                <a:gd name="T92" fmla="+- 0 7610 2996"/>
                <a:gd name="T93" fmla="*/ T92 w 4710"/>
                <a:gd name="T94" fmla="+- 0 2262 1010"/>
                <a:gd name="T95" fmla="*/ 2262 h 1292"/>
                <a:gd name="T96" fmla="+- 0 7610 2996"/>
                <a:gd name="T97" fmla="*/ T96 w 4710"/>
                <a:gd name="T98" fmla="+- 0 2302 1010"/>
                <a:gd name="T99" fmla="*/ 2302 h 1292"/>
                <a:gd name="T100" fmla="+- 0 7690 2996"/>
                <a:gd name="T101" fmla="*/ T100 w 4710"/>
                <a:gd name="T102" fmla="+- 0 2262 1010"/>
                <a:gd name="T103" fmla="*/ 2262 h 1292"/>
                <a:gd name="T104" fmla="+- 0 7706 2996"/>
                <a:gd name="T105" fmla="*/ T104 w 4710"/>
                <a:gd name="T106" fmla="+- 0 2254 1010"/>
                <a:gd name="T107" fmla="*/ 2254 h 12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</a:cxnLst>
              <a:rect l="0" t="0" r="r" b="b"/>
              <a:pathLst>
                <a:path w="4710" h="1292">
                  <a:moveTo>
                    <a:pt x="4710" y="1244"/>
                  </a:moveTo>
                  <a:lnTo>
                    <a:pt x="4694" y="1236"/>
                  </a:lnTo>
                  <a:lnTo>
                    <a:pt x="4614" y="1196"/>
                  </a:lnTo>
                  <a:lnTo>
                    <a:pt x="4614" y="1236"/>
                  </a:lnTo>
                  <a:lnTo>
                    <a:pt x="2363" y="1236"/>
                  </a:lnTo>
                  <a:lnTo>
                    <a:pt x="2363" y="683"/>
                  </a:lnTo>
                  <a:lnTo>
                    <a:pt x="2363" y="675"/>
                  </a:lnTo>
                  <a:lnTo>
                    <a:pt x="2363" y="668"/>
                  </a:lnTo>
                  <a:lnTo>
                    <a:pt x="2357" y="668"/>
                  </a:lnTo>
                  <a:lnTo>
                    <a:pt x="2357" y="56"/>
                  </a:lnTo>
                  <a:lnTo>
                    <a:pt x="4602" y="56"/>
                  </a:lnTo>
                  <a:lnTo>
                    <a:pt x="4602" y="96"/>
                  </a:lnTo>
                  <a:lnTo>
                    <a:pt x="4682" y="56"/>
                  </a:lnTo>
                  <a:lnTo>
                    <a:pt x="4698" y="48"/>
                  </a:lnTo>
                  <a:lnTo>
                    <a:pt x="4682" y="40"/>
                  </a:lnTo>
                  <a:lnTo>
                    <a:pt x="4602" y="0"/>
                  </a:lnTo>
                  <a:lnTo>
                    <a:pt x="4602" y="40"/>
                  </a:lnTo>
                  <a:lnTo>
                    <a:pt x="2341" y="40"/>
                  </a:lnTo>
                  <a:lnTo>
                    <a:pt x="2341" y="668"/>
                  </a:lnTo>
                  <a:lnTo>
                    <a:pt x="0" y="668"/>
                  </a:lnTo>
                  <a:lnTo>
                    <a:pt x="0" y="683"/>
                  </a:lnTo>
                  <a:lnTo>
                    <a:pt x="2347" y="683"/>
                  </a:lnTo>
                  <a:lnTo>
                    <a:pt x="2347" y="1252"/>
                  </a:lnTo>
                  <a:lnTo>
                    <a:pt x="4614" y="1252"/>
                  </a:lnTo>
                  <a:lnTo>
                    <a:pt x="4614" y="1292"/>
                  </a:lnTo>
                  <a:lnTo>
                    <a:pt x="4694" y="1252"/>
                  </a:lnTo>
                  <a:lnTo>
                    <a:pt x="4710" y="1244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 dirty="0"/>
            </a:p>
          </p:txBody>
        </p:sp>
        <p:sp>
          <p:nvSpPr>
            <p:cNvPr id="148" name="AutoShape 230">
              <a:extLst>
                <a:ext uri="{FF2B5EF4-FFF2-40B4-BE49-F238E27FC236}">
                  <a16:creationId xmlns:a16="http://schemas.microsoft.com/office/drawing/2014/main" id="{289F5194-75C2-4261-A490-5A023B675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7" y="207"/>
              <a:ext cx="3238" cy="318"/>
            </a:xfrm>
            <a:custGeom>
              <a:avLst/>
              <a:gdLst>
                <a:gd name="T0" fmla="+- 0 6348 6347"/>
                <a:gd name="T1" fmla="*/ T0 w 3238"/>
                <a:gd name="T2" fmla="+- 0 256 207"/>
                <a:gd name="T3" fmla="*/ 256 h 318"/>
                <a:gd name="T4" fmla="+- 0 6396 6347"/>
                <a:gd name="T5" fmla="*/ T4 w 3238"/>
                <a:gd name="T6" fmla="+- 0 524 207"/>
                <a:gd name="T7" fmla="*/ 524 h 318"/>
                <a:gd name="T8" fmla="+- 0 6406 6347"/>
                <a:gd name="T9" fmla="*/ T8 w 3238"/>
                <a:gd name="T10" fmla="+- 0 501 207"/>
                <a:gd name="T11" fmla="*/ 501 h 318"/>
                <a:gd name="T12" fmla="+- 0 6388 6347"/>
                <a:gd name="T13" fmla="*/ T12 w 3238"/>
                <a:gd name="T14" fmla="+- 0 495 207"/>
                <a:gd name="T15" fmla="*/ 495 h 318"/>
                <a:gd name="T16" fmla="+- 0 6377 6347"/>
                <a:gd name="T17" fmla="*/ T16 w 3238"/>
                <a:gd name="T18" fmla="+- 0 484 207"/>
                <a:gd name="T19" fmla="*/ 484 h 318"/>
                <a:gd name="T20" fmla="+- 0 6372 6347"/>
                <a:gd name="T21" fmla="*/ T20 w 3238"/>
                <a:gd name="T22" fmla="+- 0 470 207"/>
                <a:gd name="T23" fmla="*/ 470 h 318"/>
                <a:gd name="T24" fmla="+- 0 6373 6347"/>
                <a:gd name="T25" fmla="*/ T24 w 3238"/>
                <a:gd name="T26" fmla="+- 0 255 207"/>
                <a:gd name="T27" fmla="*/ 255 h 318"/>
                <a:gd name="T28" fmla="+- 0 6383 6347"/>
                <a:gd name="T29" fmla="*/ T28 w 3238"/>
                <a:gd name="T30" fmla="+- 0 241 207"/>
                <a:gd name="T31" fmla="*/ 241 h 318"/>
                <a:gd name="T32" fmla="+- 0 6395 6347"/>
                <a:gd name="T33" fmla="*/ T32 w 3238"/>
                <a:gd name="T34" fmla="+- 0 234 207"/>
                <a:gd name="T35" fmla="*/ 234 h 318"/>
                <a:gd name="T36" fmla="+- 0 9548 6347"/>
                <a:gd name="T37" fmla="*/ T36 w 3238"/>
                <a:gd name="T38" fmla="+- 0 212 207"/>
                <a:gd name="T39" fmla="*/ 212 h 318"/>
                <a:gd name="T40" fmla="+- 0 6399 6347"/>
                <a:gd name="T41" fmla="*/ T40 w 3238"/>
                <a:gd name="T42" fmla="+- 0 500 207"/>
                <a:gd name="T43" fmla="*/ 500 h 318"/>
                <a:gd name="T44" fmla="+- 0 9532 6347"/>
                <a:gd name="T45" fmla="*/ T44 w 3238"/>
                <a:gd name="T46" fmla="+- 0 500 207"/>
                <a:gd name="T47" fmla="*/ 500 h 318"/>
                <a:gd name="T48" fmla="+- 0 6399 6347"/>
                <a:gd name="T49" fmla="*/ T48 w 3238"/>
                <a:gd name="T50" fmla="+- 0 500 207"/>
                <a:gd name="T51" fmla="*/ 500 h 318"/>
                <a:gd name="T52" fmla="+- 0 9538 6347"/>
                <a:gd name="T53" fmla="*/ T52 w 3238"/>
                <a:gd name="T54" fmla="+- 0 498 207"/>
                <a:gd name="T55" fmla="*/ 498 h 318"/>
                <a:gd name="T56" fmla="+- 0 9540 6347"/>
                <a:gd name="T57" fmla="*/ T56 w 3238"/>
                <a:gd name="T58" fmla="+- 0 498 207"/>
                <a:gd name="T59" fmla="*/ 498 h 318"/>
                <a:gd name="T60" fmla="+- 0 9575 6347"/>
                <a:gd name="T61" fmla="*/ T60 w 3238"/>
                <a:gd name="T62" fmla="+- 0 498 207"/>
                <a:gd name="T63" fmla="*/ 498 h 318"/>
                <a:gd name="T64" fmla="+- 0 9576 6347"/>
                <a:gd name="T65" fmla="*/ T64 w 3238"/>
                <a:gd name="T66" fmla="+- 0 495 207"/>
                <a:gd name="T67" fmla="*/ 495 h 318"/>
                <a:gd name="T68" fmla="+- 0 6389 6347"/>
                <a:gd name="T69" fmla="*/ T68 w 3238"/>
                <a:gd name="T70" fmla="+- 0 495 207"/>
                <a:gd name="T71" fmla="*/ 495 h 318"/>
                <a:gd name="T72" fmla="+- 0 9576 6347"/>
                <a:gd name="T73" fmla="*/ T72 w 3238"/>
                <a:gd name="T74" fmla="+- 0 495 207"/>
                <a:gd name="T75" fmla="*/ 495 h 318"/>
                <a:gd name="T76" fmla="+- 0 9549 6347"/>
                <a:gd name="T77" fmla="*/ T76 w 3238"/>
                <a:gd name="T78" fmla="+- 0 491 207"/>
                <a:gd name="T79" fmla="*/ 491 h 318"/>
                <a:gd name="T80" fmla="+- 0 6381 6347"/>
                <a:gd name="T81" fmla="*/ T80 w 3238"/>
                <a:gd name="T82" fmla="+- 0 490 207"/>
                <a:gd name="T83" fmla="*/ 490 h 318"/>
                <a:gd name="T84" fmla="+- 0 9550 6347"/>
                <a:gd name="T85" fmla="*/ T84 w 3238"/>
                <a:gd name="T86" fmla="+- 0 490 207"/>
                <a:gd name="T87" fmla="*/ 490 h 318"/>
                <a:gd name="T88" fmla="+- 0 9554 6347"/>
                <a:gd name="T89" fmla="*/ T88 w 3238"/>
                <a:gd name="T90" fmla="+- 0 486 207"/>
                <a:gd name="T91" fmla="*/ 486 h 318"/>
                <a:gd name="T92" fmla="+- 0 6377 6347"/>
                <a:gd name="T93" fmla="*/ T92 w 3238"/>
                <a:gd name="T94" fmla="+- 0 484 207"/>
                <a:gd name="T95" fmla="*/ 484 h 318"/>
                <a:gd name="T96" fmla="+- 0 9582 6347"/>
                <a:gd name="T97" fmla="*/ T96 w 3238"/>
                <a:gd name="T98" fmla="+- 0 484 207"/>
                <a:gd name="T99" fmla="*/ 484 h 318"/>
                <a:gd name="T100" fmla="+- 0 9558 6347"/>
                <a:gd name="T101" fmla="*/ T100 w 3238"/>
                <a:gd name="T102" fmla="+- 0 478 207"/>
                <a:gd name="T103" fmla="*/ 478 h 318"/>
                <a:gd name="T104" fmla="+- 0 6374 6347"/>
                <a:gd name="T105" fmla="*/ T104 w 3238"/>
                <a:gd name="T106" fmla="+- 0 478 207"/>
                <a:gd name="T107" fmla="*/ 478 h 318"/>
                <a:gd name="T108" fmla="+- 0 9559 6347"/>
                <a:gd name="T109" fmla="*/ T108 w 3238"/>
                <a:gd name="T110" fmla="+- 0 477 207"/>
                <a:gd name="T111" fmla="*/ 477 h 318"/>
                <a:gd name="T112" fmla="+- 0 6374 6347"/>
                <a:gd name="T113" fmla="*/ T112 w 3238"/>
                <a:gd name="T114" fmla="+- 0 477 207"/>
                <a:gd name="T115" fmla="*/ 477 h 318"/>
                <a:gd name="T116" fmla="+- 0 6371 6347"/>
                <a:gd name="T117" fmla="*/ T116 w 3238"/>
                <a:gd name="T118" fmla="+- 0 470 207"/>
                <a:gd name="T119" fmla="*/ 470 h 318"/>
                <a:gd name="T120" fmla="+- 0 9560 6347"/>
                <a:gd name="T121" fmla="*/ T120 w 3238"/>
                <a:gd name="T122" fmla="+- 0 471 207"/>
                <a:gd name="T123" fmla="*/ 471 h 318"/>
                <a:gd name="T124" fmla="+- 0 6371 6347"/>
                <a:gd name="T125" fmla="*/ T124 w 3238"/>
                <a:gd name="T126" fmla="+- 0 470 207"/>
                <a:gd name="T127" fmla="*/ 470 h 318"/>
                <a:gd name="T128" fmla="+- 0 9584 6347"/>
                <a:gd name="T129" fmla="*/ T128 w 3238"/>
                <a:gd name="T130" fmla="+- 0 470 207"/>
                <a:gd name="T131" fmla="*/ 470 h 318"/>
                <a:gd name="T132" fmla="+- 0 9561 6347"/>
                <a:gd name="T133" fmla="*/ T132 w 3238"/>
                <a:gd name="T134" fmla="+- 0 464 207"/>
                <a:gd name="T135" fmla="*/ 464 h 318"/>
                <a:gd name="T136" fmla="+- 0 9560 6347"/>
                <a:gd name="T137" fmla="*/ T136 w 3238"/>
                <a:gd name="T138" fmla="+- 0 262 207"/>
                <a:gd name="T139" fmla="*/ 262 h 318"/>
                <a:gd name="T140" fmla="+- 0 9584 6347"/>
                <a:gd name="T141" fmla="*/ T140 w 3238"/>
                <a:gd name="T142" fmla="+- 0 260 207"/>
                <a:gd name="T143" fmla="*/ 260 h 318"/>
                <a:gd name="T144" fmla="+- 0 9560 6347"/>
                <a:gd name="T145" fmla="*/ T144 w 3238"/>
                <a:gd name="T146" fmla="+- 0 260 207"/>
                <a:gd name="T147" fmla="*/ 260 h 318"/>
                <a:gd name="T148" fmla="+- 0 9560 6347"/>
                <a:gd name="T149" fmla="*/ T148 w 3238"/>
                <a:gd name="T150" fmla="+- 0 261 207"/>
                <a:gd name="T151" fmla="*/ 261 h 318"/>
                <a:gd name="T152" fmla="+- 0 6374 6347"/>
                <a:gd name="T153" fmla="*/ T152 w 3238"/>
                <a:gd name="T154" fmla="+- 0 254 207"/>
                <a:gd name="T155" fmla="*/ 254 h 318"/>
                <a:gd name="T156" fmla="+- 0 9558 6347"/>
                <a:gd name="T157" fmla="*/ T156 w 3238"/>
                <a:gd name="T158" fmla="+- 0 253 207"/>
                <a:gd name="T159" fmla="*/ 253 h 318"/>
                <a:gd name="T160" fmla="+- 0 6375 6347"/>
                <a:gd name="T161" fmla="*/ T160 w 3238"/>
                <a:gd name="T162" fmla="+- 0 253 207"/>
                <a:gd name="T163" fmla="*/ 253 h 318"/>
                <a:gd name="T164" fmla="+- 0 9555 6347"/>
                <a:gd name="T165" fmla="*/ T164 w 3238"/>
                <a:gd name="T166" fmla="+- 0 248 207"/>
                <a:gd name="T167" fmla="*/ 248 h 318"/>
                <a:gd name="T168" fmla="+- 0 6377 6347"/>
                <a:gd name="T169" fmla="*/ T168 w 3238"/>
                <a:gd name="T170" fmla="+- 0 249 207"/>
                <a:gd name="T171" fmla="*/ 249 h 318"/>
                <a:gd name="T172" fmla="+- 0 9554 6347"/>
                <a:gd name="T173" fmla="*/ T172 w 3238"/>
                <a:gd name="T174" fmla="+- 0 247 207"/>
                <a:gd name="T175" fmla="*/ 247 h 318"/>
                <a:gd name="T176" fmla="+- 0 6378 6347"/>
                <a:gd name="T177" fmla="*/ T176 w 3238"/>
                <a:gd name="T178" fmla="+- 0 247 207"/>
                <a:gd name="T179" fmla="*/ 247 h 318"/>
                <a:gd name="T180" fmla="+- 0 9549 6347"/>
                <a:gd name="T181" fmla="*/ T180 w 3238"/>
                <a:gd name="T182" fmla="+- 0 241 207"/>
                <a:gd name="T183" fmla="*/ 241 h 318"/>
                <a:gd name="T184" fmla="+- 0 6383 6347"/>
                <a:gd name="T185" fmla="*/ T184 w 3238"/>
                <a:gd name="T186" fmla="+- 0 241 207"/>
                <a:gd name="T187" fmla="*/ 241 h 318"/>
                <a:gd name="T188" fmla="+- 0 9546 6347"/>
                <a:gd name="T189" fmla="*/ T188 w 3238"/>
                <a:gd name="T190" fmla="+- 0 238 207"/>
                <a:gd name="T191" fmla="*/ 238 h 318"/>
                <a:gd name="T192" fmla="+- 0 6387 6347"/>
                <a:gd name="T193" fmla="*/ T192 w 3238"/>
                <a:gd name="T194" fmla="+- 0 238 207"/>
                <a:gd name="T195" fmla="*/ 238 h 318"/>
                <a:gd name="T196" fmla="+- 0 9576 6347"/>
                <a:gd name="T197" fmla="*/ T196 w 3238"/>
                <a:gd name="T198" fmla="+- 0 237 207"/>
                <a:gd name="T199" fmla="*/ 237 h 318"/>
                <a:gd name="T200" fmla="+- 0 6388 6347"/>
                <a:gd name="T201" fmla="*/ T200 w 3238"/>
                <a:gd name="T202" fmla="+- 0 237 207"/>
                <a:gd name="T203" fmla="*/ 237 h 318"/>
                <a:gd name="T204" fmla="+- 0 6393 6347"/>
                <a:gd name="T205" fmla="*/ T204 w 3238"/>
                <a:gd name="T206" fmla="+- 0 235 207"/>
                <a:gd name="T207" fmla="*/ 235 h 318"/>
                <a:gd name="T208" fmla="+- 0 9575 6347"/>
                <a:gd name="T209" fmla="*/ T208 w 3238"/>
                <a:gd name="T210" fmla="+- 0 235 207"/>
                <a:gd name="T211" fmla="*/ 235 h 318"/>
                <a:gd name="T212" fmla="+- 0 9537 6347"/>
                <a:gd name="T213" fmla="*/ T212 w 3238"/>
                <a:gd name="T214" fmla="+- 0 234 207"/>
                <a:gd name="T215" fmla="*/ 234 h 318"/>
                <a:gd name="T216" fmla="+- 0 6400 6347"/>
                <a:gd name="T217" fmla="*/ T216 w 3238"/>
                <a:gd name="T218" fmla="+- 0 232 207"/>
                <a:gd name="T219" fmla="*/ 232 h 318"/>
                <a:gd name="T220" fmla="+- 0 9530 6347"/>
                <a:gd name="T221" fmla="*/ T220 w 3238"/>
                <a:gd name="T222" fmla="+- 0 232 207"/>
                <a:gd name="T223" fmla="*/ 232 h 318"/>
                <a:gd name="T224" fmla="+- 0 9523 6347"/>
                <a:gd name="T225" fmla="*/ T224 w 3238"/>
                <a:gd name="T226" fmla="+- 0 231 207"/>
                <a:gd name="T227" fmla="*/ 231 h 31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238" h="318">
                  <a:moveTo>
                    <a:pt x="3178" y="0"/>
                  </a:moveTo>
                  <a:lnTo>
                    <a:pt x="60" y="0"/>
                  </a:lnTo>
                  <a:lnTo>
                    <a:pt x="49" y="2"/>
                  </a:lnTo>
                  <a:lnTo>
                    <a:pt x="37" y="5"/>
                  </a:lnTo>
                  <a:lnTo>
                    <a:pt x="27" y="11"/>
                  </a:lnTo>
                  <a:lnTo>
                    <a:pt x="18" y="18"/>
                  </a:lnTo>
                  <a:lnTo>
                    <a:pt x="10" y="27"/>
                  </a:lnTo>
                  <a:lnTo>
                    <a:pt x="5" y="38"/>
                  </a:lnTo>
                  <a:lnTo>
                    <a:pt x="1" y="49"/>
                  </a:lnTo>
                  <a:lnTo>
                    <a:pt x="0" y="61"/>
                  </a:lnTo>
                  <a:lnTo>
                    <a:pt x="0" y="258"/>
                  </a:lnTo>
                  <a:lnTo>
                    <a:pt x="1" y="269"/>
                  </a:lnTo>
                  <a:lnTo>
                    <a:pt x="5" y="281"/>
                  </a:lnTo>
                  <a:lnTo>
                    <a:pt x="10" y="291"/>
                  </a:lnTo>
                  <a:lnTo>
                    <a:pt x="18" y="300"/>
                  </a:lnTo>
                  <a:lnTo>
                    <a:pt x="27" y="307"/>
                  </a:lnTo>
                  <a:lnTo>
                    <a:pt x="37" y="313"/>
                  </a:lnTo>
                  <a:lnTo>
                    <a:pt x="49" y="317"/>
                  </a:lnTo>
                  <a:lnTo>
                    <a:pt x="60" y="318"/>
                  </a:lnTo>
                  <a:lnTo>
                    <a:pt x="3178" y="318"/>
                  </a:lnTo>
                  <a:lnTo>
                    <a:pt x="3189" y="317"/>
                  </a:lnTo>
                  <a:lnTo>
                    <a:pt x="3201" y="313"/>
                  </a:lnTo>
                  <a:lnTo>
                    <a:pt x="3211" y="307"/>
                  </a:lnTo>
                  <a:lnTo>
                    <a:pt x="3220" y="300"/>
                  </a:lnTo>
                  <a:lnTo>
                    <a:pt x="3225" y="294"/>
                  </a:lnTo>
                  <a:lnTo>
                    <a:pt x="62" y="294"/>
                  </a:lnTo>
                  <a:lnTo>
                    <a:pt x="59" y="294"/>
                  </a:lnTo>
                  <a:lnTo>
                    <a:pt x="55" y="294"/>
                  </a:lnTo>
                  <a:lnTo>
                    <a:pt x="52" y="293"/>
                  </a:lnTo>
                  <a:lnTo>
                    <a:pt x="53" y="293"/>
                  </a:lnTo>
                  <a:lnTo>
                    <a:pt x="48" y="291"/>
                  </a:lnTo>
                  <a:lnTo>
                    <a:pt x="45" y="291"/>
                  </a:lnTo>
                  <a:lnTo>
                    <a:pt x="46" y="291"/>
                  </a:lnTo>
                  <a:lnTo>
                    <a:pt x="42" y="288"/>
                  </a:lnTo>
                  <a:lnTo>
                    <a:pt x="41" y="288"/>
                  </a:lnTo>
                  <a:lnTo>
                    <a:pt x="39" y="287"/>
                  </a:lnTo>
                  <a:lnTo>
                    <a:pt x="40" y="287"/>
                  </a:lnTo>
                  <a:lnTo>
                    <a:pt x="36" y="284"/>
                  </a:lnTo>
                  <a:lnTo>
                    <a:pt x="35" y="284"/>
                  </a:lnTo>
                  <a:lnTo>
                    <a:pt x="34" y="282"/>
                  </a:lnTo>
                  <a:lnTo>
                    <a:pt x="31" y="279"/>
                  </a:lnTo>
                  <a:lnTo>
                    <a:pt x="30" y="277"/>
                  </a:lnTo>
                  <a:lnTo>
                    <a:pt x="28" y="272"/>
                  </a:lnTo>
                  <a:lnTo>
                    <a:pt x="27" y="272"/>
                  </a:lnTo>
                  <a:lnTo>
                    <a:pt x="26" y="270"/>
                  </a:lnTo>
                  <a:lnTo>
                    <a:pt x="27" y="270"/>
                  </a:lnTo>
                  <a:lnTo>
                    <a:pt x="25" y="266"/>
                  </a:lnTo>
                  <a:lnTo>
                    <a:pt x="24" y="263"/>
                  </a:lnTo>
                  <a:lnTo>
                    <a:pt x="25" y="263"/>
                  </a:lnTo>
                  <a:lnTo>
                    <a:pt x="24" y="258"/>
                  </a:lnTo>
                  <a:lnTo>
                    <a:pt x="24" y="257"/>
                  </a:lnTo>
                  <a:lnTo>
                    <a:pt x="24" y="61"/>
                  </a:lnTo>
                  <a:lnTo>
                    <a:pt x="25" y="55"/>
                  </a:lnTo>
                  <a:lnTo>
                    <a:pt x="24" y="55"/>
                  </a:lnTo>
                  <a:lnTo>
                    <a:pt x="25" y="53"/>
                  </a:lnTo>
                  <a:lnTo>
                    <a:pt x="27" y="48"/>
                  </a:lnTo>
                  <a:lnTo>
                    <a:pt x="26" y="48"/>
                  </a:lnTo>
                  <a:lnTo>
                    <a:pt x="27" y="46"/>
                  </a:lnTo>
                  <a:lnTo>
                    <a:pt x="28" y="46"/>
                  </a:lnTo>
                  <a:lnTo>
                    <a:pt x="30" y="42"/>
                  </a:lnTo>
                  <a:lnTo>
                    <a:pt x="31" y="40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40" y="31"/>
                  </a:lnTo>
                  <a:lnTo>
                    <a:pt x="39" y="31"/>
                  </a:lnTo>
                  <a:lnTo>
                    <a:pt x="41" y="30"/>
                  </a:lnTo>
                  <a:lnTo>
                    <a:pt x="46" y="28"/>
                  </a:lnTo>
                  <a:lnTo>
                    <a:pt x="45" y="28"/>
                  </a:lnTo>
                  <a:lnTo>
                    <a:pt x="48" y="27"/>
                  </a:lnTo>
                  <a:lnTo>
                    <a:pt x="53" y="25"/>
                  </a:lnTo>
                  <a:lnTo>
                    <a:pt x="52" y="25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62" y="24"/>
                  </a:lnTo>
                  <a:lnTo>
                    <a:pt x="3225" y="24"/>
                  </a:lnTo>
                  <a:lnTo>
                    <a:pt x="3220" y="18"/>
                  </a:lnTo>
                  <a:lnTo>
                    <a:pt x="3211" y="11"/>
                  </a:lnTo>
                  <a:lnTo>
                    <a:pt x="3201" y="5"/>
                  </a:lnTo>
                  <a:lnTo>
                    <a:pt x="3189" y="2"/>
                  </a:lnTo>
                  <a:lnTo>
                    <a:pt x="3178" y="0"/>
                  </a:lnTo>
                  <a:close/>
                  <a:moveTo>
                    <a:pt x="3185" y="293"/>
                  </a:moveTo>
                  <a:lnTo>
                    <a:pt x="3176" y="294"/>
                  </a:lnTo>
                  <a:lnTo>
                    <a:pt x="3225" y="294"/>
                  </a:lnTo>
                  <a:lnTo>
                    <a:pt x="3226" y="294"/>
                  </a:lnTo>
                  <a:lnTo>
                    <a:pt x="3183" y="294"/>
                  </a:lnTo>
                  <a:lnTo>
                    <a:pt x="3185" y="293"/>
                  </a:lnTo>
                  <a:close/>
                  <a:moveTo>
                    <a:pt x="52" y="293"/>
                  </a:moveTo>
                  <a:lnTo>
                    <a:pt x="55" y="294"/>
                  </a:lnTo>
                  <a:lnTo>
                    <a:pt x="53" y="293"/>
                  </a:lnTo>
                  <a:lnTo>
                    <a:pt x="52" y="293"/>
                  </a:lnTo>
                  <a:close/>
                  <a:moveTo>
                    <a:pt x="53" y="293"/>
                  </a:moveTo>
                  <a:lnTo>
                    <a:pt x="55" y="294"/>
                  </a:lnTo>
                  <a:lnTo>
                    <a:pt x="59" y="294"/>
                  </a:lnTo>
                  <a:lnTo>
                    <a:pt x="53" y="293"/>
                  </a:lnTo>
                  <a:close/>
                  <a:moveTo>
                    <a:pt x="3186" y="293"/>
                  </a:moveTo>
                  <a:lnTo>
                    <a:pt x="3185" y="293"/>
                  </a:lnTo>
                  <a:lnTo>
                    <a:pt x="3183" y="294"/>
                  </a:lnTo>
                  <a:lnTo>
                    <a:pt x="3186" y="293"/>
                  </a:lnTo>
                  <a:close/>
                  <a:moveTo>
                    <a:pt x="3226" y="293"/>
                  </a:moveTo>
                  <a:lnTo>
                    <a:pt x="3186" y="293"/>
                  </a:lnTo>
                  <a:lnTo>
                    <a:pt x="3183" y="294"/>
                  </a:lnTo>
                  <a:lnTo>
                    <a:pt x="3226" y="294"/>
                  </a:lnTo>
                  <a:lnTo>
                    <a:pt x="3226" y="293"/>
                  </a:lnTo>
                  <a:close/>
                  <a:moveTo>
                    <a:pt x="53" y="293"/>
                  </a:moveTo>
                  <a:lnTo>
                    <a:pt x="52" y="293"/>
                  </a:lnTo>
                  <a:lnTo>
                    <a:pt x="53" y="293"/>
                  </a:lnTo>
                  <a:close/>
                  <a:moveTo>
                    <a:pt x="3191" y="291"/>
                  </a:moveTo>
                  <a:lnTo>
                    <a:pt x="3185" y="293"/>
                  </a:lnTo>
                  <a:lnTo>
                    <a:pt x="3186" y="293"/>
                  </a:lnTo>
                  <a:lnTo>
                    <a:pt x="3226" y="293"/>
                  </a:lnTo>
                  <a:lnTo>
                    <a:pt x="3227" y="291"/>
                  </a:lnTo>
                  <a:lnTo>
                    <a:pt x="3190" y="291"/>
                  </a:lnTo>
                  <a:lnTo>
                    <a:pt x="3191" y="291"/>
                  </a:lnTo>
                  <a:close/>
                  <a:moveTo>
                    <a:pt x="45" y="291"/>
                  </a:moveTo>
                  <a:lnTo>
                    <a:pt x="48" y="291"/>
                  </a:lnTo>
                  <a:lnTo>
                    <a:pt x="47" y="291"/>
                  </a:lnTo>
                  <a:lnTo>
                    <a:pt x="45" y="291"/>
                  </a:lnTo>
                  <a:close/>
                  <a:moveTo>
                    <a:pt x="47" y="291"/>
                  </a:moveTo>
                  <a:lnTo>
                    <a:pt x="48" y="291"/>
                  </a:lnTo>
                  <a:lnTo>
                    <a:pt x="47" y="291"/>
                  </a:lnTo>
                  <a:close/>
                  <a:moveTo>
                    <a:pt x="3193" y="291"/>
                  </a:moveTo>
                  <a:lnTo>
                    <a:pt x="3191" y="291"/>
                  </a:lnTo>
                  <a:lnTo>
                    <a:pt x="3190" y="291"/>
                  </a:lnTo>
                  <a:lnTo>
                    <a:pt x="3193" y="291"/>
                  </a:lnTo>
                  <a:close/>
                  <a:moveTo>
                    <a:pt x="3228" y="291"/>
                  </a:moveTo>
                  <a:lnTo>
                    <a:pt x="3193" y="291"/>
                  </a:lnTo>
                  <a:lnTo>
                    <a:pt x="3190" y="291"/>
                  </a:lnTo>
                  <a:lnTo>
                    <a:pt x="3227" y="291"/>
                  </a:lnTo>
                  <a:lnTo>
                    <a:pt x="3228" y="291"/>
                  </a:lnTo>
                  <a:close/>
                  <a:moveTo>
                    <a:pt x="46" y="291"/>
                  </a:moveTo>
                  <a:lnTo>
                    <a:pt x="45" y="291"/>
                  </a:lnTo>
                  <a:lnTo>
                    <a:pt x="47" y="291"/>
                  </a:lnTo>
                  <a:lnTo>
                    <a:pt x="46" y="291"/>
                  </a:lnTo>
                  <a:close/>
                  <a:moveTo>
                    <a:pt x="3198" y="288"/>
                  </a:moveTo>
                  <a:lnTo>
                    <a:pt x="3191" y="291"/>
                  </a:lnTo>
                  <a:lnTo>
                    <a:pt x="3193" y="291"/>
                  </a:lnTo>
                  <a:lnTo>
                    <a:pt x="3228" y="291"/>
                  </a:lnTo>
                  <a:lnTo>
                    <a:pt x="3229" y="288"/>
                  </a:lnTo>
                  <a:lnTo>
                    <a:pt x="3197" y="288"/>
                  </a:lnTo>
                  <a:lnTo>
                    <a:pt x="3198" y="288"/>
                  </a:lnTo>
                  <a:close/>
                  <a:moveTo>
                    <a:pt x="39" y="287"/>
                  </a:moveTo>
                  <a:lnTo>
                    <a:pt x="41" y="288"/>
                  </a:lnTo>
                  <a:lnTo>
                    <a:pt x="40" y="288"/>
                  </a:lnTo>
                  <a:lnTo>
                    <a:pt x="39" y="287"/>
                  </a:lnTo>
                  <a:close/>
                  <a:moveTo>
                    <a:pt x="40" y="288"/>
                  </a:moveTo>
                  <a:lnTo>
                    <a:pt x="41" y="288"/>
                  </a:lnTo>
                  <a:lnTo>
                    <a:pt x="42" y="288"/>
                  </a:lnTo>
                  <a:lnTo>
                    <a:pt x="40" y="288"/>
                  </a:lnTo>
                  <a:close/>
                  <a:moveTo>
                    <a:pt x="3199" y="287"/>
                  </a:moveTo>
                  <a:lnTo>
                    <a:pt x="3198" y="288"/>
                  </a:lnTo>
                  <a:lnTo>
                    <a:pt x="3197" y="288"/>
                  </a:lnTo>
                  <a:lnTo>
                    <a:pt x="3199" y="287"/>
                  </a:lnTo>
                  <a:close/>
                  <a:moveTo>
                    <a:pt x="3230" y="287"/>
                  </a:moveTo>
                  <a:lnTo>
                    <a:pt x="3199" y="287"/>
                  </a:lnTo>
                  <a:lnTo>
                    <a:pt x="3197" y="288"/>
                  </a:lnTo>
                  <a:lnTo>
                    <a:pt x="3229" y="288"/>
                  </a:lnTo>
                  <a:lnTo>
                    <a:pt x="3230" y="287"/>
                  </a:lnTo>
                  <a:close/>
                  <a:moveTo>
                    <a:pt x="40" y="287"/>
                  </a:moveTo>
                  <a:lnTo>
                    <a:pt x="39" y="287"/>
                  </a:lnTo>
                  <a:lnTo>
                    <a:pt x="40" y="288"/>
                  </a:lnTo>
                  <a:lnTo>
                    <a:pt x="40" y="287"/>
                  </a:lnTo>
                  <a:close/>
                  <a:moveTo>
                    <a:pt x="3232" y="282"/>
                  </a:moveTo>
                  <a:lnTo>
                    <a:pt x="3204" y="282"/>
                  </a:lnTo>
                  <a:lnTo>
                    <a:pt x="3202" y="284"/>
                  </a:lnTo>
                  <a:lnTo>
                    <a:pt x="3198" y="288"/>
                  </a:lnTo>
                  <a:lnTo>
                    <a:pt x="3199" y="287"/>
                  </a:lnTo>
                  <a:lnTo>
                    <a:pt x="3230" y="287"/>
                  </a:lnTo>
                  <a:lnTo>
                    <a:pt x="3232" y="282"/>
                  </a:lnTo>
                  <a:close/>
                  <a:moveTo>
                    <a:pt x="34" y="282"/>
                  </a:moveTo>
                  <a:lnTo>
                    <a:pt x="35" y="284"/>
                  </a:lnTo>
                  <a:lnTo>
                    <a:pt x="34" y="283"/>
                  </a:lnTo>
                  <a:lnTo>
                    <a:pt x="34" y="282"/>
                  </a:lnTo>
                  <a:close/>
                  <a:moveTo>
                    <a:pt x="34" y="283"/>
                  </a:moveTo>
                  <a:lnTo>
                    <a:pt x="35" y="284"/>
                  </a:lnTo>
                  <a:lnTo>
                    <a:pt x="36" y="284"/>
                  </a:lnTo>
                  <a:lnTo>
                    <a:pt x="34" y="283"/>
                  </a:lnTo>
                  <a:close/>
                  <a:moveTo>
                    <a:pt x="3203" y="283"/>
                  </a:moveTo>
                  <a:lnTo>
                    <a:pt x="3202" y="284"/>
                  </a:lnTo>
                  <a:lnTo>
                    <a:pt x="3203" y="283"/>
                  </a:lnTo>
                  <a:close/>
                  <a:moveTo>
                    <a:pt x="3204" y="282"/>
                  </a:moveTo>
                  <a:lnTo>
                    <a:pt x="3203" y="283"/>
                  </a:lnTo>
                  <a:lnTo>
                    <a:pt x="3202" y="284"/>
                  </a:lnTo>
                  <a:lnTo>
                    <a:pt x="3204" y="282"/>
                  </a:lnTo>
                  <a:close/>
                  <a:moveTo>
                    <a:pt x="3208" y="277"/>
                  </a:moveTo>
                  <a:lnTo>
                    <a:pt x="3203" y="283"/>
                  </a:lnTo>
                  <a:lnTo>
                    <a:pt x="3204" y="282"/>
                  </a:lnTo>
                  <a:lnTo>
                    <a:pt x="3232" y="282"/>
                  </a:lnTo>
                  <a:lnTo>
                    <a:pt x="3233" y="281"/>
                  </a:lnTo>
                  <a:lnTo>
                    <a:pt x="3234" y="279"/>
                  </a:lnTo>
                  <a:lnTo>
                    <a:pt x="3207" y="279"/>
                  </a:lnTo>
                  <a:lnTo>
                    <a:pt x="3208" y="277"/>
                  </a:lnTo>
                  <a:close/>
                  <a:moveTo>
                    <a:pt x="34" y="282"/>
                  </a:moveTo>
                  <a:lnTo>
                    <a:pt x="34" y="282"/>
                  </a:lnTo>
                  <a:lnTo>
                    <a:pt x="34" y="283"/>
                  </a:lnTo>
                  <a:lnTo>
                    <a:pt x="34" y="282"/>
                  </a:lnTo>
                  <a:close/>
                  <a:moveTo>
                    <a:pt x="30" y="277"/>
                  </a:moveTo>
                  <a:lnTo>
                    <a:pt x="31" y="279"/>
                  </a:lnTo>
                  <a:lnTo>
                    <a:pt x="30" y="277"/>
                  </a:lnTo>
                  <a:close/>
                  <a:moveTo>
                    <a:pt x="30" y="277"/>
                  </a:moveTo>
                  <a:lnTo>
                    <a:pt x="31" y="279"/>
                  </a:lnTo>
                  <a:lnTo>
                    <a:pt x="30" y="277"/>
                  </a:lnTo>
                  <a:close/>
                  <a:moveTo>
                    <a:pt x="3208" y="277"/>
                  </a:moveTo>
                  <a:lnTo>
                    <a:pt x="3208" y="277"/>
                  </a:lnTo>
                  <a:lnTo>
                    <a:pt x="3207" y="279"/>
                  </a:lnTo>
                  <a:lnTo>
                    <a:pt x="3208" y="277"/>
                  </a:lnTo>
                  <a:close/>
                  <a:moveTo>
                    <a:pt x="3235" y="277"/>
                  </a:moveTo>
                  <a:lnTo>
                    <a:pt x="3208" y="277"/>
                  </a:lnTo>
                  <a:lnTo>
                    <a:pt x="3207" y="279"/>
                  </a:lnTo>
                  <a:lnTo>
                    <a:pt x="3234" y="279"/>
                  </a:lnTo>
                  <a:lnTo>
                    <a:pt x="3235" y="277"/>
                  </a:lnTo>
                  <a:close/>
                  <a:moveTo>
                    <a:pt x="30" y="277"/>
                  </a:moveTo>
                  <a:lnTo>
                    <a:pt x="30" y="277"/>
                  </a:lnTo>
                  <a:close/>
                  <a:moveTo>
                    <a:pt x="3211" y="271"/>
                  </a:moveTo>
                  <a:lnTo>
                    <a:pt x="3208" y="277"/>
                  </a:lnTo>
                  <a:lnTo>
                    <a:pt x="3235" y="277"/>
                  </a:lnTo>
                  <a:lnTo>
                    <a:pt x="3236" y="272"/>
                  </a:lnTo>
                  <a:lnTo>
                    <a:pt x="3211" y="272"/>
                  </a:lnTo>
                  <a:lnTo>
                    <a:pt x="3211" y="271"/>
                  </a:lnTo>
                  <a:close/>
                  <a:moveTo>
                    <a:pt x="26" y="270"/>
                  </a:moveTo>
                  <a:lnTo>
                    <a:pt x="27" y="272"/>
                  </a:lnTo>
                  <a:lnTo>
                    <a:pt x="27" y="271"/>
                  </a:lnTo>
                  <a:lnTo>
                    <a:pt x="26" y="270"/>
                  </a:lnTo>
                  <a:close/>
                  <a:moveTo>
                    <a:pt x="27" y="271"/>
                  </a:moveTo>
                  <a:lnTo>
                    <a:pt x="27" y="272"/>
                  </a:lnTo>
                  <a:lnTo>
                    <a:pt x="28" y="272"/>
                  </a:lnTo>
                  <a:lnTo>
                    <a:pt x="27" y="271"/>
                  </a:lnTo>
                  <a:close/>
                  <a:moveTo>
                    <a:pt x="3212" y="270"/>
                  </a:moveTo>
                  <a:lnTo>
                    <a:pt x="3211" y="271"/>
                  </a:lnTo>
                  <a:lnTo>
                    <a:pt x="3211" y="272"/>
                  </a:lnTo>
                  <a:lnTo>
                    <a:pt x="3212" y="270"/>
                  </a:lnTo>
                  <a:close/>
                  <a:moveTo>
                    <a:pt x="3237" y="270"/>
                  </a:moveTo>
                  <a:lnTo>
                    <a:pt x="3212" y="270"/>
                  </a:lnTo>
                  <a:lnTo>
                    <a:pt x="3211" y="272"/>
                  </a:lnTo>
                  <a:lnTo>
                    <a:pt x="3236" y="272"/>
                  </a:lnTo>
                  <a:lnTo>
                    <a:pt x="3237" y="270"/>
                  </a:lnTo>
                  <a:close/>
                  <a:moveTo>
                    <a:pt x="27" y="270"/>
                  </a:moveTo>
                  <a:lnTo>
                    <a:pt x="26" y="270"/>
                  </a:lnTo>
                  <a:lnTo>
                    <a:pt x="27" y="271"/>
                  </a:lnTo>
                  <a:lnTo>
                    <a:pt x="27" y="270"/>
                  </a:lnTo>
                  <a:close/>
                  <a:moveTo>
                    <a:pt x="3213" y="264"/>
                  </a:moveTo>
                  <a:lnTo>
                    <a:pt x="3211" y="271"/>
                  </a:lnTo>
                  <a:lnTo>
                    <a:pt x="3212" y="270"/>
                  </a:lnTo>
                  <a:lnTo>
                    <a:pt x="3237" y="270"/>
                  </a:lnTo>
                  <a:lnTo>
                    <a:pt x="3237" y="269"/>
                  </a:lnTo>
                  <a:lnTo>
                    <a:pt x="3237" y="266"/>
                  </a:lnTo>
                  <a:lnTo>
                    <a:pt x="3213" y="266"/>
                  </a:lnTo>
                  <a:lnTo>
                    <a:pt x="3213" y="264"/>
                  </a:lnTo>
                  <a:close/>
                  <a:moveTo>
                    <a:pt x="24" y="263"/>
                  </a:moveTo>
                  <a:lnTo>
                    <a:pt x="25" y="266"/>
                  </a:lnTo>
                  <a:lnTo>
                    <a:pt x="25" y="264"/>
                  </a:lnTo>
                  <a:lnTo>
                    <a:pt x="24" y="263"/>
                  </a:lnTo>
                  <a:close/>
                  <a:moveTo>
                    <a:pt x="25" y="264"/>
                  </a:moveTo>
                  <a:lnTo>
                    <a:pt x="25" y="266"/>
                  </a:lnTo>
                  <a:lnTo>
                    <a:pt x="25" y="264"/>
                  </a:lnTo>
                  <a:close/>
                  <a:moveTo>
                    <a:pt x="3214" y="263"/>
                  </a:moveTo>
                  <a:lnTo>
                    <a:pt x="3213" y="264"/>
                  </a:lnTo>
                  <a:lnTo>
                    <a:pt x="3213" y="266"/>
                  </a:lnTo>
                  <a:lnTo>
                    <a:pt x="3214" y="263"/>
                  </a:lnTo>
                  <a:close/>
                  <a:moveTo>
                    <a:pt x="3237" y="263"/>
                  </a:moveTo>
                  <a:lnTo>
                    <a:pt x="3214" y="263"/>
                  </a:lnTo>
                  <a:lnTo>
                    <a:pt x="3213" y="266"/>
                  </a:lnTo>
                  <a:lnTo>
                    <a:pt x="3237" y="266"/>
                  </a:lnTo>
                  <a:lnTo>
                    <a:pt x="3237" y="263"/>
                  </a:lnTo>
                  <a:close/>
                  <a:moveTo>
                    <a:pt x="25" y="263"/>
                  </a:moveTo>
                  <a:lnTo>
                    <a:pt x="24" y="263"/>
                  </a:lnTo>
                  <a:lnTo>
                    <a:pt x="25" y="264"/>
                  </a:lnTo>
                  <a:lnTo>
                    <a:pt x="25" y="263"/>
                  </a:lnTo>
                  <a:close/>
                  <a:moveTo>
                    <a:pt x="3238" y="61"/>
                  </a:moveTo>
                  <a:lnTo>
                    <a:pt x="3214" y="61"/>
                  </a:lnTo>
                  <a:lnTo>
                    <a:pt x="3214" y="257"/>
                  </a:lnTo>
                  <a:lnTo>
                    <a:pt x="3214" y="258"/>
                  </a:lnTo>
                  <a:lnTo>
                    <a:pt x="3213" y="264"/>
                  </a:lnTo>
                  <a:lnTo>
                    <a:pt x="3214" y="263"/>
                  </a:lnTo>
                  <a:lnTo>
                    <a:pt x="3237" y="263"/>
                  </a:lnTo>
                  <a:lnTo>
                    <a:pt x="3238" y="258"/>
                  </a:lnTo>
                  <a:lnTo>
                    <a:pt x="3238" y="61"/>
                  </a:lnTo>
                  <a:close/>
                  <a:moveTo>
                    <a:pt x="24" y="256"/>
                  </a:moveTo>
                  <a:lnTo>
                    <a:pt x="24" y="257"/>
                  </a:lnTo>
                  <a:lnTo>
                    <a:pt x="24" y="256"/>
                  </a:lnTo>
                  <a:close/>
                  <a:moveTo>
                    <a:pt x="3214" y="256"/>
                  </a:moveTo>
                  <a:lnTo>
                    <a:pt x="3214" y="257"/>
                  </a:lnTo>
                  <a:lnTo>
                    <a:pt x="3214" y="256"/>
                  </a:lnTo>
                  <a:close/>
                  <a:moveTo>
                    <a:pt x="24" y="61"/>
                  </a:moveTo>
                  <a:lnTo>
                    <a:pt x="24" y="61"/>
                  </a:lnTo>
                  <a:lnTo>
                    <a:pt x="24" y="62"/>
                  </a:lnTo>
                  <a:lnTo>
                    <a:pt x="24" y="61"/>
                  </a:lnTo>
                  <a:close/>
                  <a:moveTo>
                    <a:pt x="3237" y="53"/>
                  </a:moveTo>
                  <a:lnTo>
                    <a:pt x="3213" y="53"/>
                  </a:lnTo>
                  <a:lnTo>
                    <a:pt x="3214" y="55"/>
                  </a:lnTo>
                  <a:lnTo>
                    <a:pt x="3213" y="55"/>
                  </a:lnTo>
                  <a:lnTo>
                    <a:pt x="3214" y="62"/>
                  </a:lnTo>
                  <a:lnTo>
                    <a:pt x="3214" y="61"/>
                  </a:lnTo>
                  <a:lnTo>
                    <a:pt x="3238" y="61"/>
                  </a:lnTo>
                  <a:lnTo>
                    <a:pt x="3237" y="55"/>
                  </a:lnTo>
                  <a:lnTo>
                    <a:pt x="3214" y="55"/>
                  </a:lnTo>
                  <a:lnTo>
                    <a:pt x="3213" y="54"/>
                  </a:lnTo>
                  <a:lnTo>
                    <a:pt x="3237" y="54"/>
                  </a:lnTo>
                  <a:lnTo>
                    <a:pt x="3237" y="53"/>
                  </a:lnTo>
                  <a:close/>
                  <a:moveTo>
                    <a:pt x="25" y="53"/>
                  </a:moveTo>
                  <a:lnTo>
                    <a:pt x="24" y="55"/>
                  </a:lnTo>
                  <a:lnTo>
                    <a:pt x="25" y="54"/>
                  </a:lnTo>
                  <a:lnTo>
                    <a:pt x="25" y="53"/>
                  </a:lnTo>
                  <a:close/>
                  <a:moveTo>
                    <a:pt x="25" y="54"/>
                  </a:moveTo>
                  <a:lnTo>
                    <a:pt x="24" y="55"/>
                  </a:lnTo>
                  <a:lnTo>
                    <a:pt x="25" y="55"/>
                  </a:lnTo>
                  <a:lnTo>
                    <a:pt x="25" y="54"/>
                  </a:lnTo>
                  <a:close/>
                  <a:moveTo>
                    <a:pt x="3213" y="53"/>
                  </a:moveTo>
                  <a:lnTo>
                    <a:pt x="3213" y="54"/>
                  </a:lnTo>
                  <a:lnTo>
                    <a:pt x="3214" y="55"/>
                  </a:lnTo>
                  <a:lnTo>
                    <a:pt x="3213" y="53"/>
                  </a:lnTo>
                  <a:close/>
                  <a:moveTo>
                    <a:pt x="25" y="53"/>
                  </a:moveTo>
                  <a:lnTo>
                    <a:pt x="25" y="53"/>
                  </a:lnTo>
                  <a:lnTo>
                    <a:pt x="25" y="54"/>
                  </a:lnTo>
                  <a:lnTo>
                    <a:pt x="25" y="53"/>
                  </a:lnTo>
                  <a:close/>
                  <a:moveTo>
                    <a:pt x="3211" y="47"/>
                  </a:moveTo>
                  <a:lnTo>
                    <a:pt x="3213" y="54"/>
                  </a:lnTo>
                  <a:lnTo>
                    <a:pt x="3213" y="53"/>
                  </a:lnTo>
                  <a:lnTo>
                    <a:pt x="3237" y="53"/>
                  </a:lnTo>
                  <a:lnTo>
                    <a:pt x="3237" y="49"/>
                  </a:lnTo>
                  <a:lnTo>
                    <a:pt x="3237" y="48"/>
                  </a:lnTo>
                  <a:lnTo>
                    <a:pt x="3212" y="48"/>
                  </a:lnTo>
                  <a:lnTo>
                    <a:pt x="3211" y="47"/>
                  </a:lnTo>
                  <a:close/>
                  <a:moveTo>
                    <a:pt x="27" y="46"/>
                  </a:moveTo>
                  <a:lnTo>
                    <a:pt x="26" y="48"/>
                  </a:lnTo>
                  <a:lnTo>
                    <a:pt x="27" y="47"/>
                  </a:lnTo>
                  <a:lnTo>
                    <a:pt x="27" y="46"/>
                  </a:lnTo>
                  <a:close/>
                  <a:moveTo>
                    <a:pt x="27" y="47"/>
                  </a:moveTo>
                  <a:lnTo>
                    <a:pt x="26" y="48"/>
                  </a:lnTo>
                  <a:lnTo>
                    <a:pt x="27" y="48"/>
                  </a:lnTo>
                  <a:lnTo>
                    <a:pt x="27" y="47"/>
                  </a:lnTo>
                  <a:close/>
                  <a:moveTo>
                    <a:pt x="3211" y="46"/>
                  </a:moveTo>
                  <a:lnTo>
                    <a:pt x="3211" y="47"/>
                  </a:lnTo>
                  <a:lnTo>
                    <a:pt x="3212" y="48"/>
                  </a:lnTo>
                  <a:lnTo>
                    <a:pt x="3211" y="46"/>
                  </a:lnTo>
                  <a:close/>
                  <a:moveTo>
                    <a:pt x="3236" y="46"/>
                  </a:moveTo>
                  <a:lnTo>
                    <a:pt x="3211" y="46"/>
                  </a:lnTo>
                  <a:lnTo>
                    <a:pt x="3212" y="48"/>
                  </a:lnTo>
                  <a:lnTo>
                    <a:pt x="3237" y="48"/>
                  </a:lnTo>
                  <a:lnTo>
                    <a:pt x="3236" y="46"/>
                  </a:lnTo>
                  <a:close/>
                  <a:moveTo>
                    <a:pt x="28" y="46"/>
                  </a:moveTo>
                  <a:lnTo>
                    <a:pt x="27" y="46"/>
                  </a:lnTo>
                  <a:lnTo>
                    <a:pt x="27" y="47"/>
                  </a:lnTo>
                  <a:lnTo>
                    <a:pt x="28" y="46"/>
                  </a:lnTo>
                  <a:close/>
                  <a:moveTo>
                    <a:pt x="3234" y="40"/>
                  </a:moveTo>
                  <a:lnTo>
                    <a:pt x="3207" y="40"/>
                  </a:lnTo>
                  <a:lnTo>
                    <a:pt x="3208" y="42"/>
                  </a:lnTo>
                  <a:lnTo>
                    <a:pt x="3211" y="47"/>
                  </a:lnTo>
                  <a:lnTo>
                    <a:pt x="3211" y="46"/>
                  </a:lnTo>
                  <a:lnTo>
                    <a:pt x="3236" y="46"/>
                  </a:lnTo>
                  <a:lnTo>
                    <a:pt x="3234" y="40"/>
                  </a:lnTo>
                  <a:close/>
                  <a:moveTo>
                    <a:pt x="3208" y="41"/>
                  </a:moveTo>
                  <a:lnTo>
                    <a:pt x="3208" y="42"/>
                  </a:lnTo>
                  <a:lnTo>
                    <a:pt x="3208" y="41"/>
                  </a:lnTo>
                  <a:close/>
                  <a:moveTo>
                    <a:pt x="3207" y="40"/>
                  </a:moveTo>
                  <a:lnTo>
                    <a:pt x="3208" y="41"/>
                  </a:lnTo>
                  <a:lnTo>
                    <a:pt x="3208" y="42"/>
                  </a:lnTo>
                  <a:lnTo>
                    <a:pt x="3207" y="40"/>
                  </a:lnTo>
                  <a:close/>
                  <a:moveTo>
                    <a:pt x="31" y="40"/>
                  </a:moveTo>
                  <a:lnTo>
                    <a:pt x="30" y="42"/>
                  </a:lnTo>
                  <a:lnTo>
                    <a:pt x="30" y="41"/>
                  </a:lnTo>
                  <a:lnTo>
                    <a:pt x="31" y="40"/>
                  </a:lnTo>
                  <a:close/>
                  <a:moveTo>
                    <a:pt x="30" y="41"/>
                  </a:moveTo>
                  <a:lnTo>
                    <a:pt x="30" y="42"/>
                  </a:lnTo>
                  <a:lnTo>
                    <a:pt x="30" y="41"/>
                  </a:lnTo>
                  <a:close/>
                  <a:moveTo>
                    <a:pt x="3203" y="35"/>
                  </a:moveTo>
                  <a:lnTo>
                    <a:pt x="3208" y="41"/>
                  </a:lnTo>
                  <a:lnTo>
                    <a:pt x="3207" y="40"/>
                  </a:lnTo>
                  <a:lnTo>
                    <a:pt x="3234" y="40"/>
                  </a:lnTo>
                  <a:lnTo>
                    <a:pt x="3233" y="38"/>
                  </a:lnTo>
                  <a:lnTo>
                    <a:pt x="3232" y="36"/>
                  </a:lnTo>
                  <a:lnTo>
                    <a:pt x="3204" y="36"/>
                  </a:lnTo>
                  <a:lnTo>
                    <a:pt x="3203" y="35"/>
                  </a:lnTo>
                  <a:close/>
                  <a:moveTo>
                    <a:pt x="31" y="40"/>
                  </a:moveTo>
                  <a:lnTo>
                    <a:pt x="31" y="40"/>
                  </a:lnTo>
                  <a:lnTo>
                    <a:pt x="30" y="41"/>
                  </a:lnTo>
                  <a:lnTo>
                    <a:pt x="31" y="40"/>
                  </a:lnTo>
                  <a:close/>
                  <a:moveTo>
                    <a:pt x="36" y="34"/>
                  </a:moveTo>
                  <a:lnTo>
                    <a:pt x="34" y="36"/>
                  </a:lnTo>
                  <a:lnTo>
                    <a:pt x="35" y="35"/>
                  </a:lnTo>
                  <a:lnTo>
                    <a:pt x="36" y="34"/>
                  </a:lnTo>
                  <a:close/>
                  <a:moveTo>
                    <a:pt x="35" y="35"/>
                  </a:moveTo>
                  <a:lnTo>
                    <a:pt x="34" y="36"/>
                  </a:lnTo>
                  <a:lnTo>
                    <a:pt x="35" y="35"/>
                  </a:lnTo>
                  <a:close/>
                  <a:moveTo>
                    <a:pt x="3202" y="34"/>
                  </a:moveTo>
                  <a:lnTo>
                    <a:pt x="3203" y="35"/>
                  </a:lnTo>
                  <a:lnTo>
                    <a:pt x="3204" y="36"/>
                  </a:lnTo>
                  <a:lnTo>
                    <a:pt x="3202" y="34"/>
                  </a:lnTo>
                  <a:close/>
                  <a:moveTo>
                    <a:pt x="3231" y="34"/>
                  </a:moveTo>
                  <a:lnTo>
                    <a:pt x="3202" y="34"/>
                  </a:lnTo>
                  <a:lnTo>
                    <a:pt x="3204" y="36"/>
                  </a:lnTo>
                  <a:lnTo>
                    <a:pt x="3232" y="36"/>
                  </a:lnTo>
                  <a:lnTo>
                    <a:pt x="3231" y="34"/>
                  </a:lnTo>
                  <a:close/>
                  <a:moveTo>
                    <a:pt x="36" y="34"/>
                  </a:moveTo>
                  <a:lnTo>
                    <a:pt x="36" y="34"/>
                  </a:lnTo>
                  <a:lnTo>
                    <a:pt x="35" y="35"/>
                  </a:lnTo>
                  <a:lnTo>
                    <a:pt x="36" y="34"/>
                  </a:lnTo>
                  <a:close/>
                  <a:moveTo>
                    <a:pt x="3198" y="31"/>
                  </a:moveTo>
                  <a:lnTo>
                    <a:pt x="3203" y="35"/>
                  </a:lnTo>
                  <a:lnTo>
                    <a:pt x="3202" y="34"/>
                  </a:lnTo>
                  <a:lnTo>
                    <a:pt x="3231" y="34"/>
                  </a:lnTo>
                  <a:lnTo>
                    <a:pt x="3230" y="31"/>
                  </a:lnTo>
                  <a:lnTo>
                    <a:pt x="3199" y="31"/>
                  </a:lnTo>
                  <a:lnTo>
                    <a:pt x="3198" y="31"/>
                  </a:lnTo>
                  <a:close/>
                  <a:moveTo>
                    <a:pt x="41" y="30"/>
                  </a:moveTo>
                  <a:lnTo>
                    <a:pt x="39" y="31"/>
                  </a:lnTo>
                  <a:lnTo>
                    <a:pt x="40" y="31"/>
                  </a:lnTo>
                  <a:lnTo>
                    <a:pt x="41" y="30"/>
                  </a:lnTo>
                  <a:close/>
                  <a:moveTo>
                    <a:pt x="40" y="31"/>
                  </a:moveTo>
                  <a:lnTo>
                    <a:pt x="39" y="31"/>
                  </a:lnTo>
                  <a:lnTo>
                    <a:pt x="40" y="31"/>
                  </a:lnTo>
                  <a:close/>
                  <a:moveTo>
                    <a:pt x="3197" y="30"/>
                  </a:moveTo>
                  <a:lnTo>
                    <a:pt x="3198" y="31"/>
                  </a:lnTo>
                  <a:lnTo>
                    <a:pt x="3199" y="31"/>
                  </a:lnTo>
                  <a:lnTo>
                    <a:pt x="3197" y="30"/>
                  </a:lnTo>
                  <a:close/>
                  <a:moveTo>
                    <a:pt x="3229" y="30"/>
                  </a:moveTo>
                  <a:lnTo>
                    <a:pt x="3197" y="30"/>
                  </a:lnTo>
                  <a:lnTo>
                    <a:pt x="3199" y="31"/>
                  </a:lnTo>
                  <a:lnTo>
                    <a:pt x="3230" y="31"/>
                  </a:lnTo>
                  <a:lnTo>
                    <a:pt x="3229" y="30"/>
                  </a:lnTo>
                  <a:close/>
                  <a:moveTo>
                    <a:pt x="3192" y="27"/>
                  </a:moveTo>
                  <a:lnTo>
                    <a:pt x="3198" y="31"/>
                  </a:lnTo>
                  <a:lnTo>
                    <a:pt x="3197" y="30"/>
                  </a:lnTo>
                  <a:lnTo>
                    <a:pt x="3229" y="30"/>
                  </a:lnTo>
                  <a:lnTo>
                    <a:pt x="3228" y="28"/>
                  </a:lnTo>
                  <a:lnTo>
                    <a:pt x="3193" y="28"/>
                  </a:lnTo>
                  <a:lnTo>
                    <a:pt x="3192" y="27"/>
                  </a:lnTo>
                  <a:close/>
                  <a:moveTo>
                    <a:pt x="41" y="30"/>
                  </a:moveTo>
                  <a:lnTo>
                    <a:pt x="41" y="30"/>
                  </a:lnTo>
                  <a:lnTo>
                    <a:pt x="40" y="31"/>
                  </a:lnTo>
                  <a:lnTo>
                    <a:pt x="41" y="30"/>
                  </a:lnTo>
                  <a:close/>
                  <a:moveTo>
                    <a:pt x="48" y="27"/>
                  </a:moveTo>
                  <a:lnTo>
                    <a:pt x="45" y="28"/>
                  </a:lnTo>
                  <a:lnTo>
                    <a:pt x="46" y="27"/>
                  </a:lnTo>
                  <a:lnTo>
                    <a:pt x="48" y="27"/>
                  </a:lnTo>
                  <a:close/>
                  <a:moveTo>
                    <a:pt x="46" y="27"/>
                  </a:moveTo>
                  <a:lnTo>
                    <a:pt x="45" y="28"/>
                  </a:lnTo>
                  <a:lnTo>
                    <a:pt x="46" y="28"/>
                  </a:lnTo>
                  <a:lnTo>
                    <a:pt x="46" y="27"/>
                  </a:lnTo>
                  <a:close/>
                  <a:moveTo>
                    <a:pt x="3190" y="27"/>
                  </a:moveTo>
                  <a:lnTo>
                    <a:pt x="3192" y="27"/>
                  </a:lnTo>
                  <a:lnTo>
                    <a:pt x="3193" y="28"/>
                  </a:lnTo>
                  <a:lnTo>
                    <a:pt x="3190" y="27"/>
                  </a:lnTo>
                  <a:close/>
                  <a:moveTo>
                    <a:pt x="3227" y="27"/>
                  </a:moveTo>
                  <a:lnTo>
                    <a:pt x="3190" y="27"/>
                  </a:lnTo>
                  <a:lnTo>
                    <a:pt x="3193" y="28"/>
                  </a:lnTo>
                  <a:lnTo>
                    <a:pt x="3228" y="28"/>
                  </a:lnTo>
                  <a:lnTo>
                    <a:pt x="3228" y="27"/>
                  </a:lnTo>
                  <a:lnTo>
                    <a:pt x="3227" y="27"/>
                  </a:lnTo>
                  <a:close/>
                  <a:moveTo>
                    <a:pt x="48" y="27"/>
                  </a:moveTo>
                  <a:lnTo>
                    <a:pt x="48" y="27"/>
                  </a:lnTo>
                  <a:lnTo>
                    <a:pt x="46" y="27"/>
                  </a:lnTo>
                  <a:lnTo>
                    <a:pt x="48" y="27"/>
                  </a:lnTo>
                  <a:close/>
                  <a:moveTo>
                    <a:pt x="3185" y="25"/>
                  </a:moveTo>
                  <a:lnTo>
                    <a:pt x="3192" y="27"/>
                  </a:lnTo>
                  <a:lnTo>
                    <a:pt x="3190" y="27"/>
                  </a:lnTo>
                  <a:lnTo>
                    <a:pt x="3227" y="27"/>
                  </a:lnTo>
                  <a:lnTo>
                    <a:pt x="3226" y="25"/>
                  </a:lnTo>
                  <a:lnTo>
                    <a:pt x="3186" y="25"/>
                  </a:lnTo>
                  <a:lnTo>
                    <a:pt x="3185" y="25"/>
                  </a:lnTo>
                  <a:close/>
                  <a:moveTo>
                    <a:pt x="55" y="25"/>
                  </a:moveTo>
                  <a:lnTo>
                    <a:pt x="52" y="25"/>
                  </a:lnTo>
                  <a:lnTo>
                    <a:pt x="53" y="25"/>
                  </a:lnTo>
                  <a:lnTo>
                    <a:pt x="55" y="25"/>
                  </a:lnTo>
                  <a:close/>
                  <a:moveTo>
                    <a:pt x="53" y="25"/>
                  </a:moveTo>
                  <a:lnTo>
                    <a:pt x="52" y="25"/>
                  </a:lnTo>
                  <a:lnTo>
                    <a:pt x="53" y="25"/>
                  </a:lnTo>
                  <a:close/>
                  <a:moveTo>
                    <a:pt x="3183" y="25"/>
                  </a:moveTo>
                  <a:lnTo>
                    <a:pt x="3185" y="25"/>
                  </a:lnTo>
                  <a:lnTo>
                    <a:pt x="3186" y="25"/>
                  </a:lnTo>
                  <a:lnTo>
                    <a:pt x="3183" y="25"/>
                  </a:lnTo>
                  <a:close/>
                  <a:moveTo>
                    <a:pt x="3226" y="25"/>
                  </a:moveTo>
                  <a:lnTo>
                    <a:pt x="3183" y="25"/>
                  </a:lnTo>
                  <a:lnTo>
                    <a:pt x="3186" y="25"/>
                  </a:lnTo>
                  <a:lnTo>
                    <a:pt x="3226" y="25"/>
                  </a:lnTo>
                  <a:close/>
                  <a:moveTo>
                    <a:pt x="57" y="25"/>
                  </a:moveTo>
                  <a:lnTo>
                    <a:pt x="55" y="25"/>
                  </a:lnTo>
                  <a:lnTo>
                    <a:pt x="53" y="25"/>
                  </a:lnTo>
                  <a:lnTo>
                    <a:pt x="57" y="25"/>
                  </a:lnTo>
                  <a:close/>
                  <a:moveTo>
                    <a:pt x="3225" y="24"/>
                  </a:moveTo>
                  <a:lnTo>
                    <a:pt x="3176" y="24"/>
                  </a:lnTo>
                  <a:lnTo>
                    <a:pt x="3185" y="25"/>
                  </a:lnTo>
                  <a:lnTo>
                    <a:pt x="3183" y="25"/>
                  </a:lnTo>
                  <a:lnTo>
                    <a:pt x="3226" y="25"/>
                  </a:lnTo>
                  <a:lnTo>
                    <a:pt x="3225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cxnSp>
          <p:nvCxnSpPr>
            <p:cNvPr id="149" name="Line 229">
              <a:extLst>
                <a:ext uri="{FF2B5EF4-FFF2-40B4-BE49-F238E27FC236}">
                  <a16:creationId xmlns:a16="http://schemas.microsoft.com/office/drawing/2014/main" id="{FC394552-07D5-4C22-80B3-20B2595E1E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28" y="494"/>
              <a:ext cx="0" cy="5848"/>
            </a:xfrm>
            <a:prstGeom prst="line">
              <a:avLst/>
            </a:prstGeom>
            <a:noFill/>
            <a:ln w="20283">
              <a:solidFill>
                <a:srgbClr val="7E7E7E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0" name="Rectangle 228">
              <a:extLst>
                <a:ext uri="{FF2B5EF4-FFF2-40B4-BE49-F238E27FC236}">
                  <a16:creationId xmlns:a16="http://schemas.microsoft.com/office/drawing/2014/main" id="{2819B704-A1DC-4E35-819A-AB2C847EB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2" y="6374"/>
              <a:ext cx="32" cy="9"/>
            </a:xfrm>
            <a:prstGeom prst="rect">
              <a:avLst/>
            </a:pr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51" name="AutoShape 227">
              <a:extLst>
                <a:ext uri="{FF2B5EF4-FFF2-40B4-BE49-F238E27FC236}">
                  <a16:creationId xmlns:a16="http://schemas.microsoft.com/office/drawing/2014/main" id="{51A8634F-6633-4BD0-86E2-01D60ED85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" y="3192"/>
              <a:ext cx="2622" cy="2326"/>
            </a:xfrm>
            <a:custGeom>
              <a:avLst/>
              <a:gdLst>
                <a:gd name="T0" fmla="+- 0 5199 5103"/>
                <a:gd name="T1" fmla="*/ T0 w 2622"/>
                <a:gd name="T2" fmla="+- 0 5423 3193"/>
                <a:gd name="T3" fmla="*/ 5423 h 2326"/>
                <a:gd name="T4" fmla="+- 0 5103 5103"/>
                <a:gd name="T5" fmla="*/ T4 w 2622"/>
                <a:gd name="T6" fmla="+- 0 5471 3193"/>
                <a:gd name="T7" fmla="*/ 5471 h 2326"/>
                <a:gd name="T8" fmla="+- 0 5199 5103"/>
                <a:gd name="T9" fmla="*/ T8 w 2622"/>
                <a:gd name="T10" fmla="+- 0 5519 3193"/>
                <a:gd name="T11" fmla="*/ 5519 h 2326"/>
                <a:gd name="T12" fmla="+- 0 5199 5103"/>
                <a:gd name="T13" fmla="*/ T12 w 2622"/>
                <a:gd name="T14" fmla="+- 0 5479 3193"/>
                <a:gd name="T15" fmla="*/ 5479 h 2326"/>
                <a:gd name="T16" fmla="+- 0 5182 5103"/>
                <a:gd name="T17" fmla="*/ T16 w 2622"/>
                <a:gd name="T18" fmla="+- 0 5479 3193"/>
                <a:gd name="T19" fmla="*/ 5479 h 2326"/>
                <a:gd name="T20" fmla="+- 0 5182 5103"/>
                <a:gd name="T21" fmla="*/ T20 w 2622"/>
                <a:gd name="T22" fmla="+- 0 5463 3193"/>
                <a:gd name="T23" fmla="*/ 5463 h 2326"/>
                <a:gd name="T24" fmla="+- 0 5199 5103"/>
                <a:gd name="T25" fmla="*/ T24 w 2622"/>
                <a:gd name="T26" fmla="+- 0 5463 3193"/>
                <a:gd name="T27" fmla="*/ 5463 h 2326"/>
                <a:gd name="T28" fmla="+- 0 5199 5103"/>
                <a:gd name="T29" fmla="*/ T28 w 2622"/>
                <a:gd name="T30" fmla="+- 0 5423 3193"/>
                <a:gd name="T31" fmla="*/ 5423 h 2326"/>
                <a:gd name="T32" fmla="+- 0 5199 5103"/>
                <a:gd name="T33" fmla="*/ T32 w 2622"/>
                <a:gd name="T34" fmla="+- 0 5463 3193"/>
                <a:gd name="T35" fmla="*/ 5463 h 2326"/>
                <a:gd name="T36" fmla="+- 0 5182 5103"/>
                <a:gd name="T37" fmla="*/ T36 w 2622"/>
                <a:gd name="T38" fmla="+- 0 5463 3193"/>
                <a:gd name="T39" fmla="*/ 5463 h 2326"/>
                <a:gd name="T40" fmla="+- 0 5182 5103"/>
                <a:gd name="T41" fmla="*/ T40 w 2622"/>
                <a:gd name="T42" fmla="+- 0 5479 3193"/>
                <a:gd name="T43" fmla="*/ 5479 h 2326"/>
                <a:gd name="T44" fmla="+- 0 5199 5103"/>
                <a:gd name="T45" fmla="*/ T44 w 2622"/>
                <a:gd name="T46" fmla="+- 0 5479 3193"/>
                <a:gd name="T47" fmla="*/ 5479 h 2326"/>
                <a:gd name="T48" fmla="+- 0 5199 5103"/>
                <a:gd name="T49" fmla="*/ T48 w 2622"/>
                <a:gd name="T50" fmla="+- 0 5463 3193"/>
                <a:gd name="T51" fmla="*/ 5463 h 2326"/>
                <a:gd name="T52" fmla="+- 0 7708 5103"/>
                <a:gd name="T53" fmla="*/ T52 w 2622"/>
                <a:gd name="T54" fmla="+- 0 5463 3193"/>
                <a:gd name="T55" fmla="*/ 5463 h 2326"/>
                <a:gd name="T56" fmla="+- 0 5199 5103"/>
                <a:gd name="T57" fmla="*/ T56 w 2622"/>
                <a:gd name="T58" fmla="+- 0 5463 3193"/>
                <a:gd name="T59" fmla="*/ 5463 h 2326"/>
                <a:gd name="T60" fmla="+- 0 5199 5103"/>
                <a:gd name="T61" fmla="*/ T60 w 2622"/>
                <a:gd name="T62" fmla="+- 0 5479 3193"/>
                <a:gd name="T63" fmla="*/ 5479 h 2326"/>
                <a:gd name="T64" fmla="+- 0 7724 5103"/>
                <a:gd name="T65" fmla="*/ T64 w 2622"/>
                <a:gd name="T66" fmla="+- 0 5479 3193"/>
                <a:gd name="T67" fmla="*/ 5479 h 2326"/>
                <a:gd name="T68" fmla="+- 0 7724 5103"/>
                <a:gd name="T69" fmla="*/ T68 w 2622"/>
                <a:gd name="T70" fmla="+- 0 5471 3193"/>
                <a:gd name="T71" fmla="*/ 5471 h 2326"/>
                <a:gd name="T72" fmla="+- 0 7708 5103"/>
                <a:gd name="T73" fmla="*/ T72 w 2622"/>
                <a:gd name="T74" fmla="+- 0 5471 3193"/>
                <a:gd name="T75" fmla="*/ 5471 h 2326"/>
                <a:gd name="T76" fmla="+- 0 7708 5103"/>
                <a:gd name="T77" fmla="*/ T76 w 2622"/>
                <a:gd name="T78" fmla="+- 0 5463 3193"/>
                <a:gd name="T79" fmla="*/ 5463 h 2326"/>
                <a:gd name="T80" fmla="+- 0 7724 5103"/>
                <a:gd name="T81" fmla="*/ T80 w 2622"/>
                <a:gd name="T82" fmla="+- 0 3193 3193"/>
                <a:gd name="T83" fmla="*/ 3193 h 2326"/>
                <a:gd name="T84" fmla="+- 0 7708 5103"/>
                <a:gd name="T85" fmla="*/ T84 w 2622"/>
                <a:gd name="T86" fmla="+- 0 3193 3193"/>
                <a:gd name="T87" fmla="*/ 3193 h 2326"/>
                <a:gd name="T88" fmla="+- 0 7708 5103"/>
                <a:gd name="T89" fmla="*/ T88 w 2622"/>
                <a:gd name="T90" fmla="+- 0 5471 3193"/>
                <a:gd name="T91" fmla="*/ 5471 h 2326"/>
                <a:gd name="T92" fmla="+- 0 7716 5103"/>
                <a:gd name="T93" fmla="*/ T92 w 2622"/>
                <a:gd name="T94" fmla="+- 0 5463 3193"/>
                <a:gd name="T95" fmla="*/ 5463 h 2326"/>
                <a:gd name="T96" fmla="+- 0 7724 5103"/>
                <a:gd name="T97" fmla="*/ T96 w 2622"/>
                <a:gd name="T98" fmla="+- 0 5463 3193"/>
                <a:gd name="T99" fmla="*/ 5463 h 2326"/>
                <a:gd name="T100" fmla="+- 0 7724 5103"/>
                <a:gd name="T101" fmla="*/ T100 w 2622"/>
                <a:gd name="T102" fmla="+- 0 3193 3193"/>
                <a:gd name="T103" fmla="*/ 3193 h 2326"/>
                <a:gd name="T104" fmla="+- 0 7724 5103"/>
                <a:gd name="T105" fmla="*/ T104 w 2622"/>
                <a:gd name="T106" fmla="+- 0 5463 3193"/>
                <a:gd name="T107" fmla="*/ 5463 h 2326"/>
                <a:gd name="T108" fmla="+- 0 7716 5103"/>
                <a:gd name="T109" fmla="*/ T108 w 2622"/>
                <a:gd name="T110" fmla="+- 0 5463 3193"/>
                <a:gd name="T111" fmla="*/ 5463 h 2326"/>
                <a:gd name="T112" fmla="+- 0 7708 5103"/>
                <a:gd name="T113" fmla="*/ T112 w 2622"/>
                <a:gd name="T114" fmla="+- 0 5471 3193"/>
                <a:gd name="T115" fmla="*/ 5471 h 2326"/>
                <a:gd name="T116" fmla="+- 0 7724 5103"/>
                <a:gd name="T117" fmla="*/ T116 w 2622"/>
                <a:gd name="T118" fmla="+- 0 5471 3193"/>
                <a:gd name="T119" fmla="*/ 5471 h 2326"/>
                <a:gd name="T120" fmla="+- 0 7724 5103"/>
                <a:gd name="T121" fmla="*/ T120 w 2622"/>
                <a:gd name="T122" fmla="+- 0 5463 3193"/>
                <a:gd name="T123" fmla="*/ 5463 h 232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</a:cxnLst>
              <a:rect l="0" t="0" r="r" b="b"/>
              <a:pathLst>
                <a:path w="2622" h="2326">
                  <a:moveTo>
                    <a:pt x="96" y="2230"/>
                  </a:moveTo>
                  <a:lnTo>
                    <a:pt x="0" y="2278"/>
                  </a:lnTo>
                  <a:lnTo>
                    <a:pt x="96" y="2326"/>
                  </a:lnTo>
                  <a:lnTo>
                    <a:pt x="96" y="2286"/>
                  </a:lnTo>
                  <a:lnTo>
                    <a:pt x="79" y="2286"/>
                  </a:lnTo>
                  <a:lnTo>
                    <a:pt x="79" y="2270"/>
                  </a:lnTo>
                  <a:lnTo>
                    <a:pt x="96" y="2270"/>
                  </a:lnTo>
                  <a:lnTo>
                    <a:pt x="96" y="2230"/>
                  </a:lnTo>
                  <a:close/>
                  <a:moveTo>
                    <a:pt x="96" y="2270"/>
                  </a:moveTo>
                  <a:lnTo>
                    <a:pt x="79" y="2270"/>
                  </a:lnTo>
                  <a:lnTo>
                    <a:pt x="79" y="2286"/>
                  </a:lnTo>
                  <a:lnTo>
                    <a:pt x="96" y="2286"/>
                  </a:lnTo>
                  <a:lnTo>
                    <a:pt x="96" y="2270"/>
                  </a:lnTo>
                  <a:close/>
                  <a:moveTo>
                    <a:pt x="2605" y="2270"/>
                  </a:moveTo>
                  <a:lnTo>
                    <a:pt x="96" y="2270"/>
                  </a:lnTo>
                  <a:lnTo>
                    <a:pt x="96" y="2286"/>
                  </a:lnTo>
                  <a:lnTo>
                    <a:pt x="2621" y="2286"/>
                  </a:lnTo>
                  <a:lnTo>
                    <a:pt x="2621" y="2278"/>
                  </a:lnTo>
                  <a:lnTo>
                    <a:pt x="2605" y="2278"/>
                  </a:lnTo>
                  <a:lnTo>
                    <a:pt x="2605" y="2270"/>
                  </a:lnTo>
                  <a:close/>
                  <a:moveTo>
                    <a:pt x="2621" y="0"/>
                  </a:moveTo>
                  <a:lnTo>
                    <a:pt x="2605" y="0"/>
                  </a:lnTo>
                  <a:lnTo>
                    <a:pt x="2605" y="2278"/>
                  </a:lnTo>
                  <a:lnTo>
                    <a:pt x="2613" y="2270"/>
                  </a:lnTo>
                  <a:lnTo>
                    <a:pt x="2621" y="2270"/>
                  </a:lnTo>
                  <a:lnTo>
                    <a:pt x="2621" y="0"/>
                  </a:lnTo>
                  <a:close/>
                  <a:moveTo>
                    <a:pt x="2621" y="2270"/>
                  </a:moveTo>
                  <a:lnTo>
                    <a:pt x="2613" y="2270"/>
                  </a:lnTo>
                  <a:lnTo>
                    <a:pt x="2605" y="2278"/>
                  </a:lnTo>
                  <a:lnTo>
                    <a:pt x="2621" y="2278"/>
                  </a:lnTo>
                  <a:lnTo>
                    <a:pt x="2621" y="227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52" name="Freeform 226">
              <a:extLst>
                <a:ext uri="{FF2B5EF4-FFF2-40B4-BE49-F238E27FC236}">
                  <a16:creationId xmlns:a16="http://schemas.microsoft.com/office/drawing/2014/main" id="{47066946-52F1-4A79-8FE9-400D976EB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7" y="6132"/>
              <a:ext cx="409" cy="409"/>
            </a:xfrm>
            <a:custGeom>
              <a:avLst/>
              <a:gdLst>
                <a:gd name="T0" fmla="+- 0 3181 2977"/>
                <a:gd name="T1" fmla="*/ T0 w 409"/>
                <a:gd name="T2" fmla="+- 0 6132 6132"/>
                <a:gd name="T3" fmla="*/ 6132 h 409"/>
                <a:gd name="T4" fmla="+- 0 3102 2977"/>
                <a:gd name="T5" fmla="*/ T4 w 409"/>
                <a:gd name="T6" fmla="+- 0 6149 6132"/>
                <a:gd name="T7" fmla="*/ 6149 h 409"/>
                <a:gd name="T8" fmla="+- 0 3037 2977"/>
                <a:gd name="T9" fmla="*/ T8 w 409"/>
                <a:gd name="T10" fmla="+- 0 6192 6132"/>
                <a:gd name="T11" fmla="*/ 6192 h 409"/>
                <a:gd name="T12" fmla="+- 0 2993 2977"/>
                <a:gd name="T13" fmla="*/ T12 w 409"/>
                <a:gd name="T14" fmla="+- 0 6257 6132"/>
                <a:gd name="T15" fmla="*/ 6257 h 409"/>
                <a:gd name="T16" fmla="+- 0 2977 2977"/>
                <a:gd name="T17" fmla="*/ T16 w 409"/>
                <a:gd name="T18" fmla="+- 0 6337 6132"/>
                <a:gd name="T19" fmla="*/ 6337 h 409"/>
                <a:gd name="T20" fmla="+- 0 2993 2977"/>
                <a:gd name="T21" fmla="*/ T20 w 409"/>
                <a:gd name="T22" fmla="+- 0 6416 6132"/>
                <a:gd name="T23" fmla="*/ 6416 h 409"/>
                <a:gd name="T24" fmla="+- 0 3037 2977"/>
                <a:gd name="T25" fmla="*/ T24 w 409"/>
                <a:gd name="T26" fmla="+- 0 6481 6132"/>
                <a:gd name="T27" fmla="*/ 6481 h 409"/>
                <a:gd name="T28" fmla="+- 0 3102 2977"/>
                <a:gd name="T29" fmla="*/ T28 w 409"/>
                <a:gd name="T30" fmla="+- 0 6525 6132"/>
                <a:gd name="T31" fmla="*/ 6525 h 409"/>
                <a:gd name="T32" fmla="+- 0 3181 2977"/>
                <a:gd name="T33" fmla="*/ T32 w 409"/>
                <a:gd name="T34" fmla="+- 0 6541 6132"/>
                <a:gd name="T35" fmla="*/ 6541 h 409"/>
                <a:gd name="T36" fmla="+- 0 3261 2977"/>
                <a:gd name="T37" fmla="*/ T36 w 409"/>
                <a:gd name="T38" fmla="+- 0 6525 6132"/>
                <a:gd name="T39" fmla="*/ 6525 h 409"/>
                <a:gd name="T40" fmla="+- 0 3326 2977"/>
                <a:gd name="T41" fmla="*/ T40 w 409"/>
                <a:gd name="T42" fmla="+- 0 6481 6132"/>
                <a:gd name="T43" fmla="*/ 6481 h 409"/>
                <a:gd name="T44" fmla="+- 0 3369 2977"/>
                <a:gd name="T45" fmla="*/ T44 w 409"/>
                <a:gd name="T46" fmla="+- 0 6416 6132"/>
                <a:gd name="T47" fmla="*/ 6416 h 409"/>
                <a:gd name="T48" fmla="+- 0 3385 2977"/>
                <a:gd name="T49" fmla="*/ T48 w 409"/>
                <a:gd name="T50" fmla="+- 0 6337 6132"/>
                <a:gd name="T51" fmla="*/ 6337 h 409"/>
                <a:gd name="T52" fmla="+- 0 3369 2977"/>
                <a:gd name="T53" fmla="*/ T52 w 409"/>
                <a:gd name="T54" fmla="+- 0 6257 6132"/>
                <a:gd name="T55" fmla="*/ 6257 h 409"/>
                <a:gd name="T56" fmla="+- 0 3326 2977"/>
                <a:gd name="T57" fmla="*/ T56 w 409"/>
                <a:gd name="T58" fmla="+- 0 6192 6132"/>
                <a:gd name="T59" fmla="*/ 6192 h 409"/>
                <a:gd name="T60" fmla="+- 0 3261 2977"/>
                <a:gd name="T61" fmla="*/ T60 w 409"/>
                <a:gd name="T62" fmla="+- 0 6149 6132"/>
                <a:gd name="T63" fmla="*/ 6149 h 409"/>
                <a:gd name="T64" fmla="+- 0 3181 2977"/>
                <a:gd name="T65" fmla="*/ T64 w 409"/>
                <a:gd name="T66" fmla="+- 0 6132 6132"/>
                <a:gd name="T67" fmla="*/ 6132 h 4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409" h="409">
                  <a:moveTo>
                    <a:pt x="204" y="0"/>
                  </a:moveTo>
                  <a:lnTo>
                    <a:pt x="125" y="17"/>
                  </a:lnTo>
                  <a:lnTo>
                    <a:pt x="60" y="60"/>
                  </a:lnTo>
                  <a:lnTo>
                    <a:pt x="16" y="125"/>
                  </a:lnTo>
                  <a:lnTo>
                    <a:pt x="0" y="205"/>
                  </a:lnTo>
                  <a:lnTo>
                    <a:pt x="16" y="284"/>
                  </a:lnTo>
                  <a:lnTo>
                    <a:pt x="60" y="349"/>
                  </a:lnTo>
                  <a:lnTo>
                    <a:pt x="125" y="393"/>
                  </a:lnTo>
                  <a:lnTo>
                    <a:pt x="204" y="409"/>
                  </a:lnTo>
                  <a:lnTo>
                    <a:pt x="284" y="393"/>
                  </a:lnTo>
                  <a:lnTo>
                    <a:pt x="349" y="349"/>
                  </a:lnTo>
                  <a:lnTo>
                    <a:pt x="392" y="284"/>
                  </a:lnTo>
                  <a:lnTo>
                    <a:pt x="408" y="205"/>
                  </a:lnTo>
                  <a:lnTo>
                    <a:pt x="392" y="125"/>
                  </a:lnTo>
                  <a:lnTo>
                    <a:pt x="349" y="60"/>
                  </a:lnTo>
                  <a:lnTo>
                    <a:pt x="284" y="17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53" name="Freeform 225">
              <a:extLst>
                <a:ext uri="{FF2B5EF4-FFF2-40B4-BE49-F238E27FC236}">
                  <a16:creationId xmlns:a16="http://schemas.microsoft.com/office/drawing/2014/main" id="{425D9904-2256-4328-A9F8-B3D30E431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7" y="6132"/>
              <a:ext cx="409" cy="409"/>
            </a:xfrm>
            <a:custGeom>
              <a:avLst/>
              <a:gdLst>
                <a:gd name="T0" fmla="+- 0 2977 2977"/>
                <a:gd name="T1" fmla="*/ T0 w 409"/>
                <a:gd name="T2" fmla="+- 0 6337 6132"/>
                <a:gd name="T3" fmla="*/ 6337 h 409"/>
                <a:gd name="T4" fmla="+- 0 2993 2977"/>
                <a:gd name="T5" fmla="*/ T4 w 409"/>
                <a:gd name="T6" fmla="+- 0 6257 6132"/>
                <a:gd name="T7" fmla="*/ 6257 h 409"/>
                <a:gd name="T8" fmla="+- 0 3037 2977"/>
                <a:gd name="T9" fmla="*/ T8 w 409"/>
                <a:gd name="T10" fmla="+- 0 6192 6132"/>
                <a:gd name="T11" fmla="*/ 6192 h 409"/>
                <a:gd name="T12" fmla="+- 0 3102 2977"/>
                <a:gd name="T13" fmla="*/ T12 w 409"/>
                <a:gd name="T14" fmla="+- 0 6149 6132"/>
                <a:gd name="T15" fmla="*/ 6149 h 409"/>
                <a:gd name="T16" fmla="+- 0 3181 2977"/>
                <a:gd name="T17" fmla="*/ T16 w 409"/>
                <a:gd name="T18" fmla="+- 0 6132 6132"/>
                <a:gd name="T19" fmla="*/ 6132 h 409"/>
                <a:gd name="T20" fmla="+- 0 3261 2977"/>
                <a:gd name="T21" fmla="*/ T20 w 409"/>
                <a:gd name="T22" fmla="+- 0 6149 6132"/>
                <a:gd name="T23" fmla="*/ 6149 h 409"/>
                <a:gd name="T24" fmla="+- 0 3326 2977"/>
                <a:gd name="T25" fmla="*/ T24 w 409"/>
                <a:gd name="T26" fmla="+- 0 6192 6132"/>
                <a:gd name="T27" fmla="*/ 6192 h 409"/>
                <a:gd name="T28" fmla="+- 0 3369 2977"/>
                <a:gd name="T29" fmla="*/ T28 w 409"/>
                <a:gd name="T30" fmla="+- 0 6257 6132"/>
                <a:gd name="T31" fmla="*/ 6257 h 409"/>
                <a:gd name="T32" fmla="+- 0 3385 2977"/>
                <a:gd name="T33" fmla="*/ T32 w 409"/>
                <a:gd name="T34" fmla="+- 0 6337 6132"/>
                <a:gd name="T35" fmla="*/ 6337 h 409"/>
                <a:gd name="T36" fmla="+- 0 3369 2977"/>
                <a:gd name="T37" fmla="*/ T36 w 409"/>
                <a:gd name="T38" fmla="+- 0 6416 6132"/>
                <a:gd name="T39" fmla="*/ 6416 h 409"/>
                <a:gd name="T40" fmla="+- 0 3326 2977"/>
                <a:gd name="T41" fmla="*/ T40 w 409"/>
                <a:gd name="T42" fmla="+- 0 6481 6132"/>
                <a:gd name="T43" fmla="*/ 6481 h 409"/>
                <a:gd name="T44" fmla="+- 0 3261 2977"/>
                <a:gd name="T45" fmla="*/ T44 w 409"/>
                <a:gd name="T46" fmla="+- 0 6525 6132"/>
                <a:gd name="T47" fmla="*/ 6525 h 409"/>
                <a:gd name="T48" fmla="+- 0 3181 2977"/>
                <a:gd name="T49" fmla="*/ T48 w 409"/>
                <a:gd name="T50" fmla="+- 0 6541 6132"/>
                <a:gd name="T51" fmla="*/ 6541 h 409"/>
                <a:gd name="T52" fmla="+- 0 3102 2977"/>
                <a:gd name="T53" fmla="*/ T52 w 409"/>
                <a:gd name="T54" fmla="+- 0 6525 6132"/>
                <a:gd name="T55" fmla="*/ 6525 h 409"/>
                <a:gd name="T56" fmla="+- 0 3037 2977"/>
                <a:gd name="T57" fmla="*/ T56 w 409"/>
                <a:gd name="T58" fmla="+- 0 6481 6132"/>
                <a:gd name="T59" fmla="*/ 6481 h 409"/>
                <a:gd name="T60" fmla="+- 0 2993 2977"/>
                <a:gd name="T61" fmla="*/ T60 w 409"/>
                <a:gd name="T62" fmla="+- 0 6416 6132"/>
                <a:gd name="T63" fmla="*/ 6416 h 409"/>
                <a:gd name="T64" fmla="+- 0 2977 2977"/>
                <a:gd name="T65" fmla="*/ T64 w 409"/>
                <a:gd name="T66" fmla="+- 0 6337 6132"/>
                <a:gd name="T67" fmla="*/ 6337 h 4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409" h="409">
                  <a:moveTo>
                    <a:pt x="0" y="205"/>
                  </a:moveTo>
                  <a:lnTo>
                    <a:pt x="16" y="125"/>
                  </a:lnTo>
                  <a:lnTo>
                    <a:pt x="60" y="60"/>
                  </a:lnTo>
                  <a:lnTo>
                    <a:pt x="125" y="17"/>
                  </a:lnTo>
                  <a:lnTo>
                    <a:pt x="204" y="0"/>
                  </a:lnTo>
                  <a:lnTo>
                    <a:pt x="284" y="17"/>
                  </a:lnTo>
                  <a:lnTo>
                    <a:pt x="349" y="60"/>
                  </a:lnTo>
                  <a:lnTo>
                    <a:pt x="392" y="125"/>
                  </a:lnTo>
                  <a:lnTo>
                    <a:pt x="408" y="205"/>
                  </a:lnTo>
                  <a:lnTo>
                    <a:pt x="392" y="284"/>
                  </a:lnTo>
                  <a:lnTo>
                    <a:pt x="349" y="349"/>
                  </a:lnTo>
                  <a:lnTo>
                    <a:pt x="284" y="393"/>
                  </a:lnTo>
                  <a:lnTo>
                    <a:pt x="204" y="409"/>
                  </a:lnTo>
                  <a:lnTo>
                    <a:pt x="125" y="393"/>
                  </a:lnTo>
                  <a:lnTo>
                    <a:pt x="60" y="349"/>
                  </a:lnTo>
                  <a:lnTo>
                    <a:pt x="16" y="284"/>
                  </a:lnTo>
                  <a:lnTo>
                    <a:pt x="0" y="205"/>
                  </a:lnTo>
                  <a:close/>
                </a:path>
              </a:pathLst>
            </a:custGeom>
            <a:noFill/>
            <a:ln w="10145">
              <a:solidFill>
                <a:srgbClr val="0D0D0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54" name="Freeform 224">
              <a:extLst>
                <a:ext uri="{FF2B5EF4-FFF2-40B4-BE49-F238E27FC236}">
                  <a16:creationId xmlns:a16="http://schemas.microsoft.com/office/drawing/2014/main" id="{3515047D-126B-4F78-8E02-8C4CBCDBD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4949"/>
              <a:ext cx="1041" cy="1042"/>
            </a:xfrm>
            <a:custGeom>
              <a:avLst/>
              <a:gdLst>
                <a:gd name="T0" fmla="+- 0 4062 4062"/>
                <a:gd name="T1" fmla="*/ T0 w 1041"/>
                <a:gd name="T2" fmla="+- 0 5470 4949"/>
                <a:gd name="T3" fmla="*/ 5470 h 1042"/>
                <a:gd name="T4" fmla="+- 0 4582 4062"/>
                <a:gd name="T5" fmla="*/ T4 w 1041"/>
                <a:gd name="T6" fmla="+- 0 4949 4949"/>
                <a:gd name="T7" fmla="*/ 4949 h 1042"/>
                <a:gd name="T8" fmla="+- 0 5103 4062"/>
                <a:gd name="T9" fmla="*/ T8 w 1041"/>
                <a:gd name="T10" fmla="+- 0 5470 4949"/>
                <a:gd name="T11" fmla="*/ 5470 h 1042"/>
                <a:gd name="T12" fmla="+- 0 4582 4062"/>
                <a:gd name="T13" fmla="*/ T12 w 1041"/>
                <a:gd name="T14" fmla="+- 0 5991 4949"/>
                <a:gd name="T15" fmla="*/ 5991 h 1042"/>
                <a:gd name="T16" fmla="+- 0 4062 4062"/>
                <a:gd name="T17" fmla="*/ T16 w 1041"/>
                <a:gd name="T18" fmla="+- 0 5470 4949"/>
                <a:gd name="T19" fmla="*/ 5470 h 104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041" h="1042">
                  <a:moveTo>
                    <a:pt x="0" y="521"/>
                  </a:moveTo>
                  <a:lnTo>
                    <a:pt x="520" y="0"/>
                  </a:lnTo>
                  <a:lnTo>
                    <a:pt x="1041" y="521"/>
                  </a:lnTo>
                  <a:lnTo>
                    <a:pt x="520" y="1042"/>
                  </a:lnTo>
                  <a:lnTo>
                    <a:pt x="0" y="521"/>
                  </a:lnTo>
                  <a:close/>
                </a:path>
              </a:pathLst>
            </a:custGeom>
            <a:noFill/>
            <a:ln w="10145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55" name="Freeform 223">
              <a:extLst>
                <a:ext uri="{FF2B5EF4-FFF2-40B4-BE49-F238E27FC236}">
                  <a16:creationId xmlns:a16="http://schemas.microsoft.com/office/drawing/2014/main" id="{A7056435-9790-4283-96E3-06D12F419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5" y="5990"/>
              <a:ext cx="2499" cy="394"/>
            </a:xfrm>
            <a:custGeom>
              <a:avLst/>
              <a:gdLst>
                <a:gd name="T0" fmla="+- 0 5884 3385"/>
                <a:gd name="T1" fmla="*/ T0 w 2499"/>
                <a:gd name="T2" fmla="+- 0 6336 5991"/>
                <a:gd name="T3" fmla="*/ 6336 h 394"/>
                <a:gd name="T4" fmla="+- 0 5868 3385"/>
                <a:gd name="T5" fmla="*/ T4 w 2499"/>
                <a:gd name="T6" fmla="+- 0 6328 5991"/>
                <a:gd name="T7" fmla="*/ 6328 h 394"/>
                <a:gd name="T8" fmla="+- 0 5788 3385"/>
                <a:gd name="T9" fmla="*/ T8 w 2499"/>
                <a:gd name="T10" fmla="+- 0 6288 5991"/>
                <a:gd name="T11" fmla="*/ 6288 h 394"/>
                <a:gd name="T12" fmla="+- 0 5788 3385"/>
                <a:gd name="T13" fmla="*/ T12 w 2499"/>
                <a:gd name="T14" fmla="+- 0 6328 5991"/>
                <a:gd name="T15" fmla="*/ 6328 h 394"/>
                <a:gd name="T16" fmla="+- 0 4591 3385"/>
                <a:gd name="T17" fmla="*/ T16 w 2499"/>
                <a:gd name="T18" fmla="+- 0 6328 5991"/>
                <a:gd name="T19" fmla="*/ 6328 h 394"/>
                <a:gd name="T20" fmla="+- 0 4591 3385"/>
                <a:gd name="T21" fmla="*/ T20 w 2499"/>
                <a:gd name="T22" fmla="+- 0 5991 5991"/>
                <a:gd name="T23" fmla="*/ 5991 h 394"/>
                <a:gd name="T24" fmla="+- 0 4591 3385"/>
                <a:gd name="T25" fmla="*/ T24 w 2499"/>
                <a:gd name="T26" fmla="+- 0 5991 5991"/>
                <a:gd name="T27" fmla="*/ 5991 h 394"/>
                <a:gd name="T28" fmla="+- 0 4575 3385"/>
                <a:gd name="T29" fmla="*/ T28 w 2499"/>
                <a:gd name="T30" fmla="+- 0 5991 5991"/>
                <a:gd name="T31" fmla="*/ 5991 h 394"/>
                <a:gd name="T32" fmla="+- 0 4575 3385"/>
                <a:gd name="T33" fmla="*/ T32 w 2499"/>
                <a:gd name="T34" fmla="+- 0 5991 5991"/>
                <a:gd name="T35" fmla="*/ 5991 h 394"/>
                <a:gd name="T36" fmla="+- 0 4575 3385"/>
                <a:gd name="T37" fmla="*/ T36 w 2499"/>
                <a:gd name="T38" fmla="+- 0 6328 5991"/>
                <a:gd name="T39" fmla="*/ 6328 h 394"/>
                <a:gd name="T40" fmla="+- 0 3481 3385"/>
                <a:gd name="T41" fmla="*/ T40 w 2499"/>
                <a:gd name="T42" fmla="+- 0 6328 5991"/>
                <a:gd name="T43" fmla="*/ 6328 h 394"/>
                <a:gd name="T44" fmla="+- 0 3481 3385"/>
                <a:gd name="T45" fmla="*/ T44 w 2499"/>
                <a:gd name="T46" fmla="+- 0 6288 5991"/>
                <a:gd name="T47" fmla="*/ 6288 h 394"/>
                <a:gd name="T48" fmla="+- 0 3385 3385"/>
                <a:gd name="T49" fmla="*/ T48 w 2499"/>
                <a:gd name="T50" fmla="+- 0 6336 5991"/>
                <a:gd name="T51" fmla="*/ 6336 h 394"/>
                <a:gd name="T52" fmla="+- 0 3481 3385"/>
                <a:gd name="T53" fmla="*/ T52 w 2499"/>
                <a:gd name="T54" fmla="+- 0 6384 5991"/>
                <a:gd name="T55" fmla="*/ 6384 h 394"/>
                <a:gd name="T56" fmla="+- 0 3481 3385"/>
                <a:gd name="T57" fmla="*/ T56 w 2499"/>
                <a:gd name="T58" fmla="+- 0 6344 5991"/>
                <a:gd name="T59" fmla="*/ 6344 h 394"/>
                <a:gd name="T60" fmla="+- 0 4575 3385"/>
                <a:gd name="T61" fmla="*/ T60 w 2499"/>
                <a:gd name="T62" fmla="+- 0 6344 5991"/>
                <a:gd name="T63" fmla="*/ 6344 h 394"/>
                <a:gd name="T64" fmla="+- 0 5788 3385"/>
                <a:gd name="T65" fmla="*/ T64 w 2499"/>
                <a:gd name="T66" fmla="+- 0 6344 5991"/>
                <a:gd name="T67" fmla="*/ 6344 h 394"/>
                <a:gd name="T68" fmla="+- 0 5788 3385"/>
                <a:gd name="T69" fmla="*/ T68 w 2499"/>
                <a:gd name="T70" fmla="+- 0 6384 5991"/>
                <a:gd name="T71" fmla="*/ 6384 h 394"/>
                <a:gd name="T72" fmla="+- 0 5868 3385"/>
                <a:gd name="T73" fmla="*/ T72 w 2499"/>
                <a:gd name="T74" fmla="+- 0 6344 5991"/>
                <a:gd name="T75" fmla="*/ 6344 h 394"/>
                <a:gd name="T76" fmla="+- 0 5884 3385"/>
                <a:gd name="T77" fmla="*/ T76 w 2499"/>
                <a:gd name="T78" fmla="+- 0 6336 5991"/>
                <a:gd name="T79" fmla="*/ 6336 h 39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</a:cxnLst>
              <a:rect l="0" t="0" r="r" b="b"/>
              <a:pathLst>
                <a:path w="2499" h="394">
                  <a:moveTo>
                    <a:pt x="2499" y="345"/>
                  </a:moveTo>
                  <a:lnTo>
                    <a:pt x="2483" y="337"/>
                  </a:lnTo>
                  <a:lnTo>
                    <a:pt x="2403" y="297"/>
                  </a:lnTo>
                  <a:lnTo>
                    <a:pt x="2403" y="337"/>
                  </a:lnTo>
                  <a:lnTo>
                    <a:pt x="1206" y="337"/>
                  </a:lnTo>
                  <a:lnTo>
                    <a:pt x="1206" y="0"/>
                  </a:lnTo>
                  <a:lnTo>
                    <a:pt x="1190" y="0"/>
                  </a:lnTo>
                  <a:lnTo>
                    <a:pt x="1190" y="337"/>
                  </a:lnTo>
                  <a:lnTo>
                    <a:pt x="96" y="337"/>
                  </a:lnTo>
                  <a:lnTo>
                    <a:pt x="96" y="297"/>
                  </a:lnTo>
                  <a:lnTo>
                    <a:pt x="0" y="345"/>
                  </a:lnTo>
                  <a:lnTo>
                    <a:pt x="96" y="393"/>
                  </a:lnTo>
                  <a:lnTo>
                    <a:pt x="96" y="353"/>
                  </a:lnTo>
                  <a:lnTo>
                    <a:pt x="1190" y="353"/>
                  </a:lnTo>
                  <a:lnTo>
                    <a:pt x="2403" y="353"/>
                  </a:lnTo>
                  <a:lnTo>
                    <a:pt x="2403" y="393"/>
                  </a:lnTo>
                  <a:lnTo>
                    <a:pt x="2483" y="353"/>
                  </a:lnTo>
                  <a:lnTo>
                    <a:pt x="2499" y="345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56" name="Freeform 222">
              <a:extLst>
                <a:ext uri="{FF2B5EF4-FFF2-40B4-BE49-F238E27FC236}">
                  <a16:creationId xmlns:a16="http://schemas.microsoft.com/office/drawing/2014/main" id="{F78F60E2-35AB-485A-A4AC-92C4C3E2E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" y="6132"/>
              <a:ext cx="407" cy="409"/>
            </a:xfrm>
            <a:custGeom>
              <a:avLst/>
              <a:gdLst>
                <a:gd name="T0" fmla="+- 0 6088 5885"/>
                <a:gd name="T1" fmla="*/ T0 w 407"/>
                <a:gd name="T2" fmla="+- 0 6132 6132"/>
                <a:gd name="T3" fmla="*/ 6132 h 409"/>
                <a:gd name="T4" fmla="+- 0 6009 5885"/>
                <a:gd name="T5" fmla="*/ T4 w 407"/>
                <a:gd name="T6" fmla="+- 0 6149 6132"/>
                <a:gd name="T7" fmla="*/ 6149 h 409"/>
                <a:gd name="T8" fmla="+- 0 5944 5885"/>
                <a:gd name="T9" fmla="*/ T8 w 407"/>
                <a:gd name="T10" fmla="+- 0 6192 6132"/>
                <a:gd name="T11" fmla="*/ 6192 h 409"/>
                <a:gd name="T12" fmla="+- 0 5901 5885"/>
                <a:gd name="T13" fmla="*/ T12 w 407"/>
                <a:gd name="T14" fmla="+- 0 6257 6132"/>
                <a:gd name="T15" fmla="*/ 6257 h 409"/>
                <a:gd name="T16" fmla="+- 0 5885 5885"/>
                <a:gd name="T17" fmla="*/ T16 w 407"/>
                <a:gd name="T18" fmla="+- 0 6337 6132"/>
                <a:gd name="T19" fmla="*/ 6337 h 409"/>
                <a:gd name="T20" fmla="+- 0 5901 5885"/>
                <a:gd name="T21" fmla="*/ T20 w 407"/>
                <a:gd name="T22" fmla="+- 0 6416 6132"/>
                <a:gd name="T23" fmla="*/ 6416 h 409"/>
                <a:gd name="T24" fmla="+- 0 5944 5885"/>
                <a:gd name="T25" fmla="*/ T24 w 407"/>
                <a:gd name="T26" fmla="+- 0 6481 6132"/>
                <a:gd name="T27" fmla="*/ 6481 h 409"/>
                <a:gd name="T28" fmla="+- 0 6009 5885"/>
                <a:gd name="T29" fmla="*/ T28 w 407"/>
                <a:gd name="T30" fmla="+- 0 6525 6132"/>
                <a:gd name="T31" fmla="*/ 6525 h 409"/>
                <a:gd name="T32" fmla="+- 0 6088 5885"/>
                <a:gd name="T33" fmla="*/ T32 w 407"/>
                <a:gd name="T34" fmla="+- 0 6541 6132"/>
                <a:gd name="T35" fmla="*/ 6541 h 409"/>
                <a:gd name="T36" fmla="+- 0 6167 5885"/>
                <a:gd name="T37" fmla="*/ T36 w 407"/>
                <a:gd name="T38" fmla="+- 0 6525 6132"/>
                <a:gd name="T39" fmla="*/ 6525 h 409"/>
                <a:gd name="T40" fmla="+- 0 6231 5885"/>
                <a:gd name="T41" fmla="*/ T40 w 407"/>
                <a:gd name="T42" fmla="+- 0 6481 6132"/>
                <a:gd name="T43" fmla="*/ 6481 h 409"/>
                <a:gd name="T44" fmla="+- 0 6275 5885"/>
                <a:gd name="T45" fmla="*/ T44 w 407"/>
                <a:gd name="T46" fmla="+- 0 6416 6132"/>
                <a:gd name="T47" fmla="*/ 6416 h 409"/>
                <a:gd name="T48" fmla="+- 0 6291 5885"/>
                <a:gd name="T49" fmla="*/ T48 w 407"/>
                <a:gd name="T50" fmla="+- 0 6337 6132"/>
                <a:gd name="T51" fmla="*/ 6337 h 409"/>
                <a:gd name="T52" fmla="+- 0 6275 5885"/>
                <a:gd name="T53" fmla="*/ T52 w 407"/>
                <a:gd name="T54" fmla="+- 0 6257 6132"/>
                <a:gd name="T55" fmla="*/ 6257 h 409"/>
                <a:gd name="T56" fmla="+- 0 6231 5885"/>
                <a:gd name="T57" fmla="*/ T56 w 407"/>
                <a:gd name="T58" fmla="+- 0 6192 6132"/>
                <a:gd name="T59" fmla="*/ 6192 h 409"/>
                <a:gd name="T60" fmla="+- 0 6167 5885"/>
                <a:gd name="T61" fmla="*/ T60 w 407"/>
                <a:gd name="T62" fmla="+- 0 6149 6132"/>
                <a:gd name="T63" fmla="*/ 6149 h 409"/>
                <a:gd name="T64" fmla="+- 0 6088 5885"/>
                <a:gd name="T65" fmla="*/ T64 w 407"/>
                <a:gd name="T66" fmla="+- 0 6132 6132"/>
                <a:gd name="T67" fmla="*/ 6132 h 4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407" h="409">
                  <a:moveTo>
                    <a:pt x="203" y="0"/>
                  </a:moveTo>
                  <a:lnTo>
                    <a:pt x="124" y="17"/>
                  </a:lnTo>
                  <a:lnTo>
                    <a:pt x="59" y="60"/>
                  </a:lnTo>
                  <a:lnTo>
                    <a:pt x="16" y="125"/>
                  </a:lnTo>
                  <a:lnTo>
                    <a:pt x="0" y="205"/>
                  </a:lnTo>
                  <a:lnTo>
                    <a:pt x="16" y="284"/>
                  </a:lnTo>
                  <a:lnTo>
                    <a:pt x="59" y="349"/>
                  </a:lnTo>
                  <a:lnTo>
                    <a:pt x="124" y="393"/>
                  </a:lnTo>
                  <a:lnTo>
                    <a:pt x="203" y="409"/>
                  </a:lnTo>
                  <a:lnTo>
                    <a:pt x="282" y="393"/>
                  </a:lnTo>
                  <a:lnTo>
                    <a:pt x="346" y="349"/>
                  </a:lnTo>
                  <a:lnTo>
                    <a:pt x="390" y="284"/>
                  </a:lnTo>
                  <a:lnTo>
                    <a:pt x="406" y="205"/>
                  </a:lnTo>
                  <a:lnTo>
                    <a:pt x="390" y="125"/>
                  </a:lnTo>
                  <a:lnTo>
                    <a:pt x="346" y="60"/>
                  </a:lnTo>
                  <a:lnTo>
                    <a:pt x="282" y="17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57" name="Freeform 221">
              <a:extLst>
                <a:ext uri="{FF2B5EF4-FFF2-40B4-BE49-F238E27FC236}">
                  <a16:creationId xmlns:a16="http://schemas.microsoft.com/office/drawing/2014/main" id="{88A8EF4E-A7E0-4673-ACEB-A9EE7445D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4" y="6132"/>
              <a:ext cx="407" cy="409"/>
            </a:xfrm>
            <a:custGeom>
              <a:avLst/>
              <a:gdLst>
                <a:gd name="T0" fmla="+- 0 5885 5885"/>
                <a:gd name="T1" fmla="*/ T0 w 407"/>
                <a:gd name="T2" fmla="+- 0 6337 6132"/>
                <a:gd name="T3" fmla="*/ 6337 h 409"/>
                <a:gd name="T4" fmla="+- 0 5901 5885"/>
                <a:gd name="T5" fmla="*/ T4 w 407"/>
                <a:gd name="T6" fmla="+- 0 6257 6132"/>
                <a:gd name="T7" fmla="*/ 6257 h 409"/>
                <a:gd name="T8" fmla="+- 0 5944 5885"/>
                <a:gd name="T9" fmla="*/ T8 w 407"/>
                <a:gd name="T10" fmla="+- 0 6192 6132"/>
                <a:gd name="T11" fmla="*/ 6192 h 409"/>
                <a:gd name="T12" fmla="+- 0 6009 5885"/>
                <a:gd name="T13" fmla="*/ T12 w 407"/>
                <a:gd name="T14" fmla="+- 0 6149 6132"/>
                <a:gd name="T15" fmla="*/ 6149 h 409"/>
                <a:gd name="T16" fmla="+- 0 6088 5885"/>
                <a:gd name="T17" fmla="*/ T16 w 407"/>
                <a:gd name="T18" fmla="+- 0 6132 6132"/>
                <a:gd name="T19" fmla="*/ 6132 h 409"/>
                <a:gd name="T20" fmla="+- 0 6167 5885"/>
                <a:gd name="T21" fmla="*/ T20 w 407"/>
                <a:gd name="T22" fmla="+- 0 6149 6132"/>
                <a:gd name="T23" fmla="*/ 6149 h 409"/>
                <a:gd name="T24" fmla="+- 0 6231 5885"/>
                <a:gd name="T25" fmla="*/ T24 w 407"/>
                <a:gd name="T26" fmla="+- 0 6192 6132"/>
                <a:gd name="T27" fmla="*/ 6192 h 409"/>
                <a:gd name="T28" fmla="+- 0 6275 5885"/>
                <a:gd name="T29" fmla="*/ T28 w 407"/>
                <a:gd name="T30" fmla="+- 0 6257 6132"/>
                <a:gd name="T31" fmla="*/ 6257 h 409"/>
                <a:gd name="T32" fmla="+- 0 6291 5885"/>
                <a:gd name="T33" fmla="*/ T32 w 407"/>
                <a:gd name="T34" fmla="+- 0 6337 6132"/>
                <a:gd name="T35" fmla="*/ 6337 h 409"/>
                <a:gd name="T36" fmla="+- 0 6275 5885"/>
                <a:gd name="T37" fmla="*/ T36 w 407"/>
                <a:gd name="T38" fmla="+- 0 6416 6132"/>
                <a:gd name="T39" fmla="*/ 6416 h 409"/>
                <a:gd name="T40" fmla="+- 0 6231 5885"/>
                <a:gd name="T41" fmla="*/ T40 w 407"/>
                <a:gd name="T42" fmla="+- 0 6481 6132"/>
                <a:gd name="T43" fmla="*/ 6481 h 409"/>
                <a:gd name="T44" fmla="+- 0 6167 5885"/>
                <a:gd name="T45" fmla="*/ T44 w 407"/>
                <a:gd name="T46" fmla="+- 0 6525 6132"/>
                <a:gd name="T47" fmla="*/ 6525 h 409"/>
                <a:gd name="T48" fmla="+- 0 6088 5885"/>
                <a:gd name="T49" fmla="*/ T48 w 407"/>
                <a:gd name="T50" fmla="+- 0 6541 6132"/>
                <a:gd name="T51" fmla="*/ 6541 h 409"/>
                <a:gd name="T52" fmla="+- 0 6009 5885"/>
                <a:gd name="T53" fmla="*/ T52 w 407"/>
                <a:gd name="T54" fmla="+- 0 6525 6132"/>
                <a:gd name="T55" fmla="*/ 6525 h 409"/>
                <a:gd name="T56" fmla="+- 0 5944 5885"/>
                <a:gd name="T57" fmla="*/ T56 w 407"/>
                <a:gd name="T58" fmla="+- 0 6481 6132"/>
                <a:gd name="T59" fmla="*/ 6481 h 409"/>
                <a:gd name="T60" fmla="+- 0 5901 5885"/>
                <a:gd name="T61" fmla="*/ T60 w 407"/>
                <a:gd name="T62" fmla="+- 0 6416 6132"/>
                <a:gd name="T63" fmla="*/ 6416 h 409"/>
                <a:gd name="T64" fmla="+- 0 5885 5885"/>
                <a:gd name="T65" fmla="*/ T64 w 407"/>
                <a:gd name="T66" fmla="+- 0 6337 6132"/>
                <a:gd name="T67" fmla="*/ 6337 h 40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407" h="409">
                  <a:moveTo>
                    <a:pt x="0" y="205"/>
                  </a:moveTo>
                  <a:lnTo>
                    <a:pt x="16" y="125"/>
                  </a:lnTo>
                  <a:lnTo>
                    <a:pt x="59" y="60"/>
                  </a:lnTo>
                  <a:lnTo>
                    <a:pt x="124" y="17"/>
                  </a:lnTo>
                  <a:lnTo>
                    <a:pt x="203" y="0"/>
                  </a:lnTo>
                  <a:lnTo>
                    <a:pt x="282" y="17"/>
                  </a:lnTo>
                  <a:lnTo>
                    <a:pt x="346" y="60"/>
                  </a:lnTo>
                  <a:lnTo>
                    <a:pt x="390" y="125"/>
                  </a:lnTo>
                  <a:lnTo>
                    <a:pt x="406" y="205"/>
                  </a:lnTo>
                  <a:lnTo>
                    <a:pt x="390" y="284"/>
                  </a:lnTo>
                  <a:lnTo>
                    <a:pt x="346" y="349"/>
                  </a:lnTo>
                  <a:lnTo>
                    <a:pt x="282" y="393"/>
                  </a:lnTo>
                  <a:lnTo>
                    <a:pt x="203" y="409"/>
                  </a:lnTo>
                  <a:lnTo>
                    <a:pt x="124" y="393"/>
                  </a:lnTo>
                  <a:lnTo>
                    <a:pt x="59" y="349"/>
                  </a:lnTo>
                  <a:lnTo>
                    <a:pt x="16" y="284"/>
                  </a:lnTo>
                  <a:lnTo>
                    <a:pt x="0" y="205"/>
                  </a:lnTo>
                  <a:close/>
                </a:path>
              </a:pathLst>
            </a:custGeom>
            <a:noFill/>
            <a:ln w="10145">
              <a:solidFill>
                <a:srgbClr val="0D0D0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58" name="Text Box 220">
              <a:extLst>
                <a:ext uri="{FF2B5EF4-FFF2-40B4-BE49-F238E27FC236}">
                  <a16:creationId xmlns:a16="http://schemas.microsoft.com/office/drawing/2014/main" id="{873486ED-E2CA-4868-AF1A-F3D64A11E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2" y="240"/>
              <a:ext cx="209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 spc="-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Ambulatorio</a:t>
              </a:r>
              <a:r>
                <a:rPr lang="it-IT" sz="850" b="1" spc="-4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b="1" spc="-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ospedaliero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59" name="Text Box 219">
              <a:extLst>
                <a:ext uri="{FF2B5EF4-FFF2-40B4-BE49-F238E27FC236}">
                  <a16:creationId xmlns:a16="http://schemas.microsoft.com/office/drawing/2014/main" id="{12406FE3-E54E-4503-972B-42391556E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1" y="240"/>
              <a:ext cx="286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Cardiologia/ Medicina</a:t>
              </a:r>
              <a:r>
                <a:rPr lang="it-IT" sz="850" b="1" spc="220" dirty="0"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b="1" dirty="0" err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Int</a:t>
              </a:r>
              <a:r>
                <a:rPr lang="it-IT" sz="85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./ Geriatria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60" name="Text Box 218">
              <a:extLst>
                <a:ext uri="{FF2B5EF4-FFF2-40B4-BE49-F238E27FC236}">
                  <a16:creationId xmlns:a16="http://schemas.microsoft.com/office/drawing/2014/main" id="{1598F1DC-058C-4383-B185-C895E9E8F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676"/>
              <a:ext cx="18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15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61" name="Text Box 217">
              <a:extLst>
                <a:ext uri="{FF2B5EF4-FFF2-40B4-BE49-F238E27FC236}">
                  <a16:creationId xmlns:a16="http://schemas.microsoft.com/office/drawing/2014/main" id="{76ADC946-9874-4D6D-94F3-2C2FEE390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9" y="982"/>
              <a:ext cx="101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5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62" name="Text Box 216">
              <a:extLst>
                <a:ext uri="{FF2B5EF4-FFF2-40B4-BE49-F238E27FC236}">
                  <a16:creationId xmlns:a16="http://schemas.microsoft.com/office/drawing/2014/main" id="{549AD90F-345B-4661-B1BB-ADF71B8DA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" y="1351"/>
              <a:ext cx="726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20320" algn="ctr">
                <a:spcAft>
                  <a:spcPts val="0"/>
                </a:spcAft>
                <a:tabLst>
                  <a:tab pos="483870" algn="l"/>
                </a:tabLst>
              </a:pPr>
              <a:r>
                <a:rPr lang="it-IT" sz="900" dirty="0">
                  <a:latin typeface="Arial MT"/>
                  <a:ea typeface="Arial MT"/>
                  <a:cs typeface="Arial MT"/>
                </a:rPr>
                <a:t>Pr</a:t>
              </a: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ofilo di rischio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63" name="Text Box 215">
              <a:extLst>
                <a:ext uri="{FF2B5EF4-FFF2-40B4-BE49-F238E27FC236}">
                  <a16:creationId xmlns:a16="http://schemas.microsoft.com/office/drawing/2014/main" id="{A671BACE-FE9A-4779-9384-6F00C754E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0" y="2178"/>
              <a:ext cx="10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6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64" name="Text Box 214">
              <a:extLst>
                <a:ext uri="{FF2B5EF4-FFF2-40B4-BE49-F238E27FC236}">
                  <a16:creationId xmlns:a16="http://schemas.microsoft.com/office/drawing/2014/main" id="{E8EB7148-3FA4-406F-87C3-C34A9C319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3" y="2766"/>
              <a:ext cx="1206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Rischio</a:t>
              </a:r>
              <a:r>
                <a:rPr lang="it-IT" sz="800" spc="7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intermedio</a:t>
              </a:r>
            </a:p>
          </p:txBody>
        </p:sp>
        <p:sp>
          <p:nvSpPr>
            <p:cNvPr id="165" name="Text Box 213">
              <a:extLst>
                <a:ext uri="{FF2B5EF4-FFF2-40B4-BE49-F238E27FC236}">
                  <a16:creationId xmlns:a16="http://schemas.microsoft.com/office/drawing/2014/main" id="{02F60ADF-ADA2-4DDF-A5A1-2336E68F9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1" y="2865"/>
              <a:ext cx="123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5"/>
                </a:lnSpc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Prestazione</a:t>
              </a:r>
              <a:r>
                <a:rPr lang="it-IT" sz="700" spc="3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in</a:t>
              </a:r>
              <a:r>
                <a:rPr lang="it-IT" sz="700" spc="5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b="1" dirty="0">
                  <a:effectLst/>
                  <a:latin typeface="Arial MT"/>
                  <a:ea typeface="Arial MT"/>
                  <a:cs typeface="Arial MT"/>
                </a:rPr>
                <a:t>DH</a:t>
              </a:r>
              <a:r>
                <a:rPr lang="it-IT" sz="450" b="1" dirty="0">
                  <a:effectLst/>
                  <a:latin typeface="Arial MT"/>
                  <a:ea typeface="Arial MT"/>
                  <a:cs typeface="Arial MT"/>
                </a:rPr>
                <a:t>1</a:t>
              </a:r>
              <a:endParaRPr lang="it-IT" sz="1100" b="1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66" name="Text Box 212">
              <a:extLst>
                <a:ext uri="{FF2B5EF4-FFF2-40B4-BE49-F238E27FC236}">
                  <a16:creationId xmlns:a16="http://schemas.microsoft.com/office/drawing/2014/main" id="{6C5E5DF2-1AF5-4C26-99F7-C13A5E835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7" y="3903"/>
              <a:ext cx="918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Rischio</a:t>
              </a:r>
              <a:r>
                <a:rPr lang="it-IT" sz="700" spc="5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basso</a:t>
              </a:r>
            </a:p>
          </p:txBody>
        </p:sp>
        <p:sp>
          <p:nvSpPr>
            <p:cNvPr id="167" name="Text Box 211">
              <a:extLst>
                <a:ext uri="{FF2B5EF4-FFF2-40B4-BE49-F238E27FC236}">
                  <a16:creationId xmlns:a16="http://schemas.microsoft.com/office/drawing/2014/main" id="{5F1638CC-4534-4541-AB3B-44A174E62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3" y="3973"/>
              <a:ext cx="1663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lnSpc>
                  <a:spcPts val="800"/>
                </a:lnSpc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Prestazioni</a:t>
              </a:r>
              <a:r>
                <a:rPr lang="it-IT" sz="700" spc="5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ambulatoriali</a:t>
              </a:r>
              <a:r>
                <a:rPr lang="it-IT" sz="700" spc="2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/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 marR="10795" algn="ctr">
                <a:spcBef>
                  <a:spcPts val="60"/>
                </a:spcBef>
                <a:spcAft>
                  <a:spcPts val="0"/>
                </a:spcAft>
              </a:pPr>
              <a:r>
                <a:rPr lang="it-IT" sz="700" b="1" dirty="0">
                  <a:effectLst/>
                  <a:latin typeface="Arial MT"/>
                  <a:ea typeface="Arial MT"/>
                  <a:cs typeface="Arial MT"/>
                </a:rPr>
                <a:t>Day</a:t>
              </a:r>
              <a:r>
                <a:rPr lang="it-IT" sz="700" b="1" spc="-5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b="1" dirty="0">
                  <a:effectLst/>
                  <a:latin typeface="Arial MT"/>
                  <a:ea typeface="Arial MT"/>
                  <a:cs typeface="Arial MT"/>
                </a:rPr>
                <a:t>Service</a:t>
              </a:r>
              <a:r>
                <a:rPr lang="it-IT" sz="450" b="1" dirty="0">
                  <a:effectLst/>
                  <a:latin typeface="Arial MT"/>
                  <a:ea typeface="Arial MT"/>
                  <a:cs typeface="Arial MT"/>
                </a:rPr>
                <a:t>2</a:t>
              </a:r>
              <a:endParaRPr lang="it-IT" sz="1100" b="1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68" name="Text Box 210">
              <a:extLst>
                <a:ext uri="{FF2B5EF4-FFF2-40B4-BE49-F238E27FC236}">
                  <a16:creationId xmlns:a16="http://schemas.microsoft.com/office/drawing/2014/main" id="{C016C90E-CDF9-48A4-BE6C-E18297696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7" y="5345"/>
              <a:ext cx="47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0795" marR="3175" indent="-11430">
                <a:lnSpc>
                  <a:spcPct val="105000"/>
                </a:lnSpc>
                <a:spcAft>
                  <a:spcPts val="0"/>
                </a:spcAft>
              </a:pP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Tipologia</a:t>
              </a:r>
              <a:r>
                <a:rPr lang="it-IT" sz="550" spc="-14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paziente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69" name="Text Box 209">
              <a:extLst>
                <a:ext uri="{FF2B5EF4-FFF2-40B4-BE49-F238E27FC236}">
                  <a16:creationId xmlns:a16="http://schemas.microsoft.com/office/drawing/2014/main" id="{3899B6E3-AA92-4E9B-A0A4-E95302961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1" y="6260"/>
              <a:ext cx="10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9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70" name="Text Box 208">
              <a:extLst>
                <a:ext uri="{FF2B5EF4-FFF2-40B4-BE49-F238E27FC236}">
                  <a16:creationId xmlns:a16="http://schemas.microsoft.com/office/drawing/2014/main" id="{88E02553-5062-494F-A51F-82E65E584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6007"/>
              <a:ext cx="975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92405" indent="-193040">
                <a:lnSpc>
                  <a:spcPct val="1060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Primo</a:t>
              </a:r>
              <a:r>
                <a:rPr lang="it-IT" sz="700" spc="3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diagnosi</a:t>
              </a:r>
              <a:r>
                <a:rPr lang="it-IT" sz="700" spc="-18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di</a:t>
              </a:r>
              <a:r>
                <a:rPr lang="it-IT" sz="700" spc="-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SC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71" name="Text Box 207">
              <a:extLst>
                <a:ext uri="{FF2B5EF4-FFF2-40B4-BE49-F238E27FC236}">
                  <a16:creationId xmlns:a16="http://schemas.microsoft.com/office/drawing/2014/main" id="{5DD4895F-6103-4226-9974-56FF30CAD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3" y="6025"/>
              <a:ext cx="969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78435" marR="10160" indent="-179070">
                <a:lnSpc>
                  <a:spcPct val="106000"/>
                </a:lnSpc>
                <a:spcAft>
                  <a:spcPts val="0"/>
                </a:spcAft>
              </a:pPr>
              <a:r>
                <a:rPr lang="it-IT" sz="700" spc="-10">
                  <a:effectLst/>
                  <a:latin typeface="Arial MT"/>
                  <a:ea typeface="Arial MT"/>
                  <a:cs typeface="Arial MT"/>
                </a:rPr>
                <a:t>Pz</a:t>
              </a:r>
              <a:r>
                <a:rPr lang="it-IT" sz="700" spc="-3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spc="-10">
                  <a:effectLst/>
                  <a:latin typeface="Arial MT"/>
                  <a:ea typeface="Arial MT"/>
                  <a:cs typeface="Arial MT"/>
                </a:rPr>
                <a:t>già</a:t>
              </a:r>
              <a:r>
                <a:rPr lang="it-IT" sz="700" spc="-3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spc="-5">
                  <a:effectLst/>
                  <a:latin typeface="Arial MT"/>
                  <a:ea typeface="Arial MT"/>
                  <a:cs typeface="Arial MT"/>
                </a:rPr>
                <a:t>preso</a:t>
              </a:r>
              <a:r>
                <a:rPr lang="it-IT" sz="700" spc="-4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spc="-5">
                  <a:effectLst/>
                  <a:latin typeface="Arial MT"/>
                  <a:ea typeface="Arial MT"/>
                  <a:cs typeface="Arial MT"/>
                </a:rPr>
                <a:t>in</a:t>
              </a:r>
              <a:r>
                <a:rPr lang="it-IT" sz="700" spc="-19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carico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72" name="Text Box 206">
              <a:extLst>
                <a:ext uri="{FF2B5EF4-FFF2-40B4-BE49-F238E27FC236}">
                  <a16:creationId xmlns:a16="http://schemas.microsoft.com/office/drawing/2014/main" id="{05D717FD-D353-41A2-B5BD-789532C88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6" y="6260"/>
              <a:ext cx="181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11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</p:grpSp>
      <p:sp>
        <p:nvSpPr>
          <p:cNvPr id="173" name="AutoShape 245">
            <a:extLst>
              <a:ext uri="{FF2B5EF4-FFF2-40B4-BE49-F238E27FC236}">
                <a16:creationId xmlns:a16="http://schemas.microsoft.com/office/drawing/2014/main" id="{DC157009-5540-474C-9CE4-0F9338CA9B69}"/>
              </a:ext>
            </a:extLst>
          </p:cNvPr>
          <p:cNvSpPr>
            <a:spLocks/>
          </p:cNvSpPr>
          <p:nvPr/>
        </p:nvSpPr>
        <p:spPr bwMode="auto">
          <a:xfrm>
            <a:off x="1111340" y="1972129"/>
            <a:ext cx="245745" cy="3582035"/>
          </a:xfrm>
          <a:custGeom>
            <a:avLst/>
            <a:gdLst>
              <a:gd name="T0" fmla="+- 0 1137 1136"/>
              <a:gd name="T1" fmla="*/ T0 w 387"/>
              <a:gd name="T2" fmla="+- 0 574 516"/>
              <a:gd name="T3" fmla="*/ 574 h 5641"/>
              <a:gd name="T4" fmla="+- 0 1194 1136"/>
              <a:gd name="T5" fmla="*/ T4 w 387"/>
              <a:gd name="T6" fmla="+- 0 6156 516"/>
              <a:gd name="T7" fmla="*/ 6156 h 5641"/>
              <a:gd name="T8" fmla="+- 0 1208 1136"/>
              <a:gd name="T9" fmla="*/ T8 w 387"/>
              <a:gd name="T10" fmla="+- 0 6133 516"/>
              <a:gd name="T11" fmla="*/ 6133 h 5641"/>
              <a:gd name="T12" fmla="+- 0 1189 1136"/>
              <a:gd name="T13" fmla="*/ T12 w 387"/>
              <a:gd name="T14" fmla="+- 0 6129 516"/>
              <a:gd name="T15" fmla="*/ 6129 h 5641"/>
              <a:gd name="T16" fmla="+- 0 1169 1136"/>
              <a:gd name="T17" fmla="*/ T16 w 387"/>
              <a:gd name="T18" fmla="+- 0 6113 516"/>
              <a:gd name="T19" fmla="*/ 6113 h 5641"/>
              <a:gd name="T20" fmla="+- 0 1161 1136"/>
              <a:gd name="T21" fmla="*/ T20 w 387"/>
              <a:gd name="T22" fmla="+- 0 6096 516"/>
              <a:gd name="T23" fmla="*/ 6096 h 5641"/>
              <a:gd name="T24" fmla="+- 0 1161 1136"/>
              <a:gd name="T25" fmla="*/ T24 w 387"/>
              <a:gd name="T26" fmla="+- 0 578 516"/>
              <a:gd name="T27" fmla="*/ 578 h 5641"/>
              <a:gd name="T28" fmla="+- 0 1173 1136"/>
              <a:gd name="T29" fmla="*/ T28 w 387"/>
              <a:gd name="T30" fmla="+- 0 555 516"/>
              <a:gd name="T31" fmla="*/ 555 h 5641"/>
              <a:gd name="T32" fmla="+- 0 1188 1136"/>
              <a:gd name="T33" fmla="*/ T32 w 387"/>
              <a:gd name="T34" fmla="+- 0 544 516"/>
              <a:gd name="T35" fmla="*/ 544 h 5641"/>
              <a:gd name="T36" fmla="+- 0 1501 1136"/>
              <a:gd name="T37" fmla="*/ T36 w 387"/>
              <a:gd name="T38" fmla="+- 0 537 516"/>
              <a:gd name="T39" fmla="*/ 537 h 5641"/>
              <a:gd name="T40" fmla="+- 0 1449 1136"/>
              <a:gd name="T41" fmla="*/ T40 w 387"/>
              <a:gd name="T42" fmla="+- 0 6133 516"/>
              <a:gd name="T43" fmla="*/ 6133 h 5641"/>
              <a:gd name="T44" fmla="+- 0 1449 1136"/>
              <a:gd name="T45" fmla="*/ T44 w 387"/>
              <a:gd name="T46" fmla="+- 0 6133 516"/>
              <a:gd name="T47" fmla="*/ 6133 h 5641"/>
              <a:gd name="T48" fmla="+- 0 1450 1136"/>
              <a:gd name="T49" fmla="*/ T48 w 387"/>
              <a:gd name="T50" fmla="+- 0 6133 516"/>
              <a:gd name="T51" fmla="*/ 6133 h 5641"/>
              <a:gd name="T52" fmla="+- 0 1200 1136"/>
              <a:gd name="T53" fmla="*/ T52 w 387"/>
              <a:gd name="T54" fmla="+- 0 6132 516"/>
              <a:gd name="T55" fmla="*/ 6132 h 5641"/>
              <a:gd name="T56" fmla="+- 0 1461 1136"/>
              <a:gd name="T57" fmla="*/ T56 w 387"/>
              <a:gd name="T58" fmla="+- 0 6132 516"/>
              <a:gd name="T59" fmla="*/ 6132 h 5641"/>
              <a:gd name="T60" fmla="+- 0 1188 1136"/>
              <a:gd name="T61" fmla="*/ T60 w 387"/>
              <a:gd name="T62" fmla="+- 0 6129 516"/>
              <a:gd name="T63" fmla="*/ 6129 h 5641"/>
              <a:gd name="T64" fmla="+- 0 1469 1136"/>
              <a:gd name="T65" fmla="*/ T64 w 387"/>
              <a:gd name="T66" fmla="+- 0 6129 516"/>
              <a:gd name="T67" fmla="*/ 6129 h 5641"/>
              <a:gd name="T68" fmla="+- 0 1188 1136"/>
              <a:gd name="T69" fmla="*/ T68 w 387"/>
              <a:gd name="T70" fmla="+- 0 6129 516"/>
              <a:gd name="T71" fmla="*/ 6129 h 5641"/>
              <a:gd name="T72" fmla="+- 0 1477 1136"/>
              <a:gd name="T73" fmla="*/ T72 w 387"/>
              <a:gd name="T74" fmla="+- 0 6125 516"/>
              <a:gd name="T75" fmla="*/ 6125 h 5641"/>
              <a:gd name="T76" fmla="+- 0 1510 1136"/>
              <a:gd name="T77" fmla="*/ T76 w 387"/>
              <a:gd name="T78" fmla="+- 0 6125 516"/>
              <a:gd name="T79" fmla="*/ 6125 h 5641"/>
              <a:gd name="T80" fmla="+- 0 1181 1136"/>
              <a:gd name="T81" fmla="*/ T80 w 387"/>
              <a:gd name="T82" fmla="+- 0 6125 516"/>
              <a:gd name="T83" fmla="*/ 6125 h 5641"/>
              <a:gd name="T84" fmla="+- 0 1180 1136"/>
              <a:gd name="T85" fmla="*/ T84 w 387"/>
              <a:gd name="T86" fmla="+- 0 6124 516"/>
              <a:gd name="T87" fmla="*/ 6124 h 5641"/>
              <a:gd name="T88" fmla="+- 0 1175 1136"/>
              <a:gd name="T89" fmla="*/ T88 w 387"/>
              <a:gd name="T90" fmla="+- 0 6120 516"/>
              <a:gd name="T91" fmla="*/ 6120 h 5641"/>
              <a:gd name="T92" fmla="+- 0 1513 1136"/>
              <a:gd name="T93" fmla="*/ T92 w 387"/>
              <a:gd name="T94" fmla="+- 0 6120 516"/>
              <a:gd name="T95" fmla="*/ 6120 h 5641"/>
              <a:gd name="T96" fmla="+- 0 1514 1136"/>
              <a:gd name="T97" fmla="*/ T96 w 387"/>
              <a:gd name="T98" fmla="+- 0 6118 516"/>
              <a:gd name="T99" fmla="*/ 6118 h 5641"/>
              <a:gd name="T100" fmla="+- 0 1169 1136"/>
              <a:gd name="T101" fmla="*/ T100 w 387"/>
              <a:gd name="T102" fmla="+- 0 6113 516"/>
              <a:gd name="T103" fmla="*/ 6113 h 5641"/>
              <a:gd name="T104" fmla="+- 0 1489 1136"/>
              <a:gd name="T105" fmla="*/ T104 w 387"/>
              <a:gd name="T106" fmla="+- 0 6113 516"/>
              <a:gd name="T107" fmla="*/ 6113 h 5641"/>
              <a:gd name="T108" fmla="+- 0 1491 1136"/>
              <a:gd name="T109" fmla="*/ T108 w 387"/>
              <a:gd name="T110" fmla="+- 0 6111 516"/>
              <a:gd name="T111" fmla="*/ 6111 h 5641"/>
              <a:gd name="T112" fmla="+- 0 1164 1136"/>
              <a:gd name="T113" fmla="*/ T112 w 387"/>
              <a:gd name="T114" fmla="+- 0 6103 516"/>
              <a:gd name="T115" fmla="*/ 6103 h 5641"/>
              <a:gd name="T116" fmla="+- 0 1495 1136"/>
              <a:gd name="T117" fmla="*/ T116 w 387"/>
              <a:gd name="T118" fmla="+- 0 6102 516"/>
              <a:gd name="T119" fmla="*/ 6102 h 5641"/>
              <a:gd name="T120" fmla="+- 0 1521 1136"/>
              <a:gd name="T121" fmla="*/ T120 w 387"/>
              <a:gd name="T122" fmla="+- 0 6096 516"/>
              <a:gd name="T123" fmla="*/ 6096 h 5641"/>
              <a:gd name="T124" fmla="+- 0 1161 1136"/>
              <a:gd name="T125" fmla="*/ T124 w 387"/>
              <a:gd name="T126" fmla="+- 0 6094 516"/>
              <a:gd name="T127" fmla="*/ 6094 h 5641"/>
              <a:gd name="T128" fmla="+- 0 1498 1136"/>
              <a:gd name="T129" fmla="*/ T128 w 387"/>
              <a:gd name="T130" fmla="+- 0 6093 516"/>
              <a:gd name="T131" fmla="*/ 6093 h 5641"/>
              <a:gd name="T132" fmla="+- 0 1161 1136"/>
              <a:gd name="T133" fmla="*/ T132 w 387"/>
              <a:gd name="T134" fmla="+- 0 6093 516"/>
              <a:gd name="T135" fmla="*/ 6093 h 5641"/>
              <a:gd name="T136" fmla="+- 0 1522 1136"/>
              <a:gd name="T137" fmla="*/ T136 w 387"/>
              <a:gd name="T138" fmla="+- 0 6083 516"/>
              <a:gd name="T139" fmla="*/ 6083 h 5641"/>
              <a:gd name="T140" fmla="+- 0 1522 1136"/>
              <a:gd name="T141" fmla="*/ T140 w 387"/>
              <a:gd name="T142" fmla="+- 0 589 516"/>
              <a:gd name="T143" fmla="*/ 589 h 5641"/>
              <a:gd name="T144" fmla="+- 0 1160 1136"/>
              <a:gd name="T145" fmla="*/ T144 w 387"/>
              <a:gd name="T146" fmla="+- 0 6084 516"/>
              <a:gd name="T147" fmla="*/ 6084 h 5641"/>
              <a:gd name="T148" fmla="+- 0 1498 1136"/>
              <a:gd name="T149" fmla="*/ T148 w 387"/>
              <a:gd name="T150" fmla="+- 0 589 516"/>
              <a:gd name="T151" fmla="*/ 589 h 5641"/>
              <a:gd name="T152" fmla="+- 0 1498 1136"/>
              <a:gd name="T153" fmla="*/ T152 w 387"/>
              <a:gd name="T154" fmla="+- 0 589 516"/>
              <a:gd name="T155" fmla="*/ 589 h 5641"/>
              <a:gd name="T156" fmla="+- 0 1161 1136"/>
              <a:gd name="T157" fmla="*/ T156 w 387"/>
              <a:gd name="T158" fmla="+- 0 578 516"/>
              <a:gd name="T159" fmla="*/ 578 h 5641"/>
              <a:gd name="T160" fmla="+- 0 1497 1136"/>
              <a:gd name="T161" fmla="*/ T160 w 387"/>
              <a:gd name="T162" fmla="+- 0 579 516"/>
              <a:gd name="T163" fmla="*/ 579 h 5641"/>
              <a:gd name="T164" fmla="+- 0 1495 1136"/>
              <a:gd name="T165" fmla="*/ T164 w 387"/>
              <a:gd name="T166" fmla="+- 0 571 516"/>
              <a:gd name="T167" fmla="*/ 571 h 5641"/>
              <a:gd name="T168" fmla="+- 0 1164 1136"/>
              <a:gd name="T169" fmla="*/ T168 w 387"/>
              <a:gd name="T170" fmla="+- 0 569 516"/>
              <a:gd name="T171" fmla="*/ 569 h 5641"/>
              <a:gd name="T172" fmla="+- 0 1519 1136"/>
              <a:gd name="T173" fmla="*/ T172 w 387"/>
              <a:gd name="T174" fmla="+- 0 569 516"/>
              <a:gd name="T175" fmla="*/ 569 h 5641"/>
              <a:gd name="T176" fmla="+- 0 1490 1136"/>
              <a:gd name="T177" fmla="*/ T176 w 387"/>
              <a:gd name="T178" fmla="+- 0 561 516"/>
              <a:gd name="T179" fmla="*/ 561 h 5641"/>
              <a:gd name="T180" fmla="+- 0 1168 1136"/>
              <a:gd name="T181" fmla="*/ T180 w 387"/>
              <a:gd name="T182" fmla="+- 0 562 516"/>
              <a:gd name="T183" fmla="*/ 562 h 5641"/>
              <a:gd name="T184" fmla="+- 0 1489 1136"/>
              <a:gd name="T185" fmla="*/ T184 w 387"/>
              <a:gd name="T186" fmla="+- 0 560 516"/>
              <a:gd name="T187" fmla="*/ 560 h 5641"/>
              <a:gd name="T188" fmla="+- 0 1169 1136"/>
              <a:gd name="T189" fmla="*/ T188 w 387"/>
              <a:gd name="T190" fmla="+- 0 560 516"/>
              <a:gd name="T191" fmla="*/ 560 h 5641"/>
              <a:gd name="T192" fmla="+- 0 1173 1136"/>
              <a:gd name="T193" fmla="*/ T192 w 387"/>
              <a:gd name="T194" fmla="+- 0 555 516"/>
              <a:gd name="T195" fmla="*/ 555 h 5641"/>
              <a:gd name="T196" fmla="+- 0 1485 1136"/>
              <a:gd name="T197" fmla="*/ T196 w 387"/>
              <a:gd name="T198" fmla="+- 0 555 516"/>
              <a:gd name="T199" fmla="*/ 555 h 5641"/>
              <a:gd name="T200" fmla="+- 0 1174 1136"/>
              <a:gd name="T201" fmla="*/ T200 w 387"/>
              <a:gd name="T202" fmla="+- 0 554 516"/>
              <a:gd name="T203" fmla="*/ 554 h 5641"/>
              <a:gd name="T204" fmla="+- 0 1182 1136"/>
              <a:gd name="T205" fmla="*/ T204 w 387"/>
              <a:gd name="T206" fmla="+- 0 548 516"/>
              <a:gd name="T207" fmla="*/ 548 h 5641"/>
              <a:gd name="T208" fmla="+- 0 1477 1136"/>
              <a:gd name="T209" fmla="*/ T208 w 387"/>
              <a:gd name="T210" fmla="+- 0 549 516"/>
              <a:gd name="T211" fmla="*/ 549 h 5641"/>
              <a:gd name="T212" fmla="+- 0 1469 1136"/>
              <a:gd name="T213" fmla="*/ T212 w 387"/>
              <a:gd name="T214" fmla="+- 0 544 516"/>
              <a:gd name="T215" fmla="*/ 544 h 5641"/>
              <a:gd name="T216" fmla="+- 0 1181 1136"/>
              <a:gd name="T217" fmla="*/ T216 w 387"/>
              <a:gd name="T218" fmla="+- 0 549 516"/>
              <a:gd name="T219" fmla="*/ 549 h 5641"/>
              <a:gd name="T220" fmla="+- 0 1189 1136"/>
              <a:gd name="T221" fmla="*/ T220 w 387"/>
              <a:gd name="T222" fmla="+- 0 544 516"/>
              <a:gd name="T223" fmla="*/ 544 h 5641"/>
              <a:gd name="T224" fmla="+- 0 1506 1136"/>
              <a:gd name="T225" fmla="*/ T224 w 387"/>
              <a:gd name="T226" fmla="+- 0 544 516"/>
              <a:gd name="T227" fmla="*/ 544 h 5641"/>
              <a:gd name="T228" fmla="+- 0 1504 1136"/>
              <a:gd name="T229" fmla="*/ T228 w 387"/>
              <a:gd name="T230" fmla="+- 0 541 516"/>
              <a:gd name="T231" fmla="*/ 541 h 5641"/>
              <a:gd name="T232" fmla="+- 0 1198 1136"/>
              <a:gd name="T233" fmla="*/ T232 w 387"/>
              <a:gd name="T234" fmla="+- 0 541 516"/>
              <a:gd name="T235" fmla="*/ 541 h 5641"/>
              <a:gd name="T236" fmla="+- 0 1504 1136"/>
              <a:gd name="T237" fmla="*/ T236 w 387"/>
              <a:gd name="T238" fmla="+- 0 541 516"/>
              <a:gd name="T239" fmla="*/ 541 h 5641"/>
              <a:gd name="T240" fmla="+- 0 1200 1136"/>
              <a:gd name="T241" fmla="*/ T240 w 387"/>
              <a:gd name="T242" fmla="+- 0 541 516"/>
              <a:gd name="T243" fmla="*/ 541 h 564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  <a:cxn ang="0">
                <a:pos x="T237" y="T239"/>
              </a:cxn>
              <a:cxn ang="0">
                <a:pos x="T241" y="T243"/>
              </a:cxn>
            </a:cxnLst>
            <a:rect l="0" t="0" r="r" b="b"/>
            <a:pathLst>
              <a:path w="387" h="5641">
                <a:moveTo>
                  <a:pt x="314" y="0"/>
                </a:moveTo>
                <a:lnTo>
                  <a:pt x="72" y="0"/>
                </a:lnTo>
                <a:lnTo>
                  <a:pt x="58" y="2"/>
                </a:lnTo>
                <a:lnTo>
                  <a:pt x="44" y="6"/>
                </a:lnTo>
                <a:lnTo>
                  <a:pt x="32" y="13"/>
                </a:lnTo>
                <a:lnTo>
                  <a:pt x="21" y="21"/>
                </a:lnTo>
                <a:lnTo>
                  <a:pt x="12" y="32"/>
                </a:lnTo>
                <a:lnTo>
                  <a:pt x="6" y="44"/>
                </a:lnTo>
                <a:lnTo>
                  <a:pt x="1" y="58"/>
                </a:lnTo>
                <a:lnTo>
                  <a:pt x="0" y="72"/>
                </a:lnTo>
                <a:lnTo>
                  <a:pt x="0" y="5569"/>
                </a:lnTo>
                <a:lnTo>
                  <a:pt x="1" y="5583"/>
                </a:lnTo>
                <a:lnTo>
                  <a:pt x="6" y="5597"/>
                </a:lnTo>
                <a:lnTo>
                  <a:pt x="12" y="5609"/>
                </a:lnTo>
                <a:lnTo>
                  <a:pt x="21" y="5620"/>
                </a:lnTo>
                <a:lnTo>
                  <a:pt x="32" y="5629"/>
                </a:lnTo>
                <a:lnTo>
                  <a:pt x="44" y="5635"/>
                </a:lnTo>
                <a:lnTo>
                  <a:pt x="58" y="5640"/>
                </a:lnTo>
                <a:lnTo>
                  <a:pt x="72" y="5641"/>
                </a:lnTo>
                <a:lnTo>
                  <a:pt x="314" y="5641"/>
                </a:lnTo>
                <a:lnTo>
                  <a:pt x="328" y="5640"/>
                </a:lnTo>
                <a:lnTo>
                  <a:pt x="342" y="5635"/>
                </a:lnTo>
                <a:lnTo>
                  <a:pt x="354" y="5629"/>
                </a:lnTo>
                <a:lnTo>
                  <a:pt x="365" y="5620"/>
                </a:lnTo>
                <a:lnTo>
                  <a:pt x="367" y="5617"/>
                </a:lnTo>
                <a:lnTo>
                  <a:pt x="73" y="5617"/>
                </a:lnTo>
                <a:lnTo>
                  <a:pt x="72" y="5617"/>
                </a:lnTo>
                <a:lnTo>
                  <a:pt x="73" y="5617"/>
                </a:lnTo>
                <a:lnTo>
                  <a:pt x="66" y="5616"/>
                </a:lnTo>
                <a:lnTo>
                  <a:pt x="64" y="5616"/>
                </a:lnTo>
                <a:lnTo>
                  <a:pt x="61" y="5616"/>
                </a:lnTo>
                <a:lnTo>
                  <a:pt x="62" y="5616"/>
                </a:lnTo>
                <a:lnTo>
                  <a:pt x="55" y="5614"/>
                </a:lnTo>
                <a:lnTo>
                  <a:pt x="54" y="5614"/>
                </a:lnTo>
                <a:lnTo>
                  <a:pt x="52" y="5613"/>
                </a:lnTo>
                <a:lnTo>
                  <a:pt x="53" y="5613"/>
                </a:lnTo>
                <a:lnTo>
                  <a:pt x="47" y="5609"/>
                </a:lnTo>
                <a:lnTo>
                  <a:pt x="46" y="5609"/>
                </a:lnTo>
                <a:lnTo>
                  <a:pt x="44" y="5608"/>
                </a:lnTo>
                <a:lnTo>
                  <a:pt x="45" y="5608"/>
                </a:lnTo>
                <a:lnTo>
                  <a:pt x="39" y="5604"/>
                </a:lnTo>
                <a:lnTo>
                  <a:pt x="37" y="5602"/>
                </a:lnTo>
                <a:lnTo>
                  <a:pt x="33" y="5597"/>
                </a:lnTo>
                <a:lnTo>
                  <a:pt x="31" y="5595"/>
                </a:lnTo>
                <a:lnTo>
                  <a:pt x="32" y="5595"/>
                </a:lnTo>
                <a:lnTo>
                  <a:pt x="28" y="5588"/>
                </a:lnTo>
                <a:lnTo>
                  <a:pt x="27" y="5586"/>
                </a:lnTo>
                <a:lnTo>
                  <a:pt x="25" y="5580"/>
                </a:lnTo>
                <a:lnTo>
                  <a:pt x="25" y="5577"/>
                </a:lnTo>
                <a:lnTo>
                  <a:pt x="24" y="5569"/>
                </a:lnTo>
                <a:lnTo>
                  <a:pt x="24" y="74"/>
                </a:lnTo>
                <a:lnTo>
                  <a:pt x="25" y="64"/>
                </a:lnTo>
                <a:lnTo>
                  <a:pt x="25" y="62"/>
                </a:lnTo>
                <a:lnTo>
                  <a:pt x="27" y="55"/>
                </a:lnTo>
                <a:lnTo>
                  <a:pt x="28" y="53"/>
                </a:lnTo>
                <a:lnTo>
                  <a:pt x="32" y="46"/>
                </a:lnTo>
                <a:lnTo>
                  <a:pt x="31" y="46"/>
                </a:lnTo>
                <a:lnTo>
                  <a:pt x="33" y="44"/>
                </a:lnTo>
                <a:lnTo>
                  <a:pt x="37" y="39"/>
                </a:lnTo>
                <a:lnTo>
                  <a:pt x="39" y="37"/>
                </a:lnTo>
                <a:lnTo>
                  <a:pt x="44" y="33"/>
                </a:lnTo>
                <a:lnTo>
                  <a:pt x="46" y="32"/>
                </a:lnTo>
                <a:lnTo>
                  <a:pt x="53" y="28"/>
                </a:lnTo>
                <a:lnTo>
                  <a:pt x="52" y="28"/>
                </a:lnTo>
                <a:lnTo>
                  <a:pt x="54" y="28"/>
                </a:lnTo>
                <a:lnTo>
                  <a:pt x="55" y="28"/>
                </a:lnTo>
                <a:lnTo>
                  <a:pt x="62" y="25"/>
                </a:lnTo>
                <a:lnTo>
                  <a:pt x="61" y="25"/>
                </a:lnTo>
                <a:lnTo>
                  <a:pt x="64" y="25"/>
                </a:lnTo>
                <a:lnTo>
                  <a:pt x="66" y="25"/>
                </a:lnTo>
                <a:lnTo>
                  <a:pt x="73" y="24"/>
                </a:lnTo>
                <a:lnTo>
                  <a:pt x="367" y="24"/>
                </a:lnTo>
                <a:lnTo>
                  <a:pt x="365" y="21"/>
                </a:lnTo>
                <a:lnTo>
                  <a:pt x="354" y="13"/>
                </a:lnTo>
                <a:lnTo>
                  <a:pt x="342" y="6"/>
                </a:lnTo>
                <a:lnTo>
                  <a:pt x="328" y="2"/>
                </a:lnTo>
                <a:lnTo>
                  <a:pt x="314" y="0"/>
                </a:lnTo>
                <a:close/>
                <a:moveTo>
                  <a:pt x="73" y="5617"/>
                </a:moveTo>
                <a:lnTo>
                  <a:pt x="72" y="5617"/>
                </a:lnTo>
                <a:lnTo>
                  <a:pt x="73" y="5617"/>
                </a:lnTo>
                <a:close/>
                <a:moveTo>
                  <a:pt x="313" y="5617"/>
                </a:moveTo>
                <a:lnTo>
                  <a:pt x="73" y="5617"/>
                </a:lnTo>
                <a:lnTo>
                  <a:pt x="313" y="5617"/>
                </a:lnTo>
                <a:close/>
                <a:moveTo>
                  <a:pt x="368" y="5616"/>
                </a:moveTo>
                <a:lnTo>
                  <a:pt x="325" y="5616"/>
                </a:lnTo>
                <a:lnTo>
                  <a:pt x="322" y="5616"/>
                </a:lnTo>
                <a:lnTo>
                  <a:pt x="320" y="5616"/>
                </a:lnTo>
                <a:lnTo>
                  <a:pt x="313" y="5617"/>
                </a:lnTo>
                <a:lnTo>
                  <a:pt x="314" y="5617"/>
                </a:lnTo>
                <a:lnTo>
                  <a:pt x="367" y="5617"/>
                </a:lnTo>
                <a:lnTo>
                  <a:pt x="368" y="5616"/>
                </a:lnTo>
                <a:lnTo>
                  <a:pt x="322" y="5616"/>
                </a:lnTo>
                <a:lnTo>
                  <a:pt x="323" y="5616"/>
                </a:lnTo>
                <a:lnTo>
                  <a:pt x="368" y="5616"/>
                </a:lnTo>
                <a:close/>
                <a:moveTo>
                  <a:pt x="367" y="5617"/>
                </a:moveTo>
                <a:lnTo>
                  <a:pt x="314" y="5617"/>
                </a:lnTo>
                <a:lnTo>
                  <a:pt x="313" y="5617"/>
                </a:lnTo>
                <a:lnTo>
                  <a:pt x="367" y="5617"/>
                </a:lnTo>
                <a:close/>
                <a:moveTo>
                  <a:pt x="61" y="5616"/>
                </a:moveTo>
                <a:lnTo>
                  <a:pt x="64" y="5616"/>
                </a:lnTo>
                <a:lnTo>
                  <a:pt x="62" y="5616"/>
                </a:lnTo>
                <a:lnTo>
                  <a:pt x="61" y="5616"/>
                </a:lnTo>
                <a:close/>
                <a:moveTo>
                  <a:pt x="62" y="5616"/>
                </a:moveTo>
                <a:lnTo>
                  <a:pt x="64" y="5616"/>
                </a:lnTo>
                <a:lnTo>
                  <a:pt x="66" y="5616"/>
                </a:lnTo>
                <a:lnTo>
                  <a:pt x="62" y="5616"/>
                </a:lnTo>
                <a:close/>
                <a:moveTo>
                  <a:pt x="325" y="5616"/>
                </a:moveTo>
                <a:lnTo>
                  <a:pt x="323" y="5616"/>
                </a:lnTo>
                <a:lnTo>
                  <a:pt x="322" y="5616"/>
                </a:lnTo>
                <a:lnTo>
                  <a:pt x="325" y="5616"/>
                </a:lnTo>
                <a:close/>
                <a:moveTo>
                  <a:pt x="333" y="5613"/>
                </a:moveTo>
                <a:lnTo>
                  <a:pt x="323" y="5616"/>
                </a:lnTo>
                <a:lnTo>
                  <a:pt x="325" y="5616"/>
                </a:lnTo>
                <a:lnTo>
                  <a:pt x="368" y="5616"/>
                </a:lnTo>
                <a:lnTo>
                  <a:pt x="370" y="5614"/>
                </a:lnTo>
                <a:lnTo>
                  <a:pt x="332" y="5614"/>
                </a:lnTo>
                <a:lnTo>
                  <a:pt x="333" y="5613"/>
                </a:lnTo>
                <a:close/>
                <a:moveTo>
                  <a:pt x="62" y="5616"/>
                </a:moveTo>
                <a:lnTo>
                  <a:pt x="61" y="5616"/>
                </a:lnTo>
                <a:lnTo>
                  <a:pt x="62" y="5616"/>
                </a:lnTo>
                <a:close/>
                <a:moveTo>
                  <a:pt x="52" y="5613"/>
                </a:moveTo>
                <a:lnTo>
                  <a:pt x="54" y="5614"/>
                </a:lnTo>
                <a:lnTo>
                  <a:pt x="53" y="5613"/>
                </a:lnTo>
                <a:lnTo>
                  <a:pt x="52" y="5613"/>
                </a:lnTo>
                <a:close/>
                <a:moveTo>
                  <a:pt x="53" y="5613"/>
                </a:moveTo>
                <a:lnTo>
                  <a:pt x="54" y="5614"/>
                </a:lnTo>
                <a:lnTo>
                  <a:pt x="55" y="5614"/>
                </a:lnTo>
                <a:lnTo>
                  <a:pt x="53" y="5613"/>
                </a:lnTo>
                <a:close/>
                <a:moveTo>
                  <a:pt x="334" y="5613"/>
                </a:moveTo>
                <a:lnTo>
                  <a:pt x="333" y="5613"/>
                </a:lnTo>
                <a:lnTo>
                  <a:pt x="332" y="5614"/>
                </a:lnTo>
                <a:lnTo>
                  <a:pt x="334" y="5613"/>
                </a:lnTo>
                <a:close/>
                <a:moveTo>
                  <a:pt x="371" y="5613"/>
                </a:moveTo>
                <a:lnTo>
                  <a:pt x="334" y="5613"/>
                </a:lnTo>
                <a:lnTo>
                  <a:pt x="332" y="5614"/>
                </a:lnTo>
                <a:lnTo>
                  <a:pt x="370" y="5614"/>
                </a:lnTo>
                <a:lnTo>
                  <a:pt x="371" y="5613"/>
                </a:lnTo>
                <a:close/>
                <a:moveTo>
                  <a:pt x="53" y="5613"/>
                </a:moveTo>
                <a:lnTo>
                  <a:pt x="52" y="5613"/>
                </a:lnTo>
                <a:lnTo>
                  <a:pt x="53" y="5613"/>
                </a:lnTo>
                <a:close/>
                <a:moveTo>
                  <a:pt x="341" y="5609"/>
                </a:moveTo>
                <a:lnTo>
                  <a:pt x="333" y="5613"/>
                </a:lnTo>
                <a:lnTo>
                  <a:pt x="334" y="5613"/>
                </a:lnTo>
                <a:lnTo>
                  <a:pt x="371" y="5613"/>
                </a:lnTo>
                <a:lnTo>
                  <a:pt x="373" y="5610"/>
                </a:lnTo>
                <a:lnTo>
                  <a:pt x="340" y="5610"/>
                </a:lnTo>
                <a:lnTo>
                  <a:pt x="341" y="5609"/>
                </a:lnTo>
                <a:close/>
                <a:moveTo>
                  <a:pt x="342" y="5608"/>
                </a:moveTo>
                <a:lnTo>
                  <a:pt x="341" y="5609"/>
                </a:lnTo>
                <a:lnTo>
                  <a:pt x="340" y="5610"/>
                </a:lnTo>
                <a:lnTo>
                  <a:pt x="342" y="5608"/>
                </a:lnTo>
                <a:close/>
                <a:moveTo>
                  <a:pt x="374" y="5608"/>
                </a:moveTo>
                <a:lnTo>
                  <a:pt x="342" y="5608"/>
                </a:lnTo>
                <a:lnTo>
                  <a:pt x="340" y="5610"/>
                </a:lnTo>
                <a:lnTo>
                  <a:pt x="373" y="5610"/>
                </a:lnTo>
                <a:lnTo>
                  <a:pt x="374" y="5609"/>
                </a:lnTo>
                <a:lnTo>
                  <a:pt x="374" y="5608"/>
                </a:lnTo>
                <a:close/>
                <a:moveTo>
                  <a:pt x="44" y="5608"/>
                </a:moveTo>
                <a:lnTo>
                  <a:pt x="46" y="5609"/>
                </a:lnTo>
                <a:lnTo>
                  <a:pt x="45" y="5609"/>
                </a:lnTo>
                <a:lnTo>
                  <a:pt x="44" y="5608"/>
                </a:lnTo>
                <a:close/>
                <a:moveTo>
                  <a:pt x="45" y="5609"/>
                </a:moveTo>
                <a:lnTo>
                  <a:pt x="46" y="5609"/>
                </a:lnTo>
                <a:lnTo>
                  <a:pt x="47" y="5609"/>
                </a:lnTo>
                <a:lnTo>
                  <a:pt x="45" y="5609"/>
                </a:lnTo>
                <a:close/>
                <a:moveTo>
                  <a:pt x="348" y="5603"/>
                </a:moveTo>
                <a:lnTo>
                  <a:pt x="341" y="5609"/>
                </a:lnTo>
                <a:lnTo>
                  <a:pt x="342" y="5608"/>
                </a:lnTo>
                <a:lnTo>
                  <a:pt x="374" y="5608"/>
                </a:lnTo>
                <a:lnTo>
                  <a:pt x="377" y="5604"/>
                </a:lnTo>
                <a:lnTo>
                  <a:pt x="347" y="5604"/>
                </a:lnTo>
                <a:lnTo>
                  <a:pt x="348" y="5603"/>
                </a:lnTo>
                <a:close/>
                <a:moveTo>
                  <a:pt x="45" y="5608"/>
                </a:moveTo>
                <a:lnTo>
                  <a:pt x="44" y="5608"/>
                </a:lnTo>
                <a:lnTo>
                  <a:pt x="45" y="5609"/>
                </a:lnTo>
                <a:lnTo>
                  <a:pt x="45" y="5608"/>
                </a:lnTo>
                <a:close/>
                <a:moveTo>
                  <a:pt x="37" y="5602"/>
                </a:moveTo>
                <a:lnTo>
                  <a:pt x="39" y="5604"/>
                </a:lnTo>
                <a:lnTo>
                  <a:pt x="38" y="5603"/>
                </a:lnTo>
                <a:lnTo>
                  <a:pt x="37" y="5602"/>
                </a:lnTo>
                <a:close/>
                <a:moveTo>
                  <a:pt x="38" y="5603"/>
                </a:moveTo>
                <a:lnTo>
                  <a:pt x="39" y="5604"/>
                </a:lnTo>
                <a:lnTo>
                  <a:pt x="38" y="5603"/>
                </a:lnTo>
                <a:close/>
                <a:moveTo>
                  <a:pt x="349" y="5602"/>
                </a:moveTo>
                <a:lnTo>
                  <a:pt x="348" y="5603"/>
                </a:lnTo>
                <a:lnTo>
                  <a:pt x="347" y="5604"/>
                </a:lnTo>
                <a:lnTo>
                  <a:pt x="349" y="5602"/>
                </a:lnTo>
                <a:close/>
                <a:moveTo>
                  <a:pt x="378" y="5602"/>
                </a:moveTo>
                <a:lnTo>
                  <a:pt x="349" y="5602"/>
                </a:lnTo>
                <a:lnTo>
                  <a:pt x="347" y="5604"/>
                </a:lnTo>
                <a:lnTo>
                  <a:pt x="377" y="5604"/>
                </a:lnTo>
                <a:lnTo>
                  <a:pt x="378" y="5602"/>
                </a:lnTo>
                <a:close/>
                <a:moveTo>
                  <a:pt x="37" y="5602"/>
                </a:moveTo>
                <a:lnTo>
                  <a:pt x="37" y="5602"/>
                </a:lnTo>
                <a:lnTo>
                  <a:pt x="38" y="5603"/>
                </a:lnTo>
                <a:lnTo>
                  <a:pt x="37" y="5602"/>
                </a:lnTo>
                <a:close/>
                <a:moveTo>
                  <a:pt x="354" y="5596"/>
                </a:moveTo>
                <a:lnTo>
                  <a:pt x="348" y="5603"/>
                </a:lnTo>
                <a:lnTo>
                  <a:pt x="349" y="5602"/>
                </a:lnTo>
                <a:lnTo>
                  <a:pt x="378" y="5602"/>
                </a:lnTo>
                <a:lnTo>
                  <a:pt x="380" y="5597"/>
                </a:lnTo>
                <a:lnTo>
                  <a:pt x="353" y="5597"/>
                </a:lnTo>
                <a:lnTo>
                  <a:pt x="354" y="5596"/>
                </a:lnTo>
                <a:close/>
                <a:moveTo>
                  <a:pt x="31" y="5595"/>
                </a:moveTo>
                <a:lnTo>
                  <a:pt x="33" y="5597"/>
                </a:lnTo>
                <a:lnTo>
                  <a:pt x="32" y="5596"/>
                </a:lnTo>
                <a:lnTo>
                  <a:pt x="31" y="5595"/>
                </a:lnTo>
                <a:close/>
                <a:moveTo>
                  <a:pt x="32" y="5596"/>
                </a:moveTo>
                <a:lnTo>
                  <a:pt x="33" y="5597"/>
                </a:lnTo>
                <a:lnTo>
                  <a:pt x="32" y="5596"/>
                </a:lnTo>
                <a:close/>
                <a:moveTo>
                  <a:pt x="355" y="5595"/>
                </a:moveTo>
                <a:lnTo>
                  <a:pt x="354" y="5596"/>
                </a:lnTo>
                <a:lnTo>
                  <a:pt x="353" y="5597"/>
                </a:lnTo>
                <a:lnTo>
                  <a:pt x="355" y="5595"/>
                </a:lnTo>
                <a:close/>
                <a:moveTo>
                  <a:pt x="381" y="5595"/>
                </a:moveTo>
                <a:lnTo>
                  <a:pt x="355" y="5595"/>
                </a:lnTo>
                <a:lnTo>
                  <a:pt x="353" y="5597"/>
                </a:lnTo>
                <a:lnTo>
                  <a:pt x="380" y="5597"/>
                </a:lnTo>
                <a:lnTo>
                  <a:pt x="381" y="5595"/>
                </a:lnTo>
                <a:close/>
                <a:moveTo>
                  <a:pt x="32" y="5595"/>
                </a:moveTo>
                <a:lnTo>
                  <a:pt x="31" y="5595"/>
                </a:lnTo>
                <a:lnTo>
                  <a:pt x="32" y="5596"/>
                </a:lnTo>
                <a:lnTo>
                  <a:pt x="32" y="5595"/>
                </a:lnTo>
                <a:close/>
                <a:moveTo>
                  <a:pt x="358" y="5587"/>
                </a:moveTo>
                <a:lnTo>
                  <a:pt x="354" y="5596"/>
                </a:lnTo>
                <a:lnTo>
                  <a:pt x="355" y="5595"/>
                </a:lnTo>
                <a:lnTo>
                  <a:pt x="381" y="5595"/>
                </a:lnTo>
                <a:lnTo>
                  <a:pt x="383" y="5588"/>
                </a:lnTo>
                <a:lnTo>
                  <a:pt x="358" y="5588"/>
                </a:lnTo>
                <a:lnTo>
                  <a:pt x="358" y="5587"/>
                </a:lnTo>
                <a:close/>
                <a:moveTo>
                  <a:pt x="27" y="5586"/>
                </a:moveTo>
                <a:lnTo>
                  <a:pt x="28" y="5588"/>
                </a:lnTo>
                <a:lnTo>
                  <a:pt x="28" y="5587"/>
                </a:lnTo>
                <a:lnTo>
                  <a:pt x="27" y="5586"/>
                </a:lnTo>
                <a:close/>
                <a:moveTo>
                  <a:pt x="28" y="5587"/>
                </a:moveTo>
                <a:lnTo>
                  <a:pt x="28" y="5588"/>
                </a:lnTo>
                <a:lnTo>
                  <a:pt x="28" y="5587"/>
                </a:lnTo>
                <a:close/>
                <a:moveTo>
                  <a:pt x="359" y="5586"/>
                </a:moveTo>
                <a:lnTo>
                  <a:pt x="358" y="5587"/>
                </a:lnTo>
                <a:lnTo>
                  <a:pt x="358" y="5588"/>
                </a:lnTo>
                <a:lnTo>
                  <a:pt x="359" y="5586"/>
                </a:lnTo>
                <a:close/>
                <a:moveTo>
                  <a:pt x="384" y="5586"/>
                </a:moveTo>
                <a:lnTo>
                  <a:pt x="359" y="5586"/>
                </a:lnTo>
                <a:lnTo>
                  <a:pt x="358" y="5588"/>
                </a:lnTo>
                <a:lnTo>
                  <a:pt x="383" y="5588"/>
                </a:lnTo>
                <a:lnTo>
                  <a:pt x="384" y="5586"/>
                </a:lnTo>
                <a:close/>
                <a:moveTo>
                  <a:pt x="361" y="5578"/>
                </a:moveTo>
                <a:lnTo>
                  <a:pt x="358" y="5587"/>
                </a:lnTo>
                <a:lnTo>
                  <a:pt x="359" y="5586"/>
                </a:lnTo>
                <a:lnTo>
                  <a:pt x="384" y="5586"/>
                </a:lnTo>
                <a:lnTo>
                  <a:pt x="385" y="5583"/>
                </a:lnTo>
                <a:lnTo>
                  <a:pt x="385" y="5580"/>
                </a:lnTo>
                <a:lnTo>
                  <a:pt x="361" y="5580"/>
                </a:lnTo>
                <a:lnTo>
                  <a:pt x="361" y="5578"/>
                </a:lnTo>
                <a:close/>
                <a:moveTo>
                  <a:pt x="27" y="5586"/>
                </a:moveTo>
                <a:lnTo>
                  <a:pt x="27" y="5586"/>
                </a:lnTo>
                <a:lnTo>
                  <a:pt x="28" y="5587"/>
                </a:lnTo>
                <a:lnTo>
                  <a:pt x="27" y="5586"/>
                </a:lnTo>
                <a:close/>
                <a:moveTo>
                  <a:pt x="25" y="5577"/>
                </a:moveTo>
                <a:lnTo>
                  <a:pt x="25" y="5580"/>
                </a:lnTo>
                <a:lnTo>
                  <a:pt x="25" y="5578"/>
                </a:lnTo>
                <a:lnTo>
                  <a:pt x="25" y="5577"/>
                </a:lnTo>
                <a:close/>
                <a:moveTo>
                  <a:pt x="25" y="5578"/>
                </a:moveTo>
                <a:lnTo>
                  <a:pt x="25" y="5580"/>
                </a:lnTo>
                <a:lnTo>
                  <a:pt x="25" y="5578"/>
                </a:lnTo>
                <a:close/>
                <a:moveTo>
                  <a:pt x="362" y="5577"/>
                </a:moveTo>
                <a:lnTo>
                  <a:pt x="361" y="5578"/>
                </a:lnTo>
                <a:lnTo>
                  <a:pt x="361" y="5580"/>
                </a:lnTo>
                <a:lnTo>
                  <a:pt x="362" y="5577"/>
                </a:lnTo>
                <a:close/>
                <a:moveTo>
                  <a:pt x="385" y="5577"/>
                </a:moveTo>
                <a:lnTo>
                  <a:pt x="362" y="5577"/>
                </a:lnTo>
                <a:lnTo>
                  <a:pt x="361" y="5580"/>
                </a:lnTo>
                <a:lnTo>
                  <a:pt x="385" y="5580"/>
                </a:lnTo>
                <a:lnTo>
                  <a:pt x="385" y="5577"/>
                </a:lnTo>
                <a:close/>
                <a:moveTo>
                  <a:pt x="25" y="5577"/>
                </a:moveTo>
                <a:lnTo>
                  <a:pt x="25" y="5577"/>
                </a:lnTo>
                <a:lnTo>
                  <a:pt x="25" y="5578"/>
                </a:lnTo>
                <a:lnTo>
                  <a:pt x="25" y="5577"/>
                </a:lnTo>
                <a:close/>
                <a:moveTo>
                  <a:pt x="386" y="5567"/>
                </a:moveTo>
                <a:lnTo>
                  <a:pt x="362" y="5567"/>
                </a:lnTo>
                <a:lnTo>
                  <a:pt x="362" y="5569"/>
                </a:lnTo>
                <a:lnTo>
                  <a:pt x="361" y="5578"/>
                </a:lnTo>
                <a:lnTo>
                  <a:pt x="362" y="5577"/>
                </a:lnTo>
                <a:lnTo>
                  <a:pt x="385" y="5577"/>
                </a:lnTo>
                <a:lnTo>
                  <a:pt x="386" y="5569"/>
                </a:lnTo>
                <a:lnTo>
                  <a:pt x="386" y="5567"/>
                </a:lnTo>
                <a:close/>
                <a:moveTo>
                  <a:pt x="24" y="5568"/>
                </a:moveTo>
                <a:lnTo>
                  <a:pt x="24" y="5569"/>
                </a:lnTo>
                <a:lnTo>
                  <a:pt x="24" y="5568"/>
                </a:lnTo>
                <a:close/>
                <a:moveTo>
                  <a:pt x="362" y="5568"/>
                </a:moveTo>
                <a:lnTo>
                  <a:pt x="362" y="5569"/>
                </a:lnTo>
                <a:lnTo>
                  <a:pt x="362" y="5568"/>
                </a:lnTo>
                <a:close/>
                <a:moveTo>
                  <a:pt x="386" y="73"/>
                </a:moveTo>
                <a:lnTo>
                  <a:pt x="362" y="73"/>
                </a:lnTo>
                <a:lnTo>
                  <a:pt x="362" y="74"/>
                </a:lnTo>
                <a:lnTo>
                  <a:pt x="362" y="5568"/>
                </a:lnTo>
                <a:lnTo>
                  <a:pt x="362" y="5567"/>
                </a:lnTo>
                <a:lnTo>
                  <a:pt x="386" y="5567"/>
                </a:lnTo>
                <a:lnTo>
                  <a:pt x="386" y="73"/>
                </a:lnTo>
                <a:close/>
                <a:moveTo>
                  <a:pt x="24" y="5567"/>
                </a:moveTo>
                <a:lnTo>
                  <a:pt x="24" y="5567"/>
                </a:lnTo>
                <a:lnTo>
                  <a:pt x="24" y="5568"/>
                </a:lnTo>
                <a:lnTo>
                  <a:pt x="24" y="5567"/>
                </a:lnTo>
                <a:close/>
                <a:moveTo>
                  <a:pt x="24" y="73"/>
                </a:moveTo>
                <a:lnTo>
                  <a:pt x="24" y="74"/>
                </a:lnTo>
                <a:lnTo>
                  <a:pt x="24" y="73"/>
                </a:lnTo>
                <a:close/>
                <a:moveTo>
                  <a:pt x="362" y="73"/>
                </a:moveTo>
                <a:lnTo>
                  <a:pt x="362" y="74"/>
                </a:lnTo>
                <a:lnTo>
                  <a:pt x="362" y="73"/>
                </a:lnTo>
                <a:close/>
                <a:moveTo>
                  <a:pt x="24" y="73"/>
                </a:moveTo>
                <a:lnTo>
                  <a:pt x="24" y="73"/>
                </a:lnTo>
                <a:close/>
                <a:moveTo>
                  <a:pt x="385" y="62"/>
                </a:moveTo>
                <a:lnTo>
                  <a:pt x="361" y="62"/>
                </a:lnTo>
                <a:lnTo>
                  <a:pt x="362" y="64"/>
                </a:lnTo>
                <a:lnTo>
                  <a:pt x="361" y="64"/>
                </a:lnTo>
                <a:lnTo>
                  <a:pt x="362" y="73"/>
                </a:lnTo>
                <a:lnTo>
                  <a:pt x="386" y="73"/>
                </a:lnTo>
                <a:lnTo>
                  <a:pt x="386" y="72"/>
                </a:lnTo>
                <a:lnTo>
                  <a:pt x="385" y="64"/>
                </a:lnTo>
                <a:lnTo>
                  <a:pt x="362" y="64"/>
                </a:lnTo>
                <a:lnTo>
                  <a:pt x="361" y="63"/>
                </a:lnTo>
                <a:lnTo>
                  <a:pt x="385" y="63"/>
                </a:lnTo>
                <a:lnTo>
                  <a:pt x="385" y="62"/>
                </a:lnTo>
                <a:close/>
                <a:moveTo>
                  <a:pt x="25" y="62"/>
                </a:moveTo>
                <a:lnTo>
                  <a:pt x="25" y="64"/>
                </a:lnTo>
                <a:lnTo>
                  <a:pt x="25" y="63"/>
                </a:lnTo>
                <a:lnTo>
                  <a:pt x="25" y="62"/>
                </a:lnTo>
                <a:close/>
                <a:moveTo>
                  <a:pt x="25" y="63"/>
                </a:moveTo>
                <a:lnTo>
                  <a:pt x="25" y="64"/>
                </a:lnTo>
                <a:lnTo>
                  <a:pt x="25" y="63"/>
                </a:lnTo>
                <a:close/>
                <a:moveTo>
                  <a:pt x="361" y="62"/>
                </a:moveTo>
                <a:lnTo>
                  <a:pt x="361" y="63"/>
                </a:lnTo>
                <a:lnTo>
                  <a:pt x="362" y="64"/>
                </a:lnTo>
                <a:lnTo>
                  <a:pt x="361" y="62"/>
                </a:lnTo>
                <a:close/>
                <a:moveTo>
                  <a:pt x="358" y="54"/>
                </a:moveTo>
                <a:lnTo>
                  <a:pt x="361" y="63"/>
                </a:lnTo>
                <a:lnTo>
                  <a:pt x="361" y="62"/>
                </a:lnTo>
                <a:lnTo>
                  <a:pt x="385" y="62"/>
                </a:lnTo>
                <a:lnTo>
                  <a:pt x="385" y="58"/>
                </a:lnTo>
                <a:lnTo>
                  <a:pt x="384" y="55"/>
                </a:lnTo>
                <a:lnTo>
                  <a:pt x="359" y="55"/>
                </a:lnTo>
                <a:lnTo>
                  <a:pt x="358" y="54"/>
                </a:lnTo>
                <a:close/>
                <a:moveTo>
                  <a:pt x="25" y="62"/>
                </a:moveTo>
                <a:lnTo>
                  <a:pt x="25" y="62"/>
                </a:lnTo>
                <a:lnTo>
                  <a:pt x="25" y="63"/>
                </a:lnTo>
                <a:lnTo>
                  <a:pt x="25" y="62"/>
                </a:lnTo>
                <a:close/>
                <a:moveTo>
                  <a:pt x="28" y="53"/>
                </a:moveTo>
                <a:lnTo>
                  <a:pt x="27" y="55"/>
                </a:lnTo>
                <a:lnTo>
                  <a:pt x="28" y="54"/>
                </a:lnTo>
                <a:lnTo>
                  <a:pt x="28" y="53"/>
                </a:lnTo>
                <a:close/>
                <a:moveTo>
                  <a:pt x="28" y="54"/>
                </a:moveTo>
                <a:lnTo>
                  <a:pt x="27" y="55"/>
                </a:lnTo>
                <a:lnTo>
                  <a:pt x="28" y="54"/>
                </a:lnTo>
                <a:close/>
                <a:moveTo>
                  <a:pt x="358" y="53"/>
                </a:moveTo>
                <a:lnTo>
                  <a:pt x="358" y="54"/>
                </a:lnTo>
                <a:lnTo>
                  <a:pt x="359" y="55"/>
                </a:lnTo>
                <a:lnTo>
                  <a:pt x="358" y="53"/>
                </a:lnTo>
                <a:close/>
                <a:moveTo>
                  <a:pt x="383" y="53"/>
                </a:moveTo>
                <a:lnTo>
                  <a:pt x="358" y="53"/>
                </a:lnTo>
                <a:lnTo>
                  <a:pt x="359" y="55"/>
                </a:lnTo>
                <a:lnTo>
                  <a:pt x="384" y="55"/>
                </a:lnTo>
                <a:lnTo>
                  <a:pt x="383" y="53"/>
                </a:lnTo>
                <a:close/>
                <a:moveTo>
                  <a:pt x="28" y="53"/>
                </a:moveTo>
                <a:lnTo>
                  <a:pt x="28" y="53"/>
                </a:lnTo>
                <a:lnTo>
                  <a:pt x="28" y="54"/>
                </a:lnTo>
                <a:lnTo>
                  <a:pt x="28" y="53"/>
                </a:lnTo>
                <a:close/>
                <a:moveTo>
                  <a:pt x="354" y="45"/>
                </a:moveTo>
                <a:lnTo>
                  <a:pt x="358" y="54"/>
                </a:lnTo>
                <a:lnTo>
                  <a:pt x="358" y="53"/>
                </a:lnTo>
                <a:lnTo>
                  <a:pt x="383" y="53"/>
                </a:lnTo>
                <a:lnTo>
                  <a:pt x="381" y="46"/>
                </a:lnTo>
                <a:lnTo>
                  <a:pt x="355" y="46"/>
                </a:lnTo>
                <a:lnTo>
                  <a:pt x="354" y="45"/>
                </a:lnTo>
                <a:close/>
                <a:moveTo>
                  <a:pt x="33" y="44"/>
                </a:moveTo>
                <a:lnTo>
                  <a:pt x="31" y="46"/>
                </a:lnTo>
                <a:lnTo>
                  <a:pt x="32" y="46"/>
                </a:lnTo>
                <a:lnTo>
                  <a:pt x="33" y="44"/>
                </a:lnTo>
                <a:close/>
                <a:moveTo>
                  <a:pt x="32" y="46"/>
                </a:moveTo>
                <a:lnTo>
                  <a:pt x="31" y="46"/>
                </a:lnTo>
                <a:lnTo>
                  <a:pt x="32" y="46"/>
                </a:lnTo>
                <a:close/>
                <a:moveTo>
                  <a:pt x="353" y="44"/>
                </a:moveTo>
                <a:lnTo>
                  <a:pt x="354" y="45"/>
                </a:lnTo>
                <a:lnTo>
                  <a:pt x="355" y="46"/>
                </a:lnTo>
                <a:lnTo>
                  <a:pt x="353" y="44"/>
                </a:lnTo>
                <a:close/>
                <a:moveTo>
                  <a:pt x="380" y="44"/>
                </a:moveTo>
                <a:lnTo>
                  <a:pt x="353" y="44"/>
                </a:lnTo>
                <a:lnTo>
                  <a:pt x="355" y="46"/>
                </a:lnTo>
                <a:lnTo>
                  <a:pt x="381" y="46"/>
                </a:lnTo>
                <a:lnTo>
                  <a:pt x="380" y="44"/>
                </a:lnTo>
                <a:close/>
                <a:moveTo>
                  <a:pt x="33" y="44"/>
                </a:moveTo>
                <a:lnTo>
                  <a:pt x="33" y="44"/>
                </a:lnTo>
                <a:lnTo>
                  <a:pt x="32" y="46"/>
                </a:lnTo>
                <a:lnTo>
                  <a:pt x="33" y="44"/>
                </a:lnTo>
                <a:close/>
                <a:moveTo>
                  <a:pt x="348" y="38"/>
                </a:moveTo>
                <a:lnTo>
                  <a:pt x="354" y="45"/>
                </a:lnTo>
                <a:lnTo>
                  <a:pt x="353" y="44"/>
                </a:lnTo>
                <a:lnTo>
                  <a:pt x="380" y="44"/>
                </a:lnTo>
                <a:lnTo>
                  <a:pt x="378" y="39"/>
                </a:lnTo>
                <a:lnTo>
                  <a:pt x="349" y="39"/>
                </a:lnTo>
                <a:lnTo>
                  <a:pt x="348" y="38"/>
                </a:lnTo>
                <a:close/>
                <a:moveTo>
                  <a:pt x="39" y="37"/>
                </a:moveTo>
                <a:lnTo>
                  <a:pt x="37" y="39"/>
                </a:lnTo>
                <a:lnTo>
                  <a:pt x="38" y="38"/>
                </a:lnTo>
                <a:lnTo>
                  <a:pt x="39" y="37"/>
                </a:lnTo>
                <a:close/>
                <a:moveTo>
                  <a:pt x="38" y="38"/>
                </a:moveTo>
                <a:lnTo>
                  <a:pt x="37" y="39"/>
                </a:lnTo>
                <a:lnTo>
                  <a:pt x="38" y="38"/>
                </a:lnTo>
                <a:close/>
                <a:moveTo>
                  <a:pt x="347" y="37"/>
                </a:moveTo>
                <a:lnTo>
                  <a:pt x="348" y="38"/>
                </a:lnTo>
                <a:lnTo>
                  <a:pt x="349" y="39"/>
                </a:lnTo>
                <a:lnTo>
                  <a:pt x="347" y="37"/>
                </a:lnTo>
                <a:close/>
                <a:moveTo>
                  <a:pt x="377" y="37"/>
                </a:moveTo>
                <a:lnTo>
                  <a:pt x="347" y="37"/>
                </a:lnTo>
                <a:lnTo>
                  <a:pt x="349" y="39"/>
                </a:lnTo>
                <a:lnTo>
                  <a:pt x="378" y="39"/>
                </a:lnTo>
                <a:lnTo>
                  <a:pt x="377" y="37"/>
                </a:lnTo>
                <a:close/>
                <a:moveTo>
                  <a:pt x="39" y="37"/>
                </a:moveTo>
                <a:lnTo>
                  <a:pt x="39" y="37"/>
                </a:lnTo>
                <a:lnTo>
                  <a:pt x="38" y="38"/>
                </a:lnTo>
                <a:lnTo>
                  <a:pt x="39" y="37"/>
                </a:lnTo>
                <a:close/>
                <a:moveTo>
                  <a:pt x="341" y="33"/>
                </a:moveTo>
                <a:lnTo>
                  <a:pt x="348" y="38"/>
                </a:lnTo>
                <a:lnTo>
                  <a:pt x="347" y="37"/>
                </a:lnTo>
                <a:lnTo>
                  <a:pt x="377" y="37"/>
                </a:lnTo>
                <a:lnTo>
                  <a:pt x="374" y="33"/>
                </a:lnTo>
                <a:lnTo>
                  <a:pt x="342" y="33"/>
                </a:lnTo>
                <a:lnTo>
                  <a:pt x="341" y="33"/>
                </a:lnTo>
                <a:close/>
                <a:moveTo>
                  <a:pt x="46" y="32"/>
                </a:moveTo>
                <a:lnTo>
                  <a:pt x="44" y="33"/>
                </a:lnTo>
                <a:lnTo>
                  <a:pt x="45" y="33"/>
                </a:lnTo>
                <a:lnTo>
                  <a:pt x="46" y="32"/>
                </a:lnTo>
                <a:close/>
                <a:moveTo>
                  <a:pt x="45" y="33"/>
                </a:moveTo>
                <a:lnTo>
                  <a:pt x="44" y="33"/>
                </a:lnTo>
                <a:lnTo>
                  <a:pt x="45" y="33"/>
                </a:lnTo>
                <a:close/>
                <a:moveTo>
                  <a:pt x="340" y="32"/>
                </a:moveTo>
                <a:lnTo>
                  <a:pt x="341" y="33"/>
                </a:lnTo>
                <a:lnTo>
                  <a:pt x="342" y="33"/>
                </a:lnTo>
                <a:lnTo>
                  <a:pt x="340" y="32"/>
                </a:lnTo>
                <a:close/>
                <a:moveTo>
                  <a:pt x="373" y="32"/>
                </a:moveTo>
                <a:lnTo>
                  <a:pt x="340" y="32"/>
                </a:lnTo>
                <a:lnTo>
                  <a:pt x="342" y="33"/>
                </a:lnTo>
                <a:lnTo>
                  <a:pt x="374" y="33"/>
                </a:lnTo>
                <a:lnTo>
                  <a:pt x="374" y="32"/>
                </a:lnTo>
                <a:lnTo>
                  <a:pt x="373" y="32"/>
                </a:lnTo>
                <a:close/>
                <a:moveTo>
                  <a:pt x="333" y="28"/>
                </a:moveTo>
                <a:lnTo>
                  <a:pt x="341" y="33"/>
                </a:lnTo>
                <a:lnTo>
                  <a:pt x="340" y="32"/>
                </a:lnTo>
                <a:lnTo>
                  <a:pt x="373" y="32"/>
                </a:lnTo>
                <a:lnTo>
                  <a:pt x="371" y="28"/>
                </a:lnTo>
                <a:lnTo>
                  <a:pt x="334" y="28"/>
                </a:lnTo>
                <a:lnTo>
                  <a:pt x="333" y="28"/>
                </a:lnTo>
                <a:close/>
                <a:moveTo>
                  <a:pt x="46" y="32"/>
                </a:moveTo>
                <a:lnTo>
                  <a:pt x="46" y="32"/>
                </a:lnTo>
                <a:lnTo>
                  <a:pt x="45" y="33"/>
                </a:lnTo>
                <a:lnTo>
                  <a:pt x="46" y="32"/>
                </a:lnTo>
                <a:close/>
                <a:moveTo>
                  <a:pt x="54" y="28"/>
                </a:moveTo>
                <a:lnTo>
                  <a:pt x="52" y="28"/>
                </a:lnTo>
                <a:lnTo>
                  <a:pt x="53" y="28"/>
                </a:lnTo>
                <a:lnTo>
                  <a:pt x="54" y="28"/>
                </a:lnTo>
                <a:close/>
                <a:moveTo>
                  <a:pt x="53" y="28"/>
                </a:moveTo>
                <a:lnTo>
                  <a:pt x="52" y="28"/>
                </a:lnTo>
                <a:lnTo>
                  <a:pt x="53" y="28"/>
                </a:lnTo>
                <a:close/>
                <a:moveTo>
                  <a:pt x="332" y="28"/>
                </a:moveTo>
                <a:lnTo>
                  <a:pt x="333" y="28"/>
                </a:lnTo>
                <a:lnTo>
                  <a:pt x="334" y="28"/>
                </a:lnTo>
                <a:lnTo>
                  <a:pt x="332" y="28"/>
                </a:lnTo>
                <a:close/>
                <a:moveTo>
                  <a:pt x="370" y="28"/>
                </a:moveTo>
                <a:lnTo>
                  <a:pt x="332" y="28"/>
                </a:lnTo>
                <a:lnTo>
                  <a:pt x="334" y="28"/>
                </a:lnTo>
                <a:lnTo>
                  <a:pt x="371" y="28"/>
                </a:lnTo>
                <a:lnTo>
                  <a:pt x="370" y="28"/>
                </a:lnTo>
                <a:close/>
                <a:moveTo>
                  <a:pt x="55" y="28"/>
                </a:moveTo>
                <a:lnTo>
                  <a:pt x="54" y="28"/>
                </a:lnTo>
                <a:lnTo>
                  <a:pt x="53" y="28"/>
                </a:lnTo>
                <a:lnTo>
                  <a:pt x="55" y="28"/>
                </a:lnTo>
                <a:close/>
                <a:moveTo>
                  <a:pt x="323" y="25"/>
                </a:moveTo>
                <a:lnTo>
                  <a:pt x="333" y="28"/>
                </a:lnTo>
                <a:lnTo>
                  <a:pt x="332" y="28"/>
                </a:lnTo>
                <a:lnTo>
                  <a:pt x="370" y="28"/>
                </a:lnTo>
                <a:lnTo>
                  <a:pt x="368" y="25"/>
                </a:lnTo>
                <a:lnTo>
                  <a:pt x="325" y="25"/>
                </a:lnTo>
                <a:lnTo>
                  <a:pt x="323" y="25"/>
                </a:lnTo>
                <a:close/>
                <a:moveTo>
                  <a:pt x="64" y="25"/>
                </a:moveTo>
                <a:lnTo>
                  <a:pt x="61" y="25"/>
                </a:lnTo>
                <a:lnTo>
                  <a:pt x="63" y="25"/>
                </a:lnTo>
                <a:lnTo>
                  <a:pt x="64" y="25"/>
                </a:lnTo>
                <a:close/>
                <a:moveTo>
                  <a:pt x="63" y="25"/>
                </a:moveTo>
                <a:lnTo>
                  <a:pt x="61" y="25"/>
                </a:lnTo>
                <a:lnTo>
                  <a:pt x="62" y="25"/>
                </a:lnTo>
                <a:lnTo>
                  <a:pt x="63" y="25"/>
                </a:lnTo>
                <a:close/>
                <a:moveTo>
                  <a:pt x="322" y="25"/>
                </a:moveTo>
                <a:lnTo>
                  <a:pt x="323" y="25"/>
                </a:lnTo>
                <a:lnTo>
                  <a:pt x="325" y="25"/>
                </a:lnTo>
                <a:lnTo>
                  <a:pt x="322" y="25"/>
                </a:lnTo>
                <a:close/>
                <a:moveTo>
                  <a:pt x="368" y="25"/>
                </a:moveTo>
                <a:lnTo>
                  <a:pt x="322" y="25"/>
                </a:lnTo>
                <a:lnTo>
                  <a:pt x="325" y="25"/>
                </a:lnTo>
                <a:lnTo>
                  <a:pt x="368" y="25"/>
                </a:lnTo>
                <a:close/>
                <a:moveTo>
                  <a:pt x="367" y="24"/>
                </a:moveTo>
                <a:lnTo>
                  <a:pt x="313" y="24"/>
                </a:lnTo>
                <a:lnTo>
                  <a:pt x="323" y="25"/>
                </a:lnTo>
                <a:lnTo>
                  <a:pt x="322" y="25"/>
                </a:lnTo>
                <a:lnTo>
                  <a:pt x="368" y="25"/>
                </a:lnTo>
                <a:lnTo>
                  <a:pt x="367" y="24"/>
                </a:lnTo>
                <a:close/>
                <a:moveTo>
                  <a:pt x="66" y="25"/>
                </a:moveTo>
                <a:lnTo>
                  <a:pt x="64" y="25"/>
                </a:lnTo>
                <a:lnTo>
                  <a:pt x="63" y="25"/>
                </a:lnTo>
                <a:lnTo>
                  <a:pt x="66" y="25"/>
                </a:lnTo>
                <a:close/>
              </a:path>
            </a:pathLst>
          </a:custGeom>
          <a:solidFill>
            <a:srgbClr val="006F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it-IT"/>
          </a:p>
        </p:txBody>
      </p:sp>
      <p:sp>
        <p:nvSpPr>
          <p:cNvPr id="174" name="Text Box 204">
            <a:extLst>
              <a:ext uri="{FF2B5EF4-FFF2-40B4-BE49-F238E27FC236}">
                <a16:creationId xmlns:a16="http://schemas.microsoft.com/office/drawing/2014/main" id="{FC7BE19B-BA55-4949-AC42-B9FAE1627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251" y="3503175"/>
            <a:ext cx="2673350" cy="876935"/>
          </a:xfrm>
          <a:prstGeom prst="rect">
            <a:avLst/>
          </a:pr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73025">
              <a:spcBef>
                <a:spcPts val="345"/>
              </a:spcBef>
              <a:spcAft>
                <a:spcPts val="0"/>
              </a:spcAft>
            </a:pPr>
            <a:r>
              <a:rPr lang="it-IT" sz="5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1</a:t>
            </a:r>
            <a:r>
              <a:rPr lang="it-IT" sz="550" spc="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L’accesso</a:t>
            </a:r>
            <a:r>
              <a:rPr lang="it-IT" sz="850" spc="-3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it-IT" sz="850" spc="-3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DH</a:t>
            </a:r>
            <a:r>
              <a:rPr lang="it-IT" sz="850" spc="-3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non</a:t>
            </a:r>
            <a:r>
              <a:rPr lang="it-IT" sz="850" spc="-3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può</a:t>
            </a:r>
            <a:r>
              <a:rPr lang="it-IT" sz="850" spc="-3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essere</a:t>
            </a:r>
            <a:r>
              <a:rPr lang="it-IT" sz="850" spc="-4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prescritto</a:t>
            </a:r>
            <a:r>
              <a:rPr lang="it-IT" sz="850" spc="-6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dai</a:t>
            </a:r>
            <a:endParaRPr lang="it-IT" sz="1100" dirty="0">
              <a:effectLst/>
              <a:latin typeface="Arial MT"/>
              <a:ea typeface="Arial MT"/>
              <a:cs typeface="Arial MT"/>
            </a:endParaRPr>
          </a:p>
          <a:p>
            <a:pPr marL="73025">
              <a:spcBef>
                <a:spcPts val="80"/>
              </a:spcBef>
              <a:spcAft>
                <a:spcPts val="0"/>
              </a:spcAft>
            </a:pP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MMG,</a:t>
            </a:r>
            <a:r>
              <a:rPr lang="it-IT" sz="850" spc="-4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ma</a:t>
            </a:r>
            <a:r>
              <a:rPr lang="it-IT" sz="850" spc="-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soltanto</a:t>
            </a:r>
            <a:r>
              <a:rPr lang="it-IT" sz="850" spc="-5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dagli</a:t>
            </a:r>
            <a:r>
              <a:rPr lang="it-IT" sz="850" spc="-4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specialisti</a:t>
            </a:r>
            <a:r>
              <a:rPr lang="it-IT" sz="850" spc="-2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cardiologi.</a:t>
            </a:r>
            <a:endParaRPr lang="it-IT" sz="1100" dirty="0">
              <a:effectLst/>
              <a:latin typeface="Arial MT"/>
              <a:ea typeface="Arial MT"/>
              <a:cs typeface="Arial MT"/>
            </a:endParaRPr>
          </a:p>
          <a:p>
            <a:pPr marL="73025" marR="186055">
              <a:lnSpc>
                <a:spcPct val="107000"/>
              </a:lnSpc>
              <a:spcBef>
                <a:spcPts val="80"/>
              </a:spcBef>
              <a:spcAft>
                <a:spcPts val="0"/>
              </a:spcAft>
            </a:pP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it-IT" sz="850" spc="-4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DH</a:t>
            </a:r>
            <a:r>
              <a:rPr lang="it-IT" sz="850" spc="-2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si</a:t>
            </a:r>
            <a:r>
              <a:rPr lang="it-IT" sz="850" spc="-2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effettuano</a:t>
            </a:r>
            <a:r>
              <a:rPr lang="it-IT" sz="850" spc="-5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le</a:t>
            </a:r>
            <a:r>
              <a:rPr lang="it-IT" sz="850" spc="-2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procedure</a:t>
            </a:r>
            <a:r>
              <a:rPr lang="it-IT" sz="850" spc="-3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ai</a:t>
            </a:r>
            <a:r>
              <a:rPr lang="it-IT" sz="850" spc="-2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fini</a:t>
            </a:r>
            <a:r>
              <a:rPr lang="it-IT" sz="850" spc="-4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terapeutici</a:t>
            </a:r>
            <a:r>
              <a:rPr lang="it-IT" sz="850" spc="-23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(es. terapia </a:t>
            </a:r>
            <a:r>
              <a:rPr lang="it-IT" sz="850" dirty="0" err="1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infusionale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) e la sostituzione del</a:t>
            </a:r>
            <a:r>
              <a:rPr lang="it-IT" sz="850" spc="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pacemaker.</a:t>
            </a:r>
          </a:p>
          <a:p>
            <a:pPr marL="73025" marR="186055">
              <a:lnSpc>
                <a:spcPct val="107000"/>
              </a:lnSpc>
              <a:spcBef>
                <a:spcPts val="80"/>
              </a:spcBef>
              <a:spcAft>
                <a:spcPts val="0"/>
              </a:spcAft>
            </a:pPr>
            <a:endParaRPr lang="it-IT" sz="1100" dirty="0">
              <a:effectLst/>
              <a:latin typeface="Arial MT"/>
              <a:ea typeface="Arial MT"/>
              <a:cs typeface="Arial MT"/>
            </a:endParaRPr>
          </a:p>
          <a:p>
            <a:pPr marL="73025">
              <a:lnSpc>
                <a:spcPts val="975"/>
              </a:lnSpc>
              <a:spcAft>
                <a:spcPts val="0"/>
              </a:spcAft>
            </a:pPr>
            <a:r>
              <a:rPr lang="it-IT" sz="5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2</a:t>
            </a: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it-IT" sz="850" spc="-3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DS</a:t>
            </a:r>
            <a:r>
              <a:rPr lang="it-IT" sz="850" spc="-1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si</a:t>
            </a:r>
            <a:r>
              <a:rPr lang="it-IT" sz="850" spc="-3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effettuano</a:t>
            </a:r>
            <a:r>
              <a:rPr lang="it-IT" sz="850" spc="-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le</a:t>
            </a:r>
            <a:r>
              <a:rPr lang="it-IT" sz="850" spc="-2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spc="-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procedure</a:t>
            </a:r>
            <a:r>
              <a:rPr lang="it-IT" sz="850" spc="-3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ai</a:t>
            </a:r>
            <a:r>
              <a:rPr lang="it-IT" sz="850" spc="-2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fini</a:t>
            </a:r>
            <a:r>
              <a:rPr lang="it-IT" sz="850" spc="-4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diagnostici</a:t>
            </a:r>
            <a:endParaRPr lang="it-IT" sz="1100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2552811" y="243973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00" dirty="0"/>
              <a:t>Rischio elevato</a:t>
            </a:r>
          </a:p>
        </p:txBody>
      </p:sp>
    </p:spTree>
    <p:extLst>
      <p:ext uri="{BB962C8B-B14F-4D97-AF65-F5344CB8AC3E}">
        <p14:creationId xmlns:p14="http://schemas.microsoft.com/office/powerpoint/2010/main" val="4044116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Terapia e follow up: monitoraggio remoto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69FADE-19B0-44F3-B9CF-93F0AF7C2ADB}"/>
              </a:ext>
            </a:extLst>
          </p:cNvPr>
          <p:cNvSpPr txBox="1"/>
          <p:nvPr/>
        </p:nvSpPr>
        <p:spPr>
          <a:xfrm>
            <a:off x="554591" y="6356350"/>
            <a:ext cx="609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Terapia e follow up – pazienti seguiti in monitoraggio in remoto</a:t>
            </a:r>
            <a:endParaRPr lang="it-IT" dirty="0"/>
          </a:p>
        </p:txBody>
      </p:sp>
      <p:sp>
        <p:nvSpPr>
          <p:cNvPr id="173" name="AutoShape 245">
            <a:extLst>
              <a:ext uri="{FF2B5EF4-FFF2-40B4-BE49-F238E27FC236}">
                <a16:creationId xmlns:a16="http://schemas.microsoft.com/office/drawing/2014/main" id="{DC157009-5540-474C-9CE4-0F9338CA9B69}"/>
              </a:ext>
            </a:extLst>
          </p:cNvPr>
          <p:cNvSpPr>
            <a:spLocks/>
          </p:cNvSpPr>
          <p:nvPr/>
        </p:nvSpPr>
        <p:spPr bwMode="auto">
          <a:xfrm>
            <a:off x="2088606" y="1988821"/>
            <a:ext cx="245745" cy="3582035"/>
          </a:xfrm>
          <a:custGeom>
            <a:avLst/>
            <a:gdLst>
              <a:gd name="T0" fmla="+- 0 1137 1136"/>
              <a:gd name="T1" fmla="*/ T0 w 387"/>
              <a:gd name="T2" fmla="+- 0 574 516"/>
              <a:gd name="T3" fmla="*/ 574 h 5641"/>
              <a:gd name="T4" fmla="+- 0 1194 1136"/>
              <a:gd name="T5" fmla="*/ T4 w 387"/>
              <a:gd name="T6" fmla="+- 0 6156 516"/>
              <a:gd name="T7" fmla="*/ 6156 h 5641"/>
              <a:gd name="T8" fmla="+- 0 1208 1136"/>
              <a:gd name="T9" fmla="*/ T8 w 387"/>
              <a:gd name="T10" fmla="+- 0 6133 516"/>
              <a:gd name="T11" fmla="*/ 6133 h 5641"/>
              <a:gd name="T12" fmla="+- 0 1189 1136"/>
              <a:gd name="T13" fmla="*/ T12 w 387"/>
              <a:gd name="T14" fmla="+- 0 6129 516"/>
              <a:gd name="T15" fmla="*/ 6129 h 5641"/>
              <a:gd name="T16" fmla="+- 0 1169 1136"/>
              <a:gd name="T17" fmla="*/ T16 w 387"/>
              <a:gd name="T18" fmla="+- 0 6113 516"/>
              <a:gd name="T19" fmla="*/ 6113 h 5641"/>
              <a:gd name="T20" fmla="+- 0 1161 1136"/>
              <a:gd name="T21" fmla="*/ T20 w 387"/>
              <a:gd name="T22" fmla="+- 0 6096 516"/>
              <a:gd name="T23" fmla="*/ 6096 h 5641"/>
              <a:gd name="T24" fmla="+- 0 1161 1136"/>
              <a:gd name="T25" fmla="*/ T24 w 387"/>
              <a:gd name="T26" fmla="+- 0 578 516"/>
              <a:gd name="T27" fmla="*/ 578 h 5641"/>
              <a:gd name="T28" fmla="+- 0 1173 1136"/>
              <a:gd name="T29" fmla="*/ T28 w 387"/>
              <a:gd name="T30" fmla="+- 0 555 516"/>
              <a:gd name="T31" fmla="*/ 555 h 5641"/>
              <a:gd name="T32" fmla="+- 0 1188 1136"/>
              <a:gd name="T33" fmla="*/ T32 w 387"/>
              <a:gd name="T34" fmla="+- 0 544 516"/>
              <a:gd name="T35" fmla="*/ 544 h 5641"/>
              <a:gd name="T36" fmla="+- 0 1501 1136"/>
              <a:gd name="T37" fmla="*/ T36 w 387"/>
              <a:gd name="T38" fmla="+- 0 537 516"/>
              <a:gd name="T39" fmla="*/ 537 h 5641"/>
              <a:gd name="T40" fmla="+- 0 1449 1136"/>
              <a:gd name="T41" fmla="*/ T40 w 387"/>
              <a:gd name="T42" fmla="+- 0 6133 516"/>
              <a:gd name="T43" fmla="*/ 6133 h 5641"/>
              <a:gd name="T44" fmla="+- 0 1449 1136"/>
              <a:gd name="T45" fmla="*/ T44 w 387"/>
              <a:gd name="T46" fmla="+- 0 6133 516"/>
              <a:gd name="T47" fmla="*/ 6133 h 5641"/>
              <a:gd name="T48" fmla="+- 0 1450 1136"/>
              <a:gd name="T49" fmla="*/ T48 w 387"/>
              <a:gd name="T50" fmla="+- 0 6133 516"/>
              <a:gd name="T51" fmla="*/ 6133 h 5641"/>
              <a:gd name="T52" fmla="+- 0 1200 1136"/>
              <a:gd name="T53" fmla="*/ T52 w 387"/>
              <a:gd name="T54" fmla="+- 0 6132 516"/>
              <a:gd name="T55" fmla="*/ 6132 h 5641"/>
              <a:gd name="T56" fmla="+- 0 1461 1136"/>
              <a:gd name="T57" fmla="*/ T56 w 387"/>
              <a:gd name="T58" fmla="+- 0 6132 516"/>
              <a:gd name="T59" fmla="*/ 6132 h 5641"/>
              <a:gd name="T60" fmla="+- 0 1188 1136"/>
              <a:gd name="T61" fmla="*/ T60 w 387"/>
              <a:gd name="T62" fmla="+- 0 6129 516"/>
              <a:gd name="T63" fmla="*/ 6129 h 5641"/>
              <a:gd name="T64" fmla="+- 0 1469 1136"/>
              <a:gd name="T65" fmla="*/ T64 w 387"/>
              <a:gd name="T66" fmla="+- 0 6129 516"/>
              <a:gd name="T67" fmla="*/ 6129 h 5641"/>
              <a:gd name="T68" fmla="+- 0 1188 1136"/>
              <a:gd name="T69" fmla="*/ T68 w 387"/>
              <a:gd name="T70" fmla="+- 0 6129 516"/>
              <a:gd name="T71" fmla="*/ 6129 h 5641"/>
              <a:gd name="T72" fmla="+- 0 1477 1136"/>
              <a:gd name="T73" fmla="*/ T72 w 387"/>
              <a:gd name="T74" fmla="+- 0 6125 516"/>
              <a:gd name="T75" fmla="*/ 6125 h 5641"/>
              <a:gd name="T76" fmla="+- 0 1510 1136"/>
              <a:gd name="T77" fmla="*/ T76 w 387"/>
              <a:gd name="T78" fmla="+- 0 6125 516"/>
              <a:gd name="T79" fmla="*/ 6125 h 5641"/>
              <a:gd name="T80" fmla="+- 0 1181 1136"/>
              <a:gd name="T81" fmla="*/ T80 w 387"/>
              <a:gd name="T82" fmla="+- 0 6125 516"/>
              <a:gd name="T83" fmla="*/ 6125 h 5641"/>
              <a:gd name="T84" fmla="+- 0 1180 1136"/>
              <a:gd name="T85" fmla="*/ T84 w 387"/>
              <a:gd name="T86" fmla="+- 0 6124 516"/>
              <a:gd name="T87" fmla="*/ 6124 h 5641"/>
              <a:gd name="T88" fmla="+- 0 1175 1136"/>
              <a:gd name="T89" fmla="*/ T88 w 387"/>
              <a:gd name="T90" fmla="+- 0 6120 516"/>
              <a:gd name="T91" fmla="*/ 6120 h 5641"/>
              <a:gd name="T92" fmla="+- 0 1513 1136"/>
              <a:gd name="T93" fmla="*/ T92 w 387"/>
              <a:gd name="T94" fmla="+- 0 6120 516"/>
              <a:gd name="T95" fmla="*/ 6120 h 5641"/>
              <a:gd name="T96" fmla="+- 0 1514 1136"/>
              <a:gd name="T97" fmla="*/ T96 w 387"/>
              <a:gd name="T98" fmla="+- 0 6118 516"/>
              <a:gd name="T99" fmla="*/ 6118 h 5641"/>
              <a:gd name="T100" fmla="+- 0 1169 1136"/>
              <a:gd name="T101" fmla="*/ T100 w 387"/>
              <a:gd name="T102" fmla="+- 0 6113 516"/>
              <a:gd name="T103" fmla="*/ 6113 h 5641"/>
              <a:gd name="T104" fmla="+- 0 1489 1136"/>
              <a:gd name="T105" fmla="*/ T104 w 387"/>
              <a:gd name="T106" fmla="+- 0 6113 516"/>
              <a:gd name="T107" fmla="*/ 6113 h 5641"/>
              <a:gd name="T108" fmla="+- 0 1491 1136"/>
              <a:gd name="T109" fmla="*/ T108 w 387"/>
              <a:gd name="T110" fmla="+- 0 6111 516"/>
              <a:gd name="T111" fmla="*/ 6111 h 5641"/>
              <a:gd name="T112" fmla="+- 0 1164 1136"/>
              <a:gd name="T113" fmla="*/ T112 w 387"/>
              <a:gd name="T114" fmla="+- 0 6103 516"/>
              <a:gd name="T115" fmla="*/ 6103 h 5641"/>
              <a:gd name="T116" fmla="+- 0 1495 1136"/>
              <a:gd name="T117" fmla="*/ T116 w 387"/>
              <a:gd name="T118" fmla="+- 0 6102 516"/>
              <a:gd name="T119" fmla="*/ 6102 h 5641"/>
              <a:gd name="T120" fmla="+- 0 1521 1136"/>
              <a:gd name="T121" fmla="*/ T120 w 387"/>
              <a:gd name="T122" fmla="+- 0 6096 516"/>
              <a:gd name="T123" fmla="*/ 6096 h 5641"/>
              <a:gd name="T124" fmla="+- 0 1161 1136"/>
              <a:gd name="T125" fmla="*/ T124 w 387"/>
              <a:gd name="T126" fmla="+- 0 6094 516"/>
              <a:gd name="T127" fmla="*/ 6094 h 5641"/>
              <a:gd name="T128" fmla="+- 0 1498 1136"/>
              <a:gd name="T129" fmla="*/ T128 w 387"/>
              <a:gd name="T130" fmla="+- 0 6093 516"/>
              <a:gd name="T131" fmla="*/ 6093 h 5641"/>
              <a:gd name="T132" fmla="+- 0 1161 1136"/>
              <a:gd name="T133" fmla="*/ T132 w 387"/>
              <a:gd name="T134" fmla="+- 0 6093 516"/>
              <a:gd name="T135" fmla="*/ 6093 h 5641"/>
              <a:gd name="T136" fmla="+- 0 1522 1136"/>
              <a:gd name="T137" fmla="*/ T136 w 387"/>
              <a:gd name="T138" fmla="+- 0 6083 516"/>
              <a:gd name="T139" fmla="*/ 6083 h 5641"/>
              <a:gd name="T140" fmla="+- 0 1522 1136"/>
              <a:gd name="T141" fmla="*/ T140 w 387"/>
              <a:gd name="T142" fmla="+- 0 589 516"/>
              <a:gd name="T143" fmla="*/ 589 h 5641"/>
              <a:gd name="T144" fmla="+- 0 1160 1136"/>
              <a:gd name="T145" fmla="*/ T144 w 387"/>
              <a:gd name="T146" fmla="+- 0 6084 516"/>
              <a:gd name="T147" fmla="*/ 6084 h 5641"/>
              <a:gd name="T148" fmla="+- 0 1498 1136"/>
              <a:gd name="T149" fmla="*/ T148 w 387"/>
              <a:gd name="T150" fmla="+- 0 589 516"/>
              <a:gd name="T151" fmla="*/ 589 h 5641"/>
              <a:gd name="T152" fmla="+- 0 1498 1136"/>
              <a:gd name="T153" fmla="*/ T152 w 387"/>
              <a:gd name="T154" fmla="+- 0 589 516"/>
              <a:gd name="T155" fmla="*/ 589 h 5641"/>
              <a:gd name="T156" fmla="+- 0 1161 1136"/>
              <a:gd name="T157" fmla="*/ T156 w 387"/>
              <a:gd name="T158" fmla="+- 0 578 516"/>
              <a:gd name="T159" fmla="*/ 578 h 5641"/>
              <a:gd name="T160" fmla="+- 0 1497 1136"/>
              <a:gd name="T161" fmla="*/ T160 w 387"/>
              <a:gd name="T162" fmla="+- 0 579 516"/>
              <a:gd name="T163" fmla="*/ 579 h 5641"/>
              <a:gd name="T164" fmla="+- 0 1495 1136"/>
              <a:gd name="T165" fmla="*/ T164 w 387"/>
              <a:gd name="T166" fmla="+- 0 571 516"/>
              <a:gd name="T167" fmla="*/ 571 h 5641"/>
              <a:gd name="T168" fmla="+- 0 1164 1136"/>
              <a:gd name="T169" fmla="*/ T168 w 387"/>
              <a:gd name="T170" fmla="+- 0 569 516"/>
              <a:gd name="T171" fmla="*/ 569 h 5641"/>
              <a:gd name="T172" fmla="+- 0 1519 1136"/>
              <a:gd name="T173" fmla="*/ T172 w 387"/>
              <a:gd name="T174" fmla="+- 0 569 516"/>
              <a:gd name="T175" fmla="*/ 569 h 5641"/>
              <a:gd name="T176" fmla="+- 0 1490 1136"/>
              <a:gd name="T177" fmla="*/ T176 w 387"/>
              <a:gd name="T178" fmla="+- 0 561 516"/>
              <a:gd name="T179" fmla="*/ 561 h 5641"/>
              <a:gd name="T180" fmla="+- 0 1168 1136"/>
              <a:gd name="T181" fmla="*/ T180 w 387"/>
              <a:gd name="T182" fmla="+- 0 562 516"/>
              <a:gd name="T183" fmla="*/ 562 h 5641"/>
              <a:gd name="T184" fmla="+- 0 1489 1136"/>
              <a:gd name="T185" fmla="*/ T184 w 387"/>
              <a:gd name="T186" fmla="+- 0 560 516"/>
              <a:gd name="T187" fmla="*/ 560 h 5641"/>
              <a:gd name="T188" fmla="+- 0 1169 1136"/>
              <a:gd name="T189" fmla="*/ T188 w 387"/>
              <a:gd name="T190" fmla="+- 0 560 516"/>
              <a:gd name="T191" fmla="*/ 560 h 5641"/>
              <a:gd name="T192" fmla="+- 0 1173 1136"/>
              <a:gd name="T193" fmla="*/ T192 w 387"/>
              <a:gd name="T194" fmla="+- 0 555 516"/>
              <a:gd name="T195" fmla="*/ 555 h 5641"/>
              <a:gd name="T196" fmla="+- 0 1485 1136"/>
              <a:gd name="T197" fmla="*/ T196 w 387"/>
              <a:gd name="T198" fmla="+- 0 555 516"/>
              <a:gd name="T199" fmla="*/ 555 h 5641"/>
              <a:gd name="T200" fmla="+- 0 1174 1136"/>
              <a:gd name="T201" fmla="*/ T200 w 387"/>
              <a:gd name="T202" fmla="+- 0 554 516"/>
              <a:gd name="T203" fmla="*/ 554 h 5641"/>
              <a:gd name="T204" fmla="+- 0 1182 1136"/>
              <a:gd name="T205" fmla="*/ T204 w 387"/>
              <a:gd name="T206" fmla="+- 0 548 516"/>
              <a:gd name="T207" fmla="*/ 548 h 5641"/>
              <a:gd name="T208" fmla="+- 0 1477 1136"/>
              <a:gd name="T209" fmla="*/ T208 w 387"/>
              <a:gd name="T210" fmla="+- 0 549 516"/>
              <a:gd name="T211" fmla="*/ 549 h 5641"/>
              <a:gd name="T212" fmla="+- 0 1469 1136"/>
              <a:gd name="T213" fmla="*/ T212 w 387"/>
              <a:gd name="T214" fmla="+- 0 544 516"/>
              <a:gd name="T215" fmla="*/ 544 h 5641"/>
              <a:gd name="T216" fmla="+- 0 1181 1136"/>
              <a:gd name="T217" fmla="*/ T216 w 387"/>
              <a:gd name="T218" fmla="+- 0 549 516"/>
              <a:gd name="T219" fmla="*/ 549 h 5641"/>
              <a:gd name="T220" fmla="+- 0 1189 1136"/>
              <a:gd name="T221" fmla="*/ T220 w 387"/>
              <a:gd name="T222" fmla="+- 0 544 516"/>
              <a:gd name="T223" fmla="*/ 544 h 5641"/>
              <a:gd name="T224" fmla="+- 0 1506 1136"/>
              <a:gd name="T225" fmla="*/ T224 w 387"/>
              <a:gd name="T226" fmla="+- 0 544 516"/>
              <a:gd name="T227" fmla="*/ 544 h 5641"/>
              <a:gd name="T228" fmla="+- 0 1504 1136"/>
              <a:gd name="T229" fmla="*/ T228 w 387"/>
              <a:gd name="T230" fmla="+- 0 541 516"/>
              <a:gd name="T231" fmla="*/ 541 h 5641"/>
              <a:gd name="T232" fmla="+- 0 1198 1136"/>
              <a:gd name="T233" fmla="*/ T232 w 387"/>
              <a:gd name="T234" fmla="+- 0 541 516"/>
              <a:gd name="T235" fmla="*/ 541 h 5641"/>
              <a:gd name="T236" fmla="+- 0 1504 1136"/>
              <a:gd name="T237" fmla="*/ T236 w 387"/>
              <a:gd name="T238" fmla="+- 0 541 516"/>
              <a:gd name="T239" fmla="*/ 541 h 5641"/>
              <a:gd name="T240" fmla="+- 0 1200 1136"/>
              <a:gd name="T241" fmla="*/ T240 w 387"/>
              <a:gd name="T242" fmla="+- 0 541 516"/>
              <a:gd name="T243" fmla="*/ 541 h 564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  <a:cxn ang="0">
                <a:pos x="T237" y="T239"/>
              </a:cxn>
              <a:cxn ang="0">
                <a:pos x="T241" y="T243"/>
              </a:cxn>
            </a:cxnLst>
            <a:rect l="0" t="0" r="r" b="b"/>
            <a:pathLst>
              <a:path w="387" h="5641">
                <a:moveTo>
                  <a:pt x="314" y="0"/>
                </a:moveTo>
                <a:lnTo>
                  <a:pt x="72" y="0"/>
                </a:lnTo>
                <a:lnTo>
                  <a:pt x="58" y="2"/>
                </a:lnTo>
                <a:lnTo>
                  <a:pt x="44" y="6"/>
                </a:lnTo>
                <a:lnTo>
                  <a:pt x="32" y="13"/>
                </a:lnTo>
                <a:lnTo>
                  <a:pt x="21" y="21"/>
                </a:lnTo>
                <a:lnTo>
                  <a:pt x="12" y="32"/>
                </a:lnTo>
                <a:lnTo>
                  <a:pt x="6" y="44"/>
                </a:lnTo>
                <a:lnTo>
                  <a:pt x="1" y="58"/>
                </a:lnTo>
                <a:lnTo>
                  <a:pt x="0" y="72"/>
                </a:lnTo>
                <a:lnTo>
                  <a:pt x="0" y="5569"/>
                </a:lnTo>
                <a:lnTo>
                  <a:pt x="1" y="5583"/>
                </a:lnTo>
                <a:lnTo>
                  <a:pt x="6" y="5597"/>
                </a:lnTo>
                <a:lnTo>
                  <a:pt x="12" y="5609"/>
                </a:lnTo>
                <a:lnTo>
                  <a:pt x="21" y="5620"/>
                </a:lnTo>
                <a:lnTo>
                  <a:pt x="32" y="5629"/>
                </a:lnTo>
                <a:lnTo>
                  <a:pt x="44" y="5635"/>
                </a:lnTo>
                <a:lnTo>
                  <a:pt x="58" y="5640"/>
                </a:lnTo>
                <a:lnTo>
                  <a:pt x="72" y="5641"/>
                </a:lnTo>
                <a:lnTo>
                  <a:pt x="314" y="5641"/>
                </a:lnTo>
                <a:lnTo>
                  <a:pt x="328" y="5640"/>
                </a:lnTo>
                <a:lnTo>
                  <a:pt x="342" y="5635"/>
                </a:lnTo>
                <a:lnTo>
                  <a:pt x="354" y="5629"/>
                </a:lnTo>
                <a:lnTo>
                  <a:pt x="365" y="5620"/>
                </a:lnTo>
                <a:lnTo>
                  <a:pt x="367" y="5617"/>
                </a:lnTo>
                <a:lnTo>
                  <a:pt x="73" y="5617"/>
                </a:lnTo>
                <a:lnTo>
                  <a:pt x="72" y="5617"/>
                </a:lnTo>
                <a:lnTo>
                  <a:pt x="73" y="5617"/>
                </a:lnTo>
                <a:lnTo>
                  <a:pt x="66" y="5616"/>
                </a:lnTo>
                <a:lnTo>
                  <a:pt x="64" y="5616"/>
                </a:lnTo>
                <a:lnTo>
                  <a:pt x="61" y="5616"/>
                </a:lnTo>
                <a:lnTo>
                  <a:pt x="62" y="5616"/>
                </a:lnTo>
                <a:lnTo>
                  <a:pt x="55" y="5614"/>
                </a:lnTo>
                <a:lnTo>
                  <a:pt x="54" y="5614"/>
                </a:lnTo>
                <a:lnTo>
                  <a:pt x="52" y="5613"/>
                </a:lnTo>
                <a:lnTo>
                  <a:pt x="53" y="5613"/>
                </a:lnTo>
                <a:lnTo>
                  <a:pt x="47" y="5609"/>
                </a:lnTo>
                <a:lnTo>
                  <a:pt x="46" y="5609"/>
                </a:lnTo>
                <a:lnTo>
                  <a:pt x="44" y="5608"/>
                </a:lnTo>
                <a:lnTo>
                  <a:pt x="45" y="5608"/>
                </a:lnTo>
                <a:lnTo>
                  <a:pt x="39" y="5604"/>
                </a:lnTo>
                <a:lnTo>
                  <a:pt x="37" y="5602"/>
                </a:lnTo>
                <a:lnTo>
                  <a:pt x="33" y="5597"/>
                </a:lnTo>
                <a:lnTo>
                  <a:pt x="31" y="5595"/>
                </a:lnTo>
                <a:lnTo>
                  <a:pt x="32" y="5595"/>
                </a:lnTo>
                <a:lnTo>
                  <a:pt x="28" y="5588"/>
                </a:lnTo>
                <a:lnTo>
                  <a:pt x="27" y="5586"/>
                </a:lnTo>
                <a:lnTo>
                  <a:pt x="25" y="5580"/>
                </a:lnTo>
                <a:lnTo>
                  <a:pt x="25" y="5577"/>
                </a:lnTo>
                <a:lnTo>
                  <a:pt x="24" y="5569"/>
                </a:lnTo>
                <a:lnTo>
                  <a:pt x="24" y="74"/>
                </a:lnTo>
                <a:lnTo>
                  <a:pt x="25" y="64"/>
                </a:lnTo>
                <a:lnTo>
                  <a:pt x="25" y="62"/>
                </a:lnTo>
                <a:lnTo>
                  <a:pt x="27" y="55"/>
                </a:lnTo>
                <a:lnTo>
                  <a:pt x="28" y="53"/>
                </a:lnTo>
                <a:lnTo>
                  <a:pt x="32" y="46"/>
                </a:lnTo>
                <a:lnTo>
                  <a:pt x="31" y="46"/>
                </a:lnTo>
                <a:lnTo>
                  <a:pt x="33" y="44"/>
                </a:lnTo>
                <a:lnTo>
                  <a:pt x="37" y="39"/>
                </a:lnTo>
                <a:lnTo>
                  <a:pt x="39" y="37"/>
                </a:lnTo>
                <a:lnTo>
                  <a:pt x="44" y="33"/>
                </a:lnTo>
                <a:lnTo>
                  <a:pt x="46" y="32"/>
                </a:lnTo>
                <a:lnTo>
                  <a:pt x="53" y="28"/>
                </a:lnTo>
                <a:lnTo>
                  <a:pt x="52" y="28"/>
                </a:lnTo>
                <a:lnTo>
                  <a:pt x="54" y="28"/>
                </a:lnTo>
                <a:lnTo>
                  <a:pt x="55" y="28"/>
                </a:lnTo>
                <a:lnTo>
                  <a:pt x="62" y="25"/>
                </a:lnTo>
                <a:lnTo>
                  <a:pt x="61" y="25"/>
                </a:lnTo>
                <a:lnTo>
                  <a:pt x="64" y="25"/>
                </a:lnTo>
                <a:lnTo>
                  <a:pt x="66" y="25"/>
                </a:lnTo>
                <a:lnTo>
                  <a:pt x="73" y="24"/>
                </a:lnTo>
                <a:lnTo>
                  <a:pt x="367" y="24"/>
                </a:lnTo>
                <a:lnTo>
                  <a:pt x="365" y="21"/>
                </a:lnTo>
                <a:lnTo>
                  <a:pt x="354" y="13"/>
                </a:lnTo>
                <a:lnTo>
                  <a:pt x="342" y="6"/>
                </a:lnTo>
                <a:lnTo>
                  <a:pt x="328" y="2"/>
                </a:lnTo>
                <a:lnTo>
                  <a:pt x="314" y="0"/>
                </a:lnTo>
                <a:close/>
                <a:moveTo>
                  <a:pt x="73" y="5617"/>
                </a:moveTo>
                <a:lnTo>
                  <a:pt x="72" y="5617"/>
                </a:lnTo>
                <a:lnTo>
                  <a:pt x="73" y="5617"/>
                </a:lnTo>
                <a:close/>
                <a:moveTo>
                  <a:pt x="313" y="5617"/>
                </a:moveTo>
                <a:lnTo>
                  <a:pt x="73" y="5617"/>
                </a:lnTo>
                <a:lnTo>
                  <a:pt x="313" y="5617"/>
                </a:lnTo>
                <a:close/>
                <a:moveTo>
                  <a:pt x="368" y="5616"/>
                </a:moveTo>
                <a:lnTo>
                  <a:pt x="325" y="5616"/>
                </a:lnTo>
                <a:lnTo>
                  <a:pt x="322" y="5616"/>
                </a:lnTo>
                <a:lnTo>
                  <a:pt x="320" y="5616"/>
                </a:lnTo>
                <a:lnTo>
                  <a:pt x="313" y="5617"/>
                </a:lnTo>
                <a:lnTo>
                  <a:pt x="314" y="5617"/>
                </a:lnTo>
                <a:lnTo>
                  <a:pt x="367" y="5617"/>
                </a:lnTo>
                <a:lnTo>
                  <a:pt x="368" y="5616"/>
                </a:lnTo>
                <a:lnTo>
                  <a:pt x="322" y="5616"/>
                </a:lnTo>
                <a:lnTo>
                  <a:pt x="323" y="5616"/>
                </a:lnTo>
                <a:lnTo>
                  <a:pt x="368" y="5616"/>
                </a:lnTo>
                <a:close/>
                <a:moveTo>
                  <a:pt x="367" y="5617"/>
                </a:moveTo>
                <a:lnTo>
                  <a:pt x="314" y="5617"/>
                </a:lnTo>
                <a:lnTo>
                  <a:pt x="313" y="5617"/>
                </a:lnTo>
                <a:lnTo>
                  <a:pt x="367" y="5617"/>
                </a:lnTo>
                <a:close/>
                <a:moveTo>
                  <a:pt x="61" y="5616"/>
                </a:moveTo>
                <a:lnTo>
                  <a:pt x="64" y="5616"/>
                </a:lnTo>
                <a:lnTo>
                  <a:pt x="62" y="5616"/>
                </a:lnTo>
                <a:lnTo>
                  <a:pt x="61" y="5616"/>
                </a:lnTo>
                <a:close/>
                <a:moveTo>
                  <a:pt x="62" y="5616"/>
                </a:moveTo>
                <a:lnTo>
                  <a:pt x="64" y="5616"/>
                </a:lnTo>
                <a:lnTo>
                  <a:pt x="66" y="5616"/>
                </a:lnTo>
                <a:lnTo>
                  <a:pt x="62" y="5616"/>
                </a:lnTo>
                <a:close/>
                <a:moveTo>
                  <a:pt x="325" y="5616"/>
                </a:moveTo>
                <a:lnTo>
                  <a:pt x="323" y="5616"/>
                </a:lnTo>
                <a:lnTo>
                  <a:pt x="322" y="5616"/>
                </a:lnTo>
                <a:lnTo>
                  <a:pt x="325" y="5616"/>
                </a:lnTo>
                <a:close/>
                <a:moveTo>
                  <a:pt x="333" y="5613"/>
                </a:moveTo>
                <a:lnTo>
                  <a:pt x="323" y="5616"/>
                </a:lnTo>
                <a:lnTo>
                  <a:pt x="325" y="5616"/>
                </a:lnTo>
                <a:lnTo>
                  <a:pt x="368" y="5616"/>
                </a:lnTo>
                <a:lnTo>
                  <a:pt x="370" y="5614"/>
                </a:lnTo>
                <a:lnTo>
                  <a:pt x="332" y="5614"/>
                </a:lnTo>
                <a:lnTo>
                  <a:pt x="333" y="5613"/>
                </a:lnTo>
                <a:close/>
                <a:moveTo>
                  <a:pt x="62" y="5616"/>
                </a:moveTo>
                <a:lnTo>
                  <a:pt x="61" y="5616"/>
                </a:lnTo>
                <a:lnTo>
                  <a:pt x="62" y="5616"/>
                </a:lnTo>
                <a:close/>
                <a:moveTo>
                  <a:pt x="52" y="5613"/>
                </a:moveTo>
                <a:lnTo>
                  <a:pt x="54" y="5614"/>
                </a:lnTo>
                <a:lnTo>
                  <a:pt x="53" y="5613"/>
                </a:lnTo>
                <a:lnTo>
                  <a:pt x="52" y="5613"/>
                </a:lnTo>
                <a:close/>
                <a:moveTo>
                  <a:pt x="53" y="5613"/>
                </a:moveTo>
                <a:lnTo>
                  <a:pt x="54" y="5614"/>
                </a:lnTo>
                <a:lnTo>
                  <a:pt x="55" y="5614"/>
                </a:lnTo>
                <a:lnTo>
                  <a:pt x="53" y="5613"/>
                </a:lnTo>
                <a:close/>
                <a:moveTo>
                  <a:pt x="334" y="5613"/>
                </a:moveTo>
                <a:lnTo>
                  <a:pt x="333" y="5613"/>
                </a:lnTo>
                <a:lnTo>
                  <a:pt x="332" y="5614"/>
                </a:lnTo>
                <a:lnTo>
                  <a:pt x="334" y="5613"/>
                </a:lnTo>
                <a:close/>
                <a:moveTo>
                  <a:pt x="371" y="5613"/>
                </a:moveTo>
                <a:lnTo>
                  <a:pt x="334" y="5613"/>
                </a:lnTo>
                <a:lnTo>
                  <a:pt x="332" y="5614"/>
                </a:lnTo>
                <a:lnTo>
                  <a:pt x="370" y="5614"/>
                </a:lnTo>
                <a:lnTo>
                  <a:pt x="371" y="5613"/>
                </a:lnTo>
                <a:close/>
                <a:moveTo>
                  <a:pt x="53" y="5613"/>
                </a:moveTo>
                <a:lnTo>
                  <a:pt x="52" y="5613"/>
                </a:lnTo>
                <a:lnTo>
                  <a:pt x="53" y="5613"/>
                </a:lnTo>
                <a:close/>
                <a:moveTo>
                  <a:pt x="341" y="5609"/>
                </a:moveTo>
                <a:lnTo>
                  <a:pt x="333" y="5613"/>
                </a:lnTo>
                <a:lnTo>
                  <a:pt x="334" y="5613"/>
                </a:lnTo>
                <a:lnTo>
                  <a:pt x="371" y="5613"/>
                </a:lnTo>
                <a:lnTo>
                  <a:pt x="373" y="5610"/>
                </a:lnTo>
                <a:lnTo>
                  <a:pt x="340" y="5610"/>
                </a:lnTo>
                <a:lnTo>
                  <a:pt x="341" y="5609"/>
                </a:lnTo>
                <a:close/>
                <a:moveTo>
                  <a:pt x="342" y="5608"/>
                </a:moveTo>
                <a:lnTo>
                  <a:pt x="341" y="5609"/>
                </a:lnTo>
                <a:lnTo>
                  <a:pt x="340" y="5610"/>
                </a:lnTo>
                <a:lnTo>
                  <a:pt x="342" y="5608"/>
                </a:lnTo>
                <a:close/>
                <a:moveTo>
                  <a:pt x="374" y="5608"/>
                </a:moveTo>
                <a:lnTo>
                  <a:pt x="342" y="5608"/>
                </a:lnTo>
                <a:lnTo>
                  <a:pt x="340" y="5610"/>
                </a:lnTo>
                <a:lnTo>
                  <a:pt x="373" y="5610"/>
                </a:lnTo>
                <a:lnTo>
                  <a:pt x="374" y="5609"/>
                </a:lnTo>
                <a:lnTo>
                  <a:pt x="374" y="5608"/>
                </a:lnTo>
                <a:close/>
                <a:moveTo>
                  <a:pt x="44" y="5608"/>
                </a:moveTo>
                <a:lnTo>
                  <a:pt x="46" y="5609"/>
                </a:lnTo>
                <a:lnTo>
                  <a:pt x="45" y="5609"/>
                </a:lnTo>
                <a:lnTo>
                  <a:pt x="44" y="5608"/>
                </a:lnTo>
                <a:close/>
                <a:moveTo>
                  <a:pt x="45" y="5609"/>
                </a:moveTo>
                <a:lnTo>
                  <a:pt x="46" y="5609"/>
                </a:lnTo>
                <a:lnTo>
                  <a:pt x="47" y="5609"/>
                </a:lnTo>
                <a:lnTo>
                  <a:pt x="45" y="5609"/>
                </a:lnTo>
                <a:close/>
                <a:moveTo>
                  <a:pt x="348" y="5603"/>
                </a:moveTo>
                <a:lnTo>
                  <a:pt x="341" y="5609"/>
                </a:lnTo>
                <a:lnTo>
                  <a:pt x="342" y="5608"/>
                </a:lnTo>
                <a:lnTo>
                  <a:pt x="374" y="5608"/>
                </a:lnTo>
                <a:lnTo>
                  <a:pt x="377" y="5604"/>
                </a:lnTo>
                <a:lnTo>
                  <a:pt x="347" y="5604"/>
                </a:lnTo>
                <a:lnTo>
                  <a:pt x="348" y="5603"/>
                </a:lnTo>
                <a:close/>
                <a:moveTo>
                  <a:pt x="45" y="5608"/>
                </a:moveTo>
                <a:lnTo>
                  <a:pt x="44" y="5608"/>
                </a:lnTo>
                <a:lnTo>
                  <a:pt x="45" y="5609"/>
                </a:lnTo>
                <a:lnTo>
                  <a:pt x="45" y="5608"/>
                </a:lnTo>
                <a:close/>
                <a:moveTo>
                  <a:pt x="37" y="5602"/>
                </a:moveTo>
                <a:lnTo>
                  <a:pt x="39" y="5604"/>
                </a:lnTo>
                <a:lnTo>
                  <a:pt x="38" y="5603"/>
                </a:lnTo>
                <a:lnTo>
                  <a:pt x="37" y="5602"/>
                </a:lnTo>
                <a:close/>
                <a:moveTo>
                  <a:pt x="38" y="5603"/>
                </a:moveTo>
                <a:lnTo>
                  <a:pt x="39" y="5604"/>
                </a:lnTo>
                <a:lnTo>
                  <a:pt x="38" y="5603"/>
                </a:lnTo>
                <a:close/>
                <a:moveTo>
                  <a:pt x="349" y="5602"/>
                </a:moveTo>
                <a:lnTo>
                  <a:pt x="348" y="5603"/>
                </a:lnTo>
                <a:lnTo>
                  <a:pt x="347" y="5604"/>
                </a:lnTo>
                <a:lnTo>
                  <a:pt x="349" y="5602"/>
                </a:lnTo>
                <a:close/>
                <a:moveTo>
                  <a:pt x="378" y="5602"/>
                </a:moveTo>
                <a:lnTo>
                  <a:pt x="349" y="5602"/>
                </a:lnTo>
                <a:lnTo>
                  <a:pt x="347" y="5604"/>
                </a:lnTo>
                <a:lnTo>
                  <a:pt x="377" y="5604"/>
                </a:lnTo>
                <a:lnTo>
                  <a:pt x="378" y="5602"/>
                </a:lnTo>
                <a:close/>
                <a:moveTo>
                  <a:pt x="37" y="5602"/>
                </a:moveTo>
                <a:lnTo>
                  <a:pt x="37" y="5602"/>
                </a:lnTo>
                <a:lnTo>
                  <a:pt x="38" y="5603"/>
                </a:lnTo>
                <a:lnTo>
                  <a:pt x="37" y="5602"/>
                </a:lnTo>
                <a:close/>
                <a:moveTo>
                  <a:pt x="354" y="5596"/>
                </a:moveTo>
                <a:lnTo>
                  <a:pt x="348" y="5603"/>
                </a:lnTo>
                <a:lnTo>
                  <a:pt x="349" y="5602"/>
                </a:lnTo>
                <a:lnTo>
                  <a:pt x="378" y="5602"/>
                </a:lnTo>
                <a:lnTo>
                  <a:pt x="380" y="5597"/>
                </a:lnTo>
                <a:lnTo>
                  <a:pt x="353" y="5597"/>
                </a:lnTo>
                <a:lnTo>
                  <a:pt x="354" y="5596"/>
                </a:lnTo>
                <a:close/>
                <a:moveTo>
                  <a:pt x="31" y="5595"/>
                </a:moveTo>
                <a:lnTo>
                  <a:pt x="33" y="5597"/>
                </a:lnTo>
                <a:lnTo>
                  <a:pt x="32" y="5596"/>
                </a:lnTo>
                <a:lnTo>
                  <a:pt x="31" y="5595"/>
                </a:lnTo>
                <a:close/>
                <a:moveTo>
                  <a:pt x="32" y="5596"/>
                </a:moveTo>
                <a:lnTo>
                  <a:pt x="33" y="5597"/>
                </a:lnTo>
                <a:lnTo>
                  <a:pt x="32" y="5596"/>
                </a:lnTo>
                <a:close/>
                <a:moveTo>
                  <a:pt x="355" y="5595"/>
                </a:moveTo>
                <a:lnTo>
                  <a:pt x="354" y="5596"/>
                </a:lnTo>
                <a:lnTo>
                  <a:pt x="353" y="5597"/>
                </a:lnTo>
                <a:lnTo>
                  <a:pt x="355" y="5595"/>
                </a:lnTo>
                <a:close/>
                <a:moveTo>
                  <a:pt x="381" y="5595"/>
                </a:moveTo>
                <a:lnTo>
                  <a:pt x="355" y="5595"/>
                </a:lnTo>
                <a:lnTo>
                  <a:pt x="353" y="5597"/>
                </a:lnTo>
                <a:lnTo>
                  <a:pt x="380" y="5597"/>
                </a:lnTo>
                <a:lnTo>
                  <a:pt x="381" y="5595"/>
                </a:lnTo>
                <a:close/>
                <a:moveTo>
                  <a:pt x="32" y="5595"/>
                </a:moveTo>
                <a:lnTo>
                  <a:pt x="31" y="5595"/>
                </a:lnTo>
                <a:lnTo>
                  <a:pt x="32" y="5596"/>
                </a:lnTo>
                <a:lnTo>
                  <a:pt x="32" y="5595"/>
                </a:lnTo>
                <a:close/>
                <a:moveTo>
                  <a:pt x="358" y="5587"/>
                </a:moveTo>
                <a:lnTo>
                  <a:pt x="354" y="5596"/>
                </a:lnTo>
                <a:lnTo>
                  <a:pt x="355" y="5595"/>
                </a:lnTo>
                <a:lnTo>
                  <a:pt x="381" y="5595"/>
                </a:lnTo>
                <a:lnTo>
                  <a:pt x="383" y="5588"/>
                </a:lnTo>
                <a:lnTo>
                  <a:pt x="358" y="5588"/>
                </a:lnTo>
                <a:lnTo>
                  <a:pt x="358" y="5587"/>
                </a:lnTo>
                <a:close/>
                <a:moveTo>
                  <a:pt x="27" y="5586"/>
                </a:moveTo>
                <a:lnTo>
                  <a:pt x="28" y="5588"/>
                </a:lnTo>
                <a:lnTo>
                  <a:pt x="28" y="5587"/>
                </a:lnTo>
                <a:lnTo>
                  <a:pt x="27" y="5586"/>
                </a:lnTo>
                <a:close/>
                <a:moveTo>
                  <a:pt x="28" y="5587"/>
                </a:moveTo>
                <a:lnTo>
                  <a:pt x="28" y="5588"/>
                </a:lnTo>
                <a:lnTo>
                  <a:pt x="28" y="5587"/>
                </a:lnTo>
                <a:close/>
                <a:moveTo>
                  <a:pt x="359" y="5586"/>
                </a:moveTo>
                <a:lnTo>
                  <a:pt x="358" y="5587"/>
                </a:lnTo>
                <a:lnTo>
                  <a:pt x="358" y="5588"/>
                </a:lnTo>
                <a:lnTo>
                  <a:pt x="359" y="5586"/>
                </a:lnTo>
                <a:close/>
                <a:moveTo>
                  <a:pt x="384" y="5586"/>
                </a:moveTo>
                <a:lnTo>
                  <a:pt x="359" y="5586"/>
                </a:lnTo>
                <a:lnTo>
                  <a:pt x="358" y="5588"/>
                </a:lnTo>
                <a:lnTo>
                  <a:pt x="383" y="5588"/>
                </a:lnTo>
                <a:lnTo>
                  <a:pt x="384" y="5586"/>
                </a:lnTo>
                <a:close/>
                <a:moveTo>
                  <a:pt x="361" y="5578"/>
                </a:moveTo>
                <a:lnTo>
                  <a:pt x="358" y="5587"/>
                </a:lnTo>
                <a:lnTo>
                  <a:pt x="359" y="5586"/>
                </a:lnTo>
                <a:lnTo>
                  <a:pt x="384" y="5586"/>
                </a:lnTo>
                <a:lnTo>
                  <a:pt x="385" y="5583"/>
                </a:lnTo>
                <a:lnTo>
                  <a:pt x="385" y="5580"/>
                </a:lnTo>
                <a:lnTo>
                  <a:pt x="361" y="5580"/>
                </a:lnTo>
                <a:lnTo>
                  <a:pt x="361" y="5578"/>
                </a:lnTo>
                <a:close/>
                <a:moveTo>
                  <a:pt x="27" y="5586"/>
                </a:moveTo>
                <a:lnTo>
                  <a:pt x="27" y="5586"/>
                </a:lnTo>
                <a:lnTo>
                  <a:pt x="28" y="5587"/>
                </a:lnTo>
                <a:lnTo>
                  <a:pt x="27" y="5586"/>
                </a:lnTo>
                <a:close/>
                <a:moveTo>
                  <a:pt x="25" y="5577"/>
                </a:moveTo>
                <a:lnTo>
                  <a:pt x="25" y="5580"/>
                </a:lnTo>
                <a:lnTo>
                  <a:pt x="25" y="5578"/>
                </a:lnTo>
                <a:lnTo>
                  <a:pt x="25" y="5577"/>
                </a:lnTo>
                <a:close/>
                <a:moveTo>
                  <a:pt x="25" y="5578"/>
                </a:moveTo>
                <a:lnTo>
                  <a:pt x="25" y="5580"/>
                </a:lnTo>
                <a:lnTo>
                  <a:pt x="25" y="5578"/>
                </a:lnTo>
                <a:close/>
                <a:moveTo>
                  <a:pt x="362" y="5577"/>
                </a:moveTo>
                <a:lnTo>
                  <a:pt x="361" y="5578"/>
                </a:lnTo>
                <a:lnTo>
                  <a:pt x="361" y="5580"/>
                </a:lnTo>
                <a:lnTo>
                  <a:pt x="362" y="5577"/>
                </a:lnTo>
                <a:close/>
                <a:moveTo>
                  <a:pt x="385" y="5577"/>
                </a:moveTo>
                <a:lnTo>
                  <a:pt x="362" y="5577"/>
                </a:lnTo>
                <a:lnTo>
                  <a:pt x="361" y="5580"/>
                </a:lnTo>
                <a:lnTo>
                  <a:pt x="385" y="5580"/>
                </a:lnTo>
                <a:lnTo>
                  <a:pt x="385" y="5577"/>
                </a:lnTo>
                <a:close/>
                <a:moveTo>
                  <a:pt x="25" y="5577"/>
                </a:moveTo>
                <a:lnTo>
                  <a:pt x="25" y="5577"/>
                </a:lnTo>
                <a:lnTo>
                  <a:pt x="25" y="5578"/>
                </a:lnTo>
                <a:lnTo>
                  <a:pt x="25" y="5577"/>
                </a:lnTo>
                <a:close/>
                <a:moveTo>
                  <a:pt x="386" y="5567"/>
                </a:moveTo>
                <a:lnTo>
                  <a:pt x="362" y="5567"/>
                </a:lnTo>
                <a:lnTo>
                  <a:pt x="362" y="5569"/>
                </a:lnTo>
                <a:lnTo>
                  <a:pt x="361" y="5578"/>
                </a:lnTo>
                <a:lnTo>
                  <a:pt x="362" y="5577"/>
                </a:lnTo>
                <a:lnTo>
                  <a:pt x="385" y="5577"/>
                </a:lnTo>
                <a:lnTo>
                  <a:pt x="386" y="5569"/>
                </a:lnTo>
                <a:lnTo>
                  <a:pt x="386" y="5567"/>
                </a:lnTo>
                <a:close/>
                <a:moveTo>
                  <a:pt x="24" y="5568"/>
                </a:moveTo>
                <a:lnTo>
                  <a:pt x="24" y="5569"/>
                </a:lnTo>
                <a:lnTo>
                  <a:pt x="24" y="5568"/>
                </a:lnTo>
                <a:close/>
                <a:moveTo>
                  <a:pt x="362" y="5568"/>
                </a:moveTo>
                <a:lnTo>
                  <a:pt x="362" y="5569"/>
                </a:lnTo>
                <a:lnTo>
                  <a:pt x="362" y="5568"/>
                </a:lnTo>
                <a:close/>
                <a:moveTo>
                  <a:pt x="386" y="73"/>
                </a:moveTo>
                <a:lnTo>
                  <a:pt x="362" y="73"/>
                </a:lnTo>
                <a:lnTo>
                  <a:pt x="362" y="74"/>
                </a:lnTo>
                <a:lnTo>
                  <a:pt x="362" y="5568"/>
                </a:lnTo>
                <a:lnTo>
                  <a:pt x="362" y="5567"/>
                </a:lnTo>
                <a:lnTo>
                  <a:pt x="386" y="5567"/>
                </a:lnTo>
                <a:lnTo>
                  <a:pt x="386" y="73"/>
                </a:lnTo>
                <a:close/>
                <a:moveTo>
                  <a:pt x="24" y="5567"/>
                </a:moveTo>
                <a:lnTo>
                  <a:pt x="24" y="5567"/>
                </a:lnTo>
                <a:lnTo>
                  <a:pt x="24" y="5568"/>
                </a:lnTo>
                <a:lnTo>
                  <a:pt x="24" y="5567"/>
                </a:lnTo>
                <a:close/>
                <a:moveTo>
                  <a:pt x="24" y="73"/>
                </a:moveTo>
                <a:lnTo>
                  <a:pt x="24" y="74"/>
                </a:lnTo>
                <a:lnTo>
                  <a:pt x="24" y="73"/>
                </a:lnTo>
                <a:close/>
                <a:moveTo>
                  <a:pt x="362" y="73"/>
                </a:moveTo>
                <a:lnTo>
                  <a:pt x="362" y="74"/>
                </a:lnTo>
                <a:lnTo>
                  <a:pt x="362" y="73"/>
                </a:lnTo>
                <a:close/>
                <a:moveTo>
                  <a:pt x="24" y="73"/>
                </a:moveTo>
                <a:lnTo>
                  <a:pt x="24" y="73"/>
                </a:lnTo>
                <a:close/>
                <a:moveTo>
                  <a:pt x="385" y="62"/>
                </a:moveTo>
                <a:lnTo>
                  <a:pt x="361" y="62"/>
                </a:lnTo>
                <a:lnTo>
                  <a:pt x="362" y="64"/>
                </a:lnTo>
                <a:lnTo>
                  <a:pt x="361" y="64"/>
                </a:lnTo>
                <a:lnTo>
                  <a:pt x="362" y="73"/>
                </a:lnTo>
                <a:lnTo>
                  <a:pt x="386" y="73"/>
                </a:lnTo>
                <a:lnTo>
                  <a:pt x="386" y="72"/>
                </a:lnTo>
                <a:lnTo>
                  <a:pt x="385" y="64"/>
                </a:lnTo>
                <a:lnTo>
                  <a:pt x="362" y="64"/>
                </a:lnTo>
                <a:lnTo>
                  <a:pt x="361" y="63"/>
                </a:lnTo>
                <a:lnTo>
                  <a:pt x="385" y="63"/>
                </a:lnTo>
                <a:lnTo>
                  <a:pt x="385" y="62"/>
                </a:lnTo>
                <a:close/>
                <a:moveTo>
                  <a:pt x="25" y="62"/>
                </a:moveTo>
                <a:lnTo>
                  <a:pt x="25" y="64"/>
                </a:lnTo>
                <a:lnTo>
                  <a:pt x="25" y="63"/>
                </a:lnTo>
                <a:lnTo>
                  <a:pt x="25" y="62"/>
                </a:lnTo>
                <a:close/>
                <a:moveTo>
                  <a:pt x="25" y="63"/>
                </a:moveTo>
                <a:lnTo>
                  <a:pt x="25" y="64"/>
                </a:lnTo>
                <a:lnTo>
                  <a:pt x="25" y="63"/>
                </a:lnTo>
                <a:close/>
                <a:moveTo>
                  <a:pt x="361" y="62"/>
                </a:moveTo>
                <a:lnTo>
                  <a:pt x="361" y="63"/>
                </a:lnTo>
                <a:lnTo>
                  <a:pt x="362" y="64"/>
                </a:lnTo>
                <a:lnTo>
                  <a:pt x="361" y="62"/>
                </a:lnTo>
                <a:close/>
                <a:moveTo>
                  <a:pt x="358" y="54"/>
                </a:moveTo>
                <a:lnTo>
                  <a:pt x="361" y="63"/>
                </a:lnTo>
                <a:lnTo>
                  <a:pt x="361" y="62"/>
                </a:lnTo>
                <a:lnTo>
                  <a:pt x="385" y="62"/>
                </a:lnTo>
                <a:lnTo>
                  <a:pt x="385" y="58"/>
                </a:lnTo>
                <a:lnTo>
                  <a:pt x="384" y="55"/>
                </a:lnTo>
                <a:lnTo>
                  <a:pt x="359" y="55"/>
                </a:lnTo>
                <a:lnTo>
                  <a:pt x="358" y="54"/>
                </a:lnTo>
                <a:close/>
                <a:moveTo>
                  <a:pt x="25" y="62"/>
                </a:moveTo>
                <a:lnTo>
                  <a:pt x="25" y="62"/>
                </a:lnTo>
                <a:lnTo>
                  <a:pt x="25" y="63"/>
                </a:lnTo>
                <a:lnTo>
                  <a:pt x="25" y="62"/>
                </a:lnTo>
                <a:close/>
                <a:moveTo>
                  <a:pt x="28" y="53"/>
                </a:moveTo>
                <a:lnTo>
                  <a:pt x="27" y="55"/>
                </a:lnTo>
                <a:lnTo>
                  <a:pt x="28" y="54"/>
                </a:lnTo>
                <a:lnTo>
                  <a:pt x="28" y="53"/>
                </a:lnTo>
                <a:close/>
                <a:moveTo>
                  <a:pt x="28" y="54"/>
                </a:moveTo>
                <a:lnTo>
                  <a:pt x="27" y="55"/>
                </a:lnTo>
                <a:lnTo>
                  <a:pt x="28" y="54"/>
                </a:lnTo>
                <a:close/>
                <a:moveTo>
                  <a:pt x="358" y="53"/>
                </a:moveTo>
                <a:lnTo>
                  <a:pt x="358" y="54"/>
                </a:lnTo>
                <a:lnTo>
                  <a:pt x="359" y="55"/>
                </a:lnTo>
                <a:lnTo>
                  <a:pt x="358" y="53"/>
                </a:lnTo>
                <a:close/>
                <a:moveTo>
                  <a:pt x="383" y="53"/>
                </a:moveTo>
                <a:lnTo>
                  <a:pt x="358" y="53"/>
                </a:lnTo>
                <a:lnTo>
                  <a:pt x="359" y="55"/>
                </a:lnTo>
                <a:lnTo>
                  <a:pt x="384" y="55"/>
                </a:lnTo>
                <a:lnTo>
                  <a:pt x="383" y="53"/>
                </a:lnTo>
                <a:close/>
                <a:moveTo>
                  <a:pt x="28" y="53"/>
                </a:moveTo>
                <a:lnTo>
                  <a:pt x="28" y="53"/>
                </a:lnTo>
                <a:lnTo>
                  <a:pt x="28" y="54"/>
                </a:lnTo>
                <a:lnTo>
                  <a:pt x="28" y="53"/>
                </a:lnTo>
                <a:close/>
                <a:moveTo>
                  <a:pt x="354" y="45"/>
                </a:moveTo>
                <a:lnTo>
                  <a:pt x="358" y="54"/>
                </a:lnTo>
                <a:lnTo>
                  <a:pt x="358" y="53"/>
                </a:lnTo>
                <a:lnTo>
                  <a:pt x="383" y="53"/>
                </a:lnTo>
                <a:lnTo>
                  <a:pt x="381" y="46"/>
                </a:lnTo>
                <a:lnTo>
                  <a:pt x="355" y="46"/>
                </a:lnTo>
                <a:lnTo>
                  <a:pt x="354" y="45"/>
                </a:lnTo>
                <a:close/>
                <a:moveTo>
                  <a:pt x="33" y="44"/>
                </a:moveTo>
                <a:lnTo>
                  <a:pt x="31" y="46"/>
                </a:lnTo>
                <a:lnTo>
                  <a:pt x="32" y="46"/>
                </a:lnTo>
                <a:lnTo>
                  <a:pt x="33" y="44"/>
                </a:lnTo>
                <a:close/>
                <a:moveTo>
                  <a:pt x="32" y="46"/>
                </a:moveTo>
                <a:lnTo>
                  <a:pt x="31" y="46"/>
                </a:lnTo>
                <a:lnTo>
                  <a:pt x="32" y="46"/>
                </a:lnTo>
                <a:close/>
                <a:moveTo>
                  <a:pt x="353" y="44"/>
                </a:moveTo>
                <a:lnTo>
                  <a:pt x="354" y="45"/>
                </a:lnTo>
                <a:lnTo>
                  <a:pt x="355" y="46"/>
                </a:lnTo>
                <a:lnTo>
                  <a:pt x="353" y="44"/>
                </a:lnTo>
                <a:close/>
                <a:moveTo>
                  <a:pt x="380" y="44"/>
                </a:moveTo>
                <a:lnTo>
                  <a:pt x="353" y="44"/>
                </a:lnTo>
                <a:lnTo>
                  <a:pt x="355" y="46"/>
                </a:lnTo>
                <a:lnTo>
                  <a:pt x="381" y="46"/>
                </a:lnTo>
                <a:lnTo>
                  <a:pt x="380" y="44"/>
                </a:lnTo>
                <a:close/>
                <a:moveTo>
                  <a:pt x="33" y="44"/>
                </a:moveTo>
                <a:lnTo>
                  <a:pt x="33" y="44"/>
                </a:lnTo>
                <a:lnTo>
                  <a:pt x="32" y="46"/>
                </a:lnTo>
                <a:lnTo>
                  <a:pt x="33" y="44"/>
                </a:lnTo>
                <a:close/>
                <a:moveTo>
                  <a:pt x="348" y="38"/>
                </a:moveTo>
                <a:lnTo>
                  <a:pt x="354" y="45"/>
                </a:lnTo>
                <a:lnTo>
                  <a:pt x="353" y="44"/>
                </a:lnTo>
                <a:lnTo>
                  <a:pt x="380" y="44"/>
                </a:lnTo>
                <a:lnTo>
                  <a:pt x="378" y="39"/>
                </a:lnTo>
                <a:lnTo>
                  <a:pt x="349" y="39"/>
                </a:lnTo>
                <a:lnTo>
                  <a:pt x="348" y="38"/>
                </a:lnTo>
                <a:close/>
                <a:moveTo>
                  <a:pt x="39" y="37"/>
                </a:moveTo>
                <a:lnTo>
                  <a:pt x="37" y="39"/>
                </a:lnTo>
                <a:lnTo>
                  <a:pt x="38" y="38"/>
                </a:lnTo>
                <a:lnTo>
                  <a:pt x="39" y="37"/>
                </a:lnTo>
                <a:close/>
                <a:moveTo>
                  <a:pt x="38" y="38"/>
                </a:moveTo>
                <a:lnTo>
                  <a:pt x="37" y="39"/>
                </a:lnTo>
                <a:lnTo>
                  <a:pt x="38" y="38"/>
                </a:lnTo>
                <a:close/>
                <a:moveTo>
                  <a:pt x="347" y="37"/>
                </a:moveTo>
                <a:lnTo>
                  <a:pt x="348" y="38"/>
                </a:lnTo>
                <a:lnTo>
                  <a:pt x="349" y="39"/>
                </a:lnTo>
                <a:lnTo>
                  <a:pt x="347" y="37"/>
                </a:lnTo>
                <a:close/>
                <a:moveTo>
                  <a:pt x="377" y="37"/>
                </a:moveTo>
                <a:lnTo>
                  <a:pt x="347" y="37"/>
                </a:lnTo>
                <a:lnTo>
                  <a:pt x="349" y="39"/>
                </a:lnTo>
                <a:lnTo>
                  <a:pt x="378" y="39"/>
                </a:lnTo>
                <a:lnTo>
                  <a:pt x="377" y="37"/>
                </a:lnTo>
                <a:close/>
                <a:moveTo>
                  <a:pt x="39" y="37"/>
                </a:moveTo>
                <a:lnTo>
                  <a:pt x="39" y="37"/>
                </a:lnTo>
                <a:lnTo>
                  <a:pt x="38" y="38"/>
                </a:lnTo>
                <a:lnTo>
                  <a:pt x="39" y="37"/>
                </a:lnTo>
                <a:close/>
                <a:moveTo>
                  <a:pt x="341" y="33"/>
                </a:moveTo>
                <a:lnTo>
                  <a:pt x="348" y="38"/>
                </a:lnTo>
                <a:lnTo>
                  <a:pt x="347" y="37"/>
                </a:lnTo>
                <a:lnTo>
                  <a:pt x="377" y="37"/>
                </a:lnTo>
                <a:lnTo>
                  <a:pt x="374" y="33"/>
                </a:lnTo>
                <a:lnTo>
                  <a:pt x="342" y="33"/>
                </a:lnTo>
                <a:lnTo>
                  <a:pt x="341" y="33"/>
                </a:lnTo>
                <a:close/>
                <a:moveTo>
                  <a:pt x="46" y="32"/>
                </a:moveTo>
                <a:lnTo>
                  <a:pt x="44" y="33"/>
                </a:lnTo>
                <a:lnTo>
                  <a:pt x="45" y="33"/>
                </a:lnTo>
                <a:lnTo>
                  <a:pt x="46" y="32"/>
                </a:lnTo>
                <a:close/>
                <a:moveTo>
                  <a:pt x="45" y="33"/>
                </a:moveTo>
                <a:lnTo>
                  <a:pt x="44" y="33"/>
                </a:lnTo>
                <a:lnTo>
                  <a:pt x="45" y="33"/>
                </a:lnTo>
                <a:close/>
                <a:moveTo>
                  <a:pt x="340" y="32"/>
                </a:moveTo>
                <a:lnTo>
                  <a:pt x="341" y="33"/>
                </a:lnTo>
                <a:lnTo>
                  <a:pt x="342" y="33"/>
                </a:lnTo>
                <a:lnTo>
                  <a:pt x="340" y="32"/>
                </a:lnTo>
                <a:close/>
                <a:moveTo>
                  <a:pt x="373" y="32"/>
                </a:moveTo>
                <a:lnTo>
                  <a:pt x="340" y="32"/>
                </a:lnTo>
                <a:lnTo>
                  <a:pt x="342" y="33"/>
                </a:lnTo>
                <a:lnTo>
                  <a:pt x="374" y="33"/>
                </a:lnTo>
                <a:lnTo>
                  <a:pt x="374" y="32"/>
                </a:lnTo>
                <a:lnTo>
                  <a:pt x="373" y="32"/>
                </a:lnTo>
                <a:close/>
                <a:moveTo>
                  <a:pt x="333" y="28"/>
                </a:moveTo>
                <a:lnTo>
                  <a:pt x="341" y="33"/>
                </a:lnTo>
                <a:lnTo>
                  <a:pt x="340" y="32"/>
                </a:lnTo>
                <a:lnTo>
                  <a:pt x="373" y="32"/>
                </a:lnTo>
                <a:lnTo>
                  <a:pt x="371" y="28"/>
                </a:lnTo>
                <a:lnTo>
                  <a:pt x="334" y="28"/>
                </a:lnTo>
                <a:lnTo>
                  <a:pt x="333" y="28"/>
                </a:lnTo>
                <a:close/>
                <a:moveTo>
                  <a:pt x="46" y="32"/>
                </a:moveTo>
                <a:lnTo>
                  <a:pt x="46" y="32"/>
                </a:lnTo>
                <a:lnTo>
                  <a:pt x="45" y="33"/>
                </a:lnTo>
                <a:lnTo>
                  <a:pt x="46" y="32"/>
                </a:lnTo>
                <a:close/>
                <a:moveTo>
                  <a:pt x="54" y="28"/>
                </a:moveTo>
                <a:lnTo>
                  <a:pt x="52" y="28"/>
                </a:lnTo>
                <a:lnTo>
                  <a:pt x="53" y="28"/>
                </a:lnTo>
                <a:lnTo>
                  <a:pt x="54" y="28"/>
                </a:lnTo>
                <a:close/>
                <a:moveTo>
                  <a:pt x="53" y="28"/>
                </a:moveTo>
                <a:lnTo>
                  <a:pt x="52" y="28"/>
                </a:lnTo>
                <a:lnTo>
                  <a:pt x="53" y="28"/>
                </a:lnTo>
                <a:close/>
                <a:moveTo>
                  <a:pt x="332" y="28"/>
                </a:moveTo>
                <a:lnTo>
                  <a:pt x="333" y="28"/>
                </a:lnTo>
                <a:lnTo>
                  <a:pt x="334" y="28"/>
                </a:lnTo>
                <a:lnTo>
                  <a:pt x="332" y="28"/>
                </a:lnTo>
                <a:close/>
                <a:moveTo>
                  <a:pt x="370" y="28"/>
                </a:moveTo>
                <a:lnTo>
                  <a:pt x="332" y="28"/>
                </a:lnTo>
                <a:lnTo>
                  <a:pt x="334" y="28"/>
                </a:lnTo>
                <a:lnTo>
                  <a:pt x="371" y="28"/>
                </a:lnTo>
                <a:lnTo>
                  <a:pt x="370" y="28"/>
                </a:lnTo>
                <a:close/>
                <a:moveTo>
                  <a:pt x="55" y="28"/>
                </a:moveTo>
                <a:lnTo>
                  <a:pt x="54" y="28"/>
                </a:lnTo>
                <a:lnTo>
                  <a:pt x="53" y="28"/>
                </a:lnTo>
                <a:lnTo>
                  <a:pt x="55" y="28"/>
                </a:lnTo>
                <a:close/>
                <a:moveTo>
                  <a:pt x="323" y="25"/>
                </a:moveTo>
                <a:lnTo>
                  <a:pt x="333" y="28"/>
                </a:lnTo>
                <a:lnTo>
                  <a:pt x="332" y="28"/>
                </a:lnTo>
                <a:lnTo>
                  <a:pt x="370" y="28"/>
                </a:lnTo>
                <a:lnTo>
                  <a:pt x="368" y="25"/>
                </a:lnTo>
                <a:lnTo>
                  <a:pt x="325" y="25"/>
                </a:lnTo>
                <a:lnTo>
                  <a:pt x="323" y="25"/>
                </a:lnTo>
                <a:close/>
                <a:moveTo>
                  <a:pt x="64" y="25"/>
                </a:moveTo>
                <a:lnTo>
                  <a:pt x="61" y="25"/>
                </a:lnTo>
                <a:lnTo>
                  <a:pt x="63" y="25"/>
                </a:lnTo>
                <a:lnTo>
                  <a:pt x="64" y="25"/>
                </a:lnTo>
                <a:close/>
                <a:moveTo>
                  <a:pt x="63" y="25"/>
                </a:moveTo>
                <a:lnTo>
                  <a:pt x="61" y="25"/>
                </a:lnTo>
                <a:lnTo>
                  <a:pt x="62" y="25"/>
                </a:lnTo>
                <a:lnTo>
                  <a:pt x="63" y="25"/>
                </a:lnTo>
                <a:close/>
                <a:moveTo>
                  <a:pt x="322" y="25"/>
                </a:moveTo>
                <a:lnTo>
                  <a:pt x="323" y="25"/>
                </a:lnTo>
                <a:lnTo>
                  <a:pt x="325" y="25"/>
                </a:lnTo>
                <a:lnTo>
                  <a:pt x="322" y="25"/>
                </a:lnTo>
                <a:close/>
                <a:moveTo>
                  <a:pt x="368" y="25"/>
                </a:moveTo>
                <a:lnTo>
                  <a:pt x="322" y="25"/>
                </a:lnTo>
                <a:lnTo>
                  <a:pt x="325" y="25"/>
                </a:lnTo>
                <a:lnTo>
                  <a:pt x="368" y="25"/>
                </a:lnTo>
                <a:close/>
                <a:moveTo>
                  <a:pt x="367" y="24"/>
                </a:moveTo>
                <a:lnTo>
                  <a:pt x="313" y="24"/>
                </a:lnTo>
                <a:lnTo>
                  <a:pt x="323" y="25"/>
                </a:lnTo>
                <a:lnTo>
                  <a:pt x="322" y="25"/>
                </a:lnTo>
                <a:lnTo>
                  <a:pt x="368" y="25"/>
                </a:lnTo>
                <a:lnTo>
                  <a:pt x="367" y="24"/>
                </a:lnTo>
                <a:close/>
                <a:moveTo>
                  <a:pt x="66" y="25"/>
                </a:moveTo>
                <a:lnTo>
                  <a:pt x="64" y="25"/>
                </a:lnTo>
                <a:lnTo>
                  <a:pt x="63" y="25"/>
                </a:lnTo>
                <a:lnTo>
                  <a:pt x="66" y="25"/>
                </a:lnTo>
                <a:close/>
              </a:path>
            </a:pathLst>
          </a:custGeom>
          <a:solidFill>
            <a:srgbClr val="006F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it-IT"/>
          </a:p>
        </p:txBody>
      </p:sp>
      <p:grpSp>
        <p:nvGrpSpPr>
          <p:cNvPr id="175" name="Group 156">
            <a:extLst>
              <a:ext uri="{FF2B5EF4-FFF2-40B4-BE49-F238E27FC236}">
                <a16:creationId xmlns:a16="http://schemas.microsoft.com/office/drawing/2014/main" id="{36AA53FA-05EF-4970-8DAD-416FB4DE4446}"/>
              </a:ext>
            </a:extLst>
          </p:cNvPr>
          <p:cNvGrpSpPr>
            <a:grpSpLocks/>
          </p:cNvGrpSpPr>
          <p:nvPr/>
        </p:nvGrpSpPr>
        <p:grpSpPr bwMode="auto">
          <a:xfrm>
            <a:off x="2415268" y="1789748"/>
            <a:ext cx="5130800" cy="3980180"/>
            <a:chOff x="1631" y="-268"/>
            <a:chExt cx="8080" cy="6268"/>
          </a:xfrm>
        </p:grpSpPr>
        <p:sp>
          <p:nvSpPr>
            <p:cNvPr id="176" name="AutoShape 200">
              <a:extLst>
                <a:ext uri="{FF2B5EF4-FFF2-40B4-BE49-F238E27FC236}">
                  <a16:creationId xmlns:a16="http://schemas.microsoft.com/office/drawing/2014/main" id="{CA0CC97C-994C-42B1-BCAE-2CEC4DCF3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2" y="99"/>
              <a:ext cx="32" cy="5717"/>
            </a:xfrm>
            <a:custGeom>
              <a:avLst/>
              <a:gdLst>
                <a:gd name="T0" fmla="+- 0 4584 4552"/>
                <a:gd name="T1" fmla="*/ T0 w 32"/>
                <a:gd name="T2" fmla="+- 0 4761 99"/>
                <a:gd name="T3" fmla="*/ 4761 h 5717"/>
                <a:gd name="T4" fmla="+- 0 4552 4552"/>
                <a:gd name="T5" fmla="*/ T4 w 32"/>
                <a:gd name="T6" fmla="+- 0 4634 99"/>
                <a:gd name="T7" fmla="*/ 4634 h 5717"/>
                <a:gd name="T8" fmla="+- 0 4552 4552"/>
                <a:gd name="T9" fmla="*/ T8 w 32"/>
                <a:gd name="T10" fmla="+- 0 4412 99"/>
                <a:gd name="T11" fmla="*/ 4412 h 5717"/>
                <a:gd name="T12" fmla="+- 0 4584 4552"/>
                <a:gd name="T13" fmla="*/ T12 w 32"/>
                <a:gd name="T14" fmla="+- 0 4286 99"/>
                <a:gd name="T15" fmla="*/ 4286 h 5717"/>
                <a:gd name="T16" fmla="+- 0 4584 4552"/>
                <a:gd name="T17" fmla="*/ T16 w 32"/>
                <a:gd name="T18" fmla="+- 0 4286 99"/>
                <a:gd name="T19" fmla="*/ 4286 h 5717"/>
                <a:gd name="T20" fmla="+- 0 4584 4552"/>
                <a:gd name="T21" fmla="*/ T20 w 32"/>
                <a:gd name="T22" fmla="+- 0 4254 99"/>
                <a:gd name="T23" fmla="*/ 4254 h 5717"/>
                <a:gd name="T24" fmla="+- 0 4552 4552"/>
                <a:gd name="T25" fmla="*/ T24 w 32"/>
                <a:gd name="T26" fmla="+- 0 4127 99"/>
                <a:gd name="T27" fmla="*/ 4127 h 5717"/>
                <a:gd name="T28" fmla="+- 0 4552 4552"/>
                <a:gd name="T29" fmla="*/ T28 w 32"/>
                <a:gd name="T30" fmla="+- 0 3905 99"/>
                <a:gd name="T31" fmla="*/ 3905 h 5717"/>
                <a:gd name="T32" fmla="+- 0 4584 4552"/>
                <a:gd name="T33" fmla="*/ T32 w 32"/>
                <a:gd name="T34" fmla="+- 0 3778 99"/>
                <a:gd name="T35" fmla="*/ 3778 h 5717"/>
                <a:gd name="T36" fmla="+- 0 4584 4552"/>
                <a:gd name="T37" fmla="*/ T36 w 32"/>
                <a:gd name="T38" fmla="+- 0 3778 99"/>
                <a:gd name="T39" fmla="*/ 3778 h 5717"/>
                <a:gd name="T40" fmla="+- 0 4584 4552"/>
                <a:gd name="T41" fmla="*/ T40 w 32"/>
                <a:gd name="T42" fmla="+- 0 3746 99"/>
                <a:gd name="T43" fmla="*/ 3746 h 5717"/>
                <a:gd name="T44" fmla="+- 0 4552 4552"/>
                <a:gd name="T45" fmla="*/ T44 w 32"/>
                <a:gd name="T46" fmla="+- 0 3620 99"/>
                <a:gd name="T47" fmla="*/ 3620 h 5717"/>
                <a:gd name="T48" fmla="+- 0 4552 4552"/>
                <a:gd name="T49" fmla="*/ T48 w 32"/>
                <a:gd name="T50" fmla="+- 0 3398 99"/>
                <a:gd name="T51" fmla="*/ 3398 h 5717"/>
                <a:gd name="T52" fmla="+- 0 4584 4552"/>
                <a:gd name="T53" fmla="*/ T52 w 32"/>
                <a:gd name="T54" fmla="+- 0 3271 99"/>
                <a:gd name="T55" fmla="*/ 3271 h 5717"/>
                <a:gd name="T56" fmla="+- 0 4584 4552"/>
                <a:gd name="T57" fmla="*/ T56 w 32"/>
                <a:gd name="T58" fmla="+- 0 3271 99"/>
                <a:gd name="T59" fmla="*/ 3271 h 5717"/>
                <a:gd name="T60" fmla="+- 0 4584 4552"/>
                <a:gd name="T61" fmla="*/ T60 w 32"/>
                <a:gd name="T62" fmla="+- 0 3239 99"/>
                <a:gd name="T63" fmla="*/ 3239 h 5717"/>
                <a:gd name="T64" fmla="+- 0 4552 4552"/>
                <a:gd name="T65" fmla="*/ T64 w 32"/>
                <a:gd name="T66" fmla="+- 0 3112 99"/>
                <a:gd name="T67" fmla="*/ 3112 h 5717"/>
                <a:gd name="T68" fmla="+- 0 4552 4552"/>
                <a:gd name="T69" fmla="*/ T68 w 32"/>
                <a:gd name="T70" fmla="+- 0 2890 99"/>
                <a:gd name="T71" fmla="*/ 2890 h 5717"/>
                <a:gd name="T72" fmla="+- 0 4584 4552"/>
                <a:gd name="T73" fmla="*/ T72 w 32"/>
                <a:gd name="T74" fmla="+- 0 2763 99"/>
                <a:gd name="T75" fmla="*/ 2763 h 5717"/>
                <a:gd name="T76" fmla="+- 0 4584 4552"/>
                <a:gd name="T77" fmla="*/ T76 w 32"/>
                <a:gd name="T78" fmla="+- 0 2763 99"/>
                <a:gd name="T79" fmla="*/ 2763 h 5717"/>
                <a:gd name="T80" fmla="+- 0 4584 4552"/>
                <a:gd name="T81" fmla="*/ T80 w 32"/>
                <a:gd name="T82" fmla="+- 0 2732 99"/>
                <a:gd name="T83" fmla="*/ 2732 h 5717"/>
                <a:gd name="T84" fmla="+- 0 4552 4552"/>
                <a:gd name="T85" fmla="*/ T84 w 32"/>
                <a:gd name="T86" fmla="+- 0 2605 99"/>
                <a:gd name="T87" fmla="*/ 2605 h 5717"/>
                <a:gd name="T88" fmla="+- 0 4552 4552"/>
                <a:gd name="T89" fmla="*/ T88 w 32"/>
                <a:gd name="T90" fmla="+- 0 2383 99"/>
                <a:gd name="T91" fmla="*/ 2383 h 5717"/>
                <a:gd name="T92" fmla="+- 0 4584 4552"/>
                <a:gd name="T93" fmla="*/ T92 w 32"/>
                <a:gd name="T94" fmla="+- 0 2256 99"/>
                <a:gd name="T95" fmla="*/ 2256 h 5717"/>
                <a:gd name="T96" fmla="+- 0 4584 4552"/>
                <a:gd name="T97" fmla="*/ T96 w 32"/>
                <a:gd name="T98" fmla="+- 0 2256 99"/>
                <a:gd name="T99" fmla="*/ 2256 h 5717"/>
                <a:gd name="T100" fmla="+- 0 4584 4552"/>
                <a:gd name="T101" fmla="*/ T100 w 32"/>
                <a:gd name="T102" fmla="+- 0 2224 99"/>
                <a:gd name="T103" fmla="*/ 2224 h 5717"/>
                <a:gd name="T104" fmla="+- 0 4552 4552"/>
                <a:gd name="T105" fmla="*/ T104 w 32"/>
                <a:gd name="T106" fmla="+- 0 2097 99"/>
                <a:gd name="T107" fmla="*/ 2097 h 5717"/>
                <a:gd name="T108" fmla="+- 0 4552 4552"/>
                <a:gd name="T109" fmla="*/ T108 w 32"/>
                <a:gd name="T110" fmla="+- 0 1875 99"/>
                <a:gd name="T111" fmla="*/ 1875 h 5717"/>
                <a:gd name="T112" fmla="+- 0 4584 4552"/>
                <a:gd name="T113" fmla="*/ T112 w 32"/>
                <a:gd name="T114" fmla="+- 0 1748 99"/>
                <a:gd name="T115" fmla="*/ 1748 h 5717"/>
                <a:gd name="T116" fmla="+- 0 4584 4552"/>
                <a:gd name="T117" fmla="*/ T116 w 32"/>
                <a:gd name="T118" fmla="+- 0 1748 99"/>
                <a:gd name="T119" fmla="*/ 1748 h 5717"/>
                <a:gd name="T120" fmla="+- 0 4584 4552"/>
                <a:gd name="T121" fmla="*/ T120 w 32"/>
                <a:gd name="T122" fmla="+- 0 1717 99"/>
                <a:gd name="T123" fmla="*/ 1717 h 5717"/>
                <a:gd name="T124" fmla="+- 0 4552 4552"/>
                <a:gd name="T125" fmla="*/ T124 w 32"/>
                <a:gd name="T126" fmla="+- 0 1590 99"/>
                <a:gd name="T127" fmla="*/ 1590 h 5717"/>
                <a:gd name="T128" fmla="+- 0 4552 4552"/>
                <a:gd name="T129" fmla="*/ T128 w 32"/>
                <a:gd name="T130" fmla="+- 0 1368 99"/>
                <a:gd name="T131" fmla="*/ 1368 h 5717"/>
                <a:gd name="T132" fmla="+- 0 4584 4552"/>
                <a:gd name="T133" fmla="*/ T132 w 32"/>
                <a:gd name="T134" fmla="+- 0 1241 99"/>
                <a:gd name="T135" fmla="*/ 1241 h 5717"/>
                <a:gd name="T136" fmla="+- 0 4584 4552"/>
                <a:gd name="T137" fmla="*/ T136 w 32"/>
                <a:gd name="T138" fmla="+- 0 1241 99"/>
                <a:gd name="T139" fmla="*/ 1241 h 5717"/>
                <a:gd name="T140" fmla="+- 0 4584 4552"/>
                <a:gd name="T141" fmla="*/ T140 w 32"/>
                <a:gd name="T142" fmla="+- 0 1209 99"/>
                <a:gd name="T143" fmla="*/ 1209 h 5717"/>
                <a:gd name="T144" fmla="+- 0 4552 4552"/>
                <a:gd name="T145" fmla="*/ T144 w 32"/>
                <a:gd name="T146" fmla="+- 0 1082 99"/>
                <a:gd name="T147" fmla="*/ 1082 h 5717"/>
                <a:gd name="T148" fmla="+- 0 4552 4552"/>
                <a:gd name="T149" fmla="*/ T148 w 32"/>
                <a:gd name="T150" fmla="+- 0 860 99"/>
                <a:gd name="T151" fmla="*/ 860 h 5717"/>
                <a:gd name="T152" fmla="+- 0 4584 4552"/>
                <a:gd name="T153" fmla="*/ T152 w 32"/>
                <a:gd name="T154" fmla="+- 0 734 99"/>
                <a:gd name="T155" fmla="*/ 734 h 5717"/>
                <a:gd name="T156" fmla="+- 0 4584 4552"/>
                <a:gd name="T157" fmla="*/ T156 w 32"/>
                <a:gd name="T158" fmla="+- 0 734 99"/>
                <a:gd name="T159" fmla="*/ 734 h 5717"/>
                <a:gd name="T160" fmla="+- 0 4584 4552"/>
                <a:gd name="T161" fmla="*/ T160 w 32"/>
                <a:gd name="T162" fmla="+- 0 702 99"/>
                <a:gd name="T163" fmla="*/ 702 h 5717"/>
                <a:gd name="T164" fmla="+- 0 4552 4552"/>
                <a:gd name="T165" fmla="*/ T164 w 32"/>
                <a:gd name="T166" fmla="+- 0 575 99"/>
                <a:gd name="T167" fmla="*/ 575 h 5717"/>
                <a:gd name="T168" fmla="+- 0 4552 4552"/>
                <a:gd name="T169" fmla="*/ T168 w 32"/>
                <a:gd name="T170" fmla="+- 0 353 99"/>
                <a:gd name="T171" fmla="*/ 353 h 5717"/>
                <a:gd name="T172" fmla="+- 0 4584 4552"/>
                <a:gd name="T173" fmla="*/ T172 w 32"/>
                <a:gd name="T174" fmla="+- 0 226 99"/>
                <a:gd name="T175" fmla="*/ 226 h 5717"/>
                <a:gd name="T176" fmla="+- 0 4584 4552"/>
                <a:gd name="T177" fmla="*/ T176 w 32"/>
                <a:gd name="T178" fmla="+- 0 226 99"/>
                <a:gd name="T179" fmla="*/ 226 h 5717"/>
                <a:gd name="T180" fmla="+- 0 4584 4552"/>
                <a:gd name="T181" fmla="*/ T180 w 32"/>
                <a:gd name="T182" fmla="+- 0 194 99"/>
                <a:gd name="T183" fmla="*/ 194 h 5717"/>
                <a:gd name="T184" fmla="+- 0 4553 4552"/>
                <a:gd name="T185" fmla="*/ T184 w 32"/>
                <a:gd name="T186" fmla="+- 0 5816 99"/>
                <a:gd name="T187" fmla="*/ 5816 h 5717"/>
                <a:gd name="T188" fmla="+- 0 4553 4552"/>
                <a:gd name="T189" fmla="*/ T188 w 32"/>
                <a:gd name="T190" fmla="+- 0 5681 99"/>
                <a:gd name="T191" fmla="*/ 5681 h 5717"/>
                <a:gd name="T192" fmla="+- 0 4584 4552"/>
                <a:gd name="T193" fmla="*/ T192 w 32"/>
                <a:gd name="T194" fmla="+- 0 5554 99"/>
                <a:gd name="T195" fmla="*/ 5554 h 5717"/>
                <a:gd name="T196" fmla="+- 0 4584 4552"/>
                <a:gd name="T197" fmla="*/ T196 w 32"/>
                <a:gd name="T198" fmla="+- 0 5554 99"/>
                <a:gd name="T199" fmla="*/ 5554 h 5717"/>
                <a:gd name="T200" fmla="+- 0 4584 4552"/>
                <a:gd name="T201" fmla="*/ T200 w 32"/>
                <a:gd name="T202" fmla="+- 0 5522 99"/>
                <a:gd name="T203" fmla="*/ 5522 h 5717"/>
                <a:gd name="T204" fmla="+- 0 4553 4552"/>
                <a:gd name="T205" fmla="*/ T204 w 32"/>
                <a:gd name="T206" fmla="+- 0 5396 99"/>
                <a:gd name="T207" fmla="*/ 5396 h 5717"/>
                <a:gd name="T208" fmla="+- 0 4552 4552"/>
                <a:gd name="T209" fmla="*/ T208 w 32"/>
                <a:gd name="T210" fmla="+- 0 5174 99"/>
                <a:gd name="T211" fmla="*/ 5174 h 5717"/>
                <a:gd name="T212" fmla="+- 0 4584 4552"/>
                <a:gd name="T213" fmla="*/ T212 w 32"/>
                <a:gd name="T214" fmla="+- 0 5047 99"/>
                <a:gd name="T215" fmla="*/ 5047 h 5717"/>
                <a:gd name="T216" fmla="+- 0 4584 4552"/>
                <a:gd name="T217" fmla="*/ T216 w 32"/>
                <a:gd name="T218" fmla="+- 0 5047 99"/>
                <a:gd name="T219" fmla="*/ 5047 h 5717"/>
                <a:gd name="T220" fmla="+- 0 4584 4552"/>
                <a:gd name="T221" fmla="*/ T220 w 32"/>
                <a:gd name="T222" fmla="+- 0 5015 99"/>
                <a:gd name="T223" fmla="*/ 5015 h 5717"/>
                <a:gd name="T224" fmla="+- 0 4552 4552"/>
                <a:gd name="T225" fmla="*/ T224 w 32"/>
                <a:gd name="T226" fmla="+- 0 4793 99"/>
                <a:gd name="T227" fmla="*/ 4793 h 571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2" h="5717">
                  <a:moveTo>
                    <a:pt x="32" y="4567"/>
                  </a:moveTo>
                  <a:lnTo>
                    <a:pt x="0" y="4567"/>
                  </a:lnTo>
                  <a:lnTo>
                    <a:pt x="0" y="4662"/>
                  </a:lnTo>
                  <a:lnTo>
                    <a:pt x="32" y="4662"/>
                  </a:lnTo>
                  <a:lnTo>
                    <a:pt x="32" y="4567"/>
                  </a:lnTo>
                  <a:close/>
                  <a:moveTo>
                    <a:pt x="32" y="4440"/>
                  </a:moveTo>
                  <a:lnTo>
                    <a:pt x="0" y="4440"/>
                  </a:lnTo>
                  <a:lnTo>
                    <a:pt x="0" y="4535"/>
                  </a:lnTo>
                  <a:lnTo>
                    <a:pt x="32" y="4535"/>
                  </a:lnTo>
                  <a:lnTo>
                    <a:pt x="32" y="4440"/>
                  </a:lnTo>
                  <a:close/>
                  <a:moveTo>
                    <a:pt x="32" y="4313"/>
                  </a:moveTo>
                  <a:lnTo>
                    <a:pt x="0" y="4313"/>
                  </a:lnTo>
                  <a:lnTo>
                    <a:pt x="0" y="4409"/>
                  </a:lnTo>
                  <a:lnTo>
                    <a:pt x="32" y="4409"/>
                  </a:lnTo>
                  <a:lnTo>
                    <a:pt x="32" y="4313"/>
                  </a:lnTo>
                  <a:close/>
                  <a:moveTo>
                    <a:pt x="32" y="4187"/>
                  </a:moveTo>
                  <a:lnTo>
                    <a:pt x="0" y="4187"/>
                  </a:lnTo>
                  <a:lnTo>
                    <a:pt x="0" y="4282"/>
                  </a:lnTo>
                  <a:lnTo>
                    <a:pt x="32" y="4282"/>
                  </a:lnTo>
                  <a:lnTo>
                    <a:pt x="32" y="4187"/>
                  </a:lnTo>
                  <a:close/>
                  <a:moveTo>
                    <a:pt x="32" y="4060"/>
                  </a:moveTo>
                  <a:lnTo>
                    <a:pt x="0" y="4060"/>
                  </a:lnTo>
                  <a:lnTo>
                    <a:pt x="0" y="4155"/>
                  </a:lnTo>
                  <a:lnTo>
                    <a:pt x="32" y="4155"/>
                  </a:lnTo>
                  <a:lnTo>
                    <a:pt x="32" y="4060"/>
                  </a:lnTo>
                  <a:close/>
                  <a:moveTo>
                    <a:pt x="32" y="3933"/>
                  </a:moveTo>
                  <a:lnTo>
                    <a:pt x="0" y="3933"/>
                  </a:lnTo>
                  <a:lnTo>
                    <a:pt x="0" y="4028"/>
                  </a:lnTo>
                  <a:lnTo>
                    <a:pt x="32" y="4028"/>
                  </a:lnTo>
                  <a:lnTo>
                    <a:pt x="32" y="3933"/>
                  </a:lnTo>
                  <a:close/>
                  <a:moveTo>
                    <a:pt x="32" y="3806"/>
                  </a:moveTo>
                  <a:lnTo>
                    <a:pt x="0" y="3806"/>
                  </a:lnTo>
                  <a:lnTo>
                    <a:pt x="0" y="3901"/>
                  </a:lnTo>
                  <a:lnTo>
                    <a:pt x="32" y="3901"/>
                  </a:lnTo>
                  <a:lnTo>
                    <a:pt x="32" y="3806"/>
                  </a:lnTo>
                  <a:close/>
                  <a:moveTo>
                    <a:pt x="32" y="3679"/>
                  </a:moveTo>
                  <a:lnTo>
                    <a:pt x="0" y="3679"/>
                  </a:lnTo>
                  <a:lnTo>
                    <a:pt x="0" y="3774"/>
                  </a:lnTo>
                  <a:lnTo>
                    <a:pt x="32" y="3774"/>
                  </a:lnTo>
                  <a:lnTo>
                    <a:pt x="32" y="3679"/>
                  </a:lnTo>
                  <a:close/>
                  <a:moveTo>
                    <a:pt x="32" y="3552"/>
                  </a:moveTo>
                  <a:lnTo>
                    <a:pt x="0" y="3552"/>
                  </a:lnTo>
                  <a:lnTo>
                    <a:pt x="0" y="3647"/>
                  </a:lnTo>
                  <a:lnTo>
                    <a:pt x="32" y="3647"/>
                  </a:lnTo>
                  <a:lnTo>
                    <a:pt x="32" y="3552"/>
                  </a:lnTo>
                  <a:close/>
                  <a:moveTo>
                    <a:pt x="32" y="3425"/>
                  </a:moveTo>
                  <a:lnTo>
                    <a:pt x="0" y="3425"/>
                  </a:lnTo>
                  <a:lnTo>
                    <a:pt x="0" y="3521"/>
                  </a:lnTo>
                  <a:lnTo>
                    <a:pt x="32" y="3521"/>
                  </a:lnTo>
                  <a:lnTo>
                    <a:pt x="32" y="3425"/>
                  </a:lnTo>
                  <a:close/>
                  <a:moveTo>
                    <a:pt x="32" y="3299"/>
                  </a:moveTo>
                  <a:lnTo>
                    <a:pt x="0" y="3299"/>
                  </a:lnTo>
                  <a:lnTo>
                    <a:pt x="0" y="3394"/>
                  </a:lnTo>
                  <a:lnTo>
                    <a:pt x="32" y="3394"/>
                  </a:lnTo>
                  <a:lnTo>
                    <a:pt x="32" y="3299"/>
                  </a:lnTo>
                  <a:close/>
                  <a:moveTo>
                    <a:pt x="32" y="3172"/>
                  </a:moveTo>
                  <a:lnTo>
                    <a:pt x="0" y="3172"/>
                  </a:lnTo>
                  <a:lnTo>
                    <a:pt x="0" y="3267"/>
                  </a:lnTo>
                  <a:lnTo>
                    <a:pt x="32" y="3267"/>
                  </a:lnTo>
                  <a:lnTo>
                    <a:pt x="32" y="3172"/>
                  </a:lnTo>
                  <a:close/>
                  <a:moveTo>
                    <a:pt x="32" y="3045"/>
                  </a:moveTo>
                  <a:lnTo>
                    <a:pt x="0" y="3045"/>
                  </a:lnTo>
                  <a:lnTo>
                    <a:pt x="0" y="3140"/>
                  </a:lnTo>
                  <a:lnTo>
                    <a:pt x="32" y="3140"/>
                  </a:lnTo>
                  <a:lnTo>
                    <a:pt x="32" y="3045"/>
                  </a:lnTo>
                  <a:close/>
                  <a:moveTo>
                    <a:pt x="32" y="2918"/>
                  </a:moveTo>
                  <a:lnTo>
                    <a:pt x="0" y="2918"/>
                  </a:lnTo>
                  <a:lnTo>
                    <a:pt x="0" y="3013"/>
                  </a:lnTo>
                  <a:lnTo>
                    <a:pt x="32" y="3013"/>
                  </a:lnTo>
                  <a:lnTo>
                    <a:pt x="32" y="2918"/>
                  </a:lnTo>
                  <a:close/>
                  <a:moveTo>
                    <a:pt x="32" y="2791"/>
                  </a:moveTo>
                  <a:lnTo>
                    <a:pt x="0" y="2791"/>
                  </a:lnTo>
                  <a:lnTo>
                    <a:pt x="0" y="2886"/>
                  </a:lnTo>
                  <a:lnTo>
                    <a:pt x="32" y="2886"/>
                  </a:lnTo>
                  <a:lnTo>
                    <a:pt x="32" y="2791"/>
                  </a:lnTo>
                  <a:close/>
                  <a:moveTo>
                    <a:pt x="32" y="2664"/>
                  </a:moveTo>
                  <a:lnTo>
                    <a:pt x="0" y="2664"/>
                  </a:lnTo>
                  <a:lnTo>
                    <a:pt x="0" y="2759"/>
                  </a:lnTo>
                  <a:lnTo>
                    <a:pt x="32" y="2759"/>
                  </a:lnTo>
                  <a:lnTo>
                    <a:pt x="32" y="2664"/>
                  </a:lnTo>
                  <a:close/>
                  <a:moveTo>
                    <a:pt x="32" y="2537"/>
                  </a:moveTo>
                  <a:lnTo>
                    <a:pt x="0" y="2537"/>
                  </a:lnTo>
                  <a:lnTo>
                    <a:pt x="0" y="2633"/>
                  </a:lnTo>
                  <a:lnTo>
                    <a:pt x="32" y="2633"/>
                  </a:lnTo>
                  <a:lnTo>
                    <a:pt x="32" y="2537"/>
                  </a:lnTo>
                  <a:close/>
                  <a:moveTo>
                    <a:pt x="32" y="2411"/>
                  </a:moveTo>
                  <a:lnTo>
                    <a:pt x="0" y="2411"/>
                  </a:lnTo>
                  <a:lnTo>
                    <a:pt x="0" y="2506"/>
                  </a:lnTo>
                  <a:lnTo>
                    <a:pt x="32" y="2506"/>
                  </a:lnTo>
                  <a:lnTo>
                    <a:pt x="32" y="2411"/>
                  </a:lnTo>
                  <a:close/>
                  <a:moveTo>
                    <a:pt x="32" y="2284"/>
                  </a:moveTo>
                  <a:lnTo>
                    <a:pt x="0" y="2284"/>
                  </a:lnTo>
                  <a:lnTo>
                    <a:pt x="0" y="2379"/>
                  </a:lnTo>
                  <a:lnTo>
                    <a:pt x="32" y="2379"/>
                  </a:lnTo>
                  <a:lnTo>
                    <a:pt x="32" y="2284"/>
                  </a:lnTo>
                  <a:close/>
                  <a:moveTo>
                    <a:pt x="32" y="2157"/>
                  </a:moveTo>
                  <a:lnTo>
                    <a:pt x="0" y="2157"/>
                  </a:lnTo>
                  <a:lnTo>
                    <a:pt x="0" y="2252"/>
                  </a:lnTo>
                  <a:lnTo>
                    <a:pt x="32" y="2252"/>
                  </a:lnTo>
                  <a:lnTo>
                    <a:pt x="32" y="2157"/>
                  </a:lnTo>
                  <a:close/>
                  <a:moveTo>
                    <a:pt x="32" y="2030"/>
                  </a:moveTo>
                  <a:lnTo>
                    <a:pt x="0" y="2030"/>
                  </a:lnTo>
                  <a:lnTo>
                    <a:pt x="0" y="2125"/>
                  </a:lnTo>
                  <a:lnTo>
                    <a:pt x="32" y="2125"/>
                  </a:lnTo>
                  <a:lnTo>
                    <a:pt x="32" y="2030"/>
                  </a:lnTo>
                  <a:close/>
                  <a:moveTo>
                    <a:pt x="32" y="1903"/>
                  </a:moveTo>
                  <a:lnTo>
                    <a:pt x="0" y="1903"/>
                  </a:lnTo>
                  <a:lnTo>
                    <a:pt x="0" y="1998"/>
                  </a:lnTo>
                  <a:lnTo>
                    <a:pt x="32" y="1998"/>
                  </a:lnTo>
                  <a:lnTo>
                    <a:pt x="32" y="1903"/>
                  </a:lnTo>
                  <a:close/>
                  <a:moveTo>
                    <a:pt x="32" y="1776"/>
                  </a:moveTo>
                  <a:lnTo>
                    <a:pt x="0" y="1776"/>
                  </a:lnTo>
                  <a:lnTo>
                    <a:pt x="0" y="1871"/>
                  </a:lnTo>
                  <a:lnTo>
                    <a:pt x="32" y="1871"/>
                  </a:lnTo>
                  <a:lnTo>
                    <a:pt x="32" y="1776"/>
                  </a:lnTo>
                  <a:close/>
                  <a:moveTo>
                    <a:pt x="32" y="1649"/>
                  </a:moveTo>
                  <a:lnTo>
                    <a:pt x="0" y="1649"/>
                  </a:lnTo>
                  <a:lnTo>
                    <a:pt x="0" y="1745"/>
                  </a:lnTo>
                  <a:lnTo>
                    <a:pt x="32" y="1745"/>
                  </a:lnTo>
                  <a:lnTo>
                    <a:pt x="32" y="1649"/>
                  </a:lnTo>
                  <a:close/>
                  <a:moveTo>
                    <a:pt x="32" y="1523"/>
                  </a:moveTo>
                  <a:lnTo>
                    <a:pt x="0" y="1523"/>
                  </a:lnTo>
                  <a:lnTo>
                    <a:pt x="0" y="1618"/>
                  </a:lnTo>
                  <a:lnTo>
                    <a:pt x="32" y="1618"/>
                  </a:lnTo>
                  <a:lnTo>
                    <a:pt x="32" y="1523"/>
                  </a:lnTo>
                  <a:close/>
                  <a:moveTo>
                    <a:pt x="32" y="1396"/>
                  </a:moveTo>
                  <a:lnTo>
                    <a:pt x="0" y="1396"/>
                  </a:lnTo>
                  <a:lnTo>
                    <a:pt x="0" y="1491"/>
                  </a:lnTo>
                  <a:lnTo>
                    <a:pt x="32" y="1491"/>
                  </a:lnTo>
                  <a:lnTo>
                    <a:pt x="32" y="1396"/>
                  </a:lnTo>
                  <a:close/>
                  <a:moveTo>
                    <a:pt x="32" y="1269"/>
                  </a:moveTo>
                  <a:lnTo>
                    <a:pt x="0" y="1269"/>
                  </a:lnTo>
                  <a:lnTo>
                    <a:pt x="0" y="1364"/>
                  </a:lnTo>
                  <a:lnTo>
                    <a:pt x="32" y="1364"/>
                  </a:lnTo>
                  <a:lnTo>
                    <a:pt x="32" y="1269"/>
                  </a:lnTo>
                  <a:close/>
                  <a:moveTo>
                    <a:pt x="32" y="1142"/>
                  </a:moveTo>
                  <a:lnTo>
                    <a:pt x="0" y="1142"/>
                  </a:lnTo>
                  <a:lnTo>
                    <a:pt x="0" y="1237"/>
                  </a:lnTo>
                  <a:lnTo>
                    <a:pt x="32" y="1237"/>
                  </a:lnTo>
                  <a:lnTo>
                    <a:pt x="32" y="1142"/>
                  </a:lnTo>
                  <a:close/>
                  <a:moveTo>
                    <a:pt x="32" y="1015"/>
                  </a:moveTo>
                  <a:lnTo>
                    <a:pt x="0" y="1015"/>
                  </a:lnTo>
                  <a:lnTo>
                    <a:pt x="0" y="1110"/>
                  </a:lnTo>
                  <a:lnTo>
                    <a:pt x="32" y="1110"/>
                  </a:lnTo>
                  <a:lnTo>
                    <a:pt x="32" y="1015"/>
                  </a:lnTo>
                  <a:close/>
                  <a:moveTo>
                    <a:pt x="32" y="888"/>
                  </a:moveTo>
                  <a:lnTo>
                    <a:pt x="0" y="888"/>
                  </a:lnTo>
                  <a:lnTo>
                    <a:pt x="0" y="983"/>
                  </a:lnTo>
                  <a:lnTo>
                    <a:pt x="32" y="983"/>
                  </a:lnTo>
                  <a:lnTo>
                    <a:pt x="32" y="888"/>
                  </a:lnTo>
                  <a:close/>
                  <a:moveTo>
                    <a:pt x="32" y="761"/>
                  </a:moveTo>
                  <a:lnTo>
                    <a:pt x="0" y="761"/>
                  </a:lnTo>
                  <a:lnTo>
                    <a:pt x="0" y="857"/>
                  </a:lnTo>
                  <a:lnTo>
                    <a:pt x="32" y="857"/>
                  </a:lnTo>
                  <a:lnTo>
                    <a:pt x="32" y="761"/>
                  </a:lnTo>
                  <a:close/>
                  <a:moveTo>
                    <a:pt x="32" y="635"/>
                  </a:moveTo>
                  <a:lnTo>
                    <a:pt x="0" y="635"/>
                  </a:lnTo>
                  <a:lnTo>
                    <a:pt x="0" y="730"/>
                  </a:lnTo>
                  <a:lnTo>
                    <a:pt x="32" y="730"/>
                  </a:lnTo>
                  <a:lnTo>
                    <a:pt x="32" y="635"/>
                  </a:lnTo>
                  <a:close/>
                  <a:moveTo>
                    <a:pt x="32" y="508"/>
                  </a:moveTo>
                  <a:lnTo>
                    <a:pt x="0" y="508"/>
                  </a:lnTo>
                  <a:lnTo>
                    <a:pt x="0" y="603"/>
                  </a:lnTo>
                  <a:lnTo>
                    <a:pt x="32" y="603"/>
                  </a:lnTo>
                  <a:lnTo>
                    <a:pt x="32" y="508"/>
                  </a:lnTo>
                  <a:close/>
                  <a:moveTo>
                    <a:pt x="32" y="381"/>
                  </a:moveTo>
                  <a:lnTo>
                    <a:pt x="0" y="381"/>
                  </a:lnTo>
                  <a:lnTo>
                    <a:pt x="0" y="476"/>
                  </a:lnTo>
                  <a:lnTo>
                    <a:pt x="32" y="476"/>
                  </a:lnTo>
                  <a:lnTo>
                    <a:pt x="32" y="381"/>
                  </a:lnTo>
                  <a:close/>
                  <a:moveTo>
                    <a:pt x="32" y="254"/>
                  </a:moveTo>
                  <a:lnTo>
                    <a:pt x="0" y="254"/>
                  </a:lnTo>
                  <a:lnTo>
                    <a:pt x="0" y="349"/>
                  </a:lnTo>
                  <a:lnTo>
                    <a:pt x="32" y="349"/>
                  </a:lnTo>
                  <a:lnTo>
                    <a:pt x="32" y="254"/>
                  </a:lnTo>
                  <a:close/>
                  <a:moveTo>
                    <a:pt x="32" y="127"/>
                  </a:moveTo>
                  <a:lnTo>
                    <a:pt x="0" y="127"/>
                  </a:lnTo>
                  <a:lnTo>
                    <a:pt x="0" y="222"/>
                  </a:lnTo>
                  <a:lnTo>
                    <a:pt x="32" y="222"/>
                  </a:lnTo>
                  <a:lnTo>
                    <a:pt x="32" y="127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95"/>
                  </a:lnTo>
                  <a:lnTo>
                    <a:pt x="32" y="95"/>
                  </a:lnTo>
                  <a:lnTo>
                    <a:pt x="32" y="0"/>
                  </a:lnTo>
                  <a:close/>
                  <a:moveTo>
                    <a:pt x="32" y="5709"/>
                  </a:moveTo>
                  <a:lnTo>
                    <a:pt x="1" y="5709"/>
                  </a:lnTo>
                  <a:lnTo>
                    <a:pt x="1" y="5717"/>
                  </a:lnTo>
                  <a:lnTo>
                    <a:pt x="32" y="5717"/>
                  </a:lnTo>
                  <a:lnTo>
                    <a:pt x="32" y="5709"/>
                  </a:lnTo>
                  <a:close/>
                  <a:moveTo>
                    <a:pt x="32" y="5582"/>
                  </a:moveTo>
                  <a:lnTo>
                    <a:pt x="1" y="5582"/>
                  </a:lnTo>
                  <a:lnTo>
                    <a:pt x="1" y="5677"/>
                  </a:lnTo>
                  <a:lnTo>
                    <a:pt x="32" y="5677"/>
                  </a:lnTo>
                  <a:lnTo>
                    <a:pt x="32" y="5582"/>
                  </a:lnTo>
                  <a:close/>
                  <a:moveTo>
                    <a:pt x="32" y="5455"/>
                  </a:moveTo>
                  <a:lnTo>
                    <a:pt x="1" y="5455"/>
                  </a:lnTo>
                  <a:lnTo>
                    <a:pt x="1" y="5550"/>
                  </a:lnTo>
                  <a:lnTo>
                    <a:pt x="32" y="5550"/>
                  </a:lnTo>
                  <a:lnTo>
                    <a:pt x="32" y="5455"/>
                  </a:lnTo>
                  <a:close/>
                  <a:moveTo>
                    <a:pt x="32" y="5328"/>
                  </a:moveTo>
                  <a:lnTo>
                    <a:pt x="1" y="5328"/>
                  </a:lnTo>
                  <a:lnTo>
                    <a:pt x="1" y="5423"/>
                  </a:lnTo>
                  <a:lnTo>
                    <a:pt x="32" y="5423"/>
                  </a:lnTo>
                  <a:lnTo>
                    <a:pt x="32" y="5328"/>
                  </a:lnTo>
                  <a:close/>
                  <a:moveTo>
                    <a:pt x="32" y="5201"/>
                  </a:moveTo>
                  <a:lnTo>
                    <a:pt x="0" y="5201"/>
                  </a:lnTo>
                  <a:lnTo>
                    <a:pt x="1" y="5297"/>
                  </a:lnTo>
                  <a:lnTo>
                    <a:pt x="32" y="5297"/>
                  </a:lnTo>
                  <a:lnTo>
                    <a:pt x="32" y="5201"/>
                  </a:lnTo>
                  <a:close/>
                  <a:moveTo>
                    <a:pt x="32" y="5075"/>
                  </a:moveTo>
                  <a:lnTo>
                    <a:pt x="0" y="5075"/>
                  </a:lnTo>
                  <a:lnTo>
                    <a:pt x="0" y="5170"/>
                  </a:lnTo>
                  <a:lnTo>
                    <a:pt x="32" y="5170"/>
                  </a:lnTo>
                  <a:lnTo>
                    <a:pt x="32" y="5075"/>
                  </a:lnTo>
                  <a:close/>
                  <a:moveTo>
                    <a:pt x="32" y="4948"/>
                  </a:moveTo>
                  <a:lnTo>
                    <a:pt x="0" y="4948"/>
                  </a:lnTo>
                  <a:lnTo>
                    <a:pt x="0" y="5043"/>
                  </a:lnTo>
                  <a:lnTo>
                    <a:pt x="32" y="5043"/>
                  </a:lnTo>
                  <a:lnTo>
                    <a:pt x="32" y="4948"/>
                  </a:lnTo>
                  <a:close/>
                  <a:moveTo>
                    <a:pt x="32" y="4821"/>
                  </a:moveTo>
                  <a:lnTo>
                    <a:pt x="0" y="4821"/>
                  </a:lnTo>
                  <a:lnTo>
                    <a:pt x="0" y="4916"/>
                  </a:lnTo>
                  <a:lnTo>
                    <a:pt x="32" y="4916"/>
                  </a:lnTo>
                  <a:lnTo>
                    <a:pt x="32" y="4821"/>
                  </a:lnTo>
                  <a:close/>
                  <a:moveTo>
                    <a:pt x="32" y="4789"/>
                  </a:moveTo>
                  <a:lnTo>
                    <a:pt x="32" y="4694"/>
                  </a:lnTo>
                  <a:lnTo>
                    <a:pt x="0" y="4694"/>
                  </a:lnTo>
                  <a:lnTo>
                    <a:pt x="0" y="4789"/>
                  </a:lnTo>
                  <a:lnTo>
                    <a:pt x="32" y="4789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177" name="Picture 199">
              <a:extLst>
                <a:ext uri="{FF2B5EF4-FFF2-40B4-BE49-F238E27FC236}">
                  <a16:creationId xmlns:a16="http://schemas.microsoft.com/office/drawing/2014/main" id="{64D88916-28E9-48A5-8459-30AE1ACEC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" y="-268"/>
              <a:ext cx="521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8" name="AutoShape 198">
              <a:extLst>
                <a:ext uri="{FF2B5EF4-FFF2-40B4-BE49-F238E27FC236}">
                  <a16:creationId xmlns:a16="http://schemas.microsoft.com/office/drawing/2014/main" id="{A3F23A66-B892-40DF-8F9A-82A034DEB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" y="97"/>
              <a:ext cx="32" cy="5717"/>
            </a:xfrm>
            <a:custGeom>
              <a:avLst/>
              <a:gdLst>
                <a:gd name="T0" fmla="+- 0 6903 6871"/>
                <a:gd name="T1" fmla="*/ T0 w 32"/>
                <a:gd name="T2" fmla="+- 0 5814 97"/>
                <a:gd name="T3" fmla="*/ 5814 h 5717"/>
                <a:gd name="T4" fmla="+- 0 6871 6871"/>
                <a:gd name="T5" fmla="*/ T4 w 32"/>
                <a:gd name="T6" fmla="+- 0 5774 97"/>
                <a:gd name="T7" fmla="*/ 5774 h 5717"/>
                <a:gd name="T8" fmla="+- 0 6871 6871"/>
                <a:gd name="T9" fmla="*/ T8 w 32"/>
                <a:gd name="T10" fmla="+- 0 5552 97"/>
                <a:gd name="T11" fmla="*/ 5552 h 5717"/>
                <a:gd name="T12" fmla="+- 0 6903 6871"/>
                <a:gd name="T13" fmla="*/ T12 w 32"/>
                <a:gd name="T14" fmla="+- 0 5425 97"/>
                <a:gd name="T15" fmla="*/ 5425 h 5717"/>
                <a:gd name="T16" fmla="+- 0 6903 6871"/>
                <a:gd name="T17" fmla="*/ T16 w 32"/>
                <a:gd name="T18" fmla="+- 0 5425 97"/>
                <a:gd name="T19" fmla="*/ 5425 h 5717"/>
                <a:gd name="T20" fmla="+- 0 6903 6871"/>
                <a:gd name="T21" fmla="*/ T20 w 32"/>
                <a:gd name="T22" fmla="+- 0 5394 97"/>
                <a:gd name="T23" fmla="*/ 5394 h 5717"/>
                <a:gd name="T24" fmla="+- 0 6871 6871"/>
                <a:gd name="T25" fmla="*/ T24 w 32"/>
                <a:gd name="T26" fmla="+- 0 5267 97"/>
                <a:gd name="T27" fmla="*/ 5267 h 5717"/>
                <a:gd name="T28" fmla="+- 0 6871 6871"/>
                <a:gd name="T29" fmla="*/ T28 w 32"/>
                <a:gd name="T30" fmla="+- 0 5045 97"/>
                <a:gd name="T31" fmla="*/ 5045 h 5717"/>
                <a:gd name="T32" fmla="+- 0 6903 6871"/>
                <a:gd name="T33" fmla="*/ T32 w 32"/>
                <a:gd name="T34" fmla="+- 0 4918 97"/>
                <a:gd name="T35" fmla="*/ 4918 h 5717"/>
                <a:gd name="T36" fmla="+- 0 6903 6871"/>
                <a:gd name="T37" fmla="*/ T36 w 32"/>
                <a:gd name="T38" fmla="+- 0 4918 97"/>
                <a:gd name="T39" fmla="*/ 4918 h 5717"/>
                <a:gd name="T40" fmla="+- 0 6903 6871"/>
                <a:gd name="T41" fmla="*/ T40 w 32"/>
                <a:gd name="T42" fmla="+- 0 4886 97"/>
                <a:gd name="T43" fmla="*/ 4886 h 5717"/>
                <a:gd name="T44" fmla="+- 0 6871 6871"/>
                <a:gd name="T45" fmla="*/ T44 w 32"/>
                <a:gd name="T46" fmla="+- 0 4759 97"/>
                <a:gd name="T47" fmla="*/ 4759 h 5717"/>
                <a:gd name="T48" fmla="+- 0 6871 6871"/>
                <a:gd name="T49" fmla="*/ T48 w 32"/>
                <a:gd name="T50" fmla="+- 0 4537 97"/>
                <a:gd name="T51" fmla="*/ 4537 h 5717"/>
                <a:gd name="T52" fmla="+- 0 6903 6871"/>
                <a:gd name="T53" fmla="*/ T52 w 32"/>
                <a:gd name="T54" fmla="+- 0 4411 97"/>
                <a:gd name="T55" fmla="*/ 4411 h 5717"/>
                <a:gd name="T56" fmla="+- 0 6903 6871"/>
                <a:gd name="T57" fmla="*/ T56 w 32"/>
                <a:gd name="T58" fmla="+- 0 4411 97"/>
                <a:gd name="T59" fmla="*/ 4411 h 5717"/>
                <a:gd name="T60" fmla="+- 0 6903 6871"/>
                <a:gd name="T61" fmla="*/ T60 w 32"/>
                <a:gd name="T62" fmla="+- 0 4379 97"/>
                <a:gd name="T63" fmla="*/ 4379 h 5717"/>
                <a:gd name="T64" fmla="+- 0 6871 6871"/>
                <a:gd name="T65" fmla="*/ T64 w 32"/>
                <a:gd name="T66" fmla="+- 0 4252 97"/>
                <a:gd name="T67" fmla="*/ 4252 h 5717"/>
                <a:gd name="T68" fmla="+- 0 6871 6871"/>
                <a:gd name="T69" fmla="*/ T68 w 32"/>
                <a:gd name="T70" fmla="+- 0 4030 97"/>
                <a:gd name="T71" fmla="*/ 4030 h 5717"/>
                <a:gd name="T72" fmla="+- 0 6903 6871"/>
                <a:gd name="T73" fmla="*/ T72 w 32"/>
                <a:gd name="T74" fmla="+- 0 3903 97"/>
                <a:gd name="T75" fmla="*/ 3903 h 5717"/>
                <a:gd name="T76" fmla="+- 0 6903 6871"/>
                <a:gd name="T77" fmla="*/ T76 w 32"/>
                <a:gd name="T78" fmla="+- 0 3903 97"/>
                <a:gd name="T79" fmla="*/ 3903 h 5717"/>
                <a:gd name="T80" fmla="+- 0 6903 6871"/>
                <a:gd name="T81" fmla="*/ T80 w 32"/>
                <a:gd name="T82" fmla="+- 0 3871 97"/>
                <a:gd name="T83" fmla="*/ 3871 h 5717"/>
                <a:gd name="T84" fmla="+- 0 6871 6871"/>
                <a:gd name="T85" fmla="*/ T84 w 32"/>
                <a:gd name="T86" fmla="+- 0 3745 97"/>
                <a:gd name="T87" fmla="*/ 3745 h 5717"/>
                <a:gd name="T88" fmla="+- 0 6871 6871"/>
                <a:gd name="T89" fmla="*/ T88 w 32"/>
                <a:gd name="T90" fmla="+- 0 3523 97"/>
                <a:gd name="T91" fmla="*/ 3523 h 5717"/>
                <a:gd name="T92" fmla="+- 0 6903 6871"/>
                <a:gd name="T93" fmla="*/ T92 w 32"/>
                <a:gd name="T94" fmla="+- 0 3396 97"/>
                <a:gd name="T95" fmla="*/ 3396 h 5717"/>
                <a:gd name="T96" fmla="+- 0 6903 6871"/>
                <a:gd name="T97" fmla="*/ T96 w 32"/>
                <a:gd name="T98" fmla="+- 0 3396 97"/>
                <a:gd name="T99" fmla="*/ 3396 h 5717"/>
                <a:gd name="T100" fmla="+- 0 6903 6871"/>
                <a:gd name="T101" fmla="*/ T100 w 32"/>
                <a:gd name="T102" fmla="+- 0 3364 97"/>
                <a:gd name="T103" fmla="*/ 3364 h 5717"/>
                <a:gd name="T104" fmla="+- 0 6871 6871"/>
                <a:gd name="T105" fmla="*/ T104 w 32"/>
                <a:gd name="T106" fmla="+- 0 3237 97"/>
                <a:gd name="T107" fmla="*/ 3237 h 5717"/>
                <a:gd name="T108" fmla="+- 0 6871 6871"/>
                <a:gd name="T109" fmla="*/ T108 w 32"/>
                <a:gd name="T110" fmla="+- 0 3015 97"/>
                <a:gd name="T111" fmla="*/ 3015 h 5717"/>
                <a:gd name="T112" fmla="+- 0 6903 6871"/>
                <a:gd name="T113" fmla="*/ T112 w 32"/>
                <a:gd name="T114" fmla="+- 0 2888 97"/>
                <a:gd name="T115" fmla="*/ 2888 h 5717"/>
                <a:gd name="T116" fmla="+- 0 6903 6871"/>
                <a:gd name="T117" fmla="*/ T116 w 32"/>
                <a:gd name="T118" fmla="+- 0 2888 97"/>
                <a:gd name="T119" fmla="*/ 2888 h 5717"/>
                <a:gd name="T120" fmla="+- 0 6903 6871"/>
                <a:gd name="T121" fmla="*/ T120 w 32"/>
                <a:gd name="T122" fmla="+- 0 2857 97"/>
                <a:gd name="T123" fmla="*/ 2857 h 5717"/>
                <a:gd name="T124" fmla="+- 0 6871 6871"/>
                <a:gd name="T125" fmla="*/ T124 w 32"/>
                <a:gd name="T126" fmla="+- 0 2730 97"/>
                <a:gd name="T127" fmla="*/ 2730 h 5717"/>
                <a:gd name="T128" fmla="+- 0 6871 6871"/>
                <a:gd name="T129" fmla="*/ T128 w 32"/>
                <a:gd name="T130" fmla="+- 0 2508 97"/>
                <a:gd name="T131" fmla="*/ 2508 h 5717"/>
                <a:gd name="T132" fmla="+- 0 6903 6871"/>
                <a:gd name="T133" fmla="*/ T132 w 32"/>
                <a:gd name="T134" fmla="+- 0 2381 97"/>
                <a:gd name="T135" fmla="*/ 2381 h 5717"/>
                <a:gd name="T136" fmla="+- 0 6903 6871"/>
                <a:gd name="T137" fmla="*/ T136 w 32"/>
                <a:gd name="T138" fmla="+- 0 2381 97"/>
                <a:gd name="T139" fmla="*/ 2381 h 5717"/>
                <a:gd name="T140" fmla="+- 0 6903 6871"/>
                <a:gd name="T141" fmla="*/ T140 w 32"/>
                <a:gd name="T142" fmla="+- 0 2349 97"/>
                <a:gd name="T143" fmla="*/ 2349 h 5717"/>
                <a:gd name="T144" fmla="+- 0 6871 6871"/>
                <a:gd name="T145" fmla="*/ T144 w 32"/>
                <a:gd name="T146" fmla="+- 0 2222 97"/>
                <a:gd name="T147" fmla="*/ 2222 h 5717"/>
                <a:gd name="T148" fmla="+- 0 6871 6871"/>
                <a:gd name="T149" fmla="*/ T148 w 32"/>
                <a:gd name="T150" fmla="+- 0 2000 97"/>
                <a:gd name="T151" fmla="*/ 2000 h 5717"/>
                <a:gd name="T152" fmla="+- 0 6903 6871"/>
                <a:gd name="T153" fmla="*/ T152 w 32"/>
                <a:gd name="T154" fmla="+- 0 1873 97"/>
                <a:gd name="T155" fmla="*/ 1873 h 5717"/>
                <a:gd name="T156" fmla="+- 0 6903 6871"/>
                <a:gd name="T157" fmla="*/ T156 w 32"/>
                <a:gd name="T158" fmla="+- 0 1873 97"/>
                <a:gd name="T159" fmla="*/ 1873 h 5717"/>
                <a:gd name="T160" fmla="+- 0 6903 6871"/>
                <a:gd name="T161" fmla="*/ T160 w 32"/>
                <a:gd name="T162" fmla="+- 0 1842 97"/>
                <a:gd name="T163" fmla="*/ 1842 h 5717"/>
                <a:gd name="T164" fmla="+- 0 6871 6871"/>
                <a:gd name="T165" fmla="*/ T164 w 32"/>
                <a:gd name="T166" fmla="+- 0 1715 97"/>
                <a:gd name="T167" fmla="*/ 1715 h 5717"/>
                <a:gd name="T168" fmla="+- 0 6871 6871"/>
                <a:gd name="T169" fmla="*/ T168 w 32"/>
                <a:gd name="T170" fmla="+- 0 1493 97"/>
                <a:gd name="T171" fmla="*/ 1493 h 5717"/>
                <a:gd name="T172" fmla="+- 0 6903 6871"/>
                <a:gd name="T173" fmla="*/ T172 w 32"/>
                <a:gd name="T174" fmla="+- 0 1366 97"/>
                <a:gd name="T175" fmla="*/ 1366 h 5717"/>
                <a:gd name="T176" fmla="+- 0 6903 6871"/>
                <a:gd name="T177" fmla="*/ T176 w 32"/>
                <a:gd name="T178" fmla="+- 0 1366 97"/>
                <a:gd name="T179" fmla="*/ 1366 h 5717"/>
                <a:gd name="T180" fmla="+- 0 6903 6871"/>
                <a:gd name="T181" fmla="*/ T180 w 32"/>
                <a:gd name="T182" fmla="+- 0 1334 97"/>
                <a:gd name="T183" fmla="*/ 1334 h 5717"/>
                <a:gd name="T184" fmla="+- 0 6871 6871"/>
                <a:gd name="T185" fmla="*/ T184 w 32"/>
                <a:gd name="T186" fmla="+- 0 1207 97"/>
                <a:gd name="T187" fmla="*/ 1207 h 5717"/>
                <a:gd name="T188" fmla="+- 0 6871 6871"/>
                <a:gd name="T189" fmla="*/ T188 w 32"/>
                <a:gd name="T190" fmla="+- 0 985 97"/>
                <a:gd name="T191" fmla="*/ 985 h 5717"/>
                <a:gd name="T192" fmla="+- 0 6903 6871"/>
                <a:gd name="T193" fmla="*/ T192 w 32"/>
                <a:gd name="T194" fmla="+- 0 859 97"/>
                <a:gd name="T195" fmla="*/ 859 h 5717"/>
                <a:gd name="T196" fmla="+- 0 6903 6871"/>
                <a:gd name="T197" fmla="*/ T196 w 32"/>
                <a:gd name="T198" fmla="+- 0 859 97"/>
                <a:gd name="T199" fmla="*/ 859 h 5717"/>
                <a:gd name="T200" fmla="+- 0 6903 6871"/>
                <a:gd name="T201" fmla="*/ T200 w 32"/>
                <a:gd name="T202" fmla="+- 0 827 97"/>
                <a:gd name="T203" fmla="*/ 827 h 5717"/>
                <a:gd name="T204" fmla="+- 0 6871 6871"/>
                <a:gd name="T205" fmla="*/ T204 w 32"/>
                <a:gd name="T206" fmla="+- 0 700 97"/>
                <a:gd name="T207" fmla="*/ 700 h 5717"/>
                <a:gd name="T208" fmla="+- 0 6871 6871"/>
                <a:gd name="T209" fmla="*/ T208 w 32"/>
                <a:gd name="T210" fmla="+- 0 478 97"/>
                <a:gd name="T211" fmla="*/ 478 h 5717"/>
                <a:gd name="T212" fmla="+- 0 6903 6871"/>
                <a:gd name="T213" fmla="*/ T212 w 32"/>
                <a:gd name="T214" fmla="+- 0 351 97"/>
                <a:gd name="T215" fmla="*/ 351 h 5717"/>
                <a:gd name="T216" fmla="+- 0 6903 6871"/>
                <a:gd name="T217" fmla="*/ T216 w 32"/>
                <a:gd name="T218" fmla="+- 0 351 97"/>
                <a:gd name="T219" fmla="*/ 351 h 5717"/>
                <a:gd name="T220" fmla="+- 0 6903 6871"/>
                <a:gd name="T221" fmla="*/ T220 w 32"/>
                <a:gd name="T222" fmla="+- 0 319 97"/>
                <a:gd name="T223" fmla="*/ 319 h 5717"/>
                <a:gd name="T224" fmla="+- 0 6871 6871"/>
                <a:gd name="T225" fmla="*/ T224 w 32"/>
                <a:gd name="T226" fmla="+- 0 193 97"/>
                <a:gd name="T227" fmla="*/ 193 h 571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2" h="5717">
                  <a:moveTo>
                    <a:pt x="32" y="5709"/>
                  </a:moveTo>
                  <a:lnTo>
                    <a:pt x="0" y="5709"/>
                  </a:lnTo>
                  <a:lnTo>
                    <a:pt x="0" y="5717"/>
                  </a:lnTo>
                  <a:lnTo>
                    <a:pt x="32" y="5717"/>
                  </a:lnTo>
                  <a:lnTo>
                    <a:pt x="32" y="5709"/>
                  </a:lnTo>
                  <a:close/>
                  <a:moveTo>
                    <a:pt x="32" y="5582"/>
                  </a:moveTo>
                  <a:lnTo>
                    <a:pt x="0" y="5582"/>
                  </a:lnTo>
                  <a:lnTo>
                    <a:pt x="0" y="5677"/>
                  </a:lnTo>
                  <a:lnTo>
                    <a:pt x="32" y="5677"/>
                  </a:lnTo>
                  <a:lnTo>
                    <a:pt x="32" y="5582"/>
                  </a:lnTo>
                  <a:close/>
                  <a:moveTo>
                    <a:pt x="32" y="5455"/>
                  </a:moveTo>
                  <a:lnTo>
                    <a:pt x="0" y="5455"/>
                  </a:lnTo>
                  <a:lnTo>
                    <a:pt x="0" y="5550"/>
                  </a:lnTo>
                  <a:lnTo>
                    <a:pt x="32" y="5550"/>
                  </a:lnTo>
                  <a:lnTo>
                    <a:pt x="32" y="5455"/>
                  </a:lnTo>
                  <a:close/>
                  <a:moveTo>
                    <a:pt x="32" y="5328"/>
                  </a:moveTo>
                  <a:lnTo>
                    <a:pt x="0" y="5328"/>
                  </a:lnTo>
                  <a:lnTo>
                    <a:pt x="0" y="5423"/>
                  </a:lnTo>
                  <a:lnTo>
                    <a:pt x="32" y="5423"/>
                  </a:lnTo>
                  <a:lnTo>
                    <a:pt x="32" y="5328"/>
                  </a:lnTo>
                  <a:close/>
                  <a:moveTo>
                    <a:pt x="32" y="5201"/>
                  </a:moveTo>
                  <a:lnTo>
                    <a:pt x="0" y="5201"/>
                  </a:lnTo>
                  <a:lnTo>
                    <a:pt x="0" y="5297"/>
                  </a:lnTo>
                  <a:lnTo>
                    <a:pt x="32" y="5297"/>
                  </a:lnTo>
                  <a:lnTo>
                    <a:pt x="32" y="5201"/>
                  </a:lnTo>
                  <a:close/>
                  <a:moveTo>
                    <a:pt x="32" y="5075"/>
                  </a:moveTo>
                  <a:lnTo>
                    <a:pt x="0" y="5075"/>
                  </a:lnTo>
                  <a:lnTo>
                    <a:pt x="0" y="5170"/>
                  </a:lnTo>
                  <a:lnTo>
                    <a:pt x="32" y="5170"/>
                  </a:lnTo>
                  <a:lnTo>
                    <a:pt x="32" y="5075"/>
                  </a:lnTo>
                  <a:close/>
                  <a:moveTo>
                    <a:pt x="32" y="4948"/>
                  </a:moveTo>
                  <a:lnTo>
                    <a:pt x="0" y="4948"/>
                  </a:lnTo>
                  <a:lnTo>
                    <a:pt x="0" y="5043"/>
                  </a:lnTo>
                  <a:lnTo>
                    <a:pt x="32" y="5043"/>
                  </a:lnTo>
                  <a:lnTo>
                    <a:pt x="32" y="4948"/>
                  </a:lnTo>
                  <a:close/>
                  <a:moveTo>
                    <a:pt x="32" y="4821"/>
                  </a:moveTo>
                  <a:lnTo>
                    <a:pt x="0" y="4821"/>
                  </a:lnTo>
                  <a:lnTo>
                    <a:pt x="0" y="4916"/>
                  </a:lnTo>
                  <a:lnTo>
                    <a:pt x="32" y="4916"/>
                  </a:lnTo>
                  <a:lnTo>
                    <a:pt x="32" y="4821"/>
                  </a:lnTo>
                  <a:close/>
                  <a:moveTo>
                    <a:pt x="32" y="4694"/>
                  </a:moveTo>
                  <a:lnTo>
                    <a:pt x="0" y="4694"/>
                  </a:lnTo>
                  <a:lnTo>
                    <a:pt x="0" y="4789"/>
                  </a:lnTo>
                  <a:lnTo>
                    <a:pt x="32" y="4789"/>
                  </a:lnTo>
                  <a:lnTo>
                    <a:pt x="32" y="4694"/>
                  </a:lnTo>
                  <a:close/>
                  <a:moveTo>
                    <a:pt x="32" y="4567"/>
                  </a:moveTo>
                  <a:lnTo>
                    <a:pt x="0" y="4567"/>
                  </a:lnTo>
                  <a:lnTo>
                    <a:pt x="0" y="4662"/>
                  </a:lnTo>
                  <a:lnTo>
                    <a:pt x="32" y="4662"/>
                  </a:lnTo>
                  <a:lnTo>
                    <a:pt x="32" y="4567"/>
                  </a:lnTo>
                  <a:close/>
                  <a:moveTo>
                    <a:pt x="32" y="4440"/>
                  </a:moveTo>
                  <a:lnTo>
                    <a:pt x="0" y="4440"/>
                  </a:lnTo>
                  <a:lnTo>
                    <a:pt x="0" y="4535"/>
                  </a:lnTo>
                  <a:lnTo>
                    <a:pt x="32" y="4535"/>
                  </a:lnTo>
                  <a:lnTo>
                    <a:pt x="32" y="4440"/>
                  </a:lnTo>
                  <a:close/>
                  <a:moveTo>
                    <a:pt x="32" y="4314"/>
                  </a:moveTo>
                  <a:lnTo>
                    <a:pt x="0" y="4314"/>
                  </a:lnTo>
                  <a:lnTo>
                    <a:pt x="0" y="4409"/>
                  </a:lnTo>
                  <a:lnTo>
                    <a:pt x="32" y="4409"/>
                  </a:lnTo>
                  <a:lnTo>
                    <a:pt x="32" y="4314"/>
                  </a:lnTo>
                  <a:close/>
                  <a:moveTo>
                    <a:pt x="32" y="4187"/>
                  </a:moveTo>
                  <a:lnTo>
                    <a:pt x="0" y="4187"/>
                  </a:lnTo>
                  <a:lnTo>
                    <a:pt x="0" y="4282"/>
                  </a:lnTo>
                  <a:lnTo>
                    <a:pt x="32" y="4282"/>
                  </a:lnTo>
                  <a:lnTo>
                    <a:pt x="32" y="4187"/>
                  </a:lnTo>
                  <a:close/>
                  <a:moveTo>
                    <a:pt x="32" y="4060"/>
                  </a:moveTo>
                  <a:lnTo>
                    <a:pt x="0" y="4060"/>
                  </a:lnTo>
                  <a:lnTo>
                    <a:pt x="0" y="4155"/>
                  </a:lnTo>
                  <a:lnTo>
                    <a:pt x="32" y="4155"/>
                  </a:lnTo>
                  <a:lnTo>
                    <a:pt x="32" y="4060"/>
                  </a:lnTo>
                  <a:close/>
                  <a:moveTo>
                    <a:pt x="32" y="3933"/>
                  </a:moveTo>
                  <a:lnTo>
                    <a:pt x="0" y="3933"/>
                  </a:lnTo>
                  <a:lnTo>
                    <a:pt x="0" y="4028"/>
                  </a:lnTo>
                  <a:lnTo>
                    <a:pt x="32" y="4028"/>
                  </a:lnTo>
                  <a:lnTo>
                    <a:pt x="32" y="3933"/>
                  </a:lnTo>
                  <a:close/>
                  <a:moveTo>
                    <a:pt x="32" y="3806"/>
                  </a:moveTo>
                  <a:lnTo>
                    <a:pt x="0" y="3806"/>
                  </a:lnTo>
                  <a:lnTo>
                    <a:pt x="0" y="3901"/>
                  </a:lnTo>
                  <a:lnTo>
                    <a:pt x="32" y="3901"/>
                  </a:lnTo>
                  <a:lnTo>
                    <a:pt x="32" y="3806"/>
                  </a:lnTo>
                  <a:close/>
                  <a:moveTo>
                    <a:pt x="32" y="3679"/>
                  </a:moveTo>
                  <a:lnTo>
                    <a:pt x="0" y="3679"/>
                  </a:lnTo>
                  <a:lnTo>
                    <a:pt x="0" y="3774"/>
                  </a:lnTo>
                  <a:lnTo>
                    <a:pt x="32" y="3774"/>
                  </a:lnTo>
                  <a:lnTo>
                    <a:pt x="32" y="3679"/>
                  </a:lnTo>
                  <a:close/>
                  <a:moveTo>
                    <a:pt x="32" y="3552"/>
                  </a:moveTo>
                  <a:lnTo>
                    <a:pt x="0" y="3552"/>
                  </a:lnTo>
                  <a:lnTo>
                    <a:pt x="0" y="3648"/>
                  </a:lnTo>
                  <a:lnTo>
                    <a:pt x="32" y="3648"/>
                  </a:lnTo>
                  <a:lnTo>
                    <a:pt x="32" y="3552"/>
                  </a:lnTo>
                  <a:close/>
                  <a:moveTo>
                    <a:pt x="32" y="3426"/>
                  </a:moveTo>
                  <a:lnTo>
                    <a:pt x="0" y="3426"/>
                  </a:lnTo>
                  <a:lnTo>
                    <a:pt x="0" y="3521"/>
                  </a:lnTo>
                  <a:lnTo>
                    <a:pt x="32" y="3521"/>
                  </a:lnTo>
                  <a:lnTo>
                    <a:pt x="32" y="3426"/>
                  </a:lnTo>
                  <a:close/>
                  <a:moveTo>
                    <a:pt x="32" y="3299"/>
                  </a:moveTo>
                  <a:lnTo>
                    <a:pt x="0" y="3299"/>
                  </a:lnTo>
                  <a:lnTo>
                    <a:pt x="0" y="3394"/>
                  </a:lnTo>
                  <a:lnTo>
                    <a:pt x="32" y="3394"/>
                  </a:lnTo>
                  <a:lnTo>
                    <a:pt x="32" y="3299"/>
                  </a:lnTo>
                  <a:close/>
                  <a:moveTo>
                    <a:pt x="32" y="3172"/>
                  </a:moveTo>
                  <a:lnTo>
                    <a:pt x="0" y="3172"/>
                  </a:lnTo>
                  <a:lnTo>
                    <a:pt x="0" y="3267"/>
                  </a:lnTo>
                  <a:lnTo>
                    <a:pt x="32" y="3267"/>
                  </a:lnTo>
                  <a:lnTo>
                    <a:pt x="32" y="3172"/>
                  </a:lnTo>
                  <a:close/>
                  <a:moveTo>
                    <a:pt x="32" y="3045"/>
                  </a:moveTo>
                  <a:lnTo>
                    <a:pt x="0" y="3045"/>
                  </a:lnTo>
                  <a:lnTo>
                    <a:pt x="0" y="3140"/>
                  </a:lnTo>
                  <a:lnTo>
                    <a:pt x="32" y="3140"/>
                  </a:lnTo>
                  <a:lnTo>
                    <a:pt x="32" y="3045"/>
                  </a:lnTo>
                  <a:close/>
                  <a:moveTo>
                    <a:pt x="32" y="2918"/>
                  </a:moveTo>
                  <a:lnTo>
                    <a:pt x="0" y="2918"/>
                  </a:lnTo>
                  <a:lnTo>
                    <a:pt x="0" y="3013"/>
                  </a:lnTo>
                  <a:lnTo>
                    <a:pt x="32" y="3013"/>
                  </a:lnTo>
                  <a:lnTo>
                    <a:pt x="32" y="2918"/>
                  </a:lnTo>
                  <a:close/>
                  <a:moveTo>
                    <a:pt x="32" y="2791"/>
                  </a:moveTo>
                  <a:lnTo>
                    <a:pt x="0" y="2791"/>
                  </a:lnTo>
                  <a:lnTo>
                    <a:pt x="0" y="2886"/>
                  </a:lnTo>
                  <a:lnTo>
                    <a:pt x="32" y="2886"/>
                  </a:lnTo>
                  <a:lnTo>
                    <a:pt x="32" y="2791"/>
                  </a:lnTo>
                  <a:close/>
                  <a:moveTo>
                    <a:pt x="32" y="2664"/>
                  </a:moveTo>
                  <a:lnTo>
                    <a:pt x="0" y="2664"/>
                  </a:lnTo>
                  <a:lnTo>
                    <a:pt x="0" y="2760"/>
                  </a:lnTo>
                  <a:lnTo>
                    <a:pt x="32" y="2760"/>
                  </a:lnTo>
                  <a:lnTo>
                    <a:pt x="32" y="2664"/>
                  </a:lnTo>
                  <a:close/>
                  <a:moveTo>
                    <a:pt x="32" y="2538"/>
                  </a:moveTo>
                  <a:lnTo>
                    <a:pt x="0" y="2538"/>
                  </a:lnTo>
                  <a:lnTo>
                    <a:pt x="0" y="2633"/>
                  </a:lnTo>
                  <a:lnTo>
                    <a:pt x="32" y="2633"/>
                  </a:lnTo>
                  <a:lnTo>
                    <a:pt x="32" y="2538"/>
                  </a:lnTo>
                  <a:close/>
                  <a:moveTo>
                    <a:pt x="32" y="2411"/>
                  </a:moveTo>
                  <a:lnTo>
                    <a:pt x="0" y="2411"/>
                  </a:lnTo>
                  <a:lnTo>
                    <a:pt x="0" y="2506"/>
                  </a:lnTo>
                  <a:lnTo>
                    <a:pt x="32" y="2506"/>
                  </a:lnTo>
                  <a:lnTo>
                    <a:pt x="32" y="2411"/>
                  </a:lnTo>
                  <a:close/>
                  <a:moveTo>
                    <a:pt x="32" y="2284"/>
                  </a:moveTo>
                  <a:lnTo>
                    <a:pt x="0" y="2284"/>
                  </a:lnTo>
                  <a:lnTo>
                    <a:pt x="0" y="2379"/>
                  </a:lnTo>
                  <a:lnTo>
                    <a:pt x="32" y="2379"/>
                  </a:lnTo>
                  <a:lnTo>
                    <a:pt x="32" y="2284"/>
                  </a:lnTo>
                  <a:close/>
                  <a:moveTo>
                    <a:pt x="32" y="2157"/>
                  </a:moveTo>
                  <a:lnTo>
                    <a:pt x="0" y="2157"/>
                  </a:lnTo>
                  <a:lnTo>
                    <a:pt x="0" y="2252"/>
                  </a:lnTo>
                  <a:lnTo>
                    <a:pt x="32" y="2252"/>
                  </a:lnTo>
                  <a:lnTo>
                    <a:pt x="32" y="2157"/>
                  </a:lnTo>
                  <a:close/>
                  <a:moveTo>
                    <a:pt x="32" y="2030"/>
                  </a:moveTo>
                  <a:lnTo>
                    <a:pt x="0" y="2030"/>
                  </a:lnTo>
                  <a:lnTo>
                    <a:pt x="0" y="2125"/>
                  </a:lnTo>
                  <a:lnTo>
                    <a:pt x="32" y="2125"/>
                  </a:lnTo>
                  <a:lnTo>
                    <a:pt x="32" y="2030"/>
                  </a:lnTo>
                  <a:close/>
                  <a:moveTo>
                    <a:pt x="32" y="1903"/>
                  </a:moveTo>
                  <a:lnTo>
                    <a:pt x="0" y="1903"/>
                  </a:lnTo>
                  <a:lnTo>
                    <a:pt x="0" y="1998"/>
                  </a:lnTo>
                  <a:lnTo>
                    <a:pt x="32" y="1998"/>
                  </a:lnTo>
                  <a:lnTo>
                    <a:pt x="32" y="1903"/>
                  </a:lnTo>
                  <a:close/>
                  <a:moveTo>
                    <a:pt x="32" y="1776"/>
                  </a:moveTo>
                  <a:lnTo>
                    <a:pt x="0" y="1776"/>
                  </a:lnTo>
                  <a:lnTo>
                    <a:pt x="0" y="1872"/>
                  </a:lnTo>
                  <a:lnTo>
                    <a:pt x="32" y="1872"/>
                  </a:lnTo>
                  <a:lnTo>
                    <a:pt x="32" y="1776"/>
                  </a:lnTo>
                  <a:close/>
                  <a:moveTo>
                    <a:pt x="32" y="1650"/>
                  </a:moveTo>
                  <a:lnTo>
                    <a:pt x="0" y="1650"/>
                  </a:lnTo>
                  <a:lnTo>
                    <a:pt x="0" y="1745"/>
                  </a:lnTo>
                  <a:lnTo>
                    <a:pt x="32" y="1745"/>
                  </a:lnTo>
                  <a:lnTo>
                    <a:pt x="32" y="1650"/>
                  </a:lnTo>
                  <a:close/>
                  <a:moveTo>
                    <a:pt x="32" y="1523"/>
                  </a:moveTo>
                  <a:lnTo>
                    <a:pt x="0" y="1523"/>
                  </a:lnTo>
                  <a:lnTo>
                    <a:pt x="0" y="1618"/>
                  </a:lnTo>
                  <a:lnTo>
                    <a:pt x="32" y="1618"/>
                  </a:lnTo>
                  <a:lnTo>
                    <a:pt x="32" y="1523"/>
                  </a:lnTo>
                  <a:close/>
                  <a:moveTo>
                    <a:pt x="32" y="1396"/>
                  </a:moveTo>
                  <a:lnTo>
                    <a:pt x="0" y="1396"/>
                  </a:lnTo>
                  <a:lnTo>
                    <a:pt x="0" y="1491"/>
                  </a:lnTo>
                  <a:lnTo>
                    <a:pt x="32" y="1491"/>
                  </a:lnTo>
                  <a:lnTo>
                    <a:pt x="32" y="1396"/>
                  </a:lnTo>
                  <a:close/>
                  <a:moveTo>
                    <a:pt x="32" y="1269"/>
                  </a:moveTo>
                  <a:lnTo>
                    <a:pt x="0" y="1269"/>
                  </a:lnTo>
                  <a:lnTo>
                    <a:pt x="0" y="1364"/>
                  </a:lnTo>
                  <a:lnTo>
                    <a:pt x="32" y="1364"/>
                  </a:lnTo>
                  <a:lnTo>
                    <a:pt x="32" y="1269"/>
                  </a:lnTo>
                  <a:close/>
                  <a:moveTo>
                    <a:pt x="32" y="1142"/>
                  </a:moveTo>
                  <a:lnTo>
                    <a:pt x="0" y="1142"/>
                  </a:lnTo>
                  <a:lnTo>
                    <a:pt x="0" y="1237"/>
                  </a:lnTo>
                  <a:lnTo>
                    <a:pt x="32" y="1237"/>
                  </a:lnTo>
                  <a:lnTo>
                    <a:pt x="32" y="1142"/>
                  </a:lnTo>
                  <a:close/>
                  <a:moveTo>
                    <a:pt x="32" y="1015"/>
                  </a:moveTo>
                  <a:lnTo>
                    <a:pt x="0" y="1015"/>
                  </a:lnTo>
                  <a:lnTo>
                    <a:pt x="0" y="1110"/>
                  </a:lnTo>
                  <a:lnTo>
                    <a:pt x="32" y="1110"/>
                  </a:lnTo>
                  <a:lnTo>
                    <a:pt x="32" y="1015"/>
                  </a:lnTo>
                  <a:close/>
                  <a:moveTo>
                    <a:pt x="32" y="888"/>
                  </a:moveTo>
                  <a:lnTo>
                    <a:pt x="0" y="888"/>
                  </a:lnTo>
                  <a:lnTo>
                    <a:pt x="0" y="984"/>
                  </a:lnTo>
                  <a:lnTo>
                    <a:pt x="32" y="984"/>
                  </a:lnTo>
                  <a:lnTo>
                    <a:pt x="32" y="888"/>
                  </a:lnTo>
                  <a:close/>
                  <a:moveTo>
                    <a:pt x="32" y="762"/>
                  </a:moveTo>
                  <a:lnTo>
                    <a:pt x="0" y="762"/>
                  </a:lnTo>
                  <a:lnTo>
                    <a:pt x="0" y="857"/>
                  </a:lnTo>
                  <a:lnTo>
                    <a:pt x="32" y="857"/>
                  </a:lnTo>
                  <a:lnTo>
                    <a:pt x="32" y="762"/>
                  </a:lnTo>
                  <a:close/>
                  <a:moveTo>
                    <a:pt x="32" y="635"/>
                  </a:moveTo>
                  <a:lnTo>
                    <a:pt x="0" y="635"/>
                  </a:lnTo>
                  <a:lnTo>
                    <a:pt x="0" y="730"/>
                  </a:lnTo>
                  <a:lnTo>
                    <a:pt x="32" y="730"/>
                  </a:lnTo>
                  <a:lnTo>
                    <a:pt x="32" y="635"/>
                  </a:lnTo>
                  <a:close/>
                  <a:moveTo>
                    <a:pt x="32" y="508"/>
                  </a:moveTo>
                  <a:lnTo>
                    <a:pt x="0" y="508"/>
                  </a:lnTo>
                  <a:lnTo>
                    <a:pt x="0" y="603"/>
                  </a:lnTo>
                  <a:lnTo>
                    <a:pt x="32" y="603"/>
                  </a:lnTo>
                  <a:lnTo>
                    <a:pt x="32" y="508"/>
                  </a:lnTo>
                  <a:close/>
                  <a:moveTo>
                    <a:pt x="32" y="381"/>
                  </a:moveTo>
                  <a:lnTo>
                    <a:pt x="0" y="381"/>
                  </a:lnTo>
                  <a:lnTo>
                    <a:pt x="0" y="476"/>
                  </a:lnTo>
                  <a:lnTo>
                    <a:pt x="32" y="476"/>
                  </a:lnTo>
                  <a:lnTo>
                    <a:pt x="32" y="381"/>
                  </a:lnTo>
                  <a:close/>
                  <a:moveTo>
                    <a:pt x="32" y="254"/>
                  </a:moveTo>
                  <a:lnTo>
                    <a:pt x="0" y="254"/>
                  </a:lnTo>
                  <a:lnTo>
                    <a:pt x="0" y="349"/>
                  </a:lnTo>
                  <a:lnTo>
                    <a:pt x="32" y="349"/>
                  </a:lnTo>
                  <a:lnTo>
                    <a:pt x="32" y="254"/>
                  </a:lnTo>
                  <a:close/>
                  <a:moveTo>
                    <a:pt x="32" y="127"/>
                  </a:moveTo>
                  <a:lnTo>
                    <a:pt x="0" y="127"/>
                  </a:lnTo>
                  <a:lnTo>
                    <a:pt x="0" y="222"/>
                  </a:lnTo>
                  <a:lnTo>
                    <a:pt x="32" y="222"/>
                  </a:lnTo>
                  <a:lnTo>
                    <a:pt x="32" y="127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32" y="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79" name="AutoShape 197">
              <a:extLst>
                <a:ext uri="{FF2B5EF4-FFF2-40B4-BE49-F238E27FC236}">
                  <a16:creationId xmlns:a16="http://schemas.microsoft.com/office/drawing/2014/main" id="{2947F246-DD2E-498A-B0F5-B92470C6C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9" y="635"/>
              <a:ext cx="1811" cy="507"/>
            </a:xfrm>
            <a:custGeom>
              <a:avLst/>
              <a:gdLst>
                <a:gd name="T0" fmla="+- 0 1934 1919"/>
                <a:gd name="T1" fmla="*/ T0 w 1811"/>
                <a:gd name="T2" fmla="+- 0 674 635"/>
                <a:gd name="T3" fmla="*/ 674 h 507"/>
                <a:gd name="T4" fmla="+- 0 1923 1919"/>
                <a:gd name="T5" fmla="*/ T4 w 1811"/>
                <a:gd name="T6" fmla="+- 0 1080 635"/>
                <a:gd name="T7" fmla="*/ 1080 h 507"/>
                <a:gd name="T8" fmla="+- 0 2008 1919"/>
                <a:gd name="T9" fmla="*/ T8 w 1811"/>
                <a:gd name="T10" fmla="+- 0 1142 635"/>
                <a:gd name="T11" fmla="*/ 1142 h 507"/>
                <a:gd name="T12" fmla="+- 0 2000 1919"/>
                <a:gd name="T13" fmla="*/ T12 w 1811"/>
                <a:gd name="T14" fmla="+- 0 1130 635"/>
                <a:gd name="T15" fmla="*/ 1130 h 507"/>
                <a:gd name="T16" fmla="+- 0 1966 1919"/>
                <a:gd name="T17" fmla="*/ T16 w 1811"/>
                <a:gd name="T18" fmla="+- 0 1117 635"/>
                <a:gd name="T19" fmla="*/ 1117 h 507"/>
                <a:gd name="T20" fmla="+- 0 1945 1919"/>
                <a:gd name="T21" fmla="*/ T20 w 1811"/>
                <a:gd name="T22" fmla="+- 0 1097 635"/>
                <a:gd name="T23" fmla="*/ 1097 h 507"/>
                <a:gd name="T24" fmla="+- 0 1931 1919"/>
                <a:gd name="T25" fmla="*/ T24 w 1811"/>
                <a:gd name="T26" fmla="+- 0 1054 635"/>
                <a:gd name="T27" fmla="*/ 1054 h 507"/>
                <a:gd name="T28" fmla="+- 0 1937 1919"/>
                <a:gd name="T29" fmla="*/ T28 w 1811"/>
                <a:gd name="T30" fmla="+- 0 694 635"/>
                <a:gd name="T31" fmla="*/ 694 h 507"/>
                <a:gd name="T32" fmla="+- 0 1965 1919"/>
                <a:gd name="T33" fmla="*/ T32 w 1811"/>
                <a:gd name="T34" fmla="+- 0 661 635"/>
                <a:gd name="T35" fmla="*/ 661 h 507"/>
                <a:gd name="T36" fmla="+- 0 1985 1919"/>
                <a:gd name="T37" fmla="*/ T36 w 1811"/>
                <a:gd name="T38" fmla="+- 0 651 635"/>
                <a:gd name="T39" fmla="*/ 651 h 507"/>
                <a:gd name="T40" fmla="+- 0 2008 1919"/>
                <a:gd name="T41" fmla="*/ T40 w 1811"/>
                <a:gd name="T42" fmla="+- 0 647 635"/>
                <a:gd name="T43" fmla="*/ 647 h 507"/>
                <a:gd name="T44" fmla="+- 0 3650 1919"/>
                <a:gd name="T45" fmla="*/ T44 w 1811"/>
                <a:gd name="T46" fmla="+- 0 1130 635"/>
                <a:gd name="T47" fmla="*/ 1130 h 507"/>
                <a:gd name="T48" fmla="+- 0 1992 1919"/>
                <a:gd name="T49" fmla="*/ T48 w 1811"/>
                <a:gd name="T50" fmla="+- 0 1129 635"/>
                <a:gd name="T51" fmla="*/ 1129 h 507"/>
                <a:gd name="T52" fmla="+- 0 1992 1919"/>
                <a:gd name="T53" fmla="*/ T52 w 1811"/>
                <a:gd name="T54" fmla="+- 0 1129 635"/>
                <a:gd name="T55" fmla="*/ 1129 h 507"/>
                <a:gd name="T56" fmla="+- 0 1985 1919"/>
                <a:gd name="T57" fmla="*/ T56 w 1811"/>
                <a:gd name="T58" fmla="+- 0 1127 635"/>
                <a:gd name="T59" fmla="*/ 1127 h 507"/>
                <a:gd name="T60" fmla="+- 0 1985 1919"/>
                <a:gd name="T61" fmla="*/ T60 w 1811"/>
                <a:gd name="T62" fmla="+- 0 1127 635"/>
                <a:gd name="T63" fmla="*/ 1127 h 507"/>
                <a:gd name="T64" fmla="+- 0 1979 1919"/>
                <a:gd name="T65" fmla="*/ T64 w 1811"/>
                <a:gd name="T66" fmla="+- 0 1124 635"/>
                <a:gd name="T67" fmla="*/ 1124 h 507"/>
                <a:gd name="T68" fmla="+- 0 3685 1919"/>
                <a:gd name="T69" fmla="*/ T68 w 1811"/>
                <a:gd name="T70" fmla="+- 0 1117 635"/>
                <a:gd name="T71" fmla="*/ 1117 h 507"/>
                <a:gd name="T72" fmla="+- 0 1965 1919"/>
                <a:gd name="T73" fmla="*/ T72 w 1811"/>
                <a:gd name="T74" fmla="+- 0 1117 635"/>
                <a:gd name="T75" fmla="*/ 1117 h 507"/>
                <a:gd name="T76" fmla="+- 0 3685 1919"/>
                <a:gd name="T77" fmla="*/ T76 w 1811"/>
                <a:gd name="T78" fmla="+- 0 1117 635"/>
                <a:gd name="T79" fmla="*/ 1117 h 507"/>
                <a:gd name="T80" fmla="+- 0 3696 1919"/>
                <a:gd name="T81" fmla="*/ T80 w 1811"/>
                <a:gd name="T82" fmla="+- 0 1107 635"/>
                <a:gd name="T83" fmla="*/ 1107 h 507"/>
                <a:gd name="T84" fmla="+- 0 1954 1919"/>
                <a:gd name="T85" fmla="*/ T84 w 1811"/>
                <a:gd name="T86" fmla="+- 0 1108 635"/>
                <a:gd name="T87" fmla="*/ 1108 h 507"/>
                <a:gd name="T88" fmla="+- 0 3695 1919"/>
                <a:gd name="T89" fmla="*/ T88 w 1811"/>
                <a:gd name="T90" fmla="+- 0 1108 635"/>
                <a:gd name="T91" fmla="*/ 1108 h 507"/>
                <a:gd name="T92" fmla="+- 0 1953 1919"/>
                <a:gd name="T93" fmla="*/ T92 w 1811"/>
                <a:gd name="T94" fmla="+- 0 1107 635"/>
                <a:gd name="T95" fmla="*/ 1107 h 507"/>
                <a:gd name="T96" fmla="+- 0 3719 1919"/>
                <a:gd name="T97" fmla="*/ T96 w 1811"/>
                <a:gd name="T98" fmla="+- 0 1096 635"/>
                <a:gd name="T99" fmla="*/ 1096 h 507"/>
                <a:gd name="T100" fmla="+- 0 3705 1919"/>
                <a:gd name="T101" fmla="*/ T100 w 1811"/>
                <a:gd name="T102" fmla="+- 0 1096 635"/>
                <a:gd name="T103" fmla="*/ 1096 h 507"/>
                <a:gd name="T104" fmla="+- 0 1944 1919"/>
                <a:gd name="T105" fmla="*/ T104 w 1811"/>
                <a:gd name="T106" fmla="+- 0 1096 635"/>
                <a:gd name="T107" fmla="*/ 1096 h 507"/>
                <a:gd name="T108" fmla="+- 0 3719 1919"/>
                <a:gd name="T109" fmla="*/ T108 w 1811"/>
                <a:gd name="T110" fmla="+- 0 1096 635"/>
                <a:gd name="T111" fmla="*/ 1096 h 507"/>
                <a:gd name="T112" fmla="+- 0 3712 1919"/>
                <a:gd name="T113" fmla="*/ T112 w 1811"/>
                <a:gd name="T114" fmla="+- 0 1084 635"/>
                <a:gd name="T115" fmla="*/ 1084 h 507"/>
                <a:gd name="T116" fmla="+- 0 3712 1919"/>
                <a:gd name="T117" fmla="*/ T116 w 1811"/>
                <a:gd name="T118" fmla="+- 0 1083 635"/>
                <a:gd name="T119" fmla="*/ 1083 h 507"/>
                <a:gd name="T120" fmla="+- 0 3717 1919"/>
                <a:gd name="T121" fmla="*/ T120 w 1811"/>
                <a:gd name="T122" fmla="+- 0 1069 635"/>
                <a:gd name="T123" fmla="*/ 1069 h 507"/>
                <a:gd name="T124" fmla="+- 0 1933 1919"/>
                <a:gd name="T125" fmla="*/ T124 w 1811"/>
                <a:gd name="T126" fmla="+- 0 1069 635"/>
                <a:gd name="T127" fmla="*/ 1069 h 507"/>
                <a:gd name="T128" fmla="+- 0 3730 1919"/>
                <a:gd name="T129" fmla="*/ T128 w 1811"/>
                <a:gd name="T130" fmla="+- 0 1054 635"/>
                <a:gd name="T131" fmla="*/ 1054 h 507"/>
                <a:gd name="T132" fmla="+- 0 1932 1919"/>
                <a:gd name="T133" fmla="*/ T132 w 1811"/>
                <a:gd name="T134" fmla="+- 0 1061 635"/>
                <a:gd name="T135" fmla="*/ 1061 h 507"/>
                <a:gd name="T136" fmla="+- 0 3730 1919"/>
                <a:gd name="T137" fmla="*/ T136 w 1811"/>
                <a:gd name="T138" fmla="+- 0 716 635"/>
                <a:gd name="T139" fmla="*/ 716 h 507"/>
                <a:gd name="T140" fmla="+- 0 1931 1919"/>
                <a:gd name="T141" fmla="*/ T140 w 1811"/>
                <a:gd name="T142" fmla="+- 0 724 635"/>
                <a:gd name="T143" fmla="*/ 724 h 507"/>
                <a:gd name="T144" fmla="+- 0 1931 1919"/>
                <a:gd name="T145" fmla="*/ T144 w 1811"/>
                <a:gd name="T146" fmla="+- 0 724 635"/>
                <a:gd name="T147" fmla="*/ 724 h 507"/>
                <a:gd name="T148" fmla="+- 0 3717 1919"/>
                <a:gd name="T149" fmla="*/ T148 w 1811"/>
                <a:gd name="T150" fmla="+- 0 709 635"/>
                <a:gd name="T151" fmla="*/ 709 h 507"/>
                <a:gd name="T152" fmla="+- 0 1932 1919"/>
                <a:gd name="T153" fmla="*/ T152 w 1811"/>
                <a:gd name="T154" fmla="+- 0 716 635"/>
                <a:gd name="T155" fmla="*/ 716 h 507"/>
                <a:gd name="T156" fmla="+- 0 1933 1919"/>
                <a:gd name="T157" fmla="*/ T156 w 1811"/>
                <a:gd name="T158" fmla="+- 0 708 635"/>
                <a:gd name="T159" fmla="*/ 708 h 507"/>
                <a:gd name="T160" fmla="+- 0 3715 1919"/>
                <a:gd name="T161" fmla="*/ T160 w 1811"/>
                <a:gd name="T162" fmla="+- 0 701 635"/>
                <a:gd name="T163" fmla="*/ 701 h 507"/>
                <a:gd name="T164" fmla="+- 0 3715 1919"/>
                <a:gd name="T165" fmla="*/ T164 w 1811"/>
                <a:gd name="T166" fmla="+- 0 701 635"/>
                <a:gd name="T167" fmla="*/ 701 h 507"/>
                <a:gd name="T168" fmla="+- 0 1937 1919"/>
                <a:gd name="T169" fmla="*/ T168 w 1811"/>
                <a:gd name="T170" fmla="+- 0 694 635"/>
                <a:gd name="T171" fmla="*/ 694 h 507"/>
                <a:gd name="T172" fmla="+- 0 1937 1919"/>
                <a:gd name="T173" fmla="*/ T172 w 1811"/>
                <a:gd name="T174" fmla="+- 0 694 635"/>
                <a:gd name="T175" fmla="*/ 694 h 507"/>
                <a:gd name="T176" fmla="+- 0 3712 1919"/>
                <a:gd name="T177" fmla="*/ T176 w 1811"/>
                <a:gd name="T178" fmla="+- 0 694 635"/>
                <a:gd name="T179" fmla="*/ 694 h 507"/>
                <a:gd name="T180" fmla="+- 0 1944 1919"/>
                <a:gd name="T181" fmla="*/ T180 w 1811"/>
                <a:gd name="T182" fmla="+- 0 681 635"/>
                <a:gd name="T183" fmla="*/ 681 h 507"/>
                <a:gd name="T184" fmla="+- 0 3705 1919"/>
                <a:gd name="T185" fmla="*/ T184 w 1811"/>
                <a:gd name="T186" fmla="+- 0 681 635"/>
                <a:gd name="T187" fmla="*/ 681 h 507"/>
                <a:gd name="T188" fmla="+- 0 3715 1919"/>
                <a:gd name="T189" fmla="*/ T188 w 1811"/>
                <a:gd name="T190" fmla="+- 0 674 635"/>
                <a:gd name="T191" fmla="*/ 674 h 507"/>
                <a:gd name="T192" fmla="+- 0 3696 1919"/>
                <a:gd name="T193" fmla="*/ T192 w 1811"/>
                <a:gd name="T194" fmla="+- 0 670 635"/>
                <a:gd name="T195" fmla="*/ 670 h 507"/>
                <a:gd name="T196" fmla="+- 0 3703 1919"/>
                <a:gd name="T197" fmla="*/ T196 w 1811"/>
                <a:gd name="T198" fmla="+- 0 660 635"/>
                <a:gd name="T199" fmla="*/ 660 h 507"/>
                <a:gd name="T200" fmla="+- 0 1965 1919"/>
                <a:gd name="T201" fmla="*/ T200 w 1811"/>
                <a:gd name="T202" fmla="+- 0 660 635"/>
                <a:gd name="T203" fmla="*/ 660 h 507"/>
                <a:gd name="T204" fmla="+- 0 3684 1919"/>
                <a:gd name="T205" fmla="*/ T204 w 1811"/>
                <a:gd name="T206" fmla="+- 0 660 635"/>
                <a:gd name="T207" fmla="*/ 660 h 507"/>
                <a:gd name="T208" fmla="+- 0 3671 1919"/>
                <a:gd name="T209" fmla="*/ T208 w 1811"/>
                <a:gd name="T210" fmla="+- 0 653 635"/>
                <a:gd name="T211" fmla="*/ 653 h 507"/>
                <a:gd name="T212" fmla="+- 0 3671 1919"/>
                <a:gd name="T213" fmla="*/ T212 w 1811"/>
                <a:gd name="T214" fmla="+- 0 653 635"/>
                <a:gd name="T215" fmla="*/ 653 h 507"/>
                <a:gd name="T216" fmla="+- 0 3688 1919"/>
                <a:gd name="T217" fmla="*/ T216 w 1811"/>
                <a:gd name="T218" fmla="+- 0 649 635"/>
                <a:gd name="T219" fmla="*/ 649 h 507"/>
                <a:gd name="T220" fmla="+- 0 3691 1919"/>
                <a:gd name="T221" fmla="*/ T220 w 1811"/>
                <a:gd name="T222" fmla="+- 0 651 635"/>
                <a:gd name="T223" fmla="*/ 651 h 507"/>
                <a:gd name="T224" fmla="+- 0 3664 1919"/>
                <a:gd name="T225" fmla="*/ T224 w 1811"/>
                <a:gd name="T226" fmla="+- 0 651 635"/>
                <a:gd name="T227" fmla="*/ 651 h 507"/>
                <a:gd name="T228" fmla="+- 0 3686 1919"/>
                <a:gd name="T229" fmla="*/ T228 w 1811"/>
                <a:gd name="T230" fmla="+- 0 648 635"/>
                <a:gd name="T231" fmla="*/ 648 h 507"/>
                <a:gd name="T232" fmla="+- 0 1993 1919"/>
                <a:gd name="T233" fmla="*/ T232 w 1811"/>
                <a:gd name="T234" fmla="+- 0 649 635"/>
                <a:gd name="T235" fmla="*/ 649 h 507"/>
                <a:gd name="T236" fmla="+- 0 3686 1919"/>
                <a:gd name="T237" fmla="*/ T236 w 1811"/>
                <a:gd name="T238" fmla="+- 0 648 635"/>
                <a:gd name="T239" fmla="*/ 648 h 50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</a:cxnLst>
              <a:rect l="0" t="0" r="r" b="b"/>
              <a:pathLst>
                <a:path w="1811" h="507">
                  <a:moveTo>
                    <a:pt x="1723" y="0"/>
                  </a:moveTo>
                  <a:lnTo>
                    <a:pt x="89" y="0"/>
                  </a:lnTo>
                  <a:lnTo>
                    <a:pt x="80" y="1"/>
                  </a:lnTo>
                  <a:lnTo>
                    <a:pt x="71" y="2"/>
                  </a:lnTo>
                  <a:lnTo>
                    <a:pt x="63" y="4"/>
                  </a:lnTo>
                  <a:lnTo>
                    <a:pt x="54" y="7"/>
                  </a:lnTo>
                  <a:lnTo>
                    <a:pt x="39" y="16"/>
                  </a:lnTo>
                  <a:lnTo>
                    <a:pt x="26" y="26"/>
                  </a:lnTo>
                  <a:lnTo>
                    <a:pt x="15" y="39"/>
                  </a:lnTo>
                  <a:lnTo>
                    <a:pt x="7" y="54"/>
                  </a:lnTo>
                  <a:lnTo>
                    <a:pt x="4" y="63"/>
                  </a:lnTo>
                  <a:lnTo>
                    <a:pt x="2" y="71"/>
                  </a:lnTo>
                  <a:lnTo>
                    <a:pt x="1" y="80"/>
                  </a:lnTo>
                  <a:lnTo>
                    <a:pt x="0" y="89"/>
                  </a:lnTo>
                  <a:lnTo>
                    <a:pt x="0" y="419"/>
                  </a:lnTo>
                  <a:lnTo>
                    <a:pt x="1" y="428"/>
                  </a:lnTo>
                  <a:lnTo>
                    <a:pt x="2" y="436"/>
                  </a:lnTo>
                  <a:lnTo>
                    <a:pt x="4" y="445"/>
                  </a:lnTo>
                  <a:lnTo>
                    <a:pt x="7" y="453"/>
                  </a:lnTo>
                  <a:lnTo>
                    <a:pt x="15" y="468"/>
                  </a:lnTo>
                  <a:lnTo>
                    <a:pt x="26" y="481"/>
                  </a:lnTo>
                  <a:lnTo>
                    <a:pt x="39" y="492"/>
                  </a:lnTo>
                  <a:lnTo>
                    <a:pt x="54" y="500"/>
                  </a:lnTo>
                  <a:lnTo>
                    <a:pt x="63" y="503"/>
                  </a:lnTo>
                  <a:lnTo>
                    <a:pt x="71" y="505"/>
                  </a:lnTo>
                  <a:lnTo>
                    <a:pt x="80" y="507"/>
                  </a:lnTo>
                  <a:lnTo>
                    <a:pt x="89" y="507"/>
                  </a:lnTo>
                  <a:lnTo>
                    <a:pt x="1723" y="507"/>
                  </a:lnTo>
                  <a:lnTo>
                    <a:pt x="1732" y="507"/>
                  </a:lnTo>
                  <a:lnTo>
                    <a:pt x="1740" y="505"/>
                  </a:lnTo>
                  <a:lnTo>
                    <a:pt x="1749" y="503"/>
                  </a:lnTo>
                  <a:lnTo>
                    <a:pt x="1757" y="500"/>
                  </a:lnTo>
                  <a:lnTo>
                    <a:pt x="1766" y="495"/>
                  </a:lnTo>
                  <a:lnTo>
                    <a:pt x="89" y="495"/>
                  </a:lnTo>
                  <a:lnTo>
                    <a:pt x="81" y="495"/>
                  </a:lnTo>
                  <a:lnTo>
                    <a:pt x="74" y="494"/>
                  </a:lnTo>
                  <a:lnTo>
                    <a:pt x="66" y="492"/>
                  </a:lnTo>
                  <a:lnTo>
                    <a:pt x="60" y="489"/>
                  </a:lnTo>
                  <a:lnTo>
                    <a:pt x="59" y="489"/>
                  </a:lnTo>
                  <a:lnTo>
                    <a:pt x="47" y="482"/>
                  </a:lnTo>
                  <a:lnTo>
                    <a:pt x="46" y="482"/>
                  </a:lnTo>
                  <a:lnTo>
                    <a:pt x="35" y="473"/>
                  </a:lnTo>
                  <a:lnTo>
                    <a:pt x="34" y="472"/>
                  </a:lnTo>
                  <a:lnTo>
                    <a:pt x="26" y="462"/>
                  </a:lnTo>
                  <a:lnTo>
                    <a:pt x="25" y="461"/>
                  </a:lnTo>
                  <a:lnTo>
                    <a:pt x="19" y="449"/>
                  </a:lnTo>
                  <a:lnTo>
                    <a:pt x="18" y="449"/>
                  </a:lnTo>
                  <a:lnTo>
                    <a:pt x="16" y="442"/>
                  </a:lnTo>
                  <a:lnTo>
                    <a:pt x="14" y="434"/>
                  </a:lnTo>
                  <a:lnTo>
                    <a:pt x="13" y="427"/>
                  </a:lnTo>
                  <a:lnTo>
                    <a:pt x="12" y="419"/>
                  </a:lnTo>
                  <a:lnTo>
                    <a:pt x="12" y="89"/>
                  </a:lnTo>
                  <a:lnTo>
                    <a:pt x="13" y="81"/>
                  </a:lnTo>
                  <a:lnTo>
                    <a:pt x="14" y="74"/>
                  </a:lnTo>
                  <a:lnTo>
                    <a:pt x="16" y="66"/>
                  </a:lnTo>
                  <a:lnTo>
                    <a:pt x="18" y="59"/>
                  </a:lnTo>
                  <a:lnTo>
                    <a:pt x="25" y="46"/>
                  </a:lnTo>
                  <a:lnTo>
                    <a:pt x="26" y="45"/>
                  </a:lnTo>
                  <a:lnTo>
                    <a:pt x="35" y="35"/>
                  </a:lnTo>
                  <a:lnTo>
                    <a:pt x="34" y="35"/>
                  </a:lnTo>
                  <a:lnTo>
                    <a:pt x="46" y="26"/>
                  </a:lnTo>
                  <a:lnTo>
                    <a:pt x="46" y="25"/>
                  </a:lnTo>
                  <a:lnTo>
                    <a:pt x="47" y="25"/>
                  </a:lnTo>
                  <a:lnTo>
                    <a:pt x="59" y="18"/>
                  </a:lnTo>
                  <a:lnTo>
                    <a:pt x="60" y="18"/>
                  </a:lnTo>
                  <a:lnTo>
                    <a:pt x="66" y="16"/>
                  </a:lnTo>
                  <a:lnTo>
                    <a:pt x="73" y="14"/>
                  </a:lnTo>
                  <a:lnTo>
                    <a:pt x="74" y="14"/>
                  </a:lnTo>
                  <a:lnTo>
                    <a:pt x="81" y="13"/>
                  </a:lnTo>
                  <a:lnTo>
                    <a:pt x="84" y="13"/>
                  </a:lnTo>
                  <a:lnTo>
                    <a:pt x="89" y="12"/>
                  </a:lnTo>
                  <a:lnTo>
                    <a:pt x="1766" y="12"/>
                  </a:lnTo>
                  <a:lnTo>
                    <a:pt x="1757" y="7"/>
                  </a:lnTo>
                  <a:lnTo>
                    <a:pt x="1749" y="4"/>
                  </a:lnTo>
                  <a:lnTo>
                    <a:pt x="1740" y="2"/>
                  </a:lnTo>
                  <a:lnTo>
                    <a:pt x="1732" y="1"/>
                  </a:lnTo>
                  <a:lnTo>
                    <a:pt x="1723" y="0"/>
                  </a:lnTo>
                  <a:close/>
                  <a:moveTo>
                    <a:pt x="1738" y="494"/>
                  </a:moveTo>
                  <a:lnTo>
                    <a:pt x="1730" y="495"/>
                  </a:lnTo>
                  <a:lnTo>
                    <a:pt x="1731" y="495"/>
                  </a:lnTo>
                  <a:lnTo>
                    <a:pt x="1722" y="495"/>
                  </a:lnTo>
                  <a:lnTo>
                    <a:pt x="1766" y="495"/>
                  </a:lnTo>
                  <a:lnTo>
                    <a:pt x="1769" y="494"/>
                  </a:lnTo>
                  <a:lnTo>
                    <a:pt x="1738" y="494"/>
                  </a:lnTo>
                  <a:close/>
                  <a:moveTo>
                    <a:pt x="73" y="494"/>
                  </a:moveTo>
                  <a:lnTo>
                    <a:pt x="74" y="494"/>
                  </a:lnTo>
                  <a:lnTo>
                    <a:pt x="73" y="494"/>
                  </a:lnTo>
                  <a:close/>
                  <a:moveTo>
                    <a:pt x="1769" y="494"/>
                  </a:moveTo>
                  <a:lnTo>
                    <a:pt x="1738" y="494"/>
                  </a:lnTo>
                  <a:lnTo>
                    <a:pt x="1769" y="494"/>
                  </a:lnTo>
                  <a:close/>
                  <a:moveTo>
                    <a:pt x="73" y="494"/>
                  </a:moveTo>
                  <a:lnTo>
                    <a:pt x="73" y="494"/>
                  </a:lnTo>
                  <a:close/>
                  <a:moveTo>
                    <a:pt x="1772" y="492"/>
                  </a:moveTo>
                  <a:lnTo>
                    <a:pt x="1746" y="492"/>
                  </a:lnTo>
                  <a:lnTo>
                    <a:pt x="1738" y="494"/>
                  </a:lnTo>
                  <a:lnTo>
                    <a:pt x="1769" y="494"/>
                  </a:lnTo>
                  <a:lnTo>
                    <a:pt x="1772" y="492"/>
                  </a:lnTo>
                  <a:close/>
                  <a:moveTo>
                    <a:pt x="66" y="492"/>
                  </a:moveTo>
                  <a:lnTo>
                    <a:pt x="66" y="492"/>
                  </a:lnTo>
                  <a:close/>
                  <a:moveTo>
                    <a:pt x="1776" y="489"/>
                  </a:moveTo>
                  <a:lnTo>
                    <a:pt x="1753" y="489"/>
                  </a:lnTo>
                  <a:lnTo>
                    <a:pt x="1745" y="492"/>
                  </a:lnTo>
                  <a:lnTo>
                    <a:pt x="1746" y="492"/>
                  </a:lnTo>
                  <a:lnTo>
                    <a:pt x="1772" y="492"/>
                  </a:lnTo>
                  <a:lnTo>
                    <a:pt x="1776" y="489"/>
                  </a:lnTo>
                  <a:close/>
                  <a:moveTo>
                    <a:pt x="66" y="492"/>
                  </a:moveTo>
                  <a:lnTo>
                    <a:pt x="66" y="492"/>
                  </a:lnTo>
                  <a:close/>
                  <a:moveTo>
                    <a:pt x="59" y="489"/>
                  </a:moveTo>
                  <a:lnTo>
                    <a:pt x="60" y="489"/>
                  </a:lnTo>
                  <a:lnTo>
                    <a:pt x="59" y="489"/>
                  </a:lnTo>
                  <a:close/>
                  <a:moveTo>
                    <a:pt x="59" y="489"/>
                  </a:moveTo>
                  <a:lnTo>
                    <a:pt x="60" y="489"/>
                  </a:lnTo>
                  <a:lnTo>
                    <a:pt x="59" y="489"/>
                  </a:lnTo>
                  <a:close/>
                  <a:moveTo>
                    <a:pt x="1766" y="482"/>
                  </a:moveTo>
                  <a:lnTo>
                    <a:pt x="1752" y="489"/>
                  </a:lnTo>
                  <a:lnTo>
                    <a:pt x="1753" y="489"/>
                  </a:lnTo>
                  <a:lnTo>
                    <a:pt x="1776" y="489"/>
                  </a:lnTo>
                  <a:lnTo>
                    <a:pt x="1784" y="482"/>
                  </a:lnTo>
                  <a:lnTo>
                    <a:pt x="1765" y="482"/>
                  </a:lnTo>
                  <a:lnTo>
                    <a:pt x="1766" y="482"/>
                  </a:lnTo>
                  <a:close/>
                  <a:moveTo>
                    <a:pt x="59" y="489"/>
                  </a:moveTo>
                  <a:lnTo>
                    <a:pt x="59" y="489"/>
                  </a:lnTo>
                  <a:close/>
                  <a:moveTo>
                    <a:pt x="46" y="482"/>
                  </a:moveTo>
                  <a:lnTo>
                    <a:pt x="46" y="482"/>
                  </a:lnTo>
                  <a:close/>
                  <a:moveTo>
                    <a:pt x="46" y="482"/>
                  </a:moveTo>
                  <a:lnTo>
                    <a:pt x="46" y="482"/>
                  </a:lnTo>
                  <a:lnTo>
                    <a:pt x="47" y="482"/>
                  </a:lnTo>
                  <a:lnTo>
                    <a:pt x="46" y="482"/>
                  </a:lnTo>
                  <a:close/>
                  <a:moveTo>
                    <a:pt x="1766" y="482"/>
                  </a:moveTo>
                  <a:lnTo>
                    <a:pt x="1765" y="482"/>
                  </a:lnTo>
                  <a:lnTo>
                    <a:pt x="1766" y="482"/>
                  </a:lnTo>
                  <a:close/>
                  <a:moveTo>
                    <a:pt x="1785" y="482"/>
                  </a:moveTo>
                  <a:lnTo>
                    <a:pt x="1766" y="482"/>
                  </a:lnTo>
                  <a:lnTo>
                    <a:pt x="1765" y="482"/>
                  </a:lnTo>
                  <a:lnTo>
                    <a:pt x="1784" y="482"/>
                  </a:lnTo>
                  <a:lnTo>
                    <a:pt x="1785" y="482"/>
                  </a:lnTo>
                  <a:close/>
                  <a:moveTo>
                    <a:pt x="46" y="482"/>
                  </a:moveTo>
                  <a:lnTo>
                    <a:pt x="46" y="482"/>
                  </a:lnTo>
                  <a:close/>
                  <a:moveTo>
                    <a:pt x="1792" y="472"/>
                  </a:moveTo>
                  <a:lnTo>
                    <a:pt x="1777" y="472"/>
                  </a:lnTo>
                  <a:lnTo>
                    <a:pt x="1776" y="473"/>
                  </a:lnTo>
                  <a:lnTo>
                    <a:pt x="1766" y="482"/>
                  </a:lnTo>
                  <a:lnTo>
                    <a:pt x="1785" y="482"/>
                  </a:lnTo>
                  <a:lnTo>
                    <a:pt x="1785" y="481"/>
                  </a:lnTo>
                  <a:lnTo>
                    <a:pt x="1792" y="472"/>
                  </a:lnTo>
                  <a:close/>
                  <a:moveTo>
                    <a:pt x="34" y="472"/>
                  </a:moveTo>
                  <a:lnTo>
                    <a:pt x="35" y="473"/>
                  </a:lnTo>
                  <a:lnTo>
                    <a:pt x="34" y="472"/>
                  </a:lnTo>
                  <a:close/>
                  <a:moveTo>
                    <a:pt x="35" y="473"/>
                  </a:moveTo>
                  <a:lnTo>
                    <a:pt x="35" y="473"/>
                  </a:lnTo>
                  <a:close/>
                  <a:moveTo>
                    <a:pt x="1777" y="473"/>
                  </a:moveTo>
                  <a:lnTo>
                    <a:pt x="1776" y="473"/>
                  </a:lnTo>
                  <a:lnTo>
                    <a:pt x="1777" y="473"/>
                  </a:lnTo>
                  <a:close/>
                  <a:moveTo>
                    <a:pt x="1777" y="472"/>
                  </a:moveTo>
                  <a:lnTo>
                    <a:pt x="1777" y="473"/>
                  </a:lnTo>
                  <a:lnTo>
                    <a:pt x="1776" y="473"/>
                  </a:lnTo>
                  <a:lnTo>
                    <a:pt x="1777" y="472"/>
                  </a:lnTo>
                  <a:close/>
                  <a:moveTo>
                    <a:pt x="34" y="472"/>
                  </a:moveTo>
                  <a:lnTo>
                    <a:pt x="34" y="472"/>
                  </a:lnTo>
                  <a:lnTo>
                    <a:pt x="35" y="473"/>
                  </a:lnTo>
                  <a:lnTo>
                    <a:pt x="34" y="472"/>
                  </a:lnTo>
                  <a:close/>
                  <a:moveTo>
                    <a:pt x="1800" y="461"/>
                  </a:moveTo>
                  <a:lnTo>
                    <a:pt x="1786" y="461"/>
                  </a:lnTo>
                  <a:lnTo>
                    <a:pt x="1786" y="462"/>
                  </a:lnTo>
                  <a:lnTo>
                    <a:pt x="1777" y="473"/>
                  </a:lnTo>
                  <a:lnTo>
                    <a:pt x="1777" y="472"/>
                  </a:lnTo>
                  <a:lnTo>
                    <a:pt x="1792" y="472"/>
                  </a:lnTo>
                  <a:lnTo>
                    <a:pt x="1796" y="468"/>
                  </a:lnTo>
                  <a:lnTo>
                    <a:pt x="1800" y="461"/>
                  </a:lnTo>
                  <a:close/>
                  <a:moveTo>
                    <a:pt x="25" y="461"/>
                  </a:moveTo>
                  <a:lnTo>
                    <a:pt x="26" y="462"/>
                  </a:lnTo>
                  <a:lnTo>
                    <a:pt x="25" y="461"/>
                  </a:lnTo>
                  <a:close/>
                  <a:moveTo>
                    <a:pt x="25" y="461"/>
                  </a:moveTo>
                  <a:lnTo>
                    <a:pt x="26" y="462"/>
                  </a:lnTo>
                  <a:lnTo>
                    <a:pt x="25" y="461"/>
                  </a:lnTo>
                  <a:close/>
                  <a:moveTo>
                    <a:pt x="1786" y="461"/>
                  </a:moveTo>
                  <a:lnTo>
                    <a:pt x="1786" y="462"/>
                  </a:lnTo>
                  <a:lnTo>
                    <a:pt x="1786" y="461"/>
                  </a:lnTo>
                  <a:close/>
                  <a:moveTo>
                    <a:pt x="1786" y="461"/>
                  </a:moveTo>
                  <a:lnTo>
                    <a:pt x="1786" y="461"/>
                  </a:lnTo>
                  <a:lnTo>
                    <a:pt x="1786" y="462"/>
                  </a:lnTo>
                  <a:lnTo>
                    <a:pt x="1786" y="461"/>
                  </a:lnTo>
                  <a:close/>
                  <a:moveTo>
                    <a:pt x="25" y="461"/>
                  </a:moveTo>
                  <a:lnTo>
                    <a:pt x="25" y="461"/>
                  </a:lnTo>
                  <a:close/>
                  <a:moveTo>
                    <a:pt x="1806" y="448"/>
                  </a:moveTo>
                  <a:lnTo>
                    <a:pt x="1793" y="448"/>
                  </a:lnTo>
                  <a:lnTo>
                    <a:pt x="1793" y="449"/>
                  </a:lnTo>
                  <a:lnTo>
                    <a:pt x="1786" y="461"/>
                  </a:lnTo>
                  <a:lnTo>
                    <a:pt x="1800" y="461"/>
                  </a:lnTo>
                  <a:lnTo>
                    <a:pt x="1804" y="453"/>
                  </a:lnTo>
                  <a:lnTo>
                    <a:pt x="1806" y="448"/>
                  </a:lnTo>
                  <a:close/>
                  <a:moveTo>
                    <a:pt x="18" y="448"/>
                  </a:moveTo>
                  <a:lnTo>
                    <a:pt x="18" y="449"/>
                  </a:lnTo>
                  <a:lnTo>
                    <a:pt x="19" y="449"/>
                  </a:lnTo>
                  <a:lnTo>
                    <a:pt x="18" y="448"/>
                  </a:lnTo>
                  <a:close/>
                  <a:moveTo>
                    <a:pt x="1793" y="448"/>
                  </a:moveTo>
                  <a:lnTo>
                    <a:pt x="1793" y="449"/>
                  </a:lnTo>
                  <a:lnTo>
                    <a:pt x="1793" y="448"/>
                  </a:lnTo>
                  <a:close/>
                  <a:moveTo>
                    <a:pt x="18" y="448"/>
                  </a:moveTo>
                  <a:lnTo>
                    <a:pt x="18" y="448"/>
                  </a:lnTo>
                  <a:close/>
                  <a:moveTo>
                    <a:pt x="1808" y="441"/>
                  </a:moveTo>
                  <a:lnTo>
                    <a:pt x="1796" y="441"/>
                  </a:lnTo>
                  <a:lnTo>
                    <a:pt x="1793" y="448"/>
                  </a:lnTo>
                  <a:lnTo>
                    <a:pt x="1806" y="448"/>
                  </a:lnTo>
                  <a:lnTo>
                    <a:pt x="1807" y="445"/>
                  </a:lnTo>
                  <a:lnTo>
                    <a:pt x="1808" y="441"/>
                  </a:lnTo>
                  <a:close/>
                  <a:moveTo>
                    <a:pt x="16" y="441"/>
                  </a:moveTo>
                  <a:lnTo>
                    <a:pt x="16" y="441"/>
                  </a:lnTo>
                  <a:lnTo>
                    <a:pt x="16" y="442"/>
                  </a:lnTo>
                  <a:lnTo>
                    <a:pt x="16" y="441"/>
                  </a:lnTo>
                  <a:close/>
                  <a:moveTo>
                    <a:pt x="1810" y="434"/>
                  </a:moveTo>
                  <a:lnTo>
                    <a:pt x="1798" y="434"/>
                  </a:lnTo>
                  <a:lnTo>
                    <a:pt x="1796" y="442"/>
                  </a:lnTo>
                  <a:lnTo>
                    <a:pt x="1796" y="441"/>
                  </a:lnTo>
                  <a:lnTo>
                    <a:pt x="1808" y="441"/>
                  </a:lnTo>
                  <a:lnTo>
                    <a:pt x="1809" y="436"/>
                  </a:lnTo>
                  <a:lnTo>
                    <a:pt x="1810" y="434"/>
                  </a:lnTo>
                  <a:close/>
                  <a:moveTo>
                    <a:pt x="14" y="434"/>
                  </a:moveTo>
                  <a:lnTo>
                    <a:pt x="14" y="434"/>
                  </a:lnTo>
                  <a:close/>
                  <a:moveTo>
                    <a:pt x="1811" y="418"/>
                  </a:moveTo>
                  <a:lnTo>
                    <a:pt x="1799" y="418"/>
                  </a:lnTo>
                  <a:lnTo>
                    <a:pt x="1799" y="427"/>
                  </a:lnTo>
                  <a:lnTo>
                    <a:pt x="1798" y="434"/>
                  </a:lnTo>
                  <a:lnTo>
                    <a:pt x="1810" y="434"/>
                  </a:lnTo>
                  <a:lnTo>
                    <a:pt x="1811" y="428"/>
                  </a:lnTo>
                  <a:lnTo>
                    <a:pt x="1811" y="419"/>
                  </a:lnTo>
                  <a:lnTo>
                    <a:pt x="1811" y="418"/>
                  </a:lnTo>
                  <a:close/>
                  <a:moveTo>
                    <a:pt x="14" y="434"/>
                  </a:moveTo>
                  <a:lnTo>
                    <a:pt x="14" y="434"/>
                  </a:lnTo>
                  <a:close/>
                  <a:moveTo>
                    <a:pt x="13" y="426"/>
                  </a:moveTo>
                  <a:lnTo>
                    <a:pt x="13" y="427"/>
                  </a:lnTo>
                  <a:lnTo>
                    <a:pt x="13" y="426"/>
                  </a:lnTo>
                  <a:close/>
                  <a:moveTo>
                    <a:pt x="1799" y="426"/>
                  </a:moveTo>
                  <a:lnTo>
                    <a:pt x="1799" y="427"/>
                  </a:lnTo>
                  <a:lnTo>
                    <a:pt x="1799" y="426"/>
                  </a:lnTo>
                  <a:close/>
                  <a:moveTo>
                    <a:pt x="13" y="426"/>
                  </a:moveTo>
                  <a:lnTo>
                    <a:pt x="13" y="426"/>
                  </a:lnTo>
                  <a:close/>
                  <a:moveTo>
                    <a:pt x="1811" y="81"/>
                  </a:moveTo>
                  <a:lnTo>
                    <a:pt x="1799" y="81"/>
                  </a:lnTo>
                  <a:lnTo>
                    <a:pt x="1799" y="89"/>
                  </a:lnTo>
                  <a:lnTo>
                    <a:pt x="1799" y="419"/>
                  </a:lnTo>
                  <a:lnTo>
                    <a:pt x="1799" y="418"/>
                  </a:lnTo>
                  <a:lnTo>
                    <a:pt x="1811" y="418"/>
                  </a:lnTo>
                  <a:lnTo>
                    <a:pt x="1811" y="89"/>
                  </a:lnTo>
                  <a:lnTo>
                    <a:pt x="1811" y="81"/>
                  </a:lnTo>
                  <a:close/>
                  <a:moveTo>
                    <a:pt x="12" y="89"/>
                  </a:moveTo>
                  <a:lnTo>
                    <a:pt x="12" y="89"/>
                  </a:lnTo>
                  <a:close/>
                  <a:moveTo>
                    <a:pt x="1799" y="89"/>
                  </a:moveTo>
                  <a:lnTo>
                    <a:pt x="1799" y="89"/>
                  </a:lnTo>
                  <a:close/>
                  <a:moveTo>
                    <a:pt x="12" y="89"/>
                  </a:moveTo>
                  <a:lnTo>
                    <a:pt x="12" y="89"/>
                  </a:lnTo>
                  <a:close/>
                  <a:moveTo>
                    <a:pt x="13" y="81"/>
                  </a:moveTo>
                  <a:lnTo>
                    <a:pt x="13" y="81"/>
                  </a:lnTo>
                  <a:close/>
                  <a:moveTo>
                    <a:pt x="1810" y="73"/>
                  </a:moveTo>
                  <a:lnTo>
                    <a:pt x="1798" y="73"/>
                  </a:lnTo>
                  <a:lnTo>
                    <a:pt x="1798" y="74"/>
                  </a:lnTo>
                  <a:lnTo>
                    <a:pt x="1799" y="81"/>
                  </a:lnTo>
                  <a:lnTo>
                    <a:pt x="1811" y="81"/>
                  </a:lnTo>
                  <a:lnTo>
                    <a:pt x="1811" y="80"/>
                  </a:lnTo>
                  <a:lnTo>
                    <a:pt x="1810" y="73"/>
                  </a:lnTo>
                  <a:close/>
                  <a:moveTo>
                    <a:pt x="13" y="81"/>
                  </a:moveTo>
                  <a:lnTo>
                    <a:pt x="13" y="81"/>
                  </a:lnTo>
                  <a:close/>
                  <a:moveTo>
                    <a:pt x="14" y="73"/>
                  </a:moveTo>
                  <a:lnTo>
                    <a:pt x="14" y="74"/>
                  </a:lnTo>
                  <a:lnTo>
                    <a:pt x="14" y="73"/>
                  </a:lnTo>
                  <a:close/>
                  <a:moveTo>
                    <a:pt x="1798" y="73"/>
                  </a:moveTo>
                  <a:lnTo>
                    <a:pt x="1798" y="74"/>
                  </a:lnTo>
                  <a:lnTo>
                    <a:pt x="1798" y="73"/>
                  </a:lnTo>
                  <a:close/>
                  <a:moveTo>
                    <a:pt x="14" y="73"/>
                  </a:moveTo>
                  <a:lnTo>
                    <a:pt x="14" y="73"/>
                  </a:lnTo>
                  <a:close/>
                  <a:moveTo>
                    <a:pt x="1806" y="59"/>
                  </a:moveTo>
                  <a:lnTo>
                    <a:pt x="1793" y="59"/>
                  </a:lnTo>
                  <a:lnTo>
                    <a:pt x="1796" y="66"/>
                  </a:lnTo>
                  <a:lnTo>
                    <a:pt x="1798" y="73"/>
                  </a:lnTo>
                  <a:lnTo>
                    <a:pt x="1810" y="73"/>
                  </a:lnTo>
                  <a:lnTo>
                    <a:pt x="1809" y="71"/>
                  </a:lnTo>
                  <a:lnTo>
                    <a:pt x="1807" y="62"/>
                  </a:lnTo>
                  <a:lnTo>
                    <a:pt x="1806" y="59"/>
                  </a:lnTo>
                  <a:close/>
                  <a:moveTo>
                    <a:pt x="1796" y="66"/>
                  </a:moveTo>
                  <a:lnTo>
                    <a:pt x="1796" y="66"/>
                  </a:lnTo>
                  <a:close/>
                  <a:moveTo>
                    <a:pt x="16" y="66"/>
                  </a:moveTo>
                  <a:lnTo>
                    <a:pt x="16" y="66"/>
                  </a:lnTo>
                  <a:close/>
                  <a:moveTo>
                    <a:pt x="18" y="59"/>
                  </a:moveTo>
                  <a:lnTo>
                    <a:pt x="18" y="59"/>
                  </a:lnTo>
                  <a:close/>
                  <a:moveTo>
                    <a:pt x="18" y="59"/>
                  </a:moveTo>
                  <a:lnTo>
                    <a:pt x="18" y="59"/>
                  </a:lnTo>
                  <a:close/>
                  <a:moveTo>
                    <a:pt x="1793" y="59"/>
                  </a:moveTo>
                  <a:lnTo>
                    <a:pt x="1793" y="59"/>
                  </a:lnTo>
                  <a:close/>
                  <a:moveTo>
                    <a:pt x="18" y="59"/>
                  </a:moveTo>
                  <a:lnTo>
                    <a:pt x="18" y="59"/>
                  </a:lnTo>
                  <a:close/>
                  <a:moveTo>
                    <a:pt x="1799" y="45"/>
                  </a:moveTo>
                  <a:lnTo>
                    <a:pt x="1786" y="45"/>
                  </a:lnTo>
                  <a:lnTo>
                    <a:pt x="1786" y="46"/>
                  </a:lnTo>
                  <a:lnTo>
                    <a:pt x="1793" y="59"/>
                  </a:lnTo>
                  <a:lnTo>
                    <a:pt x="1806" y="59"/>
                  </a:lnTo>
                  <a:lnTo>
                    <a:pt x="1804" y="54"/>
                  </a:lnTo>
                  <a:lnTo>
                    <a:pt x="1799" y="45"/>
                  </a:lnTo>
                  <a:close/>
                  <a:moveTo>
                    <a:pt x="26" y="45"/>
                  </a:moveTo>
                  <a:lnTo>
                    <a:pt x="25" y="46"/>
                  </a:lnTo>
                  <a:lnTo>
                    <a:pt x="26" y="45"/>
                  </a:lnTo>
                  <a:close/>
                  <a:moveTo>
                    <a:pt x="25" y="46"/>
                  </a:moveTo>
                  <a:lnTo>
                    <a:pt x="25" y="46"/>
                  </a:lnTo>
                  <a:close/>
                  <a:moveTo>
                    <a:pt x="1786" y="46"/>
                  </a:moveTo>
                  <a:lnTo>
                    <a:pt x="1786" y="46"/>
                  </a:lnTo>
                  <a:close/>
                  <a:moveTo>
                    <a:pt x="1786" y="45"/>
                  </a:moveTo>
                  <a:lnTo>
                    <a:pt x="1786" y="46"/>
                  </a:lnTo>
                  <a:lnTo>
                    <a:pt x="1786" y="45"/>
                  </a:lnTo>
                  <a:close/>
                  <a:moveTo>
                    <a:pt x="1792" y="34"/>
                  </a:moveTo>
                  <a:lnTo>
                    <a:pt x="1776" y="34"/>
                  </a:lnTo>
                  <a:lnTo>
                    <a:pt x="1777" y="35"/>
                  </a:lnTo>
                  <a:lnTo>
                    <a:pt x="1786" y="46"/>
                  </a:lnTo>
                  <a:lnTo>
                    <a:pt x="1786" y="45"/>
                  </a:lnTo>
                  <a:lnTo>
                    <a:pt x="1799" y="45"/>
                  </a:lnTo>
                  <a:lnTo>
                    <a:pt x="1796" y="39"/>
                  </a:lnTo>
                  <a:lnTo>
                    <a:pt x="1792" y="34"/>
                  </a:lnTo>
                  <a:close/>
                  <a:moveTo>
                    <a:pt x="26" y="45"/>
                  </a:moveTo>
                  <a:lnTo>
                    <a:pt x="26" y="45"/>
                  </a:lnTo>
                  <a:lnTo>
                    <a:pt x="25" y="46"/>
                  </a:lnTo>
                  <a:lnTo>
                    <a:pt x="26" y="45"/>
                  </a:lnTo>
                  <a:close/>
                  <a:moveTo>
                    <a:pt x="1777" y="35"/>
                  </a:moveTo>
                  <a:lnTo>
                    <a:pt x="1777" y="35"/>
                  </a:lnTo>
                  <a:close/>
                  <a:moveTo>
                    <a:pt x="1784" y="25"/>
                  </a:moveTo>
                  <a:lnTo>
                    <a:pt x="1765" y="25"/>
                  </a:lnTo>
                  <a:lnTo>
                    <a:pt x="1766" y="26"/>
                  </a:lnTo>
                  <a:lnTo>
                    <a:pt x="1777" y="35"/>
                  </a:lnTo>
                  <a:lnTo>
                    <a:pt x="1776" y="34"/>
                  </a:lnTo>
                  <a:lnTo>
                    <a:pt x="1792" y="34"/>
                  </a:lnTo>
                  <a:lnTo>
                    <a:pt x="1785" y="26"/>
                  </a:lnTo>
                  <a:lnTo>
                    <a:pt x="1784" y="25"/>
                  </a:lnTo>
                  <a:close/>
                  <a:moveTo>
                    <a:pt x="35" y="34"/>
                  </a:moveTo>
                  <a:lnTo>
                    <a:pt x="34" y="35"/>
                  </a:lnTo>
                  <a:lnTo>
                    <a:pt x="35" y="35"/>
                  </a:lnTo>
                  <a:lnTo>
                    <a:pt x="35" y="34"/>
                  </a:lnTo>
                  <a:close/>
                  <a:moveTo>
                    <a:pt x="46" y="25"/>
                  </a:moveTo>
                  <a:lnTo>
                    <a:pt x="46" y="26"/>
                  </a:lnTo>
                  <a:lnTo>
                    <a:pt x="46" y="25"/>
                  </a:lnTo>
                  <a:close/>
                  <a:moveTo>
                    <a:pt x="46" y="25"/>
                  </a:moveTo>
                  <a:lnTo>
                    <a:pt x="46" y="26"/>
                  </a:lnTo>
                  <a:lnTo>
                    <a:pt x="46" y="25"/>
                  </a:lnTo>
                  <a:close/>
                  <a:moveTo>
                    <a:pt x="1765" y="25"/>
                  </a:moveTo>
                  <a:lnTo>
                    <a:pt x="1766" y="26"/>
                  </a:lnTo>
                  <a:lnTo>
                    <a:pt x="1765" y="25"/>
                  </a:lnTo>
                  <a:close/>
                  <a:moveTo>
                    <a:pt x="1765" y="25"/>
                  </a:moveTo>
                  <a:lnTo>
                    <a:pt x="1765" y="25"/>
                  </a:lnTo>
                  <a:lnTo>
                    <a:pt x="1766" y="26"/>
                  </a:lnTo>
                  <a:lnTo>
                    <a:pt x="1765" y="25"/>
                  </a:lnTo>
                  <a:close/>
                  <a:moveTo>
                    <a:pt x="1752" y="18"/>
                  </a:moveTo>
                  <a:lnTo>
                    <a:pt x="1765" y="25"/>
                  </a:lnTo>
                  <a:lnTo>
                    <a:pt x="1784" y="25"/>
                  </a:lnTo>
                  <a:lnTo>
                    <a:pt x="1776" y="18"/>
                  </a:lnTo>
                  <a:lnTo>
                    <a:pt x="1753" y="18"/>
                  </a:lnTo>
                  <a:lnTo>
                    <a:pt x="1752" y="18"/>
                  </a:lnTo>
                  <a:close/>
                  <a:moveTo>
                    <a:pt x="47" y="25"/>
                  </a:moveTo>
                  <a:lnTo>
                    <a:pt x="46" y="25"/>
                  </a:lnTo>
                  <a:lnTo>
                    <a:pt x="47" y="25"/>
                  </a:lnTo>
                  <a:close/>
                  <a:moveTo>
                    <a:pt x="59" y="18"/>
                  </a:moveTo>
                  <a:lnTo>
                    <a:pt x="59" y="18"/>
                  </a:lnTo>
                  <a:close/>
                  <a:moveTo>
                    <a:pt x="1752" y="18"/>
                  </a:moveTo>
                  <a:lnTo>
                    <a:pt x="1752" y="18"/>
                  </a:lnTo>
                  <a:lnTo>
                    <a:pt x="1753" y="18"/>
                  </a:lnTo>
                  <a:lnTo>
                    <a:pt x="1752" y="18"/>
                  </a:lnTo>
                  <a:close/>
                  <a:moveTo>
                    <a:pt x="1775" y="18"/>
                  </a:moveTo>
                  <a:lnTo>
                    <a:pt x="1752" y="18"/>
                  </a:lnTo>
                  <a:lnTo>
                    <a:pt x="1753" y="18"/>
                  </a:lnTo>
                  <a:lnTo>
                    <a:pt x="1776" y="18"/>
                  </a:lnTo>
                  <a:lnTo>
                    <a:pt x="1775" y="18"/>
                  </a:lnTo>
                  <a:close/>
                  <a:moveTo>
                    <a:pt x="1769" y="14"/>
                  </a:moveTo>
                  <a:lnTo>
                    <a:pt x="1738" y="14"/>
                  </a:lnTo>
                  <a:lnTo>
                    <a:pt x="1746" y="16"/>
                  </a:lnTo>
                  <a:lnTo>
                    <a:pt x="1752" y="18"/>
                  </a:lnTo>
                  <a:lnTo>
                    <a:pt x="1775" y="18"/>
                  </a:lnTo>
                  <a:lnTo>
                    <a:pt x="1772" y="16"/>
                  </a:lnTo>
                  <a:lnTo>
                    <a:pt x="1769" y="14"/>
                  </a:lnTo>
                  <a:close/>
                  <a:moveTo>
                    <a:pt x="60" y="18"/>
                  </a:moveTo>
                  <a:lnTo>
                    <a:pt x="60" y="18"/>
                  </a:lnTo>
                  <a:lnTo>
                    <a:pt x="59" y="18"/>
                  </a:lnTo>
                  <a:lnTo>
                    <a:pt x="60" y="18"/>
                  </a:lnTo>
                  <a:close/>
                  <a:moveTo>
                    <a:pt x="1745" y="16"/>
                  </a:moveTo>
                  <a:lnTo>
                    <a:pt x="1746" y="16"/>
                  </a:lnTo>
                  <a:lnTo>
                    <a:pt x="1745" y="16"/>
                  </a:lnTo>
                  <a:close/>
                  <a:moveTo>
                    <a:pt x="66" y="16"/>
                  </a:moveTo>
                  <a:lnTo>
                    <a:pt x="66" y="16"/>
                  </a:lnTo>
                  <a:close/>
                  <a:moveTo>
                    <a:pt x="1738" y="14"/>
                  </a:moveTo>
                  <a:lnTo>
                    <a:pt x="1738" y="14"/>
                  </a:lnTo>
                  <a:close/>
                  <a:moveTo>
                    <a:pt x="1767" y="13"/>
                  </a:moveTo>
                  <a:lnTo>
                    <a:pt x="1730" y="13"/>
                  </a:lnTo>
                  <a:lnTo>
                    <a:pt x="1738" y="14"/>
                  </a:lnTo>
                  <a:lnTo>
                    <a:pt x="1769" y="14"/>
                  </a:lnTo>
                  <a:lnTo>
                    <a:pt x="1767" y="13"/>
                  </a:lnTo>
                  <a:close/>
                  <a:moveTo>
                    <a:pt x="74" y="14"/>
                  </a:moveTo>
                  <a:lnTo>
                    <a:pt x="74" y="14"/>
                  </a:lnTo>
                  <a:lnTo>
                    <a:pt x="73" y="14"/>
                  </a:lnTo>
                  <a:lnTo>
                    <a:pt x="74" y="14"/>
                  </a:lnTo>
                  <a:close/>
                  <a:moveTo>
                    <a:pt x="84" y="13"/>
                  </a:moveTo>
                  <a:lnTo>
                    <a:pt x="81" y="13"/>
                  </a:lnTo>
                  <a:lnTo>
                    <a:pt x="84" y="13"/>
                  </a:lnTo>
                  <a:close/>
                  <a:moveTo>
                    <a:pt x="1766" y="12"/>
                  </a:moveTo>
                  <a:lnTo>
                    <a:pt x="1722" y="12"/>
                  </a:lnTo>
                  <a:lnTo>
                    <a:pt x="1731" y="13"/>
                  </a:lnTo>
                  <a:lnTo>
                    <a:pt x="1730" y="13"/>
                  </a:lnTo>
                  <a:lnTo>
                    <a:pt x="1767" y="13"/>
                  </a:lnTo>
                  <a:lnTo>
                    <a:pt x="176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80" name="AutoShape 196">
              <a:extLst>
                <a:ext uri="{FF2B5EF4-FFF2-40B4-BE49-F238E27FC236}">
                  <a16:creationId xmlns:a16="http://schemas.microsoft.com/office/drawing/2014/main" id="{4DBFD0B2-5211-4876-8026-5F2D90C20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6" y="1303"/>
              <a:ext cx="1056" cy="1056"/>
            </a:xfrm>
            <a:custGeom>
              <a:avLst/>
              <a:gdLst>
                <a:gd name="T0" fmla="+- 0 2825 2297"/>
                <a:gd name="T1" fmla="*/ T0 w 1056"/>
                <a:gd name="T2" fmla="+- 0 1304 1304"/>
                <a:gd name="T3" fmla="*/ 1304 h 1056"/>
                <a:gd name="T4" fmla="+- 0 2297 2297"/>
                <a:gd name="T5" fmla="*/ T4 w 1056"/>
                <a:gd name="T6" fmla="+- 0 1832 1304"/>
                <a:gd name="T7" fmla="*/ 1832 h 1056"/>
                <a:gd name="T8" fmla="+- 0 2825 2297"/>
                <a:gd name="T9" fmla="*/ T8 w 1056"/>
                <a:gd name="T10" fmla="+- 0 2359 1304"/>
                <a:gd name="T11" fmla="*/ 2359 h 1056"/>
                <a:gd name="T12" fmla="+- 0 2842 2297"/>
                <a:gd name="T13" fmla="*/ T12 w 1056"/>
                <a:gd name="T14" fmla="+- 0 2342 1304"/>
                <a:gd name="T15" fmla="*/ 2342 h 1056"/>
                <a:gd name="T16" fmla="+- 0 2819 2297"/>
                <a:gd name="T17" fmla="*/ T16 w 1056"/>
                <a:gd name="T18" fmla="+- 0 2342 1304"/>
                <a:gd name="T19" fmla="*/ 2342 h 1056"/>
                <a:gd name="T20" fmla="+- 0 2825 2297"/>
                <a:gd name="T21" fmla="*/ T20 w 1056"/>
                <a:gd name="T22" fmla="+- 0 2337 1304"/>
                <a:gd name="T23" fmla="*/ 2337 h 1056"/>
                <a:gd name="T24" fmla="+- 0 2325 2297"/>
                <a:gd name="T25" fmla="*/ T24 w 1056"/>
                <a:gd name="T26" fmla="+- 0 1837 1304"/>
                <a:gd name="T27" fmla="*/ 1837 h 1056"/>
                <a:gd name="T28" fmla="+- 0 2314 2297"/>
                <a:gd name="T29" fmla="*/ T28 w 1056"/>
                <a:gd name="T30" fmla="+- 0 1837 1304"/>
                <a:gd name="T31" fmla="*/ 1837 h 1056"/>
                <a:gd name="T32" fmla="+- 0 2314 2297"/>
                <a:gd name="T33" fmla="*/ T32 w 1056"/>
                <a:gd name="T34" fmla="+- 0 1826 1304"/>
                <a:gd name="T35" fmla="*/ 1826 h 1056"/>
                <a:gd name="T36" fmla="+- 0 2325 2297"/>
                <a:gd name="T37" fmla="*/ T36 w 1056"/>
                <a:gd name="T38" fmla="+- 0 1826 1304"/>
                <a:gd name="T39" fmla="*/ 1826 h 1056"/>
                <a:gd name="T40" fmla="+- 0 2825 2297"/>
                <a:gd name="T41" fmla="*/ T40 w 1056"/>
                <a:gd name="T42" fmla="+- 0 1326 1304"/>
                <a:gd name="T43" fmla="*/ 1326 h 1056"/>
                <a:gd name="T44" fmla="+- 0 2819 2297"/>
                <a:gd name="T45" fmla="*/ T44 w 1056"/>
                <a:gd name="T46" fmla="+- 0 1320 1304"/>
                <a:gd name="T47" fmla="*/ 1320 h 1056"/>
                <a:gd name="T48" fmla="+- 0 2842 2297"/>
                <a:gd name="T49" fmla="*/ T48 w 1056"/>
                <a:gd name="T50" fmla="+- 0 1320 1304"/>
                <a:gd name="T51" fmla="*/ 1320 h 1056"/>
                <a:gd name="T52" fmla="+- 0 2825 2297"/>
                <a:gd name="T53" fmla="*/ T52 w 1056"/>
                <a:gd name="T54" fmla="+- 0 1304 1304"/>
                <a:gd name="T55" fmla="*/ 1304 h 1056"/>
                <a:gd name="T56" fmla="+- 0 2825 2297"/>
                <a:gd name="T57" fmla="*/ T56 w 1056"/>
                <a:gd name="T58" fmla="+- 0 2337 1304"/>
                <a:gd name="T59" fmla="*/ 2337 h 1056"/>
                <a:gd name="T60" fmla="+- 0 2819 2297"/>
                <a:gd name="T61" fmla="*/ T60 w 1056"/>
                <a:gd name="T62" fmla="+- 0 2342 1304"/>
                <a:gd name="T63" fmla="*/ 2342 h 1056"/>
                <a:gd name="T64" fmla="+- 0 2830 2297"/>
                <a:gd name="T65" fmla="*/ T64 w 1056"/>
                <a:gd name="T66" fmla="+- 0 2342 1304"/>
                <a:gd name="T67" fmla="*/ 2342 h 1056"/>
                <a:gd name="T68" fmla="+- 0 2825 2297"/>
                <a:gd name="T69" fmla="*/ T68 w 1056"/>
                <a:gd name="T70" fmla="+- 0 2337 1304"/>
                <a:gd name="T71" fmla="*/ 2337 h 1056"/>
                <a:gd name="T72" fmla="+- 0 3330 2297"/>
                <a:gd name="T73" fmla="*/ T72 w 1056"/>
                <a:gd name="T74" fmla="+- 0 1831 1304"/>
                <a:gd name="T75" fmla="*/ 1831 h 1056"/>
                <a:gd name="T76" fmla="+- 0 2825 2297"/>
                <a:gd name="T77" fmla="*/ T76 w 1056"/>
                <a:gd name="T78" fmla="+- 0 2337 1304"/>
                <a:gd name="T79" fmla="*/ 2337 h 1056"/>
                <a:gd name="T80" fmla="+- 0 2830 2297"/>
                <a:gd name="T81" fmla="*/ T80 w 1056"/>
                <a:gd name="T82" fmla="+- 0 2342 1304"/>
                <a:gd name="T83" fmla="*/ 2342 h 1056"/>
                <a:gd name="T84" fmla="+- 0 2842 2297"/>
                <a:gd name="T85" fmla="*/ T84 w 1056"/>
                <a:gd name="T86" fmla="+- 0 2342 1304"/>
                <a:gd name="T87" fmla="*/ 2342 h 1056"/>
                <a:gd name="T88" fmla="+- 0 3347 2297"/>
                <a:gd name="T89" fmla="*/ T88 w 1056"/>
                <a:gd name="T90" fmla="+- 0 1837 1304"/>
                <a:gd name="T91" fmla="*/ 1837 h 1056"/>
                <a:gd name="T92" fmla="+- 0 3336 2297"/>
                <a:gd name="T93" fmla="*/ T92 w 1056"/>
                <a:gd name="T94" fmla="+- 0 1837 1304"/>
                <a:gd name="T95" fmla="*/ 1837 h 1056"/>
                <a:gd name="T96" fmla="+- 0 3330 2297"/>
                <a:gd name="T97" fmla="*/ T96 w 1056"/>
                <a:gd name="T98" fmla="+- 0 1831 1304"/>
                <a:gd name="T99" fmla="*/ 1831 h 1056"/>
                <a:gd name="T100" fmla="+- 0 2314 2297"/>
                <a:gd name="T101" fmla="*/ T100 w 1056"/>
                <a:gd name="T102" fmla="+- 0 1826 1304"/>
                <a:gd name="T103" fmla="*/ 1826 h 1056"/>
                <a:gd name="T104" fmla="+- 0 2314 2297"/>
                <a:gd name="T105" fmla="*/ T104 w 1056"/>
                <a:gd name="T106" fmla="+- 0 1837 1304"/>
                <a:gd name="T107" fmla="*/ 1837 h 1056"/>
                <a:gd name="T108" fmla="+- 0 2319 2297"/>
                <a:gd name="T109" fmla="*/ T108 w 1056"/>
                <a:gd name="T110" fmla="+- 0 1831 1304"/>
                <a:gd name="T111" fmla="*/ 1831 h 1056"/>
                <a:gd name="T112" fmla="+- 0 2314 2297"/>
                <a:gd name="T113" fmla="*/ T112 w 1056"/>
                <a:gd name="T114" fmla="+- 0 1826 1304"/>
                <a:gd name="T115" fmla="*/ 1826 h 1056"/>
                <a:gd name="T116" fmla="+- 0 2319 2297"/>
                <a:gd name="T117" fmla="*/ T116 w 1056"/>
                <a:gd name="T118" fmla="+- 0 1831 1304"/>
                <a:gd name="T119" fmla="*/ 1831 h 1056"/>
                <a:gd name="T120" fmla="+- 0 2314 2297"/>
                <a:gd name="T121" fmla="*/ T120 w 1056"/>
                <a:gd name="T122" fmla="+- 0 1837 1304"/>
                <a:gd name="T123" fmla="*/ 1837 h 1056"/>
                <a:gd name="T124" fmla="+- 0 2325 2297"/>
                <a:gd name="T125" fmla="*/ T124 w 1056"/>
                <a:gd name="T126" fmla="+- 0 1837 1304"/>
                <a:gd name="T127" fmla="*/ 1837 h 1056"/>
                <a:gd name="T128" fmla="+- 0 2319 2297"/>
                <a:gd name="T129" fmla="*/ T128 w 1056"/>
                <a:gd name="T130" fmla="+- 0 1831 1304"/>
                <a:gd name="T131" fmla="*/ 1831 h 1056"/>
                <a:gd name="T132" fmla="+- 0 3336 2297"/>
                <a:gd name="T133" fmla="*/ T132 w 1056"/>
                <a:gd name="T134" fmla="+- 0 1826 1304"/>
                <a:gd name="T135" fmla="*/ 1826 h 1056"/>
                <a:gd name="T136" fmla="+- 0 3330 2297"/>
                <a:gd name="T137" fmla="*/ T136 w 1056"/>
                <a:gd name="T138" fmla="+- 0 1831 1304"/>
                <a:gd name="T139" fmla="*/ 1831 h 1056"/>
                <a:gd name="T140" fmla="+- 0 3336 2297"/>
                <a:gd name="T141" fmla="*/ T140 w 1056"/>
                <a:gd name="T142" fmla="+- 0 1837 1304"/>
                <a:gd name="T143" fmla="*/ 1837 h 1056"/>
                <a:gd name="T144" fmla="+- 0 3336 2297"/>
                <a:gd name="T145" fmla="*/ T144 w 1056"/>
                <a:gd name="T146" fmla="+- 0 1826 1304"/>
                <a:gd name="T147" fmla="*/ 1826 h 1056"/>
                <a:gd name="T148" fmla="+- 0 3347 2297"/>
                <a:gd name="T149" fmla="*/ T148 w 1056"/>
                <a:gd name="T150" fmla="+- 0 1826 1304"/>
                <a:gd name="T151" fmla="*/ 1826 h 1056"/>
                <a:gd name="T152" fmla="+- 0 3336 2297"/>
                <a:gd name="T153" fmla="*/ T152 w 1056"/>
                <a:gd name="T154" fmla="+- 0 1826 1304"/>
                <a:gd name="T155" fmla="*/ 1826 h 1056"/>
                <a:gd name="T156" fmla="+- 0 3336 2297"/>
                <a:gd name="T157" fmla="*/ T156 w 1056"/>
                <a:gd name="T158" fmla="+- 0 1837 1304"/>
                <a:gd name="T159" fmla="*/ 1837 h 1056"/>
                <a:gd name="T160" fmla="+- 0 3347 2297"/>
                <a:gd name="T161" fmla="*/ T160 w 1056"/>
                <a:gd name="T162" fmla="+- 0 1837 1304"/>
                <a:gd name="T163" fmla="*/ 1837 h 1056"/>
                <a:gd name="T164" fmla="+- 0 3353 2297"/>
                <a:gd name="T165" fmla="*/ T164 w 1056"/>
                <a:gd name="T166" fmla="+- 0 1832 1304"/>
                <a:gd name="T167" fmla="*/ 1832 h 1056"/>
                <a:gd name="T168" fmla="+- 0 3347 2297"/>
                <a:gd name="T169" fmla="*/ T168 w 1056"/>
                <a:gd name="T170" fmla="+- 0 1826 1304"/>
                <a:gd name="T171" fmla="*/ 1826 h 1056"/>
                <a:gd name="T172" fmla="+- 0 2325 2297"/>
                <a:gd name="T173" fmla="*/ T172 w 1056"/>
                <a:gd name="T174" fmla="+- 0 1826 1304"/>
                <a:gd name="T175" fmla="*/ 1826 h 1056"/>
                <a:gd name="T176" fmla="+- 0 2314 2297"/>
                <a:gd name="T177" fmla="*/ T176 w 1056"/>
                <a:gd name="T178" fmla="+- 0 1826 1304"/>
                <a:gd name="T179" fmla="*/ 1826 h 1056"/>
                <a:gd name="T180" fmla="+- 0 2319 2297"/>
                <a:gd name="T181" fmla="*/ T180 w 1056"/>
                <a:gd name="T182" fmla="+- 0 1831 1304"/>
                <a:gd name="T183" fmla="*/ 1831 h 1056"/>
                <a:gd name="T184" fmla="+- 0 2325 2297"/>
                <a:gd name="T185" fmla="*/ T184 w 1056"/>
                <a:gd name="T186" fmla="+- 0 1826 1304"/>
                <a:gd name="T187" fmla="*/ 1826 h 1056"/>
                <a:gd name="T188" fmla="+- 0 2842 2297"/>
                <a:gd name="T189" fmla="*/ T188 w 1056"/>
                <a:gd name="T190" fmla="+- 0 1320 1304"/>
                <a:gd name="T191" fmla="*/ 1320 h 1056"/>
                <a:gd name="T192" fmla="+- 0 2830 2297"/>
                <a:gd name="T193" fmla="*/ T192 w 1056"/>
                <a:gd name="T194" fmla="+- 0 1320 1304"/>
                <a:gd name="T195" fmla="*/ 1320 h 1056"/>
                <a:gd name="T196" fmla="+- 0 2825 2297"/>
                <a:gd name="T197" fmla="*/ T196 w 1056"/>
                <a:gd name="T198" fmla="+- 0 1326 1304"/>
                <a:gd name="T199" fmla="*/ 1326 h 1056"/>
                <a:gd name="T200" fmla="+- 0 3330 2297"/>
                <a:gd name="T201" fmla="*/ T200 w 1056"/>
                <a:gd name="T202" fmla="+- 0 1831 1304"/>
                <a:gd name="T203" fmla="*/ 1831 h 1056"/>
                <a:gd name="T204" fmla="+- 0 3336 2297"/>
                <a:gd name="T205" fmla="*/ T204 w 1056"/>
                <a:gd name="T206" fmla="+- 0 1826 1304"/>
                <a:gd name="T207" fmla="*/ 1826 h 1056"/>
                <a:gd name="T208" fmla="+- 0 3347 2297"/>
                <a:gd name="T209" fmla="*/ T208 w 1056"/>
                <a:gd name="T210" fmla="+- 0 1826 1304"/>
                <a:gd name="T211" fmla="*/ 1826 h 1056"/>
                <a:gd name="T212" fmla="+- 0 2842 2297"/>
                <a:gd name="T213" fmla="*/ T212 w 1056"/>
                <a:gd name="T214" fmla="+- 0 1320 1304"/>
                <a:gd name="T215" fmla="*/ 1320 h 1056"/>
                <a:gd name="T216" fmla="+- 0 2830 2297"/>
                <a:gd name="T217" fmla="*/ T216 w 1056"/>
                <a:gd name="T218" fmla="+- 0 1320 1304"/>
                <a:gd name="T219" fmla="*/ 1320 h 1056"/>
                <a:gd name="T220" fmla="+- 0 2819 2297"/>
                <a:gd name="T221" fmla="*/ T220 w 1056"/>
                <a:gd name="T222" fmla="+- 0 1320 1304"/>
                <a:gd name="T223" fmla="*/ 1320 h 1056"/>
                <a:gd name="T224" fmla="+- 0 2825 2297"/>
                <a:gd name="T225" fmla="*/ T224 w 1056"/>
                <a:gd name="T226" fmla="+- 0 1326 1304"/>
                <a:gd name="T227" fmla="*/ 1326 h 1056"/>
                <a:gd name="T228" fmla="+- 0 2830 2297"/>
                <a:gd name="T229" fmla="*/ T228 w 1056"/>
                <a:gd name="T230" fmla="+- 0 1320 1304"/>
                <a:gd name="T231" fmla="*/ 1320 h 10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1056" h="1056">
                  <a:moveTo>
                    <a:pt x="528" y="0"/>
                  </a:moveTo>
                  <a:lnTo>
                    <a:pt x="0" y="528"/>
                  </a:lnTo>
                  <a:lnTo>
                    <a:pt x="528" y="1055"/>
                  </a:lnTo>
                  <a:lnTo>
                    <a:pt x="545" y="1038"/>
                  </a:lnTo>
                  <a:lnTo>
                    <a:pt x="522" y="1038"/>
                  </a:lnTo>
                  <a:lnTo>
                    <a:pt x="528" y="1033"/>
                  </a:lnTo>
                  <a:lnTo>
                    <a:pt x="28" y="533"/>
                  </a:lnTo>
                  <a:lnTo>
                    <a:pt x="17" y="533"/>
                  </a:lnTo>
                  <a:lnTo>
                    <a:pt x="17" y="522"/>
                  </a:lnTo>
                  <a:lnTo>
                    <a:pt x="28" y="522"/>
                  </a:lnTo>
                  <a:lnTo>
                    <a:pt x="528" y="22"/>
                  </a:lnTo>
                  <a:lnTo>
                    <a:pt x="522" y="16"/>
                  </a:lnTo>
                  <a:lnTo>
                    <a:pt x="545" y="16"/>
                  </a:lnTo>
                  <a:lnTo>
                    <a:pt x="528" y="0"/>
                  </a:lnTo>
                  <a:close/>
                  <a:moveTo>
                    <a:pt x="528" y="1033"/>
                  </a:moveTo>
                  <a:lnTo>
                    <a:pt x="522" y="1038"/>
                  </a:lnTo>
                  <a:lnTo>
                    <a:pt x="533" y="1038"/>
                  </a:lnTo>
                  <a:lnTo>
                    <a:pt x="528" y="1033"/>
                  </a:lnTo>
                  <a:close/>
                  <a:moveTo>
                    <a:pt x="1033" y="527"/>
                  </a:moveTo>
                  <a:lnTo>
                    <a:pt x="528" y="1033"/>
                  </a:lnTo>
                  <a:lnTo>
                    <a:pt x="533" y="1038"/>
                  </a:lnTo>
                  <a:lnTo>
                    <a:pt x="545" y="1038"/>
                  </a:lnTo>
                  <a:lnTo>
                    <a:pt x="1050" y="533"/>
                  </a:lnTo>
                  <a:lnTo>
                    <a:pt x="1039" y="533"/>
                  </a:lnTo>
                  <a:lnTo>
                    <a:pt x="1033" y="527"/>
                  </a:lnTo>
                  <a:close/>
                  <a:moveTo>
                    <a:pt x="17" y="522"/>
                  </a:moveTo>
                  <a:lnTo>
                    <a:pt x="17" y="533"/>
                  </a:lnTo>
                  <a:lnTo>
                    <a:pt x="22" y="527"/>
                  </a:lnTo>
                  <a:lnTo>
                    <a:pt x="17" y="522"/>
                  </a:lnTo>
                  <a:close/>
                  <a:moveTo>
                    <a:pt x="22" y="527"/>
                  </a:moveTo>
                  <a:lnTo>
                    <a:pt x="17" y="533"/>
                  </a:lnTo>
                  <a:lnTo>
                    <a:pt x="28" y="533"/>
                  </a:lnTo>
                  <a:lnTo>
                    <a:pt x="22" y="527"/>
                  </a:lnTo>
                  <a:close/>
                  <a:moveTo>
                    <a:pt x="1039" y="522"/>
                  </a:moveTo>
                  <a:lnTo>
                    <a:pt x="1033" y="527"/>
                  </a:lnTo>
                  <a:lnTo>
                    <a:pt x="1039" y="533"/>
                  </a:lnTo>
                  <a:lnTo>
                    <a:pt x="1039" y="522"/>
                  </a:lnTo>
                  <a:close/>
                  <a:moveTo>
                    <a:pt x="1050" y="522"/>
                  </a:moveTo>
                  <a:lnTo>
                    <a:pt x="1039" y="522"/>
                  </a:lnTo>
                  <a:lnTo>
                    <a:pt x="1039" y="533"/>
                  </a:lnTo>
                  <a:lnTo>
                    <a:pt x="1050" y="533"/>
                  </a:lnTo>
                  <a:lnTo>
                    <a:pt x="1056" y="528"/>
                  </a:lnTo>
                  <a:lnTo>
                    <a:pt x="1050" y="522"/>
                  </a:lnTo>
                  <a:close/>
                  <a:moveTo>
                    <a:pt x="28" y="522"/>
                  </a:moveTo>
                  <a:lnTo>
                    <a:pt x="17" y="522"/>
                  </a:lnTo>
                  <a:lnTo>
                    <a:pt x="22" y="527"/>
                  </a:lnTo>
                  <a:lnTo>
                    <a:pt x="28" y="522"/>
                  </a:lnTo>
                  <a:close/>
                  <a:moveTo>
                    <a:pt x="545" y="16"/>
                  </a:moveTo>
                  <a:lnTo>
                    <a:pt x="533" y="16"/>
                  </a:lnTo>
                  <a:lnTo>
                    <a:pt x="528" y="22"/>
                  </a:lnTo>
                  <a:lnTo>
                    <a:pt x="1033" y="527"/>
                  </a:lnTo>
                  <a:lnTo>
                    <a:pt x="1039" y="522"/>
                  </a:lnTo>
                  <a:lnTo>
                    <a:pt x="1050" y="522"/>
                  </a:lnTo>
                  <a:lnTo>
                    <a:pt x="545" y="16"/>
                  </a:lnTo>
                  <a:close/>
                  <a:moveTo>
                    <a:pt x="533" y="16"/>
                  </a:moveTo>
                  <a:lnTo>
                    <a:pt x="522" y="16"/>
                  </a:lnTo>
                  <a:lnTo>
                    <a:pt x="528" y="22"/>
                  </a:lnTo>
                  <a:lnTo>
                    <a:pt x="533" y="16"/>
                  </a:lnTo>
                  <a:close/>
                </a:path>
              </a:pathLst>
            </a:custGeom>
            <a:solidFill>
              <a:srgbClr val="001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81" name="AutoShape 195">
              <a:extLst>
                <a:ext uri="{FF2B5EF4-FFF2-40B4-BE49-F238E27FC236}">
                  <a16:creationId xmlns:a16="http://schemas.microsoft.com/office/drawing/2014/main" id="{1EA35316-63B5-44BC-BA96-74EE88B7B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" y="2530"/>
              <a:ext cx="1811" cy="507"/>
            </a:xfrm>
            <a:custGeom>
              <a:avLst/>
              <a:gdLst>
                <a:gd name="T0" fmla="+- 0 1927 1912"/>
                <a:gd name="T1" fmla="*/ T0 w 1811"/>
                <a:gd name="T2" fmla="+- 0 2570 2531"/>
                <a:gd name="T3" fmla="*/ 2570 h 507"/>
                <a:gd name="T4" fmla="+- 0 1916 1912"/>
                <a:gd name="T5" fmla="*/ T4 w 1811"/>
                <a:gd name="T6" fmla="+- 0 2975 2531"/>
                <a:gd name="T7" fmla="*/ 2975 h 507"/>
                <a:gd name="T8" fmla="+- 0 2000 1912"/>
                <a:gd name="T9" fmla="*/ T8 w 1811"/>
                <a:gd name="T10" fmla="+- 0 3037 2531"/>
                <a:gd name="T11" fmla="*/ 3037 h 507"/>
                <a:gd name="T12" fmla="+- 0 1993 1912"/>
                <a:gd name="T13" fmla="*/ T12 w 1811"/>
                <a:gd name="T14" fmla="+- 0 3025 2531"/>
                <a:gd name="T15" fmla="*/ 3025 h 507"/>
                <a:gd name="T16" fmla="+- 0 1958 1912"/>
                <a:gd name="T17" fmla="*/ T16 w 1811"/>
                <a:gd name="T18" fmla="+- 0 3013 2531"/>
                <a:gd name="T19" fmla="*/ 3013 h 507"/>
                <a:gd name="T20" fmla="+- 0 1937 1912"/>
                <a:gd name="T21" fmla="*/ T20 w 1811"/>
                <a:gd name="T22" fmla="+- 0 2992 2531"/>
                <a:gd name="T23" fmla="*/ 2992 h 507"/>
                <a:gd name="T24" fmla="+- 0 1924 1912"/>
                <a:gd name="T25" fmla="*/ T24 w 1811"/>
                <a:gd name="T26" fmla="+- 0 2949 2531"/>
                <a:gd name="T27" fmla="*/ 2949 h 507"/>
                <a:gd name="T28" fmla="+- 0 1929 1912"/>
                <a:gd name="T29" fmla="*/ T28 w 1811"/>
                <a:gd name="T30" fmla="+- 0 2590 2531"/>
                <a:gd name="T31" fmla="*/ 2590 h 507"/>
                <a:gd name="T32" fmla="+- 0 1957 1912"/>
                <a:gd name="T33" fmla="*/ T32 w 1811"/>
                <a:gd name="T34" fmla="+- 0 2556 2531"/>
                <a:gd name="T35" fmla="*/ 2556 h 507"/>
                <a:gd name="T36" fmla="+- 0 1977 1912"/>
                <a:gd name="T37" fmla="*/ T36 w 1811"/>
                <a:gd name="T38" fmla="+- 0 2546 2531"/>
                <a:gd name="T39" fmla="*/ 2546 h 507"/>
                <a:gd name="T40" fmla="+- 0 2001 1912"/>
                <a:gd name="T41" fmla="*/ T40 w 1811"/>
                <a:gd name="T42" fmla="+- 0 2543 2531"/>
                <a:gd name="T43" fmla="*/ 2543 h 507"/>
                <a:gd name="T44" fmla="+- 0 3642 1912"/>
                <a:gd name="T45" fmla="*/ T44 w 1811"/>
                <a:gd name="T46" fmla="+- 0 3025 2531"/>
                <a:gd name="T47" fmla="*/ 3025 h 507"/>
                <a:gd name="T48" fmla="+- 0 1984 1912"/>
                <a:gd name="T49" fmla="*/ T48 w 1811"/>
                <a:gd name="T50" fmla="+- 0 3024 2531"/>
                <a:gd name="T51" fmla="*/ 3024 h 507"/>
                <a:gd name="T52" fmla="+- 0 1984 1912"/>
                <a:gd name="T53" fmla="*/ T52 w 1811"/>
                <a:gd name="T54" fmla="+- 0 3024 2531"/>
                <a:gd name="T55" fmla="*/ 3024 h 507"/>
                <a:gd name="T56" fmla="+- 0 1978 1912"/>
                <a:gd name="T57" fmla="*/ T56 w 1811"/>
                <a:gd name="T58" fmla="+- 0 3022 2531"/>
                <a:gd name="T59" fmla="*/ 3022 h 507"/>
                <a:gd name="T60" fmla="+- 0 1977 1912"/>
                <a:gd name="T61" fmla="*/ T60 w 1811"/>
                <a:gd name="T62" fmla="+- 0 3022 2531"/>
                <a:gd name="T63" fmla="*/ 3022 h 507"/>
                <a:gd name="T64" fmla="+- 0 1971 1912"/>
                <a:gd name="T65" fmla="*/ T64 w 1811"/>
                <a:gd name="T66" fmla="+- 0 3020 2531"/>
                <a:gd name="T67" fmla="*/ 3020 h 507"/>
                <a:gd name="T68" fmla="+- 0 3677 1912"/>
                <a:gd name="T69" fmla="*/ T68 w 1811"/>
                <a:gd name="T70" fmla="+- 0 3012 2531"/>
                <a:gd name="T71" fmla="*/ 3012 h 507"/>
                <a:gd name="T72" fmla="+- 0 1957 1912"/>
                <a:gd name="T73" fmla="*/ T72 w 1811"/>
                <a:gd name="T74" fmla="+- 0 3012 2531"/>
                <a:gd name="T75" fmla="*/ 3012 h 507"/>
                <a:gd name="T76" fmla="+- 0 3677 1912"/>
                <a:gd name="T77" fmla="*/ T76 w 1811"/>
                <a:gd name="T78" fmla="+- 0 3012 2531"/>
                <a:gd name="T79" fmla="*/ 3012 h 507"/>
                <a:gd name="T80" fmla="+- 0 3689 1912"/>
                <a:gd name="T81" fmla="*/ T80 w 1811"/>
                <a:gd name="T82" fmla="+- 0 3003 2531"/>
                <a:gd name="T83" fmla="*/ 3003 h 507"/>
                <a:gd name="T84" fmla="+- 0 1947 1912"/>
                <a:gd name="T85" fmla="*/ T84 w 1811"/>
                <a:gd name="T86" fmla="+- 0 3003 2531"/>
                <a:gd name="T87" fmla="*/ 3003 h 507"/>
                <a:gd name="T88" fmla="+- 0 3688 1912"/>
                <a:gd name="T89" fmla="*/ T88 w 1811"/>
                <a:gd name="T90" fmla="+- 0 3003 2531"/>
                <a:gd name="T91" fmla="*/ 3003 h 507"/>
                <a:gd name="T92" fmla="+- 0 1946 1912"/>
                <a:gd name="T93" fmla="*/ T92 w 1811"/>
                <a:gd name="T94" fmla="+- 0 3003 2531"/>
                <a:gd name="T95" fmla="*/ 3003 h 507"/>
                <a:gd name="T96" fmla="+- 0 3711 1912"/>
                <a:gd name="T97" fmla="*/ T96 w 1811"/>
                <a:gd name="T98" fmla="+- 0 2991 2531"/>
                <a:gd name="T99" fmla="*/ 2991 h 507"/>
                <a:gd name="T100" fmla="+- 0 3698 1912"/>
                <a:gd name="T101" fmla="*/ T100 w 1811"/>
                <a:gd name="T102" fmla="+- 0 2992 2531"/>
                <a:gd name="T103" fmla="*/ 2992 h 507"/>
                <a:gd name="T104" fmla="+- 0 1936 1912"/>
                <a:gd name="T105" fmla="*/ T104 w 1811"/>
                <a:gd name="T106" fmla="+- 0 2991 2531"/>
                <a:gd name="T107" fmla="*/ 2991 h 507"/>
                <a:gd name="T108" fmla="+- 0 3711 1912"/>
                <a:gd name="T109" fmla="*/ T108 w 1811"/>
                <a:gd name="T110" fmla="+- 0 2991 2531"/>
                <a:gd name="T111" fmla="*/ 2991 h 507"/>
                <a:gd name="T112" fmla="+- 0 3705 1912"/>
                <a:gd name="T113" fmla="*/ T112 w 1811"/>
                <a:gd name="T114" fmla="+- 0 2979 2531"/>
                <a:gd name="T115" fmla="*/ 2979 h 507"/>
                <a:gd name="T116" fmla="+- 0 3705 1912"/>
                <a:gd name="T117" fmla="*/ T116 w 1811"/>
                <a:gd name="T118" fmla="+- 0 2978 2531"/>
                <a:gd name="T119" fmla="*/ 2978 h 507"/>
                <a:gd name="T120" fmla="+- 0 3709 1912"/>
                <a:gd name="T121" fmla="*/ T120 w 1811"/>
                <a:gd name="T122" fmla="+- 0 2964 2531"/>
                <a:gd name="T123" fmla="*/ 2964 h 507"/>
                <a:gd name="T124" fmla="+- 0 1925 1912"/>
                <a:gd name="T125" fmla="*/ T124 w 1811"/>
                <a:gd name="T126" fmla="+- 0 2964 2531"/>
                <a:gd name="T127" fmla="*/ 2964 h 507"/>
                <a:gd name="T128" fmla="+- 0 3722 1912"/>
                <a:gd name="T129" fmla="*/ T128 w 1811"/>
                <a:gd name="T130" fmla="+- 0 2949 2531"/>
                <a:gd name="T131" fmla="*/ 2949 h 507"/>
                <a:gd name="T132" fmla="+- 0 1924 1912"/>
                <a:gd name="T133" fmla="*/ T132 w 1811"/>
                <a:gd name="T134" fmla="+- 0 2957 2531"/>
                <a:gd name="T135" fmla="*/ 2957 h 507"/>
                <a:gd name="T136" fmla="+- 0 3722 1912"/>
                <a:gd name="T137" fmla="*/ T136 w 1811"/>
                <a:gd name="T138" fmla="+- 0 2611 2531"/>
                <a:gd name="T139" fmla="*/ 2611 h 507"/>
                <a:gd name="T140" fmla="+- 0 1924 1912"/>
                <a:gd name="T141" fmla="*/ T140 w 1811"/>
                <a:gd name="T142" fmla="+- 0 2619 2531"/>
                <a:gd name="T143" fmla="*/ 2619 h 507"/>
                <a:gd name="T144" fmla="+- 0 1924 1912"/>
                <a:gd name="T145" fmla="*/ T144 w 1811"/>
                <a:gd name="T146" fmla="+- 0 2619 2531"/>
                <a:gd name="T147" fmla="*/ 2619 h 507"/>
                <a:gd name="T148" fmla="+- 0 3709 1912"/>
                <a:gd name="T149" fmla="*/ T148 w 1811"/>
                <a:gd name="T150" fmla="+- 0 2604 2531"/>
                <a:gd name="T151" fmla="*/ 2604 h 507"/>
                <a:gd name="T152" fmla="+- 0 1924 1912"/>
                <a:gd name="T153" fmla="*/ T152 w 1811"/>
                <a:gd name="T154" fmla="+- 0 2611 2531"/>
                <a:gd name="T155" fmla="*/ 2611 h 507"/>
                <a:gd name="T156" fmla="+- 0 1925 1912"/>
                <a:gd name="T157" fmla="*/ T156 w 1811"/>
                <a:gd name="T158" fmla="+- 0 2603 2531"/>
                <a:gd name="T159" fmla="*/ 2603 h 507"/>
                <a:gd name="T160" fmla="+- 0 3707 1912"/>
                <a:gd name="T161" fmla="*/ T160 w 1811"/>
                <a:gd name="T162" fmla="+- 0 2597 2531"/>
                <a:gd name="T163" fmla="*/ 2597 h 507"/>
                <a:gd name="T164" fmla="+- 0 3707 1912"/>
                <a:gd name="T165" fmla="*/ T164 w 1811"/>
                <a:gd name="T166" fmla="+- 0 2597 2531"/>
                <a:gd name="T167" fmla="*/ 2597 h 507"/>
                <a:gd name="T168" fmla="+- 0 1930 1912"/>
                <a:gd name="T169" fmla="*/ T168 w 1811"/>
                <a:gd name="T170" fmla="+- 0 2589 2531"/>
                <a:gd name="T171" fmla="*/ 2589 h 507"/>
                <a:gd name="T172" fmla="+- 0 1930 1912"/>
                <a:gd name="T173" fmla="*/ T172 w 1811"/>
                <a:gd name="T174" fmla="+- 0 2589 2531"/>
                <a:gd name="T175" fmla="*/ 2589 h 507"/>
                <a:gd name="T176" fmla="+- 0 3705 1912"/>
                <a:gd name="T177" fmla="*/ T176 w 1811"/>
                <a:gd name="T178" fmla="+- 0 2589 2531"/>
                <a:gd name="T179" fmla="*/ 2589 h 507"/>
                <a:gd name="T180" fmla="+- 0 1936 1912"/>
                <a:gd name="T181" fmla="*/ T180 w 1811"/>
                <a:gd name="T182" fmla="+- 0 2577 2531"/>
                <a:gd name="T183" fmla="*/ 2577 h 507"/>
                <a:gd name="T184" fmla="+- 0 3698 1912"/>
                <a:gd name="T185" fmla="*/ T184 w 1811"/>
                <a:gd name="T186" fmla="+- 0 2577 2531"/>
                <a:gd name="T187" fmla="*/ 2577 h 507"/>
                <a:gd name="T188" fmla="+- 0 3707 1912"/>
                <a:gd name="T189" fmla="*/ T188 w 1811"/>
                <a:gd name="T190" fmla="+- 0 2570 2531"/>
                <a:gd name="T191" fmla="*/ 2570 h 507"/>
                <a:gd name="T192" fmla="+- 0 3689 1912"/>
                <a:gd name="T193" fmla="*/ T192 w 1811"/>
                <a:gd name="T194" fmla="+- 0 2565 2531"/>
                <a:gd name="T195" fmla="*/ 2565 h 507"/>
                <a:gd name="T196" fmla="+- 0 3695 1912"/>
                <a:gd name="T197" fmla="*/ T196 w 1811"/>
                <a:gd name="T198" fmla="+- 0 2555 2531"/>
                <a:gd name="T199" fmla="*/ 2555 h 507"/>
                <a:gd name="T200" fmla="+- 0 1958 1912"/>
                <a:gd name="T201" fmla="*/ T200 w 1811"/>
                <a:gd name="T202" fmla="+- 0 2556 2531"/>
                <a:gd name="T203" fmla="*/ 2556 h 507"/>
                <a:gd name="T204" fmla="+- 0 3677 1912"/>
                <a:gd name="T205" fmla="*/ T204 w 1811"/>
                <a:gd name="T206" fmla="+- 0 2556 2531"/>
                <a:gd name="T207" fmla="*/ 2556 h 507"/>
                <a:gd name="T208" fmla="+- 0 3663 1912"/>
                <a:gd name="T209" fmla="*/ T208 w 1811"/>
                <a:gd name="T210" fmla="+- 0 2548 2531"/>
                <a:gd name="T211" fmla="*/ 2548 h 507"/>
                <a:gd name="T212" fmla="+- 0 3663 1912"/>
                <a:gd name="T213" fmla="*/ T212 w 1811"/>
                <a:gd name="T214" fmla="+- 0 2548 2531"/>
                <a:gd name="T215" fmla="*/ 2548 h 507"/>
                <a:gd name="T216" fmla="+- 0 3680 1912"/>
                <a:gd name="T217" fmla="*/ T216 w 1811"/>
                <a:gd name="T218" fmla="+- 0 2544 2531"/>
                <a:gd name="T219" fmla="*/ 2544 h 507"/>
                <a:gd name="T220" fmla="+- 0 3684 1912"/>
                <a:gd name="T221" fmla="*/ T220 w 1811"/>
                <a:gd name="T222" fmla="+- 0 2546 2531"/>
                <a:gd name="T223" fmla="*/ 2546 h 507"/>
                <a:gd name="T224" fmla="+- 0 3656 1912"/>
                <a:gd name="T225" fmla="*/ T224 w 1811"/>
                <a:gd name="T226" fmla="+- 0 2546 2531"/>
                <a:gd name="T227" fmla="*/ 2546 h 507"/>
                <a:gd name="T228" fmla="+- 0 3678 1912"/>
                <a:gd name="T229" fmla="*/ T228 w 1811"/>
                <a:gd name="T230" fmla="+- 0 2543 2531"/>
                <a:gd name="T231" fmla="*/ 2543 h 507"/>
                <a:gd name="T232" fmla="+- 0 1985 1912"/>
                <a:gd name="T233" fmla="*/ T232 w 1811"/>
                <a:gd name="T234" fmla="+- 0 2544 2531"/>
                <a:gd name="T235" fmla="*/ 2544 h 507"/>
                <a:gd name="T236" fmla="+- 0 3678 1912"/>
                <a:gd name="T237" fmla="*/ T236 w 1811"/>
                <a:gd name="T238" fmla="+- 0 2543 2531"/>
                <a:gd name="T239" fmla="*/ 2543 h 50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</a:cxnLst>
              <a:rect l="0" t="0" r="r" b="b"/>
              <a:pathLst>
                <a:path w="1811" h="507">
                  <a:moveTo>
                    <a:pt x="1722" y="0"/>
                  </a:moveTo>
                  <a:lnTo>
                    <a:pt x="88" y="0"/>
                  </a:lnTo>
                  <a:lnTo>
                    <a:pt x="79" y="0"/>
                  </a:lnTo>
                  <a:lnTo>
                    <a:pt x="70" y="1"/>
                  </a:lnTo>
                  <a:lnTo>
                    <a:pt x="62" y="4"/>
                  </a:lnTo>
                  <a:lnTo>
                    <a:pt x="54" y="7"/>
                  </a:lnTo>
                  <a:lnTo>
                    <a:pt x="39" y="15"/>
                  </a:lnTo>
                  <a:lnTo>
                    <a:pt x="26" y="26"/>
                  </a:lnTo>
                  <a:lnTo>
                    <a:pt x="15" y="39"/>
                  </a:lnTo>
                  <a:lnTo>
                    <a:pt x="7" y="53"/>
                  </a:lnTo>
                  <a:lnTo>
                    <a:pt x="4" y="62"/>
                  </a:lnTo>
                  <a:lnTo>
                    <a:pt x="2" y="70"/>
                  </a:lnTo>
                  <a:lnTo>
                    <a:pt x="0" y="79"/>
                  </a:lnTo>
                  <a:lnTo>
                    <a:pt x="0" y="88"/>
                  </a:lnTo>
                  <a:lnTo>
                    <a:pt x="0" y="418"/>
                  </a:lnTo>
                  <a:lnTo>
                    <a:pt x="0" y="427"/>
                  </a:lnTo>
                  <a:lnTo>
                    <a:pt x="2" y="436"/>
                  </a:lnTo>
                  <a:lnTo>
                    <a:pt x="4" y="444"/>
                  </a:lnTo>
                  <a:lnTo>
                    <a:pt x="7" y="452"/>
                  </a:lnTo>
                  <a:lnTo>
                    <a:pt x="15" y="467"/>
                  </a:lnTo>
                  <a:lnTo>
                    <a:pt x="26" y="480"/>
                  </a:lnTo>
                  <a:lnTo>
                    <a:pt x="39" y="491"/>
                  </a:lnTo>
                  <a:lnTo>
                    <a:pt x="54" y="499"/>
                  </a:lnTo>
                  <a:lnTo>
                    <a:pt x="62" y="502"/>
                  </a:lnTo>
                  <a:lnTo>
                    <a:pt x="70" y="505"/>
                  </a:lnTo>
                  <a:lnTo>
                    <a:pt x="79" y="506"/>
                  </a:lnTo>
                  <a:lnTo>
                    <a:pt x="88" y="506"/>
                  </a:lnTo>
                  <a:lnTo>
                    <a:pt x="1722" y="506"/>
                  </a:lnTo>
                  <a:lnTo>
                    <a:pt x="1731" y="506"/>
                  </a:lnTo>
                  <a:lnTo>
                    <a:pt x="1740" y="505"/>
                  </a:lnTo>
                  <a:lnTo>
                    <a:pt x="1748" y="502"/>
                  </a:lnTo>
                  <a:lnTo>
                    <a:pt x="1757" y="499"/>
                  </a:lnTo>
                  <a:lnTo>
                    <a:pt x="1765" y="494"/>
                  </a:lnTo>
                  <a:lnTo>
                    <a:pt x="89" y="494"/>
                  </a:lnTo>
                  <a:lnTo>
                    <a:pt x="80" y="494"/>
                  </a:lnTo>
                  <a:lnTo>
                    <a:pt x="81" y="494"/>
                  </a:lnTo>
                  <a:lnTo>
                    <a:pt x="74" y="493"/>
                  </a:lnTo>
                  <a:lnTo>
                    <a:pt x="73" y="493"/>
                  </a:lnTo>
                  <a:lnTo>
                    <a:pt x="65" y="491"/>
                  </a:lnTo>
                  <a:lnTo>
                    <a:pt x="59" y="489"/>
                  </a:lnTo>
                  <a:lnTo>
                    <a:pt x="58" y="488"/>
                  </a:lnTo>
                  <a:lnTo>
                    <a:pt x="46" y="482"/>
                  </a:lnTo>
                  <a:lnTo>
                    <a:pt x="45" y="481"/>
                  </a:lnTo>
                  <a:lnTo>
                    <a:pt x="35" y="472"/>
                  </a:lnTo>
                  <a:lnTo>
                    <a:pt x="34" y="472"/>
                  </a:lnTo>
                  <a:lnTo>
                    <a:pt x="25" y="461"/>
                  </a:lnTo>
                  <a:lnTo>
                    <a:pt x="25" y="460"/>
                  </a:lnTo>
                  <a:lnTo>
                    <a:pt x="18" y="448"/>
                  </a:lnTo>
                  <a:lnTo>
                    <a:pt x="15" y="441"/>
                  </a:lnTo>
                  <a:lnTo>
                    <a:pt x="13" y="434"/>
                  </a:lnTo>
                  <a:lnTo>
                    <a:pt x="12" y="426"/>
                  </a:lnTo>
                  <a:lnTo>
                    <a:pt x="12" y="418"/>
                  </a:lnTo>
                  <a:lnTo>
                    <a:pt x="12" y="88"/>
                  </a:lnTo>
                  <a:lnTo>
                    <a:pt x="12" y="80"/>
                  </a:lnTo>
                  <a:lnTo>
                    <a:pt x="13" y="73"/>
                  </a:lnTo>
                  <a:lnTo>
                    <a:pt x="15" y="66"/>
                  </a:lnTo>
                  <a:lnTo>
                    <a:pt x="15" y="65"/>
                  </a:lnTo>
                  <a:lnTo>
                    <a:pt x="18" y="59"/>
                  </a:lnTo>
                  <a:lnTo>
                    <a:pt x="17" y="59"/>
                  </a:lnTo>
                  <a:lnTo>
                    <a:pt x="18" y="58"/>
                  </a:lnTo>
                  <a:lnTo>
                    <a:pt x="25" y="46"/>
                  </a:lnTo>
                  <a:lnTo>
                    <a:pt x="24" y="46"/>
                  </a:lnTo>
                  <a:lnTo>
                    <a:pt x="25" y="45"/>
                  </a:lnTo>
                  <a:lnTo>
                    <a:pt x="34" y="34"/>
                  </a:lnTo>
                  <a:lnTo>
                    <a:pt x="45" y="25"/>
                  </a:lnTo>
                  <a:lnTo>
                    <a:pt x="46" y="24"/>
                  </a:lnTo>
                  <a:lnTo>
                    <a:pt x="58" y="18"/>
                  </a:lnTo>
                  <a:lnTo>
                    <a:pt x="59" y="17"/>
                  </a:lnTo>
                  <a:lnTo>
                    <a:pt x="65" y="15"/>
                  </a:lnTo>
                  <a:lnTo>
                    <a:pt x="66" y="15"/>
                  </a:lnTo>
                  <a:lnTo>
                    <a:pt x="72" y="13"/>
                  </a:lnTo>
                  <a:lnTo>
                    <a:pt x="73" y="13"/>
                  </a:lnTo>
                  <a:lnTo>
                    <a:pt x="81" y="12"/>
                  </a:lnTo>
                  <a:lnTo>
                    <a:pt x="83" y="12"/>
                  </a:lnTo>
                  <a:lnTo>
                    <a:pt x="89" y="12"/>
                  </a:lnTo>
                  <a:lnTo>
                    <a:pt x="1766" y="12"/>
                  </a:lnTo>
                  <a:lnTo>
                    <a:pt x="1757" y="7"/>
                  </a:lnTo>
                  <a:lnTo>
                    <a:pt x="1748" y="4"/>
                  </a:lnTo>
                  <a:lnTo>
                    <a:pt x="1740" y="1"/>
                  </a:lnTo>
                  <a:lnTo>
                    <a:pt x="1731" y="0"/>
                  </a:lnTo>
                  <a:lnTo>
                    <a:pt x="1722" y="0"/>
                  </a:lnTo>
                  <a:close/>
                  <a:moveTo>
                    <a:pt x="1738" y="493"/>
                  </a:moveTo>
                  <a:lnTo>
                    <a:pt x="1730" y="494"/>
                  </a:lnTo>
                  <a:lnTo>
                    <a:pt x="1722" y="494"/>
                  </a:lnTo>
                  <a:lnTo>
                    <a:pt x="1765" y="494"/>
                  </a:lnTo>
                  <a:lnTo>
                    <a:pt x="1768" y="493"/>
                  </a:lnTo>
                  <a:lnTo>
                    <a:pt x="1737" y="493"/>
                  </a:lnTo>
                  <a:lnTo>
                    <a:pt x="1738" y="493"/>
                  </a:lnTo>
                  <a:close/>
                  <a:moveTo>
                    <a:pt x="72" y="493"/>
                  </a:moveTo>
                  <a:lnTo>
                    <a:pt x="73" y="493"/>
                  </a:lnTo>
                  <a:lnTo>
                    <a:pt x="74" y="493"/>
                  </a:lnTo>
                  <a:lnTo>
                    <a:pt x="72" y="493"/>
                  </a:lnTo>
                  <a:close/>
                  <a:moveTo>
                    <a:pt x="1768" y="493"/>
                  </a:moveTo>
                  <a:lnTo>
                    <a:pt x="1738" y="493"/>
                  </a:lnTo>
                  <a:lnTo>
                    <a:pt x="1737" y="493"/>
                  </a:lnTo>
                  <a:lnTo>
                    <a:pt x="1768" y="493"/>
                  </a:lnTo>
                  <a:close/>
                  <a:moveTo>
                    <a:pt x="72" y="493"/>
                  </a:moveTo>
                  <a:lnTo>
                    <a:pt x="72" y="493"/>
                  </a:lnTo>
                  <a:close/>
                  <a:moveTo>
                    <a:pt x="1772" y="491"/>
                  </a:moveTo>
                  <a:lnTo>
                    <a:pt x="1745" y="491"/>
                  </a:lnTo>
                  <a:lnTo>
                    <a:pt x="1738" y="493"/>
                  </a:lnTo>
                  <a:lnTo>
                    <a:pt x="1768" y="493"/>
                  </a:lnTo>
                  <a:lnTo>
                    <a:pt x="1771" y="491"/>
                  </a:lnTo>
                  <a:lnTo>
                    <a:pt x="1772" y="491"/>
                  </a:lnTo>
                  <a:close/>
                  <a:moveTo>
                    <a:pt x="66" y="491"/>
                  </a:moveTo>
                  <a:lnTo>
                    <a:pt x="66" y="491"/>
                  </a:lnTo>
                  <a:close/>
                  <a:moveTo>
                    <a:pt x="1775" y="488"/>
                  </a:moveTo>
                  <a:lnTo>
                    <a:pt x="1752" y="488"/>
                  </a:lnTo>
                  <a:lnTo>
                    <a:pt x="1744" y="491"/>
                  </a:lnTo>
                  <a:lnTo>
                    <a:pt x="1745" y="491"/>
                  </a:lnTo>
                  <a:lnTo>
                    <a:pt x="1772" y="491"/>
                  </a:lnTo>
                  <a:lnTo>
                    <a:pt x="1775" y="488"/>
                  </a:lnTo>
                  <a:close/>
                  <a:moveTo>
                    <a:pt x="65" y="491"/>
                  </a:moveTo>
                  <a:lnTo>
                    <a:pt x="65" y="491"/>
                  </a:lnTo>
                  <a:lnTo>
                    <a:pt x="66" y="491"/>
                  </a:lnTo>
                  <a:lnTo>
                    <a:pt x="65" y="491"/>
                  </a:lnTo>
                  <a:close/>
                  <a:moveTo>
                    <a:pt x="58" y="488"/>
                  </a:moveTo>
                  <a:lnTo>
                    <a:pt x="59" y="489"/>
                  </a:lnTo>
                  <a:lnTo>
                    <a:pt x="59" y="488"/>
                  </a:lnTo>
                  <a:lnTo>
                    <a:pt x="58" y="488"/>
                  </a:lnTo>
                  <a:close/>
                  <a:moveTo>
                    <a:pt x="59" y="488"/>
                  </a:moveTo>
                  <a:lnTo>
                    <a:pt x="59" y="489"/>
                  </a:lnTo>
                  <a:lnTo>
                    <a:pt x="59" y="488"/>
                  </a:lnTo>
                  <a:close/>
                  <a:moveTo>
                    <a:pt x="1765" y="481"/>
                  </a:moveTo>
                  <a:lnTo>
                    <a:pt x="1751" y="488"/>
                  </a:lnTo>
                  <a:lnTo>
                    <a:pt x="1752" y="488"/>
                  </a:lnTo>
                  <a:lnTo>
                    <a:pt x="1775" y="488"/>
                  </a:lnTo>
                  <a:lnTo>
                    <a:pt x="1783" y="482"/>
                  </a:lnTo>
                  <a:lnTo>
                    <a:pt x="1764" y="482"/>
                  </a:lnTo>
                  <a:lnTo>
                    <a:pt x="1765" y="481"/>
                  </a:lnTo>
                  <a:close/>
                  <a:moveTo>
                    <a:pt x="58" y="488"/>
                  </a:moveTo>
                  <a:lnTo>
                    <a:pt x="58" y="488"/>
                  </a:lnTo>
                  <a:lnTo>
                    <a:pt x="59" y="488"/>
                  </a:lnTo>
                  <a:lnTo>
                    <a:pt x="58" y="488"/>
                  </a:lnTo>
                  <a:close/>
                  <a:moveTo>
                    <a:pt x="45" y="481"/>
                  </a:moveTo>
                  <a:lnTo>
                    <a:pt x="46" y="482"/>
                  </a:lnTo>
                  <a:lnTo>
                    <a:pt x="45" y="481"/>
                  </a:lnTo>
                  <a:close/>
                  <a:moveTo>
                    <a:pt x="45" y="481"/>
                  </a:moveTo>
                  <a:lnTo>
                    <a:pt x="46" y="482"/>
                  </a:lnTo>
                  <a:lnTo>
                    <a:pt x="45" y="481"/>
                  </a:lnTo>
                  <a:close/>
                  <a:moveTo>
                    <a:pt x="1765" y="481"/>
                  </a:moveTo>
                  <a:lnTo>
                    <a:pt x="1765" y="481"/>
                  </a:lnTo>
                  <a:lnTo>
                    <a:pt x="1764" y="482"/>
                  </a:lnTo>
                  <a:lnTo>
                    <a:pt x="1765" y="481"/>
                  </a:lnTo>
                  <a:close/>
                  <a:moveTo>
                    <a:pt x="1784" y="481"/>
                  </a:moveTo>
                  <a:lnTo>
                    <a:pt x="1765" y="481"/>
                  </a:lnTo>
                  <a:lnTo>
                    <a:pt x="1764" y="482"/>
                  </a:lnTo>
                  <a:lnTo>
                    <a:pt x="1783" y="482"/>
                  </a:lnTo>
                  <a:lnTo>
                    <a:pt x="1784" y="481"/>
                  </a:lnTo>
                  <a:close/>
                  <a:moveTo>
                    <a:pt x="45" y="481"/>
                  </a:moveTo>
                  <a:lnTo>
                    <a:pt x="45" y="481"/>
                  </a:lnTo>
                  <a:close/>
                  <a:moveTo>
                    <a:pt x="1792" y="472"/>
                  </a:moveTo>
                  <a:lnTo>
                    <a:pt x="1777" y="472"/>
                  </a:lnTo>
                  <a:lnTo>
                    <a:pt x="1776" y="472"/>
                  </a:lnTo>
                  <a:lnTo>
                    <a:pt x="1765" y="481"/>
                  </a:lnTo>
                  <a:lnTo>
                    <a:pt x="1784" y="481"/>
                  </a:lnTo>
                  <a:lnTo>
                    <a:pt x="1785" y="480"/>
                  </a:lnTo>
                  <a:lnTo>
                    <a:pt x="1792" y="472"/>
                  </a:lnTo>
                  <a:close/>
                  <a:moveTo>
                    <a:pt x="34" y="472"/>
                  </a:moveTo>
                  <a:lnTo>
                    <a:pt x="35" y="472"/>
                  </a:lnTo>
                  <a:lnTo>
                    <a:pt x="34" y="472"/>
                  </a:lnTo>
                  <a:close/>
                  <a:moveTo>
                    <a:pt x="34" y="472"/>
                  </a:moveTo>
                  <a:lnTo>
                    <a:pt x="35" y="472"/>
                  </a:lnTo>
                  <a:lnTo>
                    <a:pt x="34" y="472"/>
                  </a:lnTo>
                  <a:close/>
                  <a:moveTo>
                    <a:pt x="1776" y="472"/>
                  </a:moveTo>
                  <a:lnTo>
                    <a:pt x="1776" y="472"/>
                  </a:lnTo>
                  <a:close/>
                  <a:moveTo>
                    <a:pt x="1777" y="472"/>
                  </a:moveTo>
                  <a:lnTo>
                    <a:pt x="1776" y="472"/>
                  </a:lnTo>
                  <a:lnTo>
                    <a:pt x="1777" y="472"/>
                  </a:lnTo>
                  <a:close/>
                  <a:moveTo>
                    <a:pt x="34" y="472"/>
                  </a:moveTo>
                  <a:lnTo>
                    <a:pt x="34" y="472"/>
                  </a:lnTo>
                  <a:close/>
                  <a:moveTo>
                    <a:pt x="1799" y="460"/>
                  </a:moveTo>
                  <a:lnTo>
                    <a:pt x="1786" y="460"/>
                  </a:lnTo>
                  <a:lnTo>
                    <a:pt x="1785" y="461"/>
                  </a:lnTo>
                  <a:lnTo>
                    <a:pt x="1776" y="472"/>
                  </a:lnTo>
                  <a:lnTo>
                    <a:pt x="1777" y="472"/>
                  </a:lnTo>
                  <a:lnTo>
                    <a:pt x="1792" y="472"/>
                  </a:lnTo>
                  <a:lnTo>
                    <a:pt x="1795" y="467"/>
                  </a:lnTo>
                  <a:lnTo>
                    <a:pt x="1799" y="460"/>
                  </a:lnTo>
                  <a:close/>
                  <a:moveTo>
                    <a:pt x="24" y="460"/>
                  </a:moveTo>
                  <a:lnTo>
                    <a:pt x="25" y="461"/>
                  </a:lnTo>
                  <a:lnTo>
                    <a:pt x="24" y="460"/>
                  </a:lnTo>
                  <a:close/>
                  <a:moveTo>
                    <a:pt x="25" y="461"/>
                  </a:moveTo>
                  <a:lnTo>
                    <a:pt x="25" y="461"/>
                  </a:lnTo>
                  <a:close/>
                  <a:moveTo>
                    <a:pt x="1786" y="461"/>
                  </a:moveTo>
                  <a:lnTo>
                    <a:pt x="1785" y="461"/>
                  </a:lnTo>
                  <a:lnTo>
                    <a:pt x="1786" y="461"/>
                  </a:lnTo>
                  <a:close/>
                  <a:moveTo>
                    <a:pt x="1786" y="460"/>
                  </a:moveTo>
                  <a:lnTo>
                    <a:pt x="1785" y="461"/>
                  </a:lnTo>
                  <a:lnTo>
                    <a:pt x="1786" y="460"/>
                  </a:lnTo>
                  <a:close/>
                  <a:moveTo>
                    <a:pt x="25" y="460"/>
                  </a:moveTo>
                  <a:lnTo>
                    <a:pt x="24" y="460"/>
                  </a:lnTo>
                  <a:lnTo>
                    <a:pt x="25" y="461"/>
                  </a:lnTo>
                  <a:lnTo>
                    <a:pt x="25" y="460"/>
                  </a:lnTo>
                  <a:close/>
                  <a:moveTo>
                    <a:pt x="1806" y="447"/>
                  </a:moveTo>
                  <a:lnTo>
                    <a:pt x="1793" y="447"/>
                  </a:lnTo>
                  <a:lnTo>
                    <a:pt x="1793" y="448"/>
                  </a:lnTo>
                  <a:lnTo>
                    <a:pt x="1792" y="448"/>
                  </a:lnTo>
                  <a:lnTo>
                    <a:pt x="1786" y="461"/>
                  </a:lnTo>
                  <a:lnTo>
                    <a:pt x="1786" y="460"/>
                  </a:lnTo>
                  <a:lnTo>
                    <a:pt x="1799" y="460"/>
                  </a:lnTo>
                  <a:lnTo>
                    <a:pt x="1803" y="452"/>
                  </a:lnTo>
                  <a:lnTo>
                    <a:pt x="1806" y="447"/>
                  </a:lnTo>
                  <a:close/>
                  <a:moveTo>
                    <a:pt x="17" y="447"/>
                  </a:moveTo>
                  <a:lnTo>
                    <a:pt x="18" y="448"/>
                  </a:lnTo>
                  <a:lnTo>
                    <a:pt x="17" y="447"/>
                  </a:lnTo>
                  <a:close/>
                  <a:moveTo>
                    <a:pt x="1793" y="447"/>
                  </a:moveTo>
                  <a:lnTo>
                    <a:pt x="1792" y="448"/>
                  </a:lnTo>
                  <a:lnTo>
                    <a:pt x="1793" y="448"/>
                  </a:lnTo>
                  <a:lnTo>
                    <a:pt x="1793" y="447"/>
                  </a:lnTo>
                  <a:close/>
                  <a:moveTo>
                    <a:pt x="17" y="447"/>
                  </a:moveTo>
                  <a:lnTo>
                    <a:pt x="17" y="447"/>
                  </a:lnTo>
                  <a:close/>
                  <a:moveTo>
                    <a:pt x="1808" y="440"/>
                  </a:moveTo>
                  <a:lnTo>
                    <a:pt x="1795" y="440"/>
                  </a:lnTo>
                  <a:lnTo>
                    <a:pt x="1793" y="447"/>
                  </a:lnTo>
                  <a:lnTo>
                    <a:pt x="1806" y="447"/>
                  </a:lnTo>
                  <a:lnTo>
                    <a:pt x="1807" y="444"/>
                  </a:lnTo>
                  <a:lnTo>
                    <a:pt x="1808" y="440"/>
                  </a:lnTo>
                  <a:close/>
                  <a:moveTo>
                    <a:pt x="15" y="440"/>
                  </a:moveTo>
                  <a:lnTo>
                    <a:pt x="15" y="440"/>
                  </a:lnTo>
                  <a:lnTo>
                    <a:pt x="15" y="441"/>
                  </a:lnTo>
                  <a:lnTo>
                    <a:pt x="15" y="440"/>
                  </a:lnTo>
                  <a:close/>
                  <a:moveTo>
                    <a:pt x="1809" y="433"/>
                  </a:moveTo>
                  <a:lnTo>
                    <a:pt x="1797" y="433"/>
                  </a:lnTo>
                  <a:lnTo>
                    <a:pt x="1795" y="441"/>
                  </a:lnTo>
                  <a:lnTo>
                    <a:pt x="1795" y="440"/>
                  </a:lnTo>
                  <a:lnTo>
                    <a:pt x="1808" y="440"/>
                  </a:lnTo>
                  <a:lnTo>
                    <a:pt x="1809" y="436"/>
                  </a:lnTo>
                  <a:lnTo>
                    <a:pt x="1809" y="433"/>
                  </a:lnTo>
                  <a:close/>
                  <a:moveTo>
                    <a:pt x="13" y="433"/>
                  </a:moveTo>
                  <a:lnTo>
                    <a:pt x="13" y="434"/>
                  </a:lnTo>
                  <a:lnTo>
                    <a:pt x="13" y="433"/>
                  </a:lnTo>
                  <a:close/>
                  <a:moveTo>
                    <a:pt x="1810" y="418"/>
                  </a:moveTo>
                  <a:lnTo>
                    <a:pt x="1799" y="418"/>
                  </a:lnTo>
                  <a:lnTo>
                    <a:pt x="1798" y="426"/>
                  </a:lnTo>
                  <a:lnTo>
                    <a:pt x="1797" y="433"/>
                  </a:lnTo>
                  <a:lnTo>
                    <a:pt x="1809" y="433"/>
                  </a:lnTo>
                  <a:lnTo>
                    <a:pt x="1810" y="427"/>
                  </a:lnTo>
                  <a:lnTo>
                    <a:pt x="1810" y="418"/>
                  </a:lnTo>
                  <a:close/>
                  <a:moveTo>
                    <a:pt x="13" y="433"/>
                  </a:moveTo>
                  <a:lnTo>
                    <a:pt x="13" y="433"/>
                  </a:lnTo>
                  <a:close/>
                  <a:moveTo>
                    <a:pt x="12" y="426"/>
                  </a:moveTo>
                  <a:lnTo>
                    <a:pt x="12" y="426"/>
                  </a:lnTo>
                  <a:close/>
                  <a:moveTo>
                    <a:pt x="1798" y="425"/>
                  </a:moveTo>
                  <a:lnTo>
                    <a:pt x="1798" y="426"/>
                  </a:lnTo>
                  <a:lnTo>
                    <a:pt x="1798" y="425"/>
                  </a:lnTo>
                  <a:close/>
                  <a:moveTo>
                    <a:pt x="12" y="425"/>
                  </a:moveTo>
                  <a:lnTo>
                    <a:pt x="12" y="425"/>
                  </a:lnTo>
                  <a:lnTo>
                    <a:pt x="12" y="426"/>
                  </a:lnTo>
                  <a:lnTo>
                    <a:pt x="12" y="425"/>
                  </a:lnTo>
                  <a:close/>
                  <a:moveTo>
                    <a:pt x="1810" y="80"/>
                  </a:moveTo>
                  <a:lnTo>
                    <a:pt x="1798" y="80"/>
                  </a:lnTo>
                  <a:lnTo>
                    <a:pt x="1799" y="88"/>
                  </a:lnTo>
                  <a:lnTo>
                    <a:pt x="1799" y="418"/>
                  </a:lnTo>
                  <a:lnTo>
                    <a:pt x="1810" y="418"/>
                  </a:lnTo>
                  <a:lnTo>
                    <a:pt x="1810" y="88"/>
                  </a:lnTo>
                  <a:lnTo>
                    <a:pt x="1810" y="80"/>
                  </a:lnTo>
                  <a:close/>
                  <a:moveTo>
                    <a:pt x="12" y="88"/>
                  </a:moveTo>
                  <a:lnTo>
                    <a:pt x="12" y="88"/>
                  </a:lnTo>
                  <a:close/>
                  <a:moveTo>
                    <a:pt x="1799" y="88"/>
                  </a:moveTo>
                  <a:lnTo>
                    <a:pt x="1799" y="88"/>
                  </a:lnTo>
                  <a:close/>
                  <a:moveTo>
                    <a:pt x="12" y="88"/>
                  </a:moveTo>
                  <a:lnTo>
                    <a:pt x="12" y="88"/>
                  </a:lnTo>
                  <a:close/>
                  <a:moveTo>
                    <a:pt x="12" y="80"/>
                  </a:moveTo>
                  <a:lnTo>
                    <a:pt x="12" y="80"/>
                  </a:lnTo>
                  <a:close/>
                  <a:moveTo>
                    <a:pt x="1809" y="72"/>
                  </a:moveTo>
                  <a:lnTo>
                    <a:pt x="1797" y="72"/>
                  </a:lnTo>
                  <a:lnTo>
                    <a:pt x="1797" y="73"/>
                  </a:lnTo>
                  <a:lnTo>
                    <a:pt x="1798" y="80"/>
                  </a:lnTo>
                  <a:lnTo>
                    <a:pt x="1810" y="80"/>
                  </a:lnTo>
                  <a:lnTo>
                    <a:pt x="1810" y="79"/>
                  </a:lnTo>
                  <a:lnTo>
                    <a:pt x="1809" y="72"/>
                  </a:lnTo>
                  <a:close/>
                  <a:moveTo>
                    <a:pt x="12" y="80"/>
                  </a:moveTo>
                  <a:lnTo>
                    <a:pt x="12" y="80"/>
                  </a:lnTo>
                  <a:close/>
                  <a:moveTo>
                    <a:pt x="13" y="72"/>
                  </a:moveTo>
                  <a:lnTo>
                    <a:pt x="13" y="73"/>
                  </a:lnTo>
                  <a:lnTo>
                    <a:pt x="13" y="72"/>
                  </a:lnTo>
                  <a:close/>
                  <a:moveTo>
                    <a:pt x="1797" y="72"/>
                  </a:moveTo>
                  <a:lnTo>
                    <a:pt x="1797" y="73"/>
                  </a:lnTo>
                  <a:lnTo>
                    <a:pt x="1797" y="72"/>
                  </a:lnTo>
                  <a:close/>
                  <a:moveTo>
                    <a:pt x="13" y="72"/>
                  </a:moveTo>
                  <a:lnTo>
                    <a:pt x="13" y="72"/>
                  </a:lnTo>
                  <a:close/>
                  <a:moveTo>
                    <a:pt x="1805" y="58"/>
                  </a:moveTo>
                  <a:lnTo>
                    <a:pt x="1793" y="58"/>
                  </a:lnTo>
                  <a:lnTo>
                    <a:pt x="1793" y="59"/>
                  </a:lnTo>
                  <a:lnTo>
                    <a:pt x="1795" y="66"/>
                  </a:lnTo>
                  <a:lnTo>
                    <a:pt x="1797" y="72"/>
                  </a:lnTo>
                  <a:lnTo>
                    <a:pt x="1809" y="72"/>
                  </a:lnTo>
                  <a:lnTo>
                    <a:pt x="1809" y="70"/>
                  </a:lnTo>
                  <a:lnTo>
                    <a:pt x="1807" y="62"/>
                  </a:lnTo>
                  <a:lnTo>
                    <a:pt x="1805" y="58"/>
                  </a:lnTo>
                  <a:close/>
                  <a:moveTo>
                    <a:pt x="1795" y="65"/>
                  </a:moveTo>
                  <a:lnTo>
                    <a:pt x="1795" y="66"/>
                  </a:lnTo>
                  <a:lnTo>
                    <a:pt x="1795" y="65"/>
                  </a:lnTo>
                  <a:close/>
                  <a:moveTo>
                    <a:pt x="15" y="65"/>
                  </a:moveTo>
                  <a:lnTo>
                    <a:pt x="15" y="65"/>
                  </a:lnTo>
                  <a:close/>
                  <a:moveTo>
                    <a:pt x="18" y="58"/>
                  </a:moveTo>
                  <a:lnTo>
                    <a:pt x="17" y="59"/>
                  </a:lnTo>
                  <a:lnTo>
                    <a:pt x="18" y="58"/>
                  </a:lnTo>
                  <a:close/>
                  <a:moveTo>
                    <a:pt x="18" y="58"/>
                  </a:moveTo>
                  <a:lnTo>
                    <a:pt x="17" y="59"/>
                  </a:lnTo>
                  <a:lnTo>
                    <a:pt x="18" y="59"/>
                  </a:lnTo>
                  <a:lnTo>
                    <a:pt x="18" y="58"/>
                  </a:lnTo>
                  <a:close/>
                  <a:moveTo>
                    <a:pt x="1793" y="58"/>
                  </a:moveTo>
                  <a:lnTo>
                    <a:pt x="1793" y="59"/>
                  </a:lnTo>
                  <a:lnTo>
                    <a:pt x="1793" y="58"/>
                  </a:lnTo>
                  <a:close/>
                  <a:moveTo>
                    <a:pt x="18" y="58"/>
                  </a:moveTo>
                  <a:lnTo>
                    <a:pt x="18" y="58"/>
                  </a:lnTo>
                  <a:close/>
                  <a:moveTo>
                    <a:pt x="1799" y="45"/>
                  </a:moveTo>
                  <a:lnTo>
                    <a:pt x="1785" y="45"/>
                  </a:lnTo>
                  <a:lnTo>
                    <a:pt x="1786" y="46"/>
                  </a:lnTo>
                  <a:lnTo>
                    <a:pt x="1793" y="58"/>
                  </a:lnTo>
                  <a:lnTo>
                    <a:pt x="1805" y="58"/>
                  </a:lnTo>
                  <a:lnTo>
                    <a:pt x="1803" y="53"/>
                  </a:lnTo>
                  <a:lnTo>
                    <a:pt x="1799" y="45"/>
                  </a:lnTo>
                  <a:close/>
                  <a:moveTo>
                    <a:pt x="25" y="45"/>
                  </a:moveTo>
                  <a:lnTo>
                    <a:pt x="24" y="46"/>
                  </a:lnTo>
                  <a:lnTo>
                    <a:pt x="25" y="45"/>
                  </a:lnTo>
                  <a:close/>
                  <a:moveTo>
                    <a:pt x="25" y="45"/>
                  </a:moveTo>
                  <a:lnTo>
                    <a:pt x="24" y="46"/>
                  </a:lnTo>
                  <a:lnTo>
                    <a:pt x="25" y="46"/>
                  </a:lnTo>
                  <a:lnTo>
                    <a:pt x="25" y="45"/>
                  </a:lnTo>
                  <a:close/>
                  <a:moveTo>
                    <a:pt x="1786" y="45"/>
                  </a:moveTo>
                  <a:lnTo>
                    <a:pt x="1786" y="46"/>
                  </a:lnTo>
                  <a:lnTo>
                    <a:pt x="1786" y="45"/>
                  </a:lnTo>
                  <a:close/>
                  <a:moveTo>
                    <a:pt x="1785" y="45"/>
                  </a:moveTo>
                  <a:lnTo>
                    <a:pt x="1786" y="45"/>
                  </a:lnTo>
                  <a:lnTo>
                    <a:pt x="1786" y="46"/>
                  </a:lnTo>
                  <a:lnTo>
                    <a:pt x="1785" y="45"/>
                  </a:lnTo>
                  <a:close/>
                  <a:moveTo>
                    <a:pt x="1791" y="33"/>
                  </a:moveTo>
                  <a:lnTo>
                    <a:pt x="1776" y="33"/>
                  </a:lnTo>
                  <a:lnTo>
                    <a:pt x="1777" y="34"/>
                  </a:lnTo>
                  <a:lnTo>
                    <a:pt x="1786" y="45"/>
                  </a:lnTo>
                  <a:lnTo>
                    <a:pt x="1785" y="45"/>
                  </a:lnTo>
                  <a:lnTo>
                    <a:pt x="1799" y="45"/>
                  </a:lnTo>
                  <a:lnTo>
                    <a:pt x="1795" y="39"/>
                  </a:lnTo>
                  <a:lnTo>
                    <a:pt x="1791" y="33"/>
                  </a:lnTo>
                  <a:close/>
                  <a:moveTo>
                    <a:pt x="25" y="45"/>
                  </a:moveTo>
                  <a:lnTo>
                    <a:pt x="25" y="45"/>
                  </a:lnTo>
                  <a:close/>
                  <a:moveTo>
                    <a:pt x="1777" y="34"/>
                  </a:moveTo>
                  <a:lnTo>
                    <a:pt x="1777" y="34"/>
                  </a:lnTo>
                  <a:close/>
                  <a:moveTo>
                    <a:pt x="1783" y="24"/>
                  </a:moveTo>
                  <a:lnTo>
                    <a:pt x="1764" y="24"/>
                  </a:lnTo>
                  <a:lnTo>
                    <a:pt x="1765" y="25"/>
                  </a:lnTo>
                  <a:lnTo>
                    <a:pt x="1777" y="34"/>
                  </a:lnTo>
                  <a:lnTo>
                    <a:pt x="1776" y="33"/>
                  </a:lnTo>
                  <a:lnTo>
                    <a:pt x="1791" y="33"/>
                  </a:lnTo>
                  <a:lnTo>
                    <a:pt x="1785" y="26"/>
                  </a:lnTo>
                  <a:lnTo>
                    <a:pt x="1783" y="24"/>
                  </a:lnTo>
                  <a:close/>
                  <a:moveTo>
                    <a:pt x="34" y="34"/>
                  </a:moveTo>
                  <a:lnTo>
                    <a:pt x="34" y="34"/>
                  </a:lnTo>
                  <a:close/>
                  <a:moveTo>
                    <a:pt x="46" y="24"/>
                  </a:moveTo>
                  <a:lnTo>
                    <a:pt x="45" y="25"/>
                  </a:lnTo>
                  <a:lnTo>
                    <a:pt x="46" y="25"/>
                  </a:lnTo>
                  <a:lnTo>
                    <a:pt x="46" y="24"/>
                  </a:lnTo>
                  <a:close/>
                  <a:moveTo>
                    <a:pt x="46" y="25"/>
                  </a:moveTo>
                  <a:lnTo>
                    <a:pt x="45" y="25"/>
                  </a:lnTo>
                  <a:lnTo>
                    <a:pt x="46" y="25"/>
                  </a:lnTo>
                  <a:close/>
                  <a:moveTo>
                    <a:pt x="1765" y="25"/>
                  </a:moveTo>
                  <a:lnTo>
                    <a:pt x="1765" y="25"/>
                  </a:lnTo>
                  <a:close/>
                  <a:moveTo>
                    <a:pt x="1764" y="24"/>
                  </a:moveTo>
                  <a:lnTo>
                    <a:pt x="1765" y="25"/>
                  </a:lnTo>
                  <a:lnTo>
                    <a:pt x="1764" y="24"/>
                  </a:lnTo>
                  <a:close/>
                  <a:moveTo>
                    <a:pt x="1751" y="17"/>
                  </a:moveTo>
                  <a:lnTo>
                    <a:pt x="1765" y="25"/>
                  </a:lnTo>
                  <a:lnTo>
                    <a:pt x="1764" y="24"/>
                  </a:lnTo>
                  <a:lnTo>
                    <a:pt x="1783" y="24"/>
                  </a:lnTo>
                  <a:lnTo>
                    <a:pt x="1775" y="18"/>
                  </a:lnTo>
                  <a:lnTo>
                    <a:pt x="1752" y="18"/>
                  </a:lnTo>
                  <a:lnTo>
                    <a:pt x="1751" y="17"/>
                  </a:lnTo>
                  <a:close/>
                  <a:moveTo>
                    <a:pt x="46" y="24"/>
                  </a:moveTo>
                  <a:lnTo>
                    <a:pt x="46" y="24"/>
                  </a:lnTo>
                  <a:lnTo>
                    <a:pt x="46" y="25"/>
                  </a:lnTo>
                  <a:lnTo>
                    <a:pt x="46" y="24"/>
                  </a:lnTo>
                  <a:close/>
                  <a:moveTo>
                    <a:pt x="59" y="17"/>
                  </a:moveTo>
                  <a:lnTo>
                    <a:pt x="58" y="18"/>
                  </a:lnTo>
                  <a:lnTo>
                    <a:pt x="59" y="17"/>
                  </a:lnTo>
                  <a:close/>
                  <a:moveTo>
                    <a:pt x="1751" y="17"/>
                  </a:moveTo>
                  <a:lnTo>
                    <a:pt x="1751" y="17"/>
                  </a:lnTo>
                  <a:lnTo>
                    <a:pt x="1752" y="18"/>
                  </a:lnTo>
                  <a:lnTo>
                    <a:pt x="1751" y="17"/>
                  </a:lnTo>
                  <a:close/>
                  <a:moveTo>
                    <a:pt x="1775" y="17"/>
                  </a:moveTo>
                  <a:lnTo>
                    <a:pt x="1751" y="17"/>
                  </a:lnTo>
                  <a:lnTo>
                    <a:pt x="1752" y="18"/>
                  </a:lnTo>
                  <a:lnTo>
                    <a:pt x="1775" y="18"/>
                  </a:lnTo>
                  <a:lnTo>
                    <a:pt x="1775" y="17"/>
                  </a:lnTo>
                  <a:close/>
                  <a:moveTo>
                    <a:pt x="1768" y="13"/>
                  </a:moveTo>
                  <a:lnTo>
                    <a:pt x="1737" y="13"/>
                  </a:lnTo>
                  <a:lnTo>
                    <a:pt x="1738" y="13"/>
                  </a:lnTo>
                  <a:lnTo>
                    <a:pt x="1745" y="15"/>
                  </a:lnTo>
                  <a:lnTo>
                    <a:pt x="1751" y="17"/>
                  </a:lnTo>
                  <a:lnTo>
                    <a:pt x="1775" y="17"/>
                  </a:lnTo>
                  <a:lnTo>
                    <a:pt x="1772" y="15"/>
                  </a:lnTo>
                  <a:lnTo>
                    <a:pt x="1768" y="13"/>
                  </a:lnTo>
                  <a:close/>
                  <a:moveTo>
                    <a:pt x="59" y="17"/>
                  </a:moveTo>
                  <a:lnTo>
                    <a:pt x="59" y="17"/>
                  </a:lnTo>
                  <a:close/>
                  <a:moveTo>
                    <a:pt x="1744" y="15"/>
                  </a:moveTo>
                  <a:lnTo>
                    <a:pt x="1745" y="15"/>
                  </a:lnTo>
                  <a:lnTo>
                    <a:pt x="1744" y="15"/>
                  </a:lnTo>
                  <a:close/>
                  <a:moveTo>
                    <a:pt x="66" y="15"/>
                  </a:moveTo>
                  <a:lnTo>
                    <a:pt x="66" y="15"/>
                  </a:lnTo>
                  <a:lnTo>
                    <a:pt x="65" y="15"/>
                  </a:lnTo>
                  <a:lnTo>
                    <a:pt x="66" y="15"/>
                  </a:lnTo>
                  <a:close/>
                  <a:moveTo>
                    <a:pt x="1738" y="13"/>
                  </a:moveTo>
                  <a:lnTo>
                    <a:pt x="1738" y="13"/>
                  </a:lnTo>
                  <a:close/>
                  <a:moveTo>
                    <a:pt x="1766" y="12"/>
                  </a:moveTo>
                  <a:lnTo>
                    <a:pt x="1730" y="12"/>
                  </a:lnTo>
                  <a:lnTo>
                    <a:pt x="1738" y="13"/>
                  </a:lnTo>
                  <a:lnTo>
                    <a:pt x="1737" y="13"/>
                  </a:lnTo>
                  <a:lnTo>
                    <a:pt x="1768" y="13"/>
                  </a:lnTo>
                  <a:lnTo>
                    <a:pt x="1766" y="12"/>
                  </a:lnTo>
                  <a:close/>
                  <a:moveTo>
                    <a:pt x="73" y="13"/>
                  </a:moveTo>
                  <a:lnTo>
                    <a:pt x="73" y="13"/>
                  </a:lnTo>
                  <a:lnTo>
                    <a:pt x="72" y="13"/>
                  </a:lnTo>
                  <a:lnTo>
                    <a:pt x="73" y="13"/>
                  </a:lnTo>
                  <a:close/>
                  <a:moveTo>
                    <a:pt x="83" y="12"/>
                  </a:moveTo>
                  <a:lnTo>
                    <a:pt x="81" y="12"/>
                  </a:lnTo>
                  <a:lnTo>
                    <a:pt x="80" y="12"/>
                  </a:lnTo>
                  <a:lnTo>
                    <a:pt x="83" y="12"/>
                  </a:lnTo>
                  <a:close/>
                  <a:moveTo>
                    <a:pt x="1766" y="12"/>
                  </a:moveTo>
                  <a:lnTo>
                    <a:pt x="1722" y="12"/>
                  </a:lnTo>
                  <a:lnTo>
                    <a:pt x="1730" y="12"/>
                  </a:lnTo>
                  <a:lnTo>
                    <a:pt x="176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82" name="AutoShape 194">
              <a:extLst>
                <a:ext uri="{FF2B5EF4-FFF2-40B4-BE49-F238E27FC236}">
                  <a16:creationId xmlns:a16="http://schemas.microsoft.com/office/drawing/2014/main" id="{9BBE7390-2B4A-4910-8EE2-97E617EFE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" y="841"/>
              <a:ext cx="676" cy="998"/>
            </a:xfrm>
            <a:custGeom>
              <a:avLst/>
              <a:gdLst>
                <a:gd name="T0" fmla="+- 0 1830 1632"/>
                <a:gd name="T1" fmla="*/ T0 w 676"/>
                <a:gd name="T2" fmla="+- 0 881 841"/>
                <a:gd name="T3" fmla="*/ 881 h 998"/>
                <a:gd name="T4" fmla="+- 0 1632 1632"/>
                <a:gd name="T5" fmla="*/ T4 w 676"/>
                <a:gd name="T6" fmla="+- 0 881 841"/>
                <a:gd name="T7" fmla="*/ 881 h 998"/>
                <a:gd name="T8" fmla="+- 0 1632 1632"/>
                <a:gd name="T9" fmla="*/ T8 w 676"/>
                <a:gd name="T10" fmla="+- 0 1839 841"/>
                <a:gd name="T11" fmla="*/ 1839 h 998"/>
                <a:gd name="T12" fmla="+- 0 2307 1632"/>
                <a:gd name="T13" fmla="*/ T12 w 676"/>
                <a:gd name="T14" fmla="+- 0 1839 841"/>
                <a:gd name="T15" fmla="*/ 1839 h 998"/>
                <a:gd name="T16" fmla="+- 0 2307 1632"/>
                <a:gd name="T17" fmla="*/ T16 w 676"/>
                <a:gd name="T18" fmla="+- 0 1831 841"/>
                <a:gd name="T19" fmla="*/ 1831 h 998"/>
                <a:gd name="T20" fmla="+- 0 1648 1632"/>
                <a:gd name="T21" fmla="*/ T20 w 676"/>
                <a:gd name="T22" fmla="+- 0 1831 841"/>
                <a:gd name="T23" fmla="*/ 1831 h 998"/>
                <a:gd name="T24" fmla="+- 0 1640 1632"/>
                <a:gd name="T25" fmla="*/ T24 w 676"/>
                <a:gd name="T26" fmla="+- 0 1823 841"/>
                <a:gd name="T27" fmla="*/ 1823 h 998"/>
                <a:gd name="T28" fmla="+- 0 1648 1632"/>
                <a:gd name="T29" fmla="*/ T28 w 676"/>
                <a:gd name="T30" fmla="+- 0 1823 841"/>
                <a:gd name="T31" fmla="*/ 1823 h 998"/>
                <a:gd name="T32" fmla="+- 0 1648 1632"/>
                <a:gd name="T33" fmla="*/ T32 w 676"/>
                <a:gd name="T34" fmla="+- 0 897 841"/>
                <a:gd name="T35" fmla="*/ 897 h 998"/>
                <a:gd name="T36" fmla="+- 0 1640 1632"/>
                <a:gd name="T37" fmla="*/ T36 w 676"/>
                <a:gd name="T38" fmla="+- 0 897 841"/>
                <a:gd name="T39" fmla="*/ 897 h 998"/>
                <a:gd name="T40" fmla="+- 0 1648 1632"/>
                <a:gd name="T41" fmla="*/ T40 w 676"/>
                <a:gd name="T42" fmla="+- 0 889 841"/>
                <a:gd name="T43" fmla="*/ 889 h 998"/>
                <a:gd name="T44" fmla="+- 0 1830 1632"/>
                <a:gd name="T45" fmla="*/ T44 w 676"/>
                <a:gd name="T46" fmla="+- 0 889 841"/>
                <a:gd name="T47" fmla="*/ 889 h 998"/>
                <a:gd name="T48" fmla="+- 0 1830 1632"/>
                <a:gd name="T49" fmla="*/ T48 w 676"/>
                <a:gd name="T50" fmla="+- 0 881 841"/>
                <a:gd name="T51" fmla="*/ 881 h 998"/>
                <a:gd name="T52" fmla="+- 0 1648 1632"/>
                <a:gd name="T53" fmla="*/ T52 w 676"/>
                <a:gd name="T54" fmla="+- 0 1823 841"/>
                <a:gd name="T55" fmla="*/ 1823 h 998"/>
                <a:gd name="T56" fmla="+- 0 1640 1632"/>
                <a:gd name="T57" fmla="*/ T56 w 676"/>
                <a:gd name="T58" fmla="+- 0 1823 841"/>
                <a:gd name="T59" fmla="*/ 1823 h 998"/>
                <a:gd name="T60" fmla="+- 0 1648 1632"/>
                <a:gd name="T61" fmla="*/ T60 w 676"/>
                <a:gd name="T62" fmla="+- 0 1831 841"/>
                <a:gd name="T63" fmla="*/ 1831 h 998"/>
                <a:gd name="T64" fmla="+- 0 1648 1632"/>
                <a:gd name="T65" fmla="*/ T64 w 676"/>
                <a:gd name="T66" fmla="+- 0 1823 841"/>
                <a:gd name="T67" fmla="*/ 1823 h 998"/>
                <a:gd name="T68" fmla="+- 0 2307 1632"/>
                <a:gd name="T69" fmla="*/ T68 w 676"/>
                <a:gd name="T70" fmla="+- 0 1823 841"/>
                <a:gd name="T71" fmla="*/ 1823 h 998"/>
                <a:gd name="T72" fmla="+- 0 1648 1632"/>
                <a:gd name="T73" fmla="*/ T72 w 676"/>
                <a:gd name="T74" fmla="+- 0 1823 841"/>
                <a:gd name="T75" fmla="*/ 1823 h 998"/>
                <a:gd name="T76" fmla="+- 0 1648 1632"/>
                <a:gd name="T77" fmla="*/ T76 w 676"/>
                <a:gd name="T78" fmla="+- 0 1831 841"/>
                <a:gd name="T79" fmla="*/ 1831 h 998"/>
                <a:gd name="T80" fmla="+- 0 2307 1632"/>
                <a:gd name="T81" fmla="*/ T80 w 676"/>
                <a:gd name="T82" fmla="+- 0 1831 841"/>
                <a:gd name="T83" fmla="*/ 1831 h 998"/>
                <a:gd name="T84" fmla="+- 0 2307 1632"/>
                <a:gd name="T85" fmla="*/ T84 w 676"/>
                <a:gd name="T86" fmla="+- 0 1823 841"/>
                <a:gd name="T87" fmla="*/ 1823 h 998"/>
                <a:gd name="T88" fmla="+- 0 1830 1632"/>
                <a:gd name="T89" fmla="*/ T88 w 676"/>
                <a:gd name="T90" fmla="+- 0 841 841"/>
                <a:gd name="T91" fmla="*/ 841 h 998"/>
                <a:gd name="T92" fmla="+- 0 1830 1632"/>
                <a:gd name="T93" fmla="*/ T92 w 676"/>
                <a:gd name="T94" fmla="+- 0 936 841"/>
                <a:gd name="T95" fmla="*/ 936 h 998"/>
                <a:gd name="T96" fmla="+- 0 1909 1632"/>
                <a:gd name="T97" fmla="*/ T96 w 676"/>
                <a:gd name="T98" fmla="+- 0 897 841"/>
                <a:gd name="T99" fmla="*/ 897 h 998"/>
                <a:gd name="T100" fmla="+- 0 1846 1632"/>
                <a:gd name="T101" fmla="*/ T100 w 676"/>
                <a:gd name="T102" fmla="+- 0 897 841"/>
                <a:gd name="T103" fmla="*/ 897 h 998"/>
                <a:gd name="T104" fmla="+- 0 1846 1632"/>
                <a:gd name="T105" fmla="*/ T104 w 676"/>
                <a:gd name="T106" fmla="+- 0 881 841"/>
                <a:gd name="T107" fmla="*/ 881 h 998"/>
                <a:gd name="T108" fmla="+- 0 1909 1632"/>
                <a:gd name="T109" fmla="*/ T108 w 676"/>
                <a:gd name="T110" fmla="+- 0 881 841"/>
                <a:gd name="T111" fmla="*/ 881 h 998"/>
                <a:gd name="T112" fmla="+- 0 1830 1632"/>
                <a:gd name="T113" fmla="*/ T112 w 676"/>
                <a:gd name="T114" fmla="+- 0 841 841"/>
                <a:gd name="T115" fmla="*/ 841 h 998"/>
                <a:gd name="T116" fmla="+- 0 1648 1632"/>
                <a:gd name="T117" fmla="*/ T116 w 676"/>
                <a:gd name="T118" fmla="+- 0 889 841"/>
                <a:gd name="T119" fmla="*/ 889 h 998"/>
                <a:gd name="T120" fmla="+- 0 1640 1632"/>
                <a:gd name="T121" fmla="*/ T120 w 676"/>
                <a:gd name="T122" fmla="+- 0 897 841"/>
                <a:gd name="T123" fmla="*/ 897 h 998"/>
                <a:gd name="T124" fmla="+- 0 1648 1632"/>
                <a:gd name="T125" fmla="*/ T124 w 676"/>
                <a:gd name="T126" fmla="+- 0 897 841"/>
                <a:gd name="T127" fmla="*/ 897 h 998"/>
                <a:gd name="T128" fmla="+- 0 1648 1632"/>
                <a:gd name="T129" fmla="*/ T128 w 676"/>
                <a:gd name="T130" fmla="+- 0 889 841"/>
                <a:gd name="T131" fmla="*/ 889 h 998"/>
                <a:gd name="T132" fmla="+- 0 1830 1632"/>
                <a:gd name="T133" fmla="*/ T132 w 676"/>
                <a:gd name="T134" fmla="+- 0 889 841"/>
                <a:gd name="T135" fmla="*/ 889 h 998"/>
                <a:gd name="T136" fmla="+- 0 1648 1632"/>
                <a:gd name="T137" fmla="*/ T136 w 676"/>
                <a:gd name="T138" fmla="+- 0 889 841"/>
                <a:gd name="T139" fmla="*/ 889 h 998"/>
                <a:gd name="T140" fmla="+- 0 1648 1632"/>
                <a:gd name="T141" fmla="*/ T140 w 676"/>
                <a:gd name="T142" fmla="+- 0 897 841"/>
                <a:gd name="T143" fmla="*/ 897 h 998"/>
                <a:gd name="T144" fmla="+- 0 1830 1632"/>
                <a:gd name="T145" fmla="*/ T144 w 676"/>
                <a:gd name="T146" fmla="+- 0 897 841"/>
                <a:gd name="T147" fmla="*/ 897 h 998"/>
                <a:gd name="T148" fmla="+- 0 1830 1632"/>
                <a:gd name="T149" fmla="*/ T148 w 676"/>
                <a:gd name="T150" fmla="+- 0 889 841"/>
                <a:gd name="T151" fmla="*/ 889 h 998"/>
                <a:gd name="T152" fmla="+- 0 1909 1632"/>
                <a:gd name="T153" fmla="*/ T152 w 676"/>
                <a:gd name="T154" fmla="+- 0 881 841"/>
                <a:gd name="T155" fmla="*/ 881 h 998"/>
                <a:gd name="T156" fmla="+- 0 1846 1632"/>
                <a:gd name="T157" fmla="*/ T156 w 676"/>
                <a:gd name="T158" fmla="+- 0 881 841"/>
                <a:gd name="T159" fmla="*/ 881 h 998"/>
                <a:gd name="T160" fmla="+- 0 1846 1632"/>
                <a:gd name="T161" fmla="*/ T160 w 676"/>
                <a:gd name="T162" fmla="+- 0 897 841"/>
                <a:gd name="T163" fmla="*/ 897 h 998"/>
                <a:gd name="T164" fmla="+- 0 1909 1632"/>
                <a:gd name="T165" fmla="*/ T164 w 676"/>
                <a:gd name="T166" fmla="+- 0 897 841"/>
                <a:gd name="T167" fmla="*/ 897 h 998"/>
                <a:gd name="T168" fmla="+- 0 1925 1632"/>
                <a:gd name="T169" fmla="*/ T168 w 676"/>
                <a:gd name="T170" fmla="+- 0 889 841"/>
                <a:gd name="T171" fmla="*/ 889 h 998"/>
                <a:gd name="T172" fmla="+- 0 1909 1632"/>
                <a:gd name="T173" fmla="*/ T172 w 676"/>
                <a:gd name="T174" fmla="+- 0 881 841"/>
                <a:gd name="T175" fmla="*/ 881 h 99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</a:cxnLst>
              <a:rect l="0" t="0" r="r" b="b"/>
              <a:pathLst>
                <a:path w="676" h="998">
                  <a:moveTo>
                    <a:pt x="198" y="40"/>
                  </a:moveTo>
                  <a:lnTo>
                    <a:pt x="0" y="40"/>
                  </a:lnTo>
                  <a:lnTo>
                    <a:pt x="0" y="998"/>
                  </a:lnTo>
                  <a:lnTo>
                    <a:pt x="675" y="998"/>
                  </a:lnTo>
                  <a:lnTo>
                    <a:pt x="675" y="990"/>
                  </a:lnTo>
                  <a:lnTo>
                    <a:pt x="16" y="990"/>
                  </a:lnTo>
                  <a:lnTo>
                    <a:pt x="8" y="982"/>
                  </a:lnTo>
                  <a:lnTo>
                    <a:pt x="16" y="982"/>
                  </a:lnTo>
                  <a:lnTo>
                    <a:pt x="16" y="56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198" y="48"/>
                  </a:lnTo>
                  <a:lnTo>
                    <a:pt x="198" y="40"/>
                  </a:lnTo>
                  <a:close/>
                  <a:moveTo>
                    <a:pt x="16" y="982"/>
                  </a:moveTo>
                  <a:lnTo>
                    <a:pt x="8" y="982"/>
                  </a:lnTo>
                  <a:lnTo>
                    <a:pt x="16" y="990"/>
                  </a:lnTo>
                  <a:lnTo>
                    <a:pt x="16" y="982"/>
                  </a:lnTo>
                  <a:close/>
                  <a:moveTo>
                    <a:pt x="675" y="982"/>
                  </a:moveTo>
                  <a:lnTo>
                    <a:pt x="16" y="982"/>
                  </a:lnTo>
                  <a:lnTo>
                    <a:pt x="16" y="990"/>
                  </a:lnTo>
                  <a:lnTo>
                    <a:pt x="675" y="990"/>
                  </a:lnTo>
                  <a:lnTo>
                    <a:pt x="675" y="982"/>
                  </a:lnTo>
                  <a:close/>
                  <a:moveTo>
                    <a:pt x="198" y="0"/>
                  </a:moveTo>
                  <a:lnTo>
                    <a:pt x="198" y="95"/>
                  </a:lnTo>
                  <a:lnTo>
                    <a:pt x="277" y="56"/>
                  </a:lnTo>
                  <a:lnTo>
                    <a:pt x="214" y="56"/>
                  </a:lnTo>
                  <a:lnTo>
                    <a:pt x="214" y="40"/>
                  </a:lnTo>
                  <a:lnTo>
                    <a:pt x="277" y="40"/>
                  </a:lnTo>
                  <a:lnTo>
                    <a:pt x="198" y="0"/>
                  </a:lnTo>
                  <a:close/>
                  <a:moveTo>
                    <a:pt x="16" y="48"/>
                  </a:moveTo>
                  <a:lnTo>
                    <a:pt x="8" y="56"/>
                  </a:lnTo>
                  <a:lnTo>
                    <a:pt x="16" y="56"/>
                  </a:lnTo>
                  <a:lnTo>
                    <a:pt x="16" y="48"/>
                  </a:lnTo>
                  <a:close/>
                  <a:moveTo>
                    <a:pt x="198" y="48"/>
                  </a:moveTo>
                  <a:lnTo>
                    <a:pt x="16" y="48"/>
                  </a:lnTo>
                  <a:lnTo>
                    <a:pt x="16" y="56"/>
                  </a:lnTo>
                  <a:lnTo>
                    <a:pt x="198" y="56"/>
                  </a:lnTo>
                  <a:lnTo>
                    <a:pt x="198" y="48"/>
                  </a:lnTo>
                  <a:close/>
                  <a:moveTo>
                    <a:pt x="277" y="40"/>
                  </a:moveTo>
                  <a:lnTo>
                    <a:pt x="214" y="40"/>
                  </a:lnTo>
                  <a:lnTo>
                    <a:pt x="214" y="56"/>
                  </a:lnTo>
                  <a:lnTo>
                    <a:pt x="277" y="56"/>
                  </a:lnTo>
                  <a:lnTo>
                    <a:pt x="293" y="48"/>
                  </a:lnTo>
                  <a:lnTo>
                    <a:pt x="277" y="4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83" name="AutoShape 193">
              <a:extLst>
                <a:ext uri="{FF2B5EF4-FFF2-40B4-BE49-F238E27FC236}">
                  <a16:creationId xmlns:a16="http://schemas.microsoft.com/office/drawing/2014/main" id="{0CB17F23-814F-4922-90AE-53E92BDAC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5" y="-268"/>
              <a:ext cx="2722" cy="315"/>
            </a:xfrm>
            <a:custGeom>
              <a:avLst/>
              <a:gdLst>
                <a:gd name="T0" fmla="+- 0 6947 6945"/>
                <a:gd name="T1" fmla="*/ T0 w 2722"/>
                <a:gd name="T2" fmla="+- 0 -219 -268"/>
                <a:gd name="T3" fmla="*/ -219 h 315"/>
                <a:gd name="T4" fmla="+- 0 6994 6945"/>
                <a:gd name="T5" fmla="*/ T4 w 2722"/>
                <a:gd name="T6" fmla="+- 0 46 -268"/>
                <a:gd name="T7" fmla="*/ 46 h 315"/>
                <a:gd name="T8" fmla="+- 0 7002 6945"/>
                <a:gd name="T9" fmla="*/ T8 w 2722"/>
                <a:gd name="T10" fmla="+- 0 23 -268"/>
                <a:gd name="T11" fmla="*/ 23 h 315"/>
                <a:gd name="T12" fmla="+- 0 6986 6945"/>
                <a:gd name="T13" fmla="*/ T12 w 2722"/>
                <a:gd name="T14" fmla="+- 0 18 -268"/>
                <a:gd name="T15" fmla="*/ 18 h 315"/>
                <a:gd name="T16" fmla="+- 0 6975 6945"/>
                <a:gd name="T17" fmla="*/ T16 w 2722"/>
                <a:gd name="T18" fmla="+- 0 6 -268"/>
                <a:gd name="T19" fmla="*/ 6 h 315"/>
                <a:gd name="T20" fmla="+- 0 6970 6945"/>
                <a:gd name="T21" fmla="*/ T20 w 2722"/>
                <a:gd name="T22" fmla="+- 0 -7 -268"/>
                <a:gd name="T23" fmla="*/ -7 h 315"/>
                <a:gd name="T24" fmla="+- 0 6972 6945"/>
                <a:gd name="T25" fmla="*/ T24 w 2722"/>
                <a:gd name="T26" fmla="+- 0 -220 -268"/>
                <a:gd name="T27" fmla="*/ -220 h 315"/>
                <a:gd name="T28" fmla="+- 0 6981 6945"/>
                <a:gd name="T29" fmla="*/ T28 w 2722"/>
                <a:gd name="T30" fmla="+- 0 -234 -268"/>
                <a:gd name="T31" fmla="*/ -234 h 315"/>
                <a:gd name="T32" fmla="+- 0 6994 6945"/>
                <a:gd name="T33" fmla="*/ T32 w 2722"/>
                <a:gd name="T34" fmla="+- 0 -242 -268"/>
                <a:gd name="T35" fmla="*/ -242 h 315"/>
                <a:gd name="T36" fmla="+- 0 9630 6945"/>
                <a:gd name="T37" fmla="*/ T36 w 2722"/>
                <a:gd name="T38" fmla="+- 0 -263 -268"/>
                <a:gd name="T39" fmla="*/ -263 h 315"/>
                <a:gd name="T40" fmla="+- 0 9605 6945"/>
                <a:gd name="T41" fmla="*/ T40 w 2722"/>
                <a:gd name="T42" fmla="+- 0 24 -268"/>
                <a:gd name="T43" fmla="*/ 24 h 315"/>
                <a:gd name="T44" fmla="+- 0 6999 6945"/>
                <a:gd name="T45" fmla="*/ T44 w 2722"/>
                <a:gd name="T46" fmla="+- 0 23 -268"/>
                <a:gd name="T47" fmla="*/ 23 h 315"/>
                <a:gd name="T48" fmla="+- 0 9615 6945"/>
                <a:gd name="T49" fmla="*/ T48 w 2722"/>
                <a:gd name="T50" fmla="+- 0 23 -268"/>
                <a:gd name="T51" fmla="*/ 23 h 315"/>
                <a:gd name="T52" fmla="+- 0 9613 6945"/>
                <a:gd name="T53" fmla="*/ T52 w 2722"/>
                <a:gd name="T54" fmla="+- 0 23 -268"/>
                <a:gd name="T55" fmla="*/ 23 h 315"/>
                <a:gd name="T56" fmla="+- 0 6990 6945"/>
                <a:gd name="T57" fmla="*/ T56 w 2722"/>
                <a:gd name="T58" fmla="+- 0 20 -268"/>
                <a:gd name="T59" fmla="*/ 20 h 315"/>
                <a:gd name="T60" fmla="+- 0 9656 6945"/>
                <a:gd name="T61" fmla="*/ T60 w 2722"/>
                <a:gd name="T62" fmla="+- 0 20 -268"/>
                <a:gd name="T63" fmla="*/ 20 h 315"/>
                <a:gd name="T64" fmla="+- 0 6991 6945"/>
                <a:gd name="T65" fmla="*/ T64 w 2722"/>
                <a:gd name="T66" fmla="+- 0 20 -268"/>
                <a:gd name="T67" fmla="*/ 20 h 315"/>
                <a:gd name="T68" fmla="+- 0 6986 6945"/>
                <a:gd name="T69" fmla="*/ T68 w 2722"/>
                <a:gd name="T70" fmla="+- 0 18 -268"/>
                <a:gd name="T71" fmla="*/ 18 h 315"/>
                <a:gd name="T72" fmla="+- 0 9626 6945"/>
                <a:gd name="T73" fmla="*/ T72 w 2722"/>
                <a:gd name="T74" fmla="+- 0 18 -268"/>
                <a:gd name="T75" fmla="*/ 18 h 315"/>
                <a:gd name="T76" fmla="+- 0 6986 6945"/>
                <a:gd name="T77" fmla="*/ T76 w 2722"/>
                <a:gd name="T78" fmla="+- 0 17 -268"/>
                <a:gd name="T79" fmla="*/ 17 h 315"/>
                <a:gd name="T80" fmla="+- 0 9661 6945"/>
                <a:gd name="T81" fmla="*/ T80 w 2722"/>
                <a:gd name="T82" fmla="+- 0 12 -268"/>
                <a:gd name="T83" fmla="*/ 12 h 315"/>
                <a:gd name="T84" fmla="+- 0 9631 6945"/>
                <a:gd name="T85" fmla="*/ T84 w 2722"/>
                <a:gd name="T86" fmla="+- 0 13 -268"/>
                <a:gd name="T87" fmla="*/ 13 h 315"/>
                <a:gd name="T88" fmla="+- 0 9631 6945"/>
                <a:gd name="T89" fmla="*/ T88 w 2722"/>
                <a:gd name="T90" fmla="+- 0 13 -268"/>
                <a:gd name="T91" fmla="*/ 13 h 315"/>
                <a:gd name="T92" fmla="+- 0 6980 6945"/>
                <a:gd name="T93" fmla="*/ T92 w 2722"/>
                <a:gd name="T94" fmla="+- 0 12 -268"/>
                <a:gd name="T95" fmla="*/ 12 h 315"/>
                <a:gd name="T96" fmla="+- 0 6975 6945"/>
                <a:gd name="T97" fmla="*/ T96 w 2722"/>
                <a:gd name="T98" fmla="+- 0 7 -268"/>
                <a:gd name="T99" fmla="*/ 7 h 315"/>
                <a:gd name="T100" fmla="+- 0 9663 6945"/>
                <a:gd name="T101" fmla="*/ T100 w 2722"/>
                <a:gd name="T102" fmla="+- 0 6 -268"/>
                <a:gd name="T103" fmla="*/ 6 h 315"/>
                <a:gd name="T104" fmla="+- 0 9664 6945"/>
                <a:gd name="T105" fmla="*/ T104 w 2722"/>
                <a:gd name="T106" fmla="+- 0 2 -268"/>
                <a:gd name="T107" fmla="*/ 2 h 315"/>
                <a:gd name="T108" fmla="+- 0 6973 6945"/>
                <a:gd name="T109" fmla="*/ T108 w 2722"/>
                <a:gd name="T110" fmla="+- 0 2 -268"/>
                <a:gd name="T111" fmla="*/ 2 h 315"/>
                <a:gd name="T112" fmla="+- 0 9664 6945"/>
                <a:gd name="T113" fmla="*/ T112 w 2722"/>
                <a:gd name="T114" fmla="+- 0 2 -268"/>
                <a:gd name="T115" fmla="*/ 2 h 315"/>
                <a:gd name="T116" fmla="+- 0 9665 6945"/>
                <a:gd name="T117" fmla="*/ T116 w 2722"/>
                <a:gd name="T118" fmla="+- 0 0 -268"/>
                <a:gd name="T119" fmla="*/ 0 h 315"/>
                <a:gd name="T120" fmla="+- 0 6970 6945"/>
                <a:gd name="T121" fmla="*/ T120 w 2722"/>
                <a:gd name="T122" fmla="+- 0 -6 -268"/>
                <a:gd name="T123" fmla="*/ -6 h 315"/>
                <a:gd name="T124" fmla="+- 0 9642 6945"/>
                <a:gd name="T125" fmla="*/ T124 w 2722"/>
                <a:gd name="T126" fmla="+- 0 -7 -268"/>
                <a:gd name="T127" fmla="*/ -7 h 315"/>
                <a:gd name="T128" fmla="+- 0 9643 6945"/>
                <a:gd name="T129" fmla="*/ T128 w 2722"/>
                <a:gd name="T130" fmla="+- 0 -207 -268"/>
                <a:gd name="T131" fmla="*/ -207 h 315"/>
                <a:gd name="T132" fmla="+- 0 6969 6945"/>
                <a:gd name="T133" fmla="*/ T132 w 2722"/>
                <a:gd name="T134" fmla="+- 0 -13 -268"/>
                <a:gd name="T135" fmla="*/ -13 h 315"/>
                <a:gd name="T136" fmla="+- 0 6969 6945"/>
                <a:gd name="T137" fmla="*/ T136 w 2722"/>
                <a:gd name="T138" fmla="+- 0 -206 -268"/>
                <a:gd name="T139" fmla="*/ -206 h 315"/>
                <a:gd name="T140" fmla="+- 0 9666 6945"/>
                <a:gd name="T141" fmla="*/ T140 w 2722"/>
                <a:gd name="T142" fmla="+- 0 -208 -268"/>
                <a:gd name="T143" fmla="*/ -208 h 315"/>
                <a:gd name="T144" fmla="+- 0 6970 6945"/>
                <a:gd name="T145" fmla="*/ T144 w 2722"/>
                <a:gd name="T146" fmla="+- 0 -216 -268"/>
                <a:gd name="T147" fmla="*/ -216 h 315"/>
                <a:gd name="T148" fmla="+- 0 6970 6945"/>
                <a:gd name="T149" fmla="*/ T148 w 2722"/>
                <a:gd name="T150" fmla="+- 0 -216 -268"/>
                <a:gd name="T151" fmla="*/ -216 h 315"/>
                <a:gd name="T152" fmla="+- 0 9665 6945"/>
                <a:gd name="T153" fmla="*/ T152 w 2722"/>
                <a:gd name="T154" fmla="+- 0 -220 -268"/>
                <a:gd name="T155" fmla="*/ -220 h 315"/>
                <a:gd name="T156" fmla="+- 0 6972 6945"/>
                <a:gd name="T157" fmla="*/ T156 w 2722"/>
                <a:gd name="T158" fmla="+- 0 -220 -268"/>
                <a:gd name="T159" fmla="*/ -220 h 315"/>
                <a:gd name="T160" fmla="+- 0 9665 6945"/>
                <a:gd name="T161" fmla="*/ T160 w 2722"/>
                <a:gd name="T162" fmla="+- 0 -220 -268"/>
                <a:gd name="T163" fmla="*/ -220 h 315"/>
                <a:gd name="T164" fmla="+- 0 9637 6945"/>
                <a:gd name="T165" fmla="*/ T164 w 2722"/>
                <a:gd name="T166" fmla="+- 0 -227 -268"/>
                <a:gd name="T167" fmla="*/ -227 h 315"/>
                <a:gd name="T168" fmla="+- 0 9636 6945"/>
                <a:gd name="T169" fmla="*/ T168 w 2722"/>
                <a:gd name="T170" fmla="+- 0 -229 -268"/>
                <a:gd name="T171" fmla="*/ -229 h 315"/>
                <a:gd name="T172" fmla="+- 0 6975 6945"/>
                <a:gd name="T173" fmla="*/ T172 w 2722"/>
                <a:gd name="T174" fmla="+- 0 -227 -268"/>
                <a:gd name="T175" fmla="*/ -227 h 315"/>
                <a:gd name="T176" fmla="+- 0 9633 6945"/>
                <a:gd name="T177" fmla="*/ T176 w 2722"/>
                <a:gd name="T178" fmla="+- 0 -232 -268"/>
                <a:gd name="T179" fmla="*/ -232 h 315"/>
                <a:gd name="T180" fmla="+- 0 6981 6945"/>
                <a:gd name="T181" fmla="*/ T180 w 2722"/>
                <a:gd name="T182" fmla="+- 0 -234 -268"/>
                <a:gd name="T183" fmla="*/ -234 h 315"/>
                <a:gd name="T184" fmla="+- 0 9660 6945"/>
                <a:gd name="T185" fmla="*/ T184 w 2722"/>
                <a:gd name="T186" fmla="+- 0 -234 -268"/>
                <a:gd name="T187" fmla="*/ -234 h 315"/>
                <a:gd name="T188" fmla="+- 0 9658 6945"/>
                <a:gd name="T189" fmla="*/ T188 w 2722"/>
                <a:gd name="T190" fmla="+- 0 -237 -268"/>
                <a:gd name="T191" fmla="*/ -237 h 315"/>
                <a:gd name="T192" fmla="+- 0 6985 6945"/>
                <a:gd name="T193" fmla="*/ T192 w 2722"/>
                <a:gd name="T194" fmla="+- 0 -237 -268"/>
                <a:gd name="T195" fmla="*/ -237 h 315"/>
                <a:gd name="T196" fmla="+- 0 9626 6945"/>
                <a:gd name="T197" fmla="*/ T196 w 2722"/>
                <a:gd name="T198" fmla="+- 0 -238 -268"/>
                <a:gd name="T199" fmla="*/ -238 h 315"/>
                <a:gd name="T200" fmla="+- 0 6987 6945"/>
                <a:gd name="T201" fmla="*/ T200 w 2722"/>
                <a:gd name="T202" fmla="+- 0 -238 -268"/>
                <a:gd name="T203" fmla="*/ -238 h 315"/>
                <a:gd name="T204" fmla="+- 0 6990 6945"/>
                <a:gd name="T205" fmla="*/ T204 w 2722"/>
                <a:gd name="T206" fmla="+- 0 -241 -268"/>
                <a:gd name="T207" fmla="*/ -241 h 315"/>
                <a:gd name="T208" fmla="+- 0 9621 6945"/>
                <a:gd name="T209" fmla="*/ T208 w 2722"/>
                <a:gd name="T210" fmla="+- 0 -241 -268"/>
                <a:gd name="T211" fmla="*/ -241 h 315"/>
                <a:gd name="T212" fmla="+- 0 6993 6945"/>
                <a:gd name="T213" fmla="*/ T212 w 2722"/>
                <a:gd name="T214" fmla="+- 0 -242 -268"/>
                <a:gd name="T215" fmla="*/ -242 h 315"/>
                <a:gd name="T216" fmla="+- 0 9613 6945"/>
                <a:gd name="T217" fmla="*/ T216 w 2722"/>
                <a:gd name="T218" fmla="+- 0 -243 -268"/>
                <a:gd name="T219" fmla="*/ -243 h 315"/>
                <a:gd name="T220" fmla="+- 0 9612 6945"/>
                <a:gd name="T221" fmla="*/ T220 w 2722"/>
                <a:gd name="T222" fmla="+- 0 -243 -268"/>
                <a:gd name="T223" fmla="*/ -243 h 315"/>
                <a:gd name="T224" fmla="+- 0 7002 6945"/>
                <a:gd name="T225" fmla="*/ T224 w 2722"/>
                <a:gd name="T226" fmla="+- 0 -243 -268"/>
                <a:gd name="T227" fmla="*/ -243 h 315"/>
                <a:gd name="T228" fmla="+- 0 9654 6945"/>
                <a:gd name="T229" fmla="*/ T228 w 2722"/>
                <a:gd name="T230" fmla="+- 0 -244 -268"/>
                <a:gd name="T231" fmla="*/ -244 h 31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2722" h="315">
                  <a:moveTo>
                    <a:pt x="2662" y="0"/>
                  </a:moveTo>
                  <a:lnTo>
                    <a:pt x="60" y="0"/>
                  </a:lnTo>
                  <a:lnTo>
                    <a:pt x="49" y="1"/>
                  </a:lnTo>
                  <a:lnTo>
                    <a:pt x="37" y="5"/>
                  </a:lnTo>
                  <a:lnTo>
                    <a:pt x="27" y="11"/>
                  </a:lnTo>
                  <a:lnTo>
                    <a:pt x="18" y="18"/>
                  </a:lnTo>
                  <a:lnTo>
                    <a:pt x="11" y="27"/>
                  </a:lnTo>
                  <a:lnTo>
                    <a:pt x="5" y="37"/>
                  </a:lnTo>
                  <a:lnTo>
                    <a:pt x="2" y="49"/>
                  </a:lnTo>
                  <a:lnTo>
                    <a:pt x="0" y="60"/>
                  </a:lnTo>
                  <a:lnTo>
                    <a:pt x="0" y="255"/>
                  </a:lnTo>
                  <a:lnTo>
                    <a:pt x="2" y="267"/>
                  </a:lnTo>
                  <a:lnTo>
                    <a:pt x="5" y="278"/>
                  </a:lnTo>
                  <a:lnTo>
                    <a:pt x="11" y="289"/>
                  </a:lnTo>
                  <a:lnTo>
                    <a:pt x="18" y="298"/>
                  </a:lnTo>
                  <a:lnTo>
                    <a:pt x="27" y="305"/>
                  </a:lnTo>
                  <a:lnTo>
                    <a:pt x="37" y="311"/>
                  </a:lnTo>
                  <a:lnTo>
                    <a:pt x="49" y="314"/>
                  </a:lnTo>
                  <a:lnTo>
                    <a:pt x="60" y="315"/>
                  </a:lnTo>
                  <a:lnTo>
                    <a:pt x="2662" y="315"/>
                  </a:lnTo>
                  <a:lnTo>
                    <a:pt x="2673" y="314"/>
                  </a:lnTo>
                  <a:lnTo>
                    <a:pt x="2685" y="311"/>
                  </a:lnTo>
                  <a:lnTo>
                    <a:pt x="2695" y="305"/>
                  </a:lnTo>
                  <a:lnTo>
                    <a:pt x="2704" y="298"/>
                  </a:lnTo>
                  <a:lnTo>
                    <a:pt x="2709" y="292"/>
                  </a:lnTo>
                  <a:lnTo>
                    <a:pt x="62" y="292"/>
                  </a:lnTo>
                  <a:lnTo>
                    <a:pt x="57" y="291"/>
                  </a:lnTo>
                  <a:lnTo>
                    <a:pt x="55" y="291"/>
                  </a:lnTo>
                  <a:lnTo>
                    <a:pt x="52" y="291"/>
                  </a:lnTo>
                  <a:lnTo>
                    <a:pt x="53" y="291"/>
                  </a:lnTo>
                  <a:lnTo>
                    <a:pt x="49" y="289"/>
                  </a:lnTo>
                  <a:lnTo>
                    <a:pt x="48" y="289"/>
                  </a:lnTo>
                  <a:lnTo>
                    <a:pt x="45" y="288"/>
                  </a:lnTo>
                  <a:lnTo>
                    <a:pt x="46" y="288"/>
                  </a:lnTo>
                  <a:lnTo>
                    <a:pt x="42" y="286"/>
                  </a:lnTo>
                  <a:lnTo>
                    <a:pt x="41" y="286"/>
                  </a:lnTo>
                  <a:lnTo>
                    <a:pt x="39" y="285"/>
                  </a:lnTo>
                  <a:lnTo>
                    <a:pt x="40" y="285"/>
                  </a:lnTo>
                  <a:lnTo>
                    <a:pt x="36" y="282"/>
                  </a:lnTo>
                  <a:lnTo>
                    <a:pt x="34" y="280"/>
                  </a:lnTo>
                  <a:lnTo>
                    <a:pt x="31" y="276"/>
                  </a:lnTo>
                  <a:lnTo>
                    <a:pt x="30" y="274"/>
                  </a:lnTo>
                  <a:lnTo>
                    <a:pt x="28" y="270"/>
                  </a:lnTo>
                  <a:lnTo>
                    <a:pt x="27" y="268"/>
                  </a:lnTo>
                  <a:lnTo>
                    <a:pt x="25" y="263"/>
                  </a:lnTo>
                  <a:lnTo>
                    <a:pt x="25" y="261"/>
                  </a:lnTo>
                  <a:lnTo>
                    <a:pt x="24" y="255"/>
                  </a:lnTo>
                  <a:lnTo>
                    <a:pt x="24" y="61"/>
                  </a:lnTo>
                  <a:lnTo>
                    <a:pt x="25" y="54"/>
                  </a:lnTo>
                  <a:lnTo>
                    <a:pt x="25" y="52"/>
                  </a:lnTo>
                  <a:lnTo>
                    <a:pt x="27" y="48"/>
                  </a:lnTo>
                  <a:lnTo>
                    <a:pt x="28" y="45"/>
                  </a:lnTo>
                  <a:lnTo>
                    <a:pt x="30" y="41"/>
                  </a:lnTo>
                  <a:lnTo>
                    <a:pt x="31" y="39"/>
                  </a:lnTo>
                  <a:lnTo>
                    <a:pt x="34" y="36"/>
                  </a:lnTo>
                  <a:lnTo>
                    <a:pt x="36" y="34"/>
                  </a:lnTo>
                  <a:lnTo>
                    <a:pt x="40" y="31"/>
                  </a:lnTo>
                  <a:lnTo>
                    <a:pt x="39" y="31"/>
                  </a:lnTo>
                  <a:lnTo>
                    <a:pt x="41" y="30"/>
                  </a:lnTo>
                  <a:lnTo>
                    <a:pt x="42" y="30"/>
                  </a:lnTo>
                  <a:lnTo>
                    <a:pt x="46" y="27"/>
                  </a:lnTo>
                  <a:lnTo>
                    <a:pt x="45" y="27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53" y="25"/>
                  </a:lnTo>
                  <a:lnTo>
                    <a:pt x="52" y="25"/>
                  </a:lnTo>
                  <a:lnTo>
                    <a:pt x="55" y="25"/>
                  </a:lnTo>
                  <a:lnTo>
                    <a:pt x="57" y="25"/>
                  </a:lnTo>
                  <a:lnTo>
                    <a:pt x="62" y="24"/>
                  </a:lnTo>
                  <a:lnTo>
                    <a:pt x="2709" y="24"/>
                  </a:lnTo>
                  <a:lnTo>
                    <a:pt x="2704" y="18"/>
                  </a:lnTo>
                  <a:lnTo>
                    <a:pt x="2695" y="11"/>
                  </a:lnTo>
                  <a:lnTo>
                    <a:pt x="2685" y="5"/>
                  </a:lnTo>
                  <a:lnTo>
                    <a:pt x="2673" y="1"/>
                  </a:lnTo>
                  <a:lnTo>
                    <a:pt x="2662" y="0"/>
                  </a:lnTo>
                  <a:close/>
                  <a:moveTo>
                    <a:pt x="2661" y="291"/>
                  </a:moveTo>
                  <a:lnTo>
                    <a:pt x="61" y="291"/>
                  </a:lnTo>
                  <a:lnTo>
                    <a:pt x="62" y="292"/>
                  </a:lnTo>
                  <a:lnTo>
                    <a:pt x="2660" y="292"/>
                  </a:lnTo>
                  <a:lnTo>
                    <a:pt x="2661" y="291"/>
                  </a:lnTo>
                  <a:close/>
                  <a:moveTo>
                    <a:pt x="2668" y="291"/>
                  </a:moveTo>
                  <a:lnTo>
                    <a:pt x="2660" y="292"/>
                  </a:lnTo>
                  <a:lnTo>
                    <a:pt x="2709" y="292"/>
                  </a:lnTo>
                  <a:lnTo>
                    <a:pt x="2709" y="291"/>
                  </a:lnTo>
                  <a:lnTo>
                    <a:pt x="2667" y="291"/>
                  </a:lnTo>
                  <a:lnTo>
                    <a:pt x="2668" y="291"/>
                  </a:lnTo>
                  <a:close/>
                  <a:moveTo>
                    <a:pt x="52" y="291"/>
                  </a:moveTo>
                  <a:lnTo>
                    <a:pt x="55" y="291"/>
                  </a:lnTo>
                  <a:lnTo>
                    <a:pt x="54" y="291"/>
                  </a:lnTo>
                  <a:lnTo>
                    <a:pt x="52" y="291"/>
                  </a:lnTo>
                  <a:close/>
                  <a:moveTo>
                    <a:pt x="54" y="291"/>
                  </a:moveTo>
                  <a:lnTo>
                    <a:pt x="55" y="291"/>
                  </a:lnTo>
                  <a:lnTo>
                    <a:pt x="57" y="291"/>
                  </a:lnTo>
                  <a:lnTo>
                    <a:pt x="54" y="291"/>
                  </a:lnTo>
                  <a:close/>
                  <a:moveTo>
                    <a:pt x="2670" y="291"/>
                  </a:moveTo>
                  <a:lnTo>
                    <a:pt x="2668" y="291"/>
                  </a:lnTo>
                  <a:lnTo>
                    <a:pt x="2667" y="291"/>
                  </a:lnTo>
                  <a:lnTo>
                    <a:pt x="2670" y="291"/>
                  </a:lnTo>
                  <a:close/>
                  <a:moveTo>
                    <a:pt x="2710" y="291"/>
                  </a:moveTo>
                  <a:lnTo>
                    <a:pt x="2670" y="291"/>
                  </a:lnTo>
                  <a:lnTo>
                    <a:pt x="2667" y="291"/>
                  </a:lnTo>
                  <a:lnTo>
                    <a:pt x="2709" y="291"/>
                  </a:lnTo>
                  <a:lnTo>
                    <a:pt x="2710" y="291"/>
                  </a:lnTo>
                  <a:close/>
                  <a:moveTo>
                    <a:pt x="53" y="291"/>
                  </a:moveTo>
                  <a:lnTo>
                    <a:pt x="52" y="291"/>
                  </a:lnTo>
                  <a:lnTo>
                    <a:pt x="54" y="291"/>
                  </a:lnTo>
                  <a:lnTo>
                    <a:pt x="53" y="291"/>
                  </a:lnTo>
                  <a:close/>
                  <a:moveTo>
                    <a:pt x="2675" y="289"/>
                  </a:moveTo>
                  <a:lnTo>
                    <a:pt x="2668" y="291"/>
                  </a:lnTo>
                  <a:lnTo>
                    <a:pt x="2670" y="291"/>
                  </a:lnTo>
                  <a:lnTo>
                    <a:pt x="2710" y="291"/>
                  </a:lnTo>
                  <a:lnTo>
                    <a:pt x="2711" y="289"/>
                  </a:lnTo>
                  <a:lnTo>
                    <a:pt x="2674" y="289"/>
                  </a:lnTo>
                  <a:lnTo>
                    <a:pt x="2675" y="289"/>
                  </a:lnTo>
                  <a:close/>
                  <a:moveTo>
                    <a:pt x="45" y="288"/>
                  </a:moveTo>
                  <a:lnTo>
                    <a:pt x="48" y="289"/>
                  </a:lnTo>
                  <a:lnTo>
                    <a:pt x="47" y="289"/>
                  </a:lnTo>
                  <a:lnTo>
                    <a:pt x="45" y="288"/>
                  </a:lnTo>
                  <a:close/>
                  <a:moveTo>
                    <a:pt x="47" y="289"/>
                  </a:moveTo>
                  <a:lnTo>
                    <a:pt x="48" y="289"/>
                  </a:lnTo>
                  <a:lnTo>
                    <a:pt x="49" y="289"/>
                  </a:lnTo>
                  <a:lnTo>
                    <a:pt x="47" y="289"/>
                  </a:lnTo>
                  <a:close/>
                  <a:moveTo>
                    <a:pt x="2676" y="288"/>
                  </a:moveTo>
                  <a:lnTo>
                    <a:pt x="2675" y="289"/>
                  </a:lnTo>
                  <a:lnTo>
                    <a:pt x="2674" y="289"/>
                  </a:lnTo>
                  <a:lnTo>
                    <a:pt x="2676" y="288"/>
                  </a:lnTo>
                  <a:close/>
                  <a:moveTo>
                    <a:pt x="2711" y="288"/>
                  </a:moveTo>
                  <a:lnTo>
                    <a:pt x="2676" y="288"/>
                  </a:lnTo>
                  <a:lnTo>
                    <a:pt x="2674" y="289"/>
                  </a:lnTo>
                  <a:lnTo>
                    <a:pt x="2711" y="289"/>
                  </a:lnTo>
                  <a:lnTo>
                    <a:pt x="2711" y="288"/>
                  </a:lnTo>
                  <a:close/>
                  <a:moveTo>
                    <a:pt x="46" y="288"/>
                  </a:moveTo>
                  <a:lnTo>
                    <a:pt x="45" y="288"/>
                  </a:lnTo>
                  <a:lnTo>
                    <a:pt x="47" y="289"/>
                  </a:lnTo>
                  <a:lnTo>
                    <a:pt x="46" y="288"/>
                  </a:lnTo>
                  <a:close/>
                  <a:moveTo>
                    <a:pt x="2681" y="285"/>
                  </a:moveTo>
                  <a:lnTo>
                    <a:pt x="2675" y="289"/>
                  </a:lnTo>
                  <a:lnTo>
                    <a:pt x="2676" y="288"/>
                  </a:lnTo>
                  <a:lnTo>
                    <a:pt x="2711" y="288"/>
                  </a:lnTo>
                  <a:lnTo>
                    <a:pt x="2713" y="286"/>
                  </a:lnTo>
                  <a:lnTo>
                    <a:pt x="2681" y="286"/>
                  </a:lnTo>
                  <a:lnTo>
                    <a:pt x="2681" y="285"/>
                  </a:lnTo>
                  <a:close/>
                  <a:moveTo>
                    <a:pt x="39" y="285"/>
                  </a:moveTo>
                  <a:lnTo>
                    <a:pt x="41" y="286"/>
                  </a:lnTo>
                  <a:lnTo>
                    <a:pt x="41" y="285"/>
                  </a:lnTo>
                  <a:lnTo>
                    <a:pt x="39" y="285"/>
                  </a:lnTo>
                  <a:close/>
                  <a:moveTo>
                    <a:pt x="41" y="285"/>
                  </a:moveTo>
                  <a:lnTo>
                    <a:pt x="41" y="286"/>
                  </a:lnTo>
                  <a:lnTo>
                    <a:pt x="42" y="286"/>
                  </a:lnTo>
                  <a:lnTo>
                    <a:pt x="41" y="285"/>
                  </a:lnTo>
                  <a:close/>
                  <a:moveTo>
                    <a:pt x="2682" y="285"/>
                  </a:moveTo>
                  <a:lnTo>
                    <a:pt x="2681" y="285"/>
                  </a:lnTo>
                  <a:lnTo>
                    <a:pt x="2681" y="286"/>
                  </a:lnTo>
                  <a:lnTo>
                    <a:pt x="2682" y="285"/>
                  </a:lnTo>
                  <a:close/>
                  <a:moveTo>
                    <a:pt x="2713" y="285"/>
                  </a:moveTo>
                  <a:lnTo>
                    <a:pt x="2682" y="285"/>
                  </a:lnTo>
                  <a:lnTo>
                    <a:pt x="2681" y="286"/>
                  </a:lnTo>
                  <a:lnTo>
                    <a:pt x="2713" y="286"/>
                  </a:lnTo>
                  <a:lnTo>
                    <a:pt x="2713" y="285"/>
                  </a:lnTo>
                  <a:close/>
                  <a:moveTo>
                    <a:pt x="40" y="285"/>
                  </a:moveTo>
                  <a:lnTo>
                    <a:pt x="39" y="285"/>
                  </a:lnTo>
                  <a:lnTo>
                    <a:pt x="41" y="285"/>
                  </a:lnTo>
                  <a:lnTo>
                    <a:pt x="40" y="285"/>
                  </a:lnTo>
                  <a:close/>
                  <a:moveTo>
                    <a:pt x="2716" y="280"/>
                  </a:moveTo>
                  <a:lnTo>
                    <a:pt x="2688" y="280"/>
                  </a:lnTo>
                  <a:lnTo>
                    <a:pt x="2686" y="281"/>
                  </a:lnTo>
                  <a:lnTo>
                    <a:pt x="2681" y="285"/>
                  </a:lnTo>
                  <a:lnTo>
                    <a:pt x="2682" y="285"/>
                  </a:lnTo>
                  <a:lnTo>
                    <a:pt x="2713" y="285"/>
                  </a:lnTo>
                  <a:lnTo>
                    <a:pt x="2716" y="280"/>
                  </a:lnTo>
                  <a:close/>
                  <a:moveTo>
                    <a:pt x="34" y="280"/>
                  </a:moveTo>
                  <a:lnTo>
                    <a:pt x="36" y="282"/>
                  </a:lnTo>
                  <a:lnTo>
                    <a:pt x="35" y="280"/>
                  </a:lnTo>
                  <a:lnTo>
                    <a:pt x="34" y="280"/>
                  </a:lnTo>
                  <a:close/>
                  <a:moveTo>
                    <a:pt x="35" y="280"/>
                  </a:moveTo>
                  <a:lnTo>
                    <a:pt x="36" y="282"/>
                  </a:lnTo>
                  <a:lnTo>
                    <a:pt x="35" y="280"/>
                  </a:lnTo>
                  <a:close/>
                  <a:moveTo>
                    <a:pt x="2686" y="281"/>
                  </a:moveTo>
                  <a:lnTo>
                    <a:pt x="2686" y="281"/>
                  </a:lnTo>
                  <a:close/>
                  <a:moveTo>
                    <a:pt x="2688" y="280"/>
                  </a:moveTo>
                  <a:lnTo>
                    <a:pt x="2686" y="281"/>
                  </a:lnTo>
                  <a:lnTo>
                    <a:pt x="2688" y="280"/>
                  </a:lnTo>
                  <a:close/>
                  <a:moveTo>
                    <a:pt x="2691" y="275"/>
                  </a:moveTo>
                  <a:lnTo>
                    <a:pt x="2686" y="281"/>
                  </a:lnTo>
                  <a:lnTo>
                    <a:pt x="2688" y="280"/>
                  </a:lnTo>
                  <a:lnTo>
                    <a:pt x="2716" y="280"/>
                  </a:lnTo>
                  <a:lnTo>
                    <a:pt x="2717" y="278"/>
                  </a:lnTo>
                  <a:lnTo>
                    <a:pt x="2717" y="276"/>
                  </a:lnTo>
                  <a:lnTo>
                    <a:pt x="2691" y="276"/>
                  </a:lnTo>
                  <a:lnTo>
                    <a:pt x="2691" y="275"/>
                  </a:lnTo>
                  <a:close/>
                  <a:moveTo>
                    <a:pt x="34" y="280"/>
                  </a:moveTo>
                  <a:lnTo>
                    <a:pt x="34" y="280"/>
                  </a:lnTo>
                  <a:lnTo>
                    <a:pt x="35" y="280"/>
                  </a:lnTo>
                  <a:lnTo>
                    <a:pt x="34" y="280"/>
                  </a:lnTo>
                  <a:close/>
                  <a:moveTo>
                    <a:pt x="30" y="274"/>
                  </a:moveTo>
                  <a:lnTo>
                    <a:pt x="31" y="276"/>
                  </a:lnTo>
                  <a:lnTo>
                    <a:pt x="30" y="275"/>
                  </a:lnTo>
                  <a:lnTo>
                    <a:pt x="30" y="274"/>
                  </a:lnTo>
                  <a:close/>
                  <a:moveTo>
                    <a:pt x="30" y="275"/>
                  </a:moveTo>
                  <a:lnTo>
                    <a:pt x="31" y="276"/>
                  </a:lnTo>
                  <a:lnTo>
                    <a:pt x="30" y="275"/>
                  </a:lnTo>
                  <a:close/>
                  <a:moveTo>
                    <a:pt x="2692" y="274"/>
                  </a:moveTo>
                  <a:lnTo>
                    <a:pt x="2691" y="275"/>
                  </a:lnTo>
                  <a:lnTo>
                    <a:pt x="2691" y="276"/>
                  </a:lnTo>
                  <a:lnTo>
                    <a:pt x="2692" y="274"/>
                  </a:lnTo>
                  <a:close/>
                  <a:moveTo>
                    <a:pt x="2718" y="274"/>
                  </a:moveTo>
                  <a:lnTo>
                    <a:pt x="2692" y="274"/>
                  </a:lnTo>
                  <a:lnTo>
                    <a:pt x="2691" y="276"/>
                  </a:lnTo>
                  <a:lnTo>
                    <a:pt x="2717" y="276"/>
                  </a:lnTo>
                  <a:lnTo>
                    <a:pt x="2718" y="274"/>
                  </a:lnTo>
                  <a:close/>
                  <a:moveTo>
                    <a:pt x="30" y="274"/>
                  </a:moveTo>
                  <a:lnTo>
                    <a:pt x="30" y="274"/>
                  </a:lnTo>
                  <a:lnTo>
                    <a:pt x="30" y="275"/>
                  </a:lnTo>
                  <a:lnTo>
                    <a:pt x="30" y="274"/>
                  </a:lnTo>
                  <a:close/>
                  <a:moveTo>
                    <a:pt x="2695" y="269"/>
                  </a:moveTo>
                  <a:lnTo>
                    <a:pt x="2691" y="275"/>
                  </a:lnTo>
                  <a:lnTo>
                    <a:pt x="2692" y="274"/>
                  </a:lnTo>
                  <a:lnTo>
                    <a:pt x="2718" y="274"/>
                  </a:lnTo>
                  <a:lnTo>
                    <a:pt x="2719" y="270"/>
                  </a:lnTo>
                  <a:lnTo>
                    <a:pt x="2694" y="270"/>
                  </a:lnTo>
                  <a:lnTo>
                    <a:pt x="2695" y="269"/>
                  </a:lnTo>
                  <a:close/>
                  <a:moveTo>
                    <a:pt x="27" y="268"/>
                  </a:moveTo>
                  <a:lnTo>
                    <a:pt x="28" y="270"/>
                  </a:lnTo>
                  <a:lnTo>
                    <a:pt x="27" y="269"/>
                  </a:lnTo>
                  <a:lnTo>
                    <a:pt x="27" y="268"/>
                  </a:lnTo>
                  <a:close/>
                  <a:moveTo>
                    <a:pt x="27" y="269"/>
                  </a:moveTo>
                  <a:lnTo>
                    <a:pt x="28" y="270"/>
                  </a:lnTo>
                  <a:lnTo>
                    <a:pt x="27" y="269"/>
                  </a:lnTo>
                  <a:close/>
                  <a:moveTo>
                    <a:pt x="2695" y="268"/>
                  </a:moveTo>
                  <a:lnTo>
                    <a:pt x="2695" y="269"/>
                  </a:lnTo>
                  <a:lnTo>
                    <a:pt x="2694" y="270"/>
                  </a:lnTo>
                  <a:lnTo>
                    <a:pt x="2695" y="268"/>
                  </a:lnTo>
                  <a:close/>
                  <a:moveTo>
                    <a:pt x="2720" y="268"/>
                  </a:moveTo>
                  <a:lnTo>
                    <a:pt x="2695" y="268"/>
                  </a:lnTo>
                  <a:lnTo>
                    <a:pt x="2694" y="270"/>
                  </a:lnTo>
                  <a:lnTo>
                    <a:pt x="2719" y="270"/>
                  </a:lnTo>
                  <a:lnTo>
                    <a:pt x="2720" y="268"/>
                  </a:lnTo>
                  <a:close/>
                  <a:moveTo>
                    <a:pt x="27" y="268"/>
                  </a:moveTo>
                  <a:lnTo>
                    <a:pt x="27" y="268"/>
                  </a:lnTo>
                  <a:lnTo>
                    <a:pt x="27" y="269"/>
                  </a:lnTo>
                  <a:lnTo>
                    <a:pt x="27" y="268"/>
                  </a:lnTo>
                  <a:close/>
                  <a:moveTo>
                    <a:pt x="2697" y="262"/>
                  </a:moveTo>
                  <a:lnTo>
                    <a:pt x="2695" y="269"/>
                  </a:lnTo>
                  <a:lnTo>
                    <a:pt x="2695" y="268"/>
                  </a:lnTo>
                  <a:lnTo>
                    <a:pt x="2720" y="268"/>
                  </a:lnTo>
                  <a:lnTo>
                    <a:pt x="2720" y="267"/>
                  </a:lnTo>
                  <a:lnTo>
                    <a:pt x="2721" y="263"/>
                  </a:lnTo>
                  <a:lnTo>
                    <a:pt x="2697" y="263"/>
                  </a:lnTo>
                  <a:lnTo>
                    <a:pt x="2697" y="262"/>
                  </a:lnTo>
                  <a:close/>
                  <a:moveTo>
                    <a:pt x="25" y="261"/>
                  </a:moveTo>
                  <a:lnTo>
                    <a:pt x="25" y="263"/>
                  </a:lnTo>
                  <a:lnTo>
                    <a:pt x="25" y="262"/>
                  </a:lnTo>
                  <a:lnTo>
                    <a:pt x="25" y="261"/>
                  </a:lnTo>
                  <a:close/>
                  <a:moveTo>
                    <a:pt x="25" y="262"/>
                  </a:moveTo>
                  <a:lnTo>
                    <a:pt x="25" y="263"/>
                  </a:lnTo>
                  <a:lnTo>
                    <a:pt x="25" y="262"/>
                  </a:lnTo>
                  <a:close/>
                  <a:moveTo>
                    <a:pt x="2697" y="261"/>
                  </a:moveTo>
                  <a:lnTo>
                    <a:pt x="2697" y="262"/>
                  </a:lnTo>
                  <a:lnTo>
                    <a:pt x="2697" y="263"/>
                  </a:lnTo>
                  <a:lnTo>
                    <a:pt x="2697" y="261"/>
                  </a:lnTo>
                  <a:close/>
                  <a:moveTo>
                    <a:pt x="2721" y="261"/>
                  </a:moveTo>
                  <a:lnTo>
                    <a:pt x="2697" y="261"/>
                  </a:lnTo>
                  <a:lnTo>
                    <a:pt x="2697" y="263"/>
                  </a:lnTo>
                  <a:lnTo>
                    <a:pt x="2721" y="263"/>
                  </a:lnTo>
                  <a:lnTo>
                    <a:pt x="2721" y="261"/>
                  </a:lnTo>
                  <a:close/>
                  <a:moveTo>
                    <a:pt x="25" y="261"/>
                  </a:moveTo>
                  <a:lnTo>
                    <a:pt x="25" y="261"/>
                  </a:lnTo>
                  <a:lnTo>
                    <a:pt x="25" y="262"/>
                  </a:lnTo>
                  <a:lnTo>
                    <a:pt x="25" y="261"/>
                  </a:lnTo>
                  <a:close/>
                  <a:moveTo>
                    <a:pt x="2721" y="61"/>
                  </a:moveTo>
                  <a:lnTo>
                    <a:pt x="2698" y="61"/>
                  </a:lnTo>
                  <a:lnTo>
                    <a:pt x="2698" y="255"/>
                  </a:lnTo>
                  <a:lnTo>
                    <a:pt x="2697" y="262"/>
                  </a:lnTo>
                  <a:lnTo>
                    <a:pt x="2697" y="261"/>
                  </a:lnTo>
                  <a:lnTo>
                    <a:pt x="2721" y="261"/>
                  </a:lnTo>
                  <a:lnTo>
                    <a:pt x="2721" y="255"/>
                  </a:lnTo>
                  <a:lnTo>
                    <a:pt x="2721" y="61"/>
                  </a:lnTo>
                  <a:close/>
                  <a:moveTo>
                    <a:pt x="24" y="254"/>
                  </a:moveTo>
                  <a:lnTo>
                    <a:pt x="24" y="255"/>
                  </a:lnTo>
                  <a:lnTo>
                    <a:pt x="24" y="254"/>
                  </a:lnTo>
                  <a:close/>
                  <a:moveTo>
                    <a:pt x="2698" y="254"/>
                  </a:moveTo>
                  <a:lnTo>
                    <a:pt x="2698" y="255"/>
                  </a:lnTo>
                  <a:lnTo>
                    <a:pt x="2698" y="254"/>
                  </a:lnTo>
                  <a:close/>
                  <a:moveTo>
                    <a:pt x="24" y="61"/>
                  </a:moveTo>
                  <a:lnTo>
                    <a:pt x="24" y="61"/>
                  </a:lnTo>
                  <a:lnTo>
                    <a:pt x="24" y="62"/>
                  </a:lnTo>
                  <a:lnTo>
                    <a:pt x="24" y="61"/>
                  </a:lnTo>
                  <a:close/>
                  <a:moveTo>
                    <a:pt x="2721" y="52"/>
                  </a:moveTo>
                  <a:lnTo>
                    <a:pt x="2697" y="52"/>
                  </a:lnTo>
                  <a:lnTo>
                    <a:pt x="2697" y="54"/>
                  </a:lnTo>
                  <a:lnTo>
                    <a:pt x="2698" y="62"/>
                  </a:lnTo>
                  <a:lnTo>
                    <a:pt x="2698" y="61"/>
                  </a:lnTo>
                  <a:lnTo>
                    <a:pt x="2721" y="61"/>
                  </a:lnTo>
                  <a:lnTo>
                    <a:pt x="2721" y="60"/>
                  </a:lnTo>
                  <a:lnTo>
                    <a:pt x="2721" y="54"/>
                  </a:lnTo>
                  <a:lnTo>
                    <a:pt x="2697" y="54"/>
                  </a:lnTo>
                  <a:lnTo>
                    <a:pt x="2697" y="53"/>
                  </a:lnTo>
                  <a:lnTo>
                    <a:pt x="2721" y="53"/>
                  </a:lnTo>
                  <a:lnTo>
                    <a:pt x="2721" y="52"/>
                  </a:lnTo>
                  <a:close/>
                  <a:moveTo>
                    <a:pt x="25" y="52"/>
                  </a:moveTo>
                  <a:lnTo>
                    <a:pt x="25" y="54"/>
                  </a:lnTo>
                  <a:lnTo>
                    <a:pt x="25" y="53"/>
                  </a:lnTo>
                  <a:lnTo>
                    <a:pt x="25" y="52"/>
                  </a:lnTo>
                  <a:close/>
                  <a:moveTo>
                    <a:pt x="25" y="53"/>
                  </a:moveTo>
                  <a:lnTo>
                    <a:pt x="25" y="54"/>
                  </a:lnTo>
                  <a:lnTo>
                    <a:pt x="25" y="53"/>
                  </a:lnTo>
                  <a:close/>
                  <a:moveTo>
                    <a:pt x="2697" y="52"/>
                  </a:moveTo>
                  <a:lnTo>
                    <a:pt x="2697" y="53"/>
                  </a:lnTo>
                  <a:lnTo>
                    <a:pt x="2697" y="54"/>
                  </a:lnTo>
                  <a:lnTo>
                    <a:pt x="2697" y="52"/>
                  </a:lnTo>
                  <a:close/>
                  <a:moveTo>
                    <a:pt x="25" y="52"/>
                  </a:moveTo>
                  <a:lnTo>
                    <a:pt x="25" y="52"/>
                  </a:lnTo>
                  <a:lnTo>
                    <a:pt x="25" y="53"/>
                  </a:lnTo>
                  <a:lnTo>
                    <a:pt x="25" y="52"/>
                  </a:lnTo>
                  <a:close/>
                  <a:moveTo>
                    <a:pt x="2695" y="46"/>
                  </a:moveTo>
                  <a:lnTo>
                    <a:pt x="2697" y="53"/>
                  </a:lnTo>
                  <a:lnTo>
                    <a:pt x="2697" y="52"/>
                  </a:lnTo>
                  <a:lnTo>
                    <a:pt x="2721" y="52"/>
                  </a:lnTo>
                  <a:lnTo>
                    <a:pt x="2720" y="49"/>
                  </a:lnTo>
                  <a:lnTo>
                    <a:pt x="2720" y="48"/>
                  </a:lnTo>
                  <a:lnTo>
                    <a:pt x="2695" y="48"/>
                  </a:lnTo>
                  <a:lnTo>
                    <a:pt x="2695" y="46"/>
                  </a:lnTo>
                  <a:close/>
                  <a:moveTo>
                    <a:pt x="28" y="45"/>
                  </a:moveTo>
                  <a:lnTo>
                    <a:pt x="27" y="48"/>
                  </a:lnTo>
                  <a:lnTo>
                    <a:pt x="27" y="46"/>
                  </a:lnTo>
                  <a:lnTo>
                    <a:pt x="28" y="45"/>
                  </a:lnTo>
                  <a:close/>
                  <a:moveTo>
                    <a:pt x="27" y="46"/>
                  </a:moveTo>
                  <a:lnTo>
                    <a:pt x="27" y="48"/>
                  </a:lnTo>
                  <a:lnTo>
                    <a:pt x="27" y="46"/>
                  </a:lnTo>
                  <a:close/>
                  <a:moveTo>
                    <a:pt x="2694" y="45"/>
                  </a:moveTo>
                  <a:lnTo>
                    <a:pt x="2695" y="46"/>
                  </a:lnTo>
                  <a:lnTo>
                    <a:pt x="2695" y="48"/>
                  </a:lnTo>
                  <a:lnTo>
                    <a:pt x="2694" y="45"/>
                  </a:lnTo>
                  <a:close/>
                  <a:moveTo>
                    <a:pt x="2719" y="45"/>
                  </a:moveTo>
                  <a:lnTo>
                    <a:pt x="2694" y="45"/>
                  </a:lnTo>
                  <a:lnTo>
                    <a:pt x="2695" y="48"/>
                  </a:lnTo>
                  <a:lnTo>
                    <a:pt x="2720" y="48"/>
                  </a:lnTo>
                  <a:lnTo>
                    <a:pt x="2719" y="45"/>
                  </a:lnTo>
                  <a:close/>
                  <a:moveTo>
                    <a:pt x="28" y="45"/>
                  </a:moveTo>
                  <a:lnTo>
                    <a:pt x="28" y="45"/>
                  </a:lnTo>
                  <a:lnTo>
                    <a:pt x="27" y="46"/>
                  </a:lnTo>
                  <a:lnTo>
                    <a:pt x="28" y="45"/>
                  </a:lnTo>
                  <a:close/>
                  <a:moveTo>
                    <a:pt x="2717" y="39"/>
                  </a:moveTo>
                  <a:lnTo>
                    <a:pt x="2691" y="39"/>
                  </a:lnTo>
                  <a:lnTo>
                    <a:pt x="2692" y="41"/>
                  </a:lnTo>
                  <a:lnTo>
                    <a:pt x="2695" y="46"/>
                  </a:lnTo>
                  <a:lnTo>
                    <a:pt x="2694" y="45"/>
                  </a:lnTo>
                  <a:lnTo>
                    <a:pt x="2719" y="45"/>
                  </a:lnTo>
                  <a:lnTo>
                    <a:pt x="2717" y="39"/>
                  </a:lnTo>
                  <a:close/>
                  <a:moveTo>
                    <a:pt x="2691" y="41"/>
                  </a:moveTo>
                  <a:lnTo>
                    <a:pt x="2692" y="41"/>
                  </a:lnTo>
                  <a:lnTo>
                    <a:pt x="2691" y="41"/>
                  </a:lnTo>
                  <a:close/>
                  <a:moveTo>
                    <a:pt x="2691" y="39"/>
                  </a:moveTo>
                  <a:lnTo>
                    <a:pt x="2691" y="41"/>
                  </a:lnTo>
                  <a:lnTo>
                    <a:pt x="2692" y="41"/>
                  </a:lnTo>
                  <a:lnTo>
                    <a:pt x="2691" y="39"/>
                  </a:lnTo>
                  <a:close/>
                  <a:moveTo>
                    <a:pt x="31" y="39"/>
                  </a:moveTo>
                  <a:lnTo>
                    <a:pt x="30" y="41"/>
                  </a:lnTo>
                  <a:lnTo>
                    <a:pt x="31" y="40"/>
                  </a:lnTo>
                  <a:lnTo>
                    <a:pt x="31" y="39"/>
                  </a:lnTo>
                  <a:close/>
                  <a:moveTo>
                    <a:pt x="31" y="40"/>
                  </a:moveTo>
                  <a:lnTo>
                    <a:pt x="30" y="41"/>
                  </a:lnTo>
                  <a:lnTo>
                    <a:pt x="31" y="40"/>
                  </a:lnTo>
                  <a:close/>
                  <a:moveTo>
                    <a:pt x="2687" y="35"/>
                  </a:moveTo>
                  <a:lnTo>
                    <a:pt x="2691" y="41"/>
                  </a:lnTo>
                  <a:lnTo>
                    <a:pt x="2691" y="39"/>
                  </a:lnTo>
                  <a:lnTo>
                    <a:pt x="2717" y="39"/>
                  </a:lnTo>
                  <a:lnTo>
                    <a:pt x="2717" y="37"/>
                  </a:lnTo>
                  <a:lnTo>
                    <a:pt x="2716" y="36"/>
                  </a:lnTo>
                  <a:lnTo>
                    <a:pt x="2688" y="36"/>
                  </a:lnTo>
                  <a:lnTo>
                    <a:pt x="2687" y="35"/>
                  </a:lnTo>
                  <a:close/>
                  <a:moveTo>
                    <a:pt x="31" y="39"/>
                  </a:moveTo>
                  <a:lnTo>
                    <a:pt x="31" y="39"/>
                  </a:lnTo>
                  <a:lnTo>
                    <a:pt x="31" y="40"/>
                  </a:lnTo>
                  <a:lnTo>
                    <a:pt x="31" y="39"/>
                  </a:lnTo>
                  <a:close/>
                  <a:moveTo>
                    <a:pt x="36" y="34"/>
                  </a:moveTo>
                  <a:lnTo>
                    <a:pt x="34" y="36"/>
                  </a:lnTo>
                  <a:lnTo>
                    <a:pt x="35" y="34"/>
                  </a:lnTo>
                  <a:lnTo>
                    <a:pt x="36" y="34"/>
                  </a:lnTo>
                  <a:close/>
                  <a:moveTo>
                    <a:pt x="35" y="34"/>
                  </a:moveTo>
                  <a:lnTo>
                    <a:pt x="34" y="36"/>
                  </a:lnTo>
                  <a:lnTo>
                    <a:pt x="35" y="34"/>
                  </a:lnTo>
                  <a:close/>
                  <a:moveTo>
                    <a:pt x="2686" y="34"/>
                  </a:moveTo>
                  <a:lnTo>
                    <a:pt x="2687" y="35"/>
                  </a:lnTo>
                  <a:lnTo>
                    <a:pt x="2688" y="36"/>
                  </a:lnTo>
                  <a:lnTo>
                    <a:pt x="2686" y="34"/>
                  </a:lnTo>
                  <a:close/>
                  <a:moveTo>
                    <a:pt x="2715" y="34"/>
                  </a:moveTo>
                  <a:lnTo>
                    <a:pt x="2686" y="34"/>
                  </a:lnTo>
                  <a:lnTo>
                    <a:pt x="2688" y="36"/>
                  </a:lnTo>
                  <a:lnTo>
                    <a:pt x="2716" y="36"/>
                  </a:lnTo>
                  <a:lnTo>
                    <a:pt x="2715" y="34"/>
                  </a:lnTo>
                  <a:close/>
                  <a:moveTo>
                    <a:pt x="2682" y="31"/>
                  </a:moveTo>
                  <a:lnTo>
                    <a:pt x="2687" y="35"/>
                  </a:lnTo>
                  <a:lnTo>
                    <a:pt x="2686" y="34"/>
                  </a:lnTo>
                  <a:lnTo>
                    <a:pt x="2715" y="34"/>
                  </a:lnTo>
                  <a:lnTo>
                    <a:pt x="2713" y="31"/>
                  </a:lnTo>
                  <a:lnTo>
                    <a:pt x="2682" y="31"/>
                  </a:lnTo>
                  <a:close/>
                  <a:moveTo>
                    <a:pt x="36" y="34"/>
                  </a:moveTo>
                  <a:lnTo>
                    <a:pt x="36" y="34"/>
                  </a:lnTo>
                  <a:lnTo>
                    <a:pt x="35" y="34"/>
                  </a:lnTo>
                  <a:lnTo>
                    <a:pt x="36" y="34"/>
                  </a:lnTo>
                  <a:close/>
                  <a:moveTo>
                    <a:pt x="41" y="30"/>
                  </a:moveTo>
                  <a:lnTo>
                    <a:pt x="39" y="31"/>
                  </a:lnTo>
                  <a:lnTo>
                    <a:pt x="40" y="31"/>
                  </a:lnTo>
                  <a:lnTo>
                    <a:pt x="41" y="30"/>
                  </a:lnTo>
                  <a:close/>
                  <a:moveTo>
                    <a:pt x="40" y="31"/>
                  </a:moveTo>
                  <a:lnTo>
                    <a:pt x="39" y="31"/>
                  </a:lnTo>
                  <a:lnTo>
                    <a:pt x="40" y="31"/>
                  </a:lnTo>
                  <a:close/>
                  <a:moveTo>
                    <a:pt x="2681" y="30"/>
                  </a:moveTo>
                  <a:lnTo>
                    <a:pt x="2682" y="31"/>
                  </a:lnTo>
                  <a:lnTo>
                    <a:pt x="2681" y="30"/>
                  </a:lnTo>
                  <a:close/>
                  <a:moveTo>
                    <a:pt x="2713" y="30"/>
                  </a:moveTo>
                  <a:lnTo>
                    <a:pt x="2681" y="30"/>
                  </a:lnTo>
                  <a:lnTo>
                    <a:pt x="2682" y="31"/>
                  </a:lnTo>
                  <a:lnTo>
                    <a:pt x="2713" y="31"/>
                  </a:lnTo>
                  <a:lnTo>
                    <a:pt x="2713" y="30"/>
                  </a:lnTo>
                  <a:close/>
                  <a:moveTo>
                    <a:pt x="42" y="30"/>
                  </a:moveTo>
                  <a:lnTo>
                    <a:pt x="41" y="30"/>
                  </a:lnTo>
                  <a:lnTo>
                    <a:pt x="40" y="31"/>
                  </a:lnTo>
                  <a:lnTo>
                    <a:pt x="42" y="30"/>
                  </a:lnTo>
                  <a:close/>
                  <a:moveTo>
                    <a:pt x="2675" y="27"/>
                  </a:moveTo>
                  <a:lnTo>
                    <a:pt x="2682" y="31"/>
                  </a:lnTo>
                  <a:lnTo>
                    <a:pt x="2681" y="30"/>
                  </a:lnTo>
                  <a:lnTo>
                    <a:pt x="2713" y="30"/>
                  </a:lnTo>
                  <a:lnTo>
                    <a:pt x="2711" y="27"/>
                  </a:lnTo>
                  <a:lnTo>
                    <a:pt x="2676" y="27"/>
                  </a:lnTo>
                  <a:lnTo>
                    <a:pt x="2675" y="27"/>
                  </a:lnTo>
                  <a:close/>
                  <a:moveTo>
                    <a:pt x="48" y="26"/>
                  </a:moveTo>
                  <a:lnTo>
                    <a:pt x="45" y="27"/>
                  </a:lnTo>
                  <a:lnTo>
                    <a:pt x="47" y="27"/>
                  </a:lnTo>
                  <a:lnTo>
                    <a:pt x="48" y="26"/>
                  </a:lnTo>
                  <a:close/>
                  <a:moveTo>
                    <a:pt x="47" y="27"/>
                  </a:moveTo>
                  <a:lnTo>
                    <a:pt x="45" y="27"/>
                  </a:lnTo>
                  <a:lnTo>
                    <a:pt x="46" y="27"/>
                  </a:lnTo>
                  <a:lnTo>
                    <a:pt x="47" y="27"/>
                  </a:lnTo>
                  <a:close/>
                  <a:moveTo>
                    <a:pt x="2674" y="26"/>
                  </a:moveTo>
                  <a:lnTo>
                    <a:pt x="2675" y="27"/>
                  </a:lnTo>
                  <a:lnTo>
                    <a:pt x="2676" y="27"/>
                  </a:lnTo>
                  <a:lnTo>
                    <a:pt x="2674" y="26"/>
                  </a:lnTo>
                  <a:close/>
                  <a:moveTo>
                    <a:pt x="2711" y="26"/>
                  </a:moveTo>
                  <a:lnTo>
                    <a:pt x="2674" y="26"/>
                  </a:lnTo>
                  <a:lnTo>
                    <a:pt x="2676" y="27"/>
                  </a:lnTo>
                  <a:lnTo>
                    <a:pt x="2711" y="27"/>
                  </a:lnTo>
                  <a:lnTo>
                    <a:pt x="2711" y="26"/>
                  </a:lnTo>
                  <a:close/>
                  <a:moveTo>
                    <a:pt x="49" y="26"/>
                  </a:moveTo>
                  <a:lnTo>
                    <a:pt x="48" y="26"/>
                  </a:lnTo>
                  <a:lnTo>
                    <a:pt x="47" y="27"/>
                  </a:lnTo>
                  <a:lnTo>
                    <a:pt x="49" y="26"/>
                  </a:lnTo>
                  <a:close/>
                  <a:moveTo>
                    <a:pt x="2668" y="25"/>
                  </a:moveTo>
                  <a:lnTo>
                    <a:pt x="2675" y="27"/>
                  </a:lnTo>
                  <a:lnTo>
                    <a:pt x="2674" y="26"/>
                  </a:lnTo>
                  <a:lnTo>
                    <a:pt x="2711" y="26"/>
                  </a:lnTo>
                  <a:lnTo>
                    <a:pt x="2710" y="25"/>
                  </a:lnTo>
                  <a:lnTo>
                    <a:pt x="2670" y="25"/>
                  </a:lnTo>
                  <a:lnTo>
                    <a:pt x="2668" y="25"/>
                  </a:lnTo>
                  <a:close/>
                  <a:moveTo>
                    <a:pt x="55" y="25"/>
                  </a:moveTo>
                  <a:lnTo>
                    <a:pt x="52" y="25"/>
                  </a:lnTo>
                  <a:lnTo>
                    <a:pt x="54" y="25"/>
                  </a:lnTo>
                  <a:lnTo>
                    <a:pt x="55" y="25"/>
                  </a:lnTo>
                  <a:close/>
                  <a:moveTo>
                    <a:pt x="54" y="25"/>
                  </a:moveTo>
                  <a:lnTo>
                    <a:pt x="52" y="25"/>
                  </a:lnTo>
                  <a:lnTo>
                    <a:pt x="53" y="25"/>
                  </a:lnTo>
                  <a:lnTo>
                    <a:pt x="54" y="25"/>
                  </a:lnTo>
                  <a:close/>
                  <a:moveTo>
                    <a:pt x="2667" y="25"/>
                  </a:moveTo>
                  <a:lnTo>
                    <a:pt x="2668" y="25"/>
                  </a:lnTo>
                  <a:lnTo>
                    <a:pt x="2670" y="25"/>
                  </a:lnTo>
                  <a:lnTo>
                    <a:pt x="2667" y="25"/>
                  </a:lnTo>
                  <a:close/>
                  <a:moveTo>
                    <a:pt x="2709" y="25"/>
                  </a:moveTo>
                  <a:lnTo>
                    <a:pt x="2667" y="25"/>
                  </a:lnTo>
                  <a:lnTo>
                    <a:pt x="2670" y="25"/>
                  </a:lnTo>
                  <a:lnTo>
                    <a:pt x="2710" y="25"/>
                  </a:lnTo>
                  <a:lnTo>
                    <a:pt x="2709" y="25"/>
                  </a:lnTo>
                  <a:close/>
                  <a:moveTo>
                    <a:pt x="57" y="25"/>
                  </a:moveTo>
                  <a:lnTo>
                    <a:pt x="55" y="25"/>
                  </a:lnTo>
                  <a:lnTo>
                    <a:pt x="54" y="25"/>
                  </a:lnTo>
                  <a:lnTo>
                    <a:pt x="57" y="25"/>
                  </a:lnTo>
                  <a:close/>
                  <a:moveTo>
                    <a:pt x="2709" y="24"/>
                  </a:moveTo>
                  <a:lnTo>
                    <a:pt x="2660" y="24"/>
                  </a:lnTo>
                  <a:lnTo>
                    <a:pt x="2668" y="25"/>
                  </a:lnTo>
                  <a:lnTo>
                    <a:pt x="2667" y="25"/>
                  </a:lnTo>
                  <a:lnTo>
                    <a:pt x="2709" y="25"/>
                  </a:lnTo>
                  <a:lnTo>
                    <a:pt x="2709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84" name="AutoShape 192">
              <a:extLst>
                <a:ext uri="{FF2B5EF4-FFF2-40B4-BE49-F238E27FC236}">
                  <a16:creationId xmlns:a16="http://schemas.microsoft.com/office/drawing/2014/main" id="{F8FF3B07-F26C-41D2-9C82-38DABD086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" y="3868"/>
              <a:ext cx="1811" cy="505"/>
            </a:xfrm>
            <a:custGeom>
              <a:avLst/>
              <a:gdLst>
                <a:gd name="T0" fmla="+- 0 1927 1912"/>
                <a:gd name="T1" fmla="*/ T0 w 1811"/>
                <a:gd name="T2" fmla="+- 0 3907 3868"/>
                <a:gd name="T3" fmla="*/ 3907 h 505"/>
                <a:gd name="T4" fmla="+- 0 1916 1912"/>
                <a:gd name="T5" fmla="*/ T4 w 1811"/>
                <a:gd name="T6" fmla="+- 0 4311 3868"/>
                <a:gd name="T7" fmla="*/ 4311 h 505"/>
                <a:gd name="T8" fmla="+- 0 2000 1912"/>
                <a:gd name="T9" fmla="*/ T8 w 1811"/>
                <a:gd name="T10" fmla="+- 0 4373 3868"/>
                <a:gd name="T11" fmla="*/ 4373 h 505"/>
                <a:gd name="T12" fmla="+- 0 1992 1912"/>
                <a:gd name="T13" fmla="*/ T12 w 1811"/>
                <a:gd name="T14" fmla="+- 0 4361 3868"/>
                <a:gd name="T15" fmla="*/ 4361 h 505"/>
                <a:gd name="T16" fmla="+- 0 1957 1912"/>
                <a:gd name="T17" fmla="*/ T16 w 1811"/>
                <a:gd name="T18" fmla="+- 0 4348 3868"/>
                <a:gd name="T19" fmla="*/ 4348 h 505"/>
                <a:gd name="T20" fmla="+- 0 1937 1912"/>
                <a:gd name="T21" fmla="*/ T20 w 1811"/>
                <a:gd name="T22" fmla="+- 0 4327 3868"/>
                <a:gd name="T23" fmla="*/ 4327 h 505"/>
                <a:gd name="T24" fmla="+- 0 1924 1912"/>
                <a:gd name="T25" fmla="*/ T24 w 1811"/>
                <a:gd name="T26" fmla="+- 0 4285 3868"/>
                <a:gd name="T27" fmla="*/ 4285 h 505"/>
                <a:gd name="T28" fmla="+- 0 1927 1912"/>
                <a:gd name="T29" fmla="*/ T28 w 1811"/>
                <a:gd name="T30" fmla="+- 0 3933 3868"/>
                <a:gd name="T31" fmla="*/ 3933 h 505"/>
                <a:gd name="T32" fmla="+- 0 1946 1912"/>
                <a:gd name="T33" fmla="*/ T32 w 1811"/>
                <a:gd name="T34" fmla="+- 0 3903 3868"/>
                <a:gd name="T35" fmla="*/ 3903 h 505"/>
                <a:gd name="T36" fmla="+- 0 1970 1912"/>
                <a:gd name="T37" fmla="*/ T36 w 1811"/>
                <a:gd name="T38" fmla="+- 0 3886 3868"/>
                <a:gd name="T39" fmla="*/ 3886 h 505"/>
                <a:gd name="T40" fmla="+- 0 1992 1912"/>
                <a:gd name="T41" fmla="*/ T40 w 1811"/>
                <a:gd name="T42" fmla="+- 0 3881 3868"/>
                <a:gd name="T43" fmla="*/ 3881 h 505"/>
                <a:gd name="T44" fmla="+- 0 3684 1912"/>
                <a:gd name="T45" fmla="*/ T44 w 1811"/>
                <a:gd name="T46" fmla="+- 0 4358 3868"/>
                <a:gd name="T47" fmla="*/ 4358 h 505"/>
                <a:gd name="T48" fmla="+- 0 3684 1912"/>
                <a:gd name="T49" fmla="*/ T48 w 1811"/>
                <a:gd name="T50" fmla="+- 0 4358 3868"/>
                <a:gd name="T51" fmla="*/ 4358 h 505"/>
                <a:gd name="T52" fmla="+- 0 1977 1912"/>
                <a:gd name="T53" fmla="*/ T52 w 1811"/>
                <a:gd name="T54" fmla="+- 0 4358 3868"/>
                <a:gd name="T55" fmla="*/ 4358 h 505"/>
                <a:gd name="T56" fmla="+- 0 3657 1912"/>
                <a:gd name="T57" fmla="*/ T56 w 1811"/>
                <a:gd name="T58" fmla="+- 0 4358 3868"/>
                <a:gd name="T59" fmla="*/ 4358 h 505"/>
                <a:gd name="T60" fmla="+- 0 1971 1912"/>
                <a:gd name="T61" fmla="*/ T60 w 1811"/>
                <a:gd name="T62" fmla="+- 0 4355 3868"/>
                <a:gd name="T63" fmla="*/ 4355 h 505"/>
                <a:gd name="T64" fmla="+- 0 3664 1912"/>
                <a:gd name="T65" fmla="*/ T64 w 1811"/>
                <a:gd name="T66" fmla="+- 0 4355 3868"/>
                <a:gd name="T67" fmla="*/ 4355 h 505"/>
                <a:gd name="T68" fmla="+- 0 3695 1912"/>
                <a:gd name="T69" fmla="*/ T68 w 1811"/>
                <a:gd name="T70" fmla="+- 0 4349 3868"/>
                <a:gd name="T71" fmla="*/ 4349 h 505"/>
                <a:gd name="T72" fmla="+- 0 1958 1912"/>
                <a:gd name="T73" fmla="*/ T72 w 1811"/>
                <a:gd name="T74" fmla="+- 0 4349 3868"/>
                <a:gd name="T75" fmla="*/ 4349 h 505"/>
                <a:gd name="T76" fmla="+- 0 3695 1912"/>
                <a:gd name="T77" fmla="*/ T76 w 1811"/>
                <a:gd name="T78" fmla="+- 0 4349 3868"/>
                <a:gd name="T79" fmla="*/ 4349 h 505"/>
                <a:gd name="T80" fmla="+- 0 3697 1912"/>
                <a:gd name="T81" fmla="*/ T80 w 1811"/>
                <a:gd name="T82" fmla="+- 0 4347 3868"/>
                <a:gd name="T83" fmla="*/ 4347 h 505"/>
                <a:gd name="T84" fmla="+- 0 1946 1912"/>
                <a:gd name="T85" fmla="*/ T84 w 1811"/>
                <a:gd name="T86" fmla="+- 0 4339 3868"/>
                <a:gd name="T87" fmla="*/ 4339 h 505"/>
                <a:gd name="T88" fmla="+- 0 3689 1912"/>
                <a:gd name="T89" fmla="*/ T88 w 1811"/>
                <a:gd name="T90" fmla="+- 0 4339 3868"/>
                <a:gd name="T91" fmla="*/ 4339 h 505"/>
                <a:gd name="T92" fmla="+- 0 3698 1912"/>
                <a:gd name="T93" fmla="*/ T92 w 1811"/>
                <a:gd name="T94" fmla="+- 0 4327 3868"/>
                <a:gd name="T95" fmla="*/ 4327 h 505"/>
                <a:gd name="T96" fmla="+- 0 1937 1912"/>
                <a:gd name="T97" fmla="*/ T96 w 1811"/>
                <a:gd name="T98" fmla="+- 0 4328 3868"/>
                <a:gd name="T99" fmla="*/ 4328 h 505"/>
                <a:gd name="T100" fmla="+- 0 3697 1912"/>
                <a:gd name="T101" fmla="*/ T100 w 1811"/>
                <a:gd name="T102" fmla="+- 0 4328 3868"/>
                <a:gd name="T103" fmla="*/ 4328 h 505"/>
                <a:gd name="T104" fmla="+- 0 1937 1912"/>
                <a:gd name="T105" fmla="*/ T104 w 1811"/>
                <a:gd name="T106" fmla="+- 0 4327 3868"/>
                <a:gd name="T107" fmla="*/ 4327 h 505"/>
                <a:gd name="T108" fmla="+- 0 1930 1912"/>
                <a:gd name="T109" fmla="*/ T108 w 1811"/>
                <a:gd name="T110" fmla="+- 0 4315 3868"/>
                <a:gd name="T111" fmla="*/ 4315 h 505"/>
                <a:gd name="T112" fmla="+- 0 3705 1912"/>
                <a:gd name="T113" fmla="*/ T112 w 1811"/>
                <a:gd name="T114" fmla="+- 0 4315 3868"/>
                <a:gd name="T115" fmla="*/ 4315 h 505"/>
                <a:gd name="T116" fmla="+- 0 1927 1912"/>
                <a:gd name="T117" fmla="*/ T116 w 1811"/>
                <a:gd name="T118" fmla="+- 0 4307 3868"/>
                <a:gd name="T119" fmla="*/ 4307 h 505"/>
                <a:gd name="T120" fmla="+- 0 3721 1912"/>
                <a:gd name="T121" fmla="*/ T120 w 1811"/>
                <a:gd name="T122" fmla="+- 0 4303 3868"/>
                <a:gd name="T123" fmla="*/ 4303 h 505"/>
                <a:gd name="T124" fmla="+- 0 3710 1912"/>
                <a:gd name="T125" fmla="*/ T124 w 1811"/>
                <a:gd name="T126" fmla="+- 0 4293 3868"/>
                <a:gd name="T127" fmla="*/ 4293 h 505"/>
                <a:gd name="T128" fmla="+- 0 1925 1912"/>
                <a:gd name="T129" fmla="*/ T128 w 1811"/>
                <a:gd name="T130" fmla="+- 0 4300 3868"/>
                <a:gd name="T131" fmla="*/ 4300 h 505"/>
                <a:gd name="T132" fmla="+- 0 3710 1912"/>
                <a:gd name="T133" fmla="*/ T132 w 1811"/>
                <a:gd name="T134" fmla="+- 0 4293 3868"/>
                <a:gd name="T135" fmla="*/ 4293 h 505"/>
                <a:gd name="T136" fmla="+- 0 3711 1912"/>
                <a:gd name="T137" fmla="*/ T136 w 1811"/>
                <a:gd name="T138" fmla="+- 0 4285 3868"/>
                <a:gd name="T139" fmla="*/ 4285 h 505"/>
                <a:gd name="T140" fmla="+- 0 3711 1912"/>
                <a:gd name="T141" fmla="*/ T140 w 1811"/>
                <a:gd name="T142" fmla="+- 0 3957 3868"/>
                <a:gd name="T143" fmla="*/ 3957 h 505"/>
                <a:gd name="T144" fmla="+- 0 1924 1912"/>
                <a:gd name="T145" fmla="*/ T144 w 1811"/>
                <a:gd name="T146" fmla="+- 0 3949 3868"/>
                <a:gd name="T147" fmla="*/ 3949 h 505"/>
                <a:gd name="T148" fmla="+- 0 3722 1912"/>
                <a:gd name="T149" fmla="*/ T148 w 1811"/>
                <a:gd name="T150" fmla="+- 0 3947 3868"/>
                <a:gd name="T151" fmla="*/ 3947 h 505"/>
                <a:gd name="T152" fmla="+- 0 1925 1912"/>
                <a:gd name="T153" fmla="*/ T152 w 1811"/>
                <a:gd name="T154" fmla="+- 0 3941 3868"/>
                <a:gd name="T155" fmla="*/ 3941 h 505"/>
                <a:gd name="T156" fmla="+- 0 3719 1912"/>
                <a:gd name="T157" fmla="*/ T156 w 1811"/>
                <a:gd name="T158" fmla="+- 0 3933 3868"/>
                <a:gd name="T159" fmla="*/ 3933 h 505"/>
                <a:gd name="T160" fmla="+- 0 3698 1912"/>
                <a:gd name="T161" fmla="*/ T160 w 1811"/>
                <a:gd name="T162" fmla="+- 0 3914 3868"/>
                <a:gd name="T163" fmla="*/ 3914 h 505"/>
                <a:gd name="T164" fmla="+- 0 3711 1912"/>
                <a:gd name="T165" fmla="*/ T164 w 1811"/>
                <a:gd name="T166" fmla="+- 0 3913 3868"/>
                <a:gd name="T167" fmla="*/ 3913 h 505"/>
                <a:gd name="T168" fmla="+- 0 1930 1912"/>
                <a:gd name="T169" fmla="*/ T168 w 1811"/>
                <a:gd name="T170" fmla="+- 0 3927 3868"/>
                <a:gd name="T171" fmla="*/ 3927 h 505"/>
                <a:gd name="T172" fmla="+- 0 1930 1912"/>
                <a:gd name="T173" fmla="*/ T172 w 1811"/>
                <a:gd name="T174" fmla="+- 0 3926 3868"/>
                <a:gd name="T175" fmla="*/ 3926 h 505"/>
                <a:gd name="T176" fmla="+- 0 1937 1912"/>
                <a:gd name="T177" fmla="*/ T176 w 1811"/>
                <a:gd name="T178" fmla="+- 0 3914 3868"/>
                <a:gd name="T179" fmla="*/ 3914 h 505"/>
                <a:gd name="T180" fmla="+- 0 3697 1912"/>
                <a:gd name="T181" fmla="*/ T180 w 1811"/>
                <a:gd name="T182" fmla="+- 0 3913 3868"/>
                <a:gd name="T183" fmla="*/ 3913 h 505"/>
                <a:gd name="T184" fmla="+- 0 3698 1912"/>
                <a:gd name="T185" fmla="*/ T184 w 1811"/>
                <a:gd name="T186" fmla="+- 0 3914 3868"/>
                <a:gd name="T187" fmla="*/ 3914 h 505"/>
                <a:gd name="T188" fmla="+- 0 1946 1912"/>
                <a:gd name="T189" fmla="*/ T188 w 1811"/>
                <a:gd name="T190" fmla="+- 0 3903 3868"/>
                <a:gd name="T191" fmla="*/ 3903 h 505"/>
                <a:gd name="T192" fmla="+- 0 3688 1912"/>
                <a:gd name="T193" fmla="*/ T192 w 1811"/>
                <a:gd name="T194" fmla="+- 0 3903 3868"/>
                <a:gd name="T195" fmla="*/ 3903 h 505"/>
                <a:gd name="T196" fmla="+- 0 3703 1912"/>
                <a:gd name="T197" fmla="*/ T196 w 1811"/>
                <a:gd name="T198" fmla="+- 0 3902 3868"/>
                <a:gd name="T199" fmla="*/ 3902 h 505"/>
                <a:gd name="T200" fmla="+- 0 1957 1912"/>
                <a:gd name="T201" fmla="*/ T200 w 1811"/>
                <a:gd name="T202" fmla="+- 0 3893 3868"/>
                <a:gd name="T203" fmla="*/ 3893 h 505"/>
                <a:gd name="T204" fmla="+- 0 3677 1912"/>
                <a:gd name="T205" fmla="*/ T204 w 1811"/>
                <a:gd name="T206" fmla="+- 0 3893 3868"/>
                <a:gd name="T207" fmla="*/ 3893 h 505"/>
                <a:gd name="T208" fmla="+- 0 3664 1912"/>
                <a:gd name="T209" fmla="*/ T208 w 1811"/>
                <a:gd name="T210" fmla="+- 0 3886 3868"/>
                <a:gd name="T211" fmla="*/ 3886 h 505"/>
                <a:gd name="T212" fmla="+- 0 1970 1912"/>
                <a:gd name="T213" fmla="*/ T212 w 1811"/>
                <a:gd name="T214" fmla="+- 0 3886 3868"/>
                <a:gd name="T215" fmla="*/ 3886 h 505"/>
                <a:gd name="T216" fmla="+- 0 3687 1912"/>
                <a:gd name="T217" fmla="*/ T216 w 1811"/>
                <a:gd name="T218" fmla="+- 0 3886 3868"/>
                <a:gd name="T219" fmla="*/ 3886 h 505"/>
                <a:gd name="T220" fmla="+- 0 3664 1912"/>
                <a:gd name="T221" fmla="*/ T220 w 1811"/>
                <a:gd name="T222" fmla="+- 0 3886 3868"/>
                <a:gd name="T223" fmla="*/ 3886 h 505"/>
                <a:gd name="T224" fmla="+- 0 1977 1912"/>
                <a:gd name="T225" fmla="*/ T224 w 1811"/>
                <a:gd name="T226" fmla="+- 0 3884 3868"/>
                <a:gd name="T227" fmla="*/ 3884 h 505"/>
                <a:gd name="T228" fmla="+- 0 1984 1912"/>
                <a:gd name="T229" fmla="*/ T228 w 1811"/>
                <a:gd name="T230" fmla="+- 0 3882 3868"/>
                <a:gd name="T231" fmla="*/ 3882 h 505"/>
                <a:gd name="T232" fmla="+- 0 1992 1912"/>
                <a:gd name="T233" fmla="*/ T232 w 1811"/>
                <a:gd name="T234" fmla="+- 0 3881 3868"/>
                <a:gd name="T235" fmla="*/ 3881 h 50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</a:cxnLst>
              <a:rect l="0" t="0" r="r" b="b"/>
              <a:pathLst>
                <a:path w="1811" h="505">
                  <a:moveTo>
                    <a:pt x="1723" y="0"/>
                  </a:moveTo>
                  <a:lnTo>
                    <a:pt x="88" y="0"/>
                  </a:lnTo>
                  <a:lnTo>
                    <a:pt x="79" y="1"/>
                  </a:lnTo>
                  <a:lnTo>
                    <a:pt x="70" y="2"/>
                  </a:lnTo>
                  <a:lnTo>
                    <a:pt x="62" y="4"/>
                  </a:lnTo>
                  <a:lnTo>
                    <a:pt x="53" y="7"/>
                  </a:lnTo>
                  <a:lnTo>
                    <a:pt x="39" y="15"/>
                  </a:lnTo>
                  <a:lnTo>
                    <a:pt x="26" y="26"/>
                  </a:lnTo>
                  <a:lnTo>
                    <a:pt x="15" y="39"/>
                  </a:lnTo>
                  <a:lnTo>
                    <a:pt x="7" y="54"/>
                  </a:lnTo>
                  <a:lnTo>
                    <a:pt x="4" y="62"/>
                  </a:lnTo>
                  <a:lnTo>
                    <a:pt x="2" y="71"/>
                  </a:lnTo>
                  <a:lnTo>
                    <a:pt x="0" y="79"/>
                  </a:lnTo>
                  <a:lnTo>
                    <a:pt x="0" y="88"/>
                  </a:lnTo>
                  <a:lnTo>
                    <a:pt x="0" y="417"/>
                  </a:lnTo>
                  <a:lnTo>
                    <a:pt x="0" y="426"/>
                  </a:lnTo>
                  <a:lnTo>
                    <a:pt x="2" y="435"/>
                  </a:lnTo>
                  <a:lnTo>
                    <a:pt x="4" y="443"/>
                  </a:lnTo>
                  <a:lnTo>
                    <a:pt x="7" y="451"/>
                  </a:lnTo>
                  <a:lnTo>
                    <a:pt x="15" y="466"/>
                  </a:lnTo>
                  <a:lnTo>
                    <a:pt x="26" y="479"/>
                  </a:lnTo>
                  <a:lnTo>
                    <a:pt x="39" y="490"/>
                  </a:lnTo>
                  <a:lnTo>
                    <a:pt x="53" y="498"/>
                  </a:lnTo>
                  <a:lnTo>
                    <a:pt x="62" y="501"/>
                  </a:lnTo>
                  <a:lnTo>
                    <a:pt x="70" y="503"/>
                  </a:lnTo>
                  <a:lnTo>
                    <a:pt x="79" y="505"/>
                  </a:lnTo>
                  <a:lnTo>
                    <a:pt x="88" y="505"/>
                  </a:lnTo>
                  <a:lnTo>
                    <a:pt x="1723" y="505"/>
                  </a:lnTo>
                  <a:lnTo>
                    <a:pt x="1731" y="505"/>
                  </a:lnTo>
                  <a:lnTo>
                    <a:pt x="1740" y="503"/>
                  </a:lnTo>
                  <a:lnTo>
                    <a:pt x="1749" y="501"/>
                  </a:lnTo>
                  <a:lnTo>
                    <a:pt x="1757" y="498"/>
                  </a:lnTo>
                  <a:lnTo>
                    <a:pt x="1766" y="493"/>
                  </a:lnTo>
                  <a:lnTo>
                    <a:pt x="88" y="493"/>
                  </a:lnTo>
                  <a:lnTo>
                    <a:pt x="80" y="493"/>
                  </a:lnTo>
                  <a:lnTo>
                    <a:pt x="73" y="492"/>
                  </a:lnTo>
                  <a:lnTo>
                    <a:pt x="65" y="490"/>
                  </a:lnTo>
                  <a:lnTo>
                    <a:pt x="58" y="487"/>
                  </a:lnTo>
                  <a:lnTo>
                    <a:pt x="46" y="481"/>
                  </a:lnTo>
                  <a:lnTo>
                    <a:pt x="45" y="480"/>
                  </a:lnTo>
                  <a:lnTo>
                    <a:pt x="35" y="471"/>
                  </a:lnTo>
                  <a:lnTo>
                    <a:pt x="34" y="471"/>
                  </a:lnTo>
                  <a:lnTo>
                    <a:pt x="25" y="460"/>
                  </a:lnTo>
                  <a:lnTo>
                    <a:pt x="25" y="459"/>
                  </a:lnTo>
                  <a:lnTo>
                    <a:pt x="18" y="447"/>
                  </a:lnTo>
                  <a:lnTo>
                    <a:pt x="18" y="446"/>
                  </a:lnTo>
                  <a:lnTo>
                    <a:pt x="17" y="446"/>
                  </a:lnTo>
                  <a:lnTo>
                    <a:pt x="15" y="440"/>
                  </a:lnTo>
                  <a:lnTo>
                    <a:pt x="13" y="433"/>
                  </a:lnTo>
                  <a:lnTo>
                    <a:pt x="12" y="425"/>
                  </a:lnTo>
                  <a:lnTo>
                    <a:pt x="12" y="417"/>
                  </a:lnTo>
                  <a:lnTo>
                    <a:pt x="12" y="88"/>
                  </a:lnTo>
                  <a:lnTo>
                    <a:pt x="12" y="81"/>
                  </a:lnTo>
                  <a:lnTo>
                    <a:pt x="13" y="73"/>
                  </a:lnTo>
                  <a:lnTo>
                    <a:pt x="15" y="66"/>
                  </a:lnTo>
                  <a:lnTo>
                    <a:pt x="15" y="65"/>
                  </a:lnTo>
                  <a:lnTo>
                    <a:pt x="18" y="59"/>
                  </a:lnTo>
                  <a:lnTo>
                    <a:pt x="17" y="59"/>
                  </a:lnTo>
                  <a:lnTo>
                    <a:pt x="18" y="59"/>
                  </a:lnTo>
                  <a:lnTo>
                    <a:pt x="18" y="58"/>
                  </a:lnTo>
                  <a:lnTo>
                    <a:pt x="25" y="46"/>
                  </a:lnTo>
                  <a:lnTo>
                    <a:pt x="24" y="46"/>
                  </a:lnTo>
                  <a:lnTo>
                    <a:pt x="25" y="45"/>
                  </a:lnTo>
                  <a:lnTo>
                    <a:pt x="34" y="35"/>
                  </a:lnTo>
                  <a:lnTo>
                    <a:pt x="34" y="34"/>
                  </a:lnTo>
                  <a:lnTo>
                    <a:pt x="35" y="34"/>
                  </a:lnTo>
                  <a:lnTo>
                    <a:pt x="45" y="26"/>
                  </a:lnTo>
                  <a:lnTo>
                    <a:pt x="46" y="25"/>
                  </a:lnTo>
                  <a:lnTo>
                    <a:pt x="58" y="18"/>
                  </a:lnTo>
                  <a:lnTo>
                    <a:pt x="65" y="16"/>
                  </a:lnTo>
                  <a:lnTo>
                    <a:pt x="66" y="16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80" y="13"/>
                  </a:lnTo>
                  <a:lnTo>
                    <a:pt x="83" y="13"/>
                  </a:lnTo>
                  <a:lnTo>
                    <a:pt x="88" y="12"/>
                  </a:lnTo>
                  <a:lnTo>
                    <a:pt x="1766" y="12"/>
                  </a:lnTo>
                  <a:lnTo>
                    <a:pt x="1757" y="7"/>
                  </a:lnTo>
                  <a:lnTo>
                    <a:pt x="1749" y="4"/>
                  </a:lnTo>
                  <a:lnTo>
                    <a:pt x="1740" y="2"/>
                  </a:lnTo>
                  <a:lnTo>
                    <a:pt x="1731" y="1"/>
                  </a:lnTo>
                  <a:lnTo>
                    <a:pt x="1723" y="0"/>
                  </a:lnTo>
                  <a:close/>
                  <a:moveTo>
                    <a:pt x="1772" y="490"/>
                  </a:moveTo>
                  <a:lnTo>
                    <a:pt x="1745" y="490"/>
                  </a:lnTo>
                  <a:lnTo>
                    <a:pt x="1737" y="492"/>
                  </a:lnTo>
                  <a:lnTo>
                    <a:pt x="1738" y="492"/>
                  </a:lnTo>
                  <a:lnTo>
                    <a:pt x="1730" y="493"/>
                  </a:lnTo>
                  <a:lnTo>
                    <a:pt x="1731" y="493"/>
                  </a:lnTo>
                  <a:lnTo>
                    <a:pt x="1722" y="493"/>
                  </a:lnTo>
                  <a:lnTo>
                    <a:pt x="1766" y="493"/>
                  </a:lnTo>
                  <a:lnTo>
                    <a:pt x="1772" y="490"/>
                  </a:lnTo>
                  <a:close/>
                  <a:moveTo>
                    <a:pt x="72" y="492"/>
                  </a:moveTo>
                  <a:lnTo>
                    <a:pt x="73" y="492"/>
                  </a:lnTo>
                  <a:lnTo>
                    <a:pt x="72" y="492"/>
                  </a:lnTo>
                  <a:close/>
                  <a:moveTo>
                    <a:pt x="72" y="492"/>
                  </a:moveTo>
                  <a:lnTo>
                    <a:pt x="72" y="492"/>
                  </a:lnTo>
                  <a:close/>
                  <a:moveTo>
                    <a:pt x="65" y="490"/>
                  </a:moveTo>
                  <a:lnTo>
                    <a:pt x="65" y="490"/>
                  </a:lnTo>
                  <a:lnTo>
                    <a:pt x="66" y="490"/>
                  </a:lnTo>
                  <a:lnTo>
                    <a:pt x="65" y="490"/>
                  </a:lnTo>
                  <a:close/>
                  <a:moveTo>
                    <a:pt x="1775" y="487"/>
                  </a:moveTo>
                  <a:lnTo>
                    <a:pt x="1752" y="487"/>
                  </a:lnTo>
                  <a:lnTo>
                    <a:pt x="1745" y="490"/>
                  </a:lnTo>
                  <a:lnTo>
                    <a:pt x="1772" y="490"/>
                  </a:lnTo>
                  <a:lnTo>
                    <a:pt x="1775" y="487"/>
                  </a:lnTo>
                  <a:close/>
                  <a:moveTo>
                    <a:pt x="65" y="490"/>
                  </a:moveTo>
                  <a:lnTo>
                    <a:pt x="65" y="490"/>
                  </a:lnTo>
                  <a:close/>
                  <a:moveTo>
                    <a:pt x="59" y="487"/>
                  </a:moveTo>
                  <a:lnTo>
                    <a:pt x="59" y="487"/>
                  </a:lnTo>
                  <a:close/>
                  <a:moveTo>
                    <a:pt x="1752" y="487"/>
                  </a:moveTo>
                  <a:lnTo>
                    <a:pt x="1752" y="487"/>
                  </a:lnTo>
                  <a:close/>
                  <a:moveTo>
                    <a:pt x="1752" y="487"/>
                  </a:moveTo>
                  <a:lnTo>
                    <a:pt x="1752" y="487"/>
                  </a:lnTo>
                  <a:close/>
                  <a:moveTo>
                    <a:pt x="58" y="487"/>
                  </a:moveTo>
                  <a:lnTo>
                    <a:pt x="58" y="487"/>
                  </a:lnTo>
                  <a:lnTo>
                    <a:pt x="59" y="487"/>
                  </a:lnTo>
                  <a:lnTo>
                    <a:pt x="58" y="487"/>
                  </a:lnTo>
                  <a:close/>
                  <a:moveTo>
                    <a:pt x="1765" y="480"/>
                  </a:moveTo>
                  <a:lnTo>
                    <a:pt x="1752" y="487"/>
                  </a:lnTo>
                  <a:lnTo>
                    <a:pt x="1775" y="487"/>
                  </a:lnTo>
                  <a:lnTo>
                    <a:pt x="1783" y="481"/>
                  </a:lnTo>
                  <a:lnTo>
                    <a:pt x="1765" y="481"/>
                  </a:lnTo>
                  <a:lnTo>
                    <a:pt x="1765" y="480"/>
                  </a:lnTo>
                  <a:close/>
                  <a:moveTo>
                    <a:pt x="45" y="480"/>
                  </a:moveTo>
                  <a:lnTo>
                    <a:pt x="46" y="481"/>
                  </a:lnTo>
                  <a:lnTo>
                    <a:pt x="45" y="480"/>
                  </a:lnTo>
                  <a:close/>
                  <a:moveTo>
                    <a:pt x="45" y="480"/>
                  </a:moveTo>
                  <a:lnTo>
                    <a:pt x="46" y="481"/>
                  </a:lnTo>
                  <a:lnTo>
                    <a:pt x="45" y="480"/>
                  </a:lnTo>
                  <a:close/>
                  <a:moveTo>
                    <a:pt x="1766" y="480"/>
                  </a:moveTo>
                  <a:lnTo>
                    <a:pt x="1765" y="480"/>
                  </a:lnTo>
                  <a:lnTo>
                    <a:pt x="1765" y="481"/>
                  </a:lnTo>
                  <a:lnTo>
                    <a:pt x="1766" y="480"/>
                  </a:lnTo>
                  <a:close/>
                  <a:moveTo>
                    <a:pt x="1784" y="480"/>
                  </a:moveTo>
                  <a:lnTo>
                    <a:pt x="1766" y="480"/>
                  </a:lnTo>
                  <a:lnTo>
                    <a:pt x="1765" y="481"/>
                  </a:lnTo>
                  <a:lnTo>
                    <a:pt x="1783" y="481"/>
                  </a:lnTo>
                  <a:lnTo>
                    <a:pt x="1784" y="480"/>
                  </a:lnTo>
                  <a:close/>
                  <a:moveTo>
                    <a:pt x="1792" y="471"/>
                  </a:moveTo>
                  <a:lnTo>
                    <a:pt x="1777" y="471"/>
                  </a:lnTo>
                  <a:lnTo>
                    <a:pt x="1776" y="471"/>
                  </a:lnTo>
                  <a:lnTo>
                    <a:pt x="1765" y="480"/>
                  </a:lnTo>
                  <a:lnTo>
                    <a:pt x="1766" y="480"/>
                  </a:lnTo>
                  <a:lnTo>
                    <a:pt x="1784" y="480"/>
                  </a:lnTo>
                  <a:lnTo>
                    <a:pt x="1785" y="479"/>
                  </a:lnTo>
                  <a:lnTo>
                    <a:pt x="1792" y="471"/>
                  </a:lnTo>
                  <a:close/>
                  <a:moveTo>
                    <a:pt x="45" y="480"/>
                  </a:moveTo>
                  <a:lnTo>
                    <a:pt x="45" y="480"/>
                  </a:lnTo>
                  <a:close/>
                  <a:moveTo>
                    <a:pt x="34" y="471"/>
                  </a:moveTo>
                  <a:lnTo>
                    <a:pt x="34" y="471"/>
                  </a:lnTo>
                  <a:close/>
                  <a:moveTo>
                    <a:pt x="34" y="471"/>
                  </a:moveTo>
                  <a:lnTo>
                    <a:pt x="34" y="471"/>
                  </a:lnTo>
                  <a:lnTo>
                    <a:pt x="35" y="471"/>
                  </a:lnTo>
                  <a:lnTo>
                    <a:pt x="34" y="471"/>
                  </a:lnTo>
                  <a:close/>
                  <a:moveTo>
                    <a:pt x="1776" y="471"/>
                  </a:moveTo>
                  <a:lnTo>
                    <a:pt x="1776" y="471"/>
                  </a:lnTo>
                  <a:close/>
                  <a:moveTo>
                    <a:pt x="1777" y="471"/>
                  </a:moveTo>
                  <a:lnTo>
                    <a:pt x="1776" y="471"/>
                  </a:lnTo>
                  <a:lnTo>
                    <a:pt x="1777" y="471"/>
                  </a:lnTo>
                  <a:close/>
                  <a:moveTo>
                    <a:pt x="34" y="471"/>
                  </a:moveTo>
                  <a:lnTo>
                    <a:pt x="34" y="471"/>
                  </a:lnTo>
                  <a:close/>
                  <a:moveTo>
                    <a:pt x="1799" y="459"/>
                  </a:moveTo>
                  <a:lnTo>
                    <a:pt x="1786" y="459"/>
                  </a:lnTo>
                  <a:lnTo>
                    <a:pt x="1785" y="460"/>
                  </a:lnTo>
                  <a:lnTo>
                    <a:pt x="1776" y="471"/>
                  </a:lnTo>
                  <a:lnTo>
                    <a:pt x="1777" y="471"/>
                  </a:lnTo>
                  <a:lnTo>
                    <a:pt x="1792" y="471"/>
                  </a:lnTo>
                  <a:lnTo>
                    <a:pt x="1796" y="466"/>
                  </a:lnTo>
                  <a:lnTo>
                    <a:pt x="1799" y="459"/>
                  </a:lnTo>
                  <a:close/>
                  <a:moveTo>
                    <a:pt x="24" y="459"/>
                  </a:moveTo>
                  <a:lnTo>
                    <a:pt x="25" y="460"/>
                  </a:lnTo>
                  <a:lnTo>
                    <a:pt x="24" y="459"/>
                  </a:lnTo>
                  <a:close/>
                  <a:moveTo>
                    <a:pt x="25" y="460"/>
                  </a:moveTo>
                  <a:lnTo>
                    <a:pt x="25" y="460"/>
                  </a:lnTo>
                  <a:close/>
                  <a:moveTo>
                    <a:pt x="1786" y="460"/>
                  </a:moveTo>
                  <a:lnTo>
                    <a:pt x="1785" y="460"/>
                  </a:lnTo>
                  <a:lnTo>
                    <a:pt x="1786" y="460"/>
                  </a:lnTo>
                  <a:close/>
                  <a:moveTo>
                    <a:pt x="1786" y="459"/>
                  </a:moveTo>
                  <a:lnTo>
                    <a:pt x="1786" y="460"/>
                  </a:lnTo>
                  <a:lnTo>
                    <a:pt x="1785" y="460"/>
                  </a:lnTo>
                  <a:lnTo>
                    <a:pt x="1786" y="459"/>
                  </a:lnTo>
                  <a:close/>
                  <a:moveTo>
                    <a:pt x="25" y="459"/>
                  </a:moveTo>
                  <a:lnTo>
                    <a:pt x="24" y="459"/>
                  </a:lnTo>
                  <a:lnTo>
                    <a:pt x="25" y="460"/>
                  </a:lnTo>
                  <a:lnTo>
                    <a:pt x="25" y="459"/>
                  </a:lnTo>
                  <a:close/>
                  <a:moveTo>
                    <a:pt x="1806" y="446"/>
                  </a:moveTo>
                  <a:lnTo>
                    <a:pt x="1793" y="446"/>
                  </a:lnTo>
                  <a:lnTo>
                    <a:pt x="1786" y="460"/>
                  </a:lnTo>
                  <a:lnTo>
                    <a:pt x="1786" y="459"/>
                  </a:lnTo>
                  <a:lnTo>
                    <a:pt x="1799" y="459"/>
                  </a:lnTo>
                  <a:lnTo>
                    <a:pt x="1804" y="451"/>
                  </a:lnTo>
                  <a:lnTo>
                    <a:pt x="1806" y="446"/>
                  </a:lnTo>
                  <a:close/>
                  <a:moveTo>
                    <a:pt x="17" y="446"/>
                  </a:moveTo>
                  <a:lnTo>
                    <a:pt x="18" y="447"/>
                  </a:lnTo>
                  <a:lnTo>
                    <a:pt x="18" y="446"/>
                  </a:lnTo>
                  <a:lnTo>
                    <a:pt x="17" y="446"/>
                  </a:lnTo>
                  <a:close/>
                  <a:moveTo>
                    <a:pt x="18" y="446"/>
                  </a:moveTo>
                  <a:lnTo>
                    <a:pt x="18" y="447"/>
                  </a:lnTo>
                  <a:lnTo>
                    <a:pt x="18" y="446"/>
                  </a:lnTo>
                  <a:close/>
                  <a:moveTo>
                    <a:pt x="1808" y="439"/>
                  </a:moveTo>
                  <a:lnTo>
                    <a:pt x="1795" y="439"/>
                  </a:lnTo>
                  <a:lnTo>
                    <a:pt x="1793" y="447"/>
                  </a:lnTo>
                  <a:lnTo>
                    <a:pt x="1793" y="446"/>
                  </a:lnTo>
                  <a:lnTo>
                    <a:pt x="1806" y="446"/>
                  </a:lnTo>
                  <a:lnTo>
                    <a:pt x="1807" y="443"/>
                  </a:lnTo>
                  <a:lnTo>
                    <a:pt x="1808" y="439"/>
                  </a:lnTo>
                  <a:close/>
                  <a:moveTo>
                    <a:pt x="17" y="446"/>
                  </a:moveTo>
                  <a:lnTo>
                    <a:pt x="17" y="446"/>
                  </a:lnTo>
                  <a:lnTo>
                    <a:pt x="18" y="446"/>
                  </a:lnTo>
                  <a:lnTo>
                    <a:pt x="17" y="446"/>
                  </a:lnTo>
                  <a:close/>
                  <a:moveTo>
                    <a:pt x="15" y="439"/>
                  </a:moveTo>
                  <a:lnTo>
                    <a:pt x="15" y="439"/>
                  </a:lnTo>
                  <a:lnTo>
                    <a:pt x="15" y="440"/>
                  </a:lnTo>
                  <a:lnTo>
                    <a:pt x="15" y="439"/>
                  </a:lnTo>
                  <a:close/>
                  <a:moveTo>
                    <a:pt x="1809" y="432"/>
                  </a:moveTo>
                  <a:lnTo>
                    <a:pt x="1797" y="432"/>
                  </a:lnTo>
                  <a:lnTo>
                    <a:pt x="1795" y="440"/>
                  </a:lnTo>
                  <a:lnTo>
                    <a:pt x="1795" y="439"/>
                  </a:lnTo>
                  <a:lnTo>
                    <a:pt x="1808" y="439"/>
                  </a:lnTo>
                  <a:lnTo>
                    <a:pt x="1809" y="435"/>
                  </a:lnTo>
                  <a:lnTo>
                    <a:pt x="1809" y="432"/>
                  </a:lnTo>
                  <a:close/>
                  <a:moveTo>
                    <a:pt x="13" y="432"/>
                  </a:moveTo>
                  <a:lnTo>
                    <a:pt x="13" y="433"/>
                  </a:lnTo>
                  <a:lnTo>
                    <a:pt x="13" y="432"/>
                  </a:lnTo>
                  <a:close/>
                  <a:moveTo>
                    <a:pt x="1810" y="417"/>
                  </a:moveTo>
                  <a:lnTo>
                    <a:pt x="1799" y="417"/>
                  </a:lnTo>
                  <a:lnTo>
                    <a:pt x="1798" y="425"/>
                  </a:lnTo>
                  <a:lnTo>
                    <a:pt x="1797" y="433"/>
                  </a:lnTo>
                  <a:lnTo>
                    <a:pt x="1797" y="432"/>
                  </a:lnTo>
                  <a:lnTo>
                    <a:pt x="1809" y="432"/>
                  </a:lnTo>
                  <a:lnTo>
                    <a:pt x="1810" y="426"/>
                  </a:lnTo>
                  <a:lnTo>
                    <a:pt x="1810" y="417"/>
                  </a:lnTo>
                  <a:close/>
                  <a:moveTo>
                    <a:pt x="13" y="432"/>
                  </a:moveTo>
                  <a:lnTo>
                    <a:pt x="13" y="432"/>
                  </a:lnTo>
                  <a:close/>
                  <a:moveTo>
                    <a:pt x="12" y="425"/>
                  </a:moveTo>
                  <a:lnTo>
                    <a:pt x="12" y="425"/>
                  </a:lnTo>
                  <a:close/>
                  <a:moveTo>
                    <a:pt x="1798" y="425"/>
                  </a:moveTo>
                  <a:lnTo>
                    <a:pt x="1798" y="425"/>
                  </a:lnTo>
                  <a:close/>
                  <a:moveTo>
                    <a:pt x="12" y="425"/>
                  </a:moveTo>
                  <a:lnTo>
                    <a:pt x="12" y="425"/>
                  </a:lnTo>
                  <a:close/>
                  <a:moveTo>
                    <a:pt x="1810" y="80"/>
                  </a:moveTo>
                  <a:lnTo>
                    <a:pt x="1798" y="80"/>
                  </a:lnTo>
                  <a:lnTo>
                    <a:pt x="1799" y="89"/>
                  </a:lnTo>
                  <a:lnTo>
                    <a:pt x="1799" y="417"/>
                  </a:lnTo>
                  <a:lnTo>
                    <a:pt x="1810" y="417"/>
                  </a:lnTo>
                  <a:lnTo>
                    <a:pt x="1810" y="88"/>
                  </a:lnTo>
                  <a:lnTo>
                    <a:pt x="1810" y="80"/>
                  </a:lnTo>
                  <a:close/>
                  <a:moveTo>
                    <a:pt x="12" y="88"/>
                  </a:moveTo>
                  <a:lnTo>
                    <a:pt x="12" y="89"/>
                  </a:lnTo>
                  <a:lnTo>
                    <a:pt x="12" y="88"/>
                  </a:lnTo>
                  <a:close/>
                  <a:moveTo>
                    <a:pt x="1799" y="88"/>
                  </a:moveTo>
                  <a:lnTo>
                    <a:pt x="1799" y="89"/>
                  </a:lnTo>
                  <a:lnTo>
                    <a:pt x="1799" y="88"/>
                  </a:lnTo>
                  <a:close/>
                  <a:moveTo>
                    <a:pt x="12" y="88"/>
                  </a:moveTo>
                  <a:lnTo>
                    <a:pt x="12" y="88"/>
                  </a:lnTo>
                  <a:close/>
                  <a:moveTo>
                    <a:pt x="12" y="81"/>
                  </a:moveTo>
                  <a:lnTo>
                    <a:pt x="12" y="81"/>
                  </a:lnTo>
                  <a:close/>
                  <a:moveTo>
                    <a:pt x="1809" y="73"/>
                  </a:moveTo>
                  <a:lnTo>
                    <a:pt x="1797" y="73"/>
                  </a:lnTo>
                  <a:lnTo>
                    <a:pt x="1798" y="81"/>
                  </a:lnTo>
                  <a:lnTo>
                    <a:pt x="1798" y="80"/>
                  </a:lnTo>
                  <a:lnTo>
                    <a:pt x="1810" y="80"/>
                  </a:lnTo>
                  <a:lnTo>
                    <a:pt x="1810" y="79"/>
                  </a:lnTo>
                  <a:lnTo>
                    <a:pt x="1809" y="73"/>
                  </a:lnTo>
                  <a:close/>
                  <a:moveTo>
                    <a:pt x="12" y="80"/>
                  </a:moveTo>
                  <a:lnTo>
                    <a:pt x="12" y="80"/>
                  </a:lnTo>
                  <a:lnTo>
                    <a:pt x="12" y="81"/>
                  </a:lnTo>
                  <a:lnTo>
                    <a:pt x="12" y="80"/>
                  </a:lnTo>
                  <a:close/>
                  <a:moveTo>
                    <a:pt x="13" y="73"/>
                  </a:moveTo>
                  <a:lnTo>
                    <a:pt x="13" y="73"/>
                  </a:lnTo>
                  <a:close/>
                  <a:moveTo>
                    <a:pt x="1797" y="73"/>
                  </a:moveTo>
                  <a:lnTo>
                    <a:pt x="1797" y="73"/>
                  </a:lnTo>
                  <a:close/>
                  <a:moveTo>
                    <a:pt x="13" y="73"/>
                  </a:moveTo>
                  <a:lnTo>
                    <a:pt x="13" y="73"/>
                  </a:lnTo>
                  <a:close/>
                  <a:moveTo>
                    <a:pt x="1807" y="65"/>
                  </a:moveTo>
                  <a:lnTo>
                    <a:pt x="1795" y="65"/>
                  </a:lnTo>
                  <a:lnTo>
                    <a:pt x="1797" y="73"/>
                  </a:lnTo>
                  <a:lnTo>
                    <a:pt x="1809" y="73"/>
                  </a:lnTo>
                  <a:lnTo>
                    <a:pt x="1809" y="71"/>
                  </a:lnTo>
                  <a:lnTo>
                    <a:pt x="1807" y="65"/>
                  </a:lnTo>
                  <a:close/>
                  <a:moveTo>
                    <a:pt x="1799" y="45"/>
                  </a:moveTo>
                  <a:lnTo>
                    <a:pt x="1785" y="45"/>
                  </a:lnTo>
                  <a:lnTo>
                    <a:pt x="1786" y="46"/>
                  </a:lnTo>
                  <a:lnTo>
                    <a:pt x="1793" y="59"/>
                  </a:lnTo>
                  <a:lnTo>
                    <a:pt x="1795" y="66"/>
                  </a:lnTo>
                  <a:lnTo>
                    <a:pt x="1795" y="65"/>
                  </a:lnTo>
                  <a:lnTo>
                    <a:pt x="1807" y="65"/>
                  </a:lnTo>
                  <a:lnTo>
                    <a:pt x="1807" y="62"/>
                  </a:lnTo>
                  <a:lnTo>
                    <a:pt x="1804" y="54"/>
                  </a:lnTo>
                  <a:lnTo>
                    <a:pt x="1799" y="45"/>
                  </a:lnTo>
                  <a:close/>
                  <a:moveTo>
                    <a:pt x="15" y="65"/>
                  </a:moveTo>
                  <a:lnTo>
                    <a:pt x="15" y="65"/>
                  </a:lnTo>
                  <a:lnTo>
                    <a:pt x="15" y="66"/>
                  </a:lnTo>
                  <a:lnTo>
                    <a:pt x="15" y="65"/>
                  </a:lnTo>
                  <a:close/>
                  <a:moveTo>
                    <a:pt x="18" y="58"/>
                  </a:moveTo>
                  <a:lnTo>
                    <a:pt x="17" y="59"/>
                  </a:lnTo>
                  <a:lnTo>
                    <a:pt x="18" y="59"/>
                  </a:lnTo>
                  <a:lnTo>
                    <a:pt x="18" y="58"/>
                  </a:lnTo>
                  <a:close/>
                  <a:moveTo>
                    <a:pt x="18" y="59"/>
                  </a:moveTo>
                  <a:lnTo>
                    <a:pt x="17" y="59"/>
                  </a:lnTo>
                  <a:lnTo>
                    <a:pt x="18" y="59"/>
                  </a:lnTo>
                  <a:close/>
                  <a:moveTo>
                    <a:pt x="1793" y="58"/>
                  </a:moveTo>
                  <a:lnTo>
                    <a:pt x="1793" y="59"/>
                  </a:lnTo>
                  <a:lnTo>
                    <a:pt x="1793" y="58"/>
                  </a:lnTo>
                  <a:close/>
                  <a:moveTo>
                    <a:pt x="18" y="58"/>
                  </a:moveTo>
                  <a:lnTo>
                    <a:pt x="18" y="58"/>
                  </a:lnTo>
                  <a:lnTo>
                    <a:pt x="18" y="59"/>
                  </a:lnTo>
                  <a:lnTo>
                    <a:pt x="18" y="58"/>
                  </a:lnTo>
                  <a:close/>
                  <a:moveTo>
                    <a:pt x="25" y="45"/>
                  </a:moveTo>
                  <a:lnTo>
                    <a:pt x="24" y="46"/>
                  </a:lnTo>
                  <a:lnTo>
                    <a:pt x="25" y="46"/>
                  </a:lnTo>
                  <a:lnTo>
                    <a:pt x="25" y="45"/>
                  </a:lnTo>
                  <a:close/>
                  <a:moveTo>
                    <a:pt x="25" y="46"/>
                  </a:moveTo>
                  <a:lnTo>
                    <a:pt x="24" y="46"/>
                  </a:lnTo>
                  <a:lnTo>
                    <a:pt x="25" y="46"/>
                  </a:lnTo>
                  <a:close/>
                  <a:moveTo>
                    <a:pt x="1786" y="46"/>
                  </a:moveTo>
                  <a:lnTo>
                    <a:pt x="1786" y="46"/>
                  </a:lnTo>
                  <a:close/>
                  <a:moveTo>
                    <a:pt x="1785" y="45"/>
                  </a:moveTo>
                  <a:lnTo>
                    <a:pt x="1786" y="46"/>
                  </a:lnTo>
                  <a:lnTo>
                    <a:pt x="1785" y="45"/>
                  </a:lnTo>
                  <a:close/>
                  <a:moveTo>
                    <a:pt x="25" y="45"/>
                  </a:moveTo>
                  <a:lnTo>
                    <a:pt x="25" y="45"/>
                  </a:lnTo>
                  <a:lnTo>
                    <a:pt x="25" y="46"/>
                  </a:lnTo>
                  <a:lnTo>
                    <a:pt x="25" y="45"/>
                  </a:lnTo>
                  <a:close/>
                  <a:moveTo>
                    <a:pt x="1791" y="34"/>
                  </a:moveTo>
                  <a:lnTo>
                    <a:pt x="1776" y="34"/>
                  </a:lnTo>
                  <a:lnTo>
                    <a:pt x="1777" y="35"/>
                  </a:lnTo>
                  <a:lnTo>
                    <a:pt x="1786" y="46"/>
                  </a:lnTo>
                  <a:lnTo>
                    <a:pt x="1785" y="45"/>
                  </a:lnTo>
                  <a:lnTo>
                    <a:pt x="1799" y="45"/>
                  </a:lnTo>
                  <a:lnTo>
                    <a:pt x="1796" y="39"/>
                  </a:lnTo>
                  <a:lnTo>
                    <a:pt x="1791" y="34"/>
                  </a:lnTo>
                  <a:close/>
                  <a:moveTo>
                    <a:pt x="34" y="34"/>
                  </a:moveTo>
                  <a:lnTo>
                    <a:pt x="34" y="35"/>
                  </a:lnTo>
                  <a:lnTo>
                    <a:pt x="34" y="34"/>
                  </a:lnTo>
                  <a:close/>
                  <a:moveTo>
                    <a:pt x="34" y="35"/>
                  </a:moveTo>
                  <a:lnTo>
                    <a:pt x="34" y="35"/>
                  </a:lnTo>
                  <a:close/>
                  <a:moveTo>
                    <a:pt x="1776" y="35"/>
                  </a:moveTo>
                  <a:lnTo>
                    <a:pt x="1777" y="35"/>
                  </a:lnTo>
                  <a:lnTo>
                    <a:pt x="1776" y="35"/>
                  </a:lnTo>
                  <a:close/>
                  <a:moveTo>
                    <a:pt x="1776" y="34"/>
                  </a:moveTo>
                  <a:lnTo>
                    <a:pt x="1776" y="35"/>
                  </a:lnTo>
                  <a:lnTo>
                    <a:pt x="1777" y="35"/>
                  </a:lnTo>
                  <a:lnTo>
                    <a:pt x="1776" y="34"/>
                  </a:lnTo>
                  <a:close/>
                  <a:moveTo>
                    <a:pt x="1783" y="25"/>
                  </a:moveTo>
                  <a:lnTo>
                    <a:pt x="1765" y="25"/>
                  </a:lnTo>
                  <a:lnTo>
                    <a:pt x="1766" y="26"/>
                  </a:lnTo>
                  <a:lnTo>
                    <a:pt x="1765" y="26"/>
                  </a:lnTo>
                  <a:lnTo>
                    <a:pt x="1776" y="35"/>
                  </a:lnTo>
                  <a:lnTo>
                    <a:pt x="1776" y="34"/>
                  </a:lnTo>
                  <a:lnTo>
                    <a:pt x="1791" y="34"/>
                  </a:lnTo>
                  <a:lnTo>
                    <a:pt x="1785" y="26"/>
                  </a:lnTo>
                  <a:lnTo>
                    <a:pt x="1783" y="25"/>
                  </a:lnTo>
                  <a:close/>
                  <a:moveTo>
                    <a:pt x="35" y="34"/>
                  </a:moveTo>
                  <a:lnTo>
                    <a:pt x="34" y="34"/>
                  </a:lnTo>
                  <a:lnTo>
                    <a:pt x="34" y="35"/>
                  </a:lnTo>
                  <a:lnTo>
                    <a:pt x="35" y="34"/>
                  </a:lnTo>
                  <a:close/>
                  <a:moveTo>
                    <a:pt x="46" y="25"/>
                  </a:moveTo>
                  <a:lnTo>
                    <a:pt x="45" y="26"/>
                  </a:lnTo>
                  <a:lnTo>
                    <a:pt x="45" y="25"/>
                  </a:lnTo>
                  <a:lnTo>
                    <a:pt x="46" y="25"/>
                  </a:lnTo>
                  <a:close/>
                  <a:moveTo>
                    <a:pt x="45" y="25"/>
                  </a:moveTo>
                  <a:lnTo>
                    <a:pt x="45" y="26"/>
                  </a:lnTo>
                  <a:lnTo>
                    <a:pt x="45" y="25"/>
                  </a:lnTo>
                  <a:close/>
                  <a:moveTo>
                    <a:pt x="1765" y="25"/>
                  </a:moveTo>
                  <a:lnTo>
                    <a:pt x="1765" y="26"/>
                  </a:lnTo>
                  <a:lnTo>
                    <a:pt x="1766" y="26"/>
                  </a:lnTo>
                  <a:lnTo>
                    <a:pt x="1765" y="25"/>
                  </a:lnTo>
                  <a:close/>
                  <a:moveTo>
                    <a:pt x="1765" y="25"/>
                  </a:moveTo>
                  <a:lnTo>
                    <a:pt x="1765" y="25"/>
                  </a:lnTo>
                  <a:lnTo>
                    <a:pt x="1766" y="26"/>
                  </a:lnTo>
                  <a:lnTo>
                    <a:pt x="1765" y="25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5" y="25"/>
                  </a:lnTo>
                  <a:lnTo>
                    <a:pt x="46" y="25"/>
                  </a:lnTo>
                  <a:close/>
                  <a:moveTo>
                    <a:pt x="1752" y="18"/>
                  </a:moveTo>
                  <a:lnTo>
                    <a:pt x="1765" y="25"/>
                  </a:lnTo>
                  <a:lnTo>
                    <a:pt x="1783" y="25"/>
                  </a:lnTo>
                  <a:lnTo>
                    <a:pt x="1775" y="18"/>
                  </a:lnTo>
                  <a:lnTo>
                    <a:pt x="1752" y="18"/>
                  </a:lnTo>
                  <a:close/>
                  <a:moveTo>
                    <a:pt x="59" y="18"/>
                  </a:moveTo>
                  <a:lnTo>
                    <a:pt x="58" y="18"/>
                  </a:lnTo>
                  <a:lnTo>
                    <a:pt x="59" y="18"/>
                  </a:lnTo>
                  <a:close/>
                  <a:moveTo>
                    <a:pt x="1752" y="18"/>
                  </a:moveTo>
                  <a:lnTo>
                    <a:pt x="1752" y="18"/>
                  </a:lnTo>
                  <a:close/>
                  <a:moveTo>
                    <a:pt x="1775" y="18"/>
                  </a:moveTo>
                  <a:lnTo>
                    <a:pt x="1752" y="18"/>
                  </a:lnTo>
                  <a:lnTo>
                    <a:pt x="1775" y="18"/>
                  </a:lnTo>
                  <a:close/>
                  <a:moveTo>
                    <a:pt x="1769" y="14"/>
                  </a:moveTo>
                  <a:lnTo>
                    <a:pt x="1737" y="14"/>
                  </a:lnTo>
                  <a:lnTo>
                    <a:pt x="1738" y="14"/>
                  </a:lnTo>
                  <a:lnTo>
                    <a:pt x="1745" y="16"/>
                  </a:lnTo>
                  <a:lnTo>
                    <a:pt x="1752" y="18"/>
                  </a:lnTo>
                  <a:lnTo>
                    <a:pt x="1775" y="18"/>
                  </a:lnTo>
                  <a:lnTo>
                    <a:pt x="1772" y="15"/>
                  </a:lnTo>
                  <a:lnTo>
                    <a:pt x="1769" y="14"/>
                  </a:lnTo>
                  <a:close/>
                  <a:moveTo>
                    <a:pt x="1745" y="16"/>
                  </a:moveTo>
                  <a:lnTo>
                    <a:pt x="1745" y="16"/>
                  </a:lnTo>
                  <a:close/>
                  <a:moveTo>
                    <a:pt x="66" y="16"/>
                  </a:moveTo>
                  <a:lnTo>
                    <a:pt x="65" y="16"/>
                  </a:lnTo>
                  <a:lnTo>
                    <a:pt x="66" y="16"/>
                  </a:lnTo>
                  <a:close/>
                  <a:moveTo>
                    <a:pt x="1738" y="14"/>
                  </a:moveTo>
                  <a:lnTo>
                    <a:pt x="1738" y="14"/>
                  </a:lnTo>
                  <a:close/>
                  <a:moveTo>
                    <a:pt x="73" y="14"/>
                  </a:moveTo>
                  <a:lnTo>
                    <a:pt x="73" y="14"/>
                  </a:lnTo>
                  <a:lnTo>
                    <a:pt x="72" y="14"/>
                  </a:lnTo>
                  <a:lnTo>
                    <a:pt x="73" y="14"/>
                  </a:lnTo>
                  <a:close/>
                  <a:moveTo>
                    <a:pt x="1766" y="13"/>
                  </a:moveTo>
                  <a:lnTo>
                    <a:pt x="1730" y="13"/>
                  </a:lnTo>
                  <a:lnTo>
                    <a:pt x="1738" y="14"/>
                  </a:lnTo>
                  <a:lnTo>
                    <a:pt x="1737" y="14"/>
                  </a:lnTo>
                  <a:lnTo>
                    <a:pt x="1769" y="14"/>
                  </a:lnTo>
                  <a:lnTo>
                    <a:pt x="1766" y="13"/>
                  </a:lnTo>
                  <a:close/>
                  <a:moveTo>
                    <a:pt x="83" y="13"/>
                  </a:moveTo>
                  <a:lnTo>
                    <a:pt x="80" y="13"/>
                  </a:lnTo>
                  <a:lnTo>
                    <a:pt x="83" y="13"/>
                  </a:lnTo>
                  <a:close/>
                  <a:moveTo>
                    <a:pt x="1766" y="12"/>
                  </a:moveTo>
                  <a:lnTo>
                    <a:pt x="1722" y="12"/>
                  </a:lnTo>
                  <a:lnTo>
                    <a:pt x="1731" y="13"/>
                  </a:lnTo>
                  <a:lnTo>
                    <a:pt x="1730" y="13"/>
                  </a:lnTo>
                  <a:lnTo>
                    <a:pt x="1766" y="13"/>
                  </a:lnTo>
                  <a:lnTo>
                    <a:pt x="176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85" name="AutoShape 191">
              <a:extLst>
                <a:ext uri="{FF2B5EF4-FFF2-40B4-BE49-F238E27FC236}">
                  <a16:creationId xmlns:a16="http://schemas.microsoft.com/office/drawing/2014/main" id="{A3F28C99-E531-46B1-9D5B-F5AAC0604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" y="2347"/>
              <a:ext cx="4804" cy="1781"/>
            </a:xfrm>
            <a:custGeom>
              <a:avLst/>
              <a:gdLst>
                <a:gd name="T0" fmla="+- 0 2864 2769"/>
                <a:gd name="T1" fmla="*/ T0 w 4804"/>
                <a:gd name="T2" fmla="+- 0 3779 2348"/>
                <a:gd name="T3" fmla="*/ 3779 h 1781"/>
                <a:gd name="T4" fmla="+- 0 2824 2769"/>
                <a:gd name="T5" fmla="*/ T4 w 4804"/>
                <a:gd name="T6" fmla="+- 0 3779 2348"/>
                <a:gd name="T7" fmla="*/ 3779 h 1781"/>
                <a:gd name="T8" fmla="+- 0 2824 2769"/>
                <a:gd name="T9" fmla="*/ T8 w 4804"/>
                <a:gd name="T10" fmla="+- 0 3705 2348"/>
                <a:gd name="T11" fmla="*/ 3705 h 1781"/>
                <a:gd name="T12" fmla="+- 0 2808 2769"/>
                <a:gd name="T13" fmla="*/ T12 w 4804"/>
                <a:gd name="T14" fmla="+- 0 3705 2348"/>
                <a:gd name="T15" fmla="*/ 3705 h 1781"/>
                <a:gd name="T16" fmla="+- 0 2808 2769"/>
                <a:gd name="T17" fmla="*/ T16 w 4804"/>
                <a:gd name="T18" fmla="+- 0 3779 2348"/>
                <a:gd name="T19" fmla="*/ 3779 h 1781"/>
                <a:gd name="T20" fmla="+- 0 2769 2769"/>
                <a:gd name="T21" fmla="*/ T20 w 4804"/>
                <a:gd name="T22" fmla="+- 0 3779 2348"/>
                <a:gd name="T23" fmla="*/ 3779 h 1781"/>
                <a:gd name="T24" fmla="+- 0 2816 2769"/>
                <a:gd name="T25" fmla="*/ T24 w 4804"/>
                <a:gd name="T26" fmla="+- 0 3874 2348"/>
                <a:gd name="T27" fmla="*/ 3874 h 1781"/>
                <a:gd name="T28" fmla="+- 0 2856 2769"/>
                <a:gd name="T29" fmla="*/ T28 w 4804"/>
                <a:gd name="T30" fmla="+- 0 3794 2348"/>
                <a:gd name="T31" fmla="*/ 3794 h 1781"/>
                <a:gd name="T32" fmla="+- 0 2864 2769"/>
                <a:gd name="T33" fmla="*/ T32 w 4804"/>
                <a:gd name="T34" fmla="+- 0 3779 2348"/>
                <a:gd name="T35" fmla="*/ 3779 h 1781"/>
                <a:gd name="T36" fmla="+- 0 2868 2769"/>
                <a:gd name="T37" fmla="*/ T36 w 4804"/>
                <a:gd name="T38" fmla="+- 0 2444 2348"/>
                <a:gd name="T39" fmla="*/ 2444 h 1781"/>
                <a:gd name="T40" fmla="+- 0 2828 2769"/>
                <a:gd name="T41" fmla="*/ T40 w 4804"/>
                <a:gd name="T42" fmla="+- 0 2442 2348"/>
                <a:gd name="T43" fmla="*/ 2442 h 1781"/>
                <a:gd name="T44" fmla="+- 0 2832 2769"/>
                <a:gd name="T45" fmla="*/ T44 w 4804"/>
                <a:gd name="T46" fmla="+- 0 2348 2348"/>
                <a:gd name="T47" fmla="*/ 2348 h 1781"/>
                <a:gd name="T48" fmla="+- 0 2816 2769"/>
                <a:gd name="T49" fmla="*/ T48 w 4804"/>
                <a:gd name="T50" fmla="+- 0 2348 2348"/>
                <a:gd name="T51" fmla="*/ 2348 h 1781"/>
                <a:gd name="T52" fmla="+- 0 2812 2769"/>
                <a:gd name="T53" fmla="*/ T52 w 4804"/>
                <a:gd name="T54" fmla="+- 0 2441 2348"/>
                <a:gd name="T55" fmla="*/ 2441 h 1781"/>
                <a:gd name="T56" fmla="+- 0 2772 2769"/>
                <a:gd name="T57" fmla="*/ T56 w 4804"/>
                <a:gd name="T58" fmla="+- 0 2440 2348"/>
                <a:gd name="T59" fmla="*/ 2440 h 1781"/>
                <a:gd name="T60" fmla="+- 0 2816 2769"/>
                <a:gd name="T61" fmla="*/ T60 w 4804"/>
                <a:gd name="T62" fmla="+- 0 2537 2348"/>
                <a:gd name="T63" fmla="*/ 2537 h 1781"/>
                <a:gd name="T64" fmla="+- 0 2860 2769"/>
                <a:gd name="T65" fmla="*/ T64 w 4804"/>
                <a:gd name="T66" fmla="+- 0 2458 2348"/>
                <a:gd name="T67" fmla="*/ 2458 h 1781"/>
                <a:gd name="T68" fmla="+- 0 2868 2769"/>
                <a:gd name="T69" fmla="*/ T68 w 4804"/>
                <a:gd name="T70" fmla="+- 0 2444 2348"/>
                <a:gd name="T71" fmla="*/ 2444 h 1781"/>
                <a:gd name="T72" fmla="+- 0 7572 2769"/>
                <a:gd name="T73" fmla="*/ T72 w 4804"/>
                <a:gd name="T74" fmla="+- 0 3518 2348"/>
                <a:gd name="T75" fmla="*/ 3518 h 1781"/>
                <a:gd name="T76" fmla="+- 0 7556 2769"/>
                <a:gd name="T77" fmla="*/ T76 w 4804"/>
                <a:gd name="T78" fmla="+- 0 3510 2348"/>
                <a:gd name="T79" fmla="*/ 3510 h 1781"/>
                <a:gd name="T80" fmla="+- 0 7477 2769"/>
                <a:gd name="T81" fmla="*/ T80 w 4804"/>
                <a:gd name="T82" fmla="+- 0 3471 2348"/>
                <a:gd name="T83" fmla="*/ 3471 h 1781"/>
                <a:gd name="T84" fmla="+- 0 7477 2769"/>
                <a:gd name="T85" fmla="*/ T84 w 4804"/>
                <a:gd name="T86" fmla="+- 0 3510 2348"/>
                <a:gd name="T87" fmla="*/ 3510 h 1781"/>
                <a:gd name="T88" fmla="+- 0 6813 2769"/>
                <a:gd name="T89" fmla="*/ T88 w 4804"/>
                <a:gd name="T90" fmla="+- 0 3510 2348"/>
                <a:gd name="T91" fmla="*/ 3510 h 1781"/>
                <a:gd name="T92" fmla="+- 0 6813 2769"/>
                <a:gd name="T93" fmla="*/ T92 w 4804"/>
                <a:gd name="T94" fmla="+- 0 4113 2348"/>
                <a:gd name="T95" fmla="*/ 4113 h 1781"/>
                <a:gd name="T96" fmla="+- 0 3716 2769"/>
                <a:gd name="T97" fmla="*/ T96 w 4804"/>
                <a:gd name="T98" fmla="+- 0 4113 2348"/>
                <a:gd name="T99" fmla="*/ 4113 h 1781"/>
                <a:gd name="T100" fmla="+- 0 3716 2769"/>
                <a:gd name="T101" fmla="*/ T100 w 4804"/>
                <a:gd name="T102" fmla="+- 0 4128 2348"/>
                <a:gd name="T103" fmla="*/ 4128 h 1781"/>
                <a:gd name="T104" fmla="+- 0 6829 2769"/>
                <a:gd name="T105" fmla="*/ T104 w 4804"/>
                <a:gd name="T106" fmla="+- 0 4128 2348"/>
                <a:gd name="T107" fmla="*/ 4128 h 1781"/>
                <a:gd name="T108" fmla="+- 0 6829 2769"/>
                <a:gd name="T109" fmla="*/ T108 w 4804"/>
                <a:gd name="T110" fmla="+- 0 4120 2348"/>
                <a:gd name="T111" fmla="*/ 4120 h 1781"/>
                <a:gd name="T112" fmla="+- 0 6829 2769"/>
                <a:gd name="T113" fmla="*/ T112 w 4804"/>
                <a:gd name="T114" fmla="+- 0 4113 2348"/>
                <a:gd name="T115" fmla="*/ 4113 h 1781"/>
                <a:gd name="T116" fmla="+- 0 6829 2769"/>
                <a:gd name="T117" fmla="*/ T116 w 4804"/>
                <a:gd name="T118" fmla="+- 0 3526 2348"/>
                <a:gd name="T119" fmla="*/ 3526 h 1781"/>
                <a:gd name="T120" fmla="+- 0 7477 2769"/>
                <a:gd name="T121" fmla="*/ T120 w 4804"/>
                <a:gd name="T122" fmla="+- 0 3526 2348"/>
                <a:gd name="T123" fmla="*/ 3526 h 1781"/>
                <a:gd name="T124" fmla="+- 0 7477 2769"/>
                <a:gd name="T125" fmla="*/ T124 w 4804"/>
                <a:gd name="T126" fmla="+- 0 3566 2348"/>
                <a:gd name="T127" fmla="*/ 3566 h 1781"/>
                <a:gd name="T128" fmla="+- 0 7556 2769"/>
                <a:gd name="T129" fmla="*/ T128 w 4804"/>
                <a:gd name="T130" fmla="+- 0 3526 2348"/>
                <a:gd name="T131" fmla="*/ 3526 h 1781"/>
                <a:gd name="T132" fmla="+- 0 7572 2769"/>
                <a:gd name="T133" fmla="*/ T132 w 4804"/>
                <a:gd name="T134" fmla="+- 0 3518 2348"/>
                <a:gd name="T135" fmla="*/ 3518 h 178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</a:cxnLst>
              <a:rect l="0" t="0" r="r" b="b"/>
              <a:pathLst>
                <a:path w="4804" h="1781">
                  <a:moveTo>
                    <a:pt x="95" y="1431"/>
                  </a:moveTo>
                  <a:lnTo>
                    <a:pt x="55" y="1431"/>
                  </a:lnTo>
                  <a:lnTo>
                    <a:pt x="55" y="1357"/>
                  </a:lnTo>
                  <a:lnTo>
                    <a:pt x="39" y="1357"/>
                  </a:lnTo>
                  <a:lnTo>
                    <a:pt x="39" y="1431"/>
                  </a:lnTo>
                  <a:lnTo>
                    <a:pt x="0" y="1431"/>
                  </a:lnTo>
                  <a:lnTo>
                    <a:pt x="47" y="1526"/>
                  </a:lnTo>
                  <a:lnTo>
                    <a:pt x="87" y="1446"/>
                  </a:lnTo>
                  <a:lnTo>
                    <a:pt x="95" y="1431"/>
                  </a:lnTo>
                  <a:close/>
                  <a:moveTo>
                    <a:pt x="99" y="96"/>
                  </a:moveTo>
                  <a:lnTo>
                    <a:pt x="59" y="94"/>
                  </a:lnTo>
                  <a:lnTo>
                    <a:pt x="63" y="0"/>
                  </a:lnTo>
                  <a:lnTo>
                    <a:pt x="47" y="0"/>
                  </a:lnTo>
                  <a:lnTo>
                    <a:pt x="43" y="93"/>
                  </a:lnTo>
                  <a:lnTo>
                    <a:pt x="3" y="92"/>
                  </a:lnTo>
                  <a:lnTo>
                    <a:pt x="47" y="189"/>
                  </a:lnTo>
                  <a:lnTo>
                    <a:pt x="91" y="110"/>
                  </a:lnTo>
                  <a:lnTo>
                    <a:pt x="99" y="96"/>
                  </a:lnTo>
                  <a:close/>
                  <a:moveTo>
                    <a:pt x="4803" y="1170"/>
                  </a:moveTo>
                  <a:lnTo>
                    <a:pt x="4787" y="1162"/>
                  </a:lnTo>
                  <a:lnTo>
                    <a:pt x="4708" y="1123"/>
                  </a:lnTo>
                  <a:lnTo>
                    <a:pt x="4708" y="1162"/>
                  </a:lnTo>
                  <a:lnTo>
                    <a:pt x="4044" y="1162"/>
                  </a:lnTo>
                  <a:lnTo>
                    <a:pt x="4044" y="1765"/>
                  </a:lnTo>
                  <a:lnTo>
                    <a:pt x="947" y="1765"/>
                  </a:lnTo>
                  <a:lnTo>
                    <a:pt x="947" y="1780"/>
                  </a:lnTo>
                  <a:lnTo>
                    <a:pt x="4060" y="1780"/>
                  </a:lnTo>
                  <a:lnTo>
                    <a:pt x="4060" y="1772"/>
                  </a:lnTo>
                  <a:lnTo>
                    <a:pt x="4060" y="1765"/>
                  </a:lnTo>
                  <a:lnTo>
                    <a:pt x="4060" y="1178"/>
                  </a:lnTo>
                  <a:lnTo>
                    <a:pt x="4708" y="1178"/>
                  </a:lnTo>
                  <a:lnTo>
                    <a:pt x="4708" y="1218"/>
                  </a:lnTo>
                  <a:lnTo>
                    <a:pt x="4787" y="1178"/>
                  </a:lnTo>
                  <a:lnTo>
                    <a:pt x="4803" y="117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86" name="AutoShape 190">
              <a:extLst>
                <a:ext uri="{FF2B5EF4-FFF2-40B4-BE49-F238E27FC236}">
                  <a16:creationId xmlns:a16="http://schemas.microsoft.com/office/drawing/2014/main" id="{461F67C4-69D4-417B-A5ED-39B4F1B55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9" y="2968"/>
              <a:ext cx="1102" cy="1102"/>
            </a:xfrm>
            <a:custGeom>
              <a:avLst/>
              <a:gdLst>
                <a:gd name="T0" fmla="+- 0 8111 7560"/>
                <a:gd name="T1" fmla="*/ T0 w 1102"/>
                <a:gd name="T2" fmla="+- 0 2969 2969"/>
                <a:gd name="T3" fmla="*/ 2969 h 1102"/>
                <a:gd name="T4" fmla="+- 0 7560 7560"/>
                <a:gd name="T5" fmla="*/ T4 w 1102"/>
                <a:gd name="T6" fmla="+- 0 3519 2969"/>
                <a:gd name="T7" fmla="*/ 3519 h 1102"/>
                <a:gd name="T8" fmla="+- 0 8111 7560"/>
                <a:gd name="T9" fmla="*/ T8 w 1102"/>
                <a:gd name="T10" fmla="+- 0 4070 2969"/>
                <a:gd name="T11" fmla="*/ 4070 h 1102"/>
                <a:gd name="T12" fmla="+- 0 8128 7560"/>
                <a:gd name="T13" fmla="*/ T12 w 1102"/>
                <a:gd name="T14" fmla="+- 0 4053 2969"/>
                <a:gd name="T15" fmla="*/ 4053 h 1102"/>
                <a:gd name="T16" fmla="+- 0 8105 7560"/>
                <a:gd name="T17" fmla="*/ T16 w 1102"/>
                <a:gd name="T18" fmla="+- 0 4053 2969"/>
                <a:gd name="T19" fmla="*/ 4053 h 1102"/>
                <a:gd name="T20" fmla="+- 0 8111 7560"/>
                <a:gd name="T21" fmla="*/ T20 w 1102"/>
                <a:gd name="T22" fmla="+- 0 4047 2969"/>
                <a:gd name="T23" fmla="*/ 4047 h 1102"/>
                <a:gd name="T24" fmla="+- 0 7588 7560"/>
                <a:gd name="T25" fmla="*/ T24 w 1102"/>
                <a:gd name="T26" fmla="+- 0 3525 2969"/>
                <a:gd name="T27" fmla="*/ 3525 h 1102"/>
                <a:gd name="T28" fmla="+- 0 7577 7560"/>
                <a:gd name="T29" fmla="*/ T28 w 1102"/>
                <a:gd name="T30" fmla="+- 0 3525 2969"/>
                <a:gd name="T31" fmla="*/ 3525 h 1102"/>
                <a:gd name="T32" fmla="+- 0 7577 7560"/>
                <a:gd name="T33" fmla="*/ T32 w 1102"/>
                <a:gd name="T34" fmla="+- 0 3514 2969"/>
                <a:gd name="T35" fmla="*/ 3514 h 1102"/>
                <a:gd name="T36" fmla="+- 0 7588 7560"/>
                <a:gd name="T37" fmla="*/ T36 w 1102"/>
                <a:gd name="T38" fmla="+- 0 3514 2969"/>
                <a:gd name="T39" fmla="*/ 3514 h 1102"/>
                <a:gd name="T40" fmla="+- 0 8111 7560"/>
                <a:gd name="T41" fmla="*/ T40 w 1102"/>
                <a:gd name="T42" fmla="+- 0 2991 2969"/>
                <a:gd name="T43" fmla="*/ 2991 h 1102"/>
                <a:gd name="T44" fmla="+- 0 8105 7560"/>
                <a:gd name="T45" fmla="*/ T44 w 1102"/>
                <a:gd name="T46" fmla="+- 0 2985 2969"/>
                <a:gd name="T47" fmla="*/ 2985 h 1102"/>
                <a:gd name="T48" fmla="+- 0 8127 7560"/>
                <a:gd name="T49" fmla="*/ T48 w 1102"/>
                <a:gd name="T50" fmla="+- 0 2985 2969"/>
                <a:gd name="T51" fmla="*/ 2985 h 1102"/>
                <a:gd name="T52" fmla="+- 0 8111 7560"/>
                <a:gd name="T53" fmla="*/ T52 w 1102"/>
                <a:gd name="T54" fmla="+- 0 2969 2969"/>
                <a:gd name="T55" fmla="*/ 2969 h 1102"/>
                <a:gd name="T56" fmla="+- 0 8111 7560"/>
                <a:gd name="T57" fmla="*/ T56 w 1102"/>
                <a:gd name="T58" fmla="+- 0 4047 2969"/>
                <a:gd name="T59" fmla="*/ 4047 h 1102"/>
                <a:gd name="T60" fmla="+- 0 8105 7560"/>
                <a:gd name="T61" fmla="*/ T60 w 1102"/>
                <a:gd name="T62" fmla="+- 0 4053 2969"/>
                <a:gd name="T63" fmla="*/ 4053 h 1102"/>
                <a:gd name="T64" fmla="+- 0 8116 7560"/>
                <a:gd name="T65" fmla="*/ T64 w 1102"/>
                <a:gd name="T66" fmla="+- 0 4053 2969"/>
                <a:gd name="T67" fmla="*/ 4053 h 1102"/>
                <a:gd name="T68" fmla="+- 0 8111 7560"/>
                <a:gd name="T69" fmla="*/ T68 w 1102"/>
                <a:gd name="T70" fmla="+- 0 4047 2969"/>
                <a:gd name="T71" fmla="*/ 4047 h 1102"/>
                <a:gd name="T72" fmla="+- 0 8639 7560"/>
                <a:gd name="T73" fmla="*/ T72 w 1102"/>
                <a:gd name="T74" fmla="+- 0 3519 2969"/>
                <a:gd name="T75" fmla="*/ 3519 h 1102"/>
                <a:gd name="T76" fmla="+- 0 8111 7560"/>
                <a:gd name="T77" fmla="*/ T76 w 1102"/>
                <a:gd name="T78" fmla="+- 0 4047 2969"/>
                <a:gd name="T79" fmla="*/ 4047 h 1102"/>
                <a:gd name="T80" fmla="+- 0 8116 7560"/>
                <a:gd name="T81" fmla="*/ T80 w 1102"/>
                <a:gd name="T82" fmla="+- 0 4053 2969"/>
                <a:gd name="T83" fmla="*/ 4053 h 1102"/>
                <a:gd name="T84" fmla="+- 0 8128 7560"/>
                <a:gd name="T85" fmla="*/ T84 w 1102"/>
                <a:gd name="T86" fmla="+- 0 4053 2969"/>
                <a:gd name="T87" fmla="*/ 4053 h 1102"/>
                <a:gd name="T88" fmla="+- 0 8656 7560"/>
                <a:gd name="T89" fmla="*/ T88 w 1102"/>
                <a:gd name="T90" fmla="+- 0 3525 2969"/>
                <a:gd name="T91" fmla="*/ 3525 h 1102"/>
                <a:gd name="T92" fmla="+- 0 8645 7560"/>
                <a:gd name="T93" fmla="*/ T92 w 1102"/>
                <a:gd name="T94" fmla="+- 0 3525 2969"/>
                <a:gd name="T95" fmla="*/ 3525 h 1102"/>
                <a:gd name="T96" fmla="+- 0 8639 7560"/>
                <a:gd name="T97" fmla="*/ T96 w 1102"/>
                <a:gd name="T98" fmla="+- 0 3519 2969"/>
                <a:gd name="T99" fmla="*/ 3519 h 1102"/>
                <a:gd name="T100" fmla="+- 0 7577 7560"/>
                <a:gd name="T101" fmla="*/ T100 w 1102"/>
                <a:gd name="T102" fmla="+- 0 3514 2969"/>
                <a:gd name="T103" fmla="*/ 3514 h 1102"/>
                <a:gd name="T104" fmla="+- 0 7577 7560"/>
                <a:gd name="T105" fmla="*/ T104 w 1102"/>
                <a:gd name="T106" fmla="+- 0 3525 2969"/>
                <a:gd name="T107" fmla="*/ 3525 h 1102"/>
                <a:gd name="T108" fmla="+- 0 7582 7560"/>
                <a:gd name="T109" fmla="*/ T108 w 1102"/>
                <a:gd name="T110" fmla="+- 0 3519 2969"/>
                <a:gd name="T111" fmla="*/ 3519 h 1102"/>
                <a:gd name="T112" fmla="+- 0 7577 7560"/>
                <a:gd name="T113" fmla="*/ T112 w 1102"/>
                <a:gd name="T114" fmla="+- 0 3514 2969"/>
                <a:gd name="T115" fmla="*/ 3514 h 1102"/>
                <a:gd name="T116" fmla="+- 0 7582 7560"/>
                <a:gd name="T117" fmla="*/ T116 w 1102"/>
                <a:gd name="T118" fmla="+- 0 3519 2969"/>
                <a:gd name="T119" fmla="*/ 3519 h 1102"/>
                <a:gd name="T120" fmla="+- 0 7577 7560"/>
                <a:gd name="T121" fmla="*/ T120 w 1102"/>
                <a:gd name="T122" fmla="+- 0 3525 2969"/>
                <a:gd name="T123" fmla="*/ 3525 h 1102"/>
                <a:gd name="T124" fmla="+- 0 7588 7560"/>
                <a:gd name="T125" fmla="*/ T124 w 1102"/>
                <a:gd name="T126" fmla="+- 0 3525 2969"/>
                <a:gd name="T127" fmla="*/ 3525 h 1102"/>
                <a:gd name="T128" fmla="+- 0 7582 7560"/>
                <a:gd name="T129" fmla="*/ T128 w 1102"/>
                <a:gd name="T130" fmla="+- 0 3519 2969"/>
                <a:gd name="T131" fmla="*/ 3519 h 1102"/>
                <a:gd name="T132" fmla="+- 0 8645 7560"/>
                <a:gd name="T133" fmla="*/ T132 w 1102"/>
                <a:gd name="T134" fmla="+- 0 3514 2969"/>
                <a:gd name="T135" fmla="*/ 3514 h 1102"/>
                <a:gd name="T136" fmla="+- 0 8639 7560"/>
                <a:gd name="T137" fmla="*/ T136 w 1102"/>
                <a:gd name="T138" fmla="+- 0 3519 2969"/>
                <a:gd name="T139" fmla="*/ 3519 h 1102"/>
                <a:gd name="T140" fmla="+- 0 8645 7560"/>
                <a:gd name="T141" fmla="*/ T140 w 1102"/>
                <a:gd name="T142" fmla="+- 0 3525 2969"/>
                <a:gd name="T143" fmla="*/ 3525 h 1102"/>
                <a:gd name="T144" fmla="+- 0 8645 7560"/>
                <a:gd name="T145" fmla="*/ T144 w 1102"/>
                <a:gd name="T146" fmla="+- 0 3514 2969"/>
                <a:gd name="T147" fmla="*/ 3514 h 1102"/>
                <a:gd name="T148" fmla="+- 0 8656 7560"/>
                <a:gd name="T149" fmla="*/ T148 w 1102"/>
                <a:gd name="T150" fmla="+- 0 3514 2969"/>
                <a:gd name="T151" fmla="*/ 3514 h 1102"/>
                <a:gd name="T152" fmla="+- 0 8645 7560"/>
                <a:gd name="T153" fmla="*/ T152 w 1102"/>
                <a:gd name="T154" fmla="+- 0 3514 2969"/>
                <a:gd name="T155" fmla="*/ 3514 h 1102"/>
                <a:gd name="T156" fmla="+- 0 8645 7560"/>
                <a:gd name="T157" fmla="*/ T156 w 1102"/>
                <a:gd name="T158" fmla="+- 0 3525 2969"/>
                <a:gd name="T159" fmla="*/ 3525 h 1102"/>
                <a:gd name="T160" fmla="+- 0 8656 7560"/>
                <a:gd name="T161" fmla="*/ T160 w 1102"/>
                <a:gd name="T162" fmla="+- 0 3525 2969"/>
                <a:gd name="T163" fmla="*/ 3525 h 1102"/>
                <a:gd name="T164" fmla="+- 0 8662 7560"/>
                <a:gd name="T165" fmla="*/ T164 w 1102"/>
                <a:gd name="T166" fmla="+- 0 3519 2969"/>
                <a:gd name="T167" fmla="*/ 3519 h 1102"/>
                <a:gd name="T168" fmla="+- 0 8656 7560"/>
                <a:gd name="T169" fmla="*/ T168 w 1102"/>
                <a:gd name="T170" fmla="+- 0 3514 2969"/>
                <a:gd name="T171" fmla="*/ 3514 h 1102"/>
                <a:gd name="T172" fmla="+- 0 7588 7560"/>
                <a:gd name="T173" fmla="*/ T172 w 1102"/>
                <a:gd name="T174" fmla="+- 0 3514 2969"/>
                <a:gd name="T175" fmla="*/ 3514 h 1102"/>
                <a:gd name="T176" fmla="+- 0 7577 7560"/>
                <a:gd name="T177" fmla="*/ T176 w 1102"/>
                <a:gd name="T178" fmla="+- 0 3514 2969"/>
                <a:gd name="T179" fmla="*/ 3514 h 1102"/>
                <a:gd name="T180" fmla="+- 0 7582 7560"/>
                <a:gd name="T181" fmla="*/ T180 w 1102"/>
                <a:gd name="T182" fmla="+- 0 3519 2969"/>
                <a:gd name="T183" fmla="*/ 3519 h 1102"/>
                <a:gd name="T184" fmla="+- 0 7588 7560"/>
                <a:gd name="T185" fmla="*/ T184 w 1102"/>
                <a:gd name="T186" fmla="+- 0 3514 2969"/>
                <a:gd name="T187" fmla="*/ 3514 h 1102"/>
                <a:gd name="T188" fmla="+- 0 8127 7560"/>
                <a:gd name="T189" fmla="*/ T188 w 1102"/>
                <a:gd name="T190" fmla="+- 0 2985 2969"/>
                <a:gd name="T191" fmla="*/ 2985 h 1102"/>
                <a:gd name="T192" fmla="+- 0 8116 7560"/>
                <a:gd name="T193" fmla="*/ T192 w 1102"/>
                <a:gd name="T194" fmla="+- 0 2985 2969"/>
                <a:gd name="T195" fmla="*/ 2985 h 1102"/>
                <a:gd name="T196" fmla="+- 0 8111 7560"/>
                <a:gd name="T197" fmla="*/ T196 w 1102"/>
                <a:gd name="T198" fmla="+- 0 2991 2969"/>
                <a:gd name="T199" fmla="*/ 2991 h 1102"/>
                <a:gd name="T200" fmla="+- 0 8639 7560"/>
                <a:gd name="T201" fmla="*/ T200 w 1102"/>
                <a:gd name="T202" fmla="+- 0 3519 2969"/>
                <a:gd name="T203" fmla="*/ 3519 h 1102"/>
                <a:gd name="T204" fmla="+- 0 8645 7560"/>
                <a:gd name="T205" fmla="*/ T204 w 1102"/>
                <a:gd name="T206" fmla="+- 0 3514 2969"/>
                <a:gd name="T207" fmla="*/ 3514 h 1102"/>
                <a:gd name="T208" fmla="+- 0 8656 7560"/>
                <a:gd name="T209" fmla="*/ T208 w 1102"/>
                <a:gd name="T210" fmla="+- 0 3514 2969"/>
                <a:gd name="T211" fmla="*/ 3514 h 1102"/>
                <a:gd name="T212" fmla="+- 0 8127 7560"/>
                <a:gd name="T213" fmla="*/ T212 w 1102"/>
                <a:gd name="T214" fmla="+- 0 2985 2969"/>
                <a:gd name="T215" fmla="*/ 2985 h 1102"/>
                <a:gd name="T216" fmla="+- 0 8116 7560"/>
                <a:gd name="T217" fmla="*/ T216 w 1102"/>
                <a:gd name="T218" fmla="+- 0 2985 2969"/>
                <a:gd name="T219" fmla="*/ 2985 h 1102"/>
                <a:gd name="T220" fmla="+- 0 8105 7560"/>
                <a:gd name="T221" fmla="*/ T220 w 1102"/>
                <a:gd name="T222" fmla="+- 0 2985 2969"/>
                <a:gd name="T223" fmla="*/ 2985 h 1102"/>
                <a:gd name="T224" fmla="+- 0 8111 7560"/>
                <a:gd name="T225" fmla="*/ T224 w 1102"/>
                <a:gd name="T226" fmla="+- 0 2991 2969"/>
                <a:gd name="T227" fmla="*/ 2991 h 1102"/>
                <a:gd name="T228" fmla="+- 0 8116 7560"/>
                <a:gd name="T229" fmla="*/ T228 w 1102"/>
                <a:gd name="T230" fmla="+- 0 2985 2969"/>
                <a:gd name="T231" fmla="*/ 2985 h 110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1102" h="1102">
                  <a:moveTo>
                    <a:pt x="551" y="0"/>
                  </a:moveTo>
                  <a:lnTo>
                    <a:pt x="0" y="550"/>
                  </a:lnTo>
                  <a:lnTo>
                    <a:pt x="551" y="1101"/>
                  </a:lnTo>
                  <a:lnTo>
                    <a:pt x="568" y="1084"/>
                  </a:lnTo>
                  <a:lnTo>
                    <a:pt x="545" y="1084"/>
                  </a:lnTo>
                  <a:lnTo>
                    <a:pt x="551" y="1078"/>
                  </a:lnTo>
                  <a:lnTo>
                    <a:pt x="28" y="556"/>
                  </a:lnTo>
                  <a:lnTo>
                    <a:pt x="17" y="556"/>
                  </a:lnTo>
                  <a:lnTo>
                    <a:pt x="17" y="545"/>
                  </a:lnTo>
                  <a:lnTo>
                    <a:pt x="28" y="545"/>
                  </a:lnTo>
                  <a:lnTo>
                    <a:pt x="551" y="22"/>
                  </a:lnTo>
                  <a:lnTo>
                    <a:pt x="545" y="16"/>
                  </a:lnTo>
                  <a:lnTo>
                    <a:pt x="567" y="16"/>
                  </a:lnTo>
                  <a:lnTo>
                    <a:pt x="551" y="0"/>
                  </a:lnTo>
                  <a:close/>
                  <a:moveTo>
                    <a:pt x="551" y="1078"/>
                  </a:moveTo>
                  <a:lnTo>
                    <a:pt x="545" y="1084"/>
                  </a:lnTo>
                  <a:lnTo>
                    <a:pt x="556" y="1084"/>
                  </a:lnTo>
                  <a:lnTo>
                    <a:pt x="551" y="1078"/>
                  </a:lnTo>
                  <a:close/>
                  <a:moveTo>
                    <a:pt x="1079" y="550"/>
                  </a:moveTo>
                  <a:lnTo>
                    <a:pt x="551" y="1078"/>
                  </a:lnTo>
                  <a:lnTo>
                    <a:pt x="556" y="1084"/>
                  </a:lnTo>
                  <a:lnTo>
                    <a:pt x="568" y="1084"/>
                  </a:lnTo>
                  <a:lnTo>
                    <a:pt x="1096" y="556"/>
                  </a:lnTo>
                  <a:lnTo>
                    <a:pt x="1085" y="556"/>
                  </a:lnTo>
                  <a:lnTo>
                    <a:pt x="1079" y="550"/>
                  </a:lnTo>
                  <a:close/>
                  <a:moveTo>
                    <a:pt x="17" y="545"/>
                  </a:moveTo>
                  <a:lnTo>
                    <a:pt x="17" y="556"/>
                  </a:lnTo>
                  <a:lnTo>
                    <a:pt x="22" y="550"/>
                  </a:lnTo>
                  <a:lnTo>
                    <a:pt x="17" y="545"/>
                  </a:lnTo>
                  <a:close/>
                  <a:moveTo>
                    <a:pt x="22" y="550"/>
                  </a:moveTo>
                  <a:lnTo>
                    <a:pt x="17" y="556"/>
                  </a:lnTo>
                  <a:lnTo>
                    <a:pt x="28" y="556"/>
                  </a:lnTo>
                  <a:lnTo>
                    <a:pt x="22" y="550"/>
                  </a:lnTo>
                  <a:close/>
                  <a:moveTo>
                    <a:pt x="1085" y="545"/>
                  </a:moveTo>
                  <a:lnTo>
                    <a:pt x="1079" y="550"/>
                  </a:lnTo>
                  <a:lnTo>
                    <a:pt x="1085" y="556"/>
                  </a:lnTo>
                  <a:lnTo>
                    <a:pt x="1085" y="545"/>
                  </a:lnTo>
                  <a:close/>
                  <a:moveTo>
                    <a:pt x="1096" y="545"/>
                  </a:moveTo>
                  <a:lnTo>
                    <a:pt x="1085" y="545"/>
                  </a:lnTo>
                  <a:lnTo>
                    <a:pt x="1085" y="556"/>
                  </a:lnTo>
                  <a:lnTo>
                    <a:pt x="1096" y="556"/>
                  </a:lnTo>
                  <a:lnTo>
                    <a:pt x="1102" y="550"/>
                  </a:lnTo>
                  <a:lnTo>
                    <a:pt x="1096" y="545"/>
                  </a:lnTo>
                  <a:close/>
                  <a:moveTo>
                    <a:pt x="28" y="545"/>
                  </a:moveTo>
                  <a:lnTo>
                    <a:pt x="17" y="545"/>
                  </a:lnTo>
                  <a:lnTo>
                    <a:pt x="22" y="550"/>
                  </a:lnTo>
                  <a:lnTo>
                    <a:pt x="28" y="545"/>
                  </a:lnTo>
                  <a:close/>
                  <a:moveTo>
                    <a:pt x="567" y="16"/>
                  </a:moveTo>
                  <a:lnTo>
                    <a:pt x="556" y="16"/>
                  </a:lnTo>
                  <a:lnTo>
                    <a:pt x="551" y="22"/>
                  </a:lnTo>
                  <a:lnTo>
                    <a:pt x="1079" y="550"/>
                  </a:lnTo>
                  <a:lnTo>
                    <a:pt x="1085" y="545"/>
                  </a:lnTo>
                  <a:lnTo>
                    <a:pt x="1096" y="545"/>
                  </a:lnTo>
                  <a:lnTo>
                    <a:pt x="567" y="16"/>
                  </a:lnTo>
                  <a:close/>
                  <a:moveTo>
                    <a:pt x="556" y="16"/>
                  </a:moveTo>
                  <a:lnTo>
                    <a:pt x="545" y="16"/>
                  </a:lnTo>
                  <a:lnTo>
                    <a:pt x="551" y="22"/>
                  </a:lnTo>
                  <a:lnTo>
                    <a:pt x="556" y="16"/>
                  </a:lnTo>
                  <a:close/>
                </a:path>
              </a:pathLst>
            </a:custGeom>
            <a:solidFill>
              <a:srgbClr val="001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87" name="AutoShape 189">
              <a:extLst>
                <a:ext uri="{FF2B5EF4-FFF2-40B4-BE49-F238E27FC236}">
                  <a16:creationId xmlns:a16="http://schemas.microsoft.com/office/drawing/2014/main" id="{A59C913B-27A4-4915-A43D-9771BEBB7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0" y="3470"/>
              <a:ext cx="605" cy="96"/>
            </a:xfrm>
            <a:custGeom>
              <a:avLst/>
              <a:gdLst>
                <a:gd name="T0" fmla="+- 0 9239 8650"/>
                <a:gd name="T1" fmla="*/ T0 w 605"/>
                <a:gd name="T2" fmla="+- 0 3510 3471"/>
                <a:gd name="T3" fmla="*/ 3510 h 96"/>
                <a:gd name="T4" fmla="+- 0 9176 8650"/>
                <a:gd name="T5" fmla="*/ T4 w 605"/>
                <a:gd name="T6" fmla="+- 0 3510 3471"/>
                <a:gd name="T7" fmla="*/ 3510 h 96"/>
                <a:gd name="T8" fmla="+- 0 9176 8650"/>
                <a:gd name="T9" fmla="*/ T8 w 605"/>
                <a:gd name="T10" fmla="+- 0 3526 3471"/>
                <a:gd name="T11" fmla="*/ 3526 h 96"/>
                <a:gd name="T12" fmla="+- 0 9160 8650"/>
                <a:gd name="T13" fmla="*/ T12 w 605"/>
                <a:gd name="T14" fmla="+- 0 3526 3471"/>
                <a:gd name="T15" fmla="*/ 3526 h 96"/>
                <a:gd name="T16" fmla="+- 0 9160 8650"/>
                <a:gd name="T17" fmla="*/ T16 w 605"/>
                <a:gd name="T18" fmla="+- 0 3566 3471"/>
                <a:gd name="T19" fmla="*/ 3566 h 96"/>
                <a:gd name="T20" fmla="+- 0 9255 8650"/>
                <a:gd name="T21" fmla="*/ T20 w 605"/>
                <a:gd name="T22" fmla="+- 0 3518 3471"/>
                <a:gd name="T23" fmla="*/ 3518 h 96"/>
                <a:gd name="T24" fmla="+- 0 9239 8650"/>
                <a:gd name="T25" fmla="*/ T24 w 605"/>
                <a:gd name="T26" fmla="+- 0 3510 3471"/>
                <a:gd name="T27" fmla="*/ 3510 h 96"/>
                <a:gd name="T28" fmla="+- 0 9160 8650"/>
                <a:gd name="T29" fmla="*/ T28 w 605"/>
                <a:gd name="T30" fmla="+- 0 3510 3471"/>
                <a:gd name="T31" fmla="*/ 3510 h 96"/>
                <a:gd name="T32" fmla="+- 0 8650 8650"/>
                <a:gd name="T33" fmla="*/ T32 w 605"/>
                <a:gd name="T34" fmla="+- 0 3511 3471"/>
                <a:gd name="T35" fmla="*/ 3511 h 96"/>
                <a:gd name="T36" fmla="+- 0 8650 8650"/>
                <a:gd name="T37" fmla="*/ T36 w 605"/>
                <a:gd name="T38" fmla="+- 0 3527 3471"/>
                <a:gd name="T39" fmla="*/ 3527 h 96"/>
                <a:gd name="T40" fmla="+- 0 9160 8650"/>
                <a:gd name="T41" fmla="*/ T40 w 605"/>
                <a:gd name="T42" fmla="+- 0 3526 3471"/>
                <a:gd name="T43" fmla="*/ 3526 h 96"/>
                <a:gd name="T44" fmla="+- 0 9160 8650"/>
                <a:gd name="T45" fmla="*/ T44 w 605"/>
                <a:gd name="T46" fmla="+- 0 3510 3471"/>
                <a:gd name="T47" fmla="*/ 3510 h 96"/>
                <a:gd name="T48" fmla="+- 0 9176 8650"/>
                <a:gd name="T49" fmla="*/ T48 w 605"/>
                <a:gd name="T50" fmla="+- 0 3510 3471"/>
                <a:gd name="T51" fmla="*/ 3510 h 96"/>
                <a:gd name="T52" fmla="+- 0 9160 8650"/>
                <a:gd name="T53" fmla="*/ T52 w 605"/>
                <a:gd name="T54" fmla="+- 0 3510 3471"/>
                <a:gd name="T55" fmla="*/ 3510 h 96"/>
                <a:gd name="T56" fmla="+- 0 9160 8650"/>
                <a:gd name="T57" fmla="*/ T56 w 605"/>
                <a:gd name="T58" fmla="+- 0 3526 3471"/>
                <a:gd name="T59" fmla="*/ 3526 h 96"/>
                <a:gd name="T60" fmla="+- 0 9176 8650"/>
                <a:gd name="T61" fmla="*/ T60 w 605"/>
                <a:gd name="T62" fmla="+- 0 3526 3471"/>
                <a:gd name="T63" fmla="*/ 3526 h 96"/>
                <a:gd name="T64" fmla="+- 0 9176 8650"/>
                <a:gd name="T65" fmla="*/ T64 w 605"/>
                <a:gd name="T66" fmla="+- 0 3510 3471"/>
                <a:gd name="T67" fmla="*/ 3510 h 96"/>
                <a:gd name="T68" fmla="+- 0 9160 8650"/>
                <a:gd name="T69" fmla="*/ T68 w 605"/>
                <a:gd name="T70" fmla="+- 0 3471 3471"/>
                <a:gd name="T71" fmla="*/ 3471 h 96"/>
                <a:gd name="T72" fmla="+- 0 9160 8650"/>
                <a:gd name="T73" fmla="*/ T72 w 605"/>
                <a:gd name="T74" fmla="+- 0 3510 3471"/>
                <a:gd name="T75" fmla="*/ 3510 h 96"/>
                <a:gd name="T76" fmla="+- 0 9239 8650"/>
                <a:gd name="T77" fmla="*/ T76 w 605"/>
                <a:gd name="T78" fmla="+- 0 3510 3471"/>
                <a:gd name="T79" fmla="*/ 3510 h 96"/>
                <a:gd name="T80" fmla="+- 0 9160 8650"/>
                <a:gd name="T81" fmla="*/ T80 w 605"/>
                <a:gd name="T82" fmla="+- 0 3471 3471"/>
                <a:gd name="T83" fmla="*/ 3471 h 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605" h="96">
                  <a:moveTo>
                    <a:pt x="589" y="39"/>
                  </a:moveTo>
                  <a:lnTo>
                    <a:pt x="526" y="39"/>
                  </a:lnTo>
                  <a:lnTo>
                    <a:pt x="526" y="55"/>
                  </a:lnTo>
                  <a:lnTo>
                    <a:pt x="510" y="55"/>
                  </a:lnTo>
                  <a:lnTo>
                    <a:pt x="510" y="95"/>
                  </a:lnTo>
                  <a:lnTo>
                    <a:pt x="605" y="47"/>
                  </a:lnTo>
                  <a:lnTo>
                    <a:pt x="589" y="39"/>
                  </a:lnTo>
                  <a:close/>
                  <a:moveTo>
                    <a:pt x="510" y="39"/>
                  </a:moveTo>
                  <a:lnTo>
                    <a:pt x="0" y="40"/>
                  </a:lnTo>
                  <a:lnTo>
                    <a:pt x="0" y="56"/>
                  </a:lnTo>
                  <a:lnTo>
                    <a:pt x="510" y="55"/>
                  </a:lnTo>
                  <a:lnTo>
                    <a:pt x="510" y="39"/>
                  </a:lnTo>
                  <a:close/>
                  <a:moveTo>
                    <a:pt x="526" y="39"/>
                  </a:moveTo>
                  <a:lnTo>
                    <a:pt x="510" y="39"/>
                  </a:lnTo>
                  <a:lnTo>
                    <a:pt x="510" y="55"/>
                  </a:lnTo>
                  <a:lnTo>
                    <a:pt x="526" y="55"/>
                  </a:lnTo>
                  <a:lnTo>
                    <a:pt x="526" y="39"/>
                  </a:lnTo>
                  <a:close/>
                  <a:moveTo>
                    <a:pt x="510" y="0"/>
                  </a:moveTo>
                  <a:lnTo>
                    <a:pt x="510" y="39"/>
                  </a:lnTo>
                  <a:lnTo>
                    <a:pt x="589" y="39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88" name="AutoShape 188">
              <a:extLst>
                <a:ext uri="{FF2B5EF4-FFF2-40B4-BE49-F238E27FC236}">
                  <a16:creationId xmlns:a16="http://schemas.microsoft.com/office/drawing/2014/main" id="{E02E649D-2BEA-41BC-A174-FA9E4C141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1" y="4203"/>
              <a:ext cx="1102" cy="1102"/>
            </a:xfrm>
            <a:custGeom>
              <a:avLst/>
              <a:gdLst>
                <a:gd name="T0" fmla="+- 0 8122 7571"/>
                <a:gd name="T1" fmla="*/ T0 w 1102"/>
                <a:gd name="T2" fmla="+- 0 4204 4204"/>
                <a:gd name="T3" fmla="*/ 4204 h 1102"/>
                <a:gd name="T4" fmla="+- 0 7571 7571"/>
                <a:gd name="T5" fmla="*/ T4 w 1102"/>
                <a:gd name="T6" fmla="+- 0 4754 4204"/>
                <a:gd name="T7" fmla="*/ 4754 h 1102"/>
                <a:gd name="T8" fmla="+- 0 8122 7571"/>
                <a:gd name="T9" fmla="*/ T8 w 1102"/>
                <a:gd name="T10" fmla="+- 0 5305 4204"/>
                <a:gd name="T11" fmla="*/ 5305 h 1102"/>
                <a:gd name="T12" fmla="+- 0 8139 7571"/>
                <a:gd name="T13" fmla="*/ T12 w 1102"/>
                <a:gd name="T14" fmla="+- 0 5288 4204"/>
                <a:gd name="T15" fmla="*/ 5288 h 1102"/>
                <a:gd name="T16" fmla="+- 0 8117 7571"/>
                <a:gd name="T17" fmla="*/ T16 w 1102"/>
                <a:gd name="T18" fmla="+- 0 5288 4204"/>
                <a:gd name="T19" fmla="*/ 5288 h 1102"/>
                <a:gd name="T20" fmla="+- 0 8122 7571"/>
                <a:gd name="T21" fmla="*/ T20 w 1102"/>
                <a:gd name="T22" fmla="+- 0 5282 4204"/>
                <a:gd name="T23" fmla="*/ 5282 h 1102"/>
                <a:gd name="T24" fmla="+- 0 7599 7571"/>
                <a:gd name="T25" fmla="*/ T24 w 1102"/>
                <a:gd name="T26" fmla="+- 0 4760 4204"/>
                <a:gd name="T27" fmla="*/ 4760 h 1102"/>
                <a:gd name="T28" fmla="+- 0 7588 7571"/>
                <a:gd name="T29" fmla="*/ T28 w 1102"/>
                <a:gd name="T30" fmla="+- 0 4760 4204"/>
                <a:gd name="T31" fmla="*/ 4760 h 1102"/>
                <a:gd name="T32" fmla="+- 0 7588 7571"/>
                <a:gd name="T33" fmla="*/ T32 w 1102"/>
                <a:gd name="T34" fmla="+- 0 4749 4204"/>
                <a:gd name="T35" fmla="*/ 4749 h 1102"/>
                <a:gd name="T36" fmla="+- 0 7599 7571"/>
                <a:gd name="T37" fmla="*/ T36 w 1102"/>
                <a:gd name="T38" fmla="+- 0 4749 4204"/>
                <a:gd name="T39" fmla="*/ 4749 h 1102"/>
                <a:gd name="T40" fmla="+- 0 8122 7571"/>
                <a:gd name="T41" fmla="*/ T40 w 1102"/>
                <a:gd name="T42" fmla="+- 0 4226 4204"/>
                <a:gd name="T43" fmla="*/ 4226 h 1102"/>
                <a:gd name="T44" fmla="+- 0 8117 7571"/>
                <a:gd name="T45" fmla="*/ T44 w 1102"/>
                <a:gd name="T46" fmla="+- 0 4220 4204"/>
                <a:gd name="T47" fmla="*/ 4220 h 1102"/>
                <a:gd name="T48" fmla="+- 0 8139 7571"/>
                <a:gd name="T49" fmla="*/ T48 w 1102"/>
                <a:gd name="T50" fmla="+- 0 4220 4204"/>
                <a:gd name="T51" fmla="*/ 4220 h 1102"/>
                <a:gd name="T52" fmla="+- 0 8122 7571"/>
                <a:gd name="T53" fmla="*/ T52 w 1102"/>
                <a:gd name="T54" fmla="+- 0 4204 4204"/>
                <a:gd name="T55" fmla="*/ 4204 h 1102"/>
                <a:gd name="T56" fmla="+- 0 8122 7571"/>
                <a:gd name="T57" fmla="*/ T56 w 1102"/>
                <a:gd name="T58" fmla="+- 0 5282 4204"/>
                <a:gd name="T59" fmla="*/ 5282 h 1102"/>
                <a:gd name="T60" fmla="+- 0 8117 7571"/>
                <a:gd name="T61" fmla="*/ T60 w 1102"/>
                <a:gd name="T62" fmla="+- 0 5288 4204"/>
                <a:gd name="T63" fmla="*/ 5288 h 1102"/>
                <a:gd name="T64" fmla="+- 0 8128 7571"/>
                <a:gd name="T65" fmla="*/ T64 w 1102"/>
                <a:gd name="T66" fmla="+- 0 5288 4204"/>
                <a:gd name="T67" fmla="*/ 5288 h 1102"/>
                <a:gd name="T68" fmla="+- 0 8122 7571"/>
                <a:gd name="T69" fmla="*/ T68 w 1102"/>
                <a:gd name="T70" fmla="+- 0 5282 4204"/>
                <a:gd name="T71" fmla="*/ 5282 h 1102"/>
                <a:gd name="T72" fmla="+- 0 8651 7571"/>
                <a:gd name="T73" fmla="*/ T72 w 1102"/>
                <a:gd name="T74" fmla="+- 0 4754 4204"/>
                <a:gd name="T75" fmla="*/ 4754 h 1102"/>
                <a:gd name="T76" fmla="+- 0 8122 7571"/>
                <a:gd name="T77" fmla="*/ T76 w 1102"/>
                <a:gd name="T78" fmla="+- 0 5282 4204"/>
                <a:gd name="T79" fmla="*/ 5282 h 1102"/>
                <a:gd name="T80" fmla="+- 0 8128 7571"/>
                <a:gd name="T81" fmla="*/ T80 w 1102"/>
                <a:gd name="T82" fmla="+- 0 5288 4204"/>
                <a:gd name="T83" fmla="*/ 5288 h 1102"/>
                <a:gd name="T84" fmla="+- 0 8139 7571"/>
                <a:gd name="T85" fmla="*/ T84 w 1102"/>
                <a:gd name="T86" fmla="+- 0 5288 4204"/>
                <a:gd name="T87" fmla="*/ 5288 h 1102"/>
                <a:gd name="T88" fmla="+- 0 8667 7571"/>
                <a:gd name="T89" fmla="*/ T88 w 1102"/>
                <a:gd name="T90" fmla="+- 0 4760 4204"/>
                <a:gd name="T91" fmla="*/ 4760 h 1102"/>
                <a:gd name="T92" fmla="+- 0 8656 7571"/>
                <a:gd name="T93" fmla="*/ T92 w 1102"/>
                <a:gd name="T94" fmla="+- 0 4760 4204"/>
                <a:gd name="T95" fmla="*/ 4760 h 1102"/>
                <a:gd name="T96" fmla="+- 0 8651 7571"/>
                <a:gd name="T97" fmla="*/ T96 w 1102"/>
                <a:gd name="T98" fmla="+- 0 4754 4204"/>
                <a:gd name="T99" fmla="*/ 4754 h 1102"/>
                <a:gd name="T100" fmla="+- 0 7588 7571"/>
                <a:gd name="T101" fmla="*/ T100 w 1102"/>
                <a:gd name="T102" fmla="+- 0 4749 4204"/>
                <a:gd name="T103" fmla="*/ 4749 h 1102"/>
                <a:gd name="T104" fmla="+- 0 7588 7571"/>
                <a:gd name="T105" fmla="*/ T104 w 1102"/>
                <a:gd name="T106" fmla="+- 0 4760 4204"/>
                <a:gd name="T107" fmla="*/ 4760 h 1102"/>
                <a:gd name="T108" fmla="+- 0 7594 7571"/>
                <a:gd name="T109" fmla="*/ T108 w 1102"/>
                <a:gd name="T110" fmla="+- 0 4754 4204"/>
                <a:gd name="T111" fmla="*/ 4754 h 1102"/>
                <a:gd name="T112" fmla="+- 0 7588 7571"/>
                <a:gd name="T113" fmla="*/ T112 w 1102"/>
                <a:gd name="T114" fmla="+- 0 4749 4204"/>
                <a:gd name="T115" fmla="*/ 4749 h 1102"/>
                <a:gd name="T116" fmla="+- 0 7594 7571"/>
                <a:gd name="T117" fmla="*/ T116 w 1102"/>
                <a:gd name="T118" fmla="+- 0 4754 4204"/>
                <a:gd name="T119" fmla="*/ 4754 h 1102"/>
                <a:gd name="T120" fmla="+- 0 7588 7571"/>
                <a:gd name="T121" fmla="*/ T120 w 1102"/>
                <a:gd name="T122" fmla="+- 0 4760 4204"/>
                <a:gd name="T123" fmla="*/ 4760 h 1102"/>
                <a:gd name="T124" fmla="+- 0 7599 7571"/>
                <a:gd name="T125" fmla="*/ T124 w 1102"/>
                <a:gd name="T126" fmla="+- 0 4760 4204"/>
                <a:gd name="T127" fmla="*/ 4760 h 1102"/>
                <a:gd name="T128" fmla="+- 0 7594 7571"/>
                <a:gd name="T129" fmla="*/ T128 w 1102"/>
                <a:gd name="T130" fmla="+- 0 4754 4204"/>
                <a:gd name="T131" fmla="*/ 4754 h 1102"/>
                <a:gd name="T132" fmla="+- 0 8656 7571"/>
                <a:gd name="T133" fmla="*/ T132 w 1102"/>
                <a:gd name="T134" fmla="+- 0 4749 4204"/>
                <a:gd name="T135" fmla="*/ 4749 h 1102"/>
                <a:gd name="T136" fmla="+- 0 8651 7571"/>
                <a:gd name="T137" fmla="*/ T136 w 1102"/>
                <a:gd name="T138" fmla="+- 0 4754 4204"/>
                <a:gd name="T139" fmla="*/ 4754 h 1102"/>
                <a:gd name="T140" fmla="+- 0 8656 7571"/>
                <a:gd name="T141" fmla="*/ T140 w 1102"/>
                <a:gd name="T142" fmla="+- 0 4760 4204"/>
                <a:gd name="T143" fmla="*/ 4760 h 1102"/>
                <a:gd name="T144" fmla="+- 0 8656 7571"/>
                <a:gd name="T145" fmla="*/ T144 w 1102"/>
                <a:gd name="T146" fmla="+- 0 4749 4204"/>
                <a:gd name="T147" fmla="*/ 4749 h 1102"/>
                <a:gd name="T148" fmla="+- 0 8667 7571"/>
                <a:gd name="T149" fmla="*/ T148 w 1102"/>
                <a:gd name="T150" fmla="+- 0 4749 4204"/>
                <a:gd name="T151" fmla="*/ 4749 h 1102"/>
                <a:gd name="T152" fmla="+- 0 8656 7571"/>
                <a:gd name="T153" fmla="*/ T152 w 1102"/>
                <a:gd name="T154" fmla="+- 0 4749 4204"/>
                <a:gd name="T155" fmla="*/ 4749 h 1102"/>
                <a:gd name="T156" fmla="+- 0 8656 7571"/>
                <a:gd name="T157" fmla="*/ T156 w 1102"/>
                <a:gd name="T158" fmla="+- 0 4760 4204"/>
                <a:gd name="T159" fmla="*/ 4760 h 1102"/>
                <a:gd name="T160" fmla="+- 0 8667 7571"/>
                <a:gd name="T161" fmla="*/ T160 w 1102"/>
                <a:gd name="T162" fmla="+- 0 4760 4204"/>
                <a:gd name="T163" fmla="*/ 4760 h 1102"/>
                <a:gd name="T164" fmla="+- 0 8673 7571"/>
                <a:gd name="T165" fmla="*/ T164 w 1102"/>
                <a:gd name="T166" fmla="+- 0 4754 4204"/>
                <a:gd name="T167" fmla="*/ 4754 h 1102"/>
                <a:gd name="T168" fmla="+- 0 8667 7571"/>
                <a:gd name="T169" fmla="*/ T168 w 1102"/>
                <a:gd name="T170" fmla="+- 0 4749 4204"/>
                <a:gd name="T171" fmla="*/ 4749 h 1102"/>
                <a:gd name="T172" fmla="+- 0 7599 7571"/>
                <a:gd name="T173" fmla="*/ T172 w 1102"/>
                <a:gd name="T174" fmla="+- 0 4749 4204"/>
                <a:gd name="T175" fmla="*/ 4749 h 1102"/>
                <a:gd name="T176" fmla="+- 0 7588 7571"/>
                <a:gd name="T177" fmla="*/ T176 w 1102"/>
                <a:gd name="T178" fmla="+- 0 4749 4204"/>
                <a:gd name="T179" fmla="*/ 4749 h 1102"/>
                <a:gd name="T180" fmla="+- 0 7594 7571"/>
                <a:gd name="T181" fmla="*/ T180 w 1102"/>
                <a:gd name="T182" fmla="+- 0 4754 4204"/>
                <a:gd name="T183" fmla="*/ 4754 h 1102"/>
                <a:gd name="T184" fmla="+- 0 7599 7571"/>
                <a:gd name="T185" fmla="*/ T184 w 1102"/>
                <a:gd name="T186" fmla="+- 0 4749 4204"/>
                <a:gd name="T187" fmla="*/ 4749 h 1102"/>
                <a:gd name="T188" fmla="+- 0 8139 7571"/>
                <a:gd name="T189" fmla="*/ T188 w 1102"/>
                <a:gd name="T190" fmla="+- 0 4220 4204"/>
                <a:gd name="T191" fmla="*/ 4220 h 1102"/>
                <a:gd name="T192" fmla="+- 0 8128 7571"/>
                <a:gd name="T193" fmla="*/ T192 w 1102"/>
                <a:gd name="T194" fmla="+- 0 4220 4204"/>
                <a:gd name="T195" fmla="*/ 4220 h 1102"/>
                <a:gd name="T196" fmla="+- 0 8122 7571"/>
                <a:gd name="T197" fmla="*/ T196 w 1102"/>
                <a:gd name="T198" fmla="+- 0 4226 4204"/>
                <a:gd name="T199" fmla="*/ 4226 h 1102"/>
                <a:gd name="T200" fmla="+- 0 8651 7571"/>
                <a:gd name="T201" fmla="*/ T200 w 1102"/>
                <a:gd name="T202" fmla="+- 0 4754 4204"/>
                <a:gd name="T203" fmla="*/ 4754 h 1102"/>
                <a:gd name="T204" fmla="+- 0 8656 7571"/>
                <a:gd name="T205" fmla="*/ T204 w 1102"/>
                <a:gd name="T206" fmla="+- 0 4749 4204"/>
                <a:gd name="T207" fmla="*/ 4749 h 1102"/>
                <a:gd name="T208" fmla="+- 0 8667 7571"/>
                <a:gd name="T209" fmla="*/ T208 w 1102"/>
                <a:gd name="T210" fmla="+- 0 4749 4204"/>
                <a:gd name="T211" fmla="*/ 4749 h 1102"/>
                <a:gd name="T212" fmla="+- 0 8139 7571"/>
                <a:gd name="T213" fmla="*/ T212 w 1102"/>
                <a:gd name="T214" fmla="+- 0 4220 4204"/>
                <a:gd name="T215" fmla="*/ 4220 h 1102"/>
                <a:gd name="T216" fmla="+- 0 8128 7571"/>
                <a:gd name="T217" fmla="*/ T216 w 1102"/>
                <a:gd name="T218" fmla="+- 0 4220 4204"/>
                <a:gd name="T219" fmla="*/ 4220 h 1102"/>
                <a:gd name="T220" fmla="+- 0 8117 7571"/>
                <a:gd name="T221" fmla="*/ T220 w 1102"/>
                <a:gd name="T222" fmla="+- 0 4220 4204"/>
                <a:gd name="T223" fmla="*/ 4220 h 1102"/>
                <a:gd name="T224" fmla="+- 0 8122 7571"/>
                <a:gd name="T225" fmla="*/ T224 w 1102"/>
                <a:gd name="T226" fmla="+- 0 4226 4204"/>
                <a:gd name="T227" fmla="*/ 4226 h 1102"/>
                <a:gd name="T228" fmla="+- 0 8128 7571"/>
                <a:gd name="T229" fmla="*/ T228 w 1102"/>
                <a:gd name="T230" fmla="+- 0 4220 4204"/>
                <a:gd name="T231" fmla="*/ 4220 h 110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1102" h="1102">
                  <a:moveTo>
                    <a:pt x="551" y="0"/>
                  </a:moveTo>
                  <a:lnTo>
                    <a:pt x="0" y="550"/>
                  </a:lnTo>
                  <a:lnTo>
                    <a:pt x="551" y="1101"/>
                  </a:lnTo>
                  <a:lnTo>
                    <a:pt x="568" y="1084"/>
                  </a:lnTo>
                  <a:lnTo>
                    <a:pt x="546" y="1084"/>
                  </a:lnTo>
                  <a:lnTo>
                    <a:pt x="551" y="1078"/>
                  </a:lnTo>
                  <a:lnTo>
                    <a:pt x="28" y="556"/>
                  </a:lnTo>
                  <a:lnTo>
                    <a:pt x="17" y="556"/>
                  </a:lnTo>
                  <a:lnTo>
                    <a:pt x="17" y="545"/>
                  </a:lnTo>
                  <a:lnTo>
                    <a:pt x="28" y="545"/>
                  </a:lnTo>
                  <a:lnTo>
                    <a:pt x="551" y="22"/>
                  </a:lnTo>
                  <a:lnTo>
                    <a:pt x="546" y="16"/>
                  </a:lnTo>
                  <a:lnTo>
                    <a:pt x="568" y="16"/>
                  </a:lnTo>
                  <a:lnTo>
                    <a:pt x="551" y="0"/>
                  </a:lnTo>
                  <a:close/>
                  <a:moveTo>
                    <a:pt x="551" y="1078"/>
                  </a:moveTo>
                  <a:lnTo>
                    <a:pt x="546" y="1084"/>
                  </a:lnTo>
                  <a:lnTo>
                    <a:pt x="557" y="1084"/>
                  </a:lnTo>
                  <a:lnTo>
                    <a:pt x="551" y="1078"/>
                  </a:lnTo>
                  <a:close/>
                  <a:moveTo>
                    <a:pt x="1080" y="550"/>
                  </a:moveTo>
                  <a:lnTo>
                    <a:pt x="551" y="1078"/>
                  </a:lnTo>
                  <a:lnTo>
                    <a:pt x="557" y="1084"/>
                  </a:lnTo>
                  <a:lnTo>
                    <a:pt x="568" y="1084"/>
                  </a:lnTo>
                  <a:lnTo>
                    <a:pt x="1096" y="556"/>
                  </a:lnTo>
                  <a:lnTo>
                    <a:pt x="1085" y="556"/>
                  </a:lnTo>
                  <a:lnTo>
                    <a:pt x="1080" y="550"/>
                  </a:lnTo>
                  <a:close/>
                  <a:moveTo>
                    <a:pt x="17" y="545"/>
                  </a:moveTo>
                  <a:lnTo>
                    <a:pt x="17" y="556"/>
                  </a:lnTo>
                  <a:lnTo>
                    <a:pt x="23" y="550"/>
                  </a:lnTo>
                  <a:lnTo>
                    <a:pt x="17" y="545"/>
                  </a:lnTo>
                  <a:close/>
                  <a:moveTo>
                    <a:pt x="23" y="550"/>
                  </a:moveTo>
                  <a:lnTo>
                    <a:pt x="17" y="556"/>
                  </a:lnTo>
                  <a:lnTo>
                    <a:pt x="28" y="556"/>
                  </a:lnTo>
                  <a:lnTo>
                    <a:pt x="23" y="550"/>
                  </a:lnTo>
                  <a:close/>
                  <a:moveTo>
                    <a:pt x="1085" y="545"/>
                  </a:moveTo>
                  <a:lnTo>
                    <a:pt x="1080" y="550"/>
                  </a:lnTo>
                  <a:lnTo>
                    <a:pt x="1085" y="556"/>
                  </a:lnTo>
                  <a:lnTo>
                    <a:pt x="1085" y="545"/>
                  </a:lnTo>
                  <a:close/>
                  <a:moveTo>
                    <a:pt x="1096" y="545"/>
                  </a:moveTo>
                  <a:lnTo>
                    <a:pt x="1085" y="545"/>
                  </a:lnTo>
                  <a:lnTo>
                    <a:pt x="1085" y="556"/>
                  </a:lnTo>
                  <a:lnTo>
                    <a:pt x="1096" y="556"/>
                  </a:lnTo>
                  <a:lnTo>
                    <a:pt x="1102" y="550"/>
                  </a:lnTo>
                  <a:lnTo>
                    <a:pt x="1096" y="545"/>
                  </a:lnTo>
                  <a:close/>
                  <a:moveTo>
                    <a:pt x="28" y="545"/>
                  </a:moveTo>
                  <a:lnTo>
                    <a:pt x="17" y="545"/>
                  </a:lnTo>
                  <a:lnTo>
                    <a:pt x="23" y="550"/>
                  </a:lnTo>
                  <a:lnTo>
                    <a:pt x="28" y="545"/>
                  </a:lnTo>
                  <a:close/>
                  <a:moveTo>
                    <a:pt x="568" y="16"/>
                  </a:moveTo>
                  <a:lnTo>
                    <a:pt x="557" y="16"/>
                  </a:lnTo>
                  <a:lnTo>
                    <a:pt x="551" y="22"/>
                  </a:lnTo>
                  <a:lnTo>
                    <a:pt x="1080" y="550"/>
                  </a:lnTo>
                  <a:lnTo>
                    <a:pt x="1085" y="545"/>
                  </a:lnTo>
                  <a:lnTo>
                    <a:pt x="1096" y="545"/>
                  </a:lnTo>
                  <a:lnTo>
                    <a:pt x="568" y="16"/>
                  </a:lnTo>
                  <a:close/>
                  <a:moveTo>
                    <a:pt x="557" y="16"/>
                  </a:moveTo>
                  <a:lnTo>
                    <a:pt x="546" y="16"/>
                  </a:lnTo>
                  <a:lnTo>
                    <a:pt x="551" y="22"/>
                  </a:lnTo>
                  <a:lnTo>
                    <a:pt x="557" y="16"/>
                  </a:lnTo>
                  <a:close/>
                </a:path>
              </a:pathLst>
            </a:custGeom>
            <a:solidFill>
              <a:srgbClr val="001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89" name="AutoShape 187">
              <a:extLst>
                <a:ext uri="{FF2B5EF4-FFF2-40B4-BE49-F238E27FC236}">
                  <a16:creationId xmlns:a16="http://schemas.microsoft.com/office/drawing/2014/main" id="{4DDCD594-C13E-44F7-B0CC-15C4111E8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1" y="3204"/>
              <a:ext cx="1811" cy="507"/>
            </a:xfrm>
            <a:custGeom>
              <a:avLst/>
              <a:gdLst>
                <a:gd name="T0" fmla="+- 0 1927 1912"/>
                <a:gd name="T1" fmla="*/ T0 w 1811"/>
                <a:gd name="T2" fmla="+- 0 3243 3204"/>
                <a:gd name="T3" fmla="*/ 3243 h 507"/>
                <a:gd name="T4" fmla="+- 0 1916 1912"/>
                <a:gd name="T5" fmla="*/ T4 w 1811"/>
                <a:gd name="T6" fmla="+- 0 3649 3204"/>
                <a:gd name="T7" fmla="*/ 3649 h 507"/>
                <a:gd name="T8" fmla="+- 0 2000 1912"/>
                <a:gd name="T9" fmla="*/ T8 w 1811"/>
                <a:gd name="T10" fmla="+- 0 3711 3204"/>
                <a:gd name="T11" fmla="*/ 3711 h 507"/>
                <a:gd name="T12" fmla="+- 0 1993 1912"/>
                <a:gd name="T13" fmla="*/ T12 w 1811"/>
                <a:gd name="T14" fmla="+- 0 3699 3204"/>
                <a:gd name="T15" fmla="*/ 3699 h 507"/>
                <a:gd name="T16" fmla="+- 0 1958 1912"/>
                <a:gd name="T17" fmla="*/ T16 w 1811"/>
                <a:gd name="T18" fmla="+- 0 3686 3204"/>
                <a:gd name="T19" fmla="*/ 3686 h 507"/>
                <a:gd name="T20" fmla="+- 0 1937 1912"/>
                <a:gd name="T21" fmla="*/ T20 w 1811"/>
                <a:gd name="T22" fmla="+- 0 3666 3204"/>
                <a:gd name="T23" fmla="*/ 3666 h 507"/>
                <a:gd name="T24" fmla="+- 0 1924 1912"/>
                <a:gd name="T25" fmla="*/ T24 w 1811"/>
                <a:gd name="T26" fmla="+- 0 3622 3204"/>
                <a:gd name="T27" fmla="*/ 3622 h 507"/>
                <a:gd name="T28" fmla="+- 0 1929 1912"/>
                <a:gd name="T29" fmla="*/ T28 w 1811"/>
                <a:gd name="T30" fmla="+- 0 3263 3204"/>
                <a:gd name="T31" fmla="*/ 3263 h 507"/>
                <a:gd name="T32" fmla="+- 0 1957 1912"/>
                <a:gd name="T33" fmla="*/ T32 w 1811"/>
                <a:gd name="T34" fmla="+- 0 3229 3204"/>
                <a:gd name="T35" fmla="*/ 3229 h 507"/>
                <a:gd name="T36" fmla="+- 0 1977 1912"/>
                <a:gd name="T37" fmla="*/ T36 w 1811"/>
                <a:gd name="T38" fmla="+- 0 3220 3204"/>
                <a:gd name="T39" fmla="*/ 3220 h 507"/>
                <a:gd name="T40" fmla="+- 0 2001 1912"/>
                <a:gd name="T41" fmla="*/ T40 w 1811"/>
                <a:gd name="T42" fmla="+- 0 3216 3204"/>
                <a:gd name="T43" fmla="*/ 3216 h 507"/>
                <a:gd name="T44" fmla="+- 0 3642 1912"/>
                <a:gd name="T45" fmla="*/ T44 w 1811"/>
                <a:gd name="T46" fmla="+- 0 3699 3204"/>
                <a:gd name="T47" fmla="*/ 3699 h 507"/>
                <a:gd name="T48" fmla="+- 0 1984 1912"/>
                <a:gd name="T49" fmla="*/ T48 w 1811"/>
                <a:gd name="T50" fmla="+- 0 3697 3204"/>
                <a:gd name="T51" fmla="*/ 3697 h 507"/>
                <a:gd name="T52" fmla="+- 0 1984 1912"/>
                <a:gd name="T53" fmla="*/ T52 w 1811"/>
                <a:gd name="T54" fmla="+- 0 3697 3204"/>
                <a:gd name="T55" fmla="*/ 3697 h 507"/>
                <a:gd name="T56" fmla="+- 0 1978 1912"/>
                <a:gd name="T57" fmla="*/ T56 w 1811"/>
                <a:gd name="T58" fmla="+- 0 3696 3204"/>
                <a:gd name="T59" fmla="*/ 3696 h 507"/>
                <a:gd name="T60" fmla="+- 0 1977 1912"/>
                <a:gd name="T61" fmla="*/ T60 w 1811"/>
                <a:gd name="T62" fmla="+- 0 3696 3204"/>
                <a:gd name="T63" fmla="*/ 3696 h 507"/>
                <a:gd name="T64" fmla="+- 0 1971 1912"/>
                <a:gd name="T65" fmla="*/ T64 w 1811"/>
                <a:gd name="T66" fmla="+- 0 3693 3204"/>
                <a:gd name="T67" fmla="*/ 3693 h 507"/>
                <a:gd name="T68" fmla="+- 0 3677 1912"/>
                <a:gd name="T69" fmla="*/ T68 w 1811"/>
                <a:gd name="T70" fmla="+- 0 3686 3204"/>
                <a:gd name="T71" fmla="*/ 3686 h 507"/>
                <a:gd name="T72" fmla="+- 0 1957 1912"/>
                <a:gd name="T73" fmla="*/ T72 w 1811"/>
                <a:gd name="T74" fmla="+- 0 3686 3204"/>
                <a:gd name="T75" fmla="*/ 3686 h 507"/>
                <a:gd name="T76" fmla="+- 0 3677 1912"/>
                <a:gd name="T77" fmla="*/ T76 w 1811"/>
                <a:gd name="T78" fmla="+- 0 3686 3204"/>
                <a:gd name="T79" fmla="*/ 3686 h 507"/>
                <a:gd name="T80" fmla="+- 0 3689 1912"/>
                <a:gd name="T81" fmla="*/ T80 w 1811"/>
                <a:gd name="T82" fmla="+- 0 3676 3204"/>
                <a:gd name="T83" fmla="*/ 3676 h 507"/>
                <a:gd name="T84" fmla="+- 0 1947 1912"/>
                <a:gd name="T85" fmla="*/ T84 w 1811"/>
                <a:gd name="T86" fmla="+- 0 3677 3204"/>
                <a:gd name="T87" fmla="*/ 3677 h 507"/>
                <a:gd name="T88" fmla="+- 0 3688 1912"/>
                <a:gd name="T89" fmla="*/ T88 w 1811"/>
                <a:gd name="T90" fmla="+- 0 3677 3204"/>
                <a:gd name="T91" fmla="*/ 3677 h 507"/>
                <a:gd name="T92" fmla="+- 0 1946 1912"/>
                <a:gd name="T93" fmla="*/ T92 w 1811"/>
                <a:gd name="T94" fmla="+- 0 3676 3204"/>
                <a:gd name="T95" fmla="*/ 3676 h 507"/>
                <a:gd name="T96" fmla="+- 0 3711 1912"/>
                <a:gd name="T97" fmla="*/ T96 w 1811"/>
                <a:gd name="T98" fmla="+- 0 3665 3204"/>
                <a:gd name="T99" fmla="*/ 3665 h 507"/>
                <a:gd name="T100" fmla="+- 0 3698 1912"/>
                <a:gd name="T101" fmla="*/ T100 w 1811"/>
                <a:gd name="T102" fmla="+- 0 3665 3204"/>
                <a:gd name="T103" fmla="*/ 3665 h 507"/>
                <a:gd name="T104" fmla="+- 0 1936 1912"/>
                <a:gd name="T105" fmla="*/ T104 w 1811"/>
                <a:gd name="T106" fmla="+- 0 3665 3204"/>
                <a:gd name="T107" fmla="*/ 3665 h 507"/>
                <a:gd name="T108" fmla="+- 0 3711 1912"/>
                <a:gd name="T109" fmla="*/ T108 w 1811"/>
                <a:gd name="T110" fmla="+- 0 3665 3204"/>
                <a:gd name="T111" fmla="*/ 3665 h 507"/>
                <a:gd name="T112" fmla="+- 0 3705 1912"/>
                <a:gd name="T113" fmla="*/ T112 w 1811"/>
                <a:gd name="T114" fmla="+- 0 3652 3204"/>
                <a:gd name="T115" fmla="*/ 3652 h 507"/>
                <a:gd name="T116" fmla="+- 0 3705 1912"/>
                <a:gd name="T117" fmla="*/ T116 w 1811"/>
                <a:gd name="T118" fmla="+- 0 3652 3204"/>
                <a:gd name="T119" fmla="*/ 3652 h 507"/>
                <a:gd name="T120" fmla="+- 0 3709 1912"/>
                <a:gd name="T121" fmla="*/ T120 w 1811"/>
                <a:gd name="T122" fmla="+- 0 3637 3204"/>
                <a:gd name="T123" fmla="*/ 3637 h 507"/>
                <a:gd name="T124" fmla="+- 0 1925 1912"/>
                <a:gd name="T125" fmla="*/ T124 w 1811"/>
                <a:gd name="T126" fmla="+- 0 3638 3204"/>
                <a:gd name="T127" fmla="*/ 3638 h 507"/>
                <a:gd name="T128" fmla="+- 0 3722 1912"/>
                <a:gd name="T129" fmla="*/ T128 w 1811"/>
                <a:gd name="T130" fmla="+- 0 3623 3204"/>
                <a:gd name="T131" fmla="*/ 3623 h 507"/>
                <a:gd name="T132" fmla="+- 0 1924 1912"/>
                <a:gd name="T133" fmla="*/ T132 w 1811"/>
                <a:gd name="T134" fmla="+- 0 3630 3204"/>
                <a:gd name="T135" fmla="*/ 3630 h 507"/>
                <a:gd name="T136" fmla="+- 0 3722 1912"/>
                <a:gd name="T137" fmla="*/ T136 w 1811"/>
                <a:gd name="T138" fmla="+- 0 3285 3204"/>
                <a:gd name="T139" fmla="*/ 3285 h 507"/>
                <a:gd name="T140" fmla="+- 0 1924 1912"/>
                <a:gd name="T141" fmla="*/ T140 w 1811"/>
                <a:gd name="T142" fmla="+- 0 3293 3204"/>
                <a:gd name="T143" fmla="*/ 3293 h 507"/>
                <a:gd name="T144" fmla="+- 0 1924 1912"/>
                <a:gd name="T145" fmla="*/ T144 w 1811"/>
                <a:gd name="T146" fmla="+- 0 3293 3204"/>
                <a:gd name="T147" fmla="*/ 3293 h 507"/>
                <a:gd name="T148" fmla="+- 0 3709 1912"/>
                <a:gd name="T149" fmla="*/ T148 w 1811"/>
                <a:gd name="T150" fmla="+- 0 3277 3204"/>
                <a:gd name="T151" fmla="*/ 3277 h 507"/>
                <a:gd name="T152" fmla="+- 0 1924 1912"/>
                <a:gd name="T153" fmla="*/ T152 w 1811"/>
                <a:gd name="T154" fmla="+- 0 3285 3204"/>
                <a:gd name="T155" fmla="*/ 3285 h 507"/>
                <a:gd name="T156" fmla="+- 0 1925 1912"/>
                <a:gd name="T157" fmla="*/ T156 w 1811"/>
                <a:gd name="T158" fmla="+- 0 3277 3204"/>
                <a:gd name="T159" fmla="*/ 3277 h 507"/>
                <a:gd name="T160" fmla="+- 0 3707 1912"/>
                <a:gd name="T161" fmla="*/ T160 w 1811"/>
                <a:gd name="T162" fmla="+- 0 3270 3204"/>
                <a:gd name="T163" fmla="*/ 3270 h 507"/>
                <a:gd name="T164" fmla="+- 0 3707 1912"/>
                <a:gd name="T165" fmla="*/ T164 w 1811"/>
                <a:gd name="T166" fmla="+- 0 3270 3204"/>
                <a:gd name="T167" fmla="*/ 3270 h 507"/>
                <a:gd name="T168" fmla="+- 0 1930 1912"/>
                <a:gd name="T169" fmla="*/ T168 w 1811"/>
                <a:gd name="T170" fmla="+- 0 3262 3204"/>
                <a:gd name="T171" fmla="*/ 3262 h 507"/>
                <a:gd name="T172" fmla="+- 0 1930 1912"/>
                <a:gd name="T173" fmla="*/ T172 w 1811"/>
                <a:gd name="T174" fmla="+- 0 3262 3204"/>
                <a:gd name="T175" fmla="*/ 3262 h 507"/>
                <a:gd name="T176" fmla="+- 0 3705 1912"/>
                <a:gd name="T177" fmla="*/ T176 w 1811"/>
                <a:gd name="T178" fmla="+- 0 3263 3204"/>
                <a:gd name="T179" fmla="*/ 3263 h 507"/>
                <a:gd name="T180" fmla="+- 0 1936 1912"/>
                <a:gd name="T181" fmla="*/ T180 w 1811"/>
                <a:gd name="T182" fmla="+- 0 3250 3204"/>
                <a:gd name="T183" fmla="*/ 3250 h 507"/>
                <a:gd name="T184" fmla="+- 0 3698 1912"/>
                <a:gd name="T185" fmla="*/ T184 w 1811"/>
                <a:gd name="T186" fmla="+- 0 3250 3204"/>
                <a:gd name="T187" fmla="*/ 3250 h 507"/>
                <a:gd name="T188" fmla="+- 0 3707 1912"/>
                <a:gd name="T189" fmla="*/ T188 w 1811"/>
                <a:gd name="T190" fmla="+- 0 3243 3204"/>
                <a:gd name="T191" fmla="*/ 3243 h 507"/>
                <a:gd name="T192" fmla="+- 0 3689 1912"/>
                <a:gd name="T193" fmla="*/ T192 w 1811"/>
                <a:gd name="T194" fmla="+- 0 3239 3204"/>
                <a:gd name="T195" fmla="*/ 3239 h 507"/>
                <a:gd name="T196" fmla="+- 0 3695 1912"/>
                <a:gd name="T197" fmla="*/ T196 w 1811"/>
                <a:gd name="T198" fmla="+- 0 3229 3204"/>
                <a:gd name="T199" fmla="*/ 3229 h 507"/>
                <a:gd name="T200" fmla="+- 0 1958 1912"/>
                <a:gd name="T201" fmla="*/ T200 w 1811"/>
                <a:gd name="T202" fmla="+- 0 3229 3204"/>
                <a:gd name="T203" fmla="*/ 3229 h 507"/>
                <a:gd name="T204" fmla="+- 0 3677 1912"/>
                <a:gd name="T205" fmla="*/ T204 w 1811"/>
                <a:gd name="T206" fmla="+- 0 3229 3204"/>
                <a:gd name="T207" fmla="*/ 3229 h 507"/>
                <a:gd name="T208" fmla="+- 0 3663 1912"/>
                <a:gd name="T209" fmla="*/ T208 w 1811"/>
                <a:gd name="T210" fmla="+- 0 3222 3204"/>
                <a:gd name="T211" fmla="*/ 3222 h 507"/>
                <a:gd name="T212" fmla="+- 0 3663 1912"/>
                <a:gd name="T213" fmla="*/ T212 w 1811"/>
                <a:gd name="T214" fmla="+- 0 3222 3204"/>
                <a:gd name="T215" fmla="*/ 3222 h 507"/>
                <a:gd name="T216" fmla="+- 0 3680 1912"/>
                <a:gd name="T217" fmla="*/ T216 w 1811"/>
                <a:gd name="T218" fmla="+- 0 3218 3204"/>
                <a:gd name="T219" fmla="*/ 3218 h 507"/>
                <a:gd name="T220" fmla="+- 0 3684 1912"/>
                <a:gd name="T221" fmla="*/ T220 w 1811"/>
                <a:gd name="T222" fmla="+- 0 3219 3204"/>
                <a:gd name="T223" fmla="*/ 3219 h 507"/>
                <a:gd name="T224" fmla="+- 0 3656 1912"/>
                <a:gd name="T225" fmla="*/ T224 w 1811"/>
                <a:gd name="T226" fmla="+- 0 3219 3204"/>
                <a:gd name="T227" fmla="*/ 3219 h 507"/>
                <a:gd name="T228" fmla="+- 0 3678 1912"/>
                <a:gd name="T229" fmla="*/ T228 w 1811"/>
                <a:gd name="T230" fmla="+- 0 3216 3204"/>
                <a:gd name="T231" fmla="*/ 3216 h 507"/>
                <a:gd name="T232" fmla="+- 0 1985 1912"/>
                <a:gd name="T233" fmla="*/ T232 w 1811"/>
                <a:gd name="T234" fmla="+- 0 3218 3204"/>
                <a:gd name="T235" fmla="*/ 3218 h 507"/>
                <a:gd name="T236" fmla="+- 0 3678 1912"/>
                <a:gd name="T237" fmla="*/ T236 w 1811"/>
                <a:gd name="T238" fmla="+- 0 3216 3204"/>
                <a:gd name="T239" fmla="*/ 3216 h 50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</a:cxnLst>
              <a:rect l="0" t="0" r="r" b="b"/>
              <a:pathLst>
                <a:path w="1811" h="507">
                  <a:moveTo>
                    <a:pt x="1722" y="0"/>
                  </a:moveTo>
                  <a:lnTo>
                    <a:pt x="88" y="0"/>
                  </a:lnTo>
                  <a:lnTo>
                    <a:pt x="79" y="1"/>
                  </a:lnTo>
                  <a:lnTo>
                    <a:pt x="70" y="2"/>
                  </a:lnTo>
                  <a:lnTo>
                    <a:pt x="62" y="4"/>
                  </a:lnTo>
                  <a:lnTo>
                    <a:pt x="54" y="7"/>
                  </a:lnTo>
                  <a:lnTo>
                    <a:pt x="39" y="15"/>
                  </a:lnTo>
                  <a:lnTo>
                    <a:pt x="26" y="26"/>
                  </a:lnTo>
                  <a:lnTo>
                    <a:pt x="15" y="39"/>
                  </a:lnTo>
                  <a:lnTo>
                    <a:pt x="7" y="54"/>
                  </a:lnTo>
                  <a:lnTo>
                    <a:pt x="4" y="62"/>
                  </a:lnTo>
                  <a:lnTo>
                    <a:pt x="2" y="71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0" y="419"/>
                  </a:lnTo>
                  <a:lnTo>
                    <a:pt x="0" y="427"/>
                  </a:lnTo>
                  <a:lnTo>
                    <a:pt x="2" y="436"/>
                  </a:lnTo>
                  <a:lnTo>
                    <a:pt x="4" y="445"/>
                  </a:lnTo>
                  <a:lnTo>
                    <a:pt x="7" y="453"/>
                  </a:lnTo>
                  <a:lnTo>
                    <a:pt x="15" y="468"/>
                  </a:lnTo>
                  <a:lnTo>
                    <a:pt x="26" y="481"/>
                  </a:lnTo>
                  <a:lnTo>
                    <a:pt x="39" y="492"/>
                  </a:lnTo>
                  <a:lnTo>
                    <a:pt x="54" y="500"/>
                  </a:lnTo>
                  <a:lnTo>
                    <a:pt x="62" y="503"/>
                  </a:lnTo>
                  <a:lnTo>
                    <a:pt x="70" y="505"/>
                  </a:lnTo>
                  <a:lnTo>
                    <a:pt x="79" y="506"/>
                  </a:lnTo>
                  <a:lnTo>
                    <a:pt x="88" y="507"/>
                  </a:lnTo>
                  <a:lnTo>
                    <a:pt x="1722" y="507"/>
                  </a:lnTo>
                  <a:lnTo>
                    <a:pt x="1731" y="506"/>
                  </a:lnTo>
                  <a:lnTo>
                    <a:pt x="1740" y="505"/>
                  </a:lnTo>
                  <a:lnTo>
                    <a:pt x="1748" y="503"/>
                  </a:lnTo>
                  <a:lnTo>
                    <a:pt x="1757" y="500"/>
                  </a:lnTo>
                  <a:lnTo>
                    <a:pt x="1765" y="495"/>
                  </a:lnTo>
                  <a:lnTo>
                    <a:pt x="89" y="495"/>
                  </a:lnTo>
                  <a:lnTo>
                    <a:pt x="80" y="495"/>
                  </a:lnTo>
                  <a:lnTo>
                    <a:pt x="81" y="495"/>
                  </a:lnTo>
                  <a:lnTo>
                    <a:pt x="74" y="494"/>
                  </a:lnTo>
                  <a:lnTo>
                    <a:pt x="73" y="494"/>
                  </a:lnTo>
                  <a:lnTo>
                    <a:pt x="65" y="492"/>
                  </a:lnTo>
                  <a:lnTo>
                    <a:pt x="59" y="489"/>
                  </a:lnTo>
                  <a:lnTo>
                    <a:pt x="58" y="489"/>
                  </a:lnTo>
                  <a:lnTo>
                    <a:pt x="46" y="482"/>
                  </a:lnTo>
                  <a:lnTo>
                    <a:pt x="45" y="482"/>
                  </a:lnTo>
                  <a:lnTo>
                    <a:pt x="35" y="473"/>
                  </a:lnTo>
                  <a:lnTo>
                    <a:pt x="34" y="472"/>
                  </a:lnTo>
                  <a:lnTo>
                    <a:pt x="25" y="462"/>
                  </a:lnTo>
                  <a:lnTo>
                    <a:pt x="25" y="461"/>
                  </a:lnTo>
                  <a:lnTo>
                    <a:pt x="18" y="449"/>
                  </a:lnTo>
                  <a:lnTo>
                    <a:pt x="15" y="441"/>
                  </a:lnTo>
                  <a:lnTo>
                    <a:pt x="13" y="434"/>
                  </a:lnTo>
                  <a:lnTo>
                    <a:pt x="12" y="427"/>
                  </a:lnTo>
                  <a:lnTo>
                    <a:pt x="12" y="418"/>
                  </a:lnTo>
                  <a:lnTo>
                    <a:pt x="12" y="88"/>
                  </a:lnTo>
                  <a:lnTo>
                    <a:pt x="12" y="81"/>
                  </a:lnTo>
                  <a:lnTo>
                    <a:pt x="13" y="73"/>
                  </a:lnTo>
                  <a:lnTo>
                    <a:pt x="15" y="66"/>
                  </a:lnTo>
                  <a:lnTo>
                    <a:pt x="18" y="59"/>
                  </a:lnTo>
                  <a:lnTo>
                    <a:pt x="17" y="59"/>
                  </a:lnTo>
                  <a:lnTo>
                    <a:pt x="18" y="58"/>
                  </a:lnTo>
                  <a:lnTo>
                    <a:pt x="25" y="46"/>
                  </a:lnTo>
                  <a:lnTo>
                    <a:pt x="24" y="46"/>
                  </a:lnTo>
                  <a:lnTo>
                    <a:pt x="25" y="45"/>
                  </a:lnTo>
                  <a:lnTo>
                    <a:pt x="34" y="35"/>
                  </a:lnTo>
                  <a:lnTo>
                    <a:pt x="45" y="25"/>
                  </a:lnTo>
                  <a:lnTo>
                    <a:pt x="46" y="25"/>
                  </a:lnTo>
                  <a:lnTo>
                    <a:pt x="58" y="18"/>
                  </a:lnTo>
                  <a:lnTo>
                    <a:pt x="59" y="18"/>
                  </a:lnTo>
                  <a:lnTo>
                    <a:pt x="65" y="16"/>
                  </a:lnTo>
                  <a:lnTo>
                    <a:pt x="66" y="15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81" y="12"/>
                  </a:lnTo>
                  <a:lnTo>
                    <a:pt x="83" y="12"/>
                  </a:lnTo>
                  <a:lnTo>
                    <a:pt x="89" y="12"/>
                  </a:lnTo>
                  <a:lnTo>
                    <a:pt x="1766" y="12"/>
                  </a:lnTo>
                  <a:lnTo>
                    <a:pt x="1757" y="7"/>
                  </a:lnTo>
                  <a:lnTo>
                    <a:pt x="1748" y="4"/>
                  </a:lnTo>
                  <a:lnTo>
                    <a:pt x="1740" y="2"/>
                  </a:lnTo>
                  <a:lnTo>
                    <a:pt x="1731" y="1"/>
                  </a:lnTo>
                  <a:lnTo>
                    <a:pt x="1722" y="0"/>
                  </a:lnTo>
                  <a:close/>
                  <a:moveTo>
                    <a:pt x="1738" y="493"/>
                  </a:moveTo>
                  <a:lnTo>
                    <a:pt x="1730" y="495"/>
                  </a:lnTo>
                  <a:lnTo>
                    <a:pt x="1722" y="495"/>
                  </a:lnTo>
                  <a:lnTo>
                    <a:pt x="1765" y="495"/>
                  </a:lnTo>
                  <a:lnTo>
                    <a:pt x="1768" y="494"/>
                  </a:lnTo>
                  <a:lnTo>
                    <a:pt x="1737" y="494"/>
                  </a:lnTo>
                  <a:lnTo>
                    <a:pt x="1738" y="493"/>
                  </a:lnTo>
                  <a:close/>
                  <a:moveTo>
                    <a:pt x="72" y="493"/>
                  </a:moveTo>
                  <a:lnTo>
                    <a:pt x="73" y="494"/>
                  </a:lnTo>
                  <a:lnTo>
                    <a:pt x="74" y="494"/>
                  </a:lnTo>
                  <a:lnTo>
                    <a:pt x="72" y="493"/>
                  </a:lnTo>
                  <a:close/>
                  <a:moveTo>
                    <a:pt x="1768" y="493"/>
                  </a:moveTo>
                  <a:lnTo>
                    <a:pt x="1738" y="493"/>
                  </a:lnTo>
                  <a:lnTo>
                    <a:pt x="1737" y="494"/>
                  </a:lnTo>
                  <a:lnTo>
                    <a:pt x="1768" y="494"/>
                  </a:lnTo>
                  <a:lnTo>
                    <a:pt x="1768" y="493"/>
                  </a:lnTo>
                  <a:close/>
                  <a:moveTo>
                    <a:pt x="72" y="493"/>
                  </a:moveTo>
                  <a:lnTo>
                    <a:pt x="72" y="493"/>
                  </a:lnTo>
                  <a:close/>
                  <a:moveTo>
                    <a:pt x="1772" y="492"/>
                  </a:moveTo>
                  <a:lnTo>
                    <a:pt x="1745" y="492"/>
                  </a:lnTo>
                  <a:lnTo>
                    <a:pt x="1738" y="493"/>
                  </a:lnTo>
                  <a:lnTo>
                    <a:pt x="1768" y="493"/>
                  </a:lnTo>
                  <a:lnTo>
                    <a:pt x="1771" y="492"/>
                  </a:lnTo>
                  <a:lnTo>
                    <a:pt x="1772" y="492"/>
                  </a:lnTo>
                  <a:close/>
                  <a:moveTo>
                    <a:pt x="66" y="492"/>
                  </a:moveTo>
                  <a:lnTo>
                    <a:pt x="66" y="492"/>
                  </a:lnTo>
                  <a:close/>
                  <a:moveTo>
                    <a:pt x="1775" y="489"/>
                  </a:moveTo>
                  <a:lnTo>
                    <a:pt x="1752" y="489"/>
                  </a:lnTo>
                  <a:lnTo>
                    <a:pt x="1744" y="492"/>
                  </a:lnTo>
                  <a:lnTo>
                    <a:pt x="1745" y="492"/>
                  </a:lnTo>
                  <a:lnTo>
                    <a:pt x="1772" y="492"/>
                  </a:lnTo>
                  <a:lnTo>
                    <a:pt x="1775" y="489"/>
                  </a:lnTo>
                  <a:close/>
                  <a:moveTo>
                    <a:pt x="65" y="492"/>
                  </a:moveTo>
                  <a:lnTo>
                    <a:pt x="65" y="492"/>
                  </a:lnTo>
                  <a:lnTo>
                    <a:pt x="66" y="492"/>
                  </a:lnTo>
                  <a:lnTo>
                    <a:pt x="65" y="492"/>
                  </a:lnTo>
                  <a:close/>
                  <a:moveTo>
                    <a:pt x="58" y="489"/>
                  </a:moveTo>
                  <a:lnTo>
                    <a:pt x="59" y="489"/>
                  </a:lnTo>
                  <a:lnTo>
                    <a:pt x="58" y="489"/>
                  </a:lnTo>
                  <a:close/>
                  <a:moveTo>
                    <a:pt x="59" y="489"/>
                  </a:moveTo>
                  <a:lnTo>
                    <a:pt x="59" y="489"/>
                  </a:lnTo>
                  <a:close/>
                  <a:moveTo>
                    <a:pt x="1765" y="482"/>
                  </a:moveTo>
                  <a:lnTo>
                    <a:pt x="1751" y="489"/>
                  </a:lnTo>
                  <a:lnTo>
                    <a:pt x="1752" y="489"/>
                  </a:lnTo>
                  <a:lnTo>
                    <a:pt x="1775" y="489"/>
                  </a:lnTo>
                  <a:lnTo>
                    <a:pt x="1783" y="482"/>
                  </a:lnTo>
                  <a:lnTo>
                    <a:pt x="1764" y="482"/>
                  </a:lnTo>
                  <a:lnTo>
                    <a:pt x="1765" y="482"/>
                  </a:lnTo>
                  <a:close/>
                  <a:moveTo>
                    <a:pt x="58" y="489"/>
                  </a:moveTo>
                  <a:lnTo>
                    <a:pt x="58" y="489"/>
                  </a:lnTo>
                  <a:lnTo>
                    <a:pt x="59" y="489"/>
                  </a:lnTo>
                  <a:lnTo>
                    <a:pt x="58" y="489"/>
                  </a:lnTo>
                  <a:close/>
                  <a:moveTo>
                    <a:pt x="45" y="482"/>
                  </a:moveTo>
                  <a:lnTo>
                    <a:pt x="46" y="482"/>
                  </a:lnTo>
                  <a:lnTo>
                    <a:pt x="45" y="482"/>
                  </a:lnTo>
                  <a:close/>
                  <a:moveTo>
                    <a:pt x="45" y="482"/>
                  </a:moveTo>
                  <a:lnTo>
                    <a:pt x="46" y="482"/>
                  </a:lnTo>
                  <a:lnTo>
                    <a:pt x="45" y="482"/>
                  </a:lnTo>
                  <a:close/>
                  <a:moveTo>
                    <a:pt x="1765" y="482"/>
                  </a:moveTo>
                  <a:lnTo>
                    <a:pt x="1765" y="482"/>
                  </a:lnTo>
                  <a:lnTo>
                    <a:pt x="1764" y="482"/>
                  </a:lnTo>
                  <a:lnTo>
                    <a:pt x="1765" y="482"/>
                  </a:lnTo>
                  <a:close/>
                  <a:moveTo>
                    <a:pt x="1784" y="482"/>
                  </a:moveTo>
                  <a:lnTo>
                    <a:pt x="1765" y="482"/>
                  </a:lnTo>
                  <a:lnTo>
                    <a:pt x="1764" y="482"/>
                  </a:lnTo>
                  <a:lnTo>
                    <a:pt x="1783" y="482"/>
                  </a:lnTo>
                  <a:lnTo>
                    <a:pt x="1784" y="482"/>
                  </a:lnTo>
                  <a:close/>
                  <a:moveTo>
                    <a:pt x="45" y="482"/>
                  </a:moveTo>
                  <a:lnTo>
                    <a:pt x="45" y="482"/>
                  </a:lnTo>
                  <a:close/>
                  <a:moveTo>
                    <a:pt x="1792" y="472"/>
                  </a:moveTo>
                  <a:lnTo>
                    <a:pt x="1777" y="472"/>
                  </a:lnTo>
                  <a:lnTo>
                    <a:pt x="1776" y="473"/>
                  </a:lnTo>
                  <a:lnTo>
                    <a:pt x="1765" y="482"/>
                  </a:lnTo>
                  <a:lnTo>
                    <a:pt x="1784" y="482"/>
                  </a:lnTo>
                  <a:lnTo>
                    <a:pt x="1785" y="481"/>
                  </a:lnTo>
                  <a:lnTo>
                    <a:pt x="1792" y="472"/>
                  </a:lnTo>
                  <a:close/>
                  <a:moveTo>
                    <a:pt x="34" y="472"/>
                  </a:moveTo>
                  <a:lnTo>
                    <a:pt x="35" y="473"/>
                  </a:lnTo>
                  <a:lnTo>
                    <a:pt x="34" y="473"/>
                  </a:lnTo>
                  <a:lnTo>
                    <a:pt x="34" y="472"/>
                  </a:lnTo>
                  <a:close/>
                  <a:moveTo>
                    <a:pt x="34" y="473"/>
                  </a:moveTo>
                  <a:lnTo>
                    <a:pt x="35" y="473"/>
                  </a:lnTo>
                  <a:lnTo>
                    <a:pt x="34" y="473"/>
                  </a:lnTo>
                  <a:close/>
                  <a:moveTo>
                    <a:pt x="1776" y="473"/>
                  </a:moveTo>
                  <a:lnTo>
                    <a:pt x="1776" y="473"/>
                  </a:lnTo>
                  <a:close/>
                  <a:moveTo>
                    <a:pt x="1777" y="472"/>
                  </a:moveTo>
                  <a:lnTo>
                    <a:pt x="1776" y="473"/>
                  </a:lnTo>
                  <a:lnTo>
                    <a:pt x="1777" y="472"/>
                  </a:lnTo>
                  <a:close/>
                  <a:moveTo>
                    <a:pt x="34" y="472"/>
                  </a:moveTo>
                  <a:lnTo>
                    <a:pt x="34" y="472"/>
                  </a:lnTo>
                  <a:lnTo>
                    <a:pt x="34" y="473"/>
                  </a:lnTo>
                  <a:lnTo>
                    <a:pt x="34" y="472"/>
                  </a:lnTo>
                  <a:close/>
                  <a:moveTo>
                    <a:pt x="1799" y="461"/>
                  </a:moveTo>
                  <a:lnTo>
                    <a:pt x="1786" y="461"/>
                  </a:lnTo>
                  <a:lnTo>
                    <a:pt x="1785" y="462"/>
                  </a:lnTo>
                  <a:lnTo>
                    <a:pt x="1776" y="473"/>
                  </a:lnTo>
                  <a:lnTo>
                    <a:pt x="1777" y="472"/>
                  </a:lnTo>
                  <a:lnTo>
                    <a:pt x="1792" y="472"/>
                  </a:lnTo>
                  <a:lnTo>
                    <a:pt x="1795" y="468"/>
                  </a:lnTo>
                  <a:lnTo>
                    <a:pt x="1799" y="461"/>
                  </a:lnTo>
                  <a:close/>
                  <a:moveTo>
                    <a:pt x="24" y="461"/>
                  </a:moveTo>
                  <a:lnTo>
                    <a:pt x="25" y="462"/>
                  </a:lnTo>
                  <a:lnTo>
                    <a:pt x="25" y="461"/>
                  </a:lnTo>
                  <a:lnTo>
                    <a:pt x="24" y="461"/>
                  </a:lnTo>
                  <a:close/>
                  <a:moveTo>
                    <a:pt x="25" y="461"/>
                  </a:moveTo>
                  <a:lnTo>
                    <a:pt x="25" y="462"/>
                  </a:lnTo>
                  <a:lnTo>
                    <a:pt x="25" y="461"/>
                  </a:lnTo>
                  <a:close/>
                  <a:moveTo>
                    <a:pt x="1786" y="461"/>
                  </a:moveTo>
                  <a:lnTo>
                    <a:pt x="1785" y="462"/>
                  </a:lnTo>
                  <a:lnTo>
                    <a:pt x="1786" y="461"/>
                  </a:lnTo>
                  <a:close/>
                  <a:moveTo>
                    <a:pt x="1786" y="461"/>
                  </a:moveTo>
                  <a:lnTo>
                    <a:pt x="1785" y="461"/>
                  </a:lnTo>
                  <a:lnTo>
                    <a:pt x="1785" y="462"/>
                  </a:lnTo>
                  <a:lnTo>
                    <a:pt x="1786" y="461"/>
                  </a:lnTo>
                  <a:close/>
                  <a:moveTo>
                    <a:pt x="25" y="461"/>
                  </a:moveTo>
                  <a:lnTo>
                    <a:pt x="24" y="461"/>
                  </a:lnTo>
                  <a:lnTo>
                    <a:pt x="25" y="461"/>
                  </a:lnTo>
                  <a:close/>
                  <a:moveTo>
                    <a:pt x="1806" y="448"/>
                  </a:moveTo>
                  <a:lnTo>
                    <a:pt x="1793" y="448"/>
                  </a:lnTo>
                  <a:lnTo>
                    <a:pt x="1792" y="449"/>
                  </a:lnTo>
                  <a:lnTo>
                    <a:pt x="1786" y="461"/>
                  </a:lnTo>
                  <a:lnTo>
                    <a:pt x="1799" y="461"/>
                  </a:lnTo>
                  <a:lnTo>
                    <a:pt x="1803" y="453"/>
                  </a:lnTo>
                  <a:lnTo>
                    <a:pt x="1806" y="448"/>
                  </a:lnTo>
                  <a:close/>
                  <a:moveTo>
                    <a:pt x="17" y="448"/>
                  </a:moveTo>
                  <a:lnTo>
                    <a:pt x="18" y="449"/>
                  </a:lnTo>
                  <a:lnTo>
                    <a:pt x="17" y="448"/>
                  </a:lnTo>
                  <a:close/>
                  <a:moveTo>
                    <a:pt x="1793" y="448"/>
                  </a:moveTo>
                  <a:lnTo>
                    <a:pt x="1792" y="448"/>
                  </a:lnTo>
                  <a:lnTo>
                    <a:pt x="1793" y="448"/>
                  </a:lnTo>
                  <a:close/>
                  <a:moveTo>
                    <a:pt x="17" y="448"/>
                  </a:moveTo>
                  <a:lnTo>
                    <a:pt x="17" y="448"/>
                  </a:lnTo>
                  <a:close/>
                  <a:moveTo>
                    <a:pt x="1808" y="441"/>
                  </a:moveTo>
                  <a:lnTo>
                    <a:pt x="1795" y="441"/>
                  </a:lnTo>
                  <a:lnTo>
                    <a:pt x="1793" y="448"/>
                  </a:lnTo>
                  <a:lnTo>
                    <a:pt x="1806" y="448"/>
                  </a:lnTo>
                  <a:lnTo>
                    <a:pt x="1807" y="445"/>
                  </a:lnTo>
                  <a:lnTo>
                    <a:pt x="1808" y="441"/>
                  </a:lnTo>
                  <a:close/>
                  <a:moveTo>
                    <a:pt x="15" y="441"/>
                  </a:moveTo>
                  <a:lnTo>
                    <a:pt x="15" y="441"/>
                  </a:lnTo>
                  <a:close/>
                  <a:moveTo>
                    <a:pt x="1809" y="433"/>
                  </a:moveTo>
                  <a:lnTo>
                    <a:pt x="1797" y="433"/>
                  </a:lnTo>
                  <a:lnTo>
                    <a:pt x="1795" y="441"/>
                  </a:lnTo>
                  <a:lnTo>
                    <a:pt x="1808" y="441"/>
                  </a:lnTo>
                  <a:lnTo>
                    <a:pt x="1809" y="436"/>
                  </a:lnTo>
                  <a:lnTo>
                    <a:pt x="1809" y="433"/>
                  </a:lnTo>
                  <a:close/>
                  <a:moveTo>
                    <a:pt x="13" y="434"/>
                  </a:moveTo>
                  <a:lnTo>
                    <a:pt x="13" y="434"/>
                  </a:lnTo>
                  <a:close/>
                  <a:moveTo>
                    <a:pt x="1810" y="418"/>
                  </a:moveTo>
                  <a:lnTo>
                    <a:pt x="1799" y="418"/>
                  </a:lnTo>
                  <a:lnTo>
                    <a:pt x="1798" y="427"/>
                  </a:lnTo>
                  <a:lnTo>
                    <a:pt x="1797" y="434"/>
                  </a:lnTo>
                  <a:lnTo>
                    <a:pt x="1797" y="433"/>
                  </a:lnTo>
                  <a:lnTo>
                    <a:pt x="1809" y="433"/>
                  </a:lnTo>
                  <a:lnTo>
                    <a:pt x="1810" y="427"/>
                  </a:lnTo>
                  <a:lnTo>
                    <a:pt x="1810" y="419"/>
                  </a:lnTo>
                  <a:lnTo>
                    <a:pt x="1810" y="418"/>
                  </a:lnTo>
                  <a:close/>
                  <a:moveTo>
                    <a:pt x="13" y="433"/>
                  </a:moveTo>
                  <a:lnTo>
                    <a:pt x="13" y="433"/>
                  </a:lnTo>
                  <a:lnTo>
                    <a:pt x="13" y="434"/>
                  </a:lnTo>
                  <a:lnTo>
                    <a:pt x="13" y="433"/>
                  </a:lnTo>
                  <a:close/>
                  <a:moveTo>
                    <a:pt x="12" y="426"/>
                  </a:moveTo>
                  <a:lnTo>
                    <a:pt x="12" y="427"/>
                  </a:lnTo>
                  <a:lnTo>
                    <a:pt x="12" y="426"/>
                  </a:lnTo>
                  <a:close/>
                  <a:moveTo>
                    <a:pt x="1798" y="426"/>
                  </a:moveTo>
                  <a:lnTo>
                    <a:pt x="1798" y="427"/>
                  </a:lnTo>
                  <a:lnTo>
                    <a:pt x="1798" y="426"/>
                  </a:lnTo>
                  <a:close/>
                  <a:moveTo>
                    <a:pt x="12" y="426"/>
                  </a:moveTo>
                  <a:lnTo>
                    <a:pt x="12" y="426"/>
                  </a:lnTo>
                  <a:close/>
                  <a:moveTo>
                    <a:pt x="1810" y="81"/>
                  </a:moveTo>
                  <a:lnTo>
                    <a:pt x="1798" y="81"/>
                  </a:lnTo>
                  <a:lnTo>
                    <a:pt x="1799" y="89"/>
                  </a:lnTo>
                  <a:lnTo>
                    <a:pt x="1799" y="418"/>
                  </a:lnTo>
                  <a:lnTo>
                    <a:pt x="1810" y="418"/>
                  </a:lnTo>
                  <a:lnTo>
                    <a:pt x="1810" y="88"/>
                  </a:lnTo>
                  <a:lnTo>
                    <a:pt x="1810" y="81"/>
                  </a:lnTo>
                  <a:close/>
                  <a:moveTo>
                    <a:pt x="12" y="89"/>
                  </a:moveTo>
                  <a:lnTo>
                    <a:pt x="12" y="89"/>
                  </a:lnTo>
                  <a:close/>
                  <a:moveTo>
                    <a:pt x="1799" y="89"/>
                  </a:moveTo>
                  <a:lnTo>
                    <a:pt x="1799" y="89"/>
                  </a:lnTo>
                  <a:close/>
                  <a:moveTo>
                    <a:pt x="12" y="89"/>
                  </a:moveTo>
                  <a:lnTo>
                    <a:pt x="12" y="89"/>
                  </a:lnTo>
                  <a:close/>
                  <a:moveTo>
                    <a:pt x="12" y="81"/>
                  </a:moveTo>
                  <a:lnTo>
                    <a:pt x="12" y="81"/>
                  </a:lnTo>
                  <a:close/>
                  <a:moveTo>
                    <a:pt x="1809" y="73"/>
                  </a:moveTo>
                  <a:lnTo>
                    <a:pt x="1797" y="73"/>
                  </a:lnTo>
                  <a:lnTo>
                    <a:pt x="1798" y="81"/>
                  </a:lnTo>
                  <a:lnTo>
                    <a:pt x="1810" y="81"/>
                  </a:lnTo>
                  <a:lnTo>
                    <a:pt x="1810" y="80"/>
                  </a:lnTo>
                  <a:lnTo>
                    <a:pt x="1809" y="73"/>
                  </a:lnTo>
                  <a:close/>
                  <a:moveTo>
                    <a:pt x="12" y="81"/>
                  </a:moveTo>
                  <a:lnTo>
                    <a:pt x="12" y="81"/>
                  </a:lnTo>
                  <a:close/>
                  <a:moveTo>
                    <a:pt x="13" y="73"/>
                  </a:moveTo>
                  <a:lnTo>
                    <a:pt x="13" y="73"/>
                  </a:lnTo>
                  <a:close/>
                  <a:moveTo>
                    <a:pt x="1797" y="73"/>
                  </a:moveTo>
                  <a:lnTo>
                    <a:pt x="1797" y="73"/>
                  </a:lnTo>
                  <a:close/>
                  <a:moveTo>
                    <a:pt x="13" y="73"/>
                  </a:moveTo>
                  <a:lnTo>
                    <a:pt x="13" y="73"/>
                  </a:lnTo>
                  <a:close/>
                  <a:moveTo>
                    <a:pt x="1805" y="59"/>
                  </a:moveTo>
                  <a:lnTo>
                    <a:pt x="1793" y="59"/>
                  </a:lnTo>
                  <a:lnTo>
                    <a:pt x="1795" y="66"/>
                  </a:lnTo>
                  <a:lnTo>
                    <a:pt x="1797" y="73"/>
                  </a:lnTo>
                  <a:lnTo>
                    <a:pt x="1809" y="73"/>
                  </a:lnTo>
                  <a:lnTo>
                    <a:pt x="1809" y="71"/>
                  </a:lnTo>
                  <a:lnTo>
                    <a:pt x="1807" y="62"/>
                  </a:lnTo>
                  <a:lnTo>
                    <a:pt x="1805" y="59"/>
                  </a:lnTo>
                  <a:close/>
                  <a:moveTo>
                    <a:pt x="1795" y="66"/>
                  </a:moveTo>
                  <a:lnTo>
                    <a:pt x="1795" y="66"/>
                  </a:lnTo>
                  <a:close/>
                  <a:moveTo>
                    <a:pt x="15" y="66"/>
                  </a:moveTo>
                  <a:lnTo>
                    <a:pt x="15" y="66"/>
                  </a:lnTo>
                  <a:close/>
                  <a:moveTo>
                    <a:pt x="18" y="58"/>
                  </a:moveTo>
                  <a:lnTo>
                    <a:pt x="17" y="59"/>
                  </a:lnTo>
                  <a:lnTo>
                    <a:pt x="18" y="59"/>
                  </a:lnTo>
                  <a:lnTo>
                    <a:pt x="18" y="58"/>
                  </a:lnTo>
                  <a:close/>
                  <a:moveTo>
                    <a:pt x="18" y="59"/>
                  </a:moveTo>
                  <a:lnTo>
                    <a:pt x="17" y="59"/>
                  </a:lnTo>
                  <a:lnTo>
                    <a:pt x="18" y="59"/>
                  </a:lnTo>
                  <a:close/>
                  <a:moveTo>
                    <a:pt x="1793" y="59"/>
                  </a:moveTo>
                  <a:lnTo>
                    <a:pt x="1793" y="59"/>
                  </a:lnTo>
                  <a:close/>
                  <a:moveTo>
                    <a:pt x="18" y="58"/>
                  </a:moveTo>
                  <a:lnTo>
                    <a:pt x="18" y="58"/>
                  </a:lnTo>
                  <a:lnTo>
                    <a:pt x="18" y="59"/>
                  </a:lnTo>
                  <a:lnTo>
                    <a:pt x="18" y="58"/>
                  </a:lnTo>
                  <a:close/>
                  <a:moveTo>
                    <a:pt x="1799" y="45"/>
                  </a:moveTo>
                  <a:lnTo>
                    <a:pt x="1785" y="45"/>
                  </a:lnTo>
                  <a:lnTo>
                    <a:pt x="1786" y="46"/>
                  </a:lnTo>
                  <a:lnTo>
                    <a:pt x="1793" y="59"/>
                  </a:lnTo>
                  <a:lnTo>
                    <a:pt x="1805" y="59"/>
                  </a:lnTo>
                  <a:lnTo>
                    <a:pt x="1803" y="54"/>
                  </a:lnTo>
                  <a:lnTo>
                    <a:pt x="1799" y="45"/>
                  </a:lnTo>
                  <a:close/>
                  <a:moveTo>
                    <a:pt x="25" y="45"/>
                  </a:moveTo>
                  <a:lnTo>
                    <a:pt x="24" y="46"/>
                  </a:lnTo>
                  <a:lnTo>
                    <a:pt x="25" y="46"/>
                  </a:lnTo>
                  <a:lnTo>
                    <a:pt x="25" y="45"/>
                  </a:lnTo>
                  <a:close/>
                  <a:moveTo>
                    <a:pt x="25" y="46"/>
                  </a:moveTo>
                  <a:lnTo>
                    <a:pt x="24" y="46"/>
                  </a:lnTo>
                  <a:lnTo>
                    <a:pt x="25" y="46"/>
                  </a:lnTo>
                  <a:close/>
                  <a:moveTo>
                    <a:pt x="1786" y="46"/>
                  </a:moveTo>
                  <a:lnTo>
                    <a:pt x="1786" y="46"/>
                  </a:lnTo>
                  <a:close/>
                  <a:moveTo>
                    <a:pt x="1785" y="45"/>
                  </a:moveTo>
                  <a:lnTo>
                    <a:pt x="1786" y="46"/>
                  </a:lnTo>
                  <a:lnTo>
                    <a:pt x="1785" y="45"/>
                  </a:lnTo>
                  <a:close/>
                  <a:moveTo>
                    <a:pt x="1791" y="34"/>
                  </a:moveTo>
                  <a:lnTo>
                    <a:pt x="1776" y="34"/>
                  </a:lnTo>
                  <a:lnTo>
                    <a:pt x="1777" y="35"/>
                  </a:lnTo>
                  <a:lnTo>
                    <a:pt x="1786" y="46"/>
                  </a:lnTo>
                  <a:lnTo>
                    <a:pt x="1785" y="45"/>
                  </a:lnTo>
                  <a:lnTo>
                    <a:pt x="1799" y="45"/>
                  </a:lnTo>
                  <a:lnTo>
                    <a:pt x="1795" y="39"/>
                  </a:lnTo>
                  <a:lnTo>
                    <a:pt x="1791" y="34"/>
                  </a:lnTo>
                  <a:close/>
                  <a:moveTo>
                    <a:pt x="25" y="45"/>
                  </a:moveTo>
                  <a:lnTo>
                    <a:pt x="25" y="45"/>
                  </a:lnTo>
                  <a:lnTo>
                    <a:pt x="25" y="46"/>
                  </a:lnTo>
                  <a:lnTo>
                    <a:pt x="25" y="45"/>
                  </a:lnTo>
                  <a:close/>
                  <a:moveTo>
                    <a:pt x="1777" y="35"/>
                  </a:moveTo>
                  <a:lnTo>
                    <a:pt x="1777" y="35"/>
                  </a:lnTo>
                  <a:close/>
                  <a:moveTo>
                    <a:pt x="1783" y="25"/>
                  </a:moveTo>
                  <a:lnTo>
                    <a:pt x="1764" y="25"/>
                  </a:lnTo>
                  <a:lnTo>
                    <a:pt x="1765" y="25"/>
                  </a:lnTo>
                  <a:lnTo>
                    <a:pt x="1777" y="35"/>
                  </a:lnTo>
                  <a:lnTo>
                    <a:pt x="1776" y="34"/>
                  </a:lnTo>
                  <a:lnTo>
                    <a:pt x="1791" y="34"/>
                  </a:lnTo>
                  <a:lnTo>
                    <a:pt x="1785" y="26"/>
                  </a:lnTo>
                  <a:lnTo>
                    <a:pt x="1783" y="25"/>
                  </a:lnTo>
                  <a:close/>
                  <a:moveTo>
                    <a:pt x="34" y="34"/>
                  </a:moveTo>
                  <a:lnTo>
                    <a:pt x="34" y="35"/>
                  </a:lnTo>
                  <a:lnTo>
                    <a:pt x="34" y="34"/>
                  </a:lnTo>
                  <a:close/>
                  <a:moveTo>
                    <a:pt x="46" y="25"/>
                  </a:moveTo>
                  <a:lnTo>
                    <a:pt x="45" y="25"/>
                  </a:lnTo>
                  <a:lnTo>
                    <a:pt x="46" y="25"/>
                  </a:lnTo>
                  <a:close/>
                  <a:moveTo>
                    <a:pt x="46" y="25"/>
                  </a:moveTo>
                  <a:lnTo>
                    <a:pt x="45" y="25"/>
                  </a:lnTo>
                  <a:lnTo>
                    <a:pt x="46" y="25"/>
                  </a:lnTo>
                  <a:close/>
                  <a:moveTo>
                    <a:pt x="1765" y="25"/>
                  </a:moveTo>
                  <a:lnTo>
                    <a:pt x="1765" y="25"/>
                  </a:lnTo>
                  <a:close/>
                  <a:moveTo>
                    <a:pt x="1764" y="25"/>
                  </a:moveTo>
                  <a:lnTo>
                    <a:pt x="1765" y="25"/>
                  </a:lnTo>
                  <a:lnTo>
                    <a:pt x="1764" y="25"/>
                  </a:lnTo>
                  <a:close/>
                  <a:moveTo>
                    <a:pt x="1751" y="18"/>
                  </a:moveTo>
                  <a:lnTo>
                    <a:pt x="1765" y="25"/>
                  </a:lnTo>
                  <a:lnTo>
                    <a:pt x="1764" y="25"/>
                  </a:lnTo>
                  <a:lnTo>
                    <a:pt x="1783" y="25"/>
                  </a:lnTo>
                  <a:lnTo>
                    <a:pt x="1775" y="18"/>
                  </a:lnTo>
                  <a:lnTo>
                    <a:pt x="1752" y="18"/>
                  </a:lnTo>
                  <a:lnTo>
                    <a:pt x="1751" y="18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close/>
                  <a:moveTo>
                    <a:pt x="59" y="18"/>
                  </a:moveTo>
                  <a:lnTo>
                    <a:pt x="58" y="18"/>
                  </a:lnTo>
                  <a:lnTo>
                    <a:pt x="59" y="18"/>
                  </a:lnTo>
                  <a:close/>
                  <a:moveTo>
                    <a:pt x="1751" y="18"/>
                  </a:moveTo>
                  <a:lnTo>
                    <a:pt x="1751" y="18"/>
                  </a:lnTo>
                  <a:lnTo>
                    <a:pt x="1752" y="18"/>
                  </a:lnTo>
                  <a:lnTo>
                    <a:pt x="1751" y="18"/>
                  </a:lnTo>
                  <a:close/>
                  <a:moveTo>
                    <a:pt x="1775" y="18"/>
                  </a:moveTo>
                  <a:lnTo>
                    <a:pt x="1751" y="18"/>
                  </a:lnTo>
                  <a:lnTo>
                    <a:pt x="1752" y="18"/>
                  </a:lnTo>
                  <a:lnTo>
                    <a:pt x="1775" y="18"/>
                  </a:lnTo>
                  <a:close/>
                  <a:moveTo>
                    <a:pt x="1768" y="14"/>
                  </a:moveTo>
                  <a:lnTo>
                    <a:pt x="1737" y="14"/>
                  </a:lnTo>
                  <a:lnTo>
                    <a:pt x="1738" y="14"/>
                  </a:lnTo>
                  <a:lnTo>
                    <a:pt x="1745" y="16"/>
                  </a:lnTo>
                  <a:lnTo>
                    <a:pt x="1751" y="18"/>
                  </a:lnTo>
                  <a:lnTo>
                    <a:pt x="1775" y="18"/>
                  </a:lnTo>
                  <a:lnTo>
                    <a:pt x="1772" y="15"/>
                  </a:lnTo>
                  <a:lnTo>
                    <a:pt x="1768" y="14"/>
                  </a:lnTo>
                  <a:close/>
                  <a:moveTo>
                    <a:pt x="59" y="18"/>
                  </a:moveTo>
                  <a:lnTo>
                    <a:pt x="59" y="18"/>
                  </a:lnTo>
                  <a:close/>
                  <a:moveTo>
                    <a:pt x="1744" y="15"/>
                  </a:moveTo>
                  <a:lnTo>
                    <a:pt x="1745" y="16"/>
                  </a:lnTo>
                  <a:lnTo>
                    <a:pt x="1744" y="15"/>
                  </a:lnTo>
                  <a:close/>
                  <a:moveTo>
                    <a:pt x="66" y="15"/>
                  </a:moveTo>
                  <a:lnTo>
                    <a:pt x="66" y="15"/>
                  </a:lnTo>
                  <a:lnTo>
                    <a:pt x="65" y="16"/>
                  </a:lnTo>
                  <a:lnTo>
                    <a:pt x="66" y="15"/>
                  </a:lnTo>
                  <a:close/>
                  <a:moveTo>
                    <a:pt x="1738" y="14"/>
                  </a:moveTo>
                  <a:lnTo>
                    <a:pt x="1738" y="14"/>
                  </a:lnTo>
                  <a:close/>
                  <a:moveTo>
                    <a:pt x="1766" y="12"/>
                  </a:moveTo>
                  <a:lnTo>
                    <a:pt x="1730" y="12"/>
                  </a:lnTo>
                  <a:lnTo>
                    <a:pt x="1738" y="14"/>
                  </a:lnTo>
                  <a:lnTo>
                    <a:pt x="1737" y="14"/>
                  </a:lnTo>
                  <a:lnTo>
                    <a:pt x="1768" y="14"/>
                  </a:lnTo>
                  <a:lnTo>
                    <a:pt x="1766" y="12"/>
                  </a:lnTo>
                  <a:close/>
                  <a:moveTo>
                    <a:pt x="73" y="14"/>
                  </a:moveTo>
                  <a:lnTo>
                    <a:pt x="73" y="14"/>
                  </a:lnTo>
                  <a:lnTo>
                    <a:pt x="72" y="14"/>
                  </a:lnTo>
                  <a:lnTo>
                    <a:pt x="73" y="14"/>
                  </a:lnTo>
                  <a:close/>
                  <a:moveTo>
                    <a:pt x="83" y="12"/>
                  </a:moveTo>
                  <a:lnTo>
                    <a:pt x="81" y="12"/>
                  </a:lnTo>
                  <a:lnTo>
                    <a:pt x="80" y="13"/>
                  </a:lnTo>
                  <a:lnTo>
                    <a:pt x="83" y="12"/>
                  </a:lnTo>
                  <a:close/>
                  <a:moveTo>
                    <a:pt x="1766" y="12"/>
                  </a:moveTo>
                  <a:lnTo>
                    <a:pt x="1722" y="12"/>
                  </a:lnTo>
                  <a:lnTo>
                    <a:pt x="1730" y="13"/>
                  </a:lnTo>
                  <a:lnTo>
                    <a:pt x="1730" y="12"/>
                  </a:lnTo>
                  <a:lnTo>
                    <a:pt x="176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90" name="AutoShape 186">
              <a:extLst>
                <a:ext uri="{FF2B5EF4-FFF2-40B4-BE49-F238E27FC236}">
                  <a16:creationId xmlns:a16="http://schemas.microsoft.com/office/drawing/2014/main" id="{8DF5E3A1-C9B7-4EFF-9CCD-4714B5021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8" y="3031"/>
              <a:ext cx="5396" cy="1184"/>
            </a:xfrm>
            <a:custGeom>
              <a:avLst/>
              <a:gdLst>
                <a:gd name="T0" fmla="+- 0 2864 2769"/>
                <a:gd name="T1" fmla="*/ T0 w 5396"/>
                <a:gd name="T2" fmla="+- 0 3115 3031"/>
                <a:gd name="T3" fmla="*/ 3115 h 1184"/>
                <a:gd name="T4" fmla="+- 0 2824 2769"/>
                <a:gd name="T5" fmla="*/ T4 w 5396"/>
                <a:gd name="T6" fmla="+- 0 3115 3031"/>
                <a:gd name="T7" fmla="*/ 3115 h 1184"/>
                <a:gd name="T8" fmla="+- 0 2824 2769"/>
                <a:gd name="T9" fmla="*/ T8 w 5396"/>
                <a:gd name="T10" fmla="+- 0 3031 3031"/>
                <a:gd name="T11" fmla="*/ 3031 h 1184"/>
                <a:gd name="T12" fmla="+- 0 2808 2769"/>
                <a:gd name="T13" fmla="*/ T12 w 5396"/>
                <a:gd name="T14" fmla="+- 0 3031 3031"/>
                <a:gd name="T15" fmla="*/ 3031 h 1184"/>
                <a:gd name="T16" fmla="+- 0 2808 2769"/>
                <a:gd name="T17" fmla="*/ T16 w 5396"/>
                <a:gd name="T18" fmla="+- 0 3115 3031"/>
                <a:gd name="T19" fmla="*/ 3115 h 1184"/>
                <a:gd name="T20" fmla="+- 0 2769 2769"/>
                <a:gd name="T21" fmla="*/ T20 w 5396"/>
                <a:gd name="T22" fmla="+- 0 3115 3031"/>
                <a:gd name="T23" fmla="*/ 3115 h 1184"/>
                <a:gd name="T24" fmla="+- 0 2816 2769"/>
                <a:gd name="T25" fmla="*/ T24 w 5396"/>
                <a:gd name="T26" fmla="+- 0 3210 3031"/>
                <a:gd name="T27" fmla="*/ 3210 h 1184"/>
                <a:gd name="T28" fmla="+- 0 2856 2769"/>
                <a:gd name="T29" fmla="*/ T28 w 5396"/>
                <a:gd name="T30" fmla="+- 0 3131 3031"/>
                <a:gd name="T31" fmla="*/ 3131 h 1184"/>
                <a:gd name="T32" fmla="+- 0 2864 2769"/>
                <a:gd name="T33" fmla="*/ T32 w 5396"/>
                <a:gd name="T34" fmla="+- 0 3115 3031"/>
                <a:gd name="T35" fmla="*/ 3115 h 1184"/>
                <a:gd name="T36" fmla="+- 0 8164 2769"/>
                <a:gd name="T37" fmla="*/ T36 w 5396"/>
                <a:gd name="T38" fmla="+- 0 4117 3031"/>
                <a:gd name="T39" fmla="*/ 4117 h 1184"/>
                <a:gd name="T40" fmla="+- 0 8124 2769"/>
                <a:gd name="T41" fmla="*/ T40 w 5396"/>
                <a:gd name="T42" fmla="+- 0 4120 3031"/>
                <a:gd name="T43" fmla="*/ 4120 h 1184"/>
                <a:gd name="T44" fmla="+- 0 8120 2769"/>
                <a:gd name="T45" fmla="*/ T44 w 5396"/>
                <a:gd name="T46" fmla="+- 0 4058 3031"/>
                <a:gd name="T47" fmla="*/ 4058 h 1184"/>
                <a:gd name="T48" fmla="+- 0 8104 2769"/>
                <a:gd name="T49" fmla="*/ T48 w 5396"/>
                <a:gd name="T50" fmla="+- 0 4059 3031"/>
                <a:gd name="T51" fmla="*/ 4059 h 1184"/>
                <a:gd name="T52" fmla="+- 0 8108 2769"/>
                <a:gd name="T53" fmla="*/ T52 w 5396"/>
                <a:gd name="T54" fmla="+- 0 4121 3031"/>
                <a:gd name="T55" fmla="*/ 4121 h 1184"/>
                <a:gd name="T56" fmla="+- 0 8069 2769"/>
                <a:gd name="T57" fmla="*/ T56 w 5396"/>
                <a:gd name="T58" fmla="+- 0 4124 3031"/>
                <a:gd name="T59" fmla="*/ 4124 h 1184"/>
                <a:gd name="T60" fmla="+- 0 8123 2769"/>
                <a:gd name="T61" fmla="*/ T60 w 5396"/>
                <a:gd name="T62" fmla="+- 0 4215 3031"/>
                <a:gd name="T63" fmla="*/ 4215 h 1184"/>
                <a:gd name="T64" fmla="+- 0 8155 2769"/>
                <a:gd name="T65" fmla="*/ T64 w 5396"/>
                <a:gd name="T66" fmla="+- 0 4137 3031"/>
                <a:gd name="T67" fmla="*/ 4137 h 1184"/>
                <a:gd name="T68" fmla="+- 0 8164 2769"/>
                <a:gd name="T69" fmla="*/ T68 w 5396"/>
                <a:gd name="T70" fmla="+- 0 4117 3031"/>
                <a:gd name="T71" fmla="*/ 4117 h 118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</a:cxnLst>
              <a:rect l="0" t="0" r="r" b="b"/>
              <a:pathLst>
                <a:path w="5396" h="1184">
                  <a:moveTo>
                    <a:pt x="95" y="84"/>
                  </a:moveTo>
                  <a:lnTo>
                    <a:pt x="55" y="84"/>
                  </a:lnTo>
                  <a:lnTo>
                    <a:pt x="55" y="0"/>
                  </a:lnTo>
                  <a:lnTo>
                    <a:pt x="39" y="0"/>
                  </a:lnTo>
                  <a:lnTo>
                    <a:pt x="39" y="84"/>
                  </a:lnTo>
                  <a:lnTo>
                    <a:pt x="0" y="84"/>
                  </a:lnTo>
                  <a:lnTo>
                    <a:pt x="47" y="179"/>
                  </a:lnTo>
                  <a:lnTo>
                    <a:pt x="87" y="100"/>
                  </a:lnTo>
                  <a:lnTo>
                    <a:pt x="95" y="84"/>
                  </a:lnTo>
                  <a:close/>
                  <a:moveTo>
                    <a:pt x="5395" y="1086"/>
                  </a:moveTo>
                  <a:lnTo>
                    <a:pt x="5355" y="1089"/>
                  </a:lnTo>
                  <a:lnTo>
                    <a:pt x="5351" y="1027"/>
                  </a:lnTo>
                  <a:lnTo>
                    <a:pt x="5335" y="1028"/>
                  </a:lnTo>
                  <a:lnTo>
                    <a:pt x="5339" y="1090"/>
                  </a:lnTo>
                  <a:lnTo>
                    <a:pt x="5300" y="1093"/>
                  </a:lnTo>
                  <a:lnTo>
                    <a:pt x="5354" y="1184"/>
                  </a:lnTo>
                  <a:lnTo>
                    <a:pt x="5386" y="1106"/>
                  </a:lnTo>
                  <a:lnTo>
                    <a:pt x="5395" y="1086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191" name="Picture 185">
              <a:extLst>
                <a:ext uri="{FF2B5EF4-FFF2-40B4-BE49-F238E27FC236}">
                  <a16:creationId xmlns:a16="http://schemas.microsoft.com/office/drawing/2014/main" id="{F6453F3C-2A00-4F12-B95E-616A52616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6" y="43"/>
              <a:ext cx="462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2" name="AutoShape 184">
              <a:extLst>
                <a:ext uri="{FF2B5EF4-FFF2-40B4-BE49-F238E27FC236}">
                  <a16:creationId xmlns:a16="http://schemas.microsoft.com/office/drawing/2014/main" id="{A42FDDAC-89B4-4525-AF02-333B7FEBA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6" y="1136"/>
              <a:ext cx="96" cy="178"/>
            </a:xfrm>
            <a:custGeom>
              <a:avLst/>
              <a:gdLst>
                <a:gd name="T0" fmla="+- 0 2776 2776"/>
                <a:gd name="T1" fmla="*/ T0 w 96"/>
                <a:gd name="T2" fmla="+- 0 1219 1136"/>
                <a:gd name="T3" fmla="*/ 1219 h 178"/>
                <a:gd name="T4" fmla="+- 0 2824 2776"/>
                <a:gd name="T5" fmla="*/ T4 w 96"/>
                <a:gd name="T6" fmla="+- 0 1314 1136"/>
                <a:gd name="T7" fmla="*/ 1314 h 178"/>
                <a:gd name="T8" fmla="+- 0 2864 2776"/>
                <a:gd name="T9" fmla="*/ T8 w 96"/>
                <a:gd name="T10" fmla="+- 0 1235 1136"/>
                <a:gd name="T11" fmla="*/ 1235 h 178"/>
                <a:gd name="T12" fmla="+- 0 2832 2776"/>
                <a:gd name="T13" fmla="*/ T12 w 96"/>
                <a:gd name="T14" fmla="+- 0 1235 1136"/>
                <a:gd name="T15" fmla="*/ 1235 h 178"/>
                <a:gd name="T16" fmla="+- 0 2816 2776"/>
                <a:gd name="T17" fmla="*/ T16 w 96"/>
                <a:gd name="T18" fmla="+- 0 1235 1136"/>
                <a:gd name="T19" fmla="*/ 1235 h 178"/>
                <a:gd name="T20" fmla="+- 0 2816 2776"/>
                <a:gd name="T21" fmla="*/ T20 w 96"/>
                <a:gd name="T22" fmla="+- 0 1219 1136"/>
                <a:gd name="T23" fmla="*/ 1219 h 178"/>
                <a:gd name="T24" fmla="+- 0 2776 2776"/>
                <a:gd name="T25" fmla="*/ T24 w 96"/>
                <a:gd name="T26" fmla="+- 0 1219 1136"/>
                <a:gd name="T27" fmla="*/ 1219 h 178"/>
                <a:gd name="T28" fmla="+- 0 2816 2776"/>
                <a:gd name="T29" fmla="*/ T28 w 96"/>
                <a:gd name="T30" fmla="+- 0 1219 1136"/>
                <a:gd name="T31" fmla="*/ 1219 h 178"/>
                <a:gd name="T32" fmla="+- 0 2816 2776"/>
                <a:gd name="T33" fmla="*/ T32 w 96"/>
                <a:gd name="T34" fmla="+- 0 1235 1136"/>
                <a:gd name="T35" fmla="*/ 1235 h 178"/>
                <a:gd name="T36" fmla="+- 0 2832 2776"/>
                <a:gd name="T37" fmla="*/ T36 w 96"/>
                <a:gd name="T38" fmla="+- 0 1235 1136"/>
                <a:gd name="T39" fmla="*/ 1235 h 178"/>
                <a:gd name="T40" fmla="+- 0 2832 2776"/>
                <a:gd name="T41" fmla="*/ T40 w 96"/>
                <a:gd name="T42" fmla="+- 0 1219 1136"/>
                <a:gd name="T43" fmla="*/ 1219 h 178"/>
                <a:gd name="T44" fmla="+- 0 2816 2776"/>
                <a:gd name="T45" fmla="*/ T44 w 96"/>
                <a:gd name="T46" fmla="+- 0 1219 1136"/>
                <a:gd name="T47" fmla="*/ 1219 h 178"/>
                <a:gd name="T48" fmla="+- 0 2832 2776"/>
                <a:gd name="T49" fmla="*/ T48 w 96"/>
                <a:gd name="T50" fmla="+- 0 1219 1136"/>
                <a:gd name="T51" fmla="*/ 1219 h 178"/>
                <a:gd name="T52" fmla="+- 0 2832 2776"/>
                <a:gd name="T53" fmla="*/ T52 w 96"/>
                <a:gd name="T54" fmla="+- 0 1235 1136"/>
                <a:gd name="T55" fmla="*/ 1235 h 178"/>
                <a:gd name="T56" fmla="+- 0 2864 2776"/>
                <a:gd name="T57" fmla="*/ T56 w 96"/>
                <a:gd name="T58" fmla="+- 0 1235 1136"/>
                <a:gd name="T59" fmla="*/ 1235 h 178"/>
                <a:gd name="T60" fmla="+- 0 2872 2776"/>
                <a:gd name="T61" fmla="*/ T60 w 96"/>
                <a:gd name="T62" fmla="+- 0 1219 1136"/>
                <a:gd name="T63" fmla="*/ 1219 h 178"/>
                <a:gd name="T64" fmla="+- 0 2832 2776"/>
                <a:gd name="T65" fmla="*/ T64 w 96"/>
                <a:gd name="T66" fmla="+- 0 1219 1136"/>
                <a:gd name="T67" fmla="*/ 1219 h 178"/>
                <a:gd name="T68" fmla="+- 0 2832 2776"/>
                <a:gd name="T69" fmla="*/ T68 w 96"/>
                <a:gd name="T70" fmla="+- 0 1136 1136"/>
                <a:gd name="T71" fmla="*/ 1136 h 178"/>
                <a:gd name="T72" fmla="+- 0 2816 2776"/>
                <a:gd name="T73" fmla="*/ T72 w 96"/>
                <a:gd name="T74" fmla="+- 0 1136 1136"/>
                <a:gd name="T75" fmla="*/ 1136 h 178"/>
                <a:gd name="T76" fmla="+- 0 2816 2776"/>
                <a:gd name="T77" fmla="*/ T76 w 96"/>
                <a:gd name="T78" fmla="+- 0 1219 1136"/>
                <a:gd name="T79" fmla="*/ 1219 h 178"/>
                <a:gd name="T80" fmla="+- 0 2832 2776"/>
                <a:gd name="T81" fmla="*/ T80 w 96"/>
                <a:gd name="T82" fmla="+- 0 1219 1136"/>
                <a:gd name="T83" fmla="*/ 1219 h 178"/>
                <a:gd name="T84" fmla="+- 0 2832 2776"/>
                <a:gd name="T85" fmla="*/ T84 w 96"/>
                <a:gd name="T86" fmla="+- 0 1136 1136"/>
                <a:gd name="T87" fmla="*/ 1136 h 1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</a:cxnLst>
              <a:rect l="0" t="0" r="r" b="b"/>
              <a:pathLst>
                <a:path w="96" h="178">
                  <a:moveTo>
                    <a:pt x="0" y="83"/>
                  </a:moveTo>
                  <a:lnTo>
                    <a:pt x="48" y="178"/>
                  </a:lnTo>
                  <a:lnTo>
                    <a:pt x="88" y="99"/>
                  </a:lnTo>
                  <a:lnTo>
                    <a:pt x="56" y="99"/>
                  </a:lnTo>
                  <a:lnTo>
                    <a:pt x="40" y="99"/>
                  </a:lnTo>
                  <a:lnTo>
                    <a:pt x="40" y="83"/>
                  </a:lnTo>
                  <a:lnTo>
                    <a:pt x="0" y="83"/>
                  </a:lnTo>
                  <a:close/>
                  <a:moveTo>
                    <a:pt x="40" y="83"/>
                  </a:moveTo>
                  <a:lnTo>
                    <a:pt x="40" y="99"/>
                  </a:lnTo>
                  <a:lnTo>
                    <a:pt x="56" y="99"/>
                  </a:lnTo>
                  <a:lnTo>
                    <a:pt x="56" y="83"/>
                  </a:lnTo>
                  <a:lnTo>
                    <a:pt x="40" y="83"/>
                  </a:lnTo>
                  <a:close/>
                  <a:moveTo>
                    <a:pt x="56" y="83"/>
                  </a:moveTo>
                  <a:lnTo>
                    <a:pt x="56" y="99"/>
                  </a:lnTo>
                  <a:lnTo>
                    <a:pt x="88" y="99"/>
                  </a:lnTo>
                  <a:lnTo>
                    <a:pt x="96" y="83"/>
                  </a:lnTo>
                  <a:lnTo>
                    <a:pt x="56" y="83"/>
                  </a:lnTo>
                  <a:close/>
                  <a:moveTo>
                    <a:pt x="56" y="0"/>
                  </a:moveTo>
                  <a:lnTo>
                    <a:pt x="40" y="0"/>
                  </a:lnTo>
                  <a:lnTo>
                    <a:pt x="40" y="83"/>
                  </a:lnTo>
                  <a:lnTo>
                    <a:pt x="56" y="83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93" name="Freeform 183">
              <a:extLst>
                <a:ext uri="{FF2B5EF4-FFF2-40B4-BE49-F238E27FC236}">
                  <a16:creationId xmlns:a16="http://schemas.microsoft.com/office/drawing/2014/main" id="{E526DB26-F8D1-43FE-B789-9A3019C3A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" y="3293"/>
              <a:ext cx="450" cy="450"/>
            </a:xfrm>
            <a:custGeom>
              <a:avLst/>
              <a:gdLst>
                <a:gd name="T0" fmla="+- 0 9480 9256"/>
                <a:gd name="T1" fmla="*/ T0 w 450"/>
                <a:gd name="T2" fmla="+- 0 3294 3294"/>
                <a:gd name="T3" fmla="*/ 3294 h 450"/>
                <a:gd name="T4" fmla="+- 0 9409 9256"/>
                <a:gd name="T5" fmla="*/ T4 w 450"/>
                <a:gd name="T6" fmla="+- 0 3305 3294"/>
                <a:gd name="T7" fmla="*/ 3305 h 450"/>
                <a:gd name="T8" fmla="+- 0 9348 9256"/>
                <a:gd name="T9" fmla="*/ T8 w 450"/>
                <a:gd name="T10" fmla="+- 0 3337 3294"/>
                <a:gd name="T11" fmla="*/ 3337 h 450"/>
                <a:gd name="T12" fmla="+- 0 9299 9256"/>
                <a:gd name="T13" fmla="*/ T12 w 450"/>
                <a:gd name="T14" fmla="+- 0 3386 3294"/>
                <a:gd name="T15" fmla="*/ 3386 h 450"/>
                <a:gd name="T16" fmla="+- 0 9267 9256"/>
                <a:gd name="T17" fmla="*/ T16 w 450"/>
                <a:gd name="T18" fmla="+- 0 3447 3294"/>
                <a:gd name="T19" fmla="*/ 3447 h 450"/>
                <a:gd name="T20" fmla="+- 0 9256 9256"/>
                <a:gd name="T21" fmla="*/ T20 w 450"/>
                <a:gd name="T22" fmla="+- 0 3518 3294"/>
                <a:gd name="T23" fmla="*/ 3518 h 450"/>
                <a:gd name="T24" fmla="+- 0 9267 9256"/>
                <a:gd name="T25" fmla="*/ T24 w 450"/>
                <a:gd name="T26" fmla="+- 0 3589 3294"/>
                <a:gd name="T27" fmla="*/ 3589 h 450"/>
                <a:gd name="T28" fmla="+- 0 9299 9256"/>
                <a:gd name="T29" fmla="*/ T28 w 450"/>
                <a:gd name="T30" fmla="+- 0 3651 3294"/>
                <a:gd name="T31" fmla="*/ 3651 h 450"/>
                <a:gd name="T32" fmla="+- 0 9348 9256"/>
                <a:gd name="T33" fmla="*/ T32 w 450"/>
                <a:gd name="T34" fmla="+- 0 3700 3294"/>
                <a:gd name="T35" fmla="*/ 3700 h 450"/>
                <a:gd name="T36" fmla="+- 0 9409 9256"/>
                <a:gd name="T37" fmla="*/ T36 w 450"/>
                <a:gd name="T38" fmla="+- 0 3731 3294"/>
                <a:gd name="T39" fmla="*/ 3731 h 450"/>
                <a:gd name="T40" fmla="+- 0 9480 9256"/>
                <a:gd name="T41" fmla="*/ T40 w 450"/>
                <a:gd name="T42" fmla="+- 0 3743 3294"/>
                <a:gd name="T43" fmla="*/ 3743 h 450"/>
                <a:gd name="T44" fmla="+- 0 9551 9256"/>
                <a:gd name="T45" fmla="*/ T44 w 450"/>
                <a:gd name="T46" fmla="+- 0 3731 3294"/>
                <a:gd name="T47" fmla="*/ 3731 h 450"/>
                <a:gd name="T48" fmla="+- 0 9613 9256"/>
                <a:gd name="T49" fmla="*/ T48 w 450"/>
                <a:gd name="T50" fmla="+- 0 3700 3294"/>
                <a:gd name="T51" fmla="*/ 3700 h 450"/>
                <a:gd name="T52" fmla="+- 0 9662 9256"/>
                <a:gd name="T53" fmla="*/ T52 w 450"/>
                <a:gd name="T54" fmla="+- 0 3651 3294"/>
                <a:gd name="T55" fmla="*/ 3651 h 450"/>
                <a:gd name="T56" fmla="+- 0 9694 9256"/>
                <a:gd name="T57" fmla="*/ T56 w 450"/>
                <a:gd name="T58" fmla="+- 0 3589 3294"/>
                <a:gd name="T59" fmla="*/ 3589 h 450"/>
                <a:gd name="T60" fmla="+- 0 9705 9256"/>
                <a:gd name="T61" fmla="*/ T60 w 450"/>
                <a:gd name="T62" fmla="+- 0 3518 3294"/>
                <a:gd name="T63" fmla="*/ 3518 h 450"/>
                <a:gd name="T64" fmla="+- 0 9694 9256"/>
                <a:gd name="T65" fmla="*/ T64 w 450"/>
                <a:gd name="T66" fmla="+- 0 3447 3294"/>
                <a:gd name="T67" fmla="*/ 3447 h 450"/>
                <a:gd name="T68" fmla="+- 0 9662 9256"/>
                <a:gd name="T69" fmla="*/ T68 w 450"/>
                <a:gd name="T70" fmla="+- 0 3386 3294"/>
                <a:gd name="T71" fmla="*/ 3386 h 450"/>
                <a:gd name="T72" fmla="+- 0 9613 9256"/>
                <a:gd name="T73" fmla="*/ T72 w 450"/>
                <a:gd name="T74" fmla="+- 0 3337 3294"/>
                <a:gd name="T75" fmla="*/ 3337 h 450"/>
                <a:gd name="T76" fmla="+- 0 9551 9256"/>
                <a:gd name="T77" fmla="*/ T76 w 450"/>
                <a:gd name="T78" fmla="+- 0 3305 3294"/>
                <a:gd name="T79" fmla="*/ 3305 h 450"/>
                <a:gd name="T80" fmla="+- 0 9480 9256"/>
                <a:gd name="T81" fmla="*/ T80 w 450"/>
                <a:gd name="T82" fmla="+- 0 3294 3294"/>
                <a:gd name="T83" fmla="*/ 3294 h 45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0" h="450">
                  <a:moveTo>
                    <a:pt x="224" y="0"/>
                  </a:moveTo>
                  <a:lnTo>
                    <a:pt x="153" y="11"/>
                  </a:lnTo>
                  <a:lnTo>
                    <a:pt x="92" y="43"/>
                  </a:lnTo>
                  <a:lnTo>
                    <a:pt x="43" y="92"/>
                  </a:lnTo>
                  <a:lnTo>
                    <a:pt x="11" y="153"/>
                  </a:lnTo>
                  <a:lnTo>
                    <a:pt x="0" y="224"/>
                  </a:lnTo>
                  <a:lnTo>
                    <a:pt x="11" y="295"/>
                  </a:lnTo>
                  <a:lnTo>
                    <a:pt x="43" y="357"/>
                  </a:lnTo>
                  <a:lnTo>
                    <a:pt x="92" y="406"/>
                  </a:lnTo>
                  <a:lnTo>
                    <a:pt x="153" y="437"/>
                  </a:lnTo>
                  <a:lnTo>
                    <a:pt x="224" y="449"/>
                  </a:lnTo>
                  <a:lnTo>
                    <a:pt x="295" y="437"/>
                  </a:lnTo>
                  <a:lnTo>
                    <a:pt x="357" y="406"/>
                  </a:lnTo>
                  <a:lnTo>
                    <a:pt x="406" y="357"/>
                  </a:lnTo>
                  <a:lnTo>
                    <a:pt x="438" y="295"/>
                  </a:lnTo>
                  <a:lnTo>
                    <a:pt x="449" y="224"/>
                  </a:lnTo>
                  <a:lnTo>
                    <a:pt x="438" y="153"/>
                  </a:lnTo>
                  <a:lnTo>
                    <a:pt x="406" y="92"/>
                  </a:lnTo>
                  <a:lnTo>
                    <a:pt x="357" y="43"/>
                  </a:lnTo>
                  <a:lnTo>
                    <a:pt x="295" y="11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94" name="AutoShape 182">
              <a:extLst>
                <a:ext uri="{FF2B5EF4-FFF2-40B4-BE49-F238E27FC236}">
                  <a16:creationId xmlns:a16="http://schemas.microsoft.com/office/drawing/2014/main" id="{5F60B3C0-ACEB-4AD3-BE9D-4C7A05ADF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9" y="3288"/>
              <a:ext cx="462" cy="461"/>
            </a:xfrm>
            <a:custGeom>
              <a:avLst/>
              <a:gdLst>
                <a:gd name="T0" fmla="+- 0 9317 9250"/>
                <a:gd name="T1" fmla="*/ T0 w 462"/>
                <a:gd name="T2" fmla="+- 0 3356 3288"/>
                <a:gd name="T3" fmla="*/ 3356 h 461"/>
                <a:gd name="T4" fmla="+- 0 9250 9250"/>
                <a:gd name="T5" fmla="*/ T4 w 462"/>
                <a:gd name="T6" fmla="+- 0 3519 3288"/>
                <a:gd name="T7" fmla="*/ 3519 h 461"/>
                <a:gd name="T8" fmla="+- 0 9334 9250"/>
                <a:gd name="T9" fmla="*/ T8 w 462"/>
                <a:gd name="T10" fmla="+- 0 3696 3288"/>
                <a:gd name="T11" fmla="*/ 3696 h 461"/>
                <a:gd name="T12" fmla="+- 0 9527 9250"/>
                <a:gd name="T13" fmla="*/ T12 w 462"/>
                <a:gd name="T14" fmla="+- 0 3744 3288"/>
                <a:gd name="T15" fmla="*/ 3744 h 461"/>
                <a:gd name="T16" fmla="+- 0 9416 9250"/>
                <a:gd name="T17" fmla="*/ T16 w 462"/>
                <a:gd name="T18" fmla="+- 0 3727 3288"/>
                <a:gd name="T19" fmla="*/ 3727 h 461"/>
                <a:gd name="T20" fmla="+- 0 9341 9250"/>
                <a:gd name="T21" fmla="*/ T20 w 462"/>
                <a:gd name="T22" fmla="+- 0 3687 3288"/>
                <a:gd name="T23" fmla="*/ 3687 h 461"/>
                <a:gd name="T24" fmla="+- 0 9279 9250"/>
                <a:gd name="T25" fmla="*/ T24 w 462"/>
                <a:gd name="T26" fmla="+- 0 3604 3288"/>
                <a:gd name="T27" fmla="*/ 3604 h 461"/>
                <a:gd name="T28" fmla="+- 0 9263 9250"/>
                <a:gd name="T29" fmla="*/ T28 w 462"/>
                <a:gd name="T30" fmla="+- 0 3495 3288"/>
                <a:gd name="T31" fmla="*/ 3495 h 461"/>
                <a:gd name="T32" fmla="+- 0 9299 9250"/>
                <a:gd name="T33" fmla="*/ T32 w 462"/>
                <a:gd name="T34" fmla="+- 0 3396 3288"/>
                <a:gd name="T35" fmla="*/ 3396 h 461"/>
                <a:gd name="T36" fmla="+- 0 9358 9250"/>
                <a:gd name="T37" fmla="*/ T36 w 462"/>
                <a:gd name="T38" fmla="+- 0 3337 3288"/>
                <a:gd name="T39" fmla="*/ 3337 h 461"/>
                <a:gd name="T40" fmla="+- 0 9436 9250"/>
                <a:gd name="T41" fmla="*/ T40 w 462"/>
                <a:gd name="T42" fmla="+- 0 3304 3288"/>
                <a:gd name="T43" fmla="*/ 3304 h 461"/>
                <a:gd name="T44" fmla="+- 0 9549 9250"/>
                <a:gd name="T45" fmla="*/ T44 w 462"/>
                <a:gd name="T46" fmla="+- 0 3298 3288"/>
                <a:gd name="T47" fmla="*/ 3298 h 461"/>
                <a:gd name="T48" fmla="+- 0 9480 9250"/>
                <a:gd name="T49" fmla="*/ T48 w 462"/>
                <a:gd name="T50" fmla="+- 0 3737 3288"/>
                <a:gd name="T51" fmla="*/ 3737 h 461"/>
                <a:gd name="T52" fmla="+- 0 9525 9250"/>
                <a:gd name="T53" fmla="*/ T52 w 462"/>
                <a:gd name="T54" fmla="+- 0 3733 3288"/>
                <a:gd name="T55" fmla="*/ 3733 h 461"/>
                <a:gd name="T56" fmla="+- 0 9436 9250"/>
                <a:gd name="T57" fmla="*/ T56 w 462"/>
                <a:gd name="T58" fmla="+- 0 3733 3288"/>
                <a:gd name="T59" fmla="*/ 3733 h 461"/>
                <a:gd name="T60" fmla="+- 0 9436 9250"/>
                <a:gd name="T61" fmla="*/ T60 w 462"/>
                <a:gd name="T62" fmla="+- 0 3733 3288"/>
                <a:gd name="T63" fmla="*/ 3733 h 461"/>
                <a:gd name="T64" fmla="+- 0 9578 9250"/>
                <a:gd name="T65" fmla="*/ T64 w 462"/>
                <a:gd name="T66" fmla="+- 0 3727 3288"/>
                <a:gd name="T67" fmla="*/ 3727 h 461"/>
                <a:gd name="T68" fmla="+- 0 9415 9250"/>
                <a:gd name="T69" fmla="*/ T68 w 462"/>
                <a:gd name="T70" fmla="+- 0 3727 3288"/>
                <a:gd name="T71" fmla="*/ 3727 h 461"/>
                <a:gd name="T72" fmla="+- 0 9592 9250"/>
                <a:gd name="T73" fmla="*/ T72 w 462"/>
                <a:gd name="T74" fmla="+- 0 3720 3288"/>
                <a:gd name="T75" fmla="*/ 3720 h 461"/>
                <a:gd name="T76" fmla="+- 0 9565 9250"/>
                <a:gd name="T77" fmla="*/ T76 w 462"/>
                <a:gd name="T78" fmla="+- 0 3720 3288"/>
                <a:gd name="T79" fmla="*/ 3720 h 461"/>
                <a:gd name="T80" fmla="+- 0 9584 9250"/>
                <a:gd name="T81" fmla="*/ T80 w 462"/>
                <a:gd name="T82" fmla="+- 0 3711 3288"/>
                <a:gd name="T83" fmla="*/ 3711 h 461"/>
                <a:gd name="T84" fmla="+- 0 9637 9250"/>
                <a:gd name="T85" fmla="*/ T84 w 462"/>
                <a:gd name="T86" fmla="+- 0 3687 3288"/>
                <a:gd name="T87" fmla="*/ 3687 h 461"/>
                <a:gd name="T88" fmla="+- 0 9342 9250"/>
                <a:gd name="T89" fmla="*/ T88 w 462"/>
                <a:gd name="T90" fmla="+- 0 3687 3288"/>
                <a:gd name="T91" fmla="*/ 3687 h 461"/>
                <a:gd name="T92" fmla="+- 0 9643 9250"/>
                <a:gd name="T93" fmla="*/ T92 w 462"/>
                <a:gd name="T94" fmla="+- 0 3681 3288"/>
                <a:gd name="T95" fmla="*/ 3681 h 461"/>
                <a:gd name="T96" fmla="+- 0 9635 9250"/>
                <a:gd name="T97" fmla="*/ T96 w 462"/>
                <a:gd name="T98" fmla="+- 0 3673 3288"/>
                <a:gd name="T99" fmla="*/ 3673 h 461"/>
                <a:gd name="T100" fmla="+- 0 9635 9250"/>
                <a:gd name="T101" fmla="*/ T100 w 462"/>
                <a:gd name="T102" fmla="+- 0 3673 3288"/>
                <a:gd name="T103" fmla="*/ 3673 h 461"/>
                <a:gd name="T104" fmla="+- 0 9311 9250"/>
                <a:gd name="T105" fmla="*/ T104 w 462"/>
                <a:gd name="T106" fmla="+- 0 3657 3288"/>
                <a:gd name="T107" fmla="*/ 3657 h 461"/>
                <a:gd name="T108" fmla="+- 0 9686 9250"/>
                <a:gd name="T109" fmla="*/ T108 w 462"/>
                <a:gd name="T110" fmla="+- 0 3622 3288"/>
                <a:gd name="T111" fmla="*/ 3622 h 461"/>
                <a:gd name="T112" fmla="+- 0 9288 9250"/>
                <a:gd name="T113" fmla="*/ T112 w 462"/>
                <a:gd name="T114" fmla="+- 0 3623 3288"/>
                <a:gd name="T115" fmla="*/ 3623 h 461"/>
                <a:gd name="T116" fmla="+- 0 9693 9250"/>
                <a:gd name="T117" fmla="*/ T116 w 462"/>
                <a:gd name="T118" fmla="+- 0 3608 3288"/>
                <a:gd name="T119" fmla="*/ 3608 h 461"/>
                <a:gd name="T120" fmla="+- 0 9682 9250"/>
                <a:gd name="T121" fmla="*/ T120 w 462"/>
                <a:gd name="T122" fmla="+- 0 3604 3288"/>
                <a:gd name="T123" fmla="*/ 3604 h 461"/>
                <a:gd name="T124" fmla="+- 0 9272 9250"/>
                <a:gd name="T125" fmla="*/ T124 w 462"/>
                <a:gd name="T126" fmla="+- 0 3583 3288"/>
                <a:gd name="T127" fmla="*/ 3583 h 461"/>
                <a:gd name="T128" fmla="+- 0 9266 9250"/>
                <a:gd name="T129" fmla="*/ T128 w 462"/>
                <a:gd name="T130" fmla="+- 0 3563 3288"/>
                <a:gd name="T131" fmla="*/ 3563 h 461"/>
                <a:gd name="T132" fmla="+- 0 9699 9250"/>
                <a:gd name="T133" fmla="*/ T132 w 462"/>
                <a:gd name="T134" fmla="+- 0 3519 3288"/>
                <a:gd name="T135" fmla="*/ 3519 h 461"/>
                <a:gd name="T136" fmla="+- 0 9711 9250"/>
                <a:gd name="T137" fmla="*/ T136 w 462"/>
                <a:gd name="T138" fmla="+- 0 3518 3288"/>
                <a:gd name="T139" fmla="*/ 3518 h 461"/>
                <a:gd name="T140" fmla="+- 0 9262 9250"/>
                <a:gd name="T141" fmla="*/ T140 w 462"/>
                <a:gd name="T142" fmla="+- 0 3518 3288"/>
                <a:gd name="T143" fmla="*/ 3518 h 461"/>
                <a:gd name="T144" fmla="+- 0 9262 9250"/>
                <a:gd name="T145" fmla="*/ T144 w 462"/>
                <a:gd name="T146" fmla="+- 0 3518 3288"/>
                <a:gd name="T147" fmla="*/ 3518 h 461"/>
                <a:gd name="T148" fmla="+- 0 9263 9250"/>
                <a:gd name="T149" fmla="*/ T148 w 462"/>
                <a:gd name="T150" fmla="+- 0 3496 3288"/>
                <a:gd name="T151" fmla="*/ 3496 h 461"/>
                <a:gd name="T152" fmla="+- 0 9698 9250"/>
                <a:gd name="T153" fmla="*/ T152 w 462"/>
                <a:gd name="T154" fmla="+- 0 3496 3288"/>
                <a:gd name="T155" fmla="*/ 3496 h 461"/>
                <a:gd name="T156" fmla="+- 0 9695 9250"/>
                <a:gd name="T157" fmla="*/ T156 w 462"/>
                <a:gd name="T158" fmla="+- 0 3475 3288"/>
                <a:gd name="T159" fmla="*/ 3475 h 461"/>
                <a:gd name="T160" fmla="+- 0 9701 9250"/>
                <a:gd name="T161" fmla="*/ T160 w 462"/>
                <a:gd name="T162" fmla="+- 0 3453 3288"/>
                <a:gd name="T163" fmla="*/ 3453 h 461"/>
                <a:gd name="T164" fmla="+- 0 9701 9250"/>
                <a:gd name="T165" fmla="*/ T164 w 462"/>
                <a:gd name="T166" fmla="+- 0 3453 3288"/>
                <a:gd name="T167" fmla="*/ 3453 h 461"/>
                <a:gd name="T168" fmla="+- 0 9662 9250"/>
                <a:gd name="T169" fmla="*/ T168 w 462"/>
                <a:gd name="T170" fmla="+- 0 3396 3288"/>
                <a:gd name="T171" fmla="*/ 3396 h 461"/>
                <a:gd name="T172" fmla="+- 0 9672 9250"/>
                <a:gd name="T173" fmla="*/ T172 w 462"/>
                <a:gd name="T174" fmla="+- 0 3389 3288"/>
                <a:gd name="T175" fmla="*/ 3389 h 461"/>
                <a:gd name="T176" fmla="+- 0 9673 9250"/>
                <a:gd name="T177" fmla="*/ T176 w 462"/>
                <a:gd name="T178" fmla="+- 0 3414 3288"/>
                <a:gd name="T179" fmla="*/ 3414 h 461"/>
                <a:gd name="T180" fmla="+- 0 9312 9250"/>
                <a:gd name="T181" fmla="*/ T180 w 462"/>
                <a:gd name="T182" fmla="+- 0 3379 3288"/>
                <a:gd name="T183" fmla="*/ 3379 h 461"/>
                <a:gd name="T184" fmla="+- 0 9658 9250"/>
                <a:gd name="T185" fmla="*/ T184 w 462"/>
                <a:gd name="T186" fmla="+- 0 3372 3288"/>
                <a:gd name="T187" fmla="*/ 3372 h 461"/>
                <a:gd name="T188" fmla="+- 0 9635 9250"/>
                <a:gd name="T189" fmla="*/ T188 w 462"/>
                <a:gd name="T190" fmla="+- 0 3364 3288"/>
                <a:gd name="T191" fmla="*/ 3364 h 461"/>
                <a:gd name="T192" fmla="+- 0 9620 9250"/>
                <a:gd name="T193" fmla="*/ T192 w 462"/>
                <a:gd name="T194" fmla="+- 0 3350 3288"/>
                <a:gd name="T195" fmla="*/ 3350 h 461"/>
                <a:gd name="T196" fmla="+- 0 9358 9250"/>
                <a:gd name="T197" fmla="*/ T196 w 462"/>
                <a:gd name="T198" fmla="+- 0 3337 3288"/>
                <a:gd name="T199" fmla="*/ 3337 h 461"/>
                <a:gd name="T200" fmla="+- 0 9376 9250"/>
                <a:gd name="T201" fmla="*/ T200 w 462"/>
                <a:gd name="T202" fmla="+- 0 3326 3288"/>
                <a:gd name="T203" fmla="*/ 3326 h 461"/>
                <a:gd name="T204" fmla="+- 0 9396 9250"/>
                <a:gd name="T205" fmla="*/ T204 w 462"/>
                <a:gd name="T206" fmla="+- 0 3317 3288"/>
                <a:gd name="T207" fmla="*/ 3317 h 461"/>
                <a:gd name="T208" fmla="+- 0 9565 9250"/>
                <a:gd name="T209" fmla="*/ T208 w 462"/>
                <a:gd name="T210" fmla="+- 0 3317 3288"/>
                <a:gd name="T211" fmla="*/ 3317 h 461"/>
                <a:gd name="T212" fmla="+- 0 9416 9250"/>
                <a:gd name="T213" fmla="*/ T212 w 462"/>
                <a:gd name="T214" fmla="+- 0 3310 3288"/>
                <a:gd name="T215" fmla="*/ 3310 h 461"/>
                <a:gd name="T216" fmla="+- 0 9577 9250"/>
                <a:gd name="T217" fmla="*/ T216 w 462"/>
                <a:gd name="T218" fmla="+- 0 3310 3288"/>
                <a:gd name="T219" fmla="*/ 3310 h 461"/>
                <a:gd name="T220" fmla="+- 0 9436 9250"/>
                <a:gd name="T221" fmla="*/ T220 w 462"/>
                <a:gd name="T222" fmla="+- 0 3304 3288"/>
                <a:gd name="T223" fmla="*/ 3304 h 461"/>
                <a:gd name="T224" fmla="+- 0 9553 9250"/>
                <a:gd name="T225" fmla="*/ T224 w 462"/>
                <a:gd name="T226" fmla="+- 0 3300 3288"/>
                <a:gd name="T227" fmla="*/ 3300 h 46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462" h="461">
                  <a:moveTo>
                    <a:pt x="230" y="0"/>
                  </a:moveTo>
                  <a:lnTo>
                    <a:pt x="207" y="1"/>
                  </a:lnTo>
                  <a:lnTo>
                    <a:pt x="184" y="5"/>
                  </a:lnTo>
                  <a:lnTo>
                    <a:pt x="162" y="10"/>
                  </a:lnTo>
                  <a:lnTo>
                    <a:pt x="141" y="18"/>
                  </a:lnTo>
                  <a:lnTo>
                    <a:pt x="120" y="28"/>
                  </a:lnTo>
                  <a:lnTo>
                    <a:pt x="101" y="39"/>
                  </a:lnTo>
                  <a:lnTo>
                    <a:pt x="84" y="53"/>
                  </a:lnTo>
                  <a:lnTo>
                    <a:pt x="67" y="68"/>
                  </a:lnTo>
                  <a:lnTo>
                    <a:pt x="52" y="84"/>
                  </a:lnTo>
                  <a:lnTo>
                    <a:pt x="39" y="101"/>
                  </a:lnTo>
                  <a:lnTo>
                    <a:pt x="28" y="121"/>
                  </a:lnTo>
                  <a:lnTo>
                    <a:pt x="18" y="141"/>
                  </a:lnTo>
                  <a:lnTo>
                    <a:pt x="10" y="162"/>
                  </a:lnTo>
                  <a:lnTo>
                    <a:pt x="5" y="184"/>
                  </a:lnTo>
                  <a:lnTo>
                    <a:pt x="1" y="207"/>
                  </a:lnTo>
                  <a:lnTo>
                    <a:pt x="0" y="230"/>
                  </a:lnTo>
                  <a:lnTo>
                    <a:pt x="0" y="231"/>
                  </a:lnTo>
                  <a:lnTo>
                    <a:pt x="1" y="254"/>
                  </a:lnTo>
                  <a:lnTo>
                    <a:pt x="5" y="277"/>
                  </a:lnTo>
                  <a:lnTo>
                    <a:pt x="10" y="299"/>
                  </a:lnTo>
                  <a:lnTo>
                    <a:pt x="18" y="320"/>
                  </a:lnTo>
                  <a:lnTo>
                    <a:pt x="28" y="340"/>
                  </a:lnTo>
                  <a:lnTo>
                    <a:pt x="39" y="359"/>
                  </a:lnTo>
                  <a:lnTo>
                    <a:pt x="52" y="377"/>
                  </a:lnTo>
                  <a:lnTo>
                    <a:pt x="67" y="393"/>
                  </a:lnTo>
                  <a:lnTo>
                    <a:pt x="84" y="408"/>
                  </a:lnTo>
                  <a:lnTo>
                    <a:pt x="101" y="422"/>
                  </a:lnTo>
                  <a:lnTo>
                    <a:pt x="120" y="433"/>
                  </a:lnTo>
                  <a:lnTo>
                    <a:pt x="141" y="443"/>
                  </a:lnTo>
                  <a:lnTo>
                    <a:pt x="162" y="450"/>
                  </a:lnTo>
                  <a:lnTo>
                    <a:pt x="184" y="456"/>
                  </a:lnTo>
                  <a:lnTo>
                    <a:pt x="207" y="460"/>
                  </a:lnTo>
                  <a:lnTo>
                    <a:pt x="230" y="461"/>
                  </a:lnTo>
                  <a:lnTo>
                    <a:pt x="254" y="460"/>
                  </a:lnTo>
                  <a:lnTo>
                    <a:pt x="277" y="456"/>
                  </a:lnTo>
                  <a:lnTo>
                    <a:pt x="299" y="450"/>
                  </a:lnTo>
                  <a:lnTo>
                    <a:pt x="303" y="449"/>
                  </a:lnTo>
                  <a:lnTo>
                    <a:pt x="230" y="449"/>
                  </a:lnTo>
                  <a:lnTo>
                    <a:pt x="211" y="448"/>
                  </a:lnTo>
                  <a:lnTo>
                    <a:pt x="208" y="448"/>
                  </a:lnTo>
                  <a:lnTo>
                    <a:pt x="187" y="445"/>
                  </a:lnTo>
                  <a:lnTo>
                    <a:pt x="166" y="439"/>
                  </a:lnTo>
                  <a:lnTo>
                    <a:pt x="146" y="432"/>
                  </a:lnTo>
                  <a:lnTo>
                    <a:pt x="126" y="423"/>
                  </a:lnTo>
                  <a:lnTo>
                    <a:pt x="108" y="412"/>
                  </a:lnTo>
                  <a:lnTo>
                    <a:pt x="92" y="399"/>
                  </a:lnTo>
                  <a:lnTo>
                    <a:pt x="91" y="399"/>
                  </a:lnTo>
                  <a:lnTo>
                    <a:pt x="76" y="385"/>
                  </a:lnTo>
                  <a:lnTo>
                    <a:pt x="62" y="370"/>
                  </a:lnTo>
                  <a:lnTo>
                    <a:pt x="49" y="352"/>
                  </a:lnTo>
                  <a:lnTo>
                    <a:pt x="38" y="334"/>
                  </a:lnTo>
                  <a:lnTo>
                    <a:pt x="29" y="316"/>
                  </a:lnTo>
                  <a:lnTo>
                    <a:pt x="22" y="296"/>
                  </a:lnTo>
                  <a:lnTo>
                    <a:pt x="16" y="275"/>
                  </a:lnTo>
                  <a:lnTo>
                    <a:pt x="13" y="253"/>
                  </a:lnTo>
                  <a:lnTo>
                    <a:pt x="12" y="231"/>
                  </a:lnTo>
                  <a:lnTo>
                    <a:pt x="13" y="208"/>
                  </a:lnTo>
                  <a:lnTo>
                    <a:pt x="13" y="207"/>
                  </a:lnTo>
                  <a:lnTo>
                    <a:pt x="16" y="187"/>
                  </a:lnTo>
                  <a:lnTo>
                    <a:pt x="22" y="165"/>
                  </a:lnTo>
                  <a:lnTo>
                    <a:pt x="29" y="145"/>
                  </a:lnTo>
                  <a:lnTo>
                    <a:pt x="38" y="127"/>
                  </a:lnTo>
                  <a:lnTo>
                    <a:pt x="49" y="108"/>
                  </a:lnTo>
                  <a:lnTo>
                    <a:pt x="62" y="91"/>
                  </a:lnTo>
                  <a:lnTo>
                    <a:pt x="76" y="76"/>
                  </a:lnTo>
                  <a:lnTo>
                    <a:pt x="91" y="62"/>
                  </a:lnTo>
                  <a:lnTo>
                    <a:pt x="92" y="62"/>
                  </a:lnTo>
                  <a:lnTo>
                    <a:pt x="108" y="49"/>
                  </a:lnTo>
                  <a:lnTo>
                    <a:pt x="126" y="38"/>
                  </a:lnTo>
                  <a:lnTo>
                    <a:pt x="127" y="38"/>
                  </a:lnTo>
                  <a:lnTo>
                    <a:pt x="146" y="29"/>
                  </a:lnTo>
                  <a:lnTo>
                    <a:pt x="165" y="22"/>
                  </a:lnTo>
                  <a:lnTo>
                    <a:pt x="166" y="22"/>
                  </a:lnTo>
                  <a:lnTo>
                    <a:pt x="186" y="16"/>
                  </a:lnTo>
                  <a:lnTo>
                    <a:pt x="187" y="16"/>
                  </a:lnTo>
                  <a:lnTo>
                    <a:pt x="208" y="13"/>
                  </a:lnTo>
                  <a:lnTo>
                    <a:pt x="230" y="12"/>
                  </a:lnTo>
                  <a:lnTo>
                    <a:pt x="303" y="12"/>
                  </a:lnTo>
                  <a:lnTo>
                    <a:pt x="299" y="10"/>
                  </a:lnTo>
                  <a:lnTo>
                    <a:pt x="277" y="5"/>
                  </a:lnTo>
                  <a:lnTo>
                    <a:pt x="254" y="1"/>
                  </a:lnTo>
                  <a:lnTo>
                    <a:pt x="230" y="0"/>
                  </a:lnTo>
                  <a:close/>
                  <a:moveTo>
                    <a:pt x="230" y="449"/>
                  </a:moveTo>
                  <a:lnTo>
                    <a:pt x="230" y="449"/>
                  </a:lnTo>
                  <a:lnTo>
                    <a:pt x="231" y="449"/>
                  </a:lnTo>
                  <a:lnTo>
                    <a:pt x="230" y="449"/>
                  </a:lnTo>
                  <a:close/>
                  <a:moveTo>
                    <a:pt x="253" y="448"/>
                  </a:moveTo>
                  <a:lnTo>
                    <a:pt x="230" y="449"/>
                  </a:lnTo>
                  <a:lnTo>
                    <a:pt x="303" y="449"/>
                  </a:lnTo>
                  <a:lnTo>
                    <a:pt x="306" y="448"/>
                  </a:lnTo>
                  <a:lnTo>
                    <a:pt x="252" y="448"/>
                  </a:lnTo>
                  <a:lnTo>
                    <a:pt x="253" y="448"/>
                  </a:lnTo>
                  <a:close/>
                  <a:moveTo>
                    <a:pt x="208" y="448"/>
                  </a:moveTo>
                  <a:lnTo>
                    <a:pt x="208" y="448"/>
                  </a:lnTo>
                  <a:lnTo>
                    <a:pt x="211" y="448"/>
                  </a:lnTo>
                  <a:lnTo>
                    <a:pt x="208" y="448"/>
                  </a:lnTo>
                  <a:close/>
                  <a:moveTo>
                    <a:pt x="275" y="445"/>
                  </a:moveTo>
                  <a:lnTo>
                    <a:pt x="252" y="448"/>
                  </a:lnTo>
                  <a:lnTo>
                    <a:pt x="306" y="448"/>
                  </a:lnTo>
                  <a:lnTo>
                    <a:pt x="315" y="445"/>
                  </a:lnTo>
                  <a:lnTo>
                    <a:pt x="274" y="445"/>
                  </a:lnTo>
                  <a:lnTo>
                    <a:pt x="275" y="445"/>
                  </a:lnTo>
                  <a:close/>
                  <a:moveTo>
                    <a:pt x="186" y="445"/>
                  </a:moveTo>
                  <a:lnTo>
                    <a:pt x="187" y="445"/>
                  </a:lnTo>
                  <a:lnTo>
                    <a:pt x="186" y="445"/>
                  </a:lnTo>
                  <a:close/>
                  <a:moveTo>
                    <a:pt x="315" y="445"/>
                  </a:moveTo>
                  <a:lnTo>
                    <a:pt x="275" y="445"/>
                  </a:lnTo>
                  <a:lnTo>
                    <a:pt x="274" y="445"/>
                  </a:lnTo>
                  <a:lnTo>
                    <a:pt x="315" y="445"/>
                  </a:lnTo>
                  <a:close/>
                  <a:moveTo>
                    <a:pt x="186" y="445"/>
                  </a:moveTo>
                  <a:lnTo>
                    <a:pt x="186" y="445"/>
                  </a:lnTo>
                  <a:close/>
                  <a:moveTo>
                    <a:pt x="328" y="439"/>
                  </a:moveTo>
                  <a:lnTo>
                    <a:pt x="296" y="439"/>
                  </a:lnTo>
                  <a:lnTo>
                    <a:pt x="295" y="439"/>
                  </a:lnTo>
                  <a:lnTo>
                    <a:pt x="275" y="445"/>
                  </a:lnTo>
                  <a:lnTo>
                    <a:pt x="315" y="445"/>
                  </a:lnTo>
                  <a:lnTo>
                    <a:pt x="320" y="443"/>
                  </a:lnTo>
                  <a:lnTo>
                    <a:pt x="328" y="439"/>
                  </a:lnTo>
                  <a:close/>
                  <a:moveTo>
                    <a:pt x="165" y="439"/>
                  </a:moveTo>
                  <a:lnTo>
                    <a:pt x="166" y="439"/>
                  </a:lnTo>
                  <a:lnTo>
                    <a:pt x="165" y="439"/>
                  </a:lnTo>
                  <a:close/>
                  <a:moveTo>
                    <a:pt x="296" y="439"/>
                  </a:moveTo>
                  <a:lnTo>
                    <a:pt x="295" y="439"/>
                  </a:lnTo>
                  <a:lnTo>
                    <a:pt x="296" y="439"/>
                  </a:lnTo>
                  <a:close/>
                  <a:moveTo>
                    <a:pt x="165" y="439"/>
                  </a:moveTo>
                  <a:lnTo>
                    <a:pt x="165" y="439"/>
                  </a:lnTo>
                  <a:close/>
                  <a:moveTo>
                    <a:pt x="316" y="432"/>
                  </a:moveTo>
                  <a:lnTo>
                    <a:pt x="296" y="439"/>
                  </a:lnTo>
                  <a:lnTo>
                    <a:pt x="328" y="439"/>
                  </a:lnTo>
                  <a:lnTo>
                    <a:pt x="340" y="433"/>
                  </a:lnTo>
                  <a:lnTo>
                    <a:pt x="342" y="432"/>
                  </a:lnTo>
                  <a:lnTo>
                    <a:pt x="315" y="432"/>
                  </a:lnTo>
                  <a:lnTo>
                    <a:pt x="316" y="432"/>
                  </a:lnTo>
                  <a:close/>
                  <a:moveTo>
                    <a:pt x="145" y="432"/>
                  </a:moveTo>
                  <a:lnTo>
                    <a:pt x="146" y="432"/>
                  </a:lnTo>
                  <a:lnTo>
                    <a:pt x="145" y="432"/>
                  </a:lnTo>
                  <a:close/>
                  <a:moveTo>
                    <a:pt x="358" y="423"/>
                  </a:moveTo>
                  <a:lnTo>
                    <a:pt x="335" y="423"/>
                  </a:lnTo>
                  <a:lnTo>
                    <a:pt x="315" y="432"/>
                  </a:lnTo>
                  <a:lnTo>
                    <a:pt x="342" y="432"/>
                  </a:lnTo>
                  <a:lnTo>
                    <a:pt x="358" y="423"/>
                  </a:lnTo>
                  <a:close/>
                  <a:moveTo>
                    <a:pt x="126" y="423"/>
                  </a:moveTo>
                  <a:lnTo>
                    <a:pt x="126" y="423"/>
                  </a:lnTo>
                  <a:close/>
                  <a:moveTo>
                    <a:pt x="373" y="412"/>
                  </a:moveTo>
                  <a:lnTo>
                    <a:pt x="353" y="412"/>
                  </a:lnTo>
                  <a:lnTo>
                    <a:pt x="334" y="423"/>
                  </a:lnTo>
                  <a:lnTo>
                    <a:pt x="335" y="423"/>
                  </a:lnTo>
                  <a:lnTo>
                    <a:pt x="358" y="423"/>
                  </a:lnTo>
                  <a:lnTo>
                    <a:pt x="359" y="422"/>
                  </a:lnTo>
                  <a:lnTo>
                    <a:pt x="373" y="412"/>
                  </a:lnTo>
                  <a:close/>
                  <a:moveTo>
                    <a:pt x="108" y="412"/>
                  </a:moveTo>
                  <a:lnTo>
                    <a:pt x="108" y="412"/>
                  </a:lnTo>
                  <a:close/>
                  <a:moveTo>
                    <a:pt x="387" y="399"/>
                  </a:moveTo>
                  <a:lnTo>
                    <a:pt x="370" y="399"/>
                  </a:lnTo>
                  <a:lnTo>
                    <a:pt x="352" y="412"/>
                  </a:lnTo>
                  <a:lnTo>
                    <a:pt x="353" y="412"/>
                  </a:lnTo>
                  <a:lnTo>
                    <a:pt x="373" y="412"/>
                  </a:lnTo>
                  <a:lnTo>
                    <a:pt x="377" y="408"/>
                  </a:lnTo>
                  <a:lnTo>
                    <a:pt x="387" y="399"/>
                  </a:lnTo>
                  <a:close/>
                  <a:moveTo>
                    <a:pt x="91" y="399"/>
                  </a:moveTo>
                  <a:lnTo>
                    <a:pt x="91" y="399"/>
                  </a:lnTo>
                  <a:lnTo>
                    <a:pt x="92" y="399"/>
                  </a:lnTo>
                  <a:lnTo>
                    <a:pt x="91" y="399"/>
                  </a:lnTo>
                  <a:close/>
                  <a:moveTo>
                    <a:pt x="401" y="385"/>
                  </a:moveTo>
                  <a:lnTo>
                    <a:pt x="385" y="385"/>
                  </a:lnTo>
                  <a:lnTo>
                    <a:pt x="369" y="399"/>
                  </a:lnTo>
                  <a:lnTo>
                    <a:pt x="370" y="399"/>
                  </a:lnTo>
                  <a:lnTo>
                    <a:pt x="387" y="399"/>
                  </a:lnTo>
                  <a:lnTo>
                    <a:pt x="393" y="393"/>
                  </a:lnTo>
                  <a:lnTo>
                    <a:pt x="401" y="385"/>
                  </a:lnTo>
                  <a:close/>
                  <a:moveTo>
                    <a:pt x="76" y="385"/>
                  </a:moveTo>
                  <a:lnTo>
                    <a:pt x="76" y="385"/>
                  </a:lnTo>
                  <a:close/>
                  <a:moveTo>
                    <a:pt x="385" y="385"/>
                  </a:moveTo>
                  <a:lnTo>
                    <a:pt x="385" y="385"/>
                  </a:lnTo>
                  <a:close/>
                  <a:moveTo>
                    <a:pt x="76" y="385"/>
                  </a:moveTo>
                  <a:lnTo>
                    <a:pt x="76" y="385"/>
                  </a:lnTo>
                  <a:close/>
                  <a:moveTo>
                    <a:pt x="426" y="352"/>
                  </a:moveTo>
                  <a:lnTo>
                    <a:pt x="412" y="352"/>
                  </a:lnTo>
                  <a:lnTo>
                    <a:pt x="399" y="370"/>
                  </a:lnTo>
                  <a:lnTo>
                    <a:pt x="385" y="385"/>
                  </a:lnTo>
                  <a:lnTo>
                    <a:pt x="401" y="385"/>
                  </a:lnTo>
                  <a:lnTo>
                    <a:pt x="408" y="377"/>
                  </a:lnTo>
                  <a:lnTo>
                    <a:pt x="422" y="359"/>
                  </a:lnTo>
                  <a:lnTo>
                    <a:pt x="426" y="352"/>
                  </a:lnTo>
                  <a:close/>
                  <a:moveTo>
                    <a:pt x="61" y="369"/>
                  </a:moveTo>
                  <a:lnTo>
                    <a:pt x="62" y="370"/>
                  </a:lnTo>
                  <a:lnTo>
                    <a:pt x="61" y="369"/>
                  </a:lnTo>
                  <a:close/>
                  <a:moveTo>
                    <a:pt x="399" y="369"/>
                  </a:moveTo>
                  <a:lnTo>
                    <a:pt x="399" y="370"/>
                  </a:lnTo>
                  <a:lnTo>
                    <a:pt x="399" y="369"/>
                  </a:lnTo>
                  <a:close/>
                  <a:moveTo>
                    <a:pt x="49" y="352"/>
                  </a:moveTo>
                  <a:lnTo>
                    <a:pt x="49" y="352"/>
                  </a:lnTo>
                  <a:lnTo>
                    <a:pt x="49" y="353"/>
                  </a:lnTo>
                  <a:lnTo>
                    <a:pt x="49" y="352"/>
                  </a:lnTo>
                  <a:close/>
                  <a:moveTo>
                    <a:pt x="436" y="334"/>
                  </a:moveTo>
                  <a:lnTo>
                    <a:pt x="423" y="334"/>
                  </a:lnTo>
                  <a:lnTo>
                    <a:pt x="412" y="353"/>
                  </a:lnTo>
                  <a:lnTo>
                    <a:pt x="412" y="352"/>
                  </a:lnTo>
                  <a:lnTo>
                    <a:pt x="426" y="352"/>
                  </a:lnTo>
                  <a:lnTo>
                    <a:pt x="433" y="340"/>
                  </a:lnTo>
                  <a:lnTo>
                    <a:pt x="436" y="334"/>
                  </a:lnTo>
                  <a:close/>
                  <a:moveTo>
                    <a:pt x="38" y="334"/>
                  </a:moveTo>
                  <a:lnTo>
                    <a:pt x="38" y="334"/>
                  </a:lnTo>
                  <a:lnTo>
                    <a:pt x="38" y="335"/>
                  </a:lnTo>
                  <a:lnTo>
                    <a:pt x="38" y="334"/>
                  </a:lnTo>
                  <a:close/>
                  <a:moveTo>
                    <a:pt x="452" y="295"/>
                  </a:moveTo>
                  <a:lnTo>
                    <a:pt x="439" y="295"/>
                  </a:lnTo>
                  <a:lnTo>
                    <a:pt x="432" y="316"/>
                  </a:lnTo>
                  <a:lnTo>
                    <a:pt x="423" y="335"/>
                  </a:lnTo>
                  <a:lnTo>
                    <a:pt x="423" y="334"/>
                  </a:lnTo>
                  <a:lnTo>
                    <a:pt x="436" y="334"/>
                  </a:lnTo>
                  <a:lnTo>
                    <a:pt x="443" y="320"/>
                  </a:lnTo>
                  <a:lnTo>
                    <a:pt x="451" y="299"/>
                  </a:lnTo>
                  <a:lnTo>
                    <a:pt x="452" y="295"/>
                  </a:lnTo>
                  <a:close/>
                  <a:moveTo>
                    <a:pt x="29" y="315"/>
                  </a:moveTo>
                  <a:lnTo>
                    <a:pt x="29" y="316"/>
                  </a:lnTo>
                  <a:lnTo>
                    <a:pt x="29" y="315"/>
                  </a:lnTo>
                  <a:close/>
                  <a:moveTo>
                    <a:pt x="432" y="315"/>
                  </a:moveTo>
                  <a:lnTo>
                    <a:pt x="432" y="316"/>
                  </a:lnTo>
                  <a:lnTo>
                    <a:pt x="432" y="315"/>
                  </a:lnTo>
                  <a:close/>
                  <a:moveTo>
                    <a:pt x="22" y="296"/>
                  </a:moveTo>
                  <a:lnTo>
                    <a:pt x="22" y="296"/>
                  </a:lnTo>
                  <a:close/>
                  <a:moveTo>
                    <a:pt x="22" y="295"/>
                  </a:moveTo>
                  <a:lnTo>
                    <a:pt x="21" y="295"/>
                  </a:lnTo>
                  <a:lnTo>
                    <a:pt x="22" y="296"/>
                  </a:lnTo>
                  <a:lnTo>
                    <a:pt x="22" y="295"/>
                  </a:lnTo>
                  <a:close/>
                  <a:moveTo>
                    <a:pt x="457" y="274"/>
                  </a:moveTo>
                  <a:lnTo>
                    <a:pt x="445" y="274"/>
                  </a:lnTo>
                  <a:lnTo>
                    <a:pt x="439" y="296"/>
                  </a:lnTo>
                  <a:lnTo>
                    <a:pt x="439" y="295"/>
                  </a:lnTo>
                  <a:lnTo>
                    <a:pt x="452" y="295"/>
                  </a:lnTo>
                  <a:lnTo>
                    <a:pt x="456" y="277"/>
                  </a:lnTo>
                  <a:lnTo>
                    <a:pt x="457" y="274"/>
                  </a:lnTo>
                  <a:close/>
                  <a:moveTo>
                    <a:pt x="16" y="275"/>
                  </a:moveTo>
                  <a:lnTo>
                    <a:pt x="16" y="275"/>
                  </a:lnTo>
                  <a:close/>
                  <a:moveTo>
                    <a:pt x="16" y="274"/>
                  </a:moveTo>
                  <a:lnTo>
                    <a:pt x="16" y="274"/>
                  </a:lnTo>
                  <a:lnTo>
                    <a:pt x="16" y="275"/>
                  </a:lnTo>
                  <a:lnTo>
                    <a:pt x="16" y="274"/>
                  </a:lnTo>
                  <a:close/>
                  <a:moveTo>
                    <a:pt x="461" y="230"/>
                  </a:moveTo>
                  <a:lnTo>
                    <a:pt x="449" y="230"/>
                  </a:lnTo>
                  <a:lnTo>
                    <a:pt x="449" y="231"/>
                  </a:lnTo>
                  <a:lnTo>
                    <a:pt x="448" y="253"/>
                  </a:lnTo>
                  <a:lnTo>
                    <a:pt x="445" y="275"/>
                  </a:lnTo>
                  <a:lnTo>
                    <a:pt x="445" y="274"/>
                  </a:lnTo>
                  <a:lnTo>
                    <a:pt x="457" y="274"/>
                  </a:lnTo>
                  <a:lnTo>
                    <a:pt x="460" y="254"/>
                  </a:lnTo>
                  <a:lnTo>
                    <a:pt x="461" y="231"/>
                  </a:lnTo>
                  <a:lnTo>
                    <a:pt x="461" y="230"/>
                  </a:lnTo>
                  <a:close/>
                  <a:moveTo>
                    <a:pt x="13" y="253"/>
                  </a:moveTo>
                  <a:lnTo>
                    <a:pt x="13" y="253"/>
                  </a:lnTo>
                  <a:close/>
                  <a:moveTo>
                    <a:pt x="448" y="253"/>
                  </a:moveTo>
                  <a:lnTo>
                    <a:pt x="448" y="253"/>
                  </a:lnTo>
                  <a:close/>
                  <a:moveTo>
                    <a:pt x="12" y="230"/>
                  </a:moveTo>
                  <a:lnTo>
                    <a:pt x="12" y="231"/>
                  </a:lnTo>
                  <a:lnTo>
                    <a:pt x="12" y="230"/>
                  </a:lnTo>
                  <a:close/>
                  <a:moveTo>
                    <a:pt x="449" y="230"/>
                  </a:moveTo>
                  <a:lnTo>
                    <a:pt x="449" y="231"/>
                  </a:lnTo>
                  <a:lnTo>
                    <a:pt x="449" y="230"/>
                  </a:lnTo>
                  <a:close/>
                  <a:moveTo>
                    <a:pt x="12" y="230"/>
                  </a:moveTo>
                  <a:lnTo>
                    <a:pt x="12" y="230"/>
                  </a:lnTo>
                  <a:close/>
                  <a:moveTo>
                    <a:pt x="460" y="208"/>
                  </a:moveTo>
                  <a:lnTo>
                    <a:pt x="448" y="208"/>
                  </a:lnTo>
                  <a:lnTo>
                    <a:pt x="449" y="230"/>
                  </a:lnTo>
                  <a:lnTo>
                    <a:pt x="461" y="230"/>
                  </a:lnTo>
                  <a:lnTo>
                    <a:pt x="460" y="208"/>
                  </a:lnTo>
                  <a:close/>
                  <a:moveTo>
                    <a:pt x="13" y="208"/>
                  </a:moveTo>
                  <a:lnTo>
                    <a:pt x="13" y="208"/>
                  </a:lnTo>
                  <a:close/>
                  <a:moveTo>
                    <a:pt x="457" y="186"/>
                  </a:moveTo>
                  <a:lnTo>
                    <a:pt x="445" y="186"/>
                  </a:lnTo>
                  <a:lnTo>
                    <a:pt x="445" y="187"/>
                  </a:lnTo>
                  <a:lnTo>
                    <a:pt x="448" y="208"/>
                  </a:lnTo>
                  <a:lnTo>
                    <a:pt x="460" y="208"/>
                  </a:lnTo>
                  <a:lnTo>
                    <a:pt x="460" y="207"/>
                  </a:lnTo>
                  <a:lnTo>
                    <a:pt x="457" y="186"/>
                  </a:lnTo>
                  <a:close/>
                  <a:moveTo>
                    <a:pt x="16" y="186"/>
                  </a:moveTo>
                  <a:lnTo>
                    <a:pt x="16" y="187"/>
                  </a:lnTo>
                  <a:lnTo>
                    <a:pt x="16" y="186"/>
                  </a:lnTo>
                  <a:close/>
                  <a:moveTo>
                    <a:pt x="445" y="186"/>
                  </a:moveTo>
                  <a:lnTo>
                    <a:pt x="445" y="187"/>
                  </a:lnTo>
                  <a:lnTo>
                    <a:pt x="445" y="186"/>
                  </a:lnTo>
                  <a:close/>
                  <a:moveTo>
                    <a:pt x="451" y="165"/>
                  </a:moveTo>
                  <a:lnTo>
                    <a:pt x="439" y="165"/>
                  </a:lnTo>
                  <a:lnTo>
                    <a:pt x="445" y="186"/>
                  </a:lnTo>
                  <a:lnTo>
                    <a:pt x="457" y="186"/>
                  </a:lnTo>
                  <a:lnTo>
                    <a:pt x="456" y="184"/>
                  </a:lnTo>
                  <a:lnTo>
                    <a:pt x="451" y="165"/>
                  </a:lnTo>
                  <a:close/>
                  <a:moveTo>
                    <a:pt x="22" y="165"/>
                  </a:moveTo>
                  <a:lnTo>
                    <a:pt x="22" y="165"/>
                  </a:lnTo>
                  <a:lnTo>
                    <a:pt x="21" y="166"/>
                  </a:lnTo>
                  <a:lnTo>
                    <a:pt x="22" y="165"/>
                  </a:lnTo>
                  <a:close/>
                  <a:moveTo>
                    <a:pt x="445" y="145"/>
                  </a:moveTo>
                  <a:lnTo>
                    <a:pt x="432" y="145"/>
                  </a:lnTo>
                  <a:lnTo>
                    <a:pt x="439" y="166"/>
                  </a:lnTo>
                  <a:lnTo>
                    <a:pt x="439" y="165"/>
                  </a:lnTo>
                  <a:lnTo>
                    <a:pt x="451" y="165"/>
                  </a:lnTo>
                  <a:lnTo>
                    <a:pt x="451" y="162"/>
                  </a:lnTo>
                  <a:lnTo>
                    <a:pt x="445" y="145"/>
                  </a:lnTo>
                  <a:close/>
                  <a:moveTo>
                    <a:pt x="29" y="145"/>
                  </a:moveTo>
                  <a:lnTo>
                    <a:pt x="29" y="145"/>
                  </a:lnTo>
                  <a:lnTo>
                    <a:pt x="29" y="146"/>
                  </a:lnTo>
                  <a:lnTo>
                    <a:pt x="29" y="145"/>
                  </a:lnTo>
                  <a:close/>
                  <a:moveTo>
                    <a:pt x="414" y="91"/>
                  </a:moveTo>
                  <a:lnTo>
                    <a:pt x="399" y="91"/>
                  </a:lnTo>
                  <a:lnTo>
                    <a:pt x="412" y="108"/>
                  </a:lnTo>
                  <a:lnTo>
                    <a:pt x="423" y="127"/>
                  </a:lnTo>
                  <a:lnTo>
                    <a:pt x="432" y="146"/>
                  </a:lnTo>
                  <a:lnTo>
                    <a:pt x="432" y="145"/>
                  </a:lnTo>
                  <a:lnTo>
                    <a:pt x="445" y="145"/>
                  </a:lnTo>
                  <a:lnTo>
                    <a:pt x="443" y="141"/>
                  </a:lnTo>
                  <a:lnTo>
                    <a:pt x="433" y="121"/>
                  </a:lnTo>
                  <a:lnTo>
                    <a:pt x="422" y="101"/>
                  </a:lnTo>
                  <a:lnTo>
                    <a:pt x="414" y="91"/>
                  </a:lnTo>
                  <a:close/>
                  <a:moveTo>
                    <a:pt x="38" y="126"/>
                  </a:moveTo>
                  <a:lnTo>
                    <a:pt x="38" y="127"/>
                  </a:lnTo>
                  <a:lnTo>
                    <a:pt x="38" y="126"/>
                  </a:lnTo>
                  <a:close/>
                  <a:moveTo>
                    <a:pt x="423" y="126"/>
                  </a:moveTo>
                  <a:lnTo>
                    <a:pt x="423" y="127"/>
                  </a:lnTo>
                  <a:lnTo>
                    <a:pt x="423" y="126"/>
                  </a:lnTo>
                  <a:close/>
                  <a:moveTo>
                    <a:pt x="49" y="108"/>
                  </a:moveTo>
                  <a:lnTo>
                    <a:pt x="49" y="108"/>
                  </a:lnTo>
                  <a:close/>
                  <a:moveTo>
                    <a:pt x="412" y="108"/>
                  </a:moveTo>
                  <a:lnTo>
                    <a:pt x="412" y="108"/>
                  </a:lnTo>
                  <a:close/>
                  <a:moveTo>
                    <a:pt x="62" y="91"/>
                  </a:moveTo>
                  <a:lnTo>
                    <a:pt x="62" y="91"/>
                  </a:lnTo>
                  <a:lnTo>
                    <a:pt x="61" y="92"/>
                  </a:lnTo>
                  <a:lnTo>
                    <a:pt x="62" y="91"/>
                  </a:lnTo>
                  <a:close/>
                  <a:moveTo>
                    <a:pt x="401" y="76"/>
                  </a:moveTo>
                  <a:lnTo>
                    <a:pt x="385" y="76"/>
                  </a:lnTo>
                  <a:lnTo>
                    <a:pt x="399" y="92"/>
                  </a:lnTo>
                  <a:lnTo>
                    <a:pt x="399" y="91"/>
                  </a:lnTo>
                  <a:lnTo>
                    <a:pt x="414" y="91"/>
                  </a:lnTo>
                  <a:lnTo>
                    <a:pt x="408" y="84"/>
                  </a:lnTo>
                  <a:lnTo>
                    <a:pt x="401" y="76"/>
                  </a:lnTo>
                  <a:close/>
                  <a:moveTo>
                    <a:pt x="76" y="76"/>
                  </a:moveTo>
                  <a:lnTo>
                    <a:pt x="76" y="76"/>
                  </a:lnTo>
                  <a:close/>
                  <a:moveTo>
                    <a:pt x="387" y="62"/>
                  </a:moveTo>
                  <a:lnTo>
                    <a:pt x="369" y="62"/>
                  </a:lnTo>
                  <a:lnTo>
                    <a:pt x="385" y="76"/>
                  </a:lnTo>
                  <a:lnTo>
                    <a:pt x="401" y="76"/>
                  </a:lnTo>
                  <a:lnTo>
                    <a:pt x="393" y="68"/>
                  </a:lnTo>
                  <a:lnTo>
                    <a:pt x="387" y="62"/>
                  </a:lnTo>
                  <a:close/>
                  <a:moveTo>
                    <a:pt x="92" y="62"/>
                  </a:moveTo>
                  <a:lnTo>
                    <a:pt x="91" y="62"/>
                  </a:lnTo>
                  <a:lnTo>
                    <a:pt x="92" y="62"/>
                  </a:lnTo>
                  <a:close/>
                  <a:moveTo>
                    <a:pt x="352" y="49"/>
                  </a:moveTo>
                  <a:lnTo>
                    <a:pt x="370" y="62"/>
                  </a:lnTo>
                  <a:lnTo>
                    <a:pt x="369" y="62"/>
                  </a:lnTo>
                  <a:lnTo>
                    <a:pt x="387" y="62"/>
                  </a:lnTo>
                  <a:lnTo>
                    <a:pt x="377" y="53"/>
                  </a:lnTo>
                  <a:lnTo>
                    <a:pt x="373" y="49"/>
                  </a:lnTo>
                  <a:lnTo>
                    <a:pt x="353" y="49"/>
                  </a:lnTo>
                  <a:lnTo>
                    <a:pt x="352" y="49"/>
                  </a:lnTo>
                  <a:close/>
                  <a:moveTo>
                    <a:pt x="108" y="49"/>
                  </a:moveTo>
                  <a:lnTo>
                    <a:pt x="108" y="49"/>
                  </a:lnTo>
                  <a:close/>
                  <a:moveTo>
                    <a:pt x="357" y="38"/>
                  </a:moveTo>
                  <a:lnTo>
                    <a:pt x="334" y="38"/>
                  </a:lnTo>
                  <a:lnTo>
                    <a:pt x="353" y="49"/>
                  </a:lnTo>
                  <a:lnTo>
                    <a:pt x="373" y="49"/>
                  </a:lnTo>
                  <a:lnTo>
                    <a:pt x="359" y="39"/>
                  </a:lnTo>
                  <a:lnTo>
                    <a:pt x="357" y="38"/>
                  </a:lnTo>
                  <a:close/>
                  <a:moveTo>
                    <a:pt x="127" y="38"/>
                  </a:moveTo>
                  <a:lnTo>
                    <a:pt x="126" y="38"/>
                  </a:lnTo>
                  <a:lnTo>
                    <a:pt x="127" y="38"/>
                  </a:lnTo>
                  <a:close/>
                  <a:moveTo>
                    <a:pt x="342" y="29"/>
                  </a:moveTo>
                  <a:lnTo>
                    <a:pt x="315" y="29"/>
                  </a:lnTo>
                  <a:lnTo>
                    <a:pt x="335" y="38"/>
                  </a:lnTo>
                  <a:lnTo>
                    <a:pt x="334" y="38"/>
                  </a:lnTo>
                  <a:lnTo>
                    <a:pt x="357" y="38"/>
                  </a:lnTo>
                  <a:lnTo>
                    <a:pt x="342" y="29"/>
                  </a:lnTo>
                  <a:close/>
                  <a:moveTo>
                    <a:pt x="146" y="29"/>
                  </a:moveTo>
                  <a:lnTo>
                    <a:pt x="146" y="29"/>
                  </a:lnTo>
                  <a:lnTo>
                    <a:pt x="145" y="29"/>
                  </a:lnTo>
                  <a:lnTo>
                    <a:pt x="146" y="29"/>
                  </a:lnTo>
                  <a:close/>
                  <a:moveTo>
                    <a:pt x="327" y="22"/>
                  </a:moveTo>
                  <a:lnTo>
                    <a:pt x="295" y="22"/>
                  </a:lnTo>
                  <a:lnTo>
                    <a:pt x="296" y="22"/>
                  </a:lnTo>
                  <a:lnTo>
                    <a:pt x="316" y="29"/>
                  </a:lnTo>
                  <a:lnTo>
                    <a:pt x="315" y="29"/>
                  </a:lnTo>
                  <a:lnTo>
                    <a:pt x="342" y="29"/>
                  </a:lnTo>
                  <a:lnTo>
                    <a:pt x="340" y="28"/>
                  </a:lnTo>
                  <a:lnTo>
                    <a:pt x="327" y="22"/>
                  </a:lnTo>
                  <a:close/>
                  <a:moveTo>
                    <a:pt x="296" y="22"/>
                  </a:moveTo>
                  <a:lnTo>
                    <a:pt x="296" y="22"/>
                  </a:lnTo>
                  <a:close/>
                  <a:moveTo>
                    <a:pt x="166" y="22"/>
                  </a:moveTo>
                  <a:lnTo>
                    <a:pt x="166" y="22"/>
                  </a:lnTo>
                  <a:lnTo>
                    <a:pt x="165" y="22"/>
                  </a:lnTo>
                  <a:lnTo>
                    <a:pt x="166" y="22"/>
                  </a:lnTo>
                  <a:close/>
                  <a:moveTo>
                    <a:pt x="315" y="16"/>
                  </a:moveTo>
                  <a:lnTo>
                    <a:pt x="274" y="16"/>
                  </a:lnTo>
                  <a:lnTo>
                    <a:pt x="275" y="16"/>
                  </a:lnTo>
                  <a:lnTo>
                    <a:pt x="296" y="22"/>
                  </a:lnTo>
                  <a:lnTo>
                    <a:pt x="295" y="22"/>
                  </a:lnTo>
                  <a:lnTo>
                    <a:pt x="327" y="22"/>
                  </a:lnTo>
                  <a:lnTo>
                    <a:pt x="320" y="18"/>
                  </a:lnTo>
                  <a:lnTo>
                    <a:pt x="315" y="16"/>
                  </a:lnTo>
                  <a:close/>
                  <a:moveTo>
                    <a:pt x="275" y="16"/>
                  </a:moveTo>
                  <a:lnTo>
                    <a:pt x="275" y="16"/>
                  </a:lnTo>
                  <a:close/>
                  <a:moveTo>
                    <a:pt x="187" y="16"/>
                  </a:moveTo>
                  <a:lnTo>
                    <a:pt x="187" y="16"/>
                  </a:lnTo>
                  <a:lnTo>
                    <a:pt x="186" y="16"/>
                  </a:lnTo>
                  <a:lnTo>
                    <a:pt x="187" y="16"/>
                  </a:lnTo>
                  <a:close/>
                  <a:moveTo>
                    <a:pt x="303" y="12"/>
                  </a:moveTo>
                  <a:lnTo>
                    <a:pt x="230" y="12"/>
                  </a:lnTo>
                  <a:lnTo>
                    <a:pt x="253" y="13"/>
                  </a:lnTo>
                  <a:lnTo>
                    <a:pt x="252" y="13"/>
                  </a:lnTo>
                  <a:lnTo>
                    <a:pt x="275" y="16"/>
                  </a:lnTo>
                  <a:lnTo>
                    <a:pt x="274" y="16"/>
                  </a:lnTo>
                  <a:lnTo>
                    <a:pt x="315" y="16"/>
                  </a:lnTo>
                  <a:lnTo>
                    <a:pt x="303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95" name="AutoShape 181">
              <a:extLst>
                <a:ext uri="{FF2B5EF4-FFF2-40B4-BE49-F238E27FC236}">
                  <a16:creationId xmlns:a16="http://schemas.microsoft.com/office/drawing/2014/main" id="{CCC15FF9-F9B1-4CC6-B435-B1192766F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" y="841"/>
              <a:ext cx="6539" cy="4660"/>
            </a:xfrm>
            <a:custGeom>
              <a:avLst/>
              <a:gdLst>
                <a:gd name="T0" fmla="+- 0 7583 1632"/>
                <a:gd name="T1" fmla="*/ T0 w 6539"/>
                <a:gd name="T2" fmla="+- 0 4745 841"/>
                <a:gd name="T3" fmla="*/ 4745 h 4660"/>
                <a:gd name="T4" fmla="+- 0 1648 1632"/>
                <a:gd name="T5" fmla="*/ T4 w 6539"/>
                <a:gd name="T6" fmla="+- 0 4745 841"/>
                <a:gd name="T7" fmla="*/ 4745 h 4660"/>
                <a:gd name="T8" fmla="+- 0 1648 1632"/>
                <a:gd name="T9" fmla="*/ T8 w 6539"/>
                <a:gd name="T10" fmla="+- 0 897 841"/>
                <a:gd name="T11" fmla="*/ 897 h 4660"/>
                <a:gd name="T12" fmla="+- 0 1830 1632"/>
                <a:gd name="T13" fmla="*/ T12 w 6539"/>
                <a:gd name="T14" fmla="+- 0 897 841"/>
                <a:gd name="T15" fmla="*/ 897 h 4660"/>
                <a:gd name="T16" fmla="+- 0 1830 1632"/>
                <a:gd name="T17" fmla="*/ T16 w 6539"/>
                <a:gd name="T18" fmla="+- 0 936 841"/>
                <a:gd name="T19" fmla="*/ 936 h 4660"/>
                <a:gd name="T20" fmla="+- 0 1909 1632"/>
                <a:gd name="T21" fmla="*/ T20 w 6539"/>
                <a:gd name="T22" fmla="+- 0 897 841"/>
                <a:gd name="T23" fmla="*/ 897 h 4660"/>
                <a:gd name="T24" fmla="+- 0 1925 1632"/>
                <a:gd name="T25" fmla="*/ T24 w 6539"/>
                <a:gd name="T26" fmla="+- 0 889 841"/>
                <a:gd name="T27" fmla="*/ 889 h 4660"/>
                <a:gd name="T28" fmla="+- 0 1909 1632"/>
                <a:gd name="T29" fmla="*/ T28 w 6539"/>
                <a:gd name="T30" fmla="+- 0 881 841"/>
                <a:gd name="T31" fmla="*/ 881 h 4660"/>
                <a:gd name="T32" fmla="+- 0 1830 1632"/>
                <a:gd name="T33" fmla="*/ T32 w 6539"/>
                <a:gd name="T34" fmla="+- 0 841 841"/>
                <a:gd name="T35" fmla="*/ 841 h 4660"/>
                <a:gd name="T36" fmla="+- 0 1830 1632"/>
                <a:gd name="T37" fmla="*/ T36 w 6539"/>
                <a:gd name="T38" fmla="+- 0 881 841"/>
                <a:gd name="T39" fmla="*/ 881 h 4660"/>
                <a:gd name="T40" fmla="+- 0 1632 1632"/>
                <a:gd name="T41" fmla="*/ T40 w 6539"/>
                <a:gd name="T42" fmla="+- 0 881 841"/>
                <a:gd name="T43" fmla="*/ 881 h 4660"/>
                <a:gd name="T44" fmla="+- 0 1632 1632"/>
                <a:gd name="T45" fmla="*/ T44 w 6539"/>
                <a:gd name="T46" fmla="+- 0 4761 841"/>
                <a:gd name="T47" fmla="*/ 4761 h 4660"/>
                <a:gd name="T48" fmla="+- 0 7583 1632"/>
                <a:gd name="T49" fmla="*/ T48 w 6539"/>
                <a:gd name="T50" fmla="+- 0 4761 841"/>
                <a:gd name="T51" fmla="*/ 4761 h 4660"/>
                <a:gd name="T52" fmla="+- 0 7583 1632"/>
                <a:gd name="T53" fmla="*/ T52 w 6539"/>
                <a:gd name="T54" fmla="+- 0 4753 841"/>
                <a:gd name="T55" fmla="*/ 4753 h 4660"/>
                <a:gd name="T56" fmla="+- 0 7583 1632"/>
                <a:gd name="T57" fmla="*/ T56 w 6539"/>
                <a:gd name="T58" fmla="+- 0 4745 841"/>
                <a:gd name="T59" fmla="*/ 4745 h 4660"/>
                <a:gd name="T60" fmla="+- 0 8171 1632"/>
                <a:gd name="T61" fmla="*/ T60 w 6539"/>
                <a:gd name="T62" fmla="+- 0 5406 841"/>
                <a:gd name="T63" fmla="*/ 5406 h 4660"/>
                <a:gd name="T64" fmla="+- 0 8131 1632"/>
                <a:gd name="T65" fmla="*/ T64 w 6539"/>
                <a:gd name="T66" fmla="+- 0 5406 841"/>
                <a:gd name="T67" fmla="*/ 5406 h 4660"/>
                <a:gd name="T68" fmla="+- 0 8131 1632"/>
                <a:gd name="T69" fmla="*/ T68 w 6539"/>
                <a:gd name="T70" fmla="+- 0 5294 841"/>
                <a:gd name="T71" fmla="*/ 5294 h 4660"/>
                <a:gd name="T72" fmla="+- 0 8115 1632"/>
                <a:gd name="T73" fmla="*/ T72 w 6539"/>
                <a:gd name="T74" fmla="+- 0 5294 841"/>
                <a:gd name="T75" fmla="*/ 5294 h 4660"/>
                <a:gd name="T76" fmla="+- 0 8115 1632"/>
                <a:gd name="T77" fmla="*/ T76 w 6539"/>
                <a:gd name="T78" fmla="+- 0 5406 841"/>
                <a:gd name="T79" fmla="*/ 5406 h 4660"/>
                <a:gd name="T80" fmla="+- 0 8076 1632"/>
                <a:gd name="T81" fmla="*/ T80 w 6539"/>
                <a:gd name="T82" fmla="+- 0 5406 841"/>
                <a:gd name="T83" fmla="*/ 5406 h 4660"/>
                <a:gd name="T84" fmla="+- 0 8123 1632"/>
                <a:gd name="T85" fmla="*/ T84 w 6539"/>
                <a:gd name="T86" fmla="+- 0 5501 841"/>
                <a:gd name="T87" fmla="*/ 5501 h 4660"/>
                <a:gd name="T88" fmla="+- 0 8163 1632"/>
                <a:gd name="T89" fmla="*/ T88 w 6539"/>
                <a:gd name="T90" fmla="+- 0 5422 841"/>
                <a:gd name="T91" fmla="*/ 5422 h 4660"/>
                <a:gd name="T92" fmla="+- 0 8171 1632"/>
                <a:gd name="T93" fmla="*/ T92 w 6539"/>
                <a:gd name="T94" fmla="+- 0 5406 841"/>
                <a:gd name="T95" fmla="*/ 5406 h 46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</a:cxnLst>
              <a:rect l="0" t="0" r="r" b="b"/>
              <a:pathLst>
                <a:path w="6539" h="4660">
                  <a:moveTo>
                    <a:pt x="5951" y="3904"/>
                  </a:moveTo>
                  <a:lnTo>
                    <a:pt x="16" y="3904"/>
                  </a:lnTo>
                  <a:lnTo>
                    <a:pt x="16" y="56"/>
                  </a:lnTo>
                  <a:lnTo>
                    <a:pt x="198" y="56"/>
                  </a:lnTo>
                  <a:lnTo>
                    <a:pt x="198" y="95"/>
                  </a:lnTo>
                  <a:lnTo>
                    <a:pt x="277" y="56"/>
                  </a:lnTo>
                  <a:lnTo>
                    <a:pt x="293" y="48"/>
                  </a:lnTo>
                  <a:lnTo>
                    <a:pt x="277" y="40"/>
                  </a:lnTo>
                  <a:lnTo>
                    <a:pt x="198" y="0"/>
                  </a:lnTo>
                  <a:lnTo>
                    <a:pt x="198" y="40"/>
                  </a:lnTo>
                  <a:lnTo>
                    <a:pt x="0" y="40"/>
                  </a:lnTo>
                  <a:lnTo>
                    <a:pt x="0" y="3920"/>
                  </a:lnTo>
                  <a:lnTo>
                    <a:pt x="5951" y="3920"/>
                  </a:lnTo>
                  <a:lnTo>
                    <a:pt x="5951" y="3912"/>
                  </a:lnTo>
                  <a:lnTo>
                    <a:pt x="5951" y="3904"/>
                  </a:lnTo>
                  <a:close/>
                  <a:moveTo>
                    <a:pt x="6539" y="4565"/>
                  </a:moveTo>
                  <a:lnTo>
                    <a:pt x="6499" y="4565"/>
                  </a:lnTo>
                  <a:lnTo>
                    <a:pt x="6499" y="4453"/>
                  </a:lnTo>
                  <a:lnTo>
                    <a:pt x="6483" y="4453"/>
                  </a:lnTo>
                  <a:lnTo>
                    <a:pt x="6483" y="4565"/>
                  </a:lnTo>
                  <a:lnTo>
                    <a:pt x="6444" y="4565"/>
                  </a:lnTo>
                  <a:lnTo>
                    <a:pt x="6491" y="4660"/>
                  </a:lnTo>
                  <a:lnTo>
                    <a:pt x="6531" y="4581"/>
                  </a:lnTo>
                  <a:lnTo>
                    <a:pt x="6539" y="4565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96" name="AutoShape 180">
              <a:extLst>
                <a:ext uri="{FF2B5EF4-FFF2-40B4-BE49-F238E27FC236}">
                  <a16:creationId xmlns:a16="http://schemas.microsoft.com/office/drawing/2014/main" id="{C3EA793A-73F0-431E-9D20-12FD5C16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6" y="5495"/>
              <a:ext cx="1811" cy="505"/>
            </a:xfrm>
            <a:custGeom>
              <a:avLst/>
              <a:gdLst>
                <a:gd name="T0" fmla="+- 0 7232 7217"/>
                <a:gd name="T1" fmla="*/ T0 w 1811"/>
                <a:gd name="T2" fmla="+- 0 5534 5495"/>
                <a:gd name="T3" fmla="*/ 5534 h 505"/>
                <a:gd name="T4" fmla="+- 0 7221 7217"/>
                <a:gd name="T5" fmla="*/ T4 w 1811"/>
                <a:gd name="T6" fmla="+- 0 5938 5495"/>
                <a:gd name="T7" fmla="*/ 5938 h 505"/>
                <a:gd name="T8" fmla="+- 0 7305 7217"/>
                <a:gd name="T9" fmla="*/ T8 w 1811"/>
                <a:gd name="T10" fmla="+- 0 6000 5495"/>
                <a:gd name="T11" fmla="*/ 6000 h 505"/>
                <a:gd name="T12" fmla="+- 0 7297 7217"/>
                <a:gd name="T13" fmla="*/ T12 w 1811"/>
                <a:gd name="T14" fmla="+- 0 5988 5495"/>
                <a:gd name="T15" fmla="*/ 5988 h 505"/>
                <a:gd name="T16" fmla="+- 0 7276 7217"/>
                <a:gd name="T17" fmla="*/ T16 w 1811"/>
                <a:gd name="T18" fmla="+- 0 5982 5495"/>
                <a:gd name="T19" fmla="*/ 5982 h 505"/>
                <a:gd name="T20" fmla="+- 0 7251 7217"/>
                <a:gd name="T21" fmla="*/ T20 w 1811"/>
                <a:gd name="T22" fmla="+- 0 5965 5495"/>
                <a:gd name="T23" fmla="*/ 5965 h 505"/>
                <a:gd name="T24" fmla="+- 0 7232 7217"/>
                <a:gd name="T25" fmla="*/ T24 w 1811"/>
                <a:gd name="T26" fmla="+- 0 5934 5495"/>
                <a:gd name="T27" fmla="*/ 5934 h 505"/>
                <a:gd name="T28" fmla="+- 0 7230 7217"/>
                <a:gd name="T29" fmla="*/ T28 w 1811"/>
                <a:gd name="T30" fmla="+- 0 5568 5495"/>
                <a:gd name="T31" fmla="*/ 5568 h 505"/>
                <a:gd name="T32" fmla="+- 0 7251 7217"/>
                <a:gd name="T33" fmla="*/ T32 w 1811"/>
                <a:gd name="T34" fmla="+- 0 5530 5495"/>
                <a:gd name="T35" fmla="*/ 5530 h 505"/>
                <a:gd name="T36" fmla="+- 0 7275 7217"/>
                <a:gd name="T37" fmla="*/ T36 w 1811"/>
                <a:gd name="T38" fmla="+- 0 5513 5495"/>
                <a:gd name="T39" fmla="*/ 5513 h 505"/>
                <a:gd name="T40" fmla="+- 0 7290 7217"/>
                <a:gd name="T41" fmla="*/ T40 w 1811"/>
                <a:gd name="T42" fmla="+- 0 5509 5495"/>
                <a:gd name="T43" fmla="*/ 5509 h 505"/>
                <a:gd name="T44" fmla="+- 0 8966 7217"/>
                <a:gd name="T45" fmla="*/ T44 w 1811"/>
                <a:gd name="T46" fmla="+- 0 5499 5495"/>
                <a:gd name="T47" fmla="*/ 5499 h 505"/>
                <a:gd name="T48" fmla="+- 0 8939 7217"/>
                <a:gd name="T49" fmla="*/ T48 w 1811"/>
                <a:gd name="T50" fmla="+- 0 5988 5495"/>
                <a:gd name="T51" fmla="*/ 5988 h 505"/>
                <a:gd name="T52" fmla="+- 0 7297 7217"/>
                <a:gd name="T53" fmla="*/ T52 w 1811"/>
                <a:gd name="T54" fmla="+- 0 5988 5495"/>
                <a:gd name="T55" fmla="*/ 5988 h 505"/>
                <a:gd name="T56" fmla="+- 0 7297 7217"/>
                <a:gd name="T57" fmla="*/ T56 w 1811"/>
                <a:gd name="T58" fmla="+- 0 5988 5495"/>
                <a:gd name="T59" fmla="*/ 5988 h 505"/>
                <a:gd name="T60" fmla="+- 0 7290 7217"/>
                <a:gd name="T61" fmla="*/ T60 w 1811"/>
                <a:gd name="T62" fmla="+- 0 5987 5495"/>
                <a:gd name="T63" fmla="*/ 5987 h 505"/>
                <a:gd name="T64" fmla="+- 0 8962 7217"/>
                <a:gd name="T65" fmla="*/ T64 w 1811"/>
                <a:gd name="T66" fmla="+- 0 5985 5495"/>
                <a:gd name="T67" fmla="*/ 5985 h 505"/>
                <a:gd name="T68" fmla="+- 0 7289 7217"/>
                <a:gd name="T69" fmla="*/ T68 w 1811"/>
                <a:gd name="T70" fmla="+- 0 5986 5495"/>
                <a:gd name="T71" fmla="*/ 5986 h 505"/>
                <a:gd name="T72" fmla="+- 0 8992 7217"/>
                <a:gd name="T73" fmla="*/ T72 w 1811"/>
                <a:gd name="T74" fmla="+- 0 5982 5495"/>
                <a:gd name="T75" fmla="*/ 5982 h 505"/>
                <a:gd name="T76" fmla="+- 0 7276 7217"/>
                <a:gd name="T77" fmla="*/ T76 w 1811"/>
                <a:gd name="T78" fmla="+- 0 5982 5495"/>
                <a:gd name="T79" fmla="*/ 5982 h 505"/>
                <a:gd name="T80" fmla="+- 0 8969 7217"/>
                <a:gd name="T81" fmla="*/ T80 w 1811"/>
                <a:gd name="T82" fmla="+- 0 5982 5495"/>
                <a:gd name="T83" fmla="*/ 5982 h 505"/>
                <a:gd name="T84" fmla="+- 0 7275 7217"/>
                <a:gd name="T85" fmla="*/ T84 w 1811"/>
                <a:gd name="T86" fmla="+- 0 5982 5495"/>
                <a:gd name="T87" fmla="*/ 5982 h 505"/>
                <a:gd name="T88" fmla="+- 0 7263 7217"/>
                <a:gd name="T89" fmla="*/ T88 w 1811"/>
                <a:gd name="T90" fmla="+- 0 5975 5495"/>
                <a:gd name="T91" fmla="*/ 5975 h 505"/>
                <a:gd name="T92" fmla="+- 0 8982 7217"/>
                <a:gd name="T93" fmla="*/ T92 w 1811"/>
                <a:gd name="T94" fmla="+- 0 5975 5495"/>
                <a:gd name="T95" fmla="*/ 5975 h 505"/>
                <a:gd name="T96" fmla="+- 0 7262 7217"/>
                <a:gd name="T97" fmla="*/ T96 w 1811"/>
                <a:gd name="T98" fmla="+- 0 5975 5495"/>
                <a:gd name="T99" fmla="*/ 5975 h 505"/>
                <a:gd name="T100" fmla="+- 0 9002 7217"/>
                <a:gd name="T101" fmla="*/ T100 w 1811"/>
                <a:gd name="T102" fmla="+- 0 5974 5495"/>
                <a:gd name="T103" fmla="*/ 5974 h 505"/>
                <a:gd name="T104" fmla="+- 0 7251 7217"/>
                <a:gd name="T105" fmla="*/ T104 w 1811"/>
                <a:gd name="T106" fmla="+- 0 5966 5495"/>
                <a:gd name="T107" fmla="*/ 5966 h 505"/>
                <a:gd name="T108" fmla="+- 0 7251 7217"/>
                <a:gd name="T109" fmla="*/ T108 w 1811"/>
                <a:gd name="T110" fmla="+- 0 5965 5495"/>
                <a:gd name="T111" fmla="*/ 5965 h 505"/>
                <a:gd name="T112" fmla="+- 0 8994 7217"/>
                <a:gd name="T113" fmla="*/ T112 w 1811"/>
                <a:gd name="T114" fmla="+- 0 5965 5495"/>
                <a:gd name="T115" fmla="*/ 5965 h 505"/>
                <a:gd name="T116" fmla="+- 0 7242 7217"/>
                <a:gd name="T117" fmla="*/ T116 w 1811"/>
                <a:gd name="T118" fmla="+- 0 5955 5495"/>
                <a:gd name="T119" fmla="*/ 5955 h 505"/>
                <a:gd name="T120" fmla="+- 0 9002 7217"/>
                <a:gd name="T121" fmla="*/ T120 w 1811"/>
                <a:gd name="T122" fmla="+- 0 5955 5495"/>
                <a:gd name="T123" fmla="*/ 5955 h 505"/>
                <a:gd name="T124" fmla="+- 0 9003 7217"/>
                <a:gd name="T125" fmla="*/ T124 w 1811"/>
                <a:gd name="T126" fmla="+- 0 5954 5495"/>
                <a:gd name="T127" fmla="*/ 5954 h 505"/>
                <a:gd name="T128" fmla="+- 0 9012 7217"/>
                <a:gd name="T129" fmla="*/ T128 w 1811"/>
                <a:gd name="T130" fmla="+- 0 5934 5495"/>
                <a:gd name="T131" fmla="*/ 5934 h 505"/>
                <a:gd name="T132" fmla="+- 0 7232 7217"/>
                <a:gd name="T133" fmla="*/ T132 w 1811"/>
                <a:gd name="T134" fmla="+- 0 5934 5495"/>
                <a:gd name="T135" fmla="*/ 5934 h 505"/>
                <a:gd name="T136" fmla="+- 0 7230 7217"/>
                <a:gd name="T137" fmla="*/ T136 w 1811"/>
                <a:gd name="T138" fmla="+- 0 5927 5495"/>
                <a:gd name="T139" fmla="*/ 5927 h 505"/>
                <a:gd name="T140" fmla="+- 0 9026 7217"/>
                <a:gd name="T141" fmla="*/ T140 w 1811"/>
                <a:gd name="T142" fmla="+- 0 5927 5495"/>
                <a:gd name="T143" fmla="*/ 5927 h 505"/>
                <a:gd name="T144" fmla="+- 0 9015 7217"/>
                <a:gd name="T145" fmla="*/ T144 w 1811"/>
                <a:gd name="T146" fmla="+- 0 5920 5495"/>
                <a:gd name="T147" fmla="*/ 5920 h 505"/>
                <a:gd name="T148" fmla="+- 0 9028 7217"/>
                <a:gd name="T149" fmla="*/ T148 w 1811"/>
                <a:gd name="T150" fmla="+- 0 5583 5495"/>
                <a:gd name="T151" fmla="*/ 5583 h 505"/>
                <a:gd name="T152" fmla="+- 0 9016 7217"/>
                <a:gd name="T153" fmla="*/ T152 w 1811"/>
                <a:gd name="T154" fmla="+- 0 5583 5495"/>
                <a:gd name="T155" fmla="*/ 5583 h 505"/>
                <a:gd name="T156" fmla="+- 0 9015 7217"/>
                <a:gd name="T157" fmla="*/ T156 w 1811"/>
                <a:gd name="T158" fmla="+- 0 5576 5495"/>
                <a:gd name="T159" fmla="*/ 5576 h 505"/>
                <a:gd name="T160" fmla="+- 0 9014 7217"/>
                <a:gd name="T161" fmla="*/ T160 w 1811"/>
                <a:gd name="T162" fmla="+- 0 5568 5495"/>
                <a:gd name="T163" fmla="*/ 5568 h 505"/>
                <a:gd name="T164" fmla="+- 0 9014 7217"/>
                <a:gd name="T165" fmla="*/ T164 w 1811"/>
                <a:gd name="T166" fmla="+- 0 5568 5495"/>
                <a:gd name="T167" fmla="*/ 5568 h 505"/>
                <a:gd name="T168" fmla="+- 0 7232 7217"/>
                <a:gd name="T169" fmla="*/ T168 w 1811"/>
                <a:gd name="T170" fmla="+- 0 5560 5495"/>
                <a:gd name="T171" fmla="*/ 5560 h 505"/>
                <a:gd name="T172" fmla="+- 0 9012 7217"/>
                <a:gd name="T173" fmla="*/ T172 w 1811"/>
                <a:gd name="T174" fmla="+- 0 5561 5495"/>
                <a:gd name="T175" fmla="*/ 5561 h 505"/>
                <a:gd name="T176" fmla="+- 0 7235 7217"/>
                <a:gd name="T177" fmla="*/ T176 w 1811"/>
                <a:gd name="T178" fmla="+- 0 5553 5495"/>
                <a:gd name="T179" fmla="*/ 5553 h 505"/>
                <a:gd name="T180" fmla="+- 0 7242 7217"/>
                <a:gd name="T181" fmla="*/ T180 w 1811"/>
                <a:gd name="T182" fmla="+- 0 5541 5495"/>
                <a:gd name="T183" fmla="*/ 5541 h 505"/>
                <a:gd name="T184" fmla="+- 0 9003 7217"/>
                <a:gd name="T185" fmla="*/ T184 w 1811"/>
                <a:gd name="T186" fmla="+- 0 5541 5495"/>
                <a:gd name="T187" fmla="*/ 5541 h 505"/>
                <a:gd name="T188" fmla="+- 0 8994 7217"/>
                <a:gd name="T189" fmla="*/ T188 w 1811"/>
                <a:gd name="T190" fmla="+- 0 5530 5495"/>
                <a:gd name="T191" fmla="*/ 5530 h 505"/>
                <a:gd name="T192" fmla="+- 0 7251 7217"/>
                <a:gd name="T193" fmla="*/ T192 w 1811"/>
                <a:gd name="T194" fmla="+- 0 5529 5495"/>
                <a:gd name="T195" fmla="*/ 5529 h 505"/>
                <a:gd name="T196" fmla="+- 0 8994 7217"/>
                <a:gd name="T197" fmla="*/ T196 w 1811"/>
                <a:gd name="T198" fmla="+- 0 5529 5495"/>
                <a:gd name="T199" fmla="*/ 5529 h 505"/>
                <a:gd name="T200" fmla="+- 0 9000 7217"/>
                <a:gd name="T201" fmla="*/ T200 w 1811"/>
                <a:gd name="T202" fmla="+- 0 5520 5495"/>
                <a:gd name="T203" fmla="*/ 5520 h 505"/>
                <a:gd name="T204" fmla="+- 0 8982 7217"/>
                <a:gd name="T205" fmla="*/ T204 w 1811"/>
                <a:gd name="T206" fmla="+- 0 5520 5495"/>
                <a:gd name="T207" fmla="*/ 5520 h 505"/>
                <a:gd name="T208" fmla="+- 0 7262 7217"/>
                <a:gd name="T209" fmla="*/ T208 w 1811"/>
                <a:gd name="T210" fmla="+- 0 5520 5495"/>
                <a:gd name="T211" fmla="*/ 5520 h 505"/>
                <a:gd name="T212" fmla="+- 0 8969 7217"/>
                <a:gd name="T213" fmla="*/ T212 w 1811"/>
                <a:gd name="T214" fmla="+- 0 5513 5495"/>
                <a:gd name="T215" fmla="*/ 5513 h 505"/>
                <a:gd name="T216" fmla="+- 0 7263 7217"/>
                <a:gd name="T217" fmla="*/ T216 w 1811"/>
                <a:gd name="T218" fmla="+- 0 5520 5495"/>
                <a:gd name="T219" fmla="*/ 5520 h 505"/>
                <a:gd name="T220" fmla="+- 0 8969 7217"/>
                <a:gd name="T221" fmla="*/ T220 w 1811"/>
                <a:gd name="T222" fmla="+- 0 5513 5495"/>
                <a:gd name="T223" fmla="*/ 5513 h 505"/>
                <a:gd name="T224" fmla="+- 0 8962 7217"/>
                <a:gd name="T225" fmla="*/ T224 w 1811"/>
                <a:gd name="T226" fmla="+- 0 5510 5495"/>
                <a:gd name="T227" fmla="*/ 5510 h 505"/>
                <a:gd name="T228" fmla="+- 0 7276 7217"/>
                <a:gd name="T229" fmla="*/ T228 w 1811"/>
                <a:gd name="T230" fmla="+- 0 5513 5495"/>
                <a:gd name="T231" fmla="*/ 5513 h 505"/>
                <a:gd name="T232" fmla="+- 0 7283 7217"/>
                <a:gd name="T233" fmla="*/ T232 w 1811"/>
                <a:gd name="T234" fmla="+- 0 5510 5495"/>
                <a:gd name="T235" fmla="*/ 5510 h 505"/>
                <a:gd name="T236" fmla="+- 0 8986 7217"/>
                <a:gd name="T237" fmla="*/ T236 w 1811"/>
                <a:gd name="T238" fmla="+- 0 5509 5495"/>
                <a:gd name="T239" fmla="*/ 5509 h 505"/>
                <a:gd name="T240" fmla="+- 0 7290 7217"/>
                <a:gd name="T241" fmla="*/ T240 w 1811"/>
                <a:gd name="T242" fmla="+- 0 5509 5495"/>
                <a:gd name="T243" fmla="*/ 5509 h 505"/>
                <a:gd name="T244" fmla="+- 0 8955 7217"/>
                <a:gd name="T245" fmla="*/ T244 w 1811"/>
                <a:gd name="T246" fmla="+- 0 5509 5495"/>
                <a:gd name="T247" fmla="*/ 5509 h 505"/>
                <a:gd name="T248" fmla="+- 0 8948 7217"/>
                <a:gd name="T249" fmla="*/ T248 w 1811"/>
                <a:gd name="T250" fmla="+- 0 5508 5495"/>
                <a:gd name="T251" fmla="*/ 5508 h 50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  <a:cxn ang="0">
                  <a:pos x="T245" y="T247"/>
                </a:cxn>
                <a:cxn ang="0">
                  <a:pos x="T249" y="T251"/>
                </a:cxn>
              </a:cxnLst>
              <a:rect l="0" t="0" r="r" b="b"/>
              <a:pathLst>
                <a:path w="1811" h="505">
                  <a:moveTo>
                    <a:pt x="1723" y="0"/>
                  </a:moveTo>
                  <a:lnTo>
                    <a:pt x="88" y="0"/>
                  </a:lnTo>
                  <a:lnTo>
                    <a:pt x="79" y="1"/>
                  </a:lnTo>
                  <a:lnTo>
                    <a:pt x="70" y="2"/>
                  </a:lnTo>
                  <a:lnTo>
                    <a:pt x="62" y="4"/>
                  </a:lnTo>
                  <a:lnTo>
                    <a:pt x="53" y="7"/>
                  </a:lnTo>
                  <a:lnTo>
                    <a:pt x="39" y="15"/>
                  </a:lnTo>
                  <a:lnTo>
                    <a:pt x="26" y="26"/>
                  </a:lnTo>
                  <a:lnTo>
                    <a:pt x="15" y="39"/>
                  </a:lnTo>
                  <a:lnTo>
                    <a:pt x="7" y="54"/>
                  </a:lnTo>
                  <a:lnTo>
                    <a:pt x="4" y="62"/>
                  </a:lnTo>
                  <a:lnTo>
                    <a:pt x="2" y="71"/>
                  </a:lnTo>
                  <a:lnTo>
                    <a:pt x="0" y="79"/>
                  </a:lnTo>
                  <a:lnTo>
                    <a:pt x="0" y="88"/>
                  </a:lnTo>
                  <a:lnTo>
                    <a:pt x="0" y="417"/>
                  </a:lnTo>
                  <a:lnTo>
                    <a:pt x="0" y="426"/>
                  </a:lnTo>
                  <a:lnTo>
                    <a:pt x="2" y="435"/>
                  </a:lnTo>
                  <a:lnTo>
                    <a:pt x="4" y="443"/>
                  </a:lnTo>
                  <a:lnTo>
                    <a:pt x="7" y="451"/>
                  </a:lnTo>
                  <a:lnTo>
                    <a:pt x="15" y="466"/>
                  </a:lnTo>
                  <a:lnTo>
                    <a:pt x="26" y="479"/>
                  </a:lnTo>
                  <a:lnTo>
                    <a:pt x="39" y="490"/>
                  </a:lnTo>
                  <a:lnTo>
                    <a:pt x="53" y="498"/>
                  </a:lnTo>
                  <a:lnTo>
                    <a:pt x="62" y="501"/>
                  </a:lnTo>
                  <a:lnTo>
                    <a:pt x="70" y="503"/>
                  </a:lnTo>
                  <a:lnTo>
                    <a:pt x="79" y="504"/>
                  </a:lnTo>
                  <a:lnTo>
                    <a:pt x="88" y="505"/>
                  </a:lnTo>
                  <a:lnTo>
                    <a:pt x="1723" y="505"/>
                  </a:lnTo>
                  <a:lnTo>
                    <a:pt x="1732" y="504"/>
                  </a:lnTo>
                  <a:lnTo>
                    <a:pt x="1740" y="503"/>
                  </a:lnTo>
                  <a:lnTo>
                    <a:pt x="1749" y="501"/>
                  </a:lnTo>
                  <a:lnTo>
                    <a:pt x="1757" y="498"/>
                  </a:lnTo>
                  <a:lnTo>
                    <a:pt x="1766" y="493"/>
                  </a:lnTo>
                  <a:lnTo>
                    <a:pt x="88" y="493"/>
                  </a:lnTo>
                  <a:lnTo>
                    <a:pt x="80" y="493"/>
                  </a:lnTo>
                  <a:lnTo>
                    <a:pt x="73" y="492"/>
                  </a:lnTo>
                  <a:lnTo>
                    <a:pt x="72" y="491"/>
                  </a:lnTo>
                  <a:lnTo>
                    <a:pt x="66" y="490"/>
                  </a:lnTo>
                  <a:lnTo>
                    <a:pt x="65" y="490"/>
                  </a:lnTo>
                  <a:lnTo>
                    <a:pt x="59" y="487"/>
                  </a:lnTo>
                  <a:lnTo>
                    <a:pt x="58" y="487"/>
                  </a:lnTo>
                  <a:lnTo>
                    <a:pt x="46" y="480"/>
                  </a:lnTo>
                  <a:lnTo>
                    <a:pt x="45" y="480"/>
                  </a:lnTo>
                  <a:lnTo>
                    <a:pt x="35" y="471"/>
                  </a:lnTo>
                  <a:lnTo>
                    <a:pt x="34" y="471"/>
                  </a:lnTo>
                  <a:lnTo>
                    <a:pt x="34" y="470"/>
                  </a:lnTo>
                  <a:lnTo>
                    <a:pt x="25" y="460"/>
                  </a:lnTo>
                  <a:lnTo>
                    <a:pt x="24" y="459"/>
                  </a:lnTo>
                  <a:lnTo>
                    <a:pt x="25" y="459"/>
                  </a:lnTo>
                  <a:lnTo>
                    <a:pt x="17" y="446"/>
                  </a:lnTo>
                  <a:lnTo>
                    <a:pt x="18" y="446"/>
                  </a:lnTo>
                  <a:lnTo>
                    <a:pt x="15" y="439"/>
                  </a:lnTo>
                  <a:lnTo>
                    <a:pt x="13" y="433"/>
                  </a:lnTo>
                  <a:lnTo>
                    <a:pt x="12" y="425"/>
                  </a:lnTo>
                  <a:lnTo>
                    <a:pt x="12" y="417"/>
                  </a:lnTo>
                  <a:lnTo>
                    <a:pt x="12" y="88"/>
                  </a:lnTo>
                  <a:lnTo>
                    <a:pt x="12" y="81"/>
                  </a:lnTo>
                  <a:lnTo>
                    <a:pt x="12" y="79"/>
                  </a:lnTo>
                  <a:lnTo>
                    <a:pt x="13" y="73"/>
                  </a:lnTo>
                  <a:lnTo>
                    <a:pt x="15" y="66"/>
                  </a:lnTo>
                  <a:lnTo>
                    <a:pt x="18" y="59"/>
                  </a:lnTo>
                  <a:lnTo>
                    <a:pt x="17" y="59"/>
                  </a:lnTo>
                  <a:lnTo>
                    <a:pt x="25" y="46"/>
                  </a:lnTo>
                  <a:lnTo>
                    <a:pt x="24" y="46"/>
                  </a:lnTo>
                  <a:lnTo>
                    <a:pt x="25" y="45"/>
                  </a:lnTo>
                  <a:lnTo>
                    <a:pt x="34" y="35"/>
                  </a:lnTo>
                  <a:lnTo>
                    <a:pt x="34" y="34"/>
                  </a:lnTo>
                  <a:lnTo>
                    <a:pt x="35" y="34"/>
                  </a:lnTo>
                  <a:lnTo>
                    <a:pt x="45" y="25"/>
                  </a:lnTo>
                  <a:lnTo>
                    <a:pt x="46" y="25"/>
                  </a:lnTo>
                  <a:lnTo>
                    <a:pt x="58" y="18"/>
                  </a:lnTo>
                  <a:lnTo>
                    <a:pt x="59" y="18"/>
                  </a:lnTo>
                  <a:lnTo>
                    <a:pt x="65" y="16"/>
                  </a:lnTo>
                  <a:lnTo>
                    <a:pt x="65" y="15"/>
                  </a:lnTo>
                  <a:lnTo>
                    <a:pt x="66" y="15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80" y="13"/>
                  </a:lnTo>
                  <a:lnTo>
                    <a:pt x="81" y="13"/>
                  </a:lnTo>
                  <a:lnTo>
                    <a:pt x="88" y="12"/>
                  </a:lnTo>
                  <a:lnTo>
                    <a:pt x="1766" y="12"/>
                  </a:lnTo>
                  <a:lnTo>
                    <a:pt x="1757" y="7"/>
                  </a:lnTo>
                  <a:lnTo>
                    <a:pt x="1749" y="4"/>
                  </a:lnTo>
                  <a:lnTo>
                    <a:pt x="1740" y="2"/>
                  </a:lnTo>
                  <a:lnTo>
                    <a:pt x="1732" y="1"/>
                  </a:lnTo>
                  <a:lnTo>
                    <a:pt x="1723" y="0"/>
                  </a:lnTo>
                  <a:close/>
                  <a:moveTo>
                    <a:pt x="88" y="493"/>
                  </a:moveTo>
                  <a:lnTo>
                    <a:pt x="88" y="493"/>
                  </a:lnTo>
                  <a:close/>
                  <a:moveTo>
                    <a:pt x="1730" y="493"/>
                  </a:moveTo>
                  <a:lnTo>
                    <a:pt x="1722" y="493"/>
                  </a:lnTo>
                  <a:lnTo>
                    <a:pt x="1766" y="493"/>
                  </a:lnTo>
                  <a:lnTo>
                    <a:pt x="1767" y="493"/>
                  </a:lnTo>
                  <a:lnTo>
                    <a:pt x="1730" y="493"/>
                  </a:lnTo>
                  <a:close/>
                  <a:moveTo>
                    <a:pt x="80" y="493"/>
                  </a:moveTo>
                  <a:lnTo>
                    <a:pt x="80" y="493"/>
                  </a:lnTo>
                  <a:lnTo>
                    <a:pt x="81" y="493"/>
                  </a:lnTo>
                  <a:lnTo>
                    <a:pt x="80" y="493"/>
                  </a:lnTo>
                  <a:close/>
                  <a:moveTo>
                    <a:pt x="1767" y="493"/>
                  </a:moveTo>
                  <a:lnTo>
                    <a:pt x="1730" y="493"/>
                  </a:lnTo>
                  <a:lnTo>
                    <a:pt x="1767" y="493"/>
                  </a:lnTo>
                  <a:close/>
                  <a:moveTo>
                    <a:pt x="80" y="493"/>
                  </a:moveTo>
                  <a:lnTo>
                    <a:pt x="80" y="493"/>
                  </a:lnTo>
                  <a:close/>
                  <a:moveTo>
                    <a:pt x="1769" y="491"/>
                  </a:moveTo>
                  <a:lnTo>
                    <a:pt x="1738" y="491"/>
                  </a:lnTo>
                  <a:lnTo>
                    <a:pt x="1738" y="492"/>
                  </a:lnTo>
                  <a:lnTo>
                    <a:pt x="1737" y="492"/>
                  </a:lnTo>
                  <a:lnTo>
                    <a:pt x="1730" y="493"/>
                  </a:lnTo>
                  <a:lnTo>
                    <a:pt x="1731" y="493"/>
                  </a:lnTo>
                  <a:lnTo>
                    <a:pt x="1767" y="493"/>
                  </a:lnTo>
                  <a:lnTo>
                    <a:pt x="1769" y="491"/>
                  </a:lnTo>
                  <a:close/>
                  <a:moveTo>
                    <a:pt x="73" y="492"/>
                  </a:moveTo>
                  <a:lnTo>
                    <a:pt x="73" y="492"/>
                  </a:lnTo>
                  <a:close/>
                  <a:moveTo>
                    <a:pt x="1738" y="492"/>
                  </a:moveTo>
                  <a:lnTo>
                    <a:pt x="1737" y="492"/>
                  </a:lnTo>
                  <a:lnTo>
                    <a:pt x="1738" y="492"/>
                  </a:lnTo>
                  <a:close/>
                  <a:moveTo>
                    <a:pt x="1772" y="490"/>
                  </a:moveTo>
                  <a:lnTo>
                    <a:pt x="1745" y="490"/>
                  </a:lnTo>
                  <a:lnTo>
                    <a:pt x="1738" y="492"/>
                  </a:lnTo>
                  <a:lnTo>
                    <a:pt x="1738" y="491"/>
                  </a:lnTo>
                  <a:lnTo>
                    <a:pt x="1769" y="491"/>
                  </a:lnTo>
                  <a:lnTo>
                    <a:pt x="1772" y="490"/>
                  </a:lnTo>
                  <a:close/>
                  <a:moveTo>
                    <a:pt x="72" y="491"/>
                  </a:moveTo>
                  <a:lnTo>
                    <a:pt x="72" y="491"/>
                  </a:lnTo>
                  <a:lnTo>
                    <a:pt x="73" y="492"/>
                  </a:lnTo>
                  <a:lnTo>
                    <a:pt x="72" y="491"/>
                  </a:lnTo>
                  <a:close/>
                  <a:moveTo>
                    <a:pt x="65" y="490"/>
                  </a:moveTo>
                  <a:lnTo>
                    <a:pt x="65" y="490"/>
                  </a:lnTo>
                  <a:lnTo>
                    <a:pt x="66" y="490"/>
                  </a:lnTo>
                  <a:lnTo>
                    <a:pt x="65" y="490"/>
                  </a:lnTo>
                  <a:close/>
                  <a:moveTo>
                    <a:pt x="1752" y="487"/>
                  </a:moveTo>
                  <a:lnTo>
                    <a:pt x="1745" y="490"/>
                  </a:lnTo>
                  <a:lnTo>
                    <a:pt x="1772" y="490"/>
                  </a:lnTo>
                  <a:lnTo>
                    <a:pt x="1775" y="487"/>
                  </a:lnTo>
                  <a:lnTo>
                    <a:pt x="1752" y="487"/>
                  </a:lnTo>
                  <a:close/>
                  <a:moveTo>
                    <a:pt x="65" y="490"/>
                  </a:moveTo>
                  <a:lnTo>
                    <a:pt x="65" y="490"/>
                  </a:lnTo>
                  <a:close/>
                  <a:moveTo>
                    <a:pt x="58" y="487"/>
                  </a:moveTo>
                  <a:lnTo>
                    <a:pt x="59" y="487"/>
                  </a:lnTo>
                  <a:lnTo>
                    <a:pt x="58" y="487"/>
                  </a:lnTo>
                  <a:close/>
                  <a:moveTo>
                    <a:pt x="59" y="487"/>
                  </a:moveTo>
                  <a:lnTo>
                    <a:pt x="59" y="487"/>
                  </a:lnTo>
                  <a:close/>
                  <a:moveTo>
                    <a:pt x="1752" y="487"/>
                  </a:moveTo>
                  <a:lnTo>
                    <a:pt x="1752" y="487"/>
                  </a:lnTo>
                  <a:close/>
                  <a:moveTo>
                    <a:pt x="1775" y="487"/>
                  </a:moveTo>
                  <a:lnTo>
                    <a:pt x="1752" y="487"/>
                  </a:lnTo>
                  <a:lnTo>
                    <a:pt x="1775" y="487"/>
                  </a:lnTo>
                  <a:close/>
                  <a:moveTo>
                    <a:pt x="58" y="487"/>
                  </a:moveTo>
                  <a:lnTo>
                    <a:pt x="58" y="487"/>
                  </a:lnTo>
                  <a:lnTo>
                    <a:pt x="59" y="487"/>
                  </a:lnTo>
                  <a:lnTo>
                    <a:pt x="58" y="487"/>
                  </a:lnTo>
                  <a:close/>
                  <a:moveTo>
                    <a:pt x="1765" y="480"/>
                  </a:moveTo>
                  <a:lnTo>
                    <a:pt x="1752" y="487"/>
                  </a:lnTo>
                  <a:lnTo>
                    <a:pt x="1775" y="487"/>
                  </a:lnTo>
                  <a:lnTo>
                    <a:pt x="1783" y="480"/>
                  </a:lnTo>
                  <a:lnTo>
                    <a:pt x="1765" y="480"/>
                  </a:lnTo>
                  <a:close/>
                  <a:moveTo>
                    <a:pt x="45" y="480"/>
                  </a:moveTo>
                  <a:lnTo>
                    <a:pt x="46" y="480"/>
                  </a:lnTo>
                  <a:lnTo>
                    <a:pt x="45" y="480"/>
                  </a:lnTo>
                  <a:close/>
                  <a:moveTo>
                    <a:pt x="45" y="480"/>
                  </a:moveTo>
                  <a:lnTo>
                    <a:pt x="46" y="480"/>
                  </a:lnTo>
                  <a:lnTo>
                    <a:pt x="45" y="480"/>
                  </a:lnTo>
                  <a:close/>
                  <a:moveTo>
                    <a:pt x="1766" y="480"/>
                  </a:moveTo>
                  <a:lnTo>
                    <a:pt x="1765" y="480"/>
                  </a:lnTo>
                  <a:lnTo>
                    <a:pt x="1766" y="480"/>
                  </a:lnTo>
                  <a:close/>
                  <a:moveTo>
                    <a:pt x="1784" y="480"/>
                  </a:moveTo>
                  <a:lnTo>
                    <a:pt x="1766" y="480"/>
                  </a:lnTo>
                  <a:lnTo>
                    <a:pt x="1765" y="480"/>
                  </a:lnTo>
                  <a:lnTo>
                    <a:pt x="1783" y="480"/>
                  </a:lnTo>
                  <a:lnTo>
                    <a:pt x="1784" y="480"/>
                  </a:lnTo>
                  <a:close/>
                  <a:moveTo>
                    <a:pt x="45" y="480"/>
                  </a:moveTo>
                  <a:lnTo>
                    <a:pt x="45" y="480"/>
                  </a:lnTo>
                  <a:close/>
                  <a:moveTo>
                    <a:pt x="1792" y="470"/>
                  </a:moveTo>
                  <a:lnTo>
                    <a:pt x="1777" y="470"/>
                  </a:lnTo>
                  <a:lnTo>
                    <a:pt x="1776" y="471"/>
                  </a:lnTo>
                  <a:lnTo>
                    <a:pt x="1765" y="480"/>
                  </a:lnTo>
                  <a:lnTo>
                    <a:pt x="1766" y="480"/>
                  </a:lnTo>
                  <a:lnTo>
                    <a:pt x="1784" y="480"/>
                  </a:lnTo>
                  <a:lnTo>
                    <a:pt x="1785" y="479"/>
                  </a:lnTo>
                  <a:lnTo>
                    <a:pt x="1792" y="470"/>
                  </a:lnTo>
                  <a:close/>
                  <a:moveTo>
                    <a:pt x="34" y="470"/>
                  </a:moveTo>
                  <a:lnTo>
                    <a:pt x="34" y="471"/>
                  </a:lnTo>
                  <a:lnTo>
                    <a:pt x="34" y="470"/>
                  </a:lnTo>
                  <a:close/>
                  <a:moveTo>
                    <a:pt x="34" y="471"/>
                  </a:moveTo>
                  <a:lnTo>
                    <a:pt x="34" y="471"/>
                  </a:lnTo>
                  <a:lnTo>
                    <a:pt x="35" y="471"/>
                  </a:lnTo>
                  <a:lnTo>
                    <a:pt x="34" y="471"/>
                  </a:lnTo>
                  <a:close/>
                  <a:moveTo>
                    <a:pt x="1777" y="471"/>
                  </a:moveTo>
                  <a:lnTo>
                    <a:pt x="1776" y="471"/>
                  </a:lnTo>
                  <a:lnTo>
                    <a:pt x="1777" y="471"/>
                  </a:lnTo>
                  <a:close/>
                  <a:moveTo>
                    <a:pt x="1777" y="470"/>
                  </a:moveTo>
                  <a:lnTo>
                    <a:pt x="1777" y="471"/>
                  </a:lnTo>
                  <a:lnTo>
                    <a:pt x="1776" y="471"/>
                  </a:lnTo>
                  <a:lnTo>
                    <a:pt x="1777" y="470"/>
                  </a:lnTo>
                  <a:close/>
                  <a:moveTo>
                    <a:pt x="34" y="470"/>
                  </a:moveTo>
                  <a:lnTo>
                    <a:pt x="34" y="470"/>
                  </a:lnTo>
                  <a:lnTo>
                    <a:pt x="34" y="471"/>
                  </a:lnTo>
                  <a:lnTo>
                    <a:pt x="34" y="470"/>
                  </a:lnTo>
                  <a:close/>
                  <a:moveTo>
                    <a:pt x="1799" y="459"/>
                  </a:moveTo>
                  <a:lnTo>
                    <a:pt x="1786" y="459"/>
                  </a:lnTo>
                  <a:lnTo>
                    <a:pt x="1785" y="460"/>
                  </a:lnTo>
                  <a:lnTo>
                    <a:pt x="1777" y="471"/>
                  </a:lnTo>
                  <a:lnTo>
                    <a:pt x="1777" y="470"/>
                  </a:lnTo>
                  <a:lnTo>
                    <a:pt x="1792" y="470"/>
                  </a:lnTo>
                  <a:lnTo>
                    <a:pt x="1796" y="466"/>
                  </a:lnTo>
                  <a:lnTo>
                    <a:pt x="1799" y="459"/>
                  </a:lnTo>
                  <a:close/>
                  <a:moveTo>
                    <a:pt x="24" y="459"/>
                  </a:moveTo>
                  <a:lnTo>
                    <a:pt x="25" y="460"/>
                  </a:lnTo>
                  <a:lnTo>
                    <a:pt x="24" y="459"/>
                  </a:lnTo>
                  <a:close/>
                  <a:moveTo>
                    <a:pt x="25" y="460"/>
                  </a:moveTo>
                  <a:lnTo>
                    <a:pt x="25" y="460"/>
                  </a:lnTo>
                  <a:close/>
                  <a:moveTo>
                    <a:pt x="1786" y="460"/>
                  </a:moveTo>
                  <a:lnTo>
                    <a:pt x="1785" y="460"/>
                  </a:lnTo>
                  <a:lnTo>
                    <a:pt x="1786" y="460"/>
                  </a:lnTo>
                  <a:close/>
                  <a:moveTo>
                    <a:pt x="1786" y="459"/>
                  </a:moveTo>
                  <a:lnTo>
                    <a:pt x="1786" y="460"/>
                  </a:lnTo>
                  <a:lnTo>
                    <a:pt x="1785" y="460"/>
                  </a:lnTo>
                  <a:lnTo>
                    <a:pt x="1786" y="459"/>
                  </a:lnTo>
                  <a:close/>
                  <a:moveTo>
                    <a:pt x="25" y="459"/>
                  </a:moveTo>
                  <a:lnTo>
                    <a:pt x="24" y="459"/>
                  </a:lnTo>
                  <a:lnTo>
                    <a:pt x="25" y="460"/>
                  </a:lnTo>
                  <a:lnTo>
                    <a:pt x="25" y="459"/>
                  </a:lnTo>
                  <a:close/>
                  <a:moveTo>
                    <a:pt x="1806" y="446"/>
                  </a:moveTo>
                  <a:lnTo>
                    <a:pt x="1793" y="446"/>
                  </a:lnTo>
                  <a:lnTo>
                    <a:pt x="1786" y="460"/>
                  </a:lnTo>
                  <a:lnTo>
                    <a:pt x="1786" y="459"/>
                  </a:lnTo>
                  <a:lnTo>
                    <a:pt x="1799" y="459"/>
                  </a:lnTo>
                  <a:lnTo>
                    <a:pt x="1804" y="451"/>
                  </a:lnTo>
                  <a:lnTo>
                    <a:pt x="1806" y="446"/>
                  </a:lnTo>
                  <a:close/>
                  <a:moveTo>
                    <a:pt x="18" y="446"/>
                  </a:moveTo>
                  <a:lnTo>
                    <a:pt x="17" y="446"/>
                  </a:lnTo>
                  <a:lnTo>
                    <a:pt x="18" y="447"/>
                  </a:lnTo>
                  <a:lnTo>
                    <a:pt x="18" y="446"/>
                  </a:lnTo>
                  <a:close/>
                  <a:moveTo>
                    <a:pt x="1808" y="439"/>
                  </a:moveTo>
                  <a:lnTo>
                    <a:pt x="1795" y="439"/>
                  </a:lnTo>
                  <a:lnTo>
                    <a:pt x="1793" y="447"/>
                  </a:lnTo>
                  <a:lnTo>
                    <a:pt x="1793" y="446"/>
                  </a:lnTo>
                  <a:lnTo>
                    <a:pt x="1806" y="446"/>
                  </a:lnTo>
                  <a:lnTo>
                    <a:pt x="1807" y="443"/>
                  </a:lnTo>
                  <a:lnTo>
                    <a:pt x="1808" y="439"/>
                  </a:lnTo>
                  <a:close/>
                  <a:moveTo>
                    <a:pt x="15" y="439"/>
                  </a:moveTo>
                  <a:lnTo>
                    <a:pt x="15" y="439"/>
                  </a:lnTo>
                  <a:lnTo>
                    <a:pt x="15" y="440"/>
                  </a:lnTo>
                  <a:lnTo>
                    <a:pt x="15" y="439"/>
                  </a:lnTo>
                  <a:close/>
                  <a:moveTo>
                    <a:pt x="1809" y="432"/>
                  </a:moveTo>
                  <a:lnTo>
                    <a:pt x="1797" y="432"/>
                  </a:lnTo>
                  <a:lnTo>
                    <a:pt x="1795" y="440"/>
                  </a:lnTo>
                  <a:lnTo>
                    <a:pt x="1795" y="439"/>
                  </a:lnTo>
                  <a:lnTo>
                    <a:pt x="1808" y="439"/>
                  </a:lnTo>
                  <a:lnTo>
                    <a:pt x="1809" y="435"/>
                  </a:lnTo>
                  <a:lnTo>
                    <a:pt x="1809" y="432"/>
                  </a:lnTo>
                  <a:close/>
                  <a:moveTo>
                    <a:pt x="13" y="432"/>
                  </a:moveTo>
                  <a:lnTo>
                    <a:pt x="13" y="432"/>
                  </a:lnTo>
                  <a:lnTo>
                    <a:pt x="13" y="433"/>
                  </a:lnTo>
                  <a:lnTo>
                    <a:pt x="13" y="432"/>
                  </a:lnTo>
                  <a:close/>
                  <a:moveTo>
                    <a:pt x="1811" y="417"/>
                  </a:moveTo>
                  <a:lnTo>
                    <a:pt x="1799" y="417"/>
                  </a:lnTo>
                  <a:lnTo>
                    <a:pt x="1798" y="425"/>
                  </a:lnTo>
                  <a:lnTo>
                    <a:pt x="1797" y="433"/>
                  </a:lnTo>
                  <a:lnTo>
                    <a:pt x="1797" y="432"/>
                  </a:lnTo>
                  <a:lnTo>
                    <a:pt x="1809" y="432"/>
                  </a:lnTo>
                  <a:lnTo>
                    <a:pt x="1810" y="426"/>
                  </a:lnTo>
                  <a:lnTo>
                    <a:pt x="1811" y="417"/>
                  </a:lnTo>
                  <a:close/>
                  <a:moveTo>
                    <a:pt x="12" y="424"/>
                  </a:moveTo>
                  <a:lnTo>
                    <a:pt x="12" y="425"/>
                  </a:lnTo>
                  <a:lnTo>
                    <a:pt x="12" y="424"/>
                  </a:lnTo>
                  <a:close/>
                  <a:moveTo>
                    <a:pt x="1798" y="424"/>
                  </a:moveTo>
                  <a:lnTo>
                    <a:pt x="1798" y="425"/>
                  </a:lnTo>
                  <a:lnTo>
                    <a:pt x="1798" y="424"/>
                  </a:lnTo>
                  <a:close/>
                  <a:moveTo>
                    <a:pt x="1810" y="80"/>
                  </a:moveTo>
                  <a:lnTo>
                    <a:pt x="1798" y="80"/>
                  </a:lnTo>
                  <a:lnTo>
                    <a:pt x="1799" y="89"/>
                  </a:lnTo>
                  <a:lnTo>
                    <a:pt x="1799" y="417"/>
                  </a:lnTo>
                  <a:lnTo>
                    <a:pt x="1811" y="417"/>
                  </a:lnTo>
                  <a:lnTo>
                    <a:pt x="1811" y="88"/>
                  </a:lnTo>
                  <a:lnTo>
                    <a:pt x="1810" y="80"/>
                  </a:lnTo>
                  <a:close/>
                  <a:moveTo>
                    <a:pt x="12" y="88"/>
                  </a:moveTo>
                  <a:lnTo>
                    <a:pt x="12" y="88"/>
                  </a:lnTo>
                  <a:lnTo>
                    <a:pt x="12" y="89"/>
                  </a:lnTo>
                  <a:lnTo>
                    <a:pt x="12" y="88"/>
                  </a:lnTo>
                  <a:close/>
                  <a:moveTo>
                    <a:pt x="1799" y="88"/>
                  </a:moveTo>
                  <a:lnTo>
                    <a:pt x="1799" y="89"/>
                  </a:lnTo>
                  <a:lnTo>
                    <a:pt x="1799" y="88"/>
                  </a:lnTo>
                  <a:close/>
                  <a:moveTo>
                    <a:pt x="12" y="80"/>
                  </a:moveTo>
                  <a:lnTo>
                    <a:pt x="12" y="80"/>
                  </a:lnTo>
                  <a:lnTo>
                    <a:pt x="12" y="81"/>
                  </a:lnTo>
                  <a:lnTo>
                    <a:pt x="12" y="80"/>
                  </a:lnTo>
                  <a:close/>
                  <a:moveTo>
                    <a:pt x="1809" y="73"/>
                  </a:moveTo>
                  <a:lnTo>
                    <a:pt x="1797" y="73"/>
                  </a:lnTo>
                  <a:lnTo>
                    <a:pt x="1798" y="81"/>
                  </a:lnTo>
                  <a:lnTo>
                    <a:pt x="1798" y="80"/>
                  </a:lnTo>
                  <a:lnTo>
                    <a:pt x="1810" y="80"/>
                  </a:lnTo>
                  <a:lnTo>
                    <a:pt x="1810" y="79"/>
                  </a:lnTo>
                  <a:lnTo>
                    <a:pt x="1809" y="73"/>
                  </a:lnTo>
                  <a:close/>
                  <a:moveTo>
                    <a:pt x="13" y="73"/>
                  </a:moveTo>
                  <a:lnTo>
                    <a:pt x="13" y="73"/>
                  </a:lnTo>
                  <a:close/>
                  <a:moveTo>
                    <a:pt x="1797" y="73"/>
                  </a:moveTo>
                  <a:lnTo>
                    <a:pt x="1797" y="73"/>
                  </a:lnTo>
                  <a:close/>
                  <a:moveTo>
                    <a:pt x="1808" y="65"/>
                  </a:moveTo>
                  <a:lnTo>
                    <a:pt x="1795" y="65"/>
                  </a:lnTo>
                  <a:lnTo>
                    <a:pt x="1795" y="66"/>
                  </a:lnTo>
                  <a:lnTo>
                    <a:pt x="1797" y="73"/>
                  </a:lnTo>
                  <a:lnTo>
                    <a:pt x="1809" y="73"/>
                  </a:lnTo>
                  <a:lnTo>
                    <a:pt x="1809" y="71"/>
                  </a:lnTo>
                  <a:lnTo>
                    <a:pt x="1808" y="65"/>
                  </a:lnTo>
                  <a:close/>
                  <a:moveTo>
                    <a:pt x="1795" y="66"/>
                  </a:moveTo>
                  <a:lnTo>
                    <a:pt x="1795" y="66"/>
                  </a:lnTo>
                  <a:close/>
                  <a:moveTo>
                    <a:pt x="15" y="65"/>
                  </a:moveTo>
                  <a:lnTo>
                    <a:pt x="15" y="65"/>
                  </a:lnTo>
                  <a:lnTo>
                    <a:pt x="15" y="66"/>
                  </a:lnTo>
                  <a:lnTo>
                    <a:pt x="15" y="65"/>
                  </a:lnTo>
                  <a:close/>
                  <a:moveTo>
                    <a:pt x="1799" y="45"/>
                  </a:moveTo>
                  <a:lnTo>
                    <a:pt x="1785" y="45"/>
                  </a:lnTo>
                  <a:lnTo>
                    <a:pt x="1786" y="46"/>
                  </a:lnTo>
                  <a:lnTo>
                    <a:pt x="1793" y="59"/>
                  </a:lnTo>
                  <a:lnTo>
                    <a:pt x="1795" y="66"/>
                  </a:lnTo>
                  <a:lnTo>
                    <a:pt x="1795" y="65"/>
                  </a:lnTo>
                  <a:lnTo>
                    <a:pt x="1808" y="65"/>
                  </a:lnTo>
                  <a:lnTo>
                    <a:pt x="1807" y="62"/>
                  </a:lnTo>
                  <a:lnTo>
                    <a:pt x="1804" y="54"/>
                  </a:lnTo>
                  <a:lnTo>
                    <a:pt x="1799" y="45"/>
                  </a:lnTo>
                  <a:close/>
                  <a:moveTo>
                    <a:pt x="18" y="58"/>
                  </a:moveTo>
                  <a:lnTo>
                    <a:pt x="17" y="59"/>
                  </a:lnTo>
                  <a:lnTo>
                    <a:pt x="18" y="59"/>
                  </a:lnTo>
                  <a:lnTo>
                    <a:pt x="18" y="58"/>
                  </a:lnTo>
                  <a:close/>
                  <a:moveTo>
                    <a:pt x="1793" y="58"/>
                  </a:moveTo>
                  <a:lnTo>
                    <a:pt x="1793" y="59"/>
                  </a:lnTo>
                  <a:lnTo>
                    <a:pt x="1793" y="58"/>
                  </a:lnTo>
                  <a:close/>
                  <a:moveTo>
                    <a:pt x="25" y="45"/>
                  </a:moveTo>
                  <a:lnTo>
                    <a:pt x="24" y="46"/>
                  </a:lnTo>
                  <a:lnTo>
                    <a:pt x="25" y="46"/>
                  </a:lnTo>
                  <a:lnTo>
                    <a:pt x="25" y="45"/>
                  </a:lnTo>
                  <a:close/>
                  <a:moveTo>
                    <a:pt x="25" y="46"/>
                  </a:moveTo>
                  <a:lnTo>
                    <a:pt x="24" y="46"/>
                  </a:lnTo>
                  <a:lnTo>
                    <a:pt x="25" y="46"/>
                  </a:lnTo>
                  <a:close/>
                  <a:moveTo>
                    <a:pt x="1786" y="46"/>
                  </a:moveTo>
                  <a:lnTo>
                    <a:pt x="1786" y="46"/>
                  </a:lnTo>
                  <a:close/>
                  <a:moveTo>
                    <a:pt x="1785" y="45"/>
                  </a:moveTo>
                  <a:lnTo>
                    <a:pt x="1786" y="46"/>
                  </a:lnTo>
                  <a:lnTo>
                    <a:pt x="1785" y="45"/>
                  </a:lnTo>
                  <a:close/>
                  <a:moveTo>
                    <a:pt x="25" y="45"/>
                  </a:moveTo>
                  <a:lnTo>
                    <a:pt x="25" y="45"/>
                  </a:lnTo>
                  <a:lnTo>
                    <a:pt x="25" y="46"/>
                  </a:lnTo>
                  <a:lnTo>
                    <a:pt x="25" y="45"/>
                  </a:lnTo>
                  <a:close/>
                  <a:moveTo>
                    <a:pt x="1791" y="34"/>
                  </a:moveTo>
                  <a:lnTo>
                    <a:pt x="1776" y="34"/>
                  </a:lnTo>
                  <a:lnTo>
                    <a:pt x="1777" y="35"/>
                  </a:lnTo>
                  <a:lnTo>
                    <a:pt x="1786" y="46"/>
                  </a:lnTo>
                  <a:lnTo>
                    <a:pt x="1785" y="45"/>
                  </a:lnTo>
                  <a:lnTo>
                    <a:pt x="1799" y="45"/>
                  </a:lnTo>
                  <a:lnTo>
                    <a:pt x="1796" y="39"/>
                  </a:lnTo>
                  <a:lnTo>
                    <a:pt x="1791" y="34"/>
                  </a:lnTo>
                  <a:close/>
                  <a:moveTo>
                    <a:pt x="34" y="34"/>
                  </a:moveTo>
                  <a:lnTo>
                    <a:pt x="34" y="35"/>
                  </a:lnTo>
                  <a:lnTo>
                    <a:pt x="34" y="34"/>
                  </a:lnTo>
                  <a:close/>
                  <a:moveTo>
                    <a:pt x="34" y="34"/>
                  </a:moveTo>
                  <a:lnTo>
                    <a:pt x="34" y="35"/>
                  </a:lnTo>
                  <a:lnTo>
                    <a:pt x="34" y="34"/>
                  </a:lnTo>
                  <a:close/>
                  <a:moveTo>
                    <a:pt x="1777" y="34"/>
                  </a:moveTo>
                  <a:lnTo>
                    <a:pt x="1777" y="35"/>
                  </a:lnTo>
                  <a:lnTo>
                    <a:pt x="1777" y="34"/>
                  </a:lnTo>
                  <a:close/>
                  <a:moveTo>
                    <a:pt x="1776" y="34"/>
                  </a:moveTo>
                  <a:lnTo>
                    <a:pt x="1777" y="34"/>
                  </a:lnTo>
                  <a:lnTo>
                    <a:pt x="1777" y="35"/>
                  </a:lnTo>
                  <a:lnTo>
                    <a:pt x="1776" y="34"/>
                  </a:lnTo>
                  <a:close/>
                  <a:moveTo>
                    <a:pt x="35" y="34"/>
                  </a:moveTo>
                  <a:lnTo>
                    <a:pt x="34" y="34"/>
                  </a:lnTo>
                  <a:lnTo>
                    <a:pt x="35" y="34"/>
                  </a:lnTo>
                  <a:close/>
                  <a:moveTo>
                    <a:pt x="1783" y="25"/>
                  </a:moveTo>
                  <a:lnTo>
                    <a:pt x="1765" y="25"/>
                  </a:lnTo>
                  <a:lnTo>
                    <a:pt x="1766" y="25"/>
                  </a:lnTo>
                  <a:lnTo>
                    <a:pt x="1765" y="25"/>
                  </a:lnTo>
                  <a:lnTo>
                    <a:pt x="1777" y="34"/>
                  </a:lnTo>
                  <a:lnTo>
                    <a:pt x="1776" y="34"/>
                  </a:lnTo>
                  <a:lnTo>
                    <a:pt x="1791" y="34"/>
                  </a:lnTo>
                  <a:lnTo>
                    <a:pt x="1785" y="26"/>
                  </a:lnTo>
                  <a:lnTo>
                    <a:pt x="1783" y="25"/>
                  </a:lnTo>
                  <a:close/>
                  <a:moveTo>
                    <a:pt x="1765" y="25"/>
                  </a:moveTo>
                  <a:lnTo>
                    <a:pt x="1765" y="25"/>
                  </a:lnTo>
                  <a:lnTo>
                    <a:pt x="1766" y="25"/>
                  </a:lnTo>
                  <a:lnTo>
                    <a:pt x="1765" y="25"/>
                  </a:lnTo>
                  <a:close/>
                  <a:moveTo>
                    <a:pt x="1765" y="25"/>
                  </a:moveTo>
                  <a:lnTo>
                    <a:pt x="1765" y="25"/>
                  </a:lnTo>
                  <a:lnTo>
                    <a:pt x="1766" y="25"/>
                  </a:lnTo>
                  <a:lnTo>
                    <a:pt x="1765" y="25"/>
                  </a:lnTo>
                  <a:close/>
                  <a:moveTo>
                    <a:pt x="46" y="25"/>
                  </a:moveTo>
                  <a:lnTo>
                    <a:pt x="45" y="25"/>
                  </a:lnTo>
                  <a:lnTo>
                    <a:pt x="46" y="25"/>
                  </a:lnTo>
                  <a:close/>
                  <a:moveTo>
                    <a:pt x="45" y="25"/>
                  </a:moveTo>
                  <a:lnTo>
                    <a:pt x="45" y="25"/>
                  </a:lnTo>
                  <a:close/>
                  <a:moveTo>
                    <a:pt x="1775" y="18"/>
                  </a:moveTo>
                  <a:lnTo>
                    <a:pt x="1752" y="18"/>
                  </a:lnTo>
                  <a:lnTo>
                    <a:pt x="1765" y="25"/>
                  </a:lnTo>
                  <a:lnTo>
                    <a:pt x="1783" y="25"/>
                  </a:lnTo>
                  <a:lnTo>
                    <a:pt x="1775" y="18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lnTo>
                    <a:pt x="45" y="25"/>
                  </a:lnTo>
                  <a:lnTo>
                    <a:pt x="46" y="25"/>
                  </a:lnTo>
                  <a:close/>
                  <a:moveTo>
                    <a:pt x="59" y="18"/>
                  </a:moveTo>
                  <a:lnTo>
                    <a:pt x="58" y="18"/>
                  </a:lnTo>
                  <a:lnTo>
                    <a:pt x="59" y="18"/>
                  </a:lnTo>
                  <a:close/>
                  <a:moveTo>
                    <a:pt x="59" y="18"/>
                  </a:moveTo>
                  <a:lnTo>
                    <a:pt x="58" y="18"/>
                  </a:lnTo>
                  <a:lnTo>
                    <a:pt x="59" y="18"/>
                  </a:lnTo>
                  <a:close/>
                  <a:moveTo>
                    <a:pt x="1752" y="18"/>
                  </a:moveTo>
                  <a:lnTo>
                    <a:pt x="1752" y="18"/>
                  </a:lnTo>
                  <a:close/>
                  <a:moveTo>
                    <a:pt x="1752" y="18"/>
                  </a:moveTo>
                  <a:lnTo>
                    <a:pt x="1752" y="18"/>
                  </a:lnTo>
                  <a:close/>
                  <a:moveTo>
                    <a:pt x="1772" y="15"/>
                  </a:moveTo>
                  <a:lnTo>
                    <a:pt x="1745" y="15"/>
                  </a:lnTo>
                  <a:lnTo>
                    <a:pt x="1745" y="16"/>
                  </a:lnTo>
                  <a:lnTo>
                    <a:pt x="1752" y="18"/>
                  </a:lnTo>
                  <a:lnTo>
                    <a:pt x="1775" y="18"/>
                  </a:lnTo>
                  <a:lnTo>
                    <a:pt x="1772" y="15"/>
                  </a:lnTo>
                  <a:close/>
                  <a:moveTo>
                    <a:pt x="59" y="18"/>
                  </a:moveTo>
                  <a:lnTo>
                    <a:pt x="59" y="18"/>
                  </a:lnTo>
                  <a:close/>
                  <a:moveTo>
                    <a:pt x="1745" y="16"/>
                  </a:moveTo>
                  <a:lnTo>
                    <a:pt x="1745" y="16"/>
                  </a:lnTo>
                  <a:close/>
                  <a:moveTo>
                    <a:pt x="66" y="15"/>
                  </a:moveTo>
                  <a:lnTo>
                    <a:pt x="65" y="16"/>
                  </a:lnTo>
                  <a:lnTo>
                    <a:pt x="66" y="15"/>
                  </a:lnTo>
                  <a:close/>
                  <a:moveTo>
                    <a:pt x="1769" y="14"/>
                  </a:moveTo>
                  <a:lnTo>
                    <a:pt x="1738" y="14"/>
                  </a:lnTo>
                  <a:lnTo>
                    <a:pt x="1745" y="16"/>
                  </a:lnTo>
                  <a:lnTo>
                    <a:pt x="1745" y="15"/>
                  </a:lnTo>
                  <a:lnTo>
                    <a:pt x="1772" y="15"/>
                  </a:lnTo>
                  <a:lnTo>
                    <a:pt x="1769" y="14"/>
                  </a:lnTo>
                  <a:close/>
                  <a:moveTo>
                    <a:pt x="73" y="14"/>
                  </a:moveTo>
                  <a:lnTo>
                    <a:pt x="72" y="14"/>
                  </a:lnTo>
                  <a:lnTo>
                    <a:pt x="73" y="14"/>
                  </a:lnTo>
                  <a:close/>
                  <a:moveTo>
                    <a:pt x="1738" y="14"/>
                  </a:moveTo>
                  <a:lnTo>
                    <a:pt x="1738" y="14"/>
                  </a:lnTo>
                  <a:close/>
                  <a:moveTo>
                    <a:pt x="73" y="14"/>
                  </a:moveTo>
                  <a:lnTo>
                    <a:pt x="73" y="14"/>
                  </a:lnTo>
                  <a:close/>
                  <a:moveTo>
                    <a:pt x="1767" y="13"/>
                  </a:moveTo>
                  <a:lnTo>
                    <a:pt x="1730" y="13"/>
                  </a:lnTo>
                  <a:lnTo>
                    <a:pt x="1731" y="13"/>
                  </a:lnTo>
                  <a:lnTo>
                    <a:pt x="1738" y="14"/>
                  </a:lnTo>
                  <a:lnTo>
                    <a:pt x="1769" y="14"/>
                  </a:lnTo>
                  <a:lnTo>
                    <a:pt x="1767" y="13"/>
                  </a:lnTo>
                  <a:close/>
                  <a:moveTo>
                    <a:pt x="1731" y="13"/>
                  </a:moveTo>
                  <a:lnTo>
                    <a:pt x="1731" y="13"/>
                  </a:lnTo>
                  <a:close/>
                  <a:moveTo>
                    <a:pt x="1766" y="12"/>
                  </a:moveTo>
                  <a:lnTo>
                    <a:pt x="1722" y="12"/>
                  </a:lnTo>
                  <a:lnTo>
                    <a:pt x="1731" y="13"/>
                  </a:lnTo>
                  <a:lnTo>
                    <a:pt x="1730" y="13"/>
                  </a:lnTo>
                  <a:lnTo>
                    <a:pt x="1767" y="13"/>
                  </a:lnTo>
                  <a:lnTo>
                    <a:pt x="1766" y="12"/>
                  </a:lnTo>
                  <a:close/>
                  <a:moveTo>
                    <a:pt x="81" y="13"/>
                  </a:moveTo>
                  <a:lnTo>
                    <a:pt x="80" y="13"/>
                  </a:lnTo>
                  <a:lnTo>
                    <a:pt x="81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97" name="AutoShape 179">
              <a:extLst>
                <a:ext uri="{FF2B5EF4-FFF2-40B4-BE49-F238E27FC236}">
                  <a16:creationId xmlns:a16="http://schemas.microsoft.com/office/drawing/2014/main" id="{D6C9437F-3217-40B5-A186-6F4525BD0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1" y="841"/>
              <a:ext cx="5592" cy="4914"/>
            </a:xfrm>
            <a:custGeom>
              <a:avLst/>
              <a:gdLst>
                <a:gd name="T0" fmla="+- 0 1830 1632"/>
                <a:gd name="T1" fmla="*/ T0 w 5592"/>
                <a:gd name="T2" fmla="+- 0 881 841"/>
                <a:gd name="T3" fmla="*/ 881 h 4914"/>
                <a:gd name="T4" fmla="+- 0 1632 1632"/>
                <a:gd name="T5" fmla="*/ T4 w 5592"/>
                <a:gd name="T6" fmla="+- 0 881 841"/>
                <a:gd name="T7" fmla="*/ 881 h 4914"/>
                <a:gd name="T8" fmla="+- 0 1632 1632"/>
                <a:gd name="T9" fmla="*/ T8 w 5592"/>
                <a:gd name="T10" fmla="+- 0 5755 841"/>
                <a:gd name="T11" fmla="*/ 5755 h 4914"/>
                <a:gd name="T12" fmla="+- 0 7223 1632"/>
                <a:gd name="T13" fmla="*/ T12 w 5592"/>
                <a:gd name="T14" fmla="+- 0 5755 841"/>
                <a:gd name="T15" fmla="*/ 5755 h 4914"/>
                <a:gd name="T16" fmla="+- 0 7223 1632"/>
                <a:gd name="T17" fmla="*/ T16 w 5592"/>
                <a:gd name="T18" fmla="+- 0 5747 841"/>
                <a:gd name="T19" fmla="*/ 5747 h 4914"/>
                <a:gd name="T20" fmla="+- 0 1648 1632"/>
                <a:gd name="T21" fmla="*/ T20 w 5592"/>
                <a:gd name="T22" fmla="+- 0 5747 841"/>
                <a:gd name="T23" fmla="*/ 5747 h 4914"/>
                <a:gd name="T24" fmla="+- 0 1640 1632"/>
                <a:gd name="T25" fmla="*/ T24 w 5592"/>
                <a:gd name="T26" fmla="+- 0 5739 841"/>
                <a:gd name="T27" fmla="*/ 5739 h 4914"/>
                <a:gd name="T28" fmla="+- 0 1648 1632"/>
                <a:gd name="T29" fmla="*/ T28 w 5592"/>
                <a:gd name="T30" fmla="+- 0 5739 841"/>
                <a:gd name="T31" fmla="*/ 5739 h 4914"/>
                <a:gd name="T32" fmla="+- 0 1648 1632"/>
                <a:gd name="T33" fmla="*/ T32 w 5592"/>
                <a:gd name="T34" fmla="+- 0 897 841"/>
                <a:gd name="T35" fmla="*/ 897 h 4914"/>
                <a:gd name="T36" fmla="+- 0 1640 1632"/>
                <a:gd name="T37" fmla="*/ T36 w 5592"/>
                <a:gd name="T38" fmla="+- 0 897 841"/>
                <a:gd name="T39" fmla="*/ 897 h 4914"/>
                <a:gd name="T40" fmla="+- 0 1648 1632"/>
                <a:gd name="T41" fmla="*/ T40 w 5592"/>
                <a:gd name="T42" fmla="+- 0 889 841"/>
                <a:gd name="T43" fmla="*/ 889 h 4914"/>
                <a:gd name="T44" fmla="+- 0 1830 1632"/>
                <a:gd name="T45" fmla="*/ T44 w 5592"/>
                <a:gd name="T46" fmla="+- 0 889 841"/>
                <a:gd name="T47" fmla="*/ 889 h 4914"/>
                <a:gd name="T48" fmla="+- 0 1830 1632"/>
                <a:gd name="T49" fmla="*/ T48 w 5592"/>
                <a:gd name="T50" fmla="+- 0 881 841"/>
                <a:gd name="T51" fmla="*/ 881 h 4914"/>
                <a:gd name="T52" fmla="+- 0 1648 1632"/>
                <a:gd name="T53" fmla="*/ T52 w 5592"/>
                <a:gd name="T54" fmla="+- 0 5739 841"/>
                <a:gd name="T55" fmla="*/ 5739 h 4914"/>
                <a:gd name="T56" fmla="+- 0 1640 1632"/>
                <a:gd name="T57" fmla="*/ T56 w 5592"/>
                <a:gd name="T58" fmla="+- 0 5739 841"/>
                <a:gd name="T59" fmla="*/ 5739 h 4914"/>
                <a:gd name="T60" fmla="+- 0 1648 1632"/>
                <a:gd name="T61" fmla="*/ T60 w 5592"/>
                <a:gd name="T62" fmla="+- 0 5747 841"/>
                <a:gd name="T63" fmla="*/ 5747 h 4914"/>
                <a:gd name="T64" fmla="+- 0 1648 1632"/>
                <a:gd name="T65" fmla="*/ T64 w 5592"/>
                <a:gd name="T66" fmla="+- 0 5739 841"/>
                <a:gd name="T67" fmla="*/ 5739 h 4914"/>
                <a:gd name="T68" fmla="+- 0 7223 1632"/>
                <a:gd name="T69" fmla="*/ T68 w 5592"/>
                <a:gd name="T70" fmla="+- 0 5739 841"/>
                <a:gd name="T71" fmla="*/ 5739 h 4914"/>
                <a:gd name="T72" fmla="+- 0 1648 1632"/>
                <a:gd name="T73" fmla="*/ T72 w 5592"/>
                <a:gd name="T74" fmla="+- 0 5739 841"/>
                <a:gd name="T75" fmla="*/ 5739 h 4914"/>
                <a:gd name="T76" fmla="+- 0 1648 1632"/>
                <a:gd name="T77" fmla="*/ T76 w 5592"/>
                <a:gd name="T78" fmla="+- 0 5747 841"/>
                <a:gd name="T79" fmla="*/ 5747 h 4914"/>
                <a:gd name="T80" fmla="+- 0 7223 1632"/>
                <a:gd name="T81" fmla="*/ T80 w 5592"/>
                <a:gd name="T82" fmla="+- 0 5747 841"/>
                <a:gd name="T83" fmla="*/ 5747 h 4914"/>
                <a:gd name="T84" fmla="+- 0 7223 1632"/>
                <a:gd name="T85" fmla="*/ T84 w 5592"/>
                <a:gd name="T86" fmla="+- 0 5739 841"/>
                <a:gd name="T87" fmla="*/ 5739 h 4914"/>
                <a:gd name="T88" fmla="+- 0 1830 1632"/>
                <a:gd name="T89" fmla="*/ T88 w 5592"/>
                <a:gd name="T90" fmla="+- 0 841 841"/>
                <a:gd name="T91" fmla="*/ 841 h 4914"/>
                <a:gd name="T92" fmla="+- 0 1830 1632"/>
                <a:gd name="T93" fmla="*/ T92 w 5592"/>
                <a:gd name="T94" fmla="+- 0 936 841"/>
                <a:gd name="T95" fmla="*/ 936 h 4914"/>
                <a:gd name="T96" fmla="+- 0 1909 1632"/>
                <a:gd name="T97" fmla="*/ T96 w 5592"/>
                <a:gd name="T98" fmla="+- 0 897 841"/>
                <a:gd name="T99" fmla="*/ 897 h 4914"/>
                <a:gd name="T100" fmla="+- 0 1846 1632"/>
                <a:gd name="T101" fmla="*/ T100 w 5592"/>
                <a:gd name="T102" fmla="+- 0 897 841"/>
                <a:gd name="T103" fmla="*/ 897 h 4914"/>
                <a:gd name="T104" fmla="+- 0 1846 1632"/>
                <a:gd name="T105" fmla="*/ T104 w 5592"/>
                <a:gd name="T106" fmla="+- 0 881 841"/>
                <a:gd name="T107" fmla="*/ 881 h 4914"/>
                <a:gd name="T108" fmla="+- 0 1909 1632"/>
                <a:gd name="T109" fmla="*/ T108 w 5592"/>
                <a:gd name="T110" fmla="+- 0 881 841"/>
                <a:gd name="T111" fmla="*/ 881 h 4914"/>
                <a:gd name="T112" fmla="+- 0 1830 1632"/>
                <a:gd name="T113" fmla="*/ T112 w 5592"/>
                <a:gd name="T114" fmla="+- 0 841 841"/>
                <a:gd name="T115" fmla="*/ 841 h 4914"/>
                <a:gd name="T116" fmla="+- 0 1648 1632"/>
                <a:gd name="T117" fmla="*/ T116 w 5592"/>
                <a:gd name="T118" fmla="+- 0 889 841"/>
                <a:gd name="T119" fmla="*/ 889 h 4914"/>
                <a:gd name="T120" fmla="+- 0 1640 1632"/>
                <a:gd name="T121" fmla="*/ T120 w 5592"/>
                <a:gd name="T122" fmla="+- 0 897 841"/>
                <a:gd name="T123" fmla="*/ 897 h 4914"/>
                <a:gd name="T124" fmla="+- 0 1648 1632"/>
                <a:gd name="T125" fmla="*/ T124 w 5592"/>
                <a:gd name="T126" fmla="+- 0 897 841"/>
                <a:gd name="T127" fmla="*/ 897 h 4914"/>
                <a:gd name="T128" fmla="+- 0 1648 1632"/>
                <a:gd name="T129" fmla="*/ T128 w 5592"/>
                <a:gd name="T130" fmla="+- 0 889 841"/>
                <a:gd name="T131" fmla="*/ 889 h 4914"/>
                <a:gd name="T132" fmla="+- 0 1830 1632"/>
                <a:gd name="T133" fmla="*/ T132 w 5592"/>
                <a:gd name="T134" fmla="+- 0 889 841"/>
                <a:gd name="T135" fmla="*/ 889 h 4914"/>
                <a:gd name="T136" fmla="+- 0 1648 1632"/>
                <a:gd name="T137" fmla="*/ T136 w 5592"/>
                <a:gd name="T138" fmla="+- 0 889 841"/>
                <a:gd name="T139" fmla="*/ 889 h 4914"/>
                <a:gd name="T140" fmla="+- 0 1648 1632"/>
                <a:gd name="T141" fmla="*/ T140 w 5592"/>
                <a:gd name="T142" fmla="+- 0 897 841"/>
                <a:gd name="T143" fmla="*/ 897 h 4914"/>
                <a:gd name="T144" fmla="+- 0 1830 1632"/>
                <a:gd name="T145" fmla="*/ T144 w 5592"/>
                <a:gd name="T146" fmla="+- 0 897 841"/>
                <a:gd name="T147" fmla="*/ 897 h 4914"/>
                <a:gd name="T148" fmla="+- 0 1830 1632"/>
                <a:gd name="T149" fmla="*/ T148 w 5592"/>
                <a:gd name="T150" fmla="+- 0 889 841"/>
                <a:gd name="T151" fmla="*/ 889 h 4914"/>
                <a:gd name="T152" fmla="+- 0 1909 1632"/>
                <a:gd name="T153" fmla="*/ T152 w 5592"/>
                <a:gd name="T154" fmla="+- 0 881 841"/>
                <a:gd name="T155" fmla="*/ 881 h 4914"/>
                <a:gd name="T156" fmla="+- 0 1846 1632"/>
                <a:gd name="T157" fmla="*/ T156 w 5592"/>
                <a:gd name="T158" fmla="+- 0 881 841"/>
                <a:gd name="T159" fmla="*/ 881 h 4914"/>
                <a:gd name="T160" fmla="+- 0 1846 1632"/>
                <a:gd name="T161" fmla="*/ T160 w 5592"/>
                <a:gd name="T162" fmla="+- 0 897 841"/>
                <a:gd name="T163" fmla="*/ 897 h 4914"/>
                <a:gd name="T164" fmla="+- 0 1909 1632"/>
                <a:gd name="T165" fmla="*/ T164 w 5592"/>
                <a:gd name="T166" fmla="+- 0 897 841"/>
                <a:gd name="T167" fmla="*/ 897 h 4914"/>
                <a:gd name="T168" fmla="+- 0 1925 1632"/>
                <a:gd name="T169" fmla="*/ T168 w 5592"/>
                <a:gd name="T170" fmla="+- 0 889 841"/>
                <a:gd name="T171" fmla="*/ 889 h 4914"/>
                <a:gd name="T172" fmla="+- 0 1909 1632"/>
                <a:gd name="T173" fmla="*/ T172 w 5592"/>
                <a:gd name="T174" fmla="+- 0 881 841"/>
                <a:gd name="T175" fmla="*/ 881 h 491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</a:cxnLst>
              <a:rect l="0" t="0" r="r" b="b"/>
              <a:pathLst>
                <a:path w="5592" h="4914">
                  <a:moveTo>
                    <a:pt x="198" y="40"/>
                  </a:moveTo>
                  <a:lnTo>
                    <a:pt x="0" y="40"/>
                  </a:lnTo>
                  <a:lnTo>
                    <a:pt x="0" y="4914"/>
                  </a:lnTo>
                  <a:lnTo>
                    <a:pt x="5591" y="4914"/>
                  </a:lnTo>
                  <a:lnTo>
                    <a:pt x="5591" y="4906"/>
                  </a:lnTo>
                  <a:lnTo>
                    <a:pt x="16" y="4906"/>
                  </a:lnTo>
                  <a:lnTo>
                    <a:pt x="8" y="4898"/>
                  </a:lnTo>
                  <a:lnTo>
                    <a:pt x="16" y="4898"/>
                  </a:lnTo>
                  <a:lnTo>
                    <a:pt x="16" y="56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198" y="48"/>
                  </a:lnTo>
                  <a:lnTo>
                    <a:pt x="198" y="40"/>
                  </a:lnTo>
                  <a:close/>
                  <a:moveTo>
                    <a:pt x="16" y="4898"/>
                  </a:moveTo>
                  <a:lnTo>
                    <a:pt x="8" y="4898"/>
                  </a:lnTo>
                  <a:lnTo>
                    <a:pt x="16" y="4906"/>
                  </a:lnTo>
                  <a:lnTo>
                    <a:pt x="16" y="4898"/>
                  </a:lnTo>
                  <a:close/>
                  <a:moveTo>
                    <a:pt x="5591" y="4898"/>
                  </a:moveTo>
                  <a:lnTo>
                    <a:pt x="16" y="4898"/>
                  </a:lnTo>
                  <a:lnTo>
                    <a:pt x="16" y="4906"/>
                  </a:lnTo>
                  <a:lnTo>
                    <a:pt x="5591" y="4906"/>
                  </a:lnTo>
                  <a:lnTo>
                    <a:pt x="5591" y="4898"/>
                  </a:lnTo>
                  <a:close/>
                  <a:moveTo>
                    <a:pt x="198" y="0"/>
                  </a:moveTo>
                  <a:lnTo>
                    <a:pt x="198" y="95"/>
                  </a:lnTo>
                  <a:lnTo>
                    <a:pt x="277" y="56"/>
                  </a:lnTo>
                  <a:lnTo>
                    <a:pt x="214" y="56"/>
                  </a:lnTo>
                  <a:lnTo>
                    <a:pt x="214" y="40"/>
                  </a:lnTo>
                  <a:lnTo>
                    <a:pt x="277" y="40"/>
                  </a:lnTo>
                  <a:lnTo>
                    <a:pt x="198" y="0"/>
                  </a:lnTo>
                  <a:close/>
                  <a:moveTo>
                    <a:pt x="16" y="48"/>
                  </a:moveTo>
                  <a:lnTo>
                    <a:pt x="8" y="56"/>
                  </a:lnTo>
                  <a:lnTo>
                    <a:pt x="16" y="56"/>
                  </a:lnTo>
                  <a:lnTo>
                    <a:pt x="16" y="48"/>
                  </a:lnTo>
                  <a:close/>
                  <a:moveTo>
                    <a:pt x="198" y="48"/>
                  </a:moveTo>
                  <a:lnTo>
                    <a:pt x="16" y="48"/>
                  </a:lnTo>
                  <a:lnTo>
                    <a:pt x="16" y="56"/>
                  </a:lnTo>
                  <a:lnTo>
                    <a:pt x="198" y="56"/>
                  </a:lnTo>
                  <a:lnTo>
                    <a:pt x="198" y="48"/>
                  </a:lnTo>
                  <a:close/>
                  <a:moveTo>
                    <a:pt x="277" y="40"/>
                  </a:moveTo>
                  <a:lnTo>
                    <a:pt x="214" y="40"/>
                  </a:lnTo>
                  <a:lnTo>
                    <a:pt x="214" y="56"/>
                  </a:lnTo>
                  <a:lnTo>
                    <a:pt x="277" y="56"/>
                  </a:lnTo>
                  <a:lnTo>
                    <a:pt x="293" y="48"/>
                  </a:lnTo>
                  <a:lnTo>
                    <a:pt x="277" y="4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98" name="Freeform 178">
              <a:extLst>
                <a:ext uri="{FF2B5EF4-FFF2-40B4-BE49-F238E27FC236}">
                  <a16:creationId xmlns:a16="http://schemas.microsoft.com/office/drawing/2014/main" id="{16579409-007A-4C1D-9367-E623603D7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5" y="647"/>
              <a:ext cx="1799" cy="495"/>
            </a:xfrm>
            <a:custGeom>
              <a:avLst/>
              <a:gdLst>
                <a:gd name="T0" fmla="+- 0 6512 4796"/>
                <a:gd name="T1" fmla="*/ T0 w 1799"/>
                <a:gd name="T2" fmla="+- 0 647 647"/>
                <a:gd name="T3" fmla="*/ 647 h 495"/>
                <a:gd name="T4" fmla="+- 0 4878 4796"/>
                <a:gd name="T5" fmla="*/ T4 w 1799"/>
                <a:gd name="T6" fmla="+- 0 647 647"/>
                <a:gd name="T7" fmla="*/ 647 h 495"/>
                <a:gd name="T8" fmla="+- 0 4820 4796"/>
                <a:gd name="T9" fmla="*/ T8 w 1799"/>
                <a:gd name="T10" fmla="+- 0 671 647"/>
                <a:gd name="T11" fmla="*/ 671 h 495"/>
                <a:gd name="T12" fmla="+- 0 4796 4796"/>
                <a:gd name="T13" fmla="*/ T12 w 1799"/>
                <a:gd name="T14" fmla="+- 0 729 647"/>
                <a:gd name="T15" fmla="*/ 729 h 495"/>
                <a:gd name="T16" fmla="+- 0 4796 4796"/>
                <a:gd name="T17" fmla="*/ T16 w 1799"/>
                <a:gd name="T18" fmla="+- 0 1059 647"/>
                <a:gd name="T19" fmla="*/ 1059 h 495"/>
                <a:gd name="T20" fmla="+- 0 4820 4796"/>
                <a:gd name="T21" fmla="*/ T20 w 1799"/>
                <a:gd name="T22" fmla="+- 0 1118 647"/>
                <a:gd name="T23" fmla="*/ 1118 h 495"/>
                <a:gd name="T24" fmla="+- 0 4878 4796"/>
                <a:gd name="T25" fmla="*/ T24 w 1799"/>
                <a:gd name="T26" fmla="+- 0 1142 647"/>
                <a:gd name="T27" fmla="*/ 1142 h 495"/>
                <a:gd name="T28" fmla="+- 0 6512 4796"/>
                <a:gd name="T29" fmla="*/ T28 w 1799"/>
                <a:gd name="T30" fmla="+- 0 1142 647"/>
                <a:gd name="T31" fmla="*/ 1142 h 495"/>
                <a:gd name="T32" fmla="+- 0 6544 4796"/>
                <a:gd name="T33" fmla="*/ T32 w 1799"/>
                <a:gd name="T34" fmla="+- 0 1135 647"/>
                <a:gd name="T35" fmla="*/ 1135 h 495"/>
                <a:gd name="T36" fmla="+- 0 6570 4796"/>
                <a:gd name="T37" fmla="*/ T36 w 1799"/>
                <a:gd name="T38" fmla="+- 0 1118 647"/>
                <a:gd name="T39" fmla="*/ 1118 h 495"/>
                <a:gd name="T40" fmla="+- 0 6588 4796"/>
                <a:gd name="T41" fmla="*/ T40 w 1799"/>
                <a:gd name="T42" fmla="+- 0 1091 647"/>
                <a:gd name="T43" fmla="*/ 1091 h 495"/>
                <a:gd name="T44" fmla="+- 0 6595 4796"/>
                <a:gd name="T45" fmla="*/ T44 w 1799"/>
                <a:gd name="T46" fmla="+- 0 1059 647"/>
                <a:gd name="T47" fmla="*/ 1059 h 495"/>
                <a:gd name="T48" fmla="+- 0 6595 4796"/>
                <a:gd name="T49" fmla="*/ T48 w 1799"/>
                <a:gd name="T50" fmla="+- 0 729 647"/>
                <a:gd name="T51" fmla="*/ 729 h 495"/>
                <a:gd name="T52" fmla="+- 0 6588 4796"/>
                <a:gd name="T53" fmla="*/ T52 w 1799"/>
                <a:gd name="T54" fmla="+- 0 697 647"/>
                <a:gd name="T55" fmla="*/ 697 h 495"/>
                <a:gd name="T56" fmla="+- 0 6570 4796"/>
                <a:gd name="T57" fmla="*/ T56 w 1799"/>
                <a:gd name="T58" fmla="+- 0 671 647"/>
                <a:gd name="T59" fmla="*/ 671 h 495"/>
                <a:gd name="T60" fmla="+- 0 6544 4796"/>
                <a:gd name="T61" fmla="*/ T60 w 1799"/>
                <a:gd name="T62" fmla="+- 0 654 647"/>
                <a:gd name="T63" fmla="*/ 654 h 495"/>
                <a:gd name="T64" fmla="+- 0 6512 4796"/>
                <a:gd name="T65" fmla="*/ T64 w 1799"/>
                <a:gd name="T66" fmla="+- 0 647 647"/>
                <a:gd name="T67" fmla="*/ 647 h 49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799" h="495">
                  <a:moveTo>
                    <a:pt x="1716" y="0"/>
                  </a:moveTo>
                  <a:lnTo>
                    <a:pt x="82" y="0"/>
                  </a:lnTo>
                  <a:lnTo>
                    <a:pt x="24" y="24"/>
                  </a:lnTo>
                  <a:lnTo>
                    <a:pt x="0" y="82"/>
                  </a:lnTo>
                  <a:lnTo>
                    <a:pt x="0" y="412"/>
                  </a:lnTo>
                  <a:lnTo>
                    <a:pt x="24" y="471"/>
                  </a:lnTo>
                  <a:lnTo>
                    <a:pt x="82" y="495"/>
                  </a:lnTo>
                  <a:lnTo>
                    <a:pt x="1716" y="495"/>
                  </a:lnTo>
                  <a:lnTo>
                    <a:pt x="1748" y="488"/>
                  </a:lnTo>
                  <a:lnTo>
                    <a:pt x="1774" y="471"/>
                  </a:lnTo>
                  <a:lnTo>
                    <a:pt x="1792" y="444"/>
                  </a:lnTo>
                  <a:lnTo>
                    <a:pt x="1799" y="412"/>
                  </a:lnTo>
                  <a:lnTo>
                    <a:pt x="1799" y="82"/>
                  </a:lnTo>
                  <a:lnTo>
                    <a:pt x="1792" y="50"/>
                  </a:lnTo>
                  <a:lnTo>
                    <a:pt x="1774" y="24"/>
                  </a:lnTo>
                  <a:lnTo>
                    <a:pt x="1748" y="7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99" name="AutoShape 177">
              <a:extLst>
                <a:ext uri="{FF2B5EF4-FFF2-40B4-BE49-F238E27FC236}">
                  <a16:creationId xmlns:a16="http://schemas.microsoft.com/office/drawing/2014/main" id="{6A2B8381-0ECB-4CB4-93F3-8924090E6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9" y="641"/>
              <a:ext cx="1811" cy="507"/>
            </a:xfrm>
            <a:custGeom>
              <a:avLst/>
              <a:gdLst>
                <a:gd name="T0" fmla="+- 0 4805 4790"/>
                <a:gd name="T1" fmla="*/ T0 w 1811"/>
                <a:gd name="T2" fmla="+- 0 680 641"/>
                <a:gd name="T3" fmla="*/ 680 h 507"/>
                <a:gd name="T4" fmla="+- 0 4794 4790"/>
                <a:gd name="T5" fmla="*/ T4 w 1811"/>
                <a:gd name="T6" fmla="+- 0 1086 641"/>
                <a:gd name="T7" fmla="*/ 1086 h 507"/>
                <a:gd name="T8" fmla="+- 0 4878 4790"/>
                <a:gd name="T9" fmla="*/ T8 w 1811"/>
                <a:gd name="T10" fmla="+- 0 1148 641"/>
                <a:gd name="T11" fmla="*/ 1148 h 507"/>
                <a:gd name="T12" fmla="+- 0 4871 4790"/>
                <a:gd name="T13" fmla="*/ T12 w 1811"/>
                <a:gd name="T14" fmla="+- 0 1135 641"/>
                <a:gd name="T15" fmla="*/ 1135 h 507"/>
                <a:gd name="T16" fmla="+- 0 4835 4790"/>
                <a:gd name="T17" fmla="*/ T16 w 1811"/>
                <a:gd name="T18" fmla="+- 0 1122 641"/>
                <a:gd name="T19" fmla="*/ 1122 h 507"/>
                <a:gd name="T20" fmla="+- 0 4815 4790"/>
                <a:gd name="T21" fmla="*/ T20 w 1811"/>
                <a:gd name="T22" fmla="+- 0 1102 641"/>
                <a:gd name="T23" fmla="*/ 1102 h 507"/>
                <a:gd name="T24" fmla="+- 0 4802 4790"/>
                <a:gd name="T25" fmla="*/ T24 w 1811"/>
                <a:gd name="T26" fmla="+- 0 1059 641"/>
                <a:gd name="T27" fmla="*/ 1059 h 507"/>
                <a:gd name="T28" fmla="+- 0 4807 4790"/>
                <a:gd name="T29" fmla="*/ T28 w 1811"/>
                <a:gd name="T30" fmla="+- 0 700 641"/>
                <a:gd name="T31" fmla="*/ 700 h 507"/>
                <a:gd name="T32" fmla="+- 0 4836 4790"/>
                <a:gd name="T33" fmla="*/ T32 w 1811"/>
                <a:gd name="T34" fmla="+- 0 666 641"/>
                <a:gd name="T35" fmla="*/ 666 h 507"/>
                <a:gd name="T36" fmla="+- 0 4856 4790"/>
                <a:gd name="T37" fmla="*/ T36 w 1811"/>
                <a:gd name="T38" fmla="+- 0 656 641"/>
                <a:gd name="T39" fmla="*/ 656 h 507"/>
                <a:gd name="T40" fmla="+- 0 6547 4790"/>
                <a:gd name="T41" fmla="*/ T40 w 1811"/>
                <a:gd name="T42" fmla="+- 0 648 641"/>
                <a:gd name="T43" fmla="*/ 648 h 507"/>
                <a:gd name="T44" fmla="+- 0 6555 4790"/>
                <a:gd name="T45" fmla="*/ T44 w 1811"/>
                <a:gd name="T46" fmla="+- 0 1136 641"/>
                <a:gd name="T47" fmla="*/ 1136 h 507"/>
                <a:gd name="T48" fmla="+- 0 6528 4790"/>
                <a:gd name="T49" fmla="*/ T48 w 1811"/>
                <a:gd name="T50" fmla="+- 0 1134 641"/>
                <a:gd name="T51" fmla="*/ 1134 h 507"/>
                <a:gd name="T52" fmla="+- 0 6535 4790"/>
                <a:gd name="T53" fmla="*/ T52 w 1811"/>
                <a:gd name="T54" fmla="+- 0 1132 641"/>
                <a:gd name="T55" fmla="*/ 1132 h 507"/>
                <a:gd name="T56" fmla="+- 0 4856 4790"/>
                <a:gd name="T57" fmla="*/ T56 w 1811"/>
                <a:gd name="T58" fmla="+- 0 1132 641"/>
                <a:gd name="T59" fmla="*/ 1132 h 507"/>
                <a:gd name="T60" fmla="+- 0 4856 4790"/>
                <a:gd name="T61" fmla="*/ T60 w 1811"/>
                <a:gd name="T62" fmla="+- 0 1132 641"/>
                <a:gd name="T63" fmla="*/ 1132 h 507"/>
                <a:gd name="T64" fmla="+- 0 4848 4790"/>
                <a:gd name="T65" fmla="*/ T64 w 1811"/>
                <a:gd name="T66" fmla="+- 0 1130 641"/>
                <a:gd name="T67" fmla="*/ 1130 h 507"/>
                <a:gd name="T68" fmla="+- 0 4836 4790"/>
                <a:gd name="T69" fmla="*/ T68 w 1811"/>
                <a:gd name="T70" fmla="+- 0 1123 641"/>
                <a:gd name="T71" fmla="*/ 1123 h 507"/>
                <a:gd name="T72" fmla="+- 0 6555 4790"/>
                <a:gd name="T73" fmla="*/ T72 w 1811"/>
                <a:gd name="T74" fmla="+- 0 1123 641"/>
                <a:gd name="T75" fmla="*/ 1123 h 507"/>
                <a:gd name="T76" fmla="+- 0 4836 4790"/>
                <a:gd name="T77" fmla="*/ T76 w 1811"/>
                <a:gd name="T78" fmla="+- 0 1123 641"/>
                <a:gd name="T79" fmla="*/ 1123 h 507"/>
                <a:gd name="T80" fmla="+- 0 6575 4790"/>
                <a:gd name="T81" fmla="*/ T80 w 1811"/>
                <a:gd name="T82" fmla="+- 0 1122 641"/>
                <a:gd name="T83" fmla="*/ 1122 h 507"/>
                <a:gd name="T84" fmla="+- 0 4824 4790"/>
                <a:gd name="T85" fmla="*/ T84 w 1811"/>
                <a:gd name="T86" fmla="+- 0 1113 641"/>
                <a:gd name="T87" fmla="*/ 1113 h 507"/>
                <a:gd name="T88" fmla="+- 0 6589 4790"/>
                <a:gd name="T89" fmla="*/ T88 w 1811"/>
                <a:gd name="T90" fmla="+- 0 1102 641"/>
                <a:gd name="T91" fmla="*/ 1102 h 507"/>
                <a:gd name="T92" fmla="+- 0 4824 4790"/>
                <a:gd name="T93" fmla="*/ T92 w 1811"/>
                <a:gd name="T94" fmla="+- 0 1113 641"/>
                <a:gd name="T95" fmla="*/ 1113 h 507"/>
                <a:gd name="T96" fmla="+- 0 4815 4790"/>
                <a:gd name="T97" fmla="*/ T96 w 1811"/>
                <a:gd name="T98" fmla="+- 0 1103 641"/>
                <a:gd name="T99" fmla="*/ 1103 h 507"/>
                <a:gd name="T100" fmla="+- 0 6575 4790"/>
                <a:gd name="T101" fmla="*/ T100 w 1811"/>
                <a:gd name="T102" fmla="+- 0 1103 641"/>
                <a:gd name="T103" fmla="*/ 1103 h 507"/>
                <a:gd name="T104" fmla="+- 0 6594 4790"/>
                <a:gd name="T105" fmla="*/ T104 w 1811"/>
                <a:gd name="T106" fmla="+- 0 1094 641"/>
                <a:gd name="T107" fmla="*/ 1094 h 507"/>
                <a:gd name="T108" fmla="+- 0 4807 4790"/>
                <a:gd name="T109" fmla="*/ T108 w 1811"/>
                <a:gd name="T110" fmla="+- 0 1088 641"/>
                <a:gd name="T111" fmla="*/ 1088 h 507"/>
                <a:gd name="T112" fmla="+- 0 4808 4790"/>
                <a:gd name="T113" fmla="*/ T112 w 1811"/>
                <a:gd name="T114" fmla="+- 0 1088 641"/>
                <a:gd name="T115" fmla="*/ 1088 h 507"/>
                <a:gd name="T116" fmla="+- 0 6597 4790"/>
                <a:gd name="T117" fmla="*/ T116 w 1811"/>
                <a:gd name="T118" fmla="+- 0 1086 641"/>
                <a:gd name="T119" fmla="*/ 1086 h 507"/>
                <a:gd name="T120" fmla="+- 0 6585 4790"/>
                <a:gd name="T121" fmla="*/ T120 w 1811"/>
                <a:gd name="T122" fmla="+- 0 1082 641"/>
                <a:gd name="T123" fmla="*/ 1082 h 507"/>
                <a:gd name="T124" fmla="+- 0 4803 4790"/>
                <a:gd name="T125" fmla="*/ T124 w 1811"/>
                <a:gd name="T126" fmla="+- 0 1075 641"/>
                <a:gd name="T127" fmla="*/ 1075 h 507"/>
                <a:gd name="T128" fmla="+- 0 6588 4790"/>
                <a:gd name="T129" fmla="*/ T128 w 1811"/>
                <a:gd name="T130" fmla="+- 0 1067 641"/>
                <a:gd name="T131" fmla="*/ 1067 h 507"/>
                <a:gd name="T132" fmla="+- 0 4802 4790"/>
                <a:gd name="T133" fmla="*/ T132 w 1811"/>
                <a:gd name="T134" fmla="+- 0 1067 641"/>
                <a:gd name="T135" fmla="*/ 1067 h 507"/>
                <a:gd name="T136" fmla="+- 0 6589 4790"/>
                <a:gd name="T137" fmla="*/ T136 w 1811"/>
                <a:gd name="T138" fmla="+- 0 730 641"/>
                <a:gd name="T139" fmla="*/ 730 h 507"/>
                <a:gd name="T140" fmla="+- 0 4802 4790"/>
                <a:gd name="T141" fmla="*/ T140 w 1811"/>
                <a:gd name="T142" fmla="+- 0 729 641"/>
                <a:gd name="T143" fmla="*/ 729 h 507"/>
                <a:gd name="T144" fmla="+- 0 6599 4790"/>
                <a:gd name="T145" fmla="*/ T144 w 1811"/>
                <a:gd name="T146" fmla="+- 0 714 641"/>
                <a:gd name="T147" fmla="*/ 714 h 507"/>
                <a:gd name="T148" fmla="+- 0 4803 4790"/>
                <a:gd name="T149" fmla="*/ T148 w 1811"/>
                <a:gd name="T150" fmla="+- 0 714 641"/>
                <a:gd name="T151" fmla="*/ 714 h 507"/>
                <a:gd name="T152" fmla="+- 0 6583 4790"/>
                <a:gd name="T153" fmla="*/ T152 w 1811"/>
                <a:gd name="T154" fmla="+- 0 700 641"/>
                <a:gd name="T155" fmla="*/ 700 h 507"/>
                <a:gd name="T156" fmla="+- 0 6597 4790"/>
                <a:gd name="T157" fmla="*/ T156 w 1811"/>
                <a:gd name="T158" fmla="+- 0 703 641"/>
                <a:gd name="T159" fmla="*/ 703 h 507"/>
                <a:gd name="T160" fmla="+- 0 4805 4790"/>
                <a:gd name="T161" fmla="*/ T160 w 1811"/>
                <a:gd name="T162" fmla="+- 0 707 641"/>
                <a:gd name="T163" fmla="*/ 707 h 507"/>
                <a:gd name="T164" fmla="+- 0 6589 4790"/>
                <a:gd name="T165" fmla="*/ T164 w 1811"/>
                <a:gd name="T166" fmla="+- 0 686 641"/>
                <a:gd name="T167" fmla="*/ 686 h 507"/>
                <a:gd name="T168" fmla="+- 0 4815 4790"/>
                <a:gd name="T169" fmla="*/ T168 w 1811"/>
                <a:gd name="T170" fmla="+- 0 686 641"/>
                <a:gd name="T171" fmla="*/ 686 h 507"/>
                <a:gd name="T172" fmla="+- 0 6576 4790"/>
                <a:gd name="T173" fmla="*/ T172 w 1811"/>
                <a:gd name="T174" fmla="+- 0 687 641"/>
                <a:gd name="T175" fmla="*/ 687 h 507"/>
                <a:gd name="T176" fmla="+- 0 4815 4790"/>
                <a:gd name="T177" fmla="*/ T176 w 1811"/>
                <a:gd name="T178" fmla="+- 0 687 641"/>
                <a:gd name="T179" fmla="*/ 687 h 507"/>
                <a:gd name="T180" fmla="+- 0 6585 4790"/>
                <a:gd name="T181" fmla="*/ T180 w 1811"/>
                <a:gd name="T182" fmla="+- 0 680 641"/>
                <a:gd name="T183" fmla="*/ 680 h 507"/>
                <a:gd name="T184" fmla="+- 0 6555 4790"/>
                <a:gd name="T185" fmla="*/ T184 w 1811"/>
                <a:gd name="T186" fmla="+- 0 666 641"/>
                <a:gd name="T187" fmla="*/ 666 h 507"/>
                <a:gd name="T188" fmla="+- 0 4825 4790"/>
                <a:gd name="T189" fmla="*/ T188 w 1811"/>
                <a:gd name="T190" fmla="+- 0 675 641"/>
                <a:gd name="T191" fmla="*/ 675 h 507"/>
                <a:gd name="T192" fmla="+- 0 6555 4790"/>
                <a:gd name="T193" fmla="*/ T192 w 1811"/>
                <a:gd name="T194" fmla="+- 0 666 641"/>
                <a:gd name="T195" fmla="*/ 666 h 507"/>
                <a:gd name="T196" fmla="+- 0 4836 4790"/>
                <a:gd name="T197" fmla="*/ T196 w 1811"/>
                <a:gd name="T198" fmla="+- 0 666 641"/>
                <a:gd name="T199" fmla="*/ 666 h 507"/>
                <a:gd name="T200" fmla="+- 0 6542 4790"/>
                <a:gd name="T201" fmla="*/ T200 w 1811"/>
                <a:gd name="T202" fmla="+- 0 659 641"/>
                <a:gd name="T203" fmla="*/ 659 h 507"/>
                <a:gd name="T204" fmla="+- 0 6541 4790"/>
                <a:gd name="T205" fmla="*/ T204 w 1811"/>
                <a:gd name="T206" fmla="+- 0 659 641"/>
                <a:gd name="T207" fmla="*/ 659 h 507"/>
                <a:gd name="T208" fmla="+- 0 6558 4790"/>
                <a:gd name="T209" fmla="*/ T208 w 1811"/>
                <a:gd name="T210" fmla="+- 0 654 641"/>
                <a:gd name="T211" fmla="*/ 654 h 507"/>
                <a:gd name="T212" fmla="+- 0 6562 4790"/>
                <a:gd name="T213" fmla="*/ T212 w 1811"/>
                <a:gd name="T214" fmla="+- 0 656 641"/>
                <a:gd name="T215" fmla="*/ 656 h 507"/>
                <a:gd name="T216" fmla="+- 0 6535 4790"/>
                <a:gd name="T217" fmla="*/ T216 w 1811"/>
                <a:gd name="T218" fmla="+- 0 656 641"/>
                <a:gd name="T219" fmla="*/ 656 h 507"/>
                <a:gd name="T220" fmla="+- 0 6556 4790"/>
                <a:gd name="T221" fmla="*/ T220 w 1811"/>
                <a:gd name="T222" fmla="+- 0 653 641"/>
                <a:gd name="T223" fmla="*/ 653 h 507"/>
                <a:gd name="T224" fmla="+- 0 4864 4790"/>
                <a:gd name="T225" fmla="*/ T224 w 1811"/>
                <a:gd name="T226" fmla="+- 0 654 641"/>
                <a:gd name="T227" fmla="*/ 654 h 507"/>
                <a:gd name="T228" fmla="+- 0 6556 4790"/>
                <a:gd name="T229" fmla="*/ T228 w 1811"/>
                <a:gd name="T230" fmla="+- 0 653 641"/>
                <a:gd name="T231" fmla="*/ 653 h 50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1811" h="507">
                  <a:moveTo>
                    <a:pt x="1722" y="0"/>
                  </a:moveTo>
                  <a:lnTo>
                    <a:pt x="88" y="0"/>
                  </a:lnTo>
                  <a:lnTo>
                    <a:pt x="79" y="1"/>
                  </a:lnTo>
                  <a:lnTo>
                    <a:pt x="70" y="2"/>
                  </a:lnTo>
                  <a:lnTo>
                    <a:pt x="62" y="4"/>
                  </a:lnTo>
                  <a:lnTo>
                    <a:pt x="54" y="7"/>
                  </a:lnTo>
                  <a:lnTo>
                    <a:pt x="39" y="15"/>
                  </a:lnTo>
                  <a:lnTo>
                    <a:pt x="26" y="26"/>
                  </a:lnTo>
                  <a:lnTo>
                    <a:pt x="15" y="39"/>
                  </a:lnTo>
                  <a:lnTo>
                    <a:pt x="7" y="54"/>
                  </a:lnTo>
                  <a:lnTo>
                    <a:pt x="4" y="62"/>
                  </a:lnTo>
                  <a:lnTo>
                    <a:pt x="2" y="71"/>
                  </a:lnTo>
                  <a:lnTo>
                    <a:pt x="0" y="79"/>
                  </a:lnTo>
                  <a:lnTo>
                    <a:pt x="0" y="88"/>
                  </a:lnTo>
                  <a:lnTo>
                    <a:pt x="0" y="418"/>
                  </a:lnTo>
                  <a:lnTo>
                    <a:pt x="0" y="427"/>
                  </a:lnTo>
                  <a:lnTo>
                    <a:pt x="2" y="436"/>
                  </a:lnTo>
                  <a:lnTo>
                    <a:pt x="4" y="445"/>
                  </a:lnTo>
                  <a:lnTo>
                    <a:pt x="7" y="453"/>
                  </a:lnTo>
                  <a:lnTo>
                    <a:pt x="15" y="468"/>
                  </a:lnTo>
                  <a:lnTo>
                    <a:pt x="26" y="481"/>
                  </a:lnTo>
                  <a:lnTo>
                    <a:pt x="39" y="492"/>
                  </a:lnTo>
                  <a:lnTo>
                    <a:pt x="54" y="500"/>
                  </a:lnTo>
                  <a:lnTo>
                    <a:pt x="62" y="503"/>
                  </a:lnTo>
                  <a:lnTo>
                    <a:pt x="70" y="505"/>
                  </a:lnTo>
                  <a:lnTo>
                    <a:pt x="79" y="506"/>
                  </a:lnTo>
                  <a:lnTo>
                    <a:pt x="88" y="507"/>
                  </a:lnTo>
                  <a:lnTo>
                    <a:pt x="1722" y="507"/>
                  </a:lnTo>
                  <a:lnTo>
                    <a:pt x="1731" y="506"/>
                  </a:lnTo>
                  <a:lnTo>
                    <a:pt x="1740" y="505"/>
                  </a:lnTo>
                  <a:lnTo>
                    <a:pt x="1748" y="503"/>
                  </a:lnTo>
                  <a:lnTo>
                    <a:pt x="1757" y="500"/>
                  </a:lnTo>
                  <a:lnTo>
                    <a:pt x="1765" y="495"/>
                  </a:lnTo>
                  <a:lnTo>
                    <a:pt x="89" y="495"/>
                  </a:lnTo>
                  <a:lnTo>
                    <a:pt x="80" y="494"/>
                  </a:lnTo>
                  <a:lnTo>
                    <a:pt x="81" y="494"/>
                  </a:lnTo>
                  <a:lnTo>
                    <a:pt x="74" y="493"/>
                  </a:lnTo>
                  <a:lnTo>
                    <a:pt x="73" y="493"/>
                  </a:lnTo>
                  <a:lnTo>
                    <a:pt x="66" y="492"/>
                  </a:lnTo>
                  <a:lnTo>
                    <a:pt x="58" y="489"/>
                  </a:lnTo>
                  <a:lnTo>
                    <a:pt x="46" y="482"/>
                  </a:lnTo>
                  <a:lnTo>
                    <a:pt x="45" y="481"/>
                  </a:lnTo>
                  <a:lnTo>
                    <a:pt x="35" y="473"/>
                  </a:lnTo>
                  <a:lnTo>
                    <a:pt x="34" y="472"/>
                  </a:lnTo>
                  <a:lnTo>
                    <a:pt x="25" y="462"/>
                  </a:lnTo>
                  <a:lnTo>
                    <a:pt x="25" y="461"/>
                  </a:lnTo>
                  <a:lnTo>
                    <a:pt x="18" y="448"/>
                  </a:lnTo>
                  <a:lnTo>
                    <a:pt x="18" y="447"/>
                  </a:lnTo>
                  <a:lnTo>
                    <a:pt x="15" y="441"/>
                  </a:lnTo>
                  <a:lnTo>
                    <a:pt x="13" y="434"/>
                  </a:lnTo>
                  <a:lnTo>
                    <a:pt x="12" y="426"/>
                  </a:lnTo>
                  <a:lnTo>
                    <a:pt x="12" y="418"/>
                  </a:lnTo>
                  <a:lnTo>
                    <a:pt x="12" y="88"/>
                  </a:lnTo>
                  <a:lnTo>
                    <a:pt x="12" y="81"/>
                  </a:lnTo>
                  <a:lnTo>
                    <a:pt x="12" y="79"/>
                  </a:lnTo>
                  <a:lnTo>
                    <a:pt x="13" y="73"/>
                  </a:lnTo>
                  <a:lnTo>
                    <a:pt x="15" y="66"/>
                  </a:lnTo>
                  <a:lnTo>
                    <a:pt x="18" y="59"/>
                  </a:lnTo>
                  <a:lnTo>
                    <a:pt x="17" y="59"/>
                  </a:lnTo>
                  <a:lnTo>
                    <a:pt x="25" y="46"/>
                  </a:lnTo>
                  <a:lnTo>
                    <a:pt x="24" y="46"/>
                  </a:lnTo>
                  <a:lnTo>
                    <a:pt x="25" y="45"/>
                  </a:lnTo>
                  <a:lnTo>
                    <a:pt x="34" y="35"/>
                  </a:lnTo>
                  <a:lnTo>
                    <a:pt x="45" y="25"/>
                  </a:lnTo>
                  <a:lnTo>
                    <a:pt x="46" y="25"/>
                  </a:lnTo>
                  <a:lnTo>
                    <a:pt x="58" y="18"/>
                  </a:lnTo>
                  <a:lnTo>
                    <a:pt x="59" y="18"/>
                  </a:lnTo>
                  <a:lnTo>
                    <a:pt x="65" y="16"/>
                  </a:lnTo>
                  <a:lnTo>
                    <a:pt x="66" y="15"/>
                  </a:lnTo>
                  <a:lnTo>
                    <a:pt x="73" y="14"/>
                  </a:lnTo>
                  <a:lnTo>
                    <a:pt x="72" y="14"/>
                  </a:lnTo>
                  <a:lnTo>
                    <a:pt x="73" y="13"/>
                  </a:lnTo>
                  <a:lnTo>
                    <a:pt x="74" y="13"/>
                  </a:lnTo>
                  <a:lnTo>
                    <a:pt x="81" y="12"/>
                  </a:lnTo>
                  <a:lnTo>
                    <a:pt x="83" y="12"/>
                  </a:lnTo>
                  <a:lnTo>
                    <a:pt x="89" y="12"/>
                  </a:lnTo>
                  <a:lnTo>
                    <a:pt x="1766" y="12"/>
                  </a:lnTo>
                  <a:lnTo>
                    <a:pt x="1757" y="7"/>
                  </a:lnTo>
                  <a:lnTo>
                    <a:pt x="1748" y="4"/>
                  </a:lnTo>
                  <a:lnTo>
                    <a:pt x="1740" y="2"/>
                  </a:lnTo>
                  <a:lnTo>
                    <a:pt x="1731" y="1"/>
                  </a:lnTo>
                  <a:lnTo>
                    <a:pt x="1722" y="0"/>
                  </a:lnTo>
                  <a:close/>
                  <a:moveTo>
                    <a:pt x="1738" y="493"/>
                  </a:moveTo>
                  <a:lnTo>
                    <a:pt x="1730" y="494"/>
                  </a:lnTo>
                  <a:lnTo>
                    <a:pt x="1722" y="495"/>
                  </a:lnTo>
                  <a:lnTo>
                    <a:pt x="1765" y="495"/>
                  </a:lnTo>
                  <a:lnTo>
                    <a:pt x="1768" y="493"/>
                  </a:lnTo>
                  <a:lnTo>
                    <a:pt x="1737" y="493"/>
                  </a:lnTo>
                  <a:lnTo>
                    <a:pt x="1738" y="493"/>
                  </a:lnTo>
                  <a:close/>
                  <a:moveTo>
                    <a:pt x="73" y="493"/>
                  </a:moveTo>
                  <a:lnTo>
                    <a:pt x="73" y="493"/>
                  </a:lnTo>
                  <a:lnTo>
                    <a:pt x="74" y="493"/>
                  </a:lnTo>
                  <a:lnTo>
                    <a:pt x="73" y="493"/>
                  </a:lnTo>
                  <a:close/>
                  <a:moveTo>
                    <a:pt x="1768" y="493"/>
                  </a:moveTo>
                  <a:lnTo>
                    <a:pt x="1738" y="493"/>
                  </a:lnTo>
                  <a:lnTo>
                    <a:pt x="1737" y="493"/>
                  </a:lnTo>
                  <a:lnTo>
                    <a:pt x="1768" y="493"/>
                  </a:lnTo>
                  <a:close/>
                  <a:moveTo>
                    <a:pt x="73" y="493"/>
                  </a:moveTo>
                  <a:lnTo>
                    <a:pt x="72" y="493"/>
                  </a:lnTo>
                  <a:lnTo>
                    <a:pt x="73" y="493"/>
                  </a:lnTo>
                  <a:close/>
                  <a:moveTo>
                    <a:pt x="1772" y="491"/>
                  </a:moveTo>
                  <a:lnTo>
                    <a:pt x="1745" y="491"/>
                  </a:lnTo>
                  <a:lnTo>
                    <a:pt x="1738" y="493"/>
                  </a:lnTo>
                  <a:lnTo>
                    <a:pt x="1768" y="493"/>
                  </a:lnTo>
                  <a:lnTo>
                    <a:pt x="1772" y="492"/>
                  </a:lnTo>
                  <a:lnTo>
                    <a:pt x="1772" y="491"/>
                  </a:lnTo>
                  <a:close/>
                  <a:moveTo>
                    <a:pt x="66" y="491"/>
                  </a:moveTo>
                  <a:lnTo>
                    <a:pt x="66" y="492"/>
                  </a:lnTo>
                  <a:lnTo>
                    <a:pt x="66" y="491"/>
                  </a:lnTo>
                  <a:close/>
                  <a:moveTo>
                    <a:pt x="1775" y="489"/>
                  </a:moveTo>
                  <a:lnTo>
                    <a:pt x="1752" y="489"/>
                  </a:lnTo>
                  <a:lnTo>
                    <a:pt x="1745" y="492"/>
                  </a:lnTo>
                  <a:lnTo>
                    <a:pt x="1745" y="491"/>
                  </a:lnTo>
                  <a:lnTo>
                    <a:pt x="1772" y="491"/>
                  </a:lnTo>
                  <a:lnTo>
                    <a:pt x="1775" y="489"/>
                  </a:lnTo>
                  <a:close/>
                  <a:moveTo>
                    <a:pt x="65" y="491"/>
                  </a:moveTo>
                  <a:lnTo>
                    <a:pt x="65" y="491"/>
                  </a:lnTo>
                  <a:lnTo>
                    <a:pt x="66" y="491"/>
                  </a:lnTo>
                  <a:lnTo>
                    <a:pt x="65" y="491"/>
                  </a:lnTo>
                  <a:close/>
                  <a:moveTo>
                    <a:pt x="59" y="489"/>
                  </a:moveTo>
                  <a:lnTo>
                    <a:pt x="59" y="489"/>
                  </a:lnTo>
                  <a:close/>
                  <a:moveTo>
                    <a:pt x="58" y="489"/>
                  </a:moveTo>
                  <a:lnTo>
                    <a:pt x="58" y="489"/>
                  </a:lnTo>
                  <a:lnTo>
                    <a:pt x="59" y="489"/>
                  </a:lnTo>
                  <a:lnTo>
                    <a:pt x="58" y="489"/>
                  </a:lnTo>
                  <a:close/>
                  <a:moveTo>
                    <a:pt x="1765" y="482"/>
                  </a:moveTo>
                  <a:lnTo>
                    <a:pt x="1752" y="489"/>
                  </a:lnTo>
                  <a:lnTo>
                    <a:pt x="1775" y="489"/>
                  </a:lnTo>
                  <a:lnTo>
                    <a:pt x="1783" y="482"/>
                  </a:lnTo>
                  <a:lnTo>
                    <a:pt x="1765" y="482"/>
                  </a:lnTo>
                  <a:close/>
                  <a:moveTo>
                    <a:pt x="45" y="481"/>
                  </a:moveTo>
                  <a:lnTo>
                    <a:pt x="46" y="482"/>
                  </a:lnTo>
                  <a:lnTo>
                    <a:pt x="45" y="481"/>
                  </a:lnTo>
                  <a:close/>
                  <a:moveTo>
                    <a:pt x="46" y="482"/>
                  </a:moveTo>
                  <a:lnTo>
                    <a:pt x="46" y="482"/>
                  </a:lnTo>
                  <a:close/>
                  <a:moveTo>
                    <a:pt x="1766" y="481"/>
                  </a:moveTo>
                  <a:lnTo>
                    <a:pt x="1765" y="482"/>
                  </a:lnTo>
                  <a:lnTo>
                    <a:pt x="1766" y="481"/>
                  </a:lnTo>
                  <a:close/>
                  <a:moveTo>
                    <a:pt x="1784" y="481"/>
                  </a:moveTo>
                  <a:lnTo>
                    <a:pt x="1766" y="481"/>
                  </a:lnTo>
                  <a:lnTo>
                    <a:pt x="1765" y="482"/>
                  </a:lnTo>
                  <a:lnTo>
                    <a:pt x="1783" y="482"/>
                  </a:lnTo>
                  <a:lnTo>
                    <a:pt x="1784" y="481"/>
                  </a:lnTo>
                  <a:close/>
                  <a:moveTo>
                    <a:pt x="45" y="481"/>
                  </a:moveTo>
                  <a:lnTo>
                    <a:pt x="45" y="481"/>
                  </a:lnTo>
                  <a:lnTo>
                    <a:pt x="46" y="482"/>
                  </a:lnTo>
                  <a:lnTo>
                    <a:pt x="45" y="481"/>
                  </a:lnTo>
                  <a:close/>
                  <a:moveTo>
                    <a:pt x="1792" y="472"/>
                  </a:moveTo>
                  <a:lnTo>
                    <a:pt x="1777" y="472"/>
                  </a:lnTo>
                  <a:lnTo>
                    <a:pt x="1776" y="473"/>
                  </a:lnTo>
                  <a:lnTo>
                    <a:pt x="1765" y="482"/>
                  </a:lnTo>
                  <a:lnTo>
                    <a:pt x="1766" y="481"/>
                  </a:lnTo>
                  <a:lnTo>
                    <a:pt x="1784" y="481"/>
                  </a:lnTo>
                  <a:lnTo>
                    <a:pt x="1785" y="481"/>
                  </a:lnTo>
                  <a:lnTo>
                    <a:pt x="1792" y="472"/>
                  </a:lnTo>
                  <a:close/>
                  <a:moveTo>
                    <a:pt x="34" y="472"/>
                  </a:moveTo>
                  <a:lnTo>
                    <a:pt x="35" y="473"/>
                  </a:lnTo>
                  <a:lnTo>
                    <a:pt x="34" y="472"/>
                  </a:lnTo>
                  <a:close/>
                  <a:moveTo>
                    <a:pt x="34" y="472"/>
                  </a:moveTo>
                  <a:lnTo>
                    <a:pt x="35" y="473"/>
                  </a:lnTo>
                  <a:lnTo>
                    <a:pt x="34" y="472"/>
                  </a:lnTo>
                  <a:close/>
                  <a:moveTo>
                    <a:pt x="1776" y="472"/>
                  </a:moveTo>
                  <a:lnTo>
                    <a:pt x="1776" y="473"/>
                  </a:lnTo>
                  <a:lnTo>
                    <a:pt x="1776" y="472"/>
                  </a:lnTo>
                  <a:close/>
                  <a:moveTo>
                    <a:pt x="1777" y="472"/>
                  </a:moveTo>
                  <a:lnTo>
                    <a:pt x="1776" y="472"/>
                  </a:lnTo>
                  <a:lnTo>
                    <a:pt x="1776" y="473"/>
                  </a:lnTo>
                  <a:lnTo>
                    <a:pt x="1777" y="472"/>
                  </a:lnTo>
                  <a:close/>
                  <a:moveTo>
                    <a:pt x="1799" y="461"/>
                  </a:moveTo>
                  <a:lnTo>
                    <a:pt x="1786" y="461"/>
                  </a:lnTo>
                  <a:lnTo>
                    <a:pt x="1785" y="462"/>
                  </a:lnTo>
                  <a:lnTo>
                    <a:pt x="1776" y="472"/>
                  </a:lnTo>
                  <a:lnTo>
                    <a:pt x="1777" y="472"/>
                  </a:lnTo>
                  <a:lnTo>
                    <a:pt x="1792" y="472"/>
                  </a:lnTo>
                  <a:lnTo>
                    <a:pt x="1795" y="468"/>
                  </a:lnTo>
                  <a:lnTo>
                    <a:pt x="1799" y="461"/>
                  </a:lnTo>
                  <a:close/>
                  <a:moveTo>
                    <a:pt x="34" y="472"/>
                  </a:moveTo>
                  <a:lnTo>
                    <a:pt x="34" y="472"/>
                  </a:lnTo>
                  <a:close/>
                  <a:moveTo>
                    <a:pt x="24" y="461"/>
                  </a:moveTo>
                  <a:lnTo>
                    <a:pt x="25" y="462"/>
                  </a:lnTo>
                  <a:lnTo>
                    <a:pt x="25" y="461"/>
                  </a:lnTo>
                  <a:lnTo>
                    <a:pt x="24" y="461"/>
                  </a:lnTo>
                  <a:close/>
                  <a:moveTo>
                    <a:pt x="25" y="461"/>
                  </a:moveTo>
                  <a:lnTo>
                    <a:pt x="25" y="462"/>
                  </a:lnTo>
                  <a:lnTo>
                    <a:pt x="25" y="461"/>
                  </a:lnTo>
                  <a:close/>
                  <a:moveTo>
                    <a:pt x="1786" y="461"/>
                  </a:moveTo>
                  <a:lnTo>
                    <a:pt x="1785" y="462"/>
                  </a:lnTo>
                  <a:lnTo>
                    <a:pt x="1786" y="461"/>
                  </a:lnTo>
                  <a:close/>
                  <a:moveTo>
                    <a:pt x="1786" y="461"/>
                  </a:moveTo>
                  <a:lnTo>
                    <a:pt x="1786" y="461"/>
                  </a:lnTo>
                  <a:lnTo>
                    <a:pt x="1785" y="462"/>
                  </a:lnTo>
                  <a:lnTo>
                    <a:pt x="1786" y="461"/>
                  </a:lnTo>
                  <a:close/>
                  <a:moveTo>
                    <a:pt x="1806" y="447"/>
                  </a:moveTo>
                  <a:lnTo>
                    <a:pt x="1793" y="447"/>
                  </a:lnTo>
                  <a:lnTo>
                    <a:pt x="1793" y="448"/>
                  </a:lnTo>
                  <a:lnTo>
                    <a:pt x="1792" y="448"/>
                  </a:lnTo>
                  <a:lnTo>
                    <a:pt x="1786" y="461"/>
                  </a:lnTo>
                  <a:lnTo>
                    <a:pt x="1799" y="461"/>
                  </a:lnTo>
                  <a:lnTo>
                    <a:pt x="1804" y="453"/>
                  </a:lnTo>
                  <a:lnTo>
                    <a:pt x="1806" y="447"/>
                  </a:lnTo>
                  <a:close/>
                  <a:moveTo>
                    <a:pt x="25" y="461"/>
                  </a:moveTo>
                  <a:lnTo>
                    <a:pt x="24" y="461"/>
                  </a:lnTo>
                  <a:lnTo>
                    <a:pt x="25" y="461"/>
                  </a:lnTo>
                  <a:close/>
                  <a:moveTo>
                    <a:pt x="17" y="447"/>
                  </a:moveTo>
                  <a:lnTo>
                    <a:pt x="18" y="448"/>
                  </a:lnTo>
                  <a:lnTo>
                    <a:pt x="17" y="447"/>
                  </a:lnTo>
                  <a:close/>
                  <a:moveTo>
                    <a:pt x="18" y="448"/>
                  </a:moveTo>
                  <a:lnTo>
                    <a:pt x="18" y="448"/>
                  </a:lnTo>
                  <a:close/>
                  <a:moveTo>
                    <a:pt x="1793" y="448"/>
                  </a:moveTo>
                  <a:lnTo>
                    <a:pt x="1793" y="448"/>
                  </a:lnTo>
                  <a:close/>
                  <a:moveTo>
                    <a:pt x="18" y="447"/>
                  </a:moveTo>
                  <a:lnTo>
                    <a:pt x="17" y="447"/>
                  </a:lnTo>
                  <a:lnTo>
                    <a:pt x="18" y="448"/>
                  </a:lnTo>
                  <a:lnTo>
                    <a:pt x="18" y="447"/>
                  </a:lnTo>
                  <a:close/>
                  <a:moveTo>
                    <a:pt x="1808" y="441"/>
                  </a:moveTo>
                  <a:lnTo>
                    <a:pt x="1795" y="441"/>
                  </a:lnTo>
                  <a:lnTo>
                    <a:pt x="1793" y="448"/>
                  </a:lnTo>
                  <a:lnTo>
                    <a:pt x="1793" y="447"/>
                  </a:lnTo>
                  <a:lnTo>
                    <a:pt x="1806" y="447"/>
                  </a:lnTo>
                  <a:lnTo>
                    <a:pt x="1807" y="445"/>
                  </a:lnTo>
                  <a:lnTo>
                    <a:pt x="1808" y="441"/>
                  </a:lnTo>
                  <a:close/>
                  <a:moveTo>
                    <a:pt x="15" y="441"/>
                  </a:moveTo>
                  <a:lnTo>
                    <a:pt x="15" y="441"/>
                  </a:lnTo>
                  <a:close/>
                  <a:moveTo>
                    <a:pt x="1809" y="433"/>
                  </a:moveTo>
                  <a:lnTo>
                    <a:pt x="1797" y="433"/>
                  </a:lnTo>
                  <a:lnTo>
                    <a:pt x="1795" y="441"/>
                  </a:lnTo>
                  <a:lnTo>
                    <a:pt x="1808" y="441"/>
                  </a:lnTo>
                  <a:lnTo>
                    <a:pt x="1809" y="436"/>
                  </a:lnTo>
                  <a:lnTo>
                    <a:pt x="1809" y="433"/>
                  </a:lnTo>
                  <a:close/>
                  <a:moveTo>
                    <a:pt x="15" y="441"/>
                  </a:moveTo>
                  <a:lnTo>
                    <a:pt x="15" y="441"/>
                  </a:lnTo>
                  <a:close/>
                  <a:moveTo>
                    <a:pt x="13" y="434"/>
                  </a:moveTo>
                  <a:lnTo>
                    <a:pt x="13" y="434"/>
                  </a:lnTo>
                  <a:close/>
                  <a:moveTo>
                    <a:pt x="13" y="433"/>
                  </a:moveTo>
                  <a:lnTo>
                    <a:pt x="13" y="433"/>
                  </a:lnTo>
                  <a:lnTo>
                    <a:pt x="13" y="434"/>
                  </a:lnTo>
                  <a:lnTo>
                    <a:pt x="13" y="433"/>
                  </a:lnTo>
                  <a:close/>
                  <a:moveTo>
                    <a:pt x="1811" y="418"/>
                  </a:moveTo>
                  <a:lnTo>
                    <a:pt x="1799" y="418"/>
                  </a:lnTo>
                  <a:lnTo>
                    <a:pt x="1798" y="426"/>
                  </a:lnTo>
                  <a:lnTo>
                    <a:pt x="1797" y="434"/>
                  </a:lnTo>
                  <a:lnTo>
                    <a:pt x="1797" y="433"/>
                  </a:lnTo>
                  <a:lnTo>
                    <a:pt x="1809" y="433"/>
                  </a:lnTo>
                  <a:lnTo>
                    <a:pt x="1810" y="427"/>
                  </a:lnTo>
                  <a:lnTo>
                    <a:pt x="1811" y="418"/>
                  </a:lnTo>
                  <a:close/>
                  <a:moveTo>
                    <a:pt x="12" y="426"/>
                  </a:moveTo>
                  <a:lnTo>
                    <a:pt x="12" y="426"/>
                  </a:lnTo>
                  <a:close/>
                  <a:moveTo>
                    <a:pt x="1798" y="426"/>
                  </a:moveTo>
                  <a:lnTo>
                    <a:pt x="1798" y="426"/>
                  </a:lnTo>
                  <a:close/>
                  <a:moveTo>
                    <a:pt x="1810" y="80"/>
                  </a:moveTo>
                  <a:lnTo>
                    <a:pt x="1798" y="80"/>
                  </a:lnTo>
                  <a:lnTo>
                    <a:pt x="1799" y="89"/>
                  </a:lnTo>
                  <a:lnTo>
                    <a:pt x="1799" y="418"/>
                  </a:lnTo>
                  <a:lnTo>
                    <a:pt x="1811" y="418"/>
                  </a:lnTo>
                  <a:lnTo>
                    <a:pt x="1811" y="88"/>
                  </a:lnTo>
                  <a:lnTo>
                    <a:pt x="1810" y="80"/>
                  </a:lnTo>
                  <a:close/>
                  <a:moveTo>
                    <a:pt x="12" y="88"/>
                  </a:moveTo>
                  <a:lnTo>
                    <a:pt x="12" y="88"/>
                  </a:lnTo>
                  <a:lnTo>
                    <a:pt x="12" y="89"/>
                  </a:lnTo>
                  <a:lnTo>
                    <a:pt x="12" y="88"/>
                  </a:lnTo>
                  <a:close/>
                  <a:moveTo>
                    <a:pt x="1799" y="88"/>
                  </a:moveTo>
                  <a:lnTo>
                    <a:pt x="1799" y="89"/>
                  </a:lnTo>
                  <a:lnTo>
                    <a:pt x="1799" y="88"/>
                  </a:lnTo>
                  <a:close/>
                  <a:moveTo>
                    <a:pt x="12" y="80"/>
                  </a:moveTo>
                  <a:lnTo>
                    <a:pt x="12" y="80"/>
                  </a:lnTo>
                  <a:lnTo>
                    <a:pt x="12" y="81"/>
                  </a:lnTo>
                  <a:lnTo>
                    <a:pt x="12" y="80"/>
                  </a:lnTo>
                  <a:close/>
                  <a:moveTo>
                    <a:pt x="1809" y="73"/>
                  </a:moveTo>
                  <a:lnTo>
                    <a:pt x="1797" y="73"/>
                  </a:lnTo>
                  <a:lnTo>
                    <a:pt x="1798" y="81"/>
                  </a:lnTo>
                  <a:lnTo>
                    <a:pt x="1798" y="80"/>
                  </a:lnTo>
                  <a:lnTo>
                    <a:pt x="1810" y="80"/>
                  </a:lnTo>
                  <a:lnTo>
                    <a:pt x="1810" y="79"/>
                  </a:lnTo>
                  <a:lnTo>
                    <a:pt x="1809" y="73"/>
                  </a:lnTo>
                  <a:close/>
                  <a:moveTo>
                    <a:pt x="13" y="73"/>
                  </a:moveTo>
                  <a:lnTo>
                    <a:pt x="13" y="73"/>
                  </a:lnTo>
                  <a:close/>
                  <a:moveTo>
                    <a:pt x="1797" y="73"/>
                  </a:moveTo>
                  <a:lnTo>
                    <a:pt x="1797" y="73"/>
                  </a:lnTo>
                  <a:close/>
                  <a:moveTo>
                    <a:pt x="1805" y="59"/>
                  </a:moveTo>
                  <a:lnTo>
                    <a:pt x="1793" y="59"/>
                  </a:lnTo>
                  <a:lnTo>
                    <a:pt x="1795" y="66"/>
                  </a:lnTo>
                  <a:lnTo>
                    <a:pt x="1797" y="73"/>
                  </a:lnTo>
                  <a:lnTo>
                    <a:pt x="1809" y="73"/>
                  </a:lnTo>
                  <a:lnTo>
                    <a:pt x="1809" y="71"/>
                  </a:lnTo>
                  <a:lnTo>
                    <a:pt x="1807" y="62"/>
                  </a:lnTo>
                  <a:lnTo>
                    <a:pt x="1805" y="59"/>
                  </a:lnTo>
                  <a:close/>
                  <a:moveTo>
                    <a:pt x="1795" y="65"/>
                  </a:moveTo>
                  <a:lnTo>
                    <a:pt x="1795" y="66"/>
                  </a:lnTo>
                  <a:lnTo>
                    <a:pt x="1795" y="65"/>
                  </a:lnTo>
                  <a:close/>
                  <a:moveTo>
                    <a:pt x="15" y="66"/>
                  </a:moveTo>
                  <a:lnTo>
                    <a:pt x="15" y="66"/>
                  </a:lnTo>
                  <a:close/>
                  <a:moveTo>
                    <a:pt x="18" y="58"/>
                  </a:moveTo>
                  <a:lnTo>
                    <a:pt x="17" y="59"/>
                  </a:lnTo>
                  <a:lnTo>
                    <a:pt x="18" y="59"/>
                  </a:lnTo>
                  <a:lnTo>
                    <a:pt x="18" y="58"/>
                  </a:lnTo>
                  <a:close/>
                  <a:moveTo>
                    <a:pt x="1793" y="59"/>
                  </a:moveTo>
                  <a:lnTo>
                    <a:pt x="1793" y="59"/>
                  </a:lnTo>
                  <a:close/>
                  <a:moveTo>
                    <a:pt x="1799" y="45"/>
                  </a:moveTo>
                  <a:lnTo>
                    <a:pt x="1785" y="45"/>
                  </a:lnTo>
                  <a:lnTo>
                    <a:pt x="1786" y="46"/>
                  </a:lnTo>
                  <a:lnTo>
                    <a:pt x="1793" y="59"/>
                  </a:lnTo>
                  <a:lnTo>
                    <a:pt x="1805" y="59"/>
                  </a:lnTo>
                  <a:lnTo>
                    <a:pt x="1804" y="54"/>
                  </a:lnTo>
                  <a:lnTo>
                    <a:pt x="1799" y="45"/>
                  </a:lnTo>
                  <a:close/>
                  <a:moveTo>
                    <a:pt x="25" y="45"/>
                  </a:moveTo>
                  <a:lnTo>
                    <a:pt x="24" y="46"/>
                  </a:lnTo>
                  <a:lnTo>
                    <a:pt x="25" y="46"/>
                  </a:lnTo>
                  <a:lnTo>
                    <a:pt x="25" y="45"/>
                  </a:lnTo>
                  <a:close/>
                  <a:moveTo>
                    <a:pt x="25" y="46"/>
                  </a:moveTo>
                  <a:lnTo>
                    <a:pt x="24" y="46"/>
                  </a:lnTo>
                  <a:lnTo>
                    <a:pt x="25" y="46"/>
                  </a:lnTo>
                  <a:close/>
                  <a:moveTo>
                    <a:pt x="1786" y="46"/>
                  </a:moveTo>
                  <a:lnTo>
                    <a:pt x="1786" y="46"/>
                  </a:lnTo>
                  <a:close/>
                  <a:moveTo>
                    <a:pt x="1785" y="45"/>
                  </a:moveTo>
                  <a:lnTo>
                    <a:pt x="1786" y="46"/>
                  </a:lnTo>
                  <a:lnTo>
                    <a:pt x="1785" y="45"/>
                  </a:lnTo>
                  <a:close/>
                  <a:moveTo>
                    <a:pt x="25" y="45"/>
                  </a:moveTo>
                  <a:lnTo>
                    <a:pt x="25" y="45"/>
                  </a:lnTo>
                  <a:lnTo>
                    <a:pt x="25" y="46"/>
                  </a:lnTo>
                  <a:lnTo>
                    <a:pt x="25" y="45"/>
                  </a:lnTo>
                  <a:close/>
                  <a:moveTo>
                    <a:pt x="1791" y="34"/>
                  </a:moveTo>
                  <a:lnTo>
                    <a:pt x="1776" y="34"/>
                  </a:lnTo>
                  <a:lnTo>
                    <a:pt x="1777" y="35"/>
                  </a:lnTo>
                  <a:lnTo>
                    <a:pt x="1786" y="46"/>
                  </a:lnTo>
                  <a:lnTo>
                    <a:pt x="1785" y="45"/>
                  </a:lnTo>
                  <a:lnTo>
                    <a:pt x="1799" y="45"/>
                  </a:lnTo>
                  <a:lnTo>
                    <a:pt x="1795" y="39"/>
                  </a:lnTo>
                  <a:lnTo>
                    <a:pt x="1791" y="34"/>
                  </a:lnTo>
                  <a:close/>
                  <a:moveTo>
                    <a:pt x="1777" y="35"/>
                  </a:moveTo>
                  <a:lnTo>
                    <a:pt x="1777" y="35"/>
                  </a:lnTo>
                  <a:close/>
                  <a:moveTo>
                    <a:pt x="1783" y="25"/>
                  </a:moveTo>
                  <a:lnTo>
                    <a:pt x="1765" y="25"/>
                  </a:lnTo>
                  <a:lnTo>
                    <a:pt x="1766" y="25"/>
                  </a:lnTo>
                  <a:lnTo>
                    <a:pt x="1765" y="25"/>
                  </a:lnTo>
                  <a:lnTo>
                    <a:pt x="1777" y="35"/>
                  </a:lnTo>
                  <a:lnTo>
                    <a:pt x="1776" y="34"/>
                  </a:lnTo>
                  <a:lnTo>
                    <a:pt x="1791" y="34"/>
                  </a:lnTo>
                  <a:lnTo>
                    <a:pt x="1785" y="26"/>
                  </a:lnTo>
                  <a:lnTo>
                    <a:pt x="1783" y="25"/>
                  </a:lnTo>
                  <a:close/>
                  <a:moveTo>
                    <a:pt x="35" y="34"/>
                  </a:moveTo>
                  <a:lnTo>
                    <a:pt x="34" y="35"/>
                  </a:lnTo>
                  <a:lnTo>
                    <a:pt x="35" y="34"/>
                  </a:lnTo>
                  <a:close/>
                  <a:moveTo>
                    <a:pt x="46" y="25"/>
                  </a:moveTo>
                  <a:lnTo>
                    <a:pt x="45" y="25"/>
                  </a:lnTo>
                  <a:lnTo>
                    <a:pt x="46" y="25"/>
                  </a:lnTo>
                  <a:close/>
                  <a:moveTo>
                    <a:pt x="46" y="25"/>
                  </a:moveTo>
                  <a:lnTo>
                    <a:pt x="45" y="25"/>
                  </a:lnTo>
                  <a:lnTo>
                    <a:pt x="46" y="25"/>
                  </a:lnTo>
                  <a:close/>
                  <a:moveTo>
                    <a:pt x="1765" y="25"/>
                  </a:moveTo>
                  <a:lnTo>
                    <a:pt x="1765" y="25"/>
                  </a:lnTo>
                  <a:lnTo>
                    <a:pt x="1766" y="25"/>
                  </a:lnTo>
                  <a:lnTo>
                    <a:pt x="1765" y="25"/>
                  </a:lnTo>
                  <a:close/>
                  <a:moveTo>
                    <a:pt x="1765" y="25"/>
                  </a:moveTo>
                  <a:lnTo>
                    <a:pt x="1765" y="25"/>
                  </a:lnTo>
                  <a:lnTo>
                    <a:pt x="1766" y="25"/>
                  </a:lnTo>
                  <a:lnTo>
                    <a:pt x="1765" y="25"/>
                  </a:lnTo>
                  <a:close/>
                  <a:moveTo>
                    <a:pt x="46" y="25"/>
                  </a:moveTo>
                  <a:lnTo>
                    <a:pt x="46" y="25"/>
                  </a:lnTo>
                  <a:close/>
                  <a:moveTo>
                    <a:pt x="1752" y="18"/>
                  </a:moveTo>
                  <a:lnTo>
                    <a:pt x="1765" y="25"/>
                  </a:lnTo>
                  <a:lnTo>
                    <a:pt x="1783" y="25"/>
                  </a:lnTo>
                  <a:lnTo>
                    <a:pt x="1775" y="18"/>
                  </a:lnTo>
                  <a:lnTo>
                    <a:pt x="1752" y="18"/>
                  </a:lnTo>
                  <a:close/>
                  <a:moveTo>
                    <a:pt x="59" y="18"/>
                  </a:moveTo>
                  <a:lnTo>
                    <a:pt x="58" y="18"/>
                  </a:lnTo>
                  <a:lnTo>
                    <a:pt x="59" y="18"/>
                  </a:lnTo>
                  <a:close/>
                  <a:moveTo>
                    <a:pt x="59" y="18"/>
                  </a:moveTo>
                  <a:lnTo>
                    <a:pt x="58" y="18"/>
                  </a:lnTo>
                  <a:lnTo>
                    <a:pt x="59" y="18"/>
                  </a:lnTo>
                  <a:close/>
                  <a:moveTo>
                    <a:pt x="1751" y="18"/>
                  </a:moveTo>
                  <a:lnTo>
                    <a:pt x="1752" y="18"/>
                  </a:lnTo>
                  <a:lnTo>
                    <a:pt x="1751" y="18"/>
                  </a:lnTo>
                  <a:close/>
                  <a:moveTo>
                    <a:pt x="1775" y="18"/>
                  </a:moveTo>
                  <a:lnTo>
                    <a:pt x="1751" y="18"/>
                  </a:lnTo>
                  <a:lnTo>
                    <a:pt x="1752" y="18"/>
                  </a:lnTo>
                  <a:lnTo>
                    <a:pt x="1775" y="18"/>
                  </a:lnTo>
                  <a:close/>
                  <a:moveTo>
                    <a:pt x="1768" y="13"/>
                  </a:moveTo>
                  <a:lnTo>
                    <a:pt x="1737" y="13"/>
                  </a:lnTo>
                  <a:lnTo>
                    <a:pt x="1738" y="14"/>
                  </a:lnTo>
                  <a:lnTo>
                    <a:pt x="1745" y="16"/>
                  </a:lnTo>
                  <a:lnTo>
                    <a:pt x="1752" y="18"/>
                  </a:lnTo>
                  <a:lnTo>
                    <a:pt x="1751" y="18"/>
                  </a:lnTo>
                  <a:lnTo>
                    <a:pt x="1775" y="18"/>
                  </a:lnTo>
                  <a:lnTo>
                    <a:pt x="1772" y="15"/>
                  </a:lnTo>
                  <a:lnTo>
                    <a:pt x="1768" y="13"/>
                  </a:lnTo>
                  <a:close/>
                  <a:moveTo>
                    <a:pt x="59" y="18"/>
                  </a:moveTo>
                  <a:lnTo>
                    <a:pt x="59" y="18"/>
                  </a:lnTo>
                  <a:close/>
                  <a:moveTo>
                    <a:pt x="1745" y="15"/>
                  </a:moveTo>
                  <a:lnTo>
                    <a:pt x="1745" y="16"/>
                  </a:lnTo>
                  <a:lnTo>
                    <a:pt x="1745" y="15"/>
                  </a:lnTo>
                  <a:close/>
                  <a:moveTo>
                    <a:pt x="66" y="15"/>
                  </a:moveTo>
                  <a:lnTo>
                    <a:pt x="66" y="15"/>
                  </a:lnTo>
                  <a:lnTo>
                    <a:pt x="65" y="16"/>
                  </a:lnTo>
                  <a:lnTo>
                    <a:pt x="66" y="15"/>
                  </a:lnTo>
                  <a:close/>
                  <a:moveTo>
                    <a:pt x="1738" y="14"/>
                  </a:moveTo>
                  <a:lnTo>
                    <a:pt x="1738" y="14"/>
                  </a:lnTo>
                  <a:close/>
                  <a:moveTo>
                    <a:pt x="1766" y="12"/>
                  </a:moveTo>
                  <a:lnTo>
                    <a:pt x="1730" y="12"/>
                  </a:lnTo>
                  <a:lnTo>
                    <a:pt x="1738" y="14"/>
                  </a:lnTo>
                  <a:lnTo>
                    <a:pt x="1737" y="13"/>
                  </a:lnTo>
                  <a:lnTo>
                    <a:pt x="1768" y="13"/>
                  </a:lnTo>
                  <a:lnTo>
                    <a:pt x="1766" y="12"/>
                  </a:lnTo>
                  <a:close/>
                  <a:moveTo>
                    <a:pt x="74" y="13"/>
                  </a:moveTo>
                  <a:lnTo>
                    <a:pt x="73" y="13"/>
                  </a:lnTo>
                  <a:lnTo>
                    <a:pt x="73" y="14"/>
                  </a:lnTo>
                  <a:lnTo>
                    <a:pt x="74" y="13"/>
                  </a:lnTo>
                  <a:close/>
                  <a:moveTo>
                    <a:pt x="83" y="12"/>
                  </a:moveTo>
                  <a:lnTo>
                    <a:pt x="81" y="12"/>
                  </a:lnTo>
                  <a:lnTo>
                    <a:pt x="80" y="13"/>
                  </a:lnTo>
                  <a:lnTo>
                    <a:pt x="83" y="12"/>
                  </a:lnTo>
                  <a:close/>
                  <a:moveTo>
                    <a:pt x="1766" y="12"/>
                  </a:moveTo>
                  <a:lnTo>
                    <a:pt x="1722" y="12"/>
                  </a:lnTo>
                  <a:lnTo>
                    <a:pt x="1730" y="13"/>
                  </a:lnTo>
                  <a:lnTo>
                    <a:pt x="1730" y="12"/>
                  </a:lnTo>
                  <a:lnTo>
                    <a:pt x="176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200" name="AutoShape 176">
              <a:extLst>
                <a:ext uri="{FF2B5EF4-FFF2-40B4-BE49-F238E27FC236}">
                  <a16:creationId xmlns:a16="http://schemas.microsoft.com/office/drawing/2014/main" id="{79729F04-4837-456E-9BC3-4548B175B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" y="498"/>
              <a:ext cx="2013" cy="439"/>
            </a:xfrm>
            <a:custGeom>
              <a:avLst/>
              <a:gdLst>
                <a:gd name="T0" fmla="+- 0 4796 3724"/>
                <a:gd name="T1" fmla="*/ T0 w 2013"/>
                <a:gd name="T2" fmla="+- 0 881 498"/>
                <a:gd name="T3" fmla="*/ 881 h 439"/>
                <a:gd name="T4" fmla="+- 0 3819 3724"/>
                <a:gd name="T5" fmla="*/ T4 w 2013"/>
                <a:gd name="T6" fmla="+- 0 881 498"/>
                <a:gd name="T7" fmla="*/ 881 h 439"/>
                <a:gd name="T8" fmla="+- 0 3819 3724"/>
                <a:gd name="T9" fmla="*/ T8 w 2013"/>
                <a:gd name="T10" fmla="+- 0 841 498"/>
                <a:gd name="T11" fmla="*/ 841 h 439"/>
                <a:gd name="T12" fmla="+- 0 3724 3724"/>
                <a:gd name="T13" fmla="*/ T12 w 2013"/>
                <a:gd name="T14" fmla="+- 0 889 498"/>
                <a:gd name="T15" fmla="*/ 889 h 439"/>
                <a:gd name="T16" fmla="+- 0 3819 3724"/>
                <a:gd name="T17" fmla="*/ T16 w 2013"/>
                <a:gd name="T18" fmla="+- 0 936 498"/>
                <a:gd name="T19" fmla="*/ 936 h 439"/>
                <a:gd name="T20" fmla="+- 0 3819 3724"/>
                <a:gd name="T21" fmla="*/ T20 w 2013"/>
                <a:gd name="T22" fmla="+- 0 897 498"/>
                <a:gd name="T23" fmla="*/ 897 h 439"/>
                <a:gd name="T24" fmla="+- 0 4796 3724"/>
                <a:gd name="T25" fmla="*/ T24 w 2013"/>
                <a:gd name="T26" fmla="+- 0 897 498"/>
                <a:gd name="T27" fmla="*/ 897 h 439"/>
                <a:gd name="T28" fmla="+- 0 4796 3724"/>
                <a:gd name="T29" fmla="*/ T28 w 2013"/>
                <a:gd name="T30" fmla="+- 0 881 498"/>
                <a:gd name="T31" fmla="*/ 881 h 439"/>
                <a:gd name="T32" fmla="+- 0 5737 3724"/>
                <a:gd name="T33" fmla="*/ T32 w 2013"/>
                <a:gd name="T34" fmla="+- 0 550 498"/>
                <a:gd name="T35" fmla="*/ 550 h 439"/>
                <a:gd name="T36" fmla="+- 0 5697 3724"/>
                <a:gd name="T37" fmla="*/ T36 w 2013"/>
                <a:gd name="T38" fmla="+- 0 552 498"/>
                <a:gd name="T39" fmla="*/ 552 h 439"/>
                <a:gd name="T40" fmla="+- 0 5694 3724"/>
                <a:gd name="T41" fmla="*/ T40 w 2013"/>
                <a:gd name="T42" fmla="+- 0 498 498"/>
                <a:gd name="T43" fmla="*/ 498 h 439"/>
                <a:gd name="T44" fmla="+- 0 5679 3724"/>
                <a:gd name="T45" fmla="*/ T44 w 2013"/>
                <a:gd name="T46" fmla="+- 0 499 498"/>
                <a:gd name="T47" fmla="*/ 499 h 439"/>
                <a:gd name="T48" fmla="+- 0 5681 3724"/>
                <a:gd name="T49" fmla="*/ T48 w 2013"/>
                <a:gd name="T50" fmla="+- 0 553 498"/>
                <a:gd name="T51" fmla="*/ 553 h 439"/>
                <a:gd name="T52" fmla="+- 0 5642 3724"/>
                <a:gd name="T53" fmla="*/ T52 w 2013"/>
                <a:gd name="T54" fmla="+- 0 555 498"/>
                <a:gd name="T55" fmla="*/ 555 h 439"/>
                <a:gd name="T56" fmla="+- 0 5694 3724"/>
                <a:gd name="T57" fmla="*/ T56 w 2013"/>
                <a:gd name="T58" fmla="+- 0 648 498"/>
                <a:gd name="T59" fmla="*/ 648 h 439"/>
                <a:gd name="T60" fmla="+- 0 5729 3724"/>
                <a:gd name="T61" fmla="*/ T60 w 2013"/>
                <a:gd name="T62" fmla="+- 0 569 498"/>
                <a:gd name="T63" fmla="*/ 569 h 439"/>
                <a:gd name="T64" fmla="+- 0 5737 3724"/>
                <a:gd name="T65" fmla="*/ T64 w 2013"/>
                <a:gd name="T66" fmla="+- 0 550 498"/>
                <a:gd name="T67" fmla="*/ 550 h 43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2013" h="439">
                  <a:moveTo>
                    <a:pt x="1072" y="383"/>
                  </a:moveTo>
                  <a:lnTo>
                    <a:pt x="95" y="383"/>
                  </a:lnTo>
                  <a:lnTo>
                    <a:pt x="95" y="343"/>
                  </a:lnTo>
                  <a:lnTo>
                    <a:pt x="0" y="391"/>
                  </a:lnTo>
                  <a:lnTo>
                    <a:pt x="95" y="438"/>
                  </a:lnTo>
                  <a:lnTo>
                    <a:pt x="95" y="399"/>
                  </a:lnTo>
                  <a:lnTo>
                    <a:pt x="1072" y="399"/>
                  </a:lnTo>
                  <a:lnTo>
                    <a:pt x="1072" y="383"/>
                  </a:lnTo>
                  <a:close/>
                  <a:moveTo>
                    <a:pt x="2013" y="52"/>
                  </a:moveTo>
                  <a:lnTo>
                    <a:pt x="1973" y="54"/>
                  </a:lnTo>
                  <a:lnTo>
                    <a:pt x="1970" y="0"/>
                  </a:lnTo>
                  <a:lnTo>
                    <a:pt x="1955" y="1"/>
                  </a:lnTo>
                  <a:lnTo>
                    <a:pt x="1957" y="55"/>
                  </a:lnTo>
                  <a:lnTo>
                    <a:pt x="1918" y="57"/>
                  </a:lnTo>
                  <a:lnTo>
                    <a:pt x="1970" y="150"/>
                  </a:lnTo>
                  <a:lnTo>
                    <a:pt x="2005" y="71"/>
                  </a:lnTo>
                  <a:lnTo>
                    <a:pt x="2013" y="52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201" name="Picture 175">
              <a:extLst>
                <a:ext uri="{FF2B5EF4-FFF2-40B4-BE49-F238E27FC236}">
                  <a16:creationId xmlns:a16="http://schemas.microsoft.com/office/drawing/2014/main" id="{A4734B8A-3AAE-4AC0-817C-E7E4A25346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" y="1141"/>
              <a:ext cx="1809" cy="1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2" name="Text Box 174">
              <a:extLst>
                <a:ext uri="{FF2B5EF4-FFF2-40B4-BE49-F238E27FC236}">
                  <a16:creationId xmlns:a16="http://schemas.microsoft.com/office/drawing/2014/main" id="{53D2928D-4ADB-4BAD-AD12-CC79ECEBBF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" y="-235"/>
              <a:ext cx="2268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75"/>
                </a:lnSpc>
                <a:spcAft>
                  <a:spcPts val="0"/>
                </a:spcAft>
              </a:pPr>
              <a:r>
                <a:rPr lang="it-IT" sz="85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Centrale</a:t>
              </a:r>
              <a:r>
                <a:rPr lang="it-IT" sz="850" b="1" spc="145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telecardiologia</a:t>
              </a:r>
              <a:r>
                <a:rPr lang="it-IT" sz="1000" b="1" dirty="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1</a:t>
              </a:r>
              <a:endParaRPr lang="it-IT" sz="10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03" name="Text Box 173">
              <a:extLst>
                <a:ext uri="{FF2B5EF4-FFF2-40B4-BE49-F238E27FC236}">
                  <a16:creationId xmlns:a16="http://schemas.microsoft.com/office/drawing/2014/main" id="{7857CC9E-CFB0-4986-8320-7FE102489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8" y="-235"/>
              <a:ext cx="73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75"/>
                </a:lnSpc>
                <a:spcAft>
                  <a:spcPts val="0"/>
                </a:spcAft>
              </a:pPr>
              <a:r>
                <a:rPr lang="it-IT" sz="850" b="1" spc="-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Paziente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04" name="Text Box 172">
              <a:extLst>
                <a:ext uri="{FF2B5EF4-FFF2-40B4-BE49-F238E27FC236}">
                  <a16:creationId xmlns:a16="http://schemas.microsoft.com/office/drawing/2014/main" id="{81296BD9-B6E3-4B97-A666-920A5190E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0" y="-235"/>
              <a:ext cx="2369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975"/>
                </a:lnSpc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Ambulatorio</a:t>
              </a:r>
              <a:r>
                <a:rPr lang="it-IT" sz="850" b="1" spc="11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SC</a:t>
              </a:r>
              <a:r>
                <a:rPr lang="it-IT" sz="850" b="1" spc="11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ospedaliero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05" name="Text Box 171">
              <a:extLst>
                <a:ext uri="{FF2B5EF4-FFF2-40B4-BE49-F238E27FC236}">
                  <a16:creationId xmlns:a16="http://schemas.microsoft.com/office/drawing/2014/main" id="{407F8A6A-621F-497B-81D2-5F59513D5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6" y="197"/>
              <a:ext cx="18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79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17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06" name="Text Box 170">
              <a:extLst>
                <a:ext uri="{FF2B5EF4-FFF2-40B4-BE49-F238E27FC236}">
                  <a16:creationId xmlns:a16="http://schemas.microsoft.com/office/drawing/2014/main" id="{E0BB5F36-8DAF-4647-AFA6-9D551C26C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" y="727"/>
              <a:ext cx="146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8255" indent="90170">
                <a:lnSpc>
                  <a:spcPct val="1050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Telecontrollo delle</a:t>
              </a:r>
              <a:r>
                <a:rPr lang="it-IT" sz="70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condizioni</a:t>
              </a:r>
              <a:r>
                <a:rPr lang="it-IT" sz="700" spc="2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del</a:t>
              </a:r>
              <a:r>
                <a:rPr lang="it-IT" sz="700" spc="5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paziente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07" name="Text Box 169">
              <a:extLst>
                <a:ext uri="{FF2B5EF4-FFF2-40B4-BE49-F238E27FC236}">
                  <a16:creationId xmlns:a16="http://schemas.microsoft.com/office/drawing/2014/main" id="{65D5128B-BF1C-432A-A737-731D04F1E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9" y="733"/>
              <a:ext cx="140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78765" marR="9525" indent="-279400">
                <a:lnSpc>
                  <a:spcPct val="1050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Inserimento</a:t>
              </a:r>
              <a:r>
                <a:rPr lang="it-IT" sz="700" spc="6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parametri</a:t>
              </a:r>
              <a:r>
                <a:rPr lang="it-IT" sz="700" spc="-18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nell’App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08" name="Text Box 168">
              <a:extLst>
                <a:ext uri="{FF2B5EF4-FFF2-40B4-BE49-F238E27FC236}">
                  <a16:creationId xmlns:a16="http://schemas.microsoft.com/office/drawing/2014/main" id="{D8FA2FB4-CFF4-480D-B684-AD8CC4CC2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2" y="1645"/>
              <a:ext cx="202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79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09" name="Text Box 167">
              <a:extLst>
                <a:ext uri="{FF2B5EF4-FFF2-40B4-BE49-F238E27FC236}">
                  <a16:creationId xmlns:a16="http://schemas.microsoft.com/office/drawing/2014/main" id="{BAFDDD61-0178-406E-909C-D9445D0A9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1" y="1564"/>
              <a:ext cx="60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indent="-635" algn="ctr">
                <a:lnSpc>
                  <a:spcPct val="105000"/>
                </a:lnSpc>
                <a:spcAft>
                  <a:spcPts val="0"/>
                </a:spcAft>
              </a:pPr>
              <a:r>
                <a:rPr lang="it-IT" sz="550" dirty="0" err="1">
                  <a:effectLst/>
                  <a:latin typeface="Arial MT"/>
                  <a:ea typeface="Arial MT"/>
                  <a:cs typeface="Arial MT"/>
                </a:rPr>
                <a:t>Alert</a:t>
              </a:r>
              <a:r>
                <a:rPr lang="it-IT" sz="550" dirty="0">
                  <a:effectLst/>
                  <a:latin typeface="Arial MT"/>
                  <a:ea typeface="Arial MT"/>
                  <a:cs typeface="Arial MT"/>
                </a:rPr>
                <a:t> per</a:t>
              </a:r>
              <a:r>
                <a:rPr lang="it-IT" sz="55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 dirty="0">
                  <a:effectLst/>
                  <a:latin typeface="Arial MT"/>
                  <a:ea typeface="Arial MT"/>
                  <a:cs typeface="Arial MT"/>
                </a:rPr>
                <a:t>valori</a:t>
              </a:r>
              <a:r>
                <a:rPr lang="it-IT" sz="55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 dirty="0">
                  <a:effectLst/>
                  <a:latin typeface="Arial MT"/>
                  <a:ea typeface="Arial MT"/>
                  <a:cs typeface="Arial MT"/>
                </a:rPr>
                <a:t>sopra/sotto soglia?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10" name="Text Box 166">
              <a:extLst>
                <a:ext uri="{FF2B5EF4-FFF2-40B4-BE49-F238E27FC236}">
                  <a16:creationId xmlns:a16="http://schemas.microsoft.com/office/drawing/2014/main" id="{7C053290-2C07-4849-A5C0-9BAD90266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" y="1340"/>
              <a:ext cx="1821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R="11430" indent="-635" algn="ctr">
                <a:lnSpc>
                  <a:spcPct val="105000"/>
                </a:lnSpc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Esami e visite previste dal programma di follow up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11" name="Text Box 165">
              <a:extLst>
                <a:ext uri="{FF2B5EF4-FFF2-40B4-BE49-F238E27FC236}">
                  <a16:creationId xmlns:a16="http://schemas.microsoft.com/office/drawing/2014/main" id="{77FC8B4D-AA00-4FDE-9F4F-02072965F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2381"/>
              <a:ext cx="1704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93065">
                <a:lnSpc>
                  <a:spcPts val="795"/>
                </a:lnSpc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 marR="11430" indent="1270" algn="ctr">
                <a:lnSpc>
                  <a:spcPct val="105000"/>
                </a:lnSpc>
                <a:spcBef>
                  <a:spcPts val="270"/>
                </a:spcBef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Visualizzazione</a:t>
              </a:r>
              <a:r>
                <a:rPr lang="it-IT" sz="7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parametri</a:t>
              </a:r>
              <a:r>
                <a:rPr lang="it-IT" sz="7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sopra/sottosoglia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12" name="Text Box 164">
              <a:extLst>
                <a:ext uri="{FF2B5EF4-FFF2-40B4-BE49-F238E27FC236}">
                  <a16:creationId xmlns:a16="http://schemas.microsoft.com/office/drawing/2014/main" id="{483DCB97-DE15-45D9-AA0E-169D104F0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9" y="2224"/>
              <a:ext cx="18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79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18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13" name="Text Box 163">
              <a:extLst>
                <a:ext uri="{FF2B5EF4-FFF2-40B4-BE49-F238E27FC236}">
                  <a16:creationId xmlns:a16="http://schemas.microsoft.com/office/drawing/2014/main" id="{DCF0760B-8BFF-4631-A13C-39F51C4BF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3210"/>
              <a:ext cx="1672" cy="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R="11430" algn="ctr">
                <a:lnSpc>
                  <a:spcPct val="105000"/>
                </a:lnSpc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Verifica, tramite cruscotto, del setting di presa in carico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14" name="Text Box 162">
              <a:extLst>
                <a:ext uri="{FF2B5EF4-FFF2-40B4-BE49-F238E27FC236}">
                  <a16:creationId xmlns:a16="http://schemas.microsoft.com/office/drawing/2014/main" id="{06357E4B-0CBC-40AF-B03D-2187968FF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9" y="3328"/>
              <a:ext cx="993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R="11430" algn="ctr">
                <a:lnSpc>
                  <a:spcPct val="105000"/>
                </a:lnSpc>
                <a:spcAft>
                  <a:spcPts val="0"/>
                </a:spcAft>
              </a:pPr>
              <a:r>
                <a:rPr lang="it-IT" sz="550" dirty="0" err="1">
                  <a:effectLst/>
                  <a:latin typeface="Arial MT"/>
                  <a:ea typeface="Arial MT"/>
                  <a:cs typeface="Arial MT"/>
                </a:rPr>
                <a:t>Televisita</a:t>
              </a:r>
              <a:r>
                <a:rPr lang="it-IT" sz="550" dirty="0">
                  <a:effectLst/>
                  <a:latin typeface="Arial MT"/>
                  <a:ea typeface="Arial MT"/>
                  <a:cs typeface="Arial MT"/>
                </a:rPr>
                <a:t> necessaria?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15" name="Text Box 161">
              <a:extLst>
                <a:ext uri="{FF2B5EF4-FFF2-40B4-BE49-F238E27FC236}">
                  <a16:creationId xmlns:a16="http://schemas.microsoft.com/office/drawing/2014/main" id="{24F2F296-A57D-43AA-A92A-DF5229C33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8" y="3361"/>
              <a:ext cx="14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79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16" name="Text Box 160">
              <a:extLst>
                <a:ext uri="{FF2B5EF4-FFF2-40B4-BE49-F238E27FC236}">
                  <a16:creationId xmlns:a16="http://schemas.microsoft.com/office/drawing/2014/main" id="{8ADB0AD6-B0C5-44E4-8D83-35852F37B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0" y="3442"/>
              <a:ext cx="180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79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19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17" name="Text Box 159">
              <a:extLst>
                <a:ext uri="{FF2B5EF4-FFF2-40B4-BE49-F238E27FC236}">
                  <a16:creationId xmlns:a16="http://schemas.microsoft.com/office/drawing/2014/main" id="{4B2E89F3-515F-4C90-ABD2-0CA3115B8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" y="3959"/>
              <a:ext cx="1546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44450">
                <a:lnSpc>
                  <a:spcPts val="800"/>
                </a:lnSpc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Segnalazione</a:t>
              </a:r>
              <a:r>
                <a:rPr lang="it-IT" sz="700" spc="4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alert</a:t>
              </a:r>
              <a:r>
                <a:rPr lang="it-IT" sz="1000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2</a:t>
              </a:r>
              <a:r>
                <a:rPr lang="it-IT" sz="450" spc="145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al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Bef>
                  <a:spcPts val="50"/>
                </a:spcBef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cardiologo</a:t>
              </a:r>
              <a:r>
                <a:rPr lang="it-IT" sz="700" spc="4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di</a:t>
              </a:r>
              <a:r>
                <a:rPr lang="it-IT" sz="700" spc="6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riferimento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18" name="Text Box 158">
              <a:extLst>
                <a:ext uri="{FF2B5EF4-FFF2-40B4-BE49-F238E27FC236}">
                  <a16:creationId xmlns:a16="http://schemas.microsoft.com/office/drawing/2014/main" id="{1ED8EBDA-7B9D-4753-BBAF-551D8CB83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7" y="3959"/>
              <a:ext cx="1282" cy="1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509905">
                <a:lnSpc>
                  <a:spcPts val="795"/>
                </a:lnSpc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Aft>
                  <a:spcPts val="0"/>
                </a:spcAft>
              </a:pPr>
              <a:r>
                <a:rPr lang="it-IT" sz="800" dirty="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 marL="311150">
                <a:lnSpc>
                  <a:spcPts val="580"/>
                </a:lnSpc>
                <a:spcBef>
                  <a:spcPts val="680"/>
                </a:spcBef>
                <a:spcAft>
                  <a:spcPts val="0"/>
                </a:spcAft>
              </a:pPr>
              <a:r>
                <a:rPr lang="it-IT" sz="550" dirty="0">
                  <a:effectLst/>
                  <a:latin typeface="Arial MT"/>
                  <a:ea typeface="Arial MT"/>
                  <a:cs typeface="Arial MT"/>
                </a:rPr>
                <a:t>Modifica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 marL="276225" marR="29845" indent="-276860">
                <a:lnSpc>
                  <a:spcPts val="660"/>
                </a:lnSpc>
                <a:spcBef>
                  <a:spcPts val="75"/>
                </a:spcBef>
                <a:spcAft>
                  <a:spcPts val="0"/>
                </a:spcAft>
                <a:tabLst>
                  <a:tab pos="334010" algn="l"/>
                </a:tabLs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No	</a:t>
              </a:r>
              <a:r>
                <a:rPr lang="it-IT" sz="550" dirty="0">
                  <a:effectLst/>
                  <a:latin typeface="Arial MT"/>
                  <a:ea typeface="Arial MT"/>
                  <a:cs typeface="Arial MT"/>
                </a:rPr>
                <a:t>terapia</a:t>
              </a:r>
              <a:r>
                <a:rPr lang="it-IT" sz="550" spc="5" dirty="0"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 dirty="0">
                  <a:effectLst/>
                  <a:latin typeface="Arial MT"/>
                  <a:ea typeface="Arial MT"/>
                  <a:cs typeface="Arial MT"/>
                </a:rPr>
                <a:t>farmacologica?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Aft>
                  <a:spcPts val="0"/>
                </a:spcAft>
              </a:pPr>
              <a:r>
                <a:rPr lang="it-IT" sz="600" dirty="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Bef>
                  <a:spcPts val="35"/>
                </a:spcBef>
                <a:spcAft>
                  <a:spcPts val="0"/>
                </a:spcAft>
              </a:pPr>
              <a:r>
                <a:rPr lang="it-IT" sz="450" dirty="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 marL="474345">
                <a:spcAft>
                  <a:spcPts val="0"/>
                </a:spcAft>
              </a:pPr>
              <a:endParaRPr lang="it-IT" sz="700" dirty="0">
                <a:effectLst/>
                <a:latin typeface="Arial MT"/>
                <a:ea typeface="Arial MT"/>
                <a:cs typeface="Arial MT"/>
              </a:endParaRPr>
            </a:p>
            <a:p>
              <a:pPr marL="474345"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219" name="Text Box 157">
              <a:extLst>
                <a:ext uri="{FF2B5EF4-FFF2-40B4-BE49-F238E27FC236}">
                  <a16:creationId xmlns:a16="http://schemas.microsoft.com/office/drawing/2014/main" id="{629ABAD9-CF6B-4C3A-8691-92C478C44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7" y="5587"/>
              <a:ext cx="102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795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Modifica</a:t>
              </a:r>
              <a:r>
                <a:rPr lang="it-IT" sz="700" spc="4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terapia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 marL="36195">
                <a:spcBef>
                  <a:spcPts val="50"/>
                </a:spcBef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farmacologica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</p:grpSp>
      <p:sp>
        <p:nvSpPr>
          <p:cNvPr id="220" name="Text Box 153">
            <a:extLst>
              <a:ext uri="{FF2B5EF4-FFF2-40B4-BE49-F238E27FC236}">
                <a16:creationId xmlns:a16="http://schemas.microsoft.com/office/drawing/2014/main" id="{4AAAC816-E895-4399-B097-CE5EF334C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1023" y="2879408"/>
            <a:ext cx="4156232" cy="1800860"/>
          </a:xfrm>
          <a:prstGeom prst="rect">
            <a:avLst/>
          </a:pr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73025" marR="83185">
              <a:lnSpc>
                <a:spcPct val="106000"/>
              </a:lnSpc>
              <a:spcBef>
                <a:spcPts val="335"/>
              </a:spcBef>
              <a:spcAft>
                <a:spcPts val="0"/>
              </a:spcAft>
            </a:pPr>
            <a:r>
              <a:rPr lang="it-IT" sz="100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1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La Centrale di </a:t>
            </a:r>
            <a:r>
              <a:rPr lang="it-IT" sz="850" b="1" dirty="0">
                <a:solidFill>
                  <a:srgbClr val="00338D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telecardiologia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prevede un ambulatorio con </a:t>
            </a:r>
            <a:r>
              <a:rPr lang="it-IT" sz="850" b="1" dirty="0">
                <a:solidFill>
                  <a:srgbClr val="00338D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tecnici di fisiopatologia cardiologica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che </a:t>
            </a:r>
            <a:r>
              <a:rPr lang="it-IT" sz="850" b="1" dirty="0">
                <a:solidFill>
                  <a:srgbClr val="00338D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monitorano tutti i pazienti arruolati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dai cardiologi ospedalieri.</a:t>
            </a:r>
          </a:p>
          <a:p>
            <a:pPr marL="73025" marR="83185">
              <a:lnSpc>
                <a:spcPct val="106000"/>
              </a:lnSpc>
              <a:spcBef>
                <a:spcPts val="335"/>
              </a:spcBef>
              <a:spcAft>
                <a:spcPts val="0"/>
              </a:spcAft>
            </a:pP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100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2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La </a:t>
            </a:r>
            <a:r>
              <a:rPr lang="it-IT" sz="850" b="1" dirty="0">
                <a:solidFill>
                  <a:srgbClr val="00338D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gestione degli </a:t>
            </a:r>
            <a:r>
              <a:rPr lang="it-IT" sz="850" b="1" i="1" dirty="0" err="1">
                <a:solidFill>
                  <a:srgbClr val="00338D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alert</a:t>
            </a:r>
            <a:r>
              <a:rPr lang="it-IT" sz="850" b="1" i="1" dirty="0">
                <a:solidFill>
                  <a:srgbClr val="00338D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it-IT" sz="85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prevede che il tecnico di fisiopatologia cardiologica segnali il paziente al medico che ha in carico l’assistito in quel determinato momento del percorso. </a:t>
            </a:r>
          </a:p>
          <a:p>
            <a:pPr marL="73025" marR="83185">
              <a:lnSpc>
                <a:spcPct val="106000"/>
              </a:lnSpc>
              <a:spcBef>
                <a:spcPts val="335"/>
              </a:spcBef>
              <a:spcAft>
                <a:spcPts val="0"/>
              </a:spcAft>
            </a:pPr>
            <a:r>
              <a:rPr lang="it-IT" sz="850" b="1" dirty="0">
                <a:solidFill>
                  <a:srgbClr val="00338D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Assistito preso in carico</a:t>
            </a:r>
            <a:r>
              <a:rPr lang="it-IT" sz="1100" dirty="0">
                <a:latin typeface="Arial MT"/>
                <a:ea typeface="Arial MT"/>
                <a:cs typeface="Arial MT"/>
              </a:rPr>
              <a:t> </a:t>
            </a:r>
            <a:r>
              <a:rPr lang="it-IT" sz="850" b="1" dirty="0">
                <a:solidFill>
                  <a:srgbClr val="00338D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dall’ospedale </a:t>
            </a:r>
            <a:r>
              <a:rPr lang="it-IT" sz="850" dirty="0">
                <a:solidFill>
                  <a:srgbClr val="00338D"/>
                </a:solidFill>
                <a:effectLst/>
                <a:latin typeface="Wingdings" panose="05000000000000000000" pitchFamily="2" charset="2"/>
                <a:ea typeface="Arial MT"/>
                <a:cs typeface="Arial MT"/>
              </a:rPr>
              <a:t>à</a:t>
            </a:r>
            <a:r>
              <a:rPr lang="it-IT" sz="850" dirty="0">
                <a:solidFill>
                  <a:srgbClr val="00338D"/>
                </a:solidFill>
                <a:effectLst/>
                <a:latin typeface="Times New Roman" panose="02020603050405020304" pitchFamily="18" charset="0"/>
                <a:ea typeface="Arial MT"/>
                <a:cs typeface="Arial MT"/>
              </a:rPr>
              <a:t> </a:t>
            </a:r>
            <a:r>
              <a:rPr lang="it-IT" sz="850" b="1" dirty="0">
                <a:solidFill>
                  <a:srgbClr val="00338D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cardiologo dell’ambulatorio ospedaliero</a:t>
            </a:r>
            <a:endParaRPr lang="it-IT" sz="1100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8A56AB8-BA88-449E-A0B1-A0907086CC62}"/>
              </a:ext>
            </a:extLst>
          </p:cNvPr>
          <p:cNvSpPr/>
          <p:nvPr/>
        </p:nvSpPr>
        <p:spPr>
          <a:xfrm>
            <a:off x="7821023" y="1995099"/>
            <a:ext cx="4002768" cy="742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6000"/>
              </a:lnSpc>
              <a:spcBef>
                <a:spcPts val="275"/>
              </a:spcBef>
              <a:spcAft>
                <a:spcPts val="0"/>
              </a:spcAft>
            </a:pPr>
            <a:r>
              <a:rPr lang="it-IT" sz="1200" i="1" dirty="0">
                <a:latin typeface="Arial" panose="020B0604020202020204" pitchFamily="34" charset="0"/>
                <a:ea typeface="Arial MT"/>
                <a:cs typeface="Arial MT"/>
              </a:rPr>
              <a:t>Paziente</a:t>
            </a:r>
            <a:r>
              <a:rPr lang="it-IT" sz="1200" i="1" spc="5" dirty="0"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it-IT" sz="1200" i="1" dirty="0">
                <a:latin typeface="Arial" panose="020B0604020202020204" pitchFamily="34" charset="0"/>
                <a:ea typeface="Arial MT"/>
                <a:cs typeface="Arial MT"/>
              </a:rPr>
              <a:t>classe NYHA II, III, IV</a:t>
            </a:r>
            <a:r>
              <a:rPr lang="it-IT" sz="1200" i="1" spc="-225" dirty="0"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it-IT" sz="1200" i="1" dirty="0">
                <a:latin typeface="Arial" panose="020B0604020202020204" pitchFamily="34" charset="0"/>
                <a:ea typeface="Arial MT"/>
                <a:cs typeface="Arial MT"/>
              </a:rPr>
              <a:t>seguito</a:t>
            </a:r>
            <a:r>
              <a:rPr lang="it-IT" sz="1200" i="1" spc="-35" dirty="0"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it-IT" sz="1200" i="1" dirty="0">
                <a:latin typeface="Arial" panose="020B0604020202020204" pitchFamily="34" charset="0"/>
                <a:ea typeface="Arial MT"/>
                <a:cs typeface="Arial MT"/>
              </a:rPr>
              <a:t>in</a:t>
            </a:r>
            <a:r>
              <a:rPr lang="it-IT" sz="1200" i="1" spc="-20" dirty="0"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it-IT" sz="1200" b="1" i="1" dirty="0">
                <a:latin typeface="Arial" panose="020B0604020202020204" pitchFamily="34" charset="0"/>
                <a:ea typeface="Arial MT"/>
                <a:cs typeface="Arial MT"/>
              </a:rPr>
              <a:t>Telecontrollo</a:t>
            </a:r>
            <a:r>
              <a:rPr lang="it-IT" sz="1200" i="1" dirty="0">
                <a:latin typeface="Arial" panose="020B0604020202020204" pitchFamily="34" charset="0"/>
                <a:ea typeface="Arial MT"/>
                <a:cs typeface="Arial MT"/>
              </a:rPr>
              <a:t>:</a:t>
            </a:r>
            <a:endParaRPr lang="it-IT" sz="1200" dirty="0">
              <a:latin typeface="Arial MT"/>
              <a:ea typeface="Arial MT"/>
              <a:cs typeface="Arial MT"/>
            </a:endParaRPr>
          </a:p>
          <a:p>
            <a:pPr marL="342900" marR="722630" lvl="0" indent="-342900">
              <a:lnSpc>
                <a:spcPct val="106000"/>
              </a:lnSpc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03200" algn="l"/>
              </a:tabLst>
            </a:pPr>
            <a:r>
              <a:rPr lang="it-IT" sz="1200" i="1" spc="-10" dirty="0">
                <a:latin typeface="Arial" panose="020B0604020202020204" pitchFamily="34" charset="0"/>
                <a:ea typeface="Arial MT"/>
                <a:cs typeface="Arial MT"/>
              </a:rPr>
              <a:t>Pazienti con device</a:t>
            </a:r>
            <a:r>
              <a:rPr lang="it-IT" sz="1200" i="1" spc="-235" dirty="0"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it-IT" sz="1200" i="1" dirty="0">
                <a:latin typeface="Arial" panose="020B0604020202020204" pitchFamily="34" charset="0"/>
                <a:ea typeface="Arial MT"/>
                <a:cs typeface="Arial MT"/>
              </a:rPr>
              <a:t>impiantabile</a:t>
            </a:r>
            <a:endParaRPr lang="it-IT" sz="1200" dirty="0">
              <a:latin typeface="Arial MT"/>
              <a:ea typeface="Arial MT"/>
              <a:cs typeface="Arial MT"/>
            </a:endParaRPr>
          </a:p>
          <a:p>
            <a:pPr marL="342900" marR="132080" lvl="0" indent="-342900">
              <a:lnSpc>
                <a:spcPct val="106000"/>
              </a:lnSpc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03200" algn="l"/>
              </a:tabLst>
            </a:pPr>
            <a:r>
              <a:rPr lang="it-IT" sz="1200" i="1" spc="-10" dirty="0">
                <a:latin typeface="Arial" panose="020B0604020202020204" pitchFamily="34" charset="0"/>
                <a:ea typeface="Arial MT"/>
                <a:cs typeface="Arial MT"/>
              </a:rPr>
              <a:t>Pazienti arruolati dal </a:t>
            </a:r>
            <a:r>
              <a:rPr lang="it-IT" sz="1200" i="1" spc="-5" dirty="0">
                <a:latin typeface="Arial" panose="020B0604020202020204" pitchFamily="34" charset="0"/>
                <a:ea typeface="Arial MT"/>
                <a:cs typeface="Arial MT"/>
              </a:rPr>
              <a:t>cardiologo</a:t>
            </a:r>
            <a:r>
              <a:rPr lang="it-IT" sz="1200" i="1" spc="-235" dirty="0"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it-IT" sz="1200" i="1" dirty="0">
                <a:latin typeface="Arial" panose="020B0604020202020204" pitchFamily="34" charset="0"/>
                <a:ea typeface="Arial MT"/>
                <a:cs typeface="Arial MT"/>
              </a:rPr>
              <a:t>dell’ospedale</a:t>
            </a:r>
            <a:endParaRPr lang="it-IT" sz="1200" dirty="0">
              <a:effectLst/>
              <a:latin typeface="Arial MT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569699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69FADE-19B0-44F3-B9CF-93F0AF7C2ADB}"/>
              </a:ext>
            </a:extLst>
          </p:cNvPr>
          <p:cNvSpPr txBox="1"/>
          <p:nvPr/>
        </p:nvSpPr>
        <p:spPr>
          <a:xfrm>
            <a:off x="554591" y="6356350"/>
            <a:ext cx="609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Terapia e follow up – pazienti seguiti in monitoraggio in remoto</a:t>
            </a:r>
            <a:endParaRPr lang="it-IT" dirty="0"/>
          </a:p>
        </p:txBody>
      </p:sp>
      <p:sp>
        <p:nvSpPr>
          <p:cNvPr id="173" name="AutoShape 245">
            <a:extLst>
              <a:ext uri="{FF2B5EF4-FFF2-40B4-BE49-F238E27FC236}">
                <a16:creationId xmlns:a16="http://schemas.microsoft.com/office/drawing/2014/main" id="{DC157009-5540-474C-9CE4-0F9338CA9B69}"/>
              </a:ext>
            </a:extLst>
          </p:cNvPr>
          <p:cNvSpPr>
            <a:spLocks/>
          </p:cNvSpPr>
          <p:nvPr/>
        </p:nvSpPr>
        <p:spPr bwMode="auto">
          <a:xfrm>
            <a:off x="725261" y="2005966"/>
            <a:ext cx="245745" cy="3582035"/>
          </a:xfrm>
          <a:custGeom>
            <a:avLst/>
            <a:gdLst>
              <a:gd name="T0" fmla="+- 0 1137 1136"/>
              <a:gd name="T1" fmla="*/ T0 w 387"/>
              <a:gd name="T2" fmla="+- 0 574 516"/>
              <a:gd name="T3" fmla="*/ 574 h 5641"/>
              <a:gd name="T4" fmla="+- 0 1194 1136"/>
              <a:gd name="T5" fmla="*/ T4 w 387"/>
              <a:gd name="T6" fmla="+- 0 6156 516"/>
              <a:gd name="T7" fmla="*/ 6156 h 5641"/>
              <a:gd name="T8" fmla="+- 0 1208 1136"/>
              <a:gd name="T9" fmla="*/ T8 w 387"/>
              <a:gd name="T10" fmla="+- 0 6133 516"/>
              <a:gd name="T11" fmla="*/ 6133 h 5641"/>
              <a:gd name="T12" fmla="+- 0 1189 1136"/>
              <a:gd name="T13" fmla="*/ T12 w 387"/>
              <a:gd name="T14" fmla="+- 0 6129 516"/>
              <a:gd name="T15" fmla="*/ 6129 h 5641"/>
              <a:gd name="T16" fmla="+- 0 1169 1136"/>
              <a:gd name="T17" fmla="*/ T16 w 387"/>
              <a:gd name="T18" fmla="+- 0 6113 516"/>
              <a:gd name="T19" fmla="*/ 6113 h 5641"/>
              <a:gd name="T20" fmla="+- 0 1161 1136"/>
              <a:gd name="T21" fmla="*/ T20 w 387"/>
              <a:gd name="T22" fmla="+- 0 6096 516"/>
              <a:gd name="T23" fmla="*/ 6096 h 5641"/>
              <a:gd name="T24" fmla="+- 0 1161 1136"/>
              <a:gd name="T25" fmla="*/ T24 w 387"/>
              <a:gd name="T26" fmla="+- 0 578 516"/>
              <a:gd name="T27" fmla="*/ 578 h 5641"/>
              <a:gd name="T28" fmla="+- 0 1173 1136"/>
              <a:gd name="T29" fmla="*/ T28 w 387"/>
              <a:gd name="T30" fmla="+- 0 555 516"/>
              <a:gd name="T31" fmla="*/ 555 h 5641"/>
              <a:gd name="T32" fmla="+- 0 1188 1136"/>
              <a:gd name="T33" fmla="*/ T32 w 387"/>
              <a:gd name="T34" fmla="+- 0 544 516"/>
              <a:gd name="T35" fmla="*/ 544 h 5641"/>
              <a:gd name="T36" fmla="+- 0 1501 1136"/>
              <a:gd name="T37" fmla="*/ T36 w 387"/>
              <a:gd name="T38" fmla="+- 0 537 516"/>
              <a:gd name="T39" fmla="*/ 537 h 5641"/>
              <a:gd name="T40" fmla="+- 0 1449 1136"/>
              <a:gd name="T41" fmla="*/ T40 w 387"/>
              <a:gd name="T42" fmla="+- 0 6133 516"/>
              <a:gd name="T43" fmla="*/ 6133 h 5641"/>
              <a:gd name="T44" fmla="+- 0 1449 1136"/>
              <a:gd name="T45" fmla="*/ T44 w 387"/>
              <a:gd name="T46" fmla="+- 0 6133 516"/>
              <a:gd name="T47" fmla="*/ 6133 h 5641"/>
              <a:gd name="T48" fmla="+- 0 1450 1136"/>
              <a:gd name="T49" fmla="*/ T48 w 387"/>
              <a:gd name="T50" fmla="+- 0 6133 516"/>
              <a:gd name="T51" fmla="*/ 6133 h 5641"/>
              <a:gd name="T52" fmla="+- 0 1200 1136"/>
              <a:gd name="T53" fmla="*/ T52 w 387"/>
              <a:gd name="T54" fmla="+- 0 6132 516"/>
              <a:gd name="T55" fmla="*/ 6132 h 5641"/>
              <a:gd name="T56" fmla="+- 0 1461 1136"/>
              <a:gd name="T57" fmla="*/ T56 w 387"/>
              <a:gd name="T58" fmla="+- 0 6132 516"/>
              <a:gd name="T59" fmla="*/ 6132 h 5641"/>
              <a:gd name="T60" fmla="+- 0 1188 1136"/>
              <a:gd name="T61" fmla="*/ T60 w 387"/>
              <a:gd name="T62" fmla="+- 0 6129 516"/>
              <a:gd name="T63" fmla="*/ 6129 h 5641"/>
              <a:gd name="T64" fmla="+- 0 1469 1136"/>
              <a:gd name="T65" fmla="*/ T64 w 387"/>
              <a:gd name="T66" fmla="+- 0 6129 516"/>
              <a:gd name="T67" fmla="*/ 6129 h 5641"/>
              <a:gd name="T68" fmla="+- 0 1188 1136"/>
              <a:gd name="T69" fmla="*/ T68 w 387"/>
              <a:gd name="T70" fmla="+- 0 6129 516"/>
              <a:gd name="T71" fmla="*/ 6129 h 5641"/>
              <a:gd name="T72" fmla="+- 0 1477 1136"/>
              <a:gd name="T73" fmla="*/ T72 w 387"/>
              <a:gd name="T74" fmla="+- 0 6125 516"/>
              <a:gd name="T75" fmla="*/ 6125 h 5641"/>
              <a:gd name="T76" fmla="+- 0 1510 1136"/>
              <a:gd name="T77" fmla="*/ T76 w 387"/>
              <a:gd name="T78" fmla="+- 0 6125 516"/>
              <a:gd name="T79" fmla="*/ 6125 h 5641"/>
              <a:gd name="T80" fmla="+- 0 1181 1136"/>
              <a:gd name="T81" fmla="*/ T80 w 387"/>
              <a:gd name="T82" fmla="+- 0 6125 516"/>
              <a:gd name="T83" fmla="*/ 6125 h 5641"/>
              <a:gd name="T84" fmla="+- 0 1180 1136"/>
              <a:gd name="T85" fmla="*/ T84 w 387"/>
              <a:gd name="T86" fmla="+- 0 6124 516"/>
              <a:gd name="T87" fmla="*/ 6124 h 5641"/>
              <a:gd name="T88" fmla="+- 0 1175 1136"/>
              <a:gd name="T89" fmla="*/ T88 w 387"/>
              <a:gd name="T90" fmla="+- 0 6120 516"/>
              <a:gd name="T91" fmla="*/ 6120 h 5641"/>
              <a:gd name="T92" fmla="+- 0 1513 1136"/>
              <a:gd name="T93" fmla="*/ T92 w 387"/>
              <a:gd name="T94" fmla="+- 0 6120 516"/>
              <a:gd name="T95" fmla="*/ 6120 h 5641"/>
              <a:gd name="T96" fmla="+- 0 1514 1136"/>
              <a:gd name="T97" fmla="*/ T96 w 387"/>
              <a:gd name="T98" fmla="+- 0 6118 516"/>
              <a:gd name="T99" fmla="*/ 6118 h 5641"/>
              <a:gd name="T100" fmla="+- 0 1169 1136"/>
              <a:gd name="T101" fmla="*/ T100 w 387"/>
              <a:gd name="T102" fmla="+- 0 6113 516"/>
              <a:gd name="T103" fmla="*/ 6113 h 5641"/>
              <a:gd name="T104" fmla="+- 0 1489 1136"/>
              <a:gd name="T105" fmla="*/ T104 w 387"/>
              <a:gd name="T106" fmla="+- 0 6113 516"/>
              <a:gd name="T107" fmla="*/ 6113 h 5641"/>
              <a:gd name="T108" fmla="+- 0 1491 1136"/>
              <a:gd name="T109" fmla="*/ T108 w 387"/>
              <a:gd name="T110" fmla="+- 0 6111 516"/>
              <a:gd name="T111" fmla="*/ 6111 h 5641"/>
              <a:gd name="T112" fmla="+- 0 1164 1136"/>
              <a:gd name="T113" fmla="*/ T112 w 387"/>
              <a:gd name="T114" fmla="+- 0 6103 516"/>
              <a:gd name="T115" fmla="*/ 6103 h 5641"/>
              <a:gd name="T116" fmla="+- 0 1495 1136"/>
              <a:gd name="T117" fmla="*/ T116 w 387"/>
              <a:gd name="T118" fmla="+- 0 6102 516"/>
              <a:gd name="T119" fmla="*/ 6102 h 5641"/>
              <a:gd name="T120" fmla="+- 0 1521 1136"/>
              <a:gd name="T121" fmla="*/ T120 w 387"/>
              <a:gd name="T122" fmla="+- 0 6096 516"/>
              <a:gd name="T123" fmla="*/ 6096 h 5641"/>
              <a:gd name="T124" fmla="+- 0 1161 1136"/>
              <a:gd name="T125" fmla="*/ T124 w 387"/>
              <a:gd name="T126" fmla="+- 0 6094 516"/>
              <a:gd name="T127" fmla="*/ 6094 h 5641"/>
              <a:gd name="T128" fmla="+- 0 1498 1136"/>
              <a:gd name="T129" fmla="*/ T128 w 387"/>
              <a:gd name="T130" fmla="+- 0 6093 516"/>
              <a:gd name="T131" fmla="*/ 6093 h 5641"/>
              <a:gd name="T132" fmla="+- 0 1161 1136"/>
              <a:gd name="T133" fmla="*/ T132 w 387"/>
              <a:gd name="T134" fmla="+- 0 6093 516"/>
              <a:gd name="T135" fmla="*/ 6093 h 5641"/>
              <a:gd name="T136" fmla="+- 0 1522 1136"/>
              <a:gd name="T137" fmla="*/ T136 w 387"/>
              <a:gd name="T138" fmla="+- 0 6083 516"/>
              <a:gd name="T139" fmla="*/ 6083 h 5641"/>
              <a:gd name="T140" fmla="+- 0 1522 1136"/>
              <a:gd name="T141" fmla="*/ T140 w 387"/>
              <a:gd name="T142" fmla="+- 0 589 516"/>
              <a:gd name="T143" fmla="*/ 589 h 5641"/>
              <a:gd name="T144" fmla="+- 0 1160 1136"/>
              <a:gd name="T145" fmla="*/ T144 w 387"/>
              <a:gd name="T146" fmla="+- 0 6084 516"/>
              <a:gd name="T147" fmla="*/ 6084 h 5641"/>
              <a:gd name="T148" fmla="+- 0 1498 1136"/>
              <a:gd name="T149" fmla="*/ T148 w 387"/>
              <a:gd name="T150" fmla="+- 0 589 516"/>
              <a:gd name="T151" fmla="*/ 589 h 5641"/>
              <a:gd name="T152" fmla="+- 0 1498 1136"/>
              <a:gd name="T153" fmla="*/ T152 w 387"/>
              <a:gd name="T154" fmla="+- 0 589 516"/>
              <a:gd name="T155" fmla="*/ 589 h 5641"/>
              <a:gd name="T156" fmla="+- 0 1161 1136"/>
              <a:gd name="T157" fmla="*/ T156 w 387"/>
              <a:gd name="T158" fmla="+- 0 578 516"/>
              <a:gd name="T159" fmla="*/ 578 h 5641"/>
              <a:gd name="T160" fmla="+- 0 1497 1136"/>
              <a:gd name="T161" fmla="*/ T160 w 387"/>
              <a:gd name="T162" fmla="+- 0 579 516"/>
              <a:gd name="T163" fmla="*/ 579 h 5641"/>
              <a:gd name="T164" fmla="+- 0 1495 1136"/>
              <a:gd name="T165" fmla="*/ T164 w 387"/>
              <a:gd name="T166" fmla="+- 0 571 516"/>
              <a:gd name="T167" fmla="*/ 571 h 5641"/>
              <a:gd name="T168" fmla="+- 0 1164 1136"/>
              <a:gd name="T169" fmla="*/ T168 w 387"/>
              <a:gd name="T170" fmla="+- 0 569 516"/>
              <a:gd name="T171" fmla="*/ 569 h 5641"/>
              <a:gd name="T172" fmla="+- 0 1519 1136"/>
              <a:gd name="T173" fmla="*/ T172 w 387"/>
              <a:gd name="T174" fmla="+- 0 569 516"/>
              <a:gd name="T175" fmla="*/ 569 h 5641"/>
              <a:gd name="T176" fmla="+- 0 1490 1136"/>
              <a:gd name="T177" fmla="*/ T176 w 387"/>
              <a:gd name="T178" fmla="+- 0 561 516"/>
              <a:gd name="T179" fmla="*/ 561 h 5641"/>
              <a:gd name="T180" fmla="+- 0 1168 1136"/>
              <a:gd name="T181" fmla="*/ T180 w 387"/>
              <a:gd name="T182" fmla="+- 0 562 516"/>
              <a:gd name="T183" fmla="*/ 562 h 5641"/>
              <a:gd name="T184" fmla="+- 0 1489 1136"/>
              <a:gd name="T185" fmla="*/ T184 w 387"/>
              <a:gd name="T186" fmla="+- 0 560 516"/>
              <a:gd name="T187" fmla="*/ 560 h 5641"/>
              <a:gd name="T188" fmla="+- 0 1169 1136"/>
              <a:gd name="T189" fmla="*/ T188 w 387"/>
              <a:gd name="T190" fmla="+- 0 560 516"/>
              <a:gd name="T191" fmla="*/ 560 h 5641"/>
              <a:gd name="T192" fmla="+- 0 1173 1136"/>
              <a:gd name="T193" fmla="*/ T192 w 387"/>
              <a:gd name="T194" fmla="+- 0 555 516"/>
              <a:gd name="T195" fmla="*/ 555 h 5641"/>
              <a:gd name="T196" fmla="+- 0 1485 1136"/>
              <a:gd name="T197" fmla="*/ T196 w 387"/>
              <a:gd name="T198" fmla="+- 0 555 516"/>
              <a:gd name="T199" fmla="*/ 555 h 5641"/>
              <a:gd name="T200" fmla="+- 0 1174 1136"/>
              <a:gd name="T201" fmla="*/ T200 w 387"/>
              <a:gd name="T202" fmla="+- 0 554 516"/>
              <a:gd name="T203" fmla="*/ 554 h 5641"/>
              <a:gd name="T204" fmla="+- 0 1182 1136"/>
              <a:gd name="T205" fmla="*/ T204 w 387"/>
              <a:gd name="T206" fmla="+- 0 548 516"/>
              <a:gd name="T207" fmla="*/ 548 h 5641"/>
              <a:gd name="T208" fmla="+- 0 1477 1136"/>
              <a:gd name="T209" fmla="*/ T208 w 387"/>
              <a:gd name="T210" fmla="+- 0 549 516"/>
              <a:gd name="T211" fmla="*/ 549 h 5641"/>
              <a:gd name="T212" fmla="+- 0 1469 1136"/>
              <a:gd name="T213" fmla="*/ T212 w 387"/>
              <a:gd name="T214" fmla="+- 0 544 516"/>
              <a:gd name="T215" fmla="*/ 544 h 5641"/>
              <a:gd name="T216" fmla="+- 0 1181 1136"/>
              <a:gd name="T217" fmla="*/ T216 w 387"/>
              <a:gd name="T218" fmla="+- 0 549 516"/>
              <a:gd name="T219" fmla="*/ 549 h 5641"/>
              <a:gd name="T220" fmla="+- 0 1189 1136"/>
              <a:gd name="T221" fmla="*/ T220 w 387"/>
              <a:gd name="T222" fmla="+- 0 544 516"/>
              <a:gd name="T223" fmla="*/ 544 h 5641"/>
              <a:gd name="T224" fmla="+- 0 1506 1136"/>
              <a:gd name="T225" fmla="*/ T224 w 387"/>
              <a:gd name="T226" fmla="+- 0 544 516"/>
              <a:gd name="T227" fmla="*/ 544 h 5641"/>
              <a:gd name="T228" fmla="+- 0 1504 1136"/>
              <a:gd name="T229" fmla="*/ T228 w 387"/>
              <a:gd name="T230" fmla="+- 0 541 516"/>
              <a:gd name="T231" fmla="*/ 541 h 5641"/>
              <a:gd name="T232" fmla="+- 0 1198 1136"/>
              <a:gd name="T233" fmla="*/ T232 w 387"/>
              <a:gd name="T234" fmla="+- 0 541 516"/>
              <a:gd name="T235" fmla="*/ 541 h 5641"/>
              <a:gd name="T236" fmla="+- 0 1504 1136"/>
              <a:gd name="T237" fmla="*/ T236 w 387"/>
              <a:gd name="T238" fmla="+- 0 541 516"/>
              <a:gd name="T239" fmla="*/ 541 h 5641"/>
              <a:gd name="T240" fmla="+- 0 1200 1136"/>
              <a:gd name="T241" fmla="*/ T240 w 387"/>
              <a:gd name="T242" fmla="+- 0 541 516"/>
              <a:gd name="T243" fmla="*/ 541 h 5641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  <a:cxn ang="0">
                <a:pos x="T25" y="T27"/>
              </a:cxn>
              <a:cxn ang="0">
                <a:pos x="T29" y="T31"/>
              </a:cxn>
              <a:cxn ang="0">
                <a:pos x="T33" y="T35"/>
              </a:cxn>
              <a:cxn ang="0">
                <a:pos x="T37" y="T39"/>
              </a:cxn>
              <a:cxn ang="0">
                <a:pos x="T41" y="T43"/>
              </a:cxn>
              <a:cxn ang="0">
                <a:pos x="T45" y="T47"/>
              </a:cxn>
              <a:cxn ang="0">
                <a:pos x="T49" y="T51"/>
              </a:cxn>
              <a:cxn ang="0">
                <a:pos x="T53" y="T55"/>
              </a:cxn>
              <a:cxn ang="0">
                <a:pos x="T57" y="T59"/>
              </a:cxn>
              <a:cxn ang="0">
                <a:pos x="T61" y="T63"/>
              </a:cxn>
              <a:cxn ang="0">
                <a:pos x="T65" y="T67"/>
              </a:cxn>
              <a:cxn ang="0">
                <a:pos x="T69" y="T71"/>
              </a:cxn>
              <a:cxn ang="0">
                <a:pos x="T73" y="T75"/>
              </a:cxn>
              <a:cxn ang="0">
                <a:pos x="T77" y="T79"/>
              </a:cxn>
              <a:cxn ang="0">
                <a:pos x="T81" y="T83"/>
              </a:cxn>
              <a:cxn ang="0">
                <a:pos x="T85" y="T87"/>
              </a:cxn>
              <a:cxn ang="0">
                <a:pos x="T89" y="T91"/>
              </a:cxn>
              <a:cxn ang="0">
                <a:pos x="T93" y="T95"/>
              </a:cxn>
              <a:cxn ang="0">
                <a:pos x="T97" y="T99"/>
              </a:cxn>
              <a:cxn ang="0">
                <a:pos x="T101" y="T103"/>
              </a:cxn>
              <a:cxn ang="0">
                <a:pos x="T105" y="T107"/>
              </a:cxn>
              <a:cxn ang="0">
                <a:pos x="T109" y="T111"/>
              </a:cxn>
              <a:cxn ang="0">
                <a:pos x="T113" y="T115"/>
              </a:cxn>
              <a:cxn ang="0">
                <a:pos x="T117" y="T119"/>
              </a:cxn>
              <a:cxn ang="0">
                <a:pos x="T121" y="T123"/>
              </a:cxn>
              <a:cxn ang="0">
                <a:pos x="T125" y="T127"/>
              </a:cxn>
              <a:cxn ang="0">
                <a:pos x="T129" y="T131"/>
              </a:cxn>
              <a:cxn ang="0">
                <a:pos x="T133" y="T135"/>
              </a:cxn>
              <a:cxn ang="0">
                <a:pos x="T137" y="T139"/>
              </a:cxn>
              <a:cxn ang="0">
                <a:pos x="T141" y="T143"/>
              </a:cxn>
              <a:cxn ang="0">
                <a:pos x="T145" y="T147"/>
              </a:cxn>
              <a:cxn ang="0">
                <a:pos x="T149" y="T151"/>
              </a:cxn>
              <a:cxn ang="0">
                <a:pos x="T153" y="T155"/>
              </a:cxn>
              <a:cxn ang="0">
                <a:pos x="T157" y="T159"/>
              </a:cxn>
              <a:cxn ang="0">
                <a:pos x="T161" y="T163"/>
              </a:cxn>
              <a:cxn ang="0">
                <a:pos x="T165" y="T167"/>
              </a:cxn>
              <a:cxn ang="0">
                <a:pos x="T169" y="T171"/>
              </a:cxn>
              <a:cxn ang="0">
                <a:pos x="T173" y="T175"/>
              </a:cxn>
              <a:cxn ang="0">
                <a:pos x="T177" y="T179"/>
              </a:cxn>
              <a:cxn ang="0">
                <a:pos x="T181" y="T183"/>
              </a:cxn>
              <a:cxn ang="0">
                <a:pos x="T185" y="T187"/>
              </a:cxn>
              <a:cxn ang="0">
                <a:pos x="T189" y="T191"/>
              </a:cxn>
              <a:cxn ang="0">
                <a:pos x="T193" y="T195"/>
              </a:cxn>
              <a:cxn ang="0">
                <a:pos x="T197" y="T199"/>
              </a:cxn>
              <a:cxn ang="0">
                <a:pos x="T201" y="T203"/>
              </a:cxn>
              <a:cxn ang="0">
                <a:pos x="T205" y="T207"/>
              </a:cxn>
              <a:cxn ang="0">
                <a:pos x="T209" y="T211"/>
              </a:cxn>
              <a:cxn ang="0">
                <a:pos x="T213" y="T215"/>
              </a:cxn>
              <a:cxn ang="0">
                <a:pos x="T217" y="T219"/>
              </a:cxn>
              <a:cxn ang="0">
                <a:pos x="T221" y="T223"/>
              </a:cxn>
              <a:cxn ang="0">
                <a:pos x="T225" y="T227"/>
              </a:cxn>
              <a:cxn ang="0">
                <a:pos x="T229" y="T231"/>
              </a:cxn>
              <a:cxn ang="0">
                <a:pos x="T233" y="T235"/>
              </a:cxn>
              <a:cxn ang="0">
                <a:pos x="T237" y="T239"/>
              </a:cxn>
              <a:cxn ang="0">
                <a:pos x="T241" y="T243"/>
              </a:cxn>
            </a:cxnLst>
            <a:rect l="0" t="0" r="r" b="b"/>
            <a:pathLst>
              <a:path w="387" h="5641">
                <a:moveTo>
                  <a:pt x="314" y="0"/>
                </a:moveTo>
                <a:lnTo>
                  <a:pt x="72" y="0"/>
                </a:lnTo>
                <a:lnTo>
                  <a:pt x="58" y="2"/>
                </a:lnTo>
                <a:lnTo>
                  <a:pt x="44" y="6"/>
                </a:lnTo>
                <a:lnTo>
                  <a:pt x="32" y="13"/>
                </a:lnTo>
                <a:lnTo>
                  <a:pt x="21" y="21"/>
                </a:lnTo>
                <a:lnTo>
                  <a:pt x="12" y="32"/>
                </a:lnTo>
                <a:lnTo>
                  <a:pt x="6" y="44"/>
                </a:lnTo>
                <a:lnTo>
                  <a:pt x="1" y="58"/>
                </a:lnTo>
                <a:lnTo>
                  <a:pt x="0" y="72"/>
                </a:lnTo>
                <a:lnTo>
                  <a:pt x="0" y="5569"/>
                </a:lnTo>
                <a:lnTo>
                  <a:pt x="1" y="5583"/>
                </a:lnTo>
                <a:lnTo>
                  <a:pt x="6" y="5597"/>
                </a:lnTo>
                <a:lnTo>
                  <a:pt x="12" y="5609"/>
                </a:lnTo>
                <a:lnTo>
                  <a:pt x="21" y="5620"/>
                </a:lnTo>
                <a:lnTo>
                  <a:pt x="32" y="5629"/>
                </a:lnTo>
                <a:lnTo>
                  <a:pt x="44" y="5635"/>
                </a:lnTo>
                <a:lnTo>
                  <a:pt x="58" y="5640"/>
                </a:lnTo>
                <a:lnTo>
                  <a:pt x="72" y="5641"/>
                </a:lnTo>
                <a:lnTo>
                  <a:pt x="314" y="5641"/>
                </a:lnTo>
                <a:lnTo>
                  <a:pt x="328" y="5640"/>
                </a:lnTo>
                <a:lnTo>
                  <a:pt x="342" y="5635"/>
                </a:lnTo>
                <a:lnTo>
                  <a:pt x="354" y="5629"/>
                </a:lnTo>
                <a:lnTo>
                  <a:pt x="365" y="5620"/>
                </a:lnTo>
                <a:lnTo>
                  <a:pt x="367" y="5617"/>
                </a:lnTo>
                <a:lnTo>
                  <a:pt x="73" y="5617"/>
                </a:lnTo>
                <a:lnTo>
                  <a:pt x="72" y="5617"/>
                </a:lnTo>
                <a:lnTo>
                  <a:pt x="73" y="5617"/>
                </a:lnTo>
                <a:lnTo>
                  <a:pt x="66" y="5616"/>
                </a:lnTo>
                <a:lnTo>
                  <a:pt x="64" y="5616"/>
                </a:lnTo>
                <a:lnTo>
                  <a:pt x="61" y="5616"/>
                </a:lnTo>
                <a:lnTo>
                  <a:pt x="62" y="5616"/>
                </a:lnTo>
                <a:lnTo>
                  <a:pt x="55" y="5614"/>
                </a:lnTo>
                <a:lnTo>
                  <a:pt x="54" y="5614"/>
                </a:lnTo>
                <a:lnTo>
                  <a:pt x="52" y="5613"/>
                </a:lnTo>
                <a:lnTo>
                  <a:pt x="53" y="5613"/>
                </a:lnTo>
                <a:lnTo>
                  <a:pt x="47" y="5609"/>
                </a:lnTo>
                <a:lnTo>
                  <a:pt x="46" y="5609"/>
                </a:lnTo>
                <a:lnTo>
                  <a:pt x="44" y="5608"/>
                </a:lnTo>
                <a:lnTo>
                  <a:pt x="45" y="5608"/>
                </a:lnTo>
                <a:lnTo>
                  <a:pt x="39" y="5604"/>
                </a:lnTo>
                <a:lnTo>
                  <a:pt x="37" y="5602"/>
                </a:lnTo>
                <a:lnTo>
                  <a:pt x="33" y="5597"/>
                </a:lnTo>
                <a:lnTo>
                  <a:pt x="31" y="5595"/>
                </a:lnTo>
                <a:lnTo>
                  <a:pt x="32" y="5595"/>
                </a:lnTo>
                <a:lnTo>
                  <a:pt x="28" y="5588"/>
                </a:lnTo>
                <a:lnTo>
                  <a:pt x="27" y="5586"/>
                </a:lnTo>
                <a:lnTo>
                  <a:pt x="25" y="5580"/>
                </a:lnTo>
                <a:lnTo>
                  <a:pt x="25" y="5577"/>
                </a:lnTo>
                <a:lnTo>
                  <a:pt x="24" y="5569"/>
                </a:lnTo>
                <a:lnTo>
                  <a:pt x="24" y="74"/>
                </a:lnTo>
                <a:lnTo>
                  <a:pt x="25" y="64"/>
                </a:lnTo>
                <a:lnTo>
                  <a:pt x="25" y="62"/>
                </a:lnTo>
                <a:lnTo>
                  <a:pt x="27" y="55"/>
                </a:lnTo>
                <a:lnTo>
                  <a:pt x="28" y="53"/>
                </a:lnTo>
                <a:lnTo>
                  <a:pt x="32" y="46"/>
                </a:lnTo>
                <a:lnTo>
                  <a:pt x="31" y="46"/>
                </a:lnTo>
                <a:lnTo>
                  <a:pt x="33" y="44"/>
                </a:lnTo>
                <a:lnTo>
                  <a:pt x="37" y="39"/>
                </a:lnTo>
                <a:lnTo>
                  <a:pt x="39" y="37"/>
                </a:lnTo>
                <a:lnTo>
                  <a:pt x="44" y="33"/>
                </a:lnTo>
                <a:lnTo>
                  <a:pt x="46" y="32"/>
                </a:lnTo>
                <a:lnTo>
                  <a:pt x="53" y="28"/>
                </a:lnTo>
                <a:lnTo>
                  <a:pt x="52" y="28"/>
                </a:lnTo>
                <a:lnTo>
                  <a:pt x="54" y="28"/>
                </a:lnTo>
                <a:lnTo>
                  <a:pt x="55" y="28"/>
                </a:lnTo>
                <a:lnTo>
                  <a:pt x="62" y="25"/>
                </a:lnTo>
                <a:lnTo>
                  <a:pt x="61" y="25"/>
                </a:lnTo>
                <a:lnTo>
                  <a:pt x="64" y="25"/>
                </a:lnTo>
                <a:lnTo>
                  <a:pt x="66" y="25"/>
                </a:lnTo>
                <a:lnTo>
                  <a:pt x="73" y="24"/>
                </a:lnTo>
                <a:lnTo>
                  <a:pt x="367" y="24"/>
                </a:lnTo>
                <a:lnTo>
                  <a:pt x="365" y="21"/>
                </a:lnTo>
                <a:lnTo>
                  <a:pt x="354" y="13"/>
                </a:lnTo>
                <a:lnTo>
                  <a:pt x="342" y="6"/>
                </a:lnTo>
                <a:lnTo>
                  <a:pt x="328" y="2"/>
                </a:lnTo>
                <a:lnTo>
                  <a:pt x="314" y="0"/>
                </a:lnTo>
                <a:close/>
                <a:moveTo>
                  <a:pt x="73" y="5617"/>
                </a:moveTo>
                <a:lnTo>
                  <a:pt x="72" y="5617"/>
                </a:lnTo>
                <a:lnTo>
                  <a:pt x="73" y="5617"/>
                </a:lnTo>
                <a:close/>
                <a:moveTo>
                  <a:pt x="313" y="5617"/>
                </a:moveTo>
                <a:lnTo>
                  <a:pt x="73" y="5617"/>
                </a:lnTo>
                <a:lnTo>
                  <a:pt x="313" y="5617"/>
                </a:lnTo>
                <a:close/>
                <a:moveTo>
                  <a:pt x="368" y="5616"/>
                </a:moveTo>
                <a:lnTo>
                  <a:pt x="325" y="5616"/>
                </a:lnTo>
                <a:lnTo>
                  <a:pt x="322" y="5616"/>
                </a:lnTo>
                <a:lnTo>
                  <a:pt x="320" y="5616"/>
                </a:lnTo>
                <a:lnTo>
                  <a:pt x="313" y="5617"/>
                </a:lnTo>
                <a:lnTo>
                  <a:pt x="314" y="5617"/>
                </a:lnTo>
                <a:lnTo>
                  <a:pt x="367" y="5617"/>
                </a:lnTo>
                <a:lnTo>
                  <a:pt x="368" y="5616"/>
                </a:lnTo>
                <a:lnTo>
                  <a:pt x="322" y="5616"/>
                </a:lnTo>
                <a:lnTo>
                  <a:pt x="323" y="5616"/>
                </a:lnTo>
                <a:lnTo>
                  <a:pt x="368" y="5616"/>
                </a:lnTo>
                <a:close/>
                <a:moveTo>
                  <a:pt x="367" y="5617"/>
                </a:moveTo>
                <a:lnTo>
                  <a:pt x="314" y="5617"/>
                </a:lnTo>
                <a:lnTo>
                  <a:pt x="313" y="5617"/>
                </a:lnTo>
                <a:lnTo>
                  <a:pt x="367" y="5617"/>
                </a:lnTo>
                <a:close/>
                <a:moveTo>
                  <a:pt x="61" y="5616"/>
                </a:moveTo>
                <a:lnTo>
                  <a:pt x="64" y="5616"/>
                </a:lnTo>
                <a:lnTo>
                  <a:pt x="62" y="5616"/>
                </a:lnTo>
                <a:lnTo>
                  <a:pt x="61" y="5616"/>
                </a:lnTo>
                <a:close/>
                <a:moveTo>
                  <a:pt x="62" y="5616"/>
                </a:moveTo>
                <a:lnTo>
                  <a:pt x="64" y="5616"/>
                </a:lnTo>
                <a:lnTo>
                  <a:pt x="66" y="5616"/>
                </a:lnTo>
                <a:lnTo>
                  <a:pt x="62" y="5616"/>
                </a:lnTo>
                <a:close/>
                <a:moveTo>
                  <a:pt x="325" y="5616"/>
                </a:moveTo>
                <a:lnTo>
                  <a:pt x="323" y="5616"/>
                </a:lnTo>
                <a:lnTo>
                  <a:pt x="322" y="5616"/>
                </a:lnTo>
                <a:lnTo>
                  <a:pt x="325" y="5616"/>
                </a:lnTo>
                <a:close/>
                <a:moveTo>
                  <a:pt x="333" y="5613"/>
                </a:moveTo>
                <a:lnTo>
                  <a:pt x="323" y="5616"/>
                </a:lnTo>
                <a:lnTo>
                  <a:pt x="325" y="5616"/>
                </a:lnTo>
                <a:lnTo>
                  <a:pt x="368" y="5616"/>
                </a:lnTo>
                <a:lnTo>
                  <a:pt x="370" y="5614"/>
                </a:lnTo>
                <a:lnTo>
                  <a:pt x="332" y="5614"/>
                </a:lnTo>
                <a:lnTo>
                  <a:pt x="333" y="5613"/>
                </a:lnTo>
                <a:close/>
                <a:moveTo>
                  <a:pt x="62" y="5616"/>
                </a:moveTo>
                <a:lnTo>
                  <a:pt x="61" y="5616"/>
                </a:lnTo>
                <a:lnTo>
                  <a:pt x="62" y="5616"/>
                </a:lnTo>
                <a:close/>
                <a:moveTo>
                  <a:pt x="52" y="5613"/>
                </a:moveTo>
                <a:lnTo>
                  <a:pt x="54" y="5614"/>
                </a:lnTo>
                <a:lnTo>
                  <a:pt x="53" y="5613"/>
                </a:lnTo>
                <a:lnTo>
                  <a:pt x="52" y="5613"/>
                </a:lnTo>
                <a:close/>
                <a:moveTo>
                  <a:pt x="53" y="5613"/>
                </a:moveTo>
                <a:lnTo>
                  <a:pt x="54" y="5614"/>
                </a:lnTo>
                <a:lnTo>
                  <a:pt x="55" y="5614"/>
                </a:lnTo>
                <a:lnTo>
                  <a:pt x="53" y="5613"/>
                </a:lnTo>
                <a:close/>
                <a:moveTo>
                  <a:pt x="334" y="5613"/>
                </a:moveTo>
                <a:lnTo>
                  <a:pt x="333" y="5613"/>
                </a:lnTo>
                <a:lnTo>
                  <a:pt x="332" y="5614"/>
                </a:lnTo>
                <a:lnTo>
                  <a:pt x="334" y="5613"/>
                </a:lnTo>
                <a:close/>
                <a:moveTo>
                  <a:pt x="371" y="5613"/>
                </a:moveTo>
                <a:lnTo>
                  <a:pt x="334" y="5613"/>
                </a:lnTo>
                <a:lnTo>
                  <a:pt x="332" y="5614"/>
                </a:lnTo>
                <a:lnTo>
                  <a:pt x="370" y="5614"/>
                </a:lnTo>
                <a:lnTo>
                  <a:pt x="371" y="5613"/>
                </a:lnTo>
                <a:close/>
                <a:moveTo>
                  <a:pt x="53" y="5613"/>
                </a:moveTo>
                <a:lnTo>
                  <a:pt x="52" y="5613"/>
                </a:lnTo>
                <a:lnTo>
                  <a:pt x="53" y="5613"/>
                </a:lnTo>
                <a:close/>
                <a:moveTo>
                  <a:pt x="341" y="5609"/>
                </a:moveTo>
                <a:lnTo>
                  <a:pt x="333" y="5613"/>
                </a:lnTo>
                <a:lnTo>
                  <a:pt x="334" y="5613"/>
                </a:lnTo>
                <a:lnTo>
                  <a:pt x="371" y="5613"/>
                </a:lnTo>
                <a:lnTo>
                  <a:pt x="373" y="5610"/>
                </a:lnTo>
                <a:lnTo>
                  <a:pt x="340" y="5610"/>
                </a:lnTo>
                <a:lnTo>
                  <a:pt x="341" y="5609"/>
                </a:lnTo>
                <a:close/>
                <a:moveTo>
                  <a:pt x="342" y="5608"/>
                </a:moveTo>
                <a:lnTo>
                  <a:pt x="341" y="5609"/>
                </a:lnTo>
                <a:lnTo>
                  <a:pt x="340" y="5610"/>
                </a:lnTo>
                <a:lnTo>
                  <a:pt x="342" y="5608"/>
                </a:lnTo>
                <a:close/>
                <a:moveTo>
                  <a:pt x="374" y="5608"/>
                </a:moveTo>
                <a:lnTo>
                  <a:pt x="342" y="5608"/>
                </a:lnTo>
                <a:lnTo>
                  <a:pt x="340" y="5610"/>
                </a:lnTo>
                <a:lnTo>
                  <a:pt x="373" y="5610"/>
                </a:lnTo>
                <a:lnTo>
                  <a:pt x="374" y="5609"/>
                </a:lnTo>
                <a:lnTo>
                  <a:pt x="374" y="5608"/>
                </a:lnTo>
                <a:close/>
                <a:moveTo>
                  <a:pt x="44" y="5608"/>
                </a:moveTo>
                <a:lnTo>
                  <a:pt x="46" y="5609"/>
                </a:lnTo>
                <a:lnTo>
                  <a:pt x="45" y="5609"/>
                </a:lnTo>
                <a:lnTo>
                  <a:pt x="44" y="5608"/>
                </a:lnTo>
                <a:close/>
                <a:moveTo>
                  <a:pt x="45" y="5609"/>
                </a:moveTo>
                <a:lnTo>
                  <a:pt x="46" y="5609"/>
                </a:lnTo>
                <a:lnTo>
                  <a:pt x="47" y="5609"/>
                </a:lnTo>
                <a:lnTo>
                  <a:pt x="45" y="5609"/>
                </a:lnTo>
                <a:close/>
                <a:moveTo>
                  <a:pt x="348" y="5603"/>
                </a:moveTo>
                <a:lnTo>
                  <a:pt x="341" y="5609"/>
                </a:lnTo>
                <a:lnTo>
                  <a:pt x="342" y="5608"/>
                </a:lnTo>
                <a:lnTo>
                  <a:pt x="374" y="5608"/>
                </a:lnTo>
                <a:lnTo>
                  <a:pt x="377" y="5604"/>
                </a:lnTo>
                <a:lnTo>
                  <a:pt x="347" y="5604"/>
                </a:lnTo>
                <a:lnTo>
                  <a:pt x="348" y="5603"/>
                </a:lnTo>
                <a:close/>
                <a:moveTo>
                  <a:pt x="45" y="5608"/>
                </a:moveTo>
                <a:lnTo>
                  <a:pt x="44" y="5608"/>
                </a:lnTo>
                <a:lnTo>
                  <a:pt x="45" y="5609"/>
                </a:lnTo>
                <a:lnTo>
                  <a:pt x="45" y="5608"/>
                </a:lnTo>
                <a:close/>
                <a:moveTo>
                  <a:pt x="37" y="5602"/>
                </a:moveTo>
                <a:lnTo>
                  <a:pt x="39" y="5604"/>
                </a:lnTo>
                <a:lnTo>
                  <a:pt x="38" y="5603"/>
                </a:lnTo>
                <a:lnTo>
                  <a:pt x="37" y="5602"/>
                </a:lnTo>
                <a:close/>
                <a:moveTo>
                  <a:pt x="38" y="5603"/>
                </a:moveTo>
                <a:lnTo>
                  <a:pt x="39" y="5604"/>
                </a:lnTo>
                <a:lnTo>
                  <a:pt x="38" y="5603"/>
                </a:lnTo>
                <a:close/>
                <a:moveTo>
                  <a:pt x="349" y="5602"/>
                </a:moveTo>
                <a:lnTo>
                  <a:pt x="348" y="5603"/>
                </a:lnTo>
                <a:lnTo>
                  <a:pt x="347" y="5604"/>
                </a:lnTo>
                <a:lnTo>
                  <a:pt x="349" y="5602"/>
                </a:lnTo>
                <a:close/>
                <a:moveTo>
                  <a:pt x="378" y="5602"/>
                </a:moveTo>
                <a:lnTo>
                  <a:pt x="349" y="5602"/>
                </a:lnTo>
                <a:lnTo>
                  <a:pt x="347" y="5604"/>
                </a:lnTo>
                <a:lnTo>
                  <a:pt x="377" y="5604"/>
                </a:lnTo>
                <a:lnTo>
                  <a:pt x="378" y="5602"/>
                </a:lnTo>
                <a:close/>
                <a:moveTo>
                  <a:pt x="37" y="5602"/>
                </a:moveTo>
                <a:lnTo>
                  <a:pt x="37" y="5602"/>
                </a:lnTo>
                <a:lnTo>
                  <a:pt x="38" y="5603"/>
                </a:lnTo>
                <a:lnTo>
                  <a:pt x="37" y="5602"/>
                </a:lnTo>
                <a:close/>
                <a:moveTo>
                  <a:pt x="354" y="5596"/>
                </a:moveTo>
                <a:lnTo>
                  <a:pt x="348" y="5603"/>
                </a:lnTo>
                <a:lnTo>
                  <a:pt x="349" y="5602"/>
                </a:lnTo>
                <a:lnTo>
                  <a:pt x="378" y="5602"/>
                </a:lnTo>
                <a:lnTo>
                  <a:pt x="380" y="5597"/>
                </a:lnTo>
                <a:lnTo>
                  <a:pt x="353" y="5597"/>
                </a:lnTo>
                <a:lnTo>
                  <a:pt x="354" y="5596"/>
                </a:lnTo>
                <a:close/>
                <a:moveTo>
                  <a:pt x="31" y="5595"/>
                </a:moveTo>
                <a:lnTo>
                  <a:pt x="33" y="5597"/>
                </a:lnTo>
                <a:lnTo>
                  <a:pt x="32" y="5596"/>
                </a:lnTo>
                <a:lnTo>
                  <a:pt x="31" y="5595"/>
                </a:lnTo>
                <a:close/>
                <a:moveTo>
                  <a:pt x="32" y="5596"/>
                </a:moveTo>
                <a:lnTo>
                  <a:pt x="33" y="5597"/>
                </a:lnTo>
                <a:lnTo>
                  <a:pt x="32" y="5596"/>
                </a:lnTo>
                <a:close/>
                <a:moveTo>
                  <a:pt x="355" y="5595"/>
                </a:moveTo>
                <a:lnTo>
                  <a:pt x="354" y="5596"/>
                </a:lnTo>
                <a:lnTo>
                  <a:pt x="353" y="5597"/>
                </a:lnTo>
                <a:lnTo>
                  <a:pt x="355" y="5595"/>
                </a:lnTo>
                <a:close/>
                <a:moveTo>
                  <a:pt x="381" y="5595"/>
                </a:moveTo>
                <a:lnTo>
                  <a:pt x="355" y="5595"/>
                </a:lnTo>
                <a:lnTo>
                  <a:pt x="353" y="5597"/>
                </a:lnTo>
                <a:lnTo>
                  <a:pt x="380" y="5597"/>
                </a:lnTo>
                <a:lnTo>
                  <a:pt x="381" y="5595"/>
                </a:lnTo>
                <a:close/>
                <a:moveTo>
                  <a:pt x="32" y="5595"/>
                </a:moveTo>
                <a:lnTo>
                  <a:pt x="31" y="5595"/>
                </a:lnTo>
                <a:lnTo>
                  <a:pt x="32" y="5596"/>
                </a:lnTo>
                <a:lnTo>
                  <a:pt x="32" y="5595"/>
                </a:lnTo>
                <a:close/>
                <a:moveTo>
                  <a:pt x="358" y="5587"/>
                </a:moveTo>
                <a:lnTo>
                  <a:pt x="354" y="5596"/>
                </a:lnTo>
                <a:lnTo>
                  <a:pt x="355" y="5595"/>
                </a:lnTo>
                <a:lnTo>
                  <a:pt x="381" y="5595"/>
                </a:lnTo>
                <a:lnTo>
                  <a:pt x="383" y="5588"/>
                </a:lnTo>
                <a:lnTo>
                  <a:pt x="358" y="5588"/>
                </a:lnTo>
                <a:lnTo>
                  <a:pt x="358" y="5587"/>
                </a:lnTo>
                <a:close/>
                <a:moveTo>
                  <a:pt x="27" y="5586"/>
                </a:moveTo>
                <a:lnTo>
                  <a:pt x="28" y="5588"/>
                </a:lnTo>
                <a:lnTo>
                  <a:pt x="28" y="5587"/>
                </a:lnTo>
                <a:lnTo>
                  <a:pt x="27" y="5586"/>
                </a:lnTo>
                <a:close/>
                <a:moveTo>
                  <a:pt x="28" y="5587"/>
                </a:moveTo>
                <a:lnTo>
                  <a:pt x="28" y="5588"/>
                </a:lnTo>
                <a:lnTo>
                  <a:pt x="28" y="5587"/>
                </a:lnTo>
                <a:close/>
                <a:moveTo>
                  <a:pt x="359" y="5586"/>
                </a:moveTo>
                <a:lnTo>
                  <a:pt x="358" y="5587"/>
                </a:lnTo>
                <a:lnTo>
                  <a:pt x="358" y="5588"/>
                </a:lnTo>
                <a:lnTo>
                  <a:pt x="359" y="5586"/>
                </a:lnTo>
                <a:close/>
                <a:moveTo>
                  <a:pt x="384" y="5586"/>
                </a:moveTo>
                <a:lnTo>
                  <a:pt x="359" y="5586"/>
                </a:lnTo>
                <a:lnTo>
                  <a:pt x="358" y="5588"/>
                </a:lnTo>
                <a:lnTo>
                  <a:pt x="383" y="5588"/>
                </a:lnTo>
                <a:lnTo>
                  <a:pt x="384" y="5586"/>
                </a:lnTo>
                <a:close/>
                <a:moveTo>
                  <a:pt x="361" y="5578"/>
                </a:moveTo>
                <a:lnTo>
                  <a:pt x="358" y="5587"/>
                </a:lnTo>
                <a:lnTo>
                  <a:pt x="359" y="5586"/>
                </a:lnTo>
                <a:lnTo>
                  <a:pt x="384" y="5586"/>
                </a:lnTo>
                <a:lnTo>
                  <a:pt x="385" y="5583"/>
                </a:lnTo>
                <a:lnTo>
                  <a:pt x="385" y="5580"/>
                </a:lnTo>
                <a:lnTo>
                  <a:pt x="361" y="5580"/>
                </a:lnTo>
                <a:lnTo>
                  <a:pt x="361" y="5578"/>
                </a:lnTo>
                <a:close/>
                <a:moveTo>
                  <a:pt x="27" y="5586"/>
                </a:moveTo>
                <a:lnTo>
                  <a:pt x="27" y="5586"/>
                </a:lnTo>
                <a:lnTo>
                  <a:pt x="28" y="5587"/>
                </a:lnTo>
                <a:lnTo>
                  <a:pt x="27" y="5586"/>
                </a:lnTo>
                <a:close/>
                <a:moveTo>
                  <a:pt x="25" y="5577"/>
                </a:moveTo>
                <a:lnTo>
                  <a:pt x="25" y="5580"/>
                </a:lnTo>
                <a:lnTo>
                  <a:pt x="25" y="5578"/>
                </a:lnTo>
                <a:lnTo>
                  <a:pt x="25" y="5577"/>
                </a:lnTo>
                <a:close/>
                <a:moveTo>
                  <a:pt x="25" y="5578"/>
                </a:moveTo>
                <a:lnTo>
                  <a:pt x="25" y="5580"/>
                </a:lnTo>
                <a:lnTo>
                  <a:pt x="25" y="5578"/>
                </a:lnTo>
                <a:close/>
                <a:moveTo>
                  <a:pt x="362" y="5577"/>
                </a:moveTo>
                <a:lnTo>
                  <a:pt x="361" y="5578"/>
                </a:lnTo>
                <a:lnTo>
                  <a:pt x="361" y="5580"/>
                </a:lnTo>
                <a:lnTo>
                  <a:pt x="362" y="5577"/>
                </a:lnTo>
                <a:close/>
                <a:moveTo>
                  <a:pt x="385" y="5577"/>
                </a:moveTo>
                <a:lnTo>
                  <a:pt x="362" y="5577"/>
                </a:lnTo>
                <a:lnTo>
                  <a:pt x="361" y="5580"/>
                </a:lnTo>
                <a:lnTo>
                  <a:pt x="385" y="5580"/>
                </a:lnTo>
                <a:lnTo>
                  <a:pt x="385" y="5577"/>
                </a:lnTo>
                <a:close/>
                <a:moveTo>
                  <a:pt x="25" y="5577"/>
                </a:moveTo>
                <a:lnTo>
                  <a:pt x="25" y="5577"/>
                </a:lnTo>
                <a:lnTo>
                  <a:pt x="25" y="5578"/>
                </a:lnTo>
                <a:lnTo>
                  <a:pt x="25" y="5577"/>
                </a:lnTo>
                <a:close/>
                <a:moveTo>
                  <a:pt x="386" y="5567"/>
                </a:moveTo>
                <a:lnTo>
                  <a:pt x="362" y="5567"/>
                </a:lnTo>
                <a:lnTo>
                  <a:pt x="362" y="5569"/>
                </a:lnTo>
                <a:lnTo>
                  <a:pt x="361" y="5578"/>
                </a:lnTo>
                <a:lnTo>
                  <a:pt x="362" y="5577"/>
                </a:lnTo>
                <a:lnTo>
                  <a:pt x="385" y="5577"/>
                </a:lnTo>
                <a:lnTo>
                  <a:pt x="386" y="5569"/>
                </a:lnTo>
                <a:lnTo>
                  <a:pt x="386" y="5567"/>
                </a:lnTo>
                <a:close/>
                <a:moveTo>
                  <a:pt x="24" y="5568"/>
                </a:moveTo>
                <a:lnTo>
                  <a:pt x="24" y="5569"/>
                </a:lnTo>
                <a:lnTo>
                  <a:pt x="24" y="5568"/>
                </a:lnTo>
                <a:close/>
                <a:moveTo>
                  <a:pt x="362" y="5568"/>
                </a:moveTo>
                <a:lnTo>
                  <a:pt x="362" y="5569"/>
                </a:lnTo>
                <a:lnTo>
                  <a:pt x="362" y="5568"/>
                </a:lnTo>
                <a:close/>
                <a:moveTo>
                  <a:pt x="386" y="73"/>
                </a:moveTo>
                <a:lnTo>
                  <a:pt x="362" y="73"/>
                </a:lnTo>
                <a:lnTo>
                  <a:pt x="362" y="74"/>
                </a:lnTo>
                <a:lnTo>
                  <a:pt x="362" y="5568"/>
                </a:lnTo>
                <a:lnTo>
                  <a:pt x="362" y="5567"/>
                </a:lnTo>
                <a:lnTo>
                  <a:pt x="386" y="5567"/>
                </a:lnTo>
                <a:lnTo>
                  <a:pt x="386" y="73"/>
                </a:lnTo>
                <a:close/>
                <a:moveTo>
                  <a:pt x="24" y="5567"/>
                </a:moveTo>
                <a:lnTo>
                  <a:pt x="24" y="5567"/>
                </a:lnTo>
                <a:lnTo>
                  <a:pt x="24" y="5568"/>
                </a:lnTo>
                <a:lnTo>
                  <a:pt x="24" y="5567"/>
                </a:lnTo>
                <a:close/>
                <a:moveTo>
                  <a:pt x="24" y="73"/>
                </a:moveTo>
                <a:lnTo>
                  <a:pt x="24" y="74"/>
                </a:lnTo>
                <a:lnTo>
                  <a:pt x="24" y="73"/>
                </a:lnTo>
                <a:close/>
                <a:moveTo>
                  <a:pt x="362" y="73"/>
                </a:moveTo>
                <a:lnTo>
                  <a:pt x="362" y="74"/>
                </a:lnTo>
                <a:lnTo>
                  <a:pt x="362" y="73"/>
                </a:lnTo>
                <a:close/>
                <a:moveTo>
                  <a:pt x="24" y="73"/>
                </a:moveTo>
                <a:lnTo>
                  <a:pt x="24" y="73"/>
                </a:lnTo>
                <a:close/>
                <a:moveTo>
                  <a:pt x="385" y="62"/>
                </a:moveTo>
                <a:lnTo>
                  <a:pt x="361" y="62"/>
                </a:lnTo>
                <a:lnTo>
                  <a:pt x="362" y="64"/>
                </a:lnTo>
                <a:lnTo>
                  <a:pt x="361" y="64"/>
                </a:lnTo>
                <a:lnTo>
                  <a:pt x="362" y="73"/>
                </a:lnTo>
                <a:lnTo>
                  <a:pt x="386" y="73"/>
                </a:lnTo>
                <a:lnTo>
                  <a:pt x="386" y="72"/>
                </a:lnTo>
                <a:lnTo>
                  <a:pt x="385" y="64"/>
                </a:lnTo>
                <a:lnTo>
                  <a:pt x="362" y="64"/>
                </a:lnTo>
                <a:lnTo>
                  <a:pt x="361" y="63"/>
                </a:lnTo>
                <a:lnTo>
                  <a:pt x="385" y="63"/>
                </a:lnTo>
                <a:lnTo>
                  <a:pt x="385" y="62"/>
                </a:lnTo>
                <a:close/>
                <a:moveTo>
                  <a:pt x="25" y="62"/>
                </a:moveTo>
                <a:lnTo>
                  <a:pt x="25" y="64"/>
                </a:lnTo>
                <a:lnTo>
                  <a:pt x="25" y="63"/>
                </a:lnTo>
                <a:lnTo>
                  <a:pt x="25" y="62"/>
                </a:lnTo>
                <a:close/>
                <a:moveTo>
                  <a:pt x="25" y="63"/>
                </a:moveTo>
                <a:lnTo>
                  <a:pt x="25" y="64"/>
                </a:lnTo>
                <a:lnTo>
                  <a:pt x="25" y="63"/>
                </a:lnTo>
                <a:close/>
                <a:moveTo>
                  <a:pt x="361" y="62"/>
                </a:moveTo>
                <a:lnTo>
                  <a:pt x="361" y="63"/>
                </a:lnTo>
                <a:lnTo>
                  <a:pt x="362" y="64"/>
                </a:lnTo>
                <a:lnTo>
                  <a:pt x="361" y="62"/>
                </a:lnTo>
                <a:close/>
                <a:moveTo>
                  <a:pt x="358" y="54"/>
                </a:moveTo>
                <a:lnTo>
                  <a:pt x="361" y="63"/>
                </a:lnTo>
                <a:lnTo>
                  <a:pt x="361" y="62"/>
                </a:lnTo>
                <a:lnTo>
                  <a:pt x="385" y="62"/>
                </a:lnTo>
                <a:lnTo>
                  <a:pt x="385" y="58"/>
                </a:lnTo>
                <a:lnTo>
                  <a:pt x="384" y="55"/>
                </a:lnTo>
                <a:lnTo>
                  <a:pt x="359" y="55"/>
                </a:lnTo>
                <a:lnTo>
                  <a:pt x="358" y="54"/>
                </a:lnTo>
                <a:close/>
                <a:moveTo>
                  <a:pt x="25" y="62"/>
                </a:moveTo>
                <a:lnTo>
                  <a:pt x="25" y="62"/>
                </a:lnTo>
                <a:lnTo>
                  <a:pt x="25" y="63"/>
                </a:lnTo>
                <a:lnTo>
                  <a:pt x="25" y="62"/>
                </a:lnTo>
                <a:close/>
                <a:moveTo>
                  <a:pt x="28" y="53"/>
                </a:moveTo>
                <a:lnTo>
                  <a:pt x="27" y="55"/>
                </a:lnTo>
                <a:lnTo>
                  <a:pt x="28" y="54"/>
                </a:lnTo>
                <a:lnTo>
                  <a:pt x="28" y="53"/>
                </a:lnTo>
                <a:close/>
                <a:moveTo>
                  <a:pt x="28" y="54"/>
                </a:moveTo>
                <a:lnTo>
                  <a:pt x="27" y="55"/>
                </a:lnTo>
                <a:lnTo>
                  <a:pt x="28" y="54"/>
                </a:lnTo>
                <a:close/>
                <a:moveTo>
                  <a:pt x="358" y="53"/>
                </a:moveTo>
                <a:lnTo>
                  <a:pt x="358" y="54"/>
                </a:lnTo>
                <a:lnTo>
                  <a:pt x="359" y="55"/>
                </a:lnTo>
                <a:lnTo>
                  <a:pt x="358" y="53"/>
                </a:lnTo>
                <a:close/>
                <a:moveTo>
                  <a:pt x="383" y="53"/>
                </a:moveTo>
                <a:lnTo>
                  <a:pt x="358" y="53"/>
                </a:lnTo>
                <a:lnTo>
                  <a:pt x="359" y="55"/>
                </a:lnTo>
                <a:lnTo>
                  <a:pt x="384" y="55"/>
                </a:lnTo>
                <a:lnTo>
                  <a:pt x="383" y="53"/>
                </a:lnTo>
                <a:close/>
                <a:moveTo>
                  <a:pt x="28" y="53"/>
                </a:moveTo>
                <a:lnTo>
                  <a:pt x="28" y="53"/>
                </a:lnTo>
                <a:lnTo>
                  <a:pt x="28" y="54"/>
                </a:lnTo>
                <a:lnTo>
                  <a:pt x="28" y="53"/>
                </a:lnTo>
                <a:close/>
                <a:moveTo>
                  <a:pt x="354" y="45"/>
                </a:moveTo>
                <a:lnTo>
                  <a:pt x="358" y="54"/>
                </a:lnTo>
                <a:lnTo>
                  <a:pt x="358" y="53"/>
                </a:lnTo>
                <a:lnTo>
                  <a:pt x="383" y="53"/>
                </a:lnTo>
                <a:lnTo>
                  <a:pt x="381" y="46"/>
                </a:lnTo>
                <a:lnTo>
                  <a:pt x="355" y="46"/>
                </a:lnTo>
                <a:lnTo>
                  <a:pt x="354" y="45"/>
                </a:lnTo>
                <a:close/>
                <a:moveTo>
                  <a:pt x="33" y="44"/>
                </a:moveTo>
                <a:lnTo>
                  <a:pt x="31" y="46"/>
                </a:lnTo>
                <a:lnTo>
                  <a:pt x="32" y="46"/>
                </a:lnTo>
                <a:lnTo>
                  <a:pt x="33" y="44"/>
                </a:lnTo>
                <a:close/>
                <a:moveTo>
                  <a:pt x="32" y="46"/>
                </a:moveTo>
                <a:lnTo>
                  <a:pt x="31" y="46"/>
                </a:lnTo>
                <a:lnTo>
                  <a:pt x="32" y="46"/>
                </a:lnTo>
                <a:close/>
                <a:moveTo>
                  <a:pt x="353" y="44"/>
                </a:moveTo>
                <a:lnTo>
                  <a:pt x="354" y="45"/>
                </a:lnTo>
                <a:lnTo>
                  <a:pt x="355" y="46"/>
                </a:lnTo>
                <a:lnTo>
                  <a:pt x="353" y="44"/>
                </a:lnTo>
                <a:close/>
                <a:moveTo>
                  <a:pt x="380" y="44"/>
                </a:moveTo>
                <a:lnTo>
                  <a:pt x="353" y="44"/>
                </a:lnTo>
                <a:lnTo>
                  <a:pt x="355" y="46"/>
                </a:lnTo>
                <a:lnTo>
                  <a:pt x="381" y="46"/>
                </a:lnTo>
                <a:lnTo>
                  <a:pt x="380" y="44"/>
                </a:lnTo>
                <a:close/>
                <a:moveTo>
                  <a:pt x="33" y="44"/>
                </a:moveTo>
                <a:lnTo>
                  <a:pt x="33" y="44"/>
                </a:lnTo>
                <a:lnTo>
                  <a:pt x="32" y="46"/>
                </a:lnTo>
                <a:lnTo>
                  <a:pt x="33" y="44"/>
                </a:lnTo>
                <a:close/>
                <a:moveTo>
                  <a:pt x="348" y="38"/>
                </a:moveTo>
                <a:lnTo>
                  <a:pt x="354" y="45"/>
                </a:lnTo>
                <a:lnTo>
                  <a:pt x="353" y="44"/>
                </a:lnTo>
                <a:lnTo>
                  <a:pt x="380" y="44"/>
                </a:lnTo>
                <a:lnTo>
                  <a:pt x="378" y="39"/>
                </a:lnTo>
                <a:lnTo>
                  <a:pt x="349" y="39"/>
                </a:lnTo>
                <a:lnTo>
                  <a:pt x="348" y="38"/>
                </a:lnTo>
                <a:close/>
                <a:moveTo>
                  <a:pt x="39" y="37"/>
                </a:moveTo>
                <a:lnTo>
                  <a:pt x="37" y="39"/>
                </a:lnTo>
                <a:lnTo>
                  <a:pt x="38" y="38"/>
                </a:lnTo>
                <a:lnTo>
                  <a:pt x="39" y="37"/>
                </a:lnTo>
                <a:close/>
                <a:moveTo>
                  <a:pt x="38" y="38"/>
                </a:moveTo>
                <a:lnTo>
                  <a:pt x="37" y="39"/>
                </a:lnTo>
                <a:lnTo>
                  <a:pt x="38" y="38"/>
                </a:lnTo>
                <a:close/>
                <a:moveTo>
                  <a:pt x="347" y="37"/>
                </a:moveTo>
                <a:lnTo>
                  <a:pt x="348" y="38"/>
                </a:lnTo>
                <a:lnTo>
                  <a:pt x="349" y="39"/>
                </a:lnTo>
                <a:lnTo>
                  <a:pt x="347" y="37"/>
                </a:lnTo>
                <a:close/>
                <a:moveTo>
                  <a:pt x="377" y="37"/>
                </a:moveTo>
                <a:lnTo>
                  <a:pt x="347" y="37"/>
                </a:lnTo>
                <a:lnTo>
                  <a:pt x="349" y="39"/>
                </a:lnTo>
                <a:lnTo>
                  <a:pt x="378" y="39"/>
                </a:lnTo>
                <a:lnTo>
                  <a:pt x="377" y="37"/>
                </a:lnTo>
                <a:close/>
                <a:moveTo>
                  <a:pt x="39" y="37"/>
                </a:moveTo>
                <a:lnTo>
                  <a:pt x="39" y="37"/>
                </a:lnTo>
                <a:lnTo>
                  <a:pt x="38" y="38"/>
                </a:lnTo>
                <a:lnTo>
                  <a:pt x="39" y="37"/>
                </a:lnTo>
                <a:close/>
                <a:moveTo>
                  <a:pt x="341" y="33"/>
                </a:moveTo>
                <a:lnTo>
                  <a:pt x="348" y="38"/>
                </a:lnTo>
                <a:lnTo>
                  <a:pt x="347" y="37"/>
                </a:lnTo>
                <a:lnTo>
                  <a:pt x="377" y="37"/>
                </a:lnTo>
                <a:lnTo>
                  <a:pt x="374" y="33"/>
                </a:lnTo>
                <a:lnTo>
                  <a:pt x="342" y="33"/>
                </a:lnTo>
                <a:lnTo>
                  <a:pt x="341" y="33"/>
                </a:lnTo>
                <a:close/>
                <a:moveTo>
                  <a:pt x="46" y="32"/>
                </a:moveTo>
                <a:lnTo>
                  <a:pt x="44" y="33"/>
                </a:lnTo>
                <a:lnTo>
                  <a:pt x="45" y="33"/>
                </a:lnTo>
                <a:lnTo>
                  <a:pt x="46" y="32"/>
                </a:lnTo>
                <a:close/>
                <a:moveTo>
                  <a:pt x="45" y="33"/>
                </a:moveTo>
                <a:lnTo>
                  <a:pt x="44" y="33"/>
                </a:lnTo>
                <a:lnTo>
                  <a:pt x="45" y="33"/>
                </a:lnTo>
                <a:close/>
                <a:moveTo>
                  <a:pt x="340" y="32"/>
                </a:moveTo>
                <a:lnTo>
                  <a:pt x="341" y="33"/>
                </a:lnTo>
                <a:lnTo>
                  <a:pt x="342" y="33"/>
                </a:lnTo>
                <a:lnTo>
                  <a:pt x="340" y="32"/>
                </a:lnTo>
                <a:close/>
                <a:moveTo>
                  <a:pt x="373" y="32"/>
                </a:moveTo>
                <a:lnTo>
                  <a:pt x="340" y="32"/>
                </a:lnTo>
                <a:lnTo>
                  <a:pt x="342" y="33"/>
                </a:lnTo>
                <a:lnTo>
                  <a:pt x="374" y="33"/>
                </a:lnTo>
                <a:lnTo>
                  <a:pt x="374" y="32"/>
                </a:lnTo>
                <a:lnTo>
                  <a:pt x="373" y="32"/>
                </a:lnTo>
                <a:close/>
                <a:moveTo>
                  <a:pt x="333" y="28"/>
                </a:moveTo>
                <a:lnTo>
                  <a:pt x="341" y="33"/>
                </a:lnTo>
                <a:lnTo>
                  <a:pt x="340" y="32"/>
                </a:lnTo>
                <a:lnTo>
                  <a:pt x="373" y="32"/>
                </a:lnTo>
                <a:lnTo>
                  <a:pt x="371" y="28"/>
                </a:lnTo>
                <a:lnTo>
                  <a:pt x="334" y="28"/>
                </a:lnTo>
                <a:lnTo>
                  <a:pt x="333" y="28"/>
                </a:lnTo>
                <a:close/>
                <a:moveTo>
                  <a:pt x="46" y="32"/>
                </a:moveTo>
                <a:lnTo>
                  <a:pt x="46" y="32"/>
                </a:lnTo>
                <a:lnTo>
                  <a:pt x="45" y="33"/>
                </a:lnTo>
                <a:lnTo>
                  <a:pt x="46" y="32"/>
                </a:lnTo>
                <a:close/>
                <a:moveTo>
                  <a:pt x="54" y="28"/>
                </a:moveTo>
                <a:lnTo>
                  <a:pt x="52" y="28"/>
                </a:lnTo>
                <a:lnTo>
                  <a:pt x="53" y="28"/>
                </a:lnTo>
                <a:lnTo>
                  <a:pt x="54" y="28"/>
                </a:lnTo>
                <a:close/>
                <a:moveTo>
                  <a:pt x="53" y="28"/>
                </a:moveTo>
                <a:lnTo>
                  <a:pt x="52" y="28"/>
                </a:lnTo>
                <a:lnTo>
                  <a:pt x="53" y="28"/>
                </a:lnTo>
                <a:close/>
                <a:moveTo>
                  <a:pt x="332" y="28"/>
                </a:moveTo>
                <a:lnTo>
                  <a:pt x="333" y="28"/>
                </a:lnTo>
                <a:lnTo>
                  <a:pt x="334" y="28"/>
                </a:lnTo>
                <a:lnTo>
                  <a:pt x="332" y="28"/>
                </a:lnTo>
                <a:close/>
                <a:moveTo>
                  <a:pt x="370" y="28"/>
                </a:moveTo>
                <a:lnTo>
                  <a:pt x="332" y="28"/>
                </a:lnTo>
                <a:lnTo>
                  <a:pt x="334" y="28"/>
                </a:lnTo>
                <a:lnTo>
                  <a:pt x="371" y="28"/>
                </a:lnTo>
                <a:lnTo>
                  <a:pt x="370" y="28"/>
                </a:lnTo>
                <a:close/>
                <a:moveTo>
                  <a:pt x="55" y="28"/>
                </a:moveTo>
                <a:lnTo>
                  <a:pt x="54" y="28"/>
                </a:lnTo>
                <a:lnTo>
                  <a:pt x="53" y="28"/>
                </a:lnTo>
                <a:lnTo>
                  <a:pt x="55" y="28"/>
                </a:lnTo>
                <a:close/>
                <a:moveTo>
                  <a:pt x="323" y="25"/>
                </a:moveTo>
                <a:lnTo>
                  <a:pt x="333" y="28"/>
                </a:lnTo>
                <a:lnTo>
                  <a:pt x="332" y="28"/>
                </a:lnTo>
                <a:lnTo>
                  <a:pt x="370" y="28"/>
                </a:lnTo>
                <a:lnTo>
                  <a:pt x="368" y="25"/>
                </a:lnTo>
                <a:lnTo>
                  <a:pt x="325" y="25"/>
                </a:lnTo>
                <a:lnTo>
                  <a:pt x="323" y="25"/>
                </a:lnTo>
                <a:close/>
                <a:moveTo>
                  <a:pt x="64" y="25"/>
                </a:moveTo>
                <a:lnTo>
                  <a:pt x="61" y="25"/>
                </a:lnTo>
                <a:lnTo>
                  <a:pt x="63" y="25"/>
                </a:lnTo>
                <a:lnTo>
                  <a:pt x="64" y="25"/>
                </a:lnTo>
                <a:close/>
                <a:moveTo>
                  <a:pt x="63" y="25"/>
                </a:moveTo>
                <a:lnTo>
                  <a:pt x="61" y="25"/>
                </a:lnTo>
                <a:lnTo>
                  <a:pt x="62" y="25"/>
                </a:lnTo>
                <a:lnTo>
                  <a:pt x="63" y="25"/>
                </a:lnTo>
                <a:close/>
                <a:moveTo>
                  <a:pt x="322" y="25"/>
                </a:moveTo>
                <a:lnTo>
                  <a:pt x="323" y="25"/>
                </a:lnTo>
                <a:lnTo>
                  <a:pt x="325" y="25"/>
                </a:lnTo>
                <a:lnTo>
                  <a:pt x="322" y="25"/>
                </a:lnTo>
                <a:close/>
                <a:moveTo>
                  <a:pt x="368" y="25"/>
                </a:moveTo>
                <a:lnTo>
                  <a:pt x="322" y="25"/>
                </a:lnTo>
                <a:lnTo>
                  <a:pt x="325" y="25"/>
                </a:lnTo>
                <a:lnTo>
                  <a:pt x="368" y="25"/>
                </a:lnTo>
                <a:close/>
                <a:moveTo>
                  <a:pt x="367" y="24"/>
                </a:moveTo>
                <a:lnTo>
                  <a:pt x="313" y="24"/>
                </a:lnTo>
                <a:lnTo>
                  <a:pt x="323" y="25"/>
                </a:lnTo>
                <a:lnTo>
                  <a:pt x="322" y="25"/>
                </a:lnTo>
                <a:lnTo>
                  <a:pt x="368" y="25"/>
                </a:lnTo>
                <a:lnTo>
                  <a:pt x="367" y="24"/>
                </a:lnTo>
                <a:close/>
                <a:moveTo>
                  <a:pt x="66" y="25"/>
                </a:moveTo>
                <a:lnTo>
                  <a:pt x="64" y="25"/>
                </a:lnTo>
                <a:lnTo>
                  <a:pt x="63" y="25"/>
                </a:lnTo>
                <a:lnTo>
                  <a:pt x="66" y="25"/>
                </a:lnTo>
                <a:close/>
              </a:path>
            </a:pathLst>
          </a:custGeom>
          <a:solidFill>
            <a:srgbClr val="006F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it-IT"/>
          </a:p>
        </p:txBody>
      </p:sp>
      <p:grpSp>
        <p:nvGrpSpPr>
          <p:cNvPr id="53" name="Group 128">
            <a:extLst>
              <a:ext uri="{FF2B5EF4-FFF2-40B4-BE49-F238E27FC236}">
                <a16:creationId xmlns:a16="http://schemas.microsoft.com/office/drawing/2014/main" id="{50972877-4C47-4B64-9DE2-2C91E4C8B11D}"/>
              </a:ext>
            </a:extLst>
          </p:cNvPr>
          <p:cNvGrpSpPr>
            <a:grpSpLocks/>
          </p:cNvGrpSpPr>
          <p:nvPr/>
        </p:nvGrpSpPr>
        <p:grpSpPr bwMode="auto">
          <a:xfrm>
            <a:off x="971006" y="1807535"/>
            <a:ext cx="7816124" cy="3763321"/>
            <a:chOff x="2849" y="350"/>
            <a:chExt cx="7762" cy="5913"/>
          </a:xfrm>
        </p:grpSpPr>
        <p:sp>
          <p:nvSpPr>
            <p:cNvPr id="54" name="AutoShape 151">
              <a:extLst>
                <a:ext uri="{FF2B5EF4-FFF2-40B4-BE49-F238E27FC236}">
                  <a16:creationId xmlns:a16="http://schemas.microsoft.com/office/drawing/2014/main" id="{5A6133E6-35AB-4694-A758-103EC6965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3" y="350"/>
              <a:ext cx="2788" cy="299"/>
            </a:xfrm>
            <a:custGeom>
              <a:avLst/>
              <a:gdLst>
                <a:gd name="T0" fmla="+- 0 7824 7823"/>
                <a:gd name="T1" fmla="*/ T0 w 2788"/>
                <a:gd name="T2" fmla="+- 0 396 350"/>
                <a:gd name="T3" fmla="*/ 396 h 299"/>
                <a:gd name="T4" fmla="+- 0 7869 7823"/>
                <a:gd name="T5" fmla="*/ T4 w 2788"/>
                <a:gd name="T6" fmla="+- 0 647 350"/>
                <a:gd name="T7" fmla="*/ 647 h 299"/>
                <a:gd name="T8" fmla="+- 0 7877 7823"/>
                <a:gd name="T9" fmla="*/ T8 w 2788"/>
                <a:gd name="T10" fmla="+- 0 625 350"/>
                <a:gd name="T11" fmla="*/ 625 h 299"/>
                <a:gd name="T12" fmla="+- 0 7862 7823"/>
                <a:gd name="T13" fmla="*/ T12 w 2788"/>
                <a:gd name="T14" fmla="+- 0 620 350"/>
                <a:gd name="T15" fmla="*/ 620 h 299"/>
                <a:gd name="T16" fmla="+- 0 7851 7823"/>
                <a:gd name="T17" fmla="*/ T16 w 2788"/>
                <a:gd name="T18" fmla="+- 0 610 350"/>
                <a:gd name="T19" fmla="*/ 610 h 299"/>
                <a:gd name="T20" fmla="+- 0 7846 7823"/>
                <a:gd name="T21" fmla="*/ T20 w 2788"/>
                <a:gd name="T22" fmla="+- 0 597 350"/>
                <a:gd name="T23" fmla="*/ 597 h 299"/>
                <a:gd name="T24" fmla="+- 0 7848 7823"/>
                <a:gd name="T25" fmla="*/ T24 w 2788"/>
                <a:gd name="T26" fmla="+- 0 395 350"/>
                <a:gd name="T27" fmla="*/ 395 h 299"/>
                <a:gd name="T28" fmla="+- 0 7857 7823"/>
                <a:gd name="T29" fmla="*/ T28 w 2788"/>
                <a:gd name="T30" fmla="+- 0 382 350"/>
                <a:gd name="T31" fmla="*/ 382 h 299"/>
                <a:gd name="T32" fmla="+- 0 7869 7823"/>
                <a:gd name="T33" fmla="*/ T32 w 2788"/>
                <a:gd name="T34" fmla="+- 0 375 350"/>
                <a:gd name="T35" fmla="*/ 375 h 299"/>
                <a:gd name="T36" fmla="+- 0 10576 7823"/>
                <a:gd name="T37" fmla="*/ T36 w 2788"/>
                <a:gd name="T38" fmla="+- 0 355 350"/>
                <a:gd name="T39" fmla="*/ 355 h 299"/>
                <a:gd name="T40" fmla="+- 0 7872 7823"/>
                <a:gd name="T41" fmla="*/ T40 w 2788"/>
                <a:gd name="T42" fmla="+- 0 625 350"/>
                <a:gd name="T43" fmla="*/ 625 h 299"/>
                <a:gd name="T44" fmla="+- 0 10561 7823"/>
                <a:gd name="T45" fmla="*/ T44 w 2788"/>
                <a:gd name="T46" fmla="+- 0 625 350"/>
                <a:gd name="T47" fmla="*/ 625 h 299"/>
                <a:gd name="T48" fmla="+- 0 7872 7823"/>
                <a:gd name="T49" fmla="*/ T48 w 2788"/>
                <a:gd name="T50" fmla="+- 0 625 350"/>
                <a:gd name="T51" fmla="*/ 625 h 299"/>
                <a:gd name="T52" fmla="+- 0 10567 7823"/>
                <a:gd name="T53" fmla="*/ T52 w 2788"/>
                <a:gd name="T54" fmla="+- 0 623 350"/>
                <a:gd name="T55" fmla="*/ 623 h 299"/>
                <a:gd name="T56" fmla="+- 0 10568 7823"/>
                <a:gd name="T57" fmla="*/ T56 w 2788"/>
                <a:gd name="T58" fmla="+- 0 623 350"/>
                <a:gd name="T59" fmla="*/ 623 h 299"/>
                <a:gd name="T60" fmla="+- 0 10601 7823"/>
                <a:gd name="T61" fmla="*/ T60 w 2788"/>
                <a:gd name="T62" fmla="+- 0 623 350"/>
                <a:gd name="T63" fmla="*/ 623 h 299"/>
                <a:gd name="T64" fmla="+- 0 10603 7823"/>
                <a:gd name="T65" fmla="*/ T64 w 2788"/>
                <a:gd name="T66" fmla="+- 0 621 350"/>
                <a:gd name="T67" fmla="*/ 621 h 299"/>
                <a:gd name="T68" fmla="+- 0 10572 7823"/>
                <a:gd name="T69" fmla="*/ T68 w 2788"/>
                <a:gd name="T70" fmla="+- 0 621 350"/>
                <a:gd name="T71" fmla="*/ 621 h 299"/>
                <a:gd name="T72" fmla="+- 0 7862 7823"/>
                <a:gd name="T73" fmla="*/ T72 w 2788"/>
                <a:gd name="T74" fmla="+- 0 620 350"/>
                <a:gd name="T75" fmla="*/ 620 h 299"/>
                <a:gd name="T76" fmla="+- 0 10603 7823"/>
                <a:gd name="T77" fmla="*/ T76 w 2788"/>
                <a:gd name="T78" fmla="+- 0 619 350"/>
                <a:gd name="T79" fmla="*/ 619 h 299"/>
                <a:gd name="T80" fmla="+- 0 7857 7823"/>
                <a:gd name="T81" fmla="*/ T80 w 2788"/>
                <a:gd name="T82" fmla="+- 0 616 350"/>
                <a:gd name="T83" fmla="*/ 616 h 299"/>
                <a:gd name="T84" fmla="+- 0 10578 7823"/>
                <a:gd name="T85" fmla="*/ T84 w 2788"/>
                <a:gd name="T86" fmla="+- 0 616 350"/>
                <a:gd name="T87" fmla="*/ 616 h 299"/>
                <a:gd name="T88" fmla="+- 0 10582 7823"/>
                <a:gd name="T89" fmla="*/ T88 w 2788"/>
                <a:gd name="T90" fmla="+- 0 611 350"/>
                <a:gd name="T91" fmla="*/ 611 h 299"/>
                <a:gd name="T92" fmla="+- 0 7851 7823"/>
                <a:gd name="T93" fmla="*/ T92 w 2788"/>
                <a:gd name="T94" fmla="+- 0 610 350"/>
                <a:gd name="T95" fmla="*/ 610 h 299"/>
                <a:gd name="T96" fmla="+- 0 10608 7823"/>
                <a:gd name="T97" fmla="*/ T96 w 2788"/>
                <a:gd name="T98" fmla="+- 0 610 350"/>
                <a:gd name="T99" fmla="*/ 610 h 299"/>
                <a:gd name="T100" fmla="+- 0 10609 7823"/>
                <a:gd name="T101" fmla="*/ T100 w 2788"/>
                <a:gd name="T102" fmla="+- 0 606 350"/>
                <a:gd name="T103" fmla="*/ 606 h 299"/>
                <a:gd name="T104" fmla="+- 0 7849 7823"/>
                <a:gd name="T105" fmla="*/ T104 w 2788"/>
                <a:gd name="T106" fmla="+- 0 605 350"/>
                <a:gd name="T107" fmla="*/ 605 h 299"/>
                <a:gd name="T108" fmla="+- 0 10586 7823"/>
                <a:gd name="T109" fmla="*/ T108 w 2788"/>
                <a:gd name="T110" fmla="+- 0 604 350"/>
                <a:gd name="T111" fmla="*/ 604 h 299"/>
                <a:gd name="T112" fmla="+- 0 7848 7823"/>
                <a:gd name="T113" fmla="*/ T112 w 2788"/>
                <a:gd name="T114" fmla="+- 0 604 350"/>
                <a:gd name="T115" fmla="*/ 604 h 299"/>
                <a:gd name="T116" fmla="+- 0 7846 7823"/>
                <a:gd name="T117" fmla="*/ T116 w 2788"/>
                <a:gd name="T118" fmla="+- 0 597 350"/>
                <a:gd name="T119" fmla="*/ 597 h 299"/>
                <a:gd name="T120" fmla="+- 0 10588 7823"/>
                <a:gd name="T121" fmla="*/ T120 w 2788"/>
                <a:gd name="T122" fmla="+- 0 598 350"/>
                <a:gd name="T123" fmla="*/ 598 h 299"/>
                <a:gd name="T124" fmla="+- 0 7846 7823"/>
                <a:gd name="T125" fmla="*/ T124 w 2788"/>
                <a:gd name="T126" fmla="+- 0 597 350"/>
                <a:gd name="T127" fmla="*/ 597 h 299"/>
                <a:gd name="T128" fmla="+- 0 10610 7823"/>
                <a:gd name="T129" fmla="*/ T128 w 2788"/>
                <a:gd name="T130" fmla="+- 0 597 350"/>
                <a:gd name="T131" fmla="*/ 597 h 299"/>
                <a:gd name="T132" fmla="+- 0 10588 7823"/>
                <a:gd name="T133" fmla="*/ T132 w 2788"/>
                <a:gd name="T134" fmla="+- 0 591 350"/>
                <a:gd name="T135" fmla="*/ 591 h 299"/>
                <a:gd name="T136" fmla="+- 0 10588 7823"/>
                <a:gd name="T137" fmla="*/ T136 w 2788"/>
                <a:gd name="T138" fmla="+- 0 402 350"/>
                <a:gd name="T139" fmla="*/ 402 h 299"/>
                <a:gd name="T140" fmla="+- 0 10610 7823"/>
                <a:gd name="T141" fmla="*/ T140 w 2788"/>
                <a:gd name="T142" fmla="+- 0 399 350"/>
                <a:gd name="T143" fmla="*/ 399 h 299"/>
                <a:gd name="T144" fmla="+- 0 10588 7823"/>
                <a:gd name="T145" fmla="*/ T144 w 2788"/>
                <a:gd name="T146" fmla="+- 0 399 350"/>
                <a:gd name="T147" fmla="*/ 399 h 299"/>
                <a:gd name="T148" fmla="+- 0 10588 7823"/>
                <a:gd name="T149" fmla="*/ T148 w 2788"/>
                <a:gd name="T150" fmla="+- 0 400 350"/>
                <a:gd name="T151" fmla="*/ 400 h 299"/>
                <a:gd name="T152" fmla="+- 0 7849 7823"/>
                <a:gd name="T153" fmla="*/ T152 w 2788"/>
                <a:gd name="T154" fmla="+- 0 394 350"/>
                <a:gd name="T155" fmla="*/ 394 h 299"/>
                <a:gd name="T156" fmla="+- 0 10585 7823"/>
                <a:gd name="T157" fmla="*/ T156 w 2788"/>
                <a:gd name="T158" fmla="+- 0 393 350"/>
                <a:gd name="T159" fmla="*/ 393 h 299"/>
                <a:gd name="T160" fmla="+- 0 7849 7823"/>
                <a:gd name="T161" fmla="*/ T160 w 2788"/>
                <a:gd name="T162" fmla="+- 0 393 350"/>
                <a:gd name="T163" fmla="*/ 393 h 299"/>
                <a:gd name="T164" fmla="+- 0 7852 7823"/>
                <a:gd name="T165" fmla="*/ T164 w 2788"/>
                <a:gd name="T166" fmla="+- 0 387 350"/>
                <a:gd name="T167" fmla="*/ 387 h 299"/>
                <a:gd name="T168" fmla="+- 0 10583 7823"/>
                <a:gd name="T169" fmla="*/ T168 w 2788"/>
                <a:gd name="T170" fmla="+- 0 389 350"/>
                <a:gd name="T171" fmla="*/ 389 h 299"/>
                <a:gd name="T172" fmla="+- 0 10582 7823"/>
                <a:gd name="T173" fmla="*/ T172 w 2788"/>
                <a:gd name="T174" fmla="+- 0 387 350"/>
                <a:gd name="T175" fmla="*/ 387 h 299"/>
                <a:gd name="T176" fmla="+- 0 7853 7823"/>
                <a:gd name="T177" fmla="*/ T176 w 2788"/>
                <a:gd name="T178" fmla="+- 0 387 350"/>
                <a:gd name="T179" fmla="*/ 387 h 299"/>
                <a:gd name="T180" fmla="+- 0 10578 7823"/>
                <a:gd name="T181" fmla="*/ T180 w 2788"/>
                <a:gd name="T182" fmla="+- 0 382 350"/>
                <a:gd name="T183" fmla="*/ 382 h 299"/>
                <a:gd name="T184" fmla="+- 0 7857 7823"/>
                <a:gd name="T185" fmla="*/ T184 w 2788"/>
                <a:gd name="T186" fmla="+- 0 382 350"/>
                <a:gd name="T187" fmla="*/ 382 h 299"/>
                <a:gd name="T188" fmla="+- 0 10574 7823"/>
                <a:gd name="T189" fmla="*/ T188 w 2788"/>
                <a:gd name="T190" fmla="+- 0 379 350"/>
                <a:gd name="T191" fmla="*/ 379 h 299"/>
                <a:gd name="T192" fmla="+- 0 7861 7823"/>
                <a:gd name="T193" fmla="*/ T192 w 2788"/>
                <a:gd name="T194" fmla="+- 0 379 350"/>
                <a:gd name="T195" fmla="*/ 379 h 299"/>
                <a:gd name="T196" fmla="+- 0 10603 7823"/>
                <a:gd name="T197" fmla="*/ T196 w 2788"/>
                <a:gd name="T198" fmla="+- 0 378 350"/>
                <a:gd name="T199" fmla="*/ 378 h 299"/>
                <a:gd name="T200" fmla="+- 0 7862 7823"/>
                <a:gd name="T201" fmla="*/ T200 w 2788"/>
                <a:gd name="T202" fmla="+- 0 378 350"/>
                <a:gd name="T203" fmla="*/ 378 h 299"/>
                <a:gd name="T204" fmla="+- 0 7866 7823"/>
                <a:gd name="T205" fmla="*/ T204 w 2788"/>
                <a:gd name="T206" fmla="+- 0 376 350"/>
                <a:gd name="T207" fmla="*/ 376 h 299"/>
                <a:gd name="T208" fmla="+- 0 10601 7823"/>
                <a:gd name="T209" fmla="*/ T208 w 2788"/>
                <a:gd name="T210" fmla="+- 0 376 350"/>
                <a:gd name="T211" fmla="*/ 376 h 299"/>
                <a:gd name="T212" fmla="+- 0 10566 7823"/>
                <a:gd name="T213" fmla="*/ T212 w 2788"/>
                <a:gd name="T214" fmla="+- 0 375 350"/>
                <a:gd name="T215" fmla="*/ 375 h 299"/>
                <a:gd name="T216" fmla="+- 0 7874 7823"/>
                <a:gd name="T217" fmla="*/ T216 w 2788"/>
                <a:gd name="T218" fmla="+- 0 374 350"/>
                <a:gd name="T219" fmla="*/ 374 h 299"/>
                <a:gd name="T220" fmla="+- 0 10560 7823"/>
                <a:gd name="T221" fmla="*/ T220 w 2788"/>
                <a:gd name="T222" fmla="+- 0 373 350"/>
                <a:gd name="T223" fmla="*/ 373 h 299"/>
                <a:gd name="T224" fmla="+- 0 10553 7823"/>
                <a:gd name="T225" fmla="*/ T224 w 2788"/>
                <a:gd name="T226" fmla="+- 0 373 350"/>
                <a:gd name="T227" fmla="*/ 373 h 29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2788" h="299">
                  <a:moveTo>
                    <a:pt x="2731" y="0"/>
                  </a:moveTo>
                  <a:lnTo>
                    <a:pt x="57" y="0"/>
                  </a:lnTo>
                  <a:lnTo>
                    <a:pt x="46" y="1"/>
                  </a:lnTo>
                  <a:lnTo>
                    <a:pt x="35" y="5"/>
                  </a:lnTo>
                  <a:lnTo>
                    <a:pt x="26" y="10"/>
                  </a:lnTo>
                  <a:lnTo>
                    <a:pt x="17" y="17"/>
                  </a:lnTo>
                  <a:lnTo>
                    <a:pt x="10" y="25"/>
                  </a:lnTo>
                  <a:lnTo>
                    <a:pt x="5" y="35"/>
                  </a:lnTo>
                  <a:lnTo>
                    <a:pt x="1" y="46"/>
                  </a:lnTo>
                  <a:lnTo>
                    <a:pt x="0" y="57"/>
                  </a:lnTo>
                  <a:lnTo>
                    <a:pt x="0" y="242"/>
                  </a:lnTo>
                  <a:lnTo>
                    <a:pt x="1" y="253"/>
                  </a:lnTo>
                  <a:lnTo>
                    <a:pt x="5" y="263"/>
                  </a:lnTo>
                  <a:lnTo>
                    <a:pt x="10" y="273"/>
                  </a:lnTo>
                  <a:lnTo>
                    <a:pt x="17" y="282"/>
                  </a:lnTo>
                  <a:lnTo>
                    <a:pt x="26" y="289"/>
                  </a:lnTo>
                  <a:lnTo>
                    <a:pt x="35" y="294"/>
                  </a:lnTo>
                  <a:lnTo>
                    <a:pt x="46" y="297"/>
                  </a:lnTo>
                  <a:lnTo>
                    <a:pt x="57" y="298"/>
                  </a:lnTo>
                  <a:lnTo>
                    <a:pt x="2731" y="298"/>
                  </a:lnTo>
                  <a:lnTo>
                    <a:pt x="2742" y="297"/>
                  </a:lnTo>
                  <a:lnTo>
                    <a:pt x="2753" y="294"/>
                  </a:lnTo>
                  <a:lnTo>
                    <a:pt x="2763" y="289"/>
                  </a:lnTo>
                  <a:lnTo>
                    <a:pt x="2771" y="282"/>
                  </a:lnTo>
                  <a:lnTo>
                    <a:pt x="2776" y="276"/>
                  </a:lnTo>
                  <a:lnTo>
                    <a:pt x="59" y="276"/>
                  </a:lnTo>
                  <a:lnTo>
                    <a:pt x="54" y="275"/>
                  </a:lnTo>
                  <a:lnTo>
                    <a:pt x="52" y="275"/>
                  </a:lnTo>
                  <a:lnTo>
                    <a:pt x="49" y="275"/>
                  </a:lnTo>
                  <a:lnTo>
                    <a:pt x="50" y="275"/>
                  </a:lnTo>
                  <a:lnTo>
                    <a:pt x="46" y="274"/>
                  </a:lnTo>
                  <a:lnTo>
                    <a:pt x="45" y="274"/>
                  </a:lnTo>
                  <a:lnTo>
                    <a:pt x="43" y="273"/>
                  </a:lnTo>
                  <a:lnTo>
                    <a:pt x="39" y="270"/>
                  </a:lnTo>
                  <a:lnTo>
                    <a:pt x="37" y="269"/>
                  </a:lnTo>
                  <a:lnTo>
                    <a:pt x="38" y="269"/>
                  </a:lnTo>
                  <a:lnTo>
                    <a:pt x="34" y="266"/>
                  </a:lnTo>
                  <a:lnTo>
                    <a:pt x="32" y="265"/>
                  </a:lnTo>
                  <a:lnTo>
                    <a:pt x="30" y="261"/>
                  </a:lnTo>
                  <a:lnTo>
                    <a:pt x="29" y="261"/>
                  </a:lnTo>
                  <a:lnTo>
                    <a:pt x="28" y="260"/>
                  </a:lnTo>
                  <a:lnTo>
                    <a:pt x="26" y="256"/>
                  </a:lnTo>
                  <a:lnTo>
                    <a:pt x="25" y="254"/>
                  </a:lnTo>
                  <a:lnTo>
                    <a:pt x="24" y="249"/>
                  </a:lnTo>
                  <a:lnTo>
                    <a:pt x="23" y="247"/>
                  </a:lnTo>
                  <a:lnTo>
                    <a:pt x="23" y="242"/>
                  </a:lnTo>
                  <a:lnTo>
                    <a:pt x="23" y="241"/>
                  </a:lnTo>
                  <a:lnTo>
                    <a:pt x="23" y="57"/>
                  </a:lnTo>
                  <a:lnTo>
                    <a:pt x="23" y="52"/>
                  </a:lnTo>
                  <a:lnTo>
                    <a:pt x="24" y="49"/>
                  </a:lnTo>
                  <a:lnTo>
                    <a:pt x="25" y="45"/>
                  </a:lnTo>
                  <a:lnTo>
                    <a:pt x="26" y="43"/>
                  </a:lnTo>
                  <a:lnTo>
                    <a:pt x="28" y="39"/>
                  </a:lnTo>
                  <a:lnTo>
                    <a:pt x="29" y="37"/>
                  </a:lnTo>
                  <a:lnTo>
                    <a:pt x="30" y="37"/>
                  </a:lnTo>
                  <a:lnTo>
                    <a:pt x="32" y="34"/>
                  </a:lnTo>
                  <a:lnTo>
                    <a:pt x="34" y="32"/>
                  </a:lnTo>
                  <a:lnTo>
                    <a:pt x="38" y="29"/>
                  </a:lnTo>
                  <a:lnTo>
                    <a:pt x="37" y="29"/>
                  </a:lnTo>
                  <a:lnTo>
                    <a:pt x="39" y="28"/>
                  </a:lnTo>
                  <a:lnTo>
                    <a:pt x="43" y="26"/>
                  </a:lnTo>
                  <a:lnTo>
                    <a:pt x="45" y="25"/>
                  </a:lnTo>
                  <a:lnTo>
                    <a:pt x="46" y="25"/>
                  </a:lnTo>
                  <a:lnTo>
                    <a:pt x="50" y="24"/>
                  </a:lnTo>
                  <a:lnTo>
                    <a:pt x="49" y="24"/>
                  </a:lnTo>
                  <a:lnTo>
                    <a:pt x="52" y="23"/>
                  </a:lnTo>
                  <a:lnTo>
                    <a:pt x="54" y="23"/>
                  </a:lnTo>
                  <a:lnTo>
                    <a:pt x="59" y="23"/>
                  </a:lnTo>
                  <a:lnTo>
                    <a:pt x="2776" y="23"/>
                  </a:lnTo>
                  <a:lnTo>
                    <a:pt x="2771" y="17"/>
                  </a:lnTo>
                  <a:lnTo>
                    <a:pt x="2763" y="10"/>
                  </a:lnTo>
                  <a:lnTo>
                    <a:pt x="2753" y="5"/>
                  </a:lnTo>
                  <a:lnTo>
                    <a:pt x="2742" y="1"/>
                  </a:lnTo>
                  <a:lnTo>
                    <a:pt x="2731" y="0"/>
                  </a:lnTo>
                  <a:close/>
                  <a:moveTo>
                    <a:pt x="2738" y="275"/>
                  </a:moveTo>
                  <a:lnTo>
                    <a:pt x="2730" y="276"/>
                  </a:lnTo>
                  <a:lnTo>
                    <a:pt x="2776" y="276"/>
                  </a:lnTo>
                  <a:lnTo>
                    <a:pt x="2776" y="275"/>
                  </a:lnTo>
                  <a:lnTo>
                    <a:pt x="2737" y="275"/>
                  </a:lnTo>
                  <a:lnTo>
                    <a:pt x="2738" y="275"/>
                  </a:lnTo>
                  <a:close/>
                  <a:moveTo>
                    <a:pt x="49" y="275"/>
                  </a:moveTo>
                  <a:lnTo>
                    <a:pt x="52" y="275"/>
                  </a:lnTo>
                  <a:lnTo>
                    <a:pt x="51" y="275"/>
                  </a:lnTo>
                  <a:lnTo>
                    <a:pt x="49" y="275"/>
                  </a:lnTo>
                  <a:close/>
                  <a:moveTo>
                    <a:pt x="51" y="275"/>
                  </a:moveTo>
                  <a:lnTo>
                    <a:pt x="52" y="275"/>
                  </a:lnTo>
                  <a:lnTo>
                    <a:pt x="54" y="275"/>
                  </a:lnTo>
                  <a:lnTo>
                    <a:pt x="51" y="275"/>
                  </a:lnTo>
                  <a:close/>
                  <a:moveTo>
                    <a:pt x="2739" y="275"/>
                  </a:moveTo>
                  <a:lnTo>
                    <a:pt x="2738" y="275"/>
                  </a:lnTo>
                  <a:lnTo>
                    <a:pt x="2737" y="275"/>
                  </a:lnTo>
                  <a:lnTo>
                    <a:pt x="2739" y="275"/>
                  </a:lnTo>
                  <a:close/>
                  <a:moveTo>
                    <a:pt x="2777" y="275"/>
                  </a:moveTo>
                  <a:lnTo>
                    <a:pt x="2739" y="275"/>
                  </a:lnTo>
                  <a:lnTo>
                    <a:pt x="2737" y="275"/>
                  </a:lnTo>
                  <a:lnTo>
                    <a:pt x="2776" y="275"/>
                  </a:lnTo>
                  <a:lnTo>
                    <a:pt x="2777" y="275"/>
                  </a:lnTo>
                  <a:close/>
                  <a:moveTo>
                    <a:pt x="50" y="275"/>
                  </a:moveTo>
                  <a:lnTo>
                    <a:pt x="49" y="275"/>
                  </a:lnTo>
                  <a:lnTo>
                    <a:pt x="51" y="275"/>
                  </a:lnTo>
                  <a:lnTo>
                    <a:pt x="50" y="275"/>
                  </a:lnTo>
                  <a:close/>
                  <a:moveTo>
                    <a:pt x="2744" y="273"/>
                  </a:moveTo>
                  <a:lnTo>
                    <a:pt x="2738" y="275"/>
                  </a:lnTo>
                  <a:lnTo>
                    <a:pt x="2739" y="275"/>
                  </a:lnTo>
                  <a:lnTo>
                    <a:pt x="2777" y="275"/>
                  </a:lnTo>
                  <a:lnTo>
                    <a:pt x="2778" y="274"/>
                  </a:lnTo>
                  <a:lnTo>
                    <a:pt x="2743" y="274"/>
                  </a:lnTo>
                  <a:lnTo>
                    <a:pt x="2744" y="273"/>
                  </a:lnTo>
                  <a:close/>
                  <a:moveTo>
                    <a:pt x="43" y="273"/>
                  </a:moveTo>
                  <a:lnTo>
                    <a:pt x="45" y="274"/>
                  </a:lnTo>
                  <a:lnTo>
                    <a:pt x="44" y="273"/>
                  </a:lnTo>
                  <a:lnTo>
                    <a:pt x="43" y="273"/>
                  </a:lnTo>
                  <a:close/>
                  <a:moveTo>
                    <a:pt x="44" y="273"/>
                  </a:moveTo>
                  <a:lnTo>
                    <a:pt x="45" y="274"/>
                  </a:lnTo>
                  <a:lnTo>
                    <a:pt x="46" y="274"/>
                  </a:lnTo>
                  <a:lnTo>
                    <a:pt x="44" y="273"/>
                  </a:lnTo>
                  <a:close/>
                  <a:moveTo>
                    <a:pt x="2745" y="273"/>
                  </a:moveTo>
                  <a:lnTo>
                    <a:pt x="2744" y="273"/>
                  </a:lnTo>
                  <a:lnTo>
                    <a:pt x="2743" y="274"/>
                  </a:lnTo>
                  <a:lnTo>
                    <a:pt x="2745" y="273"/>
                  </a:lnTo>
                  <a:close/>
                  <a:moveTo>
                    <a:pt x="2778" y="273"/>
                  </a:moveTo>
                  <a:lnTo>
                    <a:pt x="2745" y="273"/>
                  </a:lnTo>
                  <a:lnTo>
                    <a:pt x="2743" y="274"/>
                  </a:lnTo>
                  <a:lnTo>
                    <a:pt x="2778" y="274"/>
                  </a:lnTo>
                  <a:lnTo>
                    <a:pt x="2778" y="273"/>
                  </a:lnTo>
                  <a:close/>
                  <a:moveTo>
                    <a:pt x="43" y="273"/>
                  </a:moveTo>
                  <a:lnTo>
                    <a:pt x="43" y="273"/>
                  </a:lnTo>
                  <a:lnTo>
                    <a:pt x="44" y="273"/>
                  </a:lnTo>
                  <a:lnTo>
                    <a:pt x="43" y="273"/>
                  </a:lnTo>
                  <a:close/>
                  <a:moveTo>
                    <a:pt x="2750" y="270"/>
                  </a:moveTo>
                  <a:lnTo>
                    <a:pt x="2744" y="273"/>
                  </a:lnTo>
                  <a:lnTo>
                    <a:pt x="2745" y="273"/>
                  </a:lnTo>
                  <a:lnTo>
                    <a:pt x="2778" y="273"/>
                  </a:lnTo>
                  <a:lnTo>
                    <a:pt x="2780" y="271"/>
                  </a:lnTo>
                  <a:lnTo>
                    <a:pt x="2749" y="271"/>
                  </a:lnTo>
                  <a:lnTo>
                    <a:pt x="2750" y="270"/>
                  </a:lnTo>
                  <a:close/>
                  <a:moveTo>
                    <a:pt x="2751" y="269"/>
                  </a:moveTo>
                  <a:lnTo>
                    <a:pt x="2750" y="270"/>
                  </a:lnTo>
                  <a:lnTo>
                    <a:pt x="2749" y="271"/>
                  </a:lnTo>
                  <a:lnTo>
                    <a:pt x="2751" y="269"/>
                  </a:lnTo>
                  <a:close/>
                  <a:moveTo>
                    <a:pt x="2780" y="269"/>
                  </a:moveTo>
                  <a:lnTo>
                    <a:pt x="2751" y="269"/>
                  </a:lnTo>
                  <a:lnTo>
                    <a:pt x="2749" y="271"/>
                  </a:lnTo>
                  <a:lnTo>
                    <a:pt x="2780" y="271"/>
                  </a:lnTo>
                  <a:lnTo>
                    <a:pt x="2780" y="269"/>
                  </a:lnTo>
                  <a:close/>
                  <a:moveTo>
                    <a:pt x="37" y="269"/>
                  </a:moveTo>
                  <a:lnTo>
                    <a:pt x="39" y="270"/>
                  </a:lnTo>
                  <a:lnTo>
                    <a:pt x="37" y="269"/>
                  </a:lnTo>
                  <a:close/>
                  <a:moveTo>
                    <a:pt x="39" y="270"/>
                  </a:moveTo>
                  <a:lnTo>
                    <a:pt x="39" y="270"/>
                  </a:lnTo>
                  <a:close/>
                  <a:moveTo>
                    <a:pt x="38" y="269"/>
                  </a:moveTo>
                  <a:lnTo>
                    <a:pt x="37" y="269"/>
                  </a:lnTo>
                  <a:lnTo>
                    <a:pt x="39" y="270"/>
                  </a:lnTo>
                  <a:lnTo>
                    <a:pt x="38" y="269"/>
                  </a:lnTo>
                  <a:close/>
                  <a:moveTo>
                    <a:pt x="2755" y="266"/>
                  </a:moveTo>
                  <a:lnTo>
                    <a:pt x="2750" y="270"/>
                  </a:lnTo>
                  <a:lnTo>
                    <a:pt x="2751" y="269"/>
                  </a:lnTo>
                  <a:lnTo>
                    <a:pt x="2780" y="269"/>
                  </a:lnTo>
                  <a:lnTo>
                    <a:pt x="2782" y="266"/>
                  </a:lnTo>
                  <a:lnTo>
                    <a:pt x="2755" y="266"/>
                  </a:lnTo>
                  <a:close/>
                  <a:moveTo>
                    <a:pt x="32" y="265"/>
                  </a:moveTo>
                  <a:lnTo>
                    <a:pt x="34" y="266"/>
                  </a:lnTo>
                  <a:lnTo>
                    <a:pt x="33" y="266"/>
                  </a:lnTo>
                  <a:lnTo>
                    <a:pt x="32" y="265"/>
                  </a:lnTo>
                  <a:close/>
                  <a:moveTo>
                    <a:pt x="33" y="266"/>
                  </a:moveTo>
                  <a:lnTo>
                    <a:pt x="34" y="266"/>
                  </a:lnTo>
                  <a:lnTo>
                    <a:pt x="33" y="266"/>
                  </a:lnTo>
                  <a:close/>
                  <a:moveTo>
                    <a:pt x="2756" y="265"/>
                  </a:moveTo>
                  <a:lnTo>
                    <a:pt x="2755" y="266"/>
                  </a:lnTo>
                  <a:lnTo>
                    <a:pt x="2756" y="265"/>
                  </a:lnTo>
                  <a:close/>
                  <a:moveTo>
                    <a:pt x="2783" y="265"/>
                  </a:moveTo>
                  <a:lnTo>
                    <a:pt x="2756" y="265"/>
                  </a:lnTo>
                  <a:lnTo>
                    <a:pt x="2755" y="266"/>
                  </a:lnTo>
                  <a:lnTo>
                    <a:pt x="2782" y="266"/>
                  </a:lnTo>
                  <a:lnTo>
                    <a:pt x="2783" y="265"/>
                  </a:lnTo>
                  <a:close/>
                  <a:moveTo>
                    <a:pt x="2760" y="260"/>
                  </a:moveTo>
                  <a:lnTo>
                    <a:pt x="2755" y="266"/>
                  </a:lnTo>
                  <a:lnTo>
                    <a:pt x="2756" y="265"/>
                  </a:lnTo>
                  <a:lnTo>
                    <a:pt x="2783" y="265"/>
                  </a:lnTo>
                  <a:lnTo>
                    <a:pt x="2783" y="263"/>
                  </a:lnTo>
                  <a:lnTo>
                    <a:pt x="2784" y="261"/>
                  </a:lnTo>
                  <a:lnTo>
                    <a:pt x="2759" y="261"/>
                  </a:lnTo>
                  <a:lnTo>
                    <a:pt x="2760" y="260"/>
                  </a:lnTo>
                  <a:close/>
                  <a:moveTo>
                    <a:pt x="32" y="265"/>
                  </a:moveTo>
                  <a:lnTo>
                    <a:pt x="32" y="265"/>
                  </a:lnTo>
                  <a:lnTo>
                    <a:pt x="33" y="266"/>
                  </a:lnTo>
                  <a:lnTo>
                    <a:pt x="32" y="265"/>
                  </a:lnTo>
                  <a:close/>
                  <a:moveTo>
                    <a:pt x="28" y="260"/>
                  </a:moveTo>
                  <a:lnTo>
                    <a:pt x="29" y="261"/>
                  </a:lnTo>
                  <a:lnTo>
                    <a:pt x="28" y="260"/>
                  </a:lnTo>
                  <a:close/>
                  <a:moveTo>
                    <a:pt x="28" y="260"/>
                  </a:moveTo>
                  <a:lnTo>
                    <a:pt x="29" y="261"/>
                  </a:lnTo>
                  <a:lnTo>
                    <a:pt x="30" y="261"/>
                  </a:lnTo>
                  <a:lnTo>
                    <a:pt x="28" y="260"/>
                  </a:lnTo>
                  <a:close/>
                  <a:moveTo>
                    <a:pt x="2760" y="260"/>
                  </a:moveTo>
                  <a:lnTo>
                    <a:pt x="2760" y="260"/>
                  </a:lnTo>
                  <a:lnTo>
                    <a:pt x="2759" y="261"/>
                  </a:lnTo>
                  <a:lnTo>
                    <a:pt x="2760" y="260"/>
                  </a:lnTo>
                  <a:close/>
                  <a:moveTo>
                    <a:pt x="2785" y="260"/>
                  </a:moveTo>
                  <a:lnTo>
                    <a:pt x="2760" y="260"/>
                  </a:lnTo>
                  <a:lnTo>
                    <a:pt x="2759" y="261"/>
                  </a:lnTo>
                  <a:lnTo>
                    <a:pt x="2784" y="261"/>
                  </a:lnTo>
                  <a:lnTo>
                    <a:pt x="2785" y="260"/>
                  </a:lnTo>
                  <a:close/>
                  <a:moveTo>
                    <a:pt x="2763" y="255"/>
                  </a:moveTo>
                  <a:lnTo>
                    <a:pt x="2760" y="260"/>
                  </a:lnTo>
                  <a:lnTo>
                    <a:pt x="2785" y="260"/>
                  </a:lnTo>
                  <a:lnTo>
                    <a:pt x="2786" y="256"/>
                  </a:lnTo>
                  <a:lnTo>
                    <a:pt x="2762" y="256"/>
                  </a:lnTo>
                  <a:lnTo>
                    <a:pt x="2763" y="255"/>
                  </a:lnTo>
                  <a:close/>
                  <a:moveTo>
                    <a:pt x="28" y="260"/>
                  </a:moveTo>
                  <a:lnTo>
                    <a:pt x="28" y="260"/>
                  </a:lnTo>
                  <a:close/>
                  <a:moveTo>
                    <a:pt x="25" y="254"/>
                  </a:moveTo>
                  <a:lnTo>
                    <a:pt x="26" y="256"/>
                  </a:lnTo>
                  <a:lnTo>
                    <a:pt x="26" y="255"/>
                  </a:lnTo>
                  <a:lnTo>
                    <a:pt x="25" y="254"/>
                  </a:lnTo>
                  <a:close/>
                  <a:moveTo>
                    <a:pt x="26" y="255"/>
                  </a:moveTo>
                  <a:lnTo>
                    <a:pt x="26" y="256"/>
                  </a:lnTo>
                  <a:lnTo>
                    <a:pt x="26" y="255"/>
                  </a:lnTo>
                  <a:close/>
                  <a:moveTo>
                    <a:pt x="2763" y="254"/>
                  </a:moveTo>
                  <a:lnTo>
                    <a:pt x="2763" y="255"/>
                  </a:lnTo>
                  <a:lnTo>
                    <a:pt x="2762" y="256"/>
                  </a:lnTo>
                  <a:lnTo>
                    <a:pt x="2763" y="254"/>
                  </a:lnTo>
                  <a:close/>
                  <a:moveTo>
                    <a:pt x="2787" y="254"/>
                  </a:moveTo>
                  <a:lnTo>
                    <a:pt x="2763" y="254"/>
                  </a:lnTo>
                  <a:lnTo>
                    <a:pt x="2762" y="256"/>
                  </a:lnTo>
                  <a:lnTo>
                    <a:pt x="2786" y="256"/>
                  </a:lnTo>
                  <a:lnTo>
                    <a:pt x="2787" y="254"/>
                  </a:lnTo>
                  <a:close/>
                  <a:moveTo>
                    <a:pt x="25" y="254"/>
                  </a:moveTo>
                  <a:lnTo>
                    <a:pt x="25" y="254"/>
                  </a:lnTo>
                  <a:lnTo>
                    <a:pt x="26" y="255"/>
                  </a:lnTo>
                  <a:lnTo>
                    <a:pt x="25" y="254"/>
                  </a:lnTo>
                  <a:close/>
                  <a:moveTo>
                    <a:pt x="2765" y="248"/>
                  </a:moveTo>
                  <a:lnTo>
                    <a:pt x="2763" y="255"/>
                  </a:lnTo>
                  <a:lnTo>
                    <a:pt x="2763" y="254"/>
                  </a:lnTo>
                  <a:lnTo>
                    <a:pt x="2787" y="254"/>
                  </a:lnTo>
                  <a:lnTo>
                    <a:pt x="2787" y="253"/>
                  </a:lnTo>
                  <a:lnTo>
                    <a:pt x="2787" y="249"/>
                  </a:lnTo>
                  <a:lnTo>
                    <a:pt x="2765" y="249"/>
                  </a:lnTo>
                  <a:lnTo>
                    <a:pt x="2765" y="248"/>
                  </a:lnTo>
                  <a:close/>
                  <a:moveTo>
                    <a:pt x="23" y="247"/>
                  </a:moveTo>
                  <a:lnTo>
                    <a:pt x="24" y="249"/>
                  </a:lnTo>
                  <a:lnTo>
                    <a:pt x="24" y="248"/>
                  </a:lnTo>
                  <a:lnTo>
                    <a:pt x="23" y="247"/>
                  </a:lnTo>
                  <a:close/>
                  <a:moveTo>
                    <a:pt x="24" y="248"/>
                  </a:moveTo>
                  <a:lnTo>
                    <a:pt x="24" y="249"/>
                  </a:lnTo>
                  <a:lnTo>
                    <a:pt x="24" y="248"/>
                  </a:lnTo>
                  <a:close/>
                  <a:moveTo>
                    <a:pt x="2765" y="247"/>
                  </a:moveTo>
                  <a:lnTo>
                    <a:pt x="2765" y="248"/>
                  </a:lnTo>
                  <a:lnTo>
                    <a:pt x="2765" y="249"/>
                  </a:lnTo>
                  <a:lnTo>
                    <a:pt x="2765" y="247"/>
                  </a:lnTo>
                  <a:close/>
                  <a:moveTo>
                    <a:pt x="2787" y="247"/>
                  </a:moveTo>
                  <a:lnTo>
                    <a:pt x="2765" y="247"/>
                  </a:lnTo>
                  <a:lnTo>
                    <a:pt x="2765" y="249"/>
                  </a:lnTo>
                  <a:lnTo>
                    <a:pt x="2787" y="249"/>
                  </a:lnTo>
                  <a:lnTo>
                    <a:pt x="2787" y="247"/>
                  </a:lnTo>
                  <a:close/>
                  <a:moveTo>
                    <a:pt x="23" y="247"/>
                  </a:moveTo>
                  <a:lnTo>
                    <a:pt x="23" y="247"/>
                  </a:lnTo>
                  <a:lnTo>
                    <a:pt x="24" y="248"/>
                  </a:lnTo>
                  <a:lnTo>
                    <a:pt x="23" y="247"/>
                  </a:lnTo>
                  <a:close/>
                  <a:moveTo>
                    <a:pt x="2788" y="57"/>
                  </a:moveTo>
                  <a:lnTo>
                    <a:pt x="2765" y="57"/>
                  </a:lnTo>
                  <a:lnTo>
                    <a:pt x="2765" y="241"/>
                  </a:lnTo>
                  <a:lnTo>
                    <a:pt x="2765" y="242"/>
                  </a:lnTo>
                  <a:lnTo>
                    <a:pt x="2765" y="248"/>
                  </a:lnTo>
                  <a:lnTo>
                    <a:pt x="2765" y="247"/>
                  </a:lnTo>
                  <a:lnTo>
                    <a:pt x="2787" y="247"/>
                  </a:lnTo>
                  <a:lnTo>
                    <a:pt x="2788" y="242"/>
                  </a:lnTo>
                  <a:lnTo>
                    <a:pt x="2788" y="57"/>
                  </a:lnTo>
                  <a:close/>
                  <a:moveTo>
                    <a:pt x="23" y="240"/>
                  </a:moveTo>
                  <a:lnTo>
                    <a:pt x="23" y="241"/>
                  </a:lnTo>
                  <a:lnTo>
                    <a:pt x="23" y="240"/>
                  </a:lnTo>
                  <a:close/>
                  <a:moveTo>
                    <a:pt x="2765" y="240"/>
                  </a:moveTo>
                  <a:lnTo>
                    <a:pt x="2765" y="241"/>
                  </a:lnTo>
                  <a:lnTo>
                    <a:pt x="2765" y="240"/>
                  </a:lnTo>
                  <a:close/>
                  <a:moveTo>
                    <a:pt x="23" y="57"/>
                  </a:moveTo>
                  <a:lnTo>
                    <a:pt x="23" y="57"/>
                  </a:lnTo>
                  <a:lnTo>
                    <a:pt x="23" y="58"/>
                  </a:lnTo>
                  <a:lnTo>
                    <a:pt x="23" y="57"/>
                  </a:lnTo>
                  <a:close/>
                  <a:moveTo>
                    <a:pt x="2787" y="49"/>
                  </a:moveTo>
                  <a:lnTo>
                    <a:pt x="2765" y="49"/>
                  </a:lnTo>
                  <a:lnTo>
                    <a:pt x="2765" y="52"/>
                  </a:lnTo>
                  <a:lnTo>
                    <a:pt x="2765" y="58"/>
                  </a:lnTo>
                  <a:lnTo>
                    <a:pt x="2765" y="57"/>
                  </a:lnTo>
                  <a:lnTo>
                    <a:pt x="2788" y="57"/>
                  </a:lnTo>
                  <a:lnTo>
                    <a:pt x="2787" y="52"/>
                  </a:lnTo>
                  <a:lnTo>
                    <a:pt x="2765" y="52"/>
                  </a:lnTo>
                  <a:lnTo>
                    <a:pt x="2765" y="50"/>
                  </a:lnTo>
                  <a:lnTo>
                    <a:pt x="2787" y="50"/>
                  </a:lnTo>
                  <a:lnTo>
                    <a:pt x="2787" y="49"/>
                  </a:lnTo>
                  <a:close/>
                  <a:moveTo>
                    <a:pt x="24" y="49"/>
                  </a:moveTo>
                  <a:lnTo>
                    <a:pt x="23" y="52"/>
                  </a:lnTo>
                  <a:lnTo>
                    <a:pt x="24" y="50"/>
                  </a:lnTo>
                  <a:lnTo>
                    <a:pt x="24" y="49"/>
                  </a:lnTo>
                  <a:close/>
                  <a:moveTo>
                    <a:pt x="24" y="50"/>
                  </a:moveTo>
                  <a:lnTo>
                    <a:pt x="23" y="52"/>
                  </a:lnTo>
                  <a:lnTo>
                    <a:pt x="24" y="50"/>
                  </a:lnTo>
                  <a:close/>
                  <a:moveTo>
                    <a:pt x="2765" y="49"/>
                  </a:moveTo>
                  <a:lnTo>
                    <a:pt x="2765" y="50"/>
                  </a:lnTo>
                  <a:lnTo>
                    <a:pt x="2765" y="52"/>
                  </a:lnTo>
                  <a:lnTo>
                    <a:pt x="2765" y="49"/>
                  </a:lnTo>
                  <a:close/>
                  <a:moveTo>
                    <a:pt x="24" y="49"/>
                  </a:moveTo>
                  <a:lnTo>
                    <a:pt x="24" y="49"/>
                  </a:lnTo>
                  <a:lnTo>
                    <a:pt x="24" y="50"/>
                  </a:lnTo>
                  <a:lnTo>
                    <a:pt x="24" y="49"/>
                  </a:lnTo>
                  <a:close/>
                  <a:moveTo>
                    <a:pt x="2763" y="44"/>
                  </a:moveTo>
                  <a:lnTo>
                    <a:pt x="2765" y="50"/>
                  </a:lnTo>
                  <a:lnTo>
                    <a:pt x="2765" y="49"/>
                  </a:lnTo>
                  <a:lnTo>
                    <a:pt x="2787" y="49"/>
                  </a:lnTo>
                  <a:lnTo>
                    <a:pt x="2787" y="46"/>
                  </a:lnTo>
                  <a:lnTo>
                    <a:pt x="2787" y="45"/>
                  </a:lnTo>
                  <a:lnTo>
                    <a:pt x="2763" y="45"/>
                  </a:lnTo>
                  <a:lnTo>
                    <a:pt x="2763" y="44"/>
                  </a:lnTo>
                  <a:close/>
                  <a:moveTo>
                    <a:pt x="26" y="43"/>
                  </a:moveTo>
                  <a:lnTo>
                    <a:pt x="25" y="45"/>
                  </a:lnTo>
                  <a:lnTo>
                    <a:pt x="26" y="44"/>
                  </a:lnTo>
                  <a:lnTo>
                    <a:pt x="26" y="43"/>
                  </a:lnTo>
                  <a:close/>
                  <a:moveTo>
                    <a:pt x="26" y="44"/>
                  </a:moveTo>
                  <a:lnTo>
                    <a:pt x="25" y="45"/>
                  </a:lnTo>
                  <a:lnTo>
                    <a:pt x="26" y="44"/>
                  </a:lnTo>
                  <a:close/>
                  <a:moveTo>
                    <a:pt x="2762" y="43"/>
                  </a:moveTo>
                  <a:lnTo>
                    <a:pt x="2763" y="44"/>
                  </a:lnTo>
                  <a:lnTo>
                    <a:pt x="2763" y="45"/>
                  </a:lnTo>
                  <a:lnTo>
                    <a:pt x="2762" y="43"/>
                  </a:lnTo>
                  <a:close/>
                  <a:moveTo>
                    <a:pt x="2786" y="43"/>
                  </a:moveTo>
                  <a:lnTo>
                    <a:pt x="2762" y="43"/>
                  </a:lnTo>
                  <a:lnTo>
                    <a:pt x="2763" y="45"/>
                  </a:lnTo>
                  <a:lnTo>
                    <a:pt x="2787" y="45"/>
                  </a:lnTo>
                  <a:lnTo>
                    <a:pt x="2786" y="43"/>
                  </a:lnTo>
                  <a:close/>
                  <a:moveTo>
                    <a:pt x="26" y="43"/>
                  </a:moveTo>
                  <a:lnTo>
                    <a:pt x="26" y="43"/>
                  </a:lnTo>
                  <a:lnTo>
                    <a:pt x="26" y="44"/>
                  </a:lnTo>
                  <a:lnTo>
                    <a:pt x="26" y="43"/>
                  </a:lnTo>
                  <a:close/>
                  <a:moveTo>
                    <a:pt x="2784" y="37"/>
                  </a:moveTo>
                  <a:lnTo>
                    <a:pt x="2759" y="37"/>
                  </a:lnTo>
                  <a:lnTo>
                    <a:pt x="2760" y="39"/>
                  </a:lnTo>
                  <a:lnTo>
                    <a:pt x="2763" y="44"/>
                  </a:lnTo>
                  <a:lnTo>
                    <a:pt x="2762" y="43"/>
                  </a:lnTo>
                  <a:lnTo>
                    <a:pt x="2786" y="43"/>
                  </a:lnTo>
                  <a:lnTo>
                    <a:pt x="2784" y="37"/>
                  </a:lnTo>
                  <a:close/>
                  <a:moveTo>
                    <a:pt x="29" y="37"/>
                  </a:moveTo>
                  <a:lnTo>
                    <a:pt x="28" y="39"/>
                  </a:lnTo>
                  <a:lnTo>
                    <a:pt x="29" y="38"/>
                  </a:lnTo>
                  <a:lnTo>
                    <a:pt x="29" y="37"/>
                  </a:lnTo>
                  <a:close/>
                  <a:moveTo>
                    <a:pt x="29" y="38"/>
                  </a:moveTo>
                  <a:lnTo>
                    <a:pt x="28" y="39"/>
                  </a:lnTo>
                  <a:lnTo>
                    <a:pt x="29" y="38"/>
                  </a:lnTo>
                  <a:close/>
                  <a:moveTo>
                    <a:pt x="2760" y="38"/>
                  </a:moveTo>
                  <a:lnTo>
                    <a:pt x="2760" y="39"/>
                  </a:lnTo>
                  <a:lnTo>
                    <a:pt x="2760" y="38"/>
                  </a:lnTo>
                  <a:close/>
                  <a:moveTo>
                    <a:pt x="2759" y="37"/>
                  </a:moveTo>
                  <a:lnTo>
                    <a:pt x="2760" y="38"/>
                  </a:lnTo>
                  <a:lnTo>
                    <a:pt x="2760" y="39"/>
                  </a:lnTo>
                  <a:lnTo>
                    <a:pt x="2759" y="37"/>
                  </a:lnTo>
                  <a:close/>
                  <a:moveTo>
                    <a:pt x="2755" y="33"/>
                  </a:moveTo>
                  <a:lnTo>
                    <a:pt x="2760" y="38"/>
                  </a:lnTo>
                  <a:lnTo>
                    <a:pt x="2759" y="37"/>
                  </a:lnTo>
                  <a:lnTo>
                    <a:pt x="2784" y="37"/>
                  </a:lnTo>
                  <a:lnTo>
                    <a:pt x="2783" y="35"/>
                  </a:lnTo>
                  <a:lnTo>
                    <a:pt x="2783" y="34"/>
                  </a:lnTo>
                  <a:lnTo>
                    <a:pt x="2756" y="34"/>
                  </a:lnTo>
                  <a:lnTo>
                    <a:pt x="2755" y="33"/>
                  </a:lnTo>
                  <a:close/>
                  <a:moveTo>
                    <a:pt x="30" y="37"/>
                  </a:moveTo>
                  <a:lnTo>
                    <a:pt x="29" y="37"/>
                  </a:lnTo>
                  <a:lnTo>
                    <a:pt x="29" y="38"/>
                  </a:lnTo>
                  <a:lnTo>
                    <a:pt x="30" y="37"/>
                  </a:lnTo>
                  <a:close/>
                  <a:moveTo>
                    <a:pt x="34" y="32"/>
                  </a:moveTo>
                  <a:lnTo>
                    <a:pt x="32" y="34"/>
                  </a:lnTo>
                  <a:lnTo>
                    <a:pt x="33" y="33"/>
                  </a:lnTo>
                  <a:lnTo>
                    <a:pt x="34" y="32"/>
                  </a:lnTo>
                  <a:close/>
                  <a:moveTo>
                    <a:pt x="33" y="33"/>
                  </a:moveTo>
                  <a:lnTo>
                    <a:pt x="32" y="34"/>
                  </a:lnTo>
                  <a:lnTo>
                    <a:pt x="33" y="33"/>
                  </a:lnTo>
                  <a:close/>
                  <a:moveTo>
                    <a:pt x="2755" y="32"/>
                  </a:moveTo>
                  <a:lnTo>
                    <a:pt x="2755" y="33"/>
                  </a:lnTo>
                  <a:lnTo>
                    <a:pt x="2756" y="34"/>
                  </a:lnTo>
                  <a:lnTo>
                    <a:pt x="2755" y="32"/>
                  </a:lnTo>
                  <a:close/>
                  <a:moveTo>
                    <a:pt x="2782" y="32"/>
                  </a:moveTo>
                  <a:lnTo>
                    <a:pt x="2755" y="32"/>
                  </a:lnTo>
                  <a:lnTo>
                    <a:pt x="2756" y="34"/>
                  </a:lnTo>
                  <a:lnTo>
                    <a:pt x="2783" y="34"/>
                  </a:lnTo>
                  <a:lnTo>
                    <a:pt x="2782" y="32"/>
                  </a:lnTo>
                  <a:close/>
                  <a:moveTo>
                    <a:pt x="34" y="32"/>
                  </a:moveTo>
                  <a:lnTo>
                    <a:pt x="34" y="32"/>
                  </a:lnTo>
                  <a:lnTo>
                    <a:pt x="33" y="33"/>
                  </a:lnTo>
                  <a:lnTo>
                    <a:pt x="34" y="32"/>
                  </a:lnTo>
                  <a:close/>
                  <a:moveTo>
                    <a:pt x="2750" y="29"/>
                  </a:moveTo>
                  <a:lnTo>
                    <a:pt x="2755" y="33"/>
                  </a:lnTo>
                  <a:lnTo>
                    <a:pt x="2755" y="32"/>
                  </a:lnTo>
                  <a:lnTo>
                    <a:pt x="2782" y="32"/>
                  </a:lnTo>
                  <a:lnTo>
                    <a:pt x="2780" y="29"/>
                  </a:lnTo>
                  <a:lnTo>
                    <a:pt x="2751" y="29"/>
                  </a:lnTo>
                  <a:lnTo>
                    <a:pt x="2750" y="29"/>
                  </a:lnTo>
                  <a:close/>
                  <a:moveTo>
                    <a:pt x="39" y="28"/>
                  </a:moveTo>
                  <a:lnTo>
                    <a:pt x="37" y="29"/>
                  </a:lnTo>
                  <a:lnTo>
                    <a:pt x="38" y="29"/>
                  </a:lnTo>
                  <a:lnTo>
                    <a:pt x="39" y="28"/>
                  </a:lnTo>
                  <a:close/>
                  <a:moveTo>
                    <a:pt x="38" y="29"/>
                  </a:moveTo>
                  <a:lnTo>
                    <a:pt x="37" y="29"/>
                  </a:lnTo>
                  <a:lnTo>
                    <a:pt x="38" y="29"/>
                  </a:lnTo>
                  <a:close/>
                  <a:moveTo>
                    <a:pt x="2749" y="28"/>
                  </a:moveTo>
                  <a:lnTo>
                    <a:pt x="2750" y="29"/>
                  </a:lnTo>
                  <a:lnTo>
                    <a:pt x="2751" y="29"/>
                  </a:lnTo>
                  <a:lnTo>
                    <a:pt x="2749" y="28"/>
                  </a:lnTo>
                  <a:close/>
                  <a:moveTo>
                    <a:pt x="2780" y="28"/>
                  </a:moveTo>
                  <a:lnTo>
                    <a:pt x="2749" y="28"/>
                  </a:lnTo>
                  <a:lnTo>
                    <a:pt x="2751" y="29"/>
                  </a:lnTo>
                  <a:lnTo>
                    <a:pt x="2780" y="29"/>
                  </a:lnTo>
                  <a:lnTo>
                    <a:pt x="2780" y="28"/>
                  </a:lnTo>
                  <a:close/>
                  <a:moveTo>
                    <a:pt x="2744" y="26"/>
                  </a:moveTo>
                  <a:lnTo>
                    <a:pt x="2750" y="29"/>
                  </a:lnTo>
                  <a:lnTo>
                    <a:pt x="2749" y="28"/>
                  </a:lnTo>
                  <a:lnTo>
                    <a:pt x="2780" y="28"/>
                  </a:lnTo>
                  <a:lnTo>
                    <a:pt x="2778" y="26"/>
                  </a:lnTo>
                  <a:lnTo>
                    <a:pt x="2745" y="26"/>
                  </a:lnTo>
                  <a:lnTo>
                    <a:pt x="2744" y="26"/>
                  </a:lnTo>
                  <a:close/>
                  <a:moveTo>
                    <a:pt x="39" y="28"/>
                  </a:moveTo>
                  <a:lnTo>
                    <a:pt x="39" y="28"/>
                  </a:lnTo>
                  <a:lnTo>
                    <a:pt x="38" y="29"/>
                  </a:lnTo>
                  <a:lnTo>
                    <a:pt x="39" y="28"/>
                  </a:lnTo>
                  <a:close/>
                  <a:moveTo>
                    <a:pt x="45" y="25"/>
                  </a:moveTo>
                  <a:lnTo>
                    <a:pt x="43" y="26"/>
                  </a:lnTo>
                  <a:lnTo>
                    <a:pt x="44" y="26"/>
                  </a:lnTo>
                  <a:lnTo>
                    <a:pt x="45" y="25"/>
                  </a:lnTo>
                  <a:close/>
                  <a:moveTo>
                    <a:pt x="44" y="26"/>
                  </a:moveTo>
                  <a:lnTo>
                    <a:pt x="43" y="26"/>
                  </a:lnTo>
                  <a:lnTo>
                    <a:pt x="44" y="26"/>
                  </a:lnTo>
                  <a:close/>
                  <a:moveTo>
                    <a:pt x="2743" y="25"/>
                  </a:moveTo>
                  <a:lnTo>
                    <a:pt x="2744" y="26"/>
                  </a:lnTo>
                  <a:lnTo>
                    <a:pt x="2745" y="26"/>
                  </a:lnTo>
                  <a:lnTo>
                    <a:pt x="2743" y="25"/>
                  </a:lnTo>
                  <a:close/>
                  <a:moveTo>
                    <a:pt x="2778" y="25"/>
                  </a:moveTo>
                  <a:lnTo>
                    <a:pt x="2743" y="25"/>
                  </a:lnTo>
                  <a:lnTo>
                    <a:pt x="2745" y="26"/>
                  </a:lnTo>
                  <a:lnTo>
                    <a:pt x="2778" y="26"/>
                  </a:lnTo>
                  <a:lnTo>
                    <a:pt x="2778" y="25"/>
                  </a:lnTo>
                  <a:close/>
                  <a:moveTo>
                    <a:pt x="46" y="25"/>
                  </a:moveTo>
                  <a:lnTo>
                    <a:pt x="45" y="25"/>
                  </a:lnTo>
                  <a:lnTo>
                    <a:pt x="44" y="26"/>
                  </a:lnTo>
                  <a:lnTo>
                    <a:pt x="46" y="25"/>
                  </a:lnTo>
                  <a:close/>
                  <a:moveTo>
                    <a:pt x="2738" y="24"/>
                  </a:moveTo>
                  <a:lnTo>
                    <a:pt x="2744" y="26"/>
                  </a:lnTo>
                  <a:lnTo>
                    <a:pt x="2743" y="25"/>
                  </a:lnTo>
                  <a:lnTo>
                    <a:pt x="2778" y="25"/>
                  </a:lnTo>
                  <a:lnTo>
                    <a:pt x="2777" y="24"/>
                  </a:lnTo>
                  <a:lnTo>
                    <a:pt x="2739" y="24"/>
                  </a:lnTo>
                  <a:lnTo>
                    <a:pt x="2738" y="24"/>
                  </a:lnTo>
                  <a:close/>
                  <a:moveTo>
                    <a:pt x="52" y="23"/>
                  </a:moveTo>
                  <a:lnTo>
                    <a:pt x="49" y="24"/>
                  </a:lnTo>
                  <a:lnTo>
                    <a:pt x="51" y="24"/>
                  </a:lnTo>
                  <a:lnTo>
                    <a:pt x="52" y="23"/>
                  </a:lnTo>
                  <a:close/>
                  <a:moveTo>
                    <a:pt x="51" y="24"/>
                  </a:moveTo>
                  <a:lnTo>
                    <a:pt x="49" y="24"/>
                  </a:lnTo>
                  <a:lnTo>
                    <a:pt x="50" y="24"/>
                  </a:lnTo>
                  <a:lnTo>
                    <a:pt x="51" y="24"/>
                  </a:lnTo>
                  <a:close/>
                  <a:moveTo>
                    <a:pt x="2737" y="23"/>
                  </a:moveTo>
                  <a:lnTo>
                    <a:pt x="2738" y="24"/>
                  </a:lnTo>
                  <a:lnTo>
                    <a:pt x="2739" y="24"/>
                  </a:lnTo>
                  <a:lnTo>
                    <a:pt x="2737" y="23"/>
                  </a:lnTo>
                  <a:close/>
                  <a:moveTo>
                    <a:pt x="2776" y="23"/>
                  </a:moveTo>
                  <a:lnTo>
                    <a:pt x="2737" y="23"/>
                  </a:lnTo>
                  <a:lnTo>
                    <a:pt x="2739" y="24"/>
                  </a:lnTo>
                  <a:lnTo>
                    <a:pt x="2777" y="24"/>
                  </a:lnTo>
                  <a:lnTo>
                    <a:pt x="2776" y="23"/>
                  </a:lnTo>
                  <a:close/>
                  <a:moveTo>
                    <a:pt x="54" y="23"/>
                  </a:moveTo>
                  <a:lnTo>
                    <a:pt x="52" y="23"/>
                  </a:lnTo>
                  <a:lnTo>
                    <a:pt x="51" y="24"/>
                  </a:lnTo>
                  <a:lnTo>
                    <a:pt x="54" y="23"/>
                  </a:lnTo>
                  <a:close/>
                  <a:moveTo>
                    <a:pt x="2776" y="23"/>
                  </a:moveTo>
                  <a:lnTo>
                    <a:pt x="2730" y="23"/>
                  </a:lnTo>
                  <a:lnTo>
                    <a:pt x="2738" y="24"/>
                  </a:lnTo>
                  <a:lnTo>
                    <a:pt x="2737" y="23"/>
                  </a:lnTo>
                  <a:lnTo>
                    <a:pt x="2776" y="23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5" name="AutoShape 150">
              <a:extLst>
                <a:ext uri="{FF2B5EF4-FFF2-40B4-BE49-F238E27FC236}">
                  <a16:creationId xmlns:a16="http://schemas.microsoft.com/office/drawing/2014/main" id="{F5074105-93E7-4607-B92B-2E82C251C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2" y="798"/>
              <a:ext cx="31" cy="5411"/>
            </a:xfrm>
            <a:custGeom>
              <a:avLst/>
              <a:gdLst>
                <a:gd name="T0" fmla="+- 0 7773 7773"/>
                <a:gd name="T1" fmla="*/ T0 w 31"/>
                <a:gd name="T2" fmla="+- 0 6209 798"/>
                <a:gd name="T3" fmla="*/ 6209 h 5411"/>
                <a:gd name="T4" fmla="+- 0 7803 7773"/>
                <a:gd name="T5" fmla="*/ T4 w 31"/>
                <a:gd name="T6" fmla="+- 0 6082 798"/>
                <a:gd name="T7" fmla="*/ 6082 h 5411"/>
                <a:gd name="T8" fmla="+- 0 7803 7773"/>
                <a:gd name="T9" fmla="*/ T8 w 31"/>
                <a:gd name="T10" fmla="+- 0 6172 798"/>
                <a:gd name="T11" fmla="*/ 6172 h 5411"/>
                <a:gd name="T12" fmla="+- 0 7773 7773"/>
                <a:gd name="T13" fmla="*/ T12 w 31"/>
                <a:gd name="T14" fmla="+- 0 5481 798"/>
                <a:gd name="T15" fmla="*/ 5481 h 5411"/>
                <a:gd name="T16" fmla="+- 0 7803 7773"/>
                <a:gd name="T17" fmla="*/ T16 w 31"/>
                <a:gd name="T18" fmla="+- 0 5481 798"/>
                <a:gd name="T19" fmla="*/ 5481 h 5411"/>
                <a:gd name="T20" fmla="+- 0 7773 7773"/>
                <a:gd name="T21" fmla="*/ T20 w 31"/>
                <a:gd name="T22" fmla="+- 0 5451 798"/>
                <a:gd name="T23" fmla="*/ 5451 h 5411"/>
                <a:gd name="T24" fmla="+- 0 7803 7773"/>
                <a:gd name="T25" fmla="*/ T24 w 31"/>
                <a:gd name="T26" fmla="+- 0 5241 798"/>
                <a:gd name="T27" fmla="*/ 5241 h 5411"/>
                <a:gd name="T28" fmla="+- 0 7803 7773"/>
                <a:gd name="T29" fmla="*/ T28 w 31"/>
                <a:gd name="T30" fmla="+- 0 5331 798"/>
                <a:gd name="T31" fmla="*/ 5331 h 5411"/>
                <a:gd name="T32" fmla="+- 0 7773 7773"/>
                <a:gd name="T33" fmla="*/ T32 w 31"/>
                <a:gd name="T34" fmla="+- 0 5121 798"/>
                <a:gd name="T35" fmla="*/ 5121 h 5411"/>
                <a:gd name="T36" fmla="+- 0 7803 7773"/>
                <a:gd name="T37" fmla="*/ T36 w 31"/>
                <a:gd name="T38" fmla="+- 0 5121 798"/>
                <a:gd name="T39" fmla="*/ 5121 h 5411"/>
                <a:gd name="T40" fmla="+- 0 7773 7773"/>
                <a:gd name="T41" fmla="*/ T40 w 31"/>
                <a:gd name="T42" fmla="+- 0 5091 798"/>
                <a:gd name="T43" fmla="*/ 5091 h 5411"/>
                <a:gd name="T44" fmla="+- 0 7803 7773"/>
                <a:gd name="T45" fmla="*/ T44 w 31"/>
                <a:gd name="T46" fmla="+- 0 4881 798"/>
                <a:gd name="T47" fmla="*/ 4881 h 5411"/>
                <a:gd name="T48" fmla="+- 0 7803 7773"/>
                <a:gd name="T49" fmla="*/ T48 w 31"/>
                <a:gd name="T50" fmla="+- 0 4971 798"/>
                <a:gd name="T51" fmla="*/ 4971 h 5411"/>
                <a:gd name="T52" fmla="+- 0 7773 7773"/>
                <a:gd name="T53" fmla="*/ T52 w 31"/>
                <a:gd name="T54" fmla="+- 0 4280 798"/>
                <a:gd name="T55" fmla="*/ 4280 h 5411"/>
                <a:gd name="T56" fmla="+- 0 7803 7773"/>
                <a:gd name="T57" fmla="*/ T56 w 31"/>
                <a:gd name="T58" fmla="+- 0 4280 798"/>
                <a:gd name="T59" fmla="*/ 4280 h 5411"/>
                <a:gd name="T60" fmla="+- 0 7773 7773"/>
                <a:gd name="T61" fmla="*/ T60 w 31"/>
                <a:gd name="T62" fmla="+- 0 4250 798"/>
                <a:gd name="T63" fmla="*/ 4250 h 5411"/>
                <a:gd name="T64" fmla="+- 0 7803 7773"/>
                <a:gd name="T65" fmla="*/ T64 w 31"/>
                <a:gd name="T66" fmla="+- 0 4040 798"/>
                <a:gd name="T67" fmla="*/ 4040 h 5411"/>
                <a:gd name="T68" fmla="+- 0 7803 7773"/>
                <a:gd name="T69" fmla="*/ T68 w 31"/>
                <a:gd name="T70" fmla="+- 0 4130 798"/>
                <a:gd name="T71" fmla="*/ 4130 h 5411"/>
                <a:gd name="T72" fmla="+- 0 7773 7773"/>
                <a:gd name="T73" fmla="*/ T72 w 31"/>
                <a:gd name="T74" fmla="+- 0 3920 798"/>
                <a:gd name="T75" fmla="*/ 3920 h 5411"/>
                <a:gd name="T76" fmla="+- 0 7803 7773"/>
                <a:gd name="T77" fmla="*/ T76 w 31"/>
                <a:gd name="T78" fmla="+- 0 3920 798"/>
                <a:gd name="T79" fmla="*/ 3920 h 5411"/>
                <a:gd name="T80" fmla="+- 0 7773 7773"/>
                <a:gd name="T81" fmla="*/ T80 w 31"/>
                <a:gd name="T82" fmla="+- 0 3890 798"/>
                <a:gd name="T83" fmla="*/ 3890 h 5411"/>
                <a:gd name="T84" fmla="+- 0 7803 7773"/>
                <a:gd name="T85" fmla="*/ T84 w 31"/>
                <a:gd name="T86" fmla="+- 0 3680 798"/>
                <a:gd name="T87" fmla="*/ 3680 h 5411"/>
                <a:gd name="T88" fmla="+- 0 7803 7773"/>
                <a:gd name="T89" fmla="*/ T88 w 31"/>
                <a:gd name="T90" fmla="+- 0 3770 798"/>
                <a:gd name="T91" fmla="*/ 3770 h 5411"/>
                <a:gd name="T92" fmla="+- 0 7773 7773"/>
                <a:gd name="T93" fmla="*/ T92 w 31"/>
                <a:gd name="T94" fmla="+- 0 3560 798"/>
                <a:gd name="T95" fmla="*/ 3560 h 5411"/>
                <a:gd name="T96" fmla="+- 0 7803 7773"/>
                <a:gd name="T97" fmla="*/ T96 w 31"/>
                <a:gd name="T98" fmla="+- 0 3560 798"/>
                <a:gd name="T99" fmla="*/ 3560 h 5411"/>
                <a:gd name="T100" fmla="+- 0 7773 7773"/>
                <a:gd name="T101" fmla="*/ T100 w 31"/>
                <a:gd name="T102" fmla="+- 0 3530 798"/>
                <a:gd name="T103" fmla="*/ 3530 h 5411"/>
                <a:gd name="T104" fmla="+- 0 7803 7773"/>
                <a:gd name="T105" fmla="*/ T104 w 31"/>
                <a:gd name="T106" fmla="+- 0 3320 798"/>
                <a:gd name="T107" fmla="*/ 3320 h 5411"/>
                <a:gd name="T108" fmla="+- 0 7803 7773"/>
                <a:gd name="T109" fmla="*/ T108 w 31"/>
                <a:gd name="T110" fmla="+- 0 3410 798"/>
                <a:gd name="T111" fmla="*/ 3410 h 5411"/>
                <a:gd name="T112" fmla="+- 0 7773 7773"/>
                <a:gd name="T113" fmla="*/ T112 w 31"/>
                <a:gd name="T114" fmla="+- 0 3200 798"/>
                <a:gd name="T115" fmla="*/ 3200 h 5411"/>
                <a:gd name="T116" fmla="+- 0 7803 7773"/>
                <a:gd name="T117" fmla="*/ T116 w 31"/>
                <a:gd name="T118" fmla="+- 0 3200 798"/>
                <a:gd name="T119" fmla="*/ 3200 h 5411"/>
                <a:gd name="T120" fmla="+- 0 7773 7773"/>
                <a:gd name="T121" fmla="*/ T120 w 31"/>
                <a:gd name="T122" fmla="+- 0 2209 798"/>
                <a:gd name="T123" fmla="*/ 2209 h 5411"/>
                <a:gd name="T124" fmla="+- 0 7803 7773"/>
                <a:gd name="T125" fmla="*/ T124 w 31"/>
                <a:gd name="T126" fmla="+- 0 1999 798"/>
                <a:gd name="T127" fmla="*/ 1999 h 5411"/>
                <a:gd name="T128" fmla="+- 0 7803 7773"/>
                <a:gd name="T129" fmla="*/ T128 w 31"/>
                <a:gd name="T130" fmla="+- 0 2089 798"/>
                <a:gd name="T131" fmla="*/ 2089 h 5411"/>
                <a:gd name="T132" fmla="+- 0 7773 7773"/>
                <a:gd name="T133" fmla="*/ T132 w 31"/>
                <a:gd name="T134" fmla="+- 0 1879 798"/>
                <a:gd name="T135" fmla="*/ 1879 h 5411"/>
                <a:gd name="T136" fmla="+- 0 7803 7773"/>
                <a:gd name="T137" fmla="*/ T136 w 31"/>
                <a:gd name="T138" fmla="+- 0 1879 798"/>
                <a:gd name="T139" fmla="*/ 1879 h 5411"/>
                <a:gd name="T140" fmla="+- 0 7773 7773"/>
                <a:gd name="T141" fmla="*/ T140 w 31"/>
                <a:gd name="T142" fmla="+- 0 1849 798"/>
                <a:gd name="T143" fmla="*/ 1849 h 5411"/>
                <a:gd name="T144" fmla="+- 0 7803 7773"/>
                <a:gd name="T145" fmla="*/ T144 w 31"/>
                <a:gd name="T146" fmla="+- 0 1639 798"/>
                <a:gd name="T147" fmla="*/ 1639 h 5411"/>
                <a:gd name="T148" fmla="+- 0 7803 7773"/>
                <a:gd name="T149" fmla="*/ T148 w 31"/>
                <a:gd name="T150" fmla="+- 0 1729 798"/>
                <a:gd name="T151" fmla="*/ 1729 h 5411"/>
                <a:gd name="T152" fmla="+- 0 7773 7773"/>
                <a:gd name="T153" fmla="*/ T152 w 31"/>
                <a:gd name="T154" fmla="+- 0 1519 798"/>
                <a:gd name="T155" fmla="*/ 1519 h 5411"/>
                <a:gd name="T156" fmla="+- 0 7803 7773"/>
                <a:gd name="T157" fmla="*/ T156 w 31"/>
                <a:gd name="T158" fmla="+- 0 1519 798"/>
                <a:gd name="T159" fmla="*/ 1519 h 5411"/>
                <a:gd name="T160" fmla="+- 0 7773 7773"/>
                <a:gd name="T161" fmla="*/ T160 w 31"/>
                <a:gd name="T162" fmla="+- 0 1489 798"/>
                <a:gd name="T163" fmla="*/ 1489 h 5411"/>
                <a:gd name="T164" fmla="+- 0 7803 7773"/>
                <a:gd name="T165" fmla="*/ T164 w 31"/>
                <a:gd name="T166" fmla="+- 0 1279 798"/>
                <a:gd name="T167" fmla="*/ 1279 h 5411"/>
                <a:gd name="T168" fmla="+- 0 7803 7773"/>
                <a:gd name="T169" fmla="*/ T168 w 31"/>
                <a:gd name="T170" fmla="+- 0 1369 798"/>
                <a:gd name="T171" fmla="*/ 1369 h 5411"/>
                <a:gd name="T172" fmla="+- 0 7773 7773"/>
                <a:gd name="T173" fmla="*/ T172 w 31"/>
                <a:gd name="T174" fmla="+- 0 1159 798"/>
                <a:gd name="T175" fmla="*/ 1159 h 5411"/>
                <a:gd name="T176" fmla="+- 0 7803 7773"/>
                <a:gd name="T177" fmla="*/ T176 w 31"/>
                <a:gd name="T178" fmla="+- 0 1159 798"/>
                <a:gd name="T179" fmla="*/ 1159 h 5411"/>
                <a:gd name="T180" fmla="+- 0 7773 7773"/>
                <a:gd name="T181" fmla="*/ T180 w 31"/>
                <a:gd name="T182" fmla="+- 0 1129 798"/>
                <a:gd name="T183" fmla="*/ 1129 h 5411"/>
                <a:gd name="T184" fmla="+- 0 7803 7773"/>
                <a:gd name="T185" fmla="*/ T184 w 31"/>
                <a:gd name="T186" fmla="+- 0 918 798"/>
                <a:gd name="T187" fmla="*/ 918 h 5411"/>
                <a:gd name="T188" fmla="+- 0 7803 7773"/>
                <a:gd name="T189" fmla="*/ T188 w 31"/>
                <a:gd name="T190" fmla="+- 0 1009 798"/>
                <a:gd name="T191" fmla="*/ 1009 h 5411"/>
                <a:gd name="T192" fmla="+- 0 7773 7773"/>
                <a:gd name="T193" fmla="*/ T192 w 31"/>
                <a:gd name="T194" fmla="+- 0 798 798"/>
                <a:gd name="T195" fmla="*/ 798 h 5411"/>
                <a:gd name="T196" fmla="+- 0 7803 7773"/>
                <a:gd name="T197" fmla="*/ T196 w 31"/>
                <a:gd name="T198" fmla="+- 0 798 798"/>
                <a:gd name="T199" fmla="*/ 798 h 541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</a:cxnLst>
              <a:rect l="0" t="0" r="r" b="b"/>
              <a:pathLst>
                <a:path w="31" h="5411">
                  <a:moveTo>
                    <a:pt x="30" y="5404"/>
                  </a:moveTo>
                  <a:lnTo>
                    <a:pt x="0" y="5404"/>
                  </a:lnTo>
                  <a:lnTo>
                    <a:pt x="0" y="5411"/>
                  </a:lnTo>
                  <a:lnTo>
                    <a:pt x="30" y="5411"/>
                  </a:lnTo>
                  <a:lnTo>
                    <a:pt x="30" y="5404"/>
                  </a:lnTo>
                  <a:close/>
                  <a:moveTo>
                    <a:pt x="30" y="5284"/>
                  </a:moveTo>
                  <a:lnTo>
                    <a:pt x="0" y="5284"/>
                  </a:lnTo>
                  <a:lnTo>
                    <a:pt x="0" y="5374"/>
                  </a:lnTo>
                  <a:lnTo>
                    <a:pt x="30" y="5374"/>
                  </a:lnTo>
                  <a:lnTo>
                    <a:pt x="30" y="5284"/>
                  </a:lnTo>
                  <a:close/>
                  <a:moveTo>
                    <a:pt x="30" y="4683"/>
                  </a:moveTo>
                  <a:lnTo>
                    <a:pt x="0" y="4683"/>
                  </a:lnTo>
                  <a:lnTo>
                    <a:pt x="0" y="4773"/>
                  </a:lnTo>
                  <a:lnTo>
                    <a:pt x="30" y="4773"/>
                  </a:lnTo>
                  <a:lnTo>
                    <a:pt x="30" y="4683"/>
                  </a:lnTo>
                  <a:close/>
                  <a:moveTo>
                    <a:pt x="30" y="4563"/>
                  </a:moveTo>
                  <a:lnTo>
                    <a:pt x="0" y="4563"/>
                  </a:lnTo>
                  <a:lnTo>
                    <a:pt x="0" y="4653"/>
                  </a:lnTo>
                  <a:lnTo>
                    <a:pt x="30" y="4653"/>
                  </a:lnTo>
                  <a:lnTo>
                    <a:pt x="30" y="4563"/>
                  </a:lnTo>
                  <a:close/>
                  <a:moveTo>
                    <a:pt x="30" y="4443"/>
                  </a:moveTo>
                  <a:lnTo>
                    <a:pt x="0" y="4443"/>
                  </a:lnTo>
                  <a:lnTo>
                    <a:pt x="0" y="4533"/>
                  </a:lnTo>
                  <a:lnTo>
                    <a:pt x="30" y="4533"/>
                  </a:lnTo>
                  <a:lnTo>
                    <a:pt x="30" y="4443"/>
                  </a:lnTo>
                  <a:close/>
                  <a:moveTo>
                    <a:pt x="30" y="4323"/>
                  </a:moveTo>
                  <a:lnTo>
                    <a:pt x="0" y="4323"/>
                  </a:lnTo>
                  <a:lnTo>
                    <a:pt x="0" y="4413"/>
                  </a:lnTo>
                  <a:lnTo>
                    <a:pt x="30" y="4413"/>
                  </a:lnTo>
                  <a:lnTo>
                    <a:pt x="30" y="4323"/>
                  </a:lnTo>
                  <a:close/>
                  <a:moveTo>
                    <a:pt x="30" y="4203"/>
                  </a:moveTo>
                  <a:lnTo>
                    <a:pt x="0" y="4203"/>
                  </a:lnTo>
                  <a:lnTo>
                    <a:pt x="0" y="4293"/>
                  </a:lnTo>
                  <a:lnTo>
                    <a:pt x="30" y="4293"/>
                  </a:lnTo>
                  <a:lnTo>
                    <a:pt x="30" y="4203"/>
                  </a:lnTo>
                  <a:close/>
                  <a:moveTo>
                    <a:pt x="30" y="4083"/>
                  </a:moveTo>
                  <a:lnTo>
                    <a:pt x="0" y="4083"/>
                  </a:lnTo>
                  <a:lnTo>
                    <a:pt x="0" y="4173"/>
                  </a:lnTo>
                  <a:lnTo>
                    <a:pt x="30" y="4173"/>
                  </a:lnTo>
                  <a:lnTo>
                    <a:pt x="30" y="4083"/>
                  </a:lnTo>
                  <a:close/>
                  <a:moveTo>
                    <a:pt x="30" y="3482"/>
                  </a:moveTo>
                  <a:lnTo>
                    <a:pt x="0" y="3482"/>
                  </a:lnTo>
                  <a:lnTo>
                    <a:pt x="0" y="3572"/>
                  </a:lnTo>
                  <a:lnTo>
                    <a:pt x="30" y="3572"/>
                  </a:lnTo>
                  <a:lnTo>
                    <a:pt x="30" y="3482"/>
                  </a:lnTo>
                  <a:close/>
                  <a:moveTo>
                    <a:pt x="30" y="3362"/>
                  </a:moveTo>
                  <a:lnTo>
                    <a:pt x="0" y="3362"/>
                  </a:lnTo>
                  <a:lnTo>
                    <a:pt x="0" y="3452"/>
                  </a:lnTo>
                  <a:lnTo>
                    <a:pt x="30" y="3452"/>
                  </a:lnTo>
                  <a:lnTo>
                    <a:pt x="30" y="3362"/>
                  </a:lnTo>
                  <a:close/>
                  <a:moveTo>
                    <a:pt x="30" y="3242"/>
                  </a:moveTo>
                  <a:lnTo>
                    <a:pt x="0" y="3242"/>
                  </a:lnTo>
                  <a:lnTo>
                    <a:pt x="0" y="3332"/>
                  </a:lnTo>
                  <a:lnTo>
                    <a:pt x="30" y="3332"/>
                  </a:lnTo>
                  <a:lnTo>
                    <a:pt x="30" y="3242"/>
                  </a:lnTo>
                  <a:close/>
                  <a:moveTo>
                    <a:pt x="30" y="3122"/>
                  </a:moveTo>
                  <a:lnTo>
                    <a:pt x="0" y="3122"/>
                  </a:lnTo>
                  <a:lnTo>
                    <a:pt x="0" y="3212"/>
                  </a:lnTo>
                  <a:lnTo>
                    <a:pt x="30" y="3212"/>
                  </a:lnTo>
                  <a:lnTo>
                    <a:pt x="30" y="3122"/>
                  </a:lnTo>
                  <a:close/>
                  <a:moveTo>
                    <a:pt x="30" y="3002"/>
                  </a:moveTo>
                  <a:lnTo>
                    <a:pt x="0" y="3002"/>
                  </a:lnTo>
                  <a:lnTo>
                    <a:pt x="0" y="3092"/>
                  </a:lnTo>
                  <a:lnTo>
                    <a:pt x="30" y="3092"/>
                  </a:lnTo>
                  <a:lnTo>
                    <a:pt x="30" y="3002"/>
                  </a:lnTo>
                  <a:close/>
                  <a:moveTo>
                    <a:pt x="30" y="2882"/>
                  </a:moveTo>
                  <a:lnTo>
                    <a:pt x="0" y="2882"/>
                  </a:lnTo>
                  <a:lnTo>
                    <a:pt x="0" y="2972"/>
                  </a:lnTo>
                  <a:lnTo>
                    <a:pt x="30" y="2972"/>
                  </a:lnTo>
                  <a:lnTo>
                    <a:pt x="30" y="2882"/>
                  </a:lnTo>
                  <a:close/>
                  <a:moveTo>
                    <a:pt x="30" y="2762"/>
                  </a:moveTo>
                  <a:lnTo>
                    <a:pt x="0" y="2762"/>
                  </a:lnTo>
                  <a:lnTo>
                    <a:pt x="0" y="2852"/>
                  </a:lnTo>
                  <a:lnTo>
                    <a:pt x="30" y="2852"/>
                  </a:lnTo>
                  <a:lnTo>
                    <a:pt x="30" y="2762"/>
                  </a:lnTo>
                  <a:close/>
                  <a:moveTo>
                    <a:pt x="30" y="2642"/>
                  </a:moveTo>
                  <a:lnTo>
                    <a:pt x="0" y="2642"/>
                  </a:lnTo>
                  <a:lnTo>
                    <a:pt x="0" y="2732"/>
                  </a:lnTo>
                  <a:lnTo>
                    <a:pt x="30" y="2732"/>
                  </a:lnTo>
                  <a:lnTo>
                    <a:pt x="30" y="2642"/>
                  </a:lnTo>
                  <a:close/>
                  <a:moveTo>
                    <a:pt x="30" y="2522"/>
                  </a:moveTo>
                  <a:lnTo>
                    <a:pt x="0" y="2522"/>
                  </a:lnTo>
                  <a:lnTo>
                    <a:pt x="0" y="2612"/>
                  </a:lnTo>
                  <a:lnTo>
                    <a:pt x="30" y="2612"/>
                  </a:lnTo>
                  <a:lnTo>
                    <a:pt x="30" y="2522"/>
                  </a:lnTo>
                  <a:close/>
                  <a:moveTo>
                    <a:pt x="30" y="2402"/>
                  </a:moveTo>
                  <a:lnTo>
                    <a:pt x="0" y="2402"/>
                  </a:lnTo>
                  <a:lnTo>
                    <a:pt x="0" y="2492"/>
                  </a:lnTo>
                  <a:lnTo>
                    <a:pt x="30" y="2492"/>
                  </a:lnTo>
                  <a:lnTo>
                    <a:pt x="30" y="2402"/>
                  </a:lnTo>
                  <a:close/>
                  <a:moveTo>
                    <a:pt x="30" y="1321"/>
                  </a:moveTo>
                  <a:lnTo>
                    <a:pt x="0" y="1321"/>
                  </a:lnTo>
                  <a:lnTo>
                    <a:pt x="0" y="1411"/>
                  </a:lnTo>
                  <a:lnTo>
                    <a:pt x="30" y="1411"/>
                  </a:lnTo>
                  <a:lnTo>
                    <a:pt x="30" y="1321"/>
                  </a:lnTo>
                  <a:close/>
                  <a:moveTo>
                    <a:pt x="30" y="1201"/>
                  </a:moveTo>
                  <a:lnTo>
                    <a:pt x="0" y="1201"/>
                  </a:lnTo>
                  <a:lnTo>
                    <a:pt x="0" y="1291"/>
                  </a:lnTo>
                  <a:lnTo>
                    <a:pt x="30" y="1291"/>
                  </a:lnTo>
                  <a:lnTo>
                    <a:pt x="30" y="1201"/>
                  </a:lnTo>
                  <a:close/>
                  <a:moveTo>
                    <a:pt x="30" y="1081"/>
                  </a:moveTo>
                  <a:lnTo>
                    <a:pt x="0" y="1081"/>
                  </a:lnTo>
                  <a:lnTo>
                    <a:pt x="0" y="1171"/>
                  </a:lnTo>
                  <a:lnTo>
                    <a:pt x="30" y="1171"/>
                  </a:lnTo>
                  <a:lnTo>
                    <a:pt x="30" y="1081"/>
                  </a:lnTo>
                  <a:close/>
                  <a:moveTo>
                    <a:pt x="30" y="961"/>
                  </a:moveTo>
                  <a:lnTo>
                    <a:pt x="0" y="961"/>
                  </a:lnTo>
                  <a:lnTo>
                    <a:pt x="0" y="1051"/>
                  </a:lnTo>
                  <a:lnTo>
                    <a:pt x="30" y="1051"/>
                  </a:lnTo>
                  <a:lnTo>
                    <a:pt x="30" y="961"/>
                  </a:lnTo>
                  <a:close/>
                  <a:moveTo>
                    <a:pt x="30" y="841"/>
                  </a:moveTo>
                  <a:lnTo>
                    <a:pt x="0" y="841"/>
                  </a:lnTo>
                  <a:lnTo>
                    <a:pt x="0" y="931"/>
                  </a:lnTo>
                  <a:lnTo>
                    <a:pt x="30" y="931"/>
                  </a:lnTo>
                  <a:lnTo>
                    <a:pt x="30" y="841"/>
                  </a:lnTo>
                  <a:close/>
                  <a:moveTo>
                    <a:pt x="30" y="721"/>
                  </a:moveTo>
                  <a:lnTo>
                    <a:pt x="0" y="721"/>
                  </a:lnTo>
                  <a:lnTo>
                    <a:pt x="0" y="811"/>
                  </a:lnTo>
                  <a:lnTo>
                    <a:pt x="30" y="811"/>
                  </a:lnTo>
                  <a:lnTo>
                    <a:pt x="30" y="721"/>
                  </a:lnTo>
                  <a:close/>
                  <a:moveTo>
                    <a:pt x="30" y="601"/>
                  </a:moveTo>
                  <a:lnTo>
                    <a:pt x="0" y="601"/>
                  </a:lnTo>
                  <a:lnTo>
                    <a:pt x="0" y="691"/>
                  </a:lnTo>
                  <a:lnTo>
                    <a:pt x="30" y="691"/>
                  </a:lnTo>
                  <a:lnTo>
                    <a:pt x="30" y="601"/>
                  </a:lnTo>
                  <a:close/>
                  <a:moveTo>
                    <a:pt x="30" y="481"/>
                  </a:moveTo>
                  <a:lnTo>
                    <a:pt x="0" y="481"/>
                  </a:lnTo>
                  <a:lnTo>
                    <a:pt x="0" y="571"/>
                  </a:lnTo>
                  <a:lnTo>
                    <a:pt x="30" y="571"/>
                  </a:lnTo>
                  <a:lnTo>
                    <a:pt x="30" y="481"/>
                  </a:lnTo>
                  <a:close/>
                  <a:moveTo>
                    <a:pt x="30" y="361"/>
                  </a:moveTo>
                  <a:lnTo>
                    <a:pt x="0" y="361"/>
                  </a:lnTo>
                  <a:lnTo>
                    <a:pt x="0" y="451"/>
                  </a:lnTo>
                  <a:lnTo>
                    <a:pt x="30" y="451"/>
                  </a:lnTo>
                  <a:lnTo>
                    <a:pt x="30" y="361"/>
                  </a:lnTo>
                  <a:close/>
                  <a:moveTo>
                    <a:pt x="30" y="241"/>
                  </a:moveTo>
                  <a:lnTo>
                    <a:pt x="0" y="241"/>
                  </a:lnTo>
                  <a:lnTo>
                    <a:pt x="0" y="331"/>
                  </a:lnTo>
                  <a:lnTo>
                    <a:pt x="30" y="331"/>
                  </a:lnTo>
                  <a:lnTo>
                    <a:pt x="30" y="241"/>
                  </a:lnTo>
                  <a:close/>
                  <a:moveTo>
                    <a:pt x="30" y="120"/>
                  </a:moveTo>
                  <a:lnTo>
                    <a:pt x="0" y="120"/>
                  </a:lnTo>
                  <a:lnTo>
                    <a:pt x="0" y="211"/>
                  </a:lnTo>
                  <a:lnTo>
                    <a:pt x="30" y="211"/>
                  </a:lnTo>
                  <a:lnTo>
                    <a:pt x="30" y="120"/>
                  </a:lnTo>
                  <a:close/>
                  <a:moveTo>
                    <a:pt x="30" y="0"/>
                  </a:moveTo>
                  <a:lnTo>
                    <a:pt x="0" y="0"/>
                  </a:lnTo>
                  <a:lnTo>
                    <a:pt x="0" y="90"/>
                  </a:lnTo>
                  <a:lnTo>
                    <a:pt x="30" y="9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56" name="Picture 149">
              <a:extLst>
                <a:ext uri="{FF2B5EF4-FFF2-40B4-BE49-F238E27FC236}">
                  <a16:creationId xmlns:a16="http://schemas.microsoft.com/office/drawing/2014/main" id="{D514C7DD-AA57-46A8-A3C4-456A659B76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9" y="357"/>
              <a:ext cx="7689" cy="5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Text Box 148">
              <a:extLst>
                <a:ext uri="{FF2B5EF4-FFF2-40B4-BE49-F238E27FC236}">
                  <a16:creationId xmlns:a16="http://schemas.microsoft.com/office/drawing/2014/main" id="{A1222952-3245-46E4-ACA6-E3B4F324C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2" y="388"/>
              <a:ext cx="2242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00" b="1" spc="-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Ambulatorio</a:t>
              </a:r>
              <a:r>
                <a:rPr lang="it-IT" sz="800" b="1" spc="-4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00" b="1" spc="-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SC</a:t>
              </a:r>
              <a:r>
                <a:rPr lang="it-IT" sz="800" b="1" spc="-3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00" b="1" spc="-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ospedaliero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58" name="Text Box 147">
              <a:extLst>
                <a:ext uri="{FF2B5EF4-FFF2-40B4-BE49-F238E27FC236}">
                  <a16:creationId xmlns:a16="http://schemas.microsoft.com/office/drawing/2014/main" id="{E133D842-ADAF-4B3B-9D29-C257BF1F9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0" y="382"/>
              <a:ext cx="69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0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Paziente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59" name="Text Box 146">
              <a:extLst>
                <a:ext uri="{FF2B5EF4-FFF2-40B4-BE49-F238E27FC236}">
                  <a16:creationId xmlns:a16="http://schemas.microsoft.com/office/drawing/2014/main" id="{079A5D80-8D77-41DF-8B0E-1584EDB90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787"/>
              <a:ext cx="17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650">
                  <a:effectLst/>
                  <a:latin typeface="Arial MT"/>
                  <a:ea typeface="Arial MT"/>
                  <a:cs typeface="Arial MT"/>
                </a:rPr>
                <a:t>19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60" name="Text Box 145">
              <a:extLst>
                <a:ext uri="{FF2B5EF4-FFF2-40B4-BE49-F238E27FC236}">
                  <a16:creationId xmlns:a16="http://schemas.microsoft.com/office/drawing/2014/main" id="{016CAA7B-BEFB-4120-B80A-AE7214D86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7" y="1408"/>
              <a:ext cx="1380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4605" algn="ctr">
                <a:spcAft>
                  <a:spcPts val="0"/>
                </a:spcAft>
              </a:pPr>
              <a:r>
                <a:rPr lang="it-IT" sz="650" dirty="0">
                  <a:effectLst/>
                  <a:latin typeface="Arial MT"/>
                  <a:ea typeface="Arial MT"/>
                  <a:cs typeface="Arial MT"/>
                </a:rPr>
                <a:t>Prescrizione </a:t>
              </a:r>
              <a:r>
                <a:rPr lang="it-IT" sz="650" dirty="0" err="1">
                  <a:effectLst/>
                  <a:latin typeface="Arial MT"/>
                  <a:ea typeface="Arial MT"/>
                  <a:cs typeface="Arial MT"/>
                </a:rPr>
                <a:t>televisita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Bef>
                  <a:spcPts val="30"/>
                </a:spcBef>
                <a:spcAft>
                  <a:spcPts val="0"/>
                </a:spcAft>
              </a:pPr>
              <a:r>
                <a:rPr lang="it-IT" sz="1000" dirty="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 marR="11430" algn="ctr">
                <a:lnSpc>
                  <a:spcPct val="107000"/>
                </a:lnSpc>
                <a:spcAft>
                  <a:spcPts val="0"/>
                </a:spcAft>
              </a:pPr>
              <a:r>
                <a:rPr lang="it-IT" sz="650" dirty="0">
                  <a:effectLst/>
                  <a:latin typeface="Arial MT"/>
                  <a:ea typeface="Arial MT"/>
                  <a:cs typeface="Arial MT"/>
                </a:rPr>
                <a:t>Prenotazione </a:t>
              </a:r>
              <a:r>
                <a:rPr lang="it-IT" sz="650" dirty="0" err="1">
                  <a:effectLst/>
                  <a:latin typeface="Arial MT"/>
                  <a:ea typeface="Arial MT"/>
                  <a:cs typeface="Arial MT"/>
                </a:rPr>
                <a:t>televisita</a:t>
              </a:r>
              <a:r>
                <a:rPr lang="it-IT" sz="650" dirty="0">
                  <a:effectLst/>
                  <a:latin typeface="Arial MT"/>
                  <a:ea typeface="Arial MT"/>
                  <a:cs typeface="Arial MT"/>
                </a:rPr>
                <a:t> tramite CUP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61" name="Text Box 144">
              <a:extLst>
                <a:ext uri="{FF2B5EF4-FFF2-40B4-BE49-F238E27FC236}">
                  <a16:creationId xmlns:a16="http://schemas.microsoft.com/office/drawing/2014/main" id="{8B583959-5C49-4838-9413-0621ADD8CF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" y="2544"/>
              <a:ext cx="1344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164465" marR="1270" indent="-165100">
                <a:lnSpc>
                  <a:spcPct val="107000"/>
                </a:lnSpc>
                <a:spcAft>
                  <a:spcPts val="0"/>
                </a:spcAft>
              </a:pPr>
              <a:r>
                <a:rPr lang="it-IT" sz="650" dirty="0">
                  <a:effectLst/>
                  <a:latin typeface="Arial MT"/>
                  <a:ea typeface="Arial MT"/>
                  <a:cs typeface="Arial MT"/>
                </a:rPr>
                <a:t>Accesso alla </a:t>
              </a:r>
              <a:r>
                <a:rPr lang="it-IT" sz="650" dirty="0" err="1">
                  <a:effectLst/>
                  <a:latin typeface="Arial MT"/>
                  <a:ea typeface="Arial MT"/>
                  <a:cs typeface="Arial MT"/>
                </a:rPr>
                <a:t>televisita</a:t>
              </a:r>
              <a:r>
                <a:rPr lang="it-IT" sz="650" dirty="0">
                  <a:effectLst/>
                  <a:latin typeface="Arial MT"/>
                  <a:ea typeface="Arial MT"/>
                  <a:cs typeface="Arial MT"/>
                </a:rPr>
                <a:t> tramite link di collegamento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62" name="Text Box 143">
              <a:extLst>
                <a:ext uri="{FF2B5EF4-FFF2-40B4-BE49-F238E27FC236}">
                  <a16:creationId xmlns:a16="http://schemas.microsoft.com/office/drawing/2014/main" id="{7D649424-32EA-40E7-8464-DE5E53889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7" y="3002"/>
              <a:ext cx="1403" cy="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9050">
                <a:lnSpc>
                  <a:spcPts val="750"/>
                </a:lnSpc>
                <a:spcAft>
                  <a:spcPts val="0"/>
                </a:spcAft>
              </a:pPr>
              <a:r>
                <a:rPr lang="it-IT" sz="650" dirty="0">
                  <a:effectLst/>
                  <a:latin typeface="Arial MT"/>
                  <a:ea typeface="Arial MT"/>
                  <a:cs typeface="Arial MT"/>
                </a:rPr>
                <a:t>Esecuzione</a:t>
              </a:r>
              <a:r>
                <a:rPr lang="it-IT" sz="650" spc="20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650" dirty="0">
                  <a:effectLst/>
                  <a:latin typeface="Arial MT"/>
                  <a:ea typeface="Arial MT"/>
                  <a:cs typeface="Arial MT"/>
                </a:rPr>
                <a:t>televisita</a:t>
              </a:r>
              <a:r>
                <a:rPr lang="it-IT" sz="450" dirty="0">
                  <a:effectLst/>
                  <a:latin typeface="Arial MT"/>
                  <a:ea typeface="Arial MT"/>
                  <a:cs typeface="Arial MT"/>
                </a:rPr>
                <a:t>1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Aft>
                  <a:spcPts val="0"/>
                </a:spcAft>
              </a:pPr>
              <a:r>
                <a:rPr lang="it-IT" sz="700" dirty="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Bef>
                  <a:spcPts val="5"/>
                </a:spcBef>
                <a:spcAft>
                  <a:spcPts val="0"/>
                </a:spcAft>
              </a:pPr>
              <a:r>
                <a:rPr lang="it-IT" sz="900" dirty="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  <a:p>
              <a:pPr marR="6350" indent="64770">
                <a:lnSpc>
                  <a:spcPct val="107000"/>
                </a:lnSpc>
                <a:spcAft>
                  <a:spcPts val="0"/>
                </a:spcAft>
              </a:pPr>
              <a:r>
                <a:rPr lang="it-IT" sz="650" dirty="0">
                  <a:effectLst/>
                  <a:latin typeface="Arial MT"/>
                  <a:ea typeface="Arial MT"/>
                  <a:cs typeface="Arial MT"/>
                </a:rPr>
                <a:t>Consultazione della</a:t>
              </a:r>
              <a:r>
                <a:rPr lang="it-IT" sz="65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650" spc="-5" dirty="0">
                  <a:effectLst/>
                  <a:latin typeface="Arial MT"/>
                  <a:ea typeface="Arial MT"/>
                  <a:cs typeface="Arial MT"/>
                </a:rPr>
                <a:t>documentazione</a:t>
              </a:r>
              <a:r>
                <a:rPr lang="it-IT" sz="650" spc="-4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650" dirty="0">
                  <a:effectLst/>
                  <a:latin typeface="Arial MT"/>
                  <a:ea typeface="Arial MT"/>
                  <a:cs typeface="Arial MT"/>
                </a:rPr>
                <a:t>del</a:t>
              </a:r>
              <a:r>
                <a:rPr lang="it-IT" sz="650" spc="-20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650" dirty="0">
                  <a:effectLst/>
                  <a:latin typeface="Arial MT"/>
                  <a:ea typeface="Arial MT"/>
                  <a:cs typeface="Arial MT"/>
                </a:rPr>
                <a:t>pz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63" name="Text Box 142">
              <a:extLst>
                <a:ext uri="{FF2B5EF4-FFF2-40B4-BE49-F238E27FC236}">
                  <a16:creationId xmlns:a16="http://schemas.microsoft.com/office/drawing/2014/main" id="{95A3EC90-6EB2-48B1-ACE6-E1E535349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4" y="4468"/>
              <a:ext cx="17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650">
                  <a:effectLst/>
                  <a:latin typeface="Arial MT"/>
                  <a:ea typeface="Arial MT"/>
                  <a:cs typeface="Arial MT"/>
                </a:rPr>
                <a:t>16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64" name="Text Box 141">
              <a:extLst>
                <a:ext uri="{FF2B5EF4-FFF2-40B4-BE49-F238E27FC236}">
                  <a16:creationId xmlns:a16="http://schemas.microsoft.com/office/drawing/2014/main" id="{E99E6C35-3CEB-4875-993B-5019F036F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4" y="4401"/>
              <a:ext cx="140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65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65" name="Text Box 140">
              <a:extLst>
                <a:ext uri="{FF2B5EF4-FFF2-40B4-BE49-F238E27FC236}">
                  <a16:creationId xmlns:a16="http://schemas.microsoft.com/office/drawing/2014/main" id="{2393C215-7DB8-4ED2-802D-F1C0D12DD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" y="4421"/>
              <a:ext cx="46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3810" indent="11430">
                <a:lnSpc>
                  <a:spcPct val="110000"/>
                </a:lnSpc>
                <a:spcAft>
                  <a:spcPts val="0"/>
                </a:spcAft>
              </a:pPr>
              <a:r>
                <a:rPr lang="it-IT" sz="500">
                  <a:effectLst/>
                  <a:latin typeface="Arial MT"/>
                  <a:ea typeface="Arial MT"/>
                  <a:cs typeface="Arial MT"/>
                </a:rPr>
                <a:t>Paziente</a:t>
              </a:r>
              <a:r>
                <a:rPr lang="it-IT" sz="500" spc="-13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00" spc="-5">
                  <a:effectLst/>
                  <a:latin typeface="Arial MT"/>
                  <a:ea typeface="Arial MT"/>
                  <a:cs typeface="Arial MT"/>
                </a:rPr>
                <a:t>instabile?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66" name="Text Box 139">
              <a:extLst>
                <a:ext uri="{FF2B5EF4-FFF2-40B4-BE49-F238E27FC236}">
                  <a16:creationId xmlns:a16="http://schemas.microsoft.com/office/drawing/2014/main" id="{4C96018D-96DD-457C-A802-DCC3DEDBE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6" y="4401"/>
              <a:ext cx="193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65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67" name="Text Box 138">
              <a:extLst>
                <a:ext uri="{FF2B5EF4-FFF2-40B4-BE49-F238E27FC236}">
                  <a16:creationId xmlns:a16="http://schemas.microsoft.com/office/drawing/2014/main" id="{4BEF2961-41E8-4216-AAF6-5431E0D62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1" y="4287"/>
              <a:ext cx="478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lnSpc>
                  <a:spcPct val="110000"/>
                </a:lnSpc>
                <a:spcAft>
                  <a:spcPts val="0"/>
                </a:spcAft>
              </a:pPr>
              <a:r>
                <a:rPr lang="it-IT" sz="500" spc="-5" dirty="0">
                  <a:effectLst/>
                  <a:latin typeface="Arial MT"/>
                  <a:ea typeface="Arial MT"/>
                  <a:cs typeface="Arial MT"/>
                </a:rPr>
                <a:t>Necessita</a:t>
              </a:r>
              <a:r>
                <a:rPr lang="it-IT" sz="500" spc="-13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00" dirty="0">
                  <a:effectLst/>
                  <a:latin typeface="Arial MT"/>
                  <a:ea typeface="Arial MT"/>
                  <a:cs typeface="Arial MT"/>
                </a:rPr>
                <a:t>modifica</a:t>
              </a:r>
              <a:r>
                <a:rPr lang="it-IT" sz="5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00" dirty="0">
                  <a:effectLst/>
                  <a:latin typeface="Arial MT"/>
                  <a:ea typeface="Arial MT"/>
                  <a:cs typeface="Arial MT"/>
                </a:rPr>
                <a:t>terapia</a:t>
              </a:r>
              <a:r>
                <a:rPr lang="it-IT" sz="500" spc="5" dirty="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00" dirty="0">
                  <a:effectLst/>
                  <a:latin typeface="Arial MT"/>
                  <a:ea typeface="Arial MT"/>
                  <a:cs typeface="Arial MT"/>
                </a:rPr>
                <a:t>farmacologica?</a:t>
              </a:r>
              <a:endParaRPr lang="it-IT" sz="1100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68" name="Text Box 137">
              <a:extLst>
                <a:ext uri="{FF2B5EF4-FFF2-40B4-BE49-F238E27FC236}">
                  <a16:creationId xmlns:a16="http://schemas.microsoft.com/office/drawing/2014/main" id="{38981FFF-3A9D-4AA8-A3D6-75CBC5336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5" y="4389"/>
              <a:ext cx="193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65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69" name="Text Box 136">
              <a:extLst>
                <a:ext uri="{FF2B5EF4-FFF2-40B4-BE49-F238E27FC236}">
                  <a16:creationId xmlns:a16="http://schemas.microsoft.com/office/drawing/2014/main" id="{2A81A1ED-AEAE-4719-BC53-1E96C8B28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7" y="4152"/>
              <a:ext cx="414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4445" indent="4445">
                <a:lnSpc>
                  <a:spcPct val="107000"/>
                </a:lnSpc>
                <a:spcAft>
                  <a:spcPts val="0"/>
                </a:spcAft>
              </a:pPr>
              <a:r>
                <a:rPr lang="it-IT" sz="650">
                  <a:effectLst/>
                  <a:latin typeface="Arial MT"/>
                  <a:ea typeface="Arial MT"/>
                  <a:cs typeface="Arial MT"/>
                </a:rPr>
                <a:t>Basso</a:t>
              </a:r>
              <a:r>
                <a:rPr lang="it-IT" sz="650" spc="-17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650">
                  <a:effectLst/>
                  <a:latin typeface="Arial MT"/>
                  <a:ea typeface="Arial MT"/>
                  <a:cs typeface="Arial MT"/>
                </a:rPr>
                <a:t>rischio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70" name="Text Box 135">
              <a:extLst>
                <a:ext uri="{FF2B5EF4-FFF2-40B4-BE49-F238E27FC236}">
                  <a16:creationId xmlns:a16="http://schemas.microsoft.com/office/drawing/2014/main" id="{2CDBECC3-F6BC-4FDD-B74B-24656E6A1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3" y="4397"/>
              <a:ext cx="17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650">
                  <a:effectLst/>
                  <a:latin typeface="Arial MT"/>
                  <a:ea typeface="Arial MT"/>
                  <a:cs typeface="Arial MT"/>
                </a:rPr>
                <a:t>11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71" name="Text Box 134">
              <a:extLst>
                <a:ext uri="{FF2B5EF4-FFF2-40B4-BE49-F238E27FC236}">
                  <a16:creationId xmlns:a16="http://schemas.microsoft.com/office/drawing/2014/main" id="{D245D03A-2554-4353-89C9-6BF2E498F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3" y="5026"/>
              <a:ext cx="975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36550">
                <a:spcAft>
                  <a:spcPts val="0"/>
                </a:spcAft>
              </a:pPr>
              <a:r>
                <a:rPr lang="it-IT" sz="65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 marL="34290" marR="10160" indent="-34290">
                <a:lnSpc>
                  <a:spcPct val="107000"/>
                </a:lnSpc>
                <a:spcBef>
                  <a:spcPts val="515"/>
                </a:spcBef>
                <a:spcAft>
                  <a:spcPts val="0"/>
                </a:spcAft>
              </a:pPr>
              <a:r>
                <a:rPr lang="it-IT" sz="650" spc="-10">
                  <a:effectLst/>
                  <a:latin typeface="Arial MT"/>
                  <a:ea typeface="Arial MT"/>
                  <a:cs typeface="Arial MT"/>
                </a:rPr>
                <a:t>Modifica </a:t>
              </a:r>
              <a:r>
                <a:rPr lang="it-IT" sz="650" spc="-5">
                  <a:effectLst/>
                  <a:latin typeface="Arial MT"/>
                  <a:ea typeface="Arial MT"/>
                  <a:cs typeface="Arial MT"/>
                </a:rPr>
                <a:t>terapia</a:t>
              </a:r>
              <a:r>
                <a:rPr lang="it-IT" sz="650" spc="-17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650">
                  <a:effectLst/>
                  <a:latin typeface="Arial MT"/>
                  <a:ea typeface="Arial MT"/>
                  <a:cs typeface="Arial MT"/>
                </a:rPr>
                <a:t>farmacologica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72" name="Text Box 133">
              <a:extLst>
                <a:ext uri="{FF2B5EF4-FFF2-40B4-BE49-F238E27FC236}">
                  <a16:creationId xmlns:a16="http://schemas.microsoft.com/office/drawing/2014/main" id="{68AFD0C6-8DB8-42B0-AC8A-832F69BEE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3" y="5083"/>
              <a:ext cx="444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5"/>
                </a:spcBef>
                <a:spcAft>
                  <a:spcPts val="0"/>
                </a:spcAft>
              </a:pPr>
              <a:r>
                <a:rPr lang="it-IT" sz="500">
                  <a:effectLst/>
                  <a:latin typeface="Arial MT"/>
                  <a:ea typeface="Arial MT"/>
                  <a:cs typeface="Arial MT"/>
                </a:rPr>
                <a:t>Tipologia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 marL="10160">
                <a:spcBef>
                  <a:spcPts val="55"/>
                </a:spcBef>
                <a:spcAft>
                  <a:spcPts val="0"/>
                </a:spcAft>
              </a:pPr>
              <a:r>
                <a:rPr lang="it-IT" sz="500">
                  <a:effectLst/>
                  <a:latin typeface="Arial MT"/>
                  <a:ea typeface="Arial MT"/>
                  <a:cs typeface="Arial MT"/>
                </a:rPr>
                <a:t>paziente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73" name="Text Box 132">
              <a:extLst>
                <a:ext uri="{FF2B5EF4-FFF2-40B4-BE49-F238E27FC236}">
                  <a16:creationId xmlns:a16="http://schemas.microsoft.com/office/drawing/2014/main" id="{4E06A26D-2B6C-4E26-8945-9E227C2A4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5" y="4886"/>
              <a:ext cx="414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4445" indent="50165">
                <a:lnSpc>
                  <a:spcPct val="107000"/>
                </a:lnSpc>
                <a:spcAft>
                  <a:spcPts val="0"/>
                </a:spcAft>
              </a:pPr>
              <a:r>
                <a:rPr lang="it-IT" sz="650">
                  <a:effectLst/>
                  <a:latin typeface="Arial MT"/>
                  <a:ea typeface="Arial MT"/>
                  <a:cs typeface="Arial MT"/>
                </a:rPr>
                <a:t>Alto</a:t>
              </a:r>
              <a:r>
                <a:rPr lang="it-IT" sz="65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650">
                  <a:effectLst/>
                  <a:latin typeface="Arial MT"/>
                  <a:ea typeface="Arial MT"/>
                  <a:cs typeface="Arial MT"/>
                </a:rPr>
                <a:t>rischio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74" name="Text Box 131">
              <a:extLst>
                <a:ext uri="{FF2B5EF4-FFF2-40B4-BE49-F238E27FC236}">
                  <a16:creationId xmlns:a16="http://schemas.microsoft.com/office/drawing/2014/main" id="{75E08873-A37F-4CC9-95F6-9DA31AE80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3" y="5128"/>
              <a:ext cx="17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650">
                  <a:effectLst/>
                  <a:latin typeface="Arial MT"/>
                  <a:ea typeface="Arial MT"/>
                  <a:cs typeface="Arial MT"/>
                </a:rPr>
                <a:t>12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75" name="Text Box 130">
              <a:extLst>
                <a:ext uri="{FF2B5EF4-FFF2-40B4-BE49-F238E27FC236}">
                  <a16:creationId xmlns:a16="http://schemas.microsoft.com/office/drawing/2014/main" id="{06737793-C581-4D7C-8F42-542E4E5DB0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9" y="5897"/>
              <a:ext cx="289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650">
                  <a:effectLst/>
                  <a:latin typeface="Arial MT"/>
                  <a:ea typeface="Arial MT"/>
                  <a:cs typeface="Arial MT"/>
                </a:rPr>
                <a:t>TLM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76" name="Text Box 129">
              <a:extLst>
                <a:ext uri="{FF2B5EF4-FFF2-40B4-BE49-F238E27FC236}">
                  <a16:creationId xmlns:a16="http://schemas.microsoft.com/office/drawing/2014/main" id="{2F71FDA3-BBCC-4C63-833F-B75451FF5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3" y="5973"/>
              <a:ext cx="172" cy="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650">
                  <a:effectLst/>
                  <a:latin typeface="Arial MT"/>
                  <a:ea typeface="Arial MT"/>
                  <a:cs typeface="Arial MT"/>
                </a:rPr>
                <a:t>17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</p:grpSp>
      <p:sp>
        <p:nvSpPr>
          <p:cNvPr id="77" name="Text Box 127">
            <a:extLst>
              <a:ext uri="{FF2B5EF4-FFF2-40B4-BE49-F238E27FC236}">
                <a16:creationId xmlns:a16="http://schemas.microsoft.com/office/drawing/2014/main" id="{F142B68C-8464-4BA3-A94E-9594B5C08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130" y="2291397"/>
            <a:ext cx="2390140" cy="812165"/>
          </a:xfrm>
          <a:prstGeom prst="rect">
            <a:avLst/>
          </a:prstGeom>
          <a:solidFill>
            <a:srgbClr val="F1F1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68580" marR="234315">
              <a:lnSpc>
                <a:spcPct val="107000"/>
              </a:lnSpc>
              <a:spcBef>
                <a:spcPts val="305"/>
              </a:spcBef>
              <a:spcAft>
                <a:spcPts val="0"/>
              </a:spcAft>
            </a:pPr>
            <a:r>
              <a:rPr lang="it-IT" sz="55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1</a:t>
            </a:r>
            <a:r>
              <a:rPr lang="it-IT" sz="80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Sono</a:t>
            </a:r>
            <a:r>
              <a:rPr lang="it-IT" sz="800" spc="-55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0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erogabili</a:t>
            </a:r>
            <a:r>
              <a:rPr lang="it-IT" sz="800" spc="-55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0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it-IT" sz="800" spc="-55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0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televista</a:t>
            </a:r>
            <a:r>
              <a:rPr lang="it-IT" sz="800" spc="-55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0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le</a:t>
            </a:r>
            <a:r>
              <a:rPr lang="it-IT" sz="800" spc="-55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0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prestazioni</a:t>
            </a:r>
            <a:r>
              <a:rPr lang="it-IT" sz="800" spc="-55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0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che</a:t>
            </a:r>
            <a:r>
              <a:rPr lang="it-IT" sz="800" spc="-22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0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non richiedono completezza dell’esame</a:t>
            </a:r>
            <a:r>
              <a:rPr lang="it-IT" sz="800" spc="5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0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obiettivo del paziente (tradizionalmente</a:t>
            </a:r>
            <a:r>
              <a:rPr lang="it-IT" sz="800" spc="5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0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composto da ispezione, palpazione,</a:t>
            </a:r>
            <a:r>
              <a:rPr lang="it-IT" sz="800" spc="5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0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percussione</a:t>
            </a:r>
            <a:r>
              <a:rPr lang="it-IT" sz="800" spc="-2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0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e</a:t>
            </a:r>
            <a:r>
              <a:rPr lang="it-IT" sz="800" spc="-2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80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auscultazione)</a:t>
            </a:r>
            <a:endParaRPr lang="it-IT" sz="1100">
              <a:effectLst/>
              <a:latin typeface="Arial MT"/>
              <a:ea typeface="Arial MT"/>
              <a:cs typeface="Arial MT"/>
            </a:endParaRPr>
          </a:p>
          <a:p>
            <a:pPr marL="68580">
              <a:lnSpc>
                <a:spcPts val="825"/>
              </a:lnSpc>
              <a:spcAft>
                <a:spcPts val="0"/>
              </a:spcAft>
            </a:pPr>
            <a:r>
              <a:rPr lang="it-IT" sz="750" i="1">
                <a:solidFill>
                  <a:srgbClr val="00338D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Fonte:</a:t>
            </a:r>
            <a:r>
              <a:rPr lang="it-IT" sz="750" i="1" spc="-45">
                <a:solidFill>
                  <a:srgbClr val="00338D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it-IT" sz="750" i="1" u="sng">
                <a:solidFill>
                  <a:srgbClr val="00338D"/>
                </a:solidFill>
                <a:effectLst/>
                <a:uFill>
                  <a:solidFill>
                    <a:srgbClr val="00338D"/>
                  </a:solidFill>
                </a:uFill>
                <a:latin typeface="Arial" panose="020B0604020202020204" pitchFamily="34" charset="0"/>
                <a:ea typeface="Arial MT"/>
                <a:cs typeface="Arial MT"/>
              </a:rPr>
              <a:t>Linee</a:t>
            </a:r>
            <a:r>
              <a:rPr lang="it-IT" sz="750" i="1" u="sng" spc="-30">
                <a:solidFill>
                  <a:srgbClr val="00338D"/>
                </a:solidFill>
                <a:effectLst/>
                <a:uFill>
                  <a:solidFill>
                    <a:srgbClr val="00338D"/>
                  </a:solidFill>
                </a:uFill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it-IT" sz="750" i="1" u="sng">
                <a:solidFill>
                  <a:srgbClr val="00338D"/>
                </a:solidFill>
                <a:effectLst/>
                <a:uFill>
                  <a:solidFill>
                    <a:srgbClr val="00338D"/>
                  </a:solidFill>
                </a:uFill>
                <a:latin typeface="Arial" panose="020B0604020202020204" pitchFamily="34" charset="0"/>
                <a:ea typeface="Arial MT"/>
                <a:cs typeface="Arial MT"/>
              </a:rPr>
              <a:t>di</a:t>
            </a:r>
            <a:r>
              <a:rPr lang="it-IT" sz="750" i="1" u="sng" spc="-30">
                <a:solidFill>
                  <a:srgbClr val="00338D"/>
                </a:solidFill>
                <a:effectLst/>
                <a:uFill>
                  <a:solidFill>
                    <a:srgbClr val="00338D"/>
                  </a:solidFill>
                </a:uFill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it-IT" sz="750" i="1" u="sng">
                <a:solidFill>
                  <a:srgbClr val="00338D"/>
                </a:solidFill>
                <a:effectLst/>
                <a:uFill>
                  <a:solidFill>
                    <a:srgbClr val="00338D"/>
                  </a:solidFill>
                </a:uFill>
                <a:latin typeface="Arial" panose="020B0604020202020204" pitchFamily="34" charset="0"/>
                <a:ea typeface="Arial MT"/>
                <a:cs typeface="Arial MT"/>
              </a:rPr>
              <a:t>indirizzo</a:t>
            </a:r>
            <a:r>
              <a:rPr lang="it-IT" sz="750" i="1" u="sng" spc="5">
                <a:solidFill>
                  <a:srgbClr val="00338D"/>
                </a:solidFill>
                <a:effectLst/>
                <a:uFill>
                  <a:solidFill>
                    <a:srgbClr val="00338D"/>
                  </a:solidFill>
                </a:uFill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it-IT" sz="750" i="1" u="sng">
                <a:solidFill>
                  <a:srgbClr val="00338D"/>
                </a:solidFill>
                <a:effectLst/>
                <a:uFill>
                  <a:solidFill>
                    <a:srgbClr val="00338D"/>
                  </a:solidFill>
                </a:uFill>
                <a:latin typeface="Arial" panose="020B0604020202020204" pitchFamily="34" charset="0"/>
                <a:ea typeface="Arial MT"/>
                <a:cs typeface="Arial MT"/>
              </a:rPr>
              <a:t>nazionali</a:t>
            </a:r>
            <a:r>
              <a:rPr lang="it-IT" sz="750" i="1" u="sng" spc="-10">
                <a:solidFill>
                  <a:srgbClr val="00338D"/>
                </a:solidFill>
                <a:effectLst/>
                <a:uFill>
                  <a:solidFill>
                    <a:srgbClr val="00338D"/>
                  </a:solidFill>
                </a:uFill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it-IT" sz="750" i="1" u="sng">
                <a:solidFill>
                  <a:srgbClr val="00338D"/>
                </a:solidFill>
                <a:effectLst/>
                <a:uFill>
                  <a:solidFill>
                    <a:srgbClr val="00338D"/>
                  </a:solidFill>
                </a:uFill>
                <a:latin typeface="Arial" panose="020B0604020202020204" pitchFamily="34" charset="0"/>
                <a:ea typeface="Arial MT"/>
                <a:cs typeface="Arial MT"/>
              </a:rPr>
              <a:t>sulla</a:t>
            </a:r>
            <a:r>
              <a:rPr lang="it-IT" sz="750" i="1" u="sng" spc="-30">
                <a:solidFill>
                  <a:srgbClr val="00338D"/>
                </a:solidFill>
                <a:effectLst/>
                <a:uFill>
                  <a:solidFill>
                    <a:srgbClr val="00338D"/>
                  </a:solidFill>
                </a:uFill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it-IT" sz="750" i="1" u="sng">
                <a:solidFill>
                  <a:srgbClr val="00338D"/>
                </a:solidFill>
                <a:effectLst/>
                <a:uFill>
                  <a:solidFill>
                    <a:srgbClr val="00338D"/>
                  </a:solidFill>
                </a:uFill>
                <a:latin typeface="Arial" panose="020B0604020202020204" pitchFamily="34" charset="0"/>
                <a:ea typeface="Arial MT"/>
                <a:cs typeface="Arial MT"/>
              </a:rPr>
              <a:t>Telemedicina</a:t>
            </a:r>
            <a:endParaRPr lang="it-IT" sz="110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33" name="Titolo 2">
            <a:extLst>
              <a:ext uri="{FF2B5EF4-FFF2-40B4-BE49-F238E27FC236}">
                <a16:creationId xmlns:a16="http://schemas.microsoft.com/office/drawing/2014/main" id="{62F7A5BA-F21E-4E11-B242-808C579F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91" y="313800"/>
            <a:ext cx="10972800" cy="1143000"/>
          </a:xfrm>
        </p:spPr>
        <p:txBody>
          <a:bodyPr>
            <a:normAutofit/>
          </a:bodyPr>
          <a:lstStyle/>
          <a:p>
            <a:r>
              <a:rPr lang="it-IT" sz="4000" dirty="0"/>
              <a:t>Terapia e follow up: </a:t>
            </a:r>
            <a:r>
              <a:rPr lang="it-IT" sz="4000" dirty="0" err="1"/>
              <a:t>televisita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309618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39436" y="257079"/>
            <a:ext cx="6643407" cy="800938"/>
          </a:xfrm>
          <a:prstGeom prst="rect">
            <a:avLst/>
          </a:prstGeom>
        </p:spPr>
        <p:txBody>
          <a:bodyPr vert="horz" wrap="square" lIns="0" tIns="106376" rIns="0" bIns="0" rtlCol="0">
            <a:spAutoFit/>
          </a:bodyPr>
          <a:lstStyle/>
          <a:p>
            <a:pPr marL="16118" marR="6447">
              <a:lnSpc>
                <a:spcPct val="79700"/>
              </a:lnSpc>
              <a:spcBef>
                <a:spcPts val="838"/>
              </a:spcBef>
            </a:pPr>
            <a:r>
              <a:rPr lang="it-IT" sz="2400" b="1" dirty="0">
                <a:solidFill>
                  <a:srgbClr val="231F20"/>
                </a:solidFill>
                <a:latin typeface="Tahoma"/>
                <a:cs typeface="Tahoma"/>
              </a:rPr>
              <a:t>Gestione generale</a:t>
            </a:r>
            <a:r>
              <a:rPr lang="it-IT" sz="2400" dirty="0">
                <a:latin typeface="Tahoma"/>
                <a:cs typeface="Tahoma"/>
              </a:rPr>
              <a:t> </a:t>
            </a:r>
            <a:r>
              <a:rPr sz="2400" b="1" dirty="0" err="1">
                <a:solidFill>
                  <a:srgbClr val="231F20"/>
                </a:solidFill>
                <a:latin typeface="Tahoma"/>
                <a:cs typeface="Tahoma"/>
              </a:rPr>
              <a:t>dei</a:t>
            </a:r>
            <a:r>
              <a:rPr sz="2400" b="1" dirty="0">
                <a:solidFill>
                  <a:srgbClr val="231F20"/>
                </a:solidFill>
                <a:latin typeface="Tahoma"/>
                <a:cs typeface="Tahoma"/>
              </a:rPr>
              <a:t> pazienti con HFrEF:  </a:t>
            </a:r>
            <a:endParaRPr lang="it-IT" sz="2400" b="1" dirty="0">
              <a:solidFill>
                <a:srgbClr val="231F20"/>
              </a:solidFill>
              <a:latin typeface="Tahoma"/>
              <a:cs typeface="Tahoma"/>
            </a:endParaRPr>
          </a:p>
          <a:p>
            <a:pPr marL="16118" marR="6447">
              <a:lnSpc>
                <a:spcPct val="79700"/>
              </a:lnSpc>
              <a:spcBef>
                <a:spcPts val="838"/>
              </a:spcBef>
            </a:pPr>
            <a:r>
              <a:rPr sz="2400" b="1" dirty="0" err="1">
                <a:solidFill>
                  <a:srgbClr val="231F20"/>
                </a:solidFill>
                <a:latin typeface="Tahoma"/>
                <a:cs typeface="Tahoma"/>
              </a:rPr>
              <a:t>quando</a:t>
            </a:r>
            <a:r>
              <a:rPr sz="2400" b="1" dirty="0">
                <a:solidFill>
                  <a:srgbClr val="231F20"/>
                </a:solidFill>
                <a:latin typeface="Tahoma"/>
                <a:cs typeface="Tahoma"/>
              </a:rPr>
              <a:t> è </a:t>
            </a:r>
            <a:r>
              <a:rPr sz="2400" b="1" dirty="0" err="1">
                <a:solidFill>
                  <a:srgbClr val="231F20"/>
                </a:solidFill>
                <a:latin typeface="Tahoma"/>
                <a:cs typeface="Tahoma"/>
              </a:rPr>
              <a:t>indicata</a:t>
            </a:r>
            <a:r>
              <a:rPr lang="it-IT" sz="2400" dirty="0"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231F20"/>
                </a:solidFill>
                <a:latin typeface="Tahoma"/>
                <a:cs typeface="Tahoma"/>
              </a:rPr>
              <a:t>la terapia con device?</a:t>
            </a:r>
            <a:endParaRPr sz="24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90426" y="3458718"/>
            <a:ext cx="714812" cy="284473"/>
            <a:chOff x="3190252" y="2725342"/>
            <a:chExt cx="563245" cy="224154"/>
          </a:xfrm>
        </p:grpSpPr>
        <p:sp>
          <p:nvSpPr>
            <p:cNvPr id="6" name="object 6"/>
            <p:cNvSpPr/>
            <p:nvPr/>
          </p:nvSpPr>
          <p:spPr>
            <a:xfrm>
              <a:off x="3215652" y="2837216"/>
              <a:ext cx="462280" cy="0"/>
            </a:xfrm>
            <a:custGeom>
              <a:avLst/>
              <a:gdLst/>
              <a:ahLst/>
              <a:cxnLst/>
              <a:rect l="l" t="t" r="r" b="b"/>
              <a:pathLst>
                <a:path w="462279">
                  <a:moveTo>
                    <a:pt x="0" y="0"/>
                  </a:moveTo>
                  <a:lnTo>
                    <a:pt x="461949" y="0"/>
                  </a:lnTo>
                </a:path>
              </a:pathLst>
            </a:custGeom>
            <a:ln w="508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7" name="object 7"/>
            <p:cNvSpPr/>
            <p:nvPr/>
          </p:nvSpPr>
          <p:spPr>
            <a:xfrm>
              <a:off x="3632667" y="2725342"/>
              <a:ext cx="120650" cy="224154"/>
            </a:xfrm>
            <a:custGeom>
              <a:avLst/>
              <a:gdLst/>
              <a:ahLst/>
              <a:cxnLst/>
              <a:rect l="l" t="t" r="r" b="b"/>
              <a:pathLst>
                <a:path w="120650" h="224155">
                  <a:moveTo>
                    <a:pt x="0" y="0"/>
                  </a:moveTo>
                  <a:lnTo>
                    <a:pt x="0" y="223748"/>
                  </a:lnTo>
                  <a:lnTo>
                    <a:pt x="120332" y="1118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680"/>
            </a:solidFill>
          </p:spPr>
          <p:txBody>
            <a:bodyPr wrap="square" lIns="0" tIns="0" rIns="0" bIns="0" rtlCol="0"/>
            <a:lstStyle/>
            <a:p>
              <a:endParaRPr sz="2284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918197" y="3335012"/>
            <a:ext cx="1188666" cy="284473"/>
            <a:chOff x="809998" y="2725342"/>
            <a:chExt cx="936625" cy="224154"/>
          </a:xfrm>
        </p:grpSpPr>
        <p:sp>
          <p:nvSpPr>
            <p:cNvPr id="9" name="object 9"/>
            <p:cNvSpPr/>
            <p:nvPr/>
          </p:nvSpPr>
          <p:spPr>
            <a:xfrm>
              <a:off x="809998" y="2837216"/>
              <a:ext cx="861060" cy="0"/>
            </a:xfrm>
            <a:custGeom>
              <a:avLst/>
              <a:gdLst/>
              <a:ahLst/>
              <a:cxnLst/>
              <a:rect l="l" t="t" r="r" b="b"/>
              <a:pathLst>
                <a:path w="861060">
                  <a:moveTo>
                    <a:pt x="0" y="0"/>
                  </a:moveTo>
                  <a:lnTo>
                    <a:pt x="860602" y="0"/>
                  </a:lnTo>
                </a:path>
              </a:pathLst>
            </a:custGeom>
            <a:ln w="508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10" name="object 10"/>
            <p:cNvSpPr/>
            <p:nvPr/>
          </p:nvSpPr>
          <p:spPr>
            <a:xfrm>
              <a:off x="1625666" y="2725342"/>
              <a:ext cx="120650" cy="224154"/>
            </a:xfrm>
            <a:custGeom>
              <a:avLst/>
              <a:gdLst/>
              <a:ahLst/>
              <a:cxnLst/>
              <a:rect l="l" t="t" r="r" b="b"/>
              <a:pathLst>
                <a:path w="120650" h="224155">
                  <a:moveTo>
                    <a:pt x="0" y="0"/>
                  </a:moveTo>
                  <a:lnTo>
                    <a:pt x="0" y="223748"/>
                  </a:lnTo>
                  <a:lnTo>
                    <a:pt x="120332" y="1118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680"/>
            </a:solidFill>
          </p:spPr>
          <p:txBody>
            <a:bodyPr wrap="square" lIns="0" tIns="0" rIns="0" bIns="0" rtlCol="0"/>
            <a:lstStyle/>
            <a:p>
              <a:endParaRPr sz="2284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916342" y="2982479"/>
            <a:ext cx="3877873" cy="1263613"/>
            <a:chOff x="4786599" y="2350083"/>
            <a:chExt cx="3055620" cy="995680"/>
          </a:xfrm>
        </p:grpSpPr>
        <p:sp>
          <p:nvSpPr>
            <p:cNvPr id="12" name="object 12"/>
            <p:cNvSpPr/>
            <p:nvPr/>
          </p:nvSpPr>
          <p:spPr>
            <a:xfrm>
              <a:off x="4811999" y="2837216"/>
              <a:ext cx="1196975" cy="0"/>
            </a:xfrm>
            <a:custGeom>
              <a:avLst/>
              <a:gdLst/>
              <a:ahLst/>
              <a:cxnLst/>
              <a:rect l="l" t="t" r="r" b="b"/>
              <a:pathLst>
                <a:path w="1196975">
                  <a:moveTo>
                    <a:pt x="0" y="0"/>
                  </a:moveTo>
                  <a:lnTo>
                    <a:pt x="1196594" y="0"/>
                  </a:lnTo>
                </a:path>
              </a:pathLst>
            </a:custGeom>
            <a:ln w="508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13" name="object 13"/>
            <p:cNvSpPr/>
            <p:nvPr/>
          </p:nvSpPr>
          <p:spPr>
            <a:xfrm>
              <a:off x="5963667" y="2725342"/>
              <a:ext cx="120650" cy="224154"/>
            </a:xfrm>
            <a:custGeom>
              <a:avLst/>
              <a:gdLst/>
              <a:ahLst/>
              <a:cxnLst/>
              <a:rect l="l" t="t" r="r" b="b"/>
              <a:pathLst>
                <a:path w="120650" h="224155">
                  <a:moveTo>
                    <a:pt x="0" y="0"/>
                  </a:moveTo>
                  <a:lnTo>
                    <a:pt x="0" y="223748"/>
                  </a:lnTo>
                  <a:lnTo>
                    <a:pt x="120332" y="1118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680"/>
            </a:solidFill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353" y="2350083"/>
              <a:ext cx="1715300" cy="99529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669779" y="1440519"/>
            <a:ext cx="1876884" cy="1263613"/>
            <a:chOff x="3804353" y="1135076"/>
            <a:chExt cx="1478915" cy="995680"/>
          </a:xfrm>
        </p:grpSpPr>
        <p:sp>
          <p:nvSpPr>
            <p:cNvPr id="16" name="object 16"/>
            <p:cNvSpPr/>
            <p:nvPr/>
          </p:nvSpPr>
          <p:spPr>
            <a:xfrm>
              <a:off x="4838999" y="1633602"/>
              <a:ext cx="368935" cy="0"/>
            </a:xfrm>
            <a:custGeom>
              <a:avLst/>
              <a:gdLst/>
              <a:ahLst/>
              <a:cxnLst/>
              <a:rect l="l" t="t" r="r" b="b"/>
              <a:pathLst>
                <a:path w="368935">
                  <a:moveTo>
                    <a:pt x="0" y="0"/>
                  </a:moveTo>
                  <a:lnTo>
                    <a:pt x="368592" y="0"/>
                  </a:lnTo>
                </a:path>
              </a:pathLst>
            </a:custGeom>
            <a:ln w="508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17" name="object 17"/>
            <p:cNvSpPr/>
            <p:nvPr/>
          </p:nvSpPr>
          <p:spPr>
            <a:xfrm>
              <a:off x="5162668" y="1521727"/>
              <a:ext cx="120650" cy="224154"/>
            </a:xfrm>
            <a:custGeom>
              <a:avLst/>
              <a:gdLst/>
              <a:ahLst/>
              <a:cxnLst/>
              <a:rect l="l" t="t" r="r" b="b"/>
              <a:pathLst>
                <a:path w="120650" h="224155">
                  <a:moveTo>
                    <a:pt x="0" y="0"/>
                  </a:moveTo>
                  <a:lnTo>
                    <a:pt x="0" y="223748"/>
                  </a:lnTo>
                  <a:lnTo>
                    <a:pt x="120332" y="1118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680"/>
            </a:solidFill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18" name="object 18"/>
            <p:cNvSpPr/>
            <p:nvPr/>
          </p:nvSpPr>
          <p:spPr>
            <a:xfrm>
              <a:off x="3804353" y="1135076"/>
              <a:ext cx="1067435" cy="995680"/>
            </a:xfrm>
            <a:custGeom>
              <a:avLst/>
              <a:gdLst/>
              <a:ahLst/>
              <a:cxnLst/>
              <a:rect l="l" t="t" r="r" b="b"/>
              <a:pathLst>
                <a:path w="1067435" h="995680">
                  <a:moveTo>
                    <a:pt x="995298" y="0"/>
                  </a:moveTo>
                  <a:lnTo>
                    <a:pt x="71996" y="0"/>
                  </a:lnTo>
                  <a:lnTo>
                    <a:pt x="30373" y="1124"/>
                  </a:lnTo>
                  <a:lnTo>
                    <a:pt x="8999" y="8999"/>
                  </a:lnTo>
                  <a:lnTo>
                    <a:pt x="1124" y="30373"/>
                  </a:lnTo>
                  <a:lnTo>
                    <a:pt x="0" y="71996"/>
                  </a:lnTo>
                  <a:lnTo>
                    <a:pt x="0" y="923302"/>
                  </a:lnTo>
                  <a:lnTo>
                    <a:pt x="1124" y="964925"/>
                  </a:lnTo>
                  <a:lnTo>
                    <a:pt x="8999" y="986299"/>
                  </a:lnTo>
                  <a:lnTo>
                    <a:pt x="30373" y="994174"/>
                  </a:lnTo>
                  <a:lnTo>
                    <a:pt x="71996" y="995299"/>
                  </a:lnTo>
                  <a:lnTo>
                    <a:pt x="995298" y="995299"/>
                  </a:lnTo>
                  <a:lnTo>
                    <a:pt x="1036921" y="994174"/>
                  </a:lnTo>
                  <a:lnTo>
                    <a:pt x="1058295" y="986299"/>
                  </a:lnTo>
                  <a:lnTo>
                    <a:pt x="1066170" y="964925"/>
                  </a:lnTo>
                  <a:lnTo>
                    <a:pt x="1067295" y="923302"/>
                  </a:lnTo>
                  <a:lnTo>
                    <a:pt x="1067295" y="71996"/>
                  </a:lnTo>
                  <a:lnTo>
                    <a:pt x="1066170" y="30373"/>
                  </a:lnTo>
                  <a:lnTo>
                    <a:pt x="1058295" y="8999"/>
                  </a:lnTo>
                  <a:lnTo>
                    <a:pt x="1036921" y="1124"/>
                  </a:lnTo>
                  <a:lnTo>
                    <a:pt x="995298" y="0"/>
                  </a:lnTo>
                  <a:close/>
                </a:path>
              </a:pathLst>
            </a:custGeom>
            <a:solidFill>
              <a:srgbClr val="E5E0DE"/>
            </a:solidFill>
          </p:spPr>
          <p:txBody>
            <a:bodyPr wrap="square" lIns="0" tIns="0" rIns="0" bIns="0" rtlCol="0"/>
            <a:lstStyle/>
            <a:p>
              <a:endParaRPr sz="2284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669779" y="4524421"/>
            <a:ext cx="1876884" cy="1263613"/>
            <a:chOff x="3804353" y="3565076"/>
            <a:chExt cx="1478915" cy="995680"/>
          </a:xfrm>
        </p:grpSpPr>
        <p:sp>
          <p:nvSpPr>
            <p:cNvPr id="20" name="object 20"/>
            <p:cNvSpPr/>
            <p:nvPr/>
          </p:nvSpPr>
          <p:spPr>
            <a:xfrm>
              <a:off x="4838999" y="4067851"/>
              <a:ext cx="368935" cy="0"/>
            </a:xfrm>
            <a:custGeom>
              <a:avLst/>
              <a:gdLst/>
              <a:ahLst/>
              <a:cxnLst/>
              <a:rect l="l" t="t" r="r" b="b"/>
              <a:pathLst>
                <a:path w="368935">
                  <a:moveTo>
                    <a:pt x="0" y="0"/>
                  </a:moveTo>
                  <a:lnTo>
                    <a:pt x="368592" y="0"/>
                  </a:lnTo>
                </a:path>
              </a:pathLst>
            </a:custGeom>
            <a:ln w="508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21" name="object 21"/>
            <p:cNvSpPr/>
            <p:nvPr/>
          </p:nvSpPr>
          <p:spPr>
            <a:xfrm>
              <a:off x="5162668" y="3955977"/>
              <a:ext cx="120650" cy="224154"/>
            </a:xfrm>
            <a:custGeom>
              <a:avLst/>
              <a:gdLst/>
              <a:ahLst/>
              <a:cxnLst/>
              <a:rect l="l" t="t" r="r" b="b"/>
              <a:pathLst>
                <a:path w="120650" h="224154">
                  <a:moveTo>
                    <a:pt x="0" y="0"/>
                  </a:moveTo>
                  <a:lnTo>
                    <a:pt x="0" y="223748"/>
                  </a:lnTo>
                  <a:lnTo>
                    <a:pt x="120332" y="1118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680"/>
            </a:solidFill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22" name="object 22"/>
            <p:cNvSpPr/>
            <p:nvPr/>
          </p:nvSpPr>
          <p:spPr>
            <a:xfrm>
              <a:off x="3804353" y="3565076"/>
              <a:ext cx="1067435" cy="995680"/>
            </a:xfrm>
            <a:custGeom>
              <a:avLst/>
              <a:gdLst/>
              <a:ahLst/>
              <a:cxnLst/>
              <a:rect l="l" t="t" r="r" b="b"/>
              <a:pathLst>
                <a:path w="1067435" h="995679">
                  <a:moveTo>
                    <a:pt x="995298" y="0"/>
                  </a:moveTo>
                  <a:lnTo>
                    <a:pt x="71996" y="0"/>
                  </a:lnTo>
                  <a:lnTo>
                    <a:pt x="30373" y="1124"/>
                  </a:lnTo>
                  <a:lnTo>
                    <a:pt x="8999" y="8999"/>
                  </a:lnTo>
                  <a:lnTo>
                    <a:pt x="1124" y="30373"/>
                  </a:lnTo>
                  <a:lnTo>
                    <a:pt x="0" y="71996"/>
                  </a:lnTo>
                  <a:lnTo>
                    <a:pt x="0" y="923302"/>
                  </a:lnTo>
                  <a:lnTo>
                    <a:pt x="1124" y="964925"/>
                  </a:lnTo>
                  <a:lnTo>
                    <a:pt x="8999" y="986299"/>
                  </a:lnTo>
                  <a:lnTo>
                    <a:pt x="30373" y="994174"/>
                  </a:lnTo>
                  <a:lnTo>
                    <a:pt x="71996" y="995299"/>
                  </a:lnTo>
                  <a:lnTo>
                    <a:pt x="995298" y="995299"/>
                  </a:lnTo>
                  <a:lnTo>
                    <a:pt x="1036921" y="994174"/>
                  </a:lnTo>
                  <a:lnTo>
                    <a:pt x="1058295" y="986299"/>
                  </a:lnTo>
                  <a:lnTo>
                    <a:pt x="1066170" y="964925"/>
                  </a:lnTo>
                  <a:lnTo>
                    <a:pt x="1067295" y="923302"/>
                  </a:lnTo>
                  <a:lnTo>
                    <a:pt x="1067295" y="71996"/>
                  </a:lnTo>
                  <a:lnTo>
                    <a:pt x="1066170" y="30373"/>
                  </a:lnTo>
                  <a:lnTo>
                    <a:pt x="1058295" y="8999"/>
                  </a:lnTo>
                  <a:lnTo>
                    <a:pt x="1036921" y="1124"/>
                  </a:lnTo>
                  <a:lnTo>
                    <a:pt x="995298" y="0"/>
                  </a:lnTo>
                  <a:close/>
                </a:path>
              </a:pathLst>
            </a:custGeom>
            <a:solidFill>
              <a:srgbClr val="E5E0DE"/>
            </a:solidFill>
          </p:spPr>
          <p:txBody>
            <a:bodyPr wrap="square" lIns="0" tIns="0" rIns="0" bIns="0" rtlCol="0"/>
            <a:lstStyle/>
            <a:p>
              <a:endParaRPr sz="2284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12655" y="3164858"/>
            <a:ext cx="1357019" cy="579523"/>
          </a:xfrm>
          <a:prstGeom prst="rect">
            <a:avLst/>
          </a:prstGeom>
          <a:solidFill>
            <a:srgbClr val="124680"/>
          </a:solidFill>
        </p:spPr>
        <p:txBody>
          <a:bodyPr vert="horz" wrap="square" lIns="0" tIns="2418" rIns="0" bIns="0" rtlCol="0" anchor="ctr">
            <a:spAutoFit/>
          </a:bodyPr>
          <a:lstStyle/>
          <a:p>
            <a:pPr marL="150699" marR="109599" indent="-32235" algn="ctr">
              <a:lnSpc>
                <a:spcPts val="1523"/>
              </a:lnSpc>
            </a:pPr>
            <a:r>
              <a:rPr sz="1400" b="1" dirty="0" err="1">
                <a:solidFill>
                  <a:srgbClr val="FFFFFF"/>
                </a:solidFill>
                <a:latin typeface="Tahoma"/>
                <a:cs typeface="Tahoma"/>
              </a:rPr>
              <a:t>Trattamento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400" b="1" dirty="0" err="1">
                <a:solidFill>
                  <a:srgbClr val="FFFFFF"/>
                </a:solidFill>
                <a:latin typeface="Tahoma"/>
                <a:cs typeface="Tahoma"/>
              </a:rPr>
              <a:t>dei</a:t>
            </a:r>
            <a:r>
              <a:rPr lang="it-IT" sz="14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dirty="0" err="1">
                <a:solidFill>
                  <a:srgbClr val="FFFFFF"/>
                </a:solidFill>
                <a:latin typeface="Tahoma"/>
                <a:cs typeface="Tahoma"/>
              </a:rPr>
              <a:t>pazienti</a:t>
            </a:r>
            <a:r>
              <a:rPr sz="1400" b="1" dirty="0">
                <a:solidFill>
                  <a:srgbClr val="FFFFFF"/>
                </a:solidFill>
                <a:latin typeface="Tahoma"/>
                <a:cs typeface="Tahoma"/>
              </a:rPr>
              <a:t>  con HFrEF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11278" y="2479920"/>
            <a:ext cx="1811608" cy="2146093"/>
          </a:xfrm>
          <a:prstGeom prst="rect">
            <a:avLst/>
          </a:prstGeom>
          <a:solidFill>
            <a:srgbClr val="72BF44"/>
          </a:solidFill>
          <a:ln w="12700">
            <a:solidFill>
              <a:srgbClr val="124680"/>
            </a:solidFill>
          </a:ln>
        </p:spPr>
        <p:txBody>
          <a:bodyPr vert="horz" wrap="square" lIns="0" tIns="62858" rIns="0" bIns="0" rtlCol="0">
            <a:spAutoFit/>
          </a:bodyPr>
          <a:lstStyle/>
          <a:p>
            <a:pPr marL="99123">
              <a:lnSpc>
                <a:spcPts val="1764"/>
              </a:lnSpc>
              <a:spcBef>
                <a:spcPts val="495"/>
              </a:spcBef>
            </a:pPr>
            <a:r>
              <a:rPr sz="1333" spc="-133" dirty="0">
                <a:solidFill>
                  <a:srgbClr val="124680"/>
                </a:solidFill>
                <a:latin typeface="Lucida Sans Unicode"/>
                <a:cs typeface="Lucida Sans Unicode"/>
              </a:rPr>
              <a:t>◥</a:t>
            </a:r>
            <a:r>
              <a:rPr sz="1333" spc="-159" dirty="0">
                <a:solidFill>
                  <a:srgbClr val="124680"/>
                </a:solidFill>
                <a:latin typeface="Lucida Sans Unicode"/>
                <a:cs typeface="Lucida Sans Unicode"/>
              </a:rPr>
              <a:t> </a:t>
            </a:r>
            <a:r>
              <a:rPr sz="1200" b="1" dirty="0">
                <a:solidFill>
                  <a:srgbClr val="231F20"/>
                </a:solidFill>
                <a:latin typeface="Tahoma"/>
                <a:cs typeface="Tahoma"/>
              </a:rPr>
              <a:t>ACE-I/ARNI</a:t>
            </a:r>
            <a:r>
              <a:rPr sz="1200" b="1" baseline="31746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endParaRPr sz="1200" baseline="31746" dirty="0">
              <a:latin typeface="Tahoma"/>
              <a:cs typeface="Tahoma"/>
            </a:endParaRPr>
          </a:p>
          <a:p>
            <a:pPr marL="99123">
              <a:lnSpc>
                <a:spcPts val="1701"/>
              </a:lnSpc>
            </a:pPr>
            <a:r>
              <a:rPr sz="1200" dirty="0">
                <a:solidFill>
                  <a:srgbClr val="124680"/>
                </a:solidFill>
                <a:latin typeface="Lucida Sans Unicode"/>
                <a:cs typeface="Lucida Sans Unicode"/>
              </a:rPr>
              <a:t>◥ </a:t>
            </a:r>
            <a:r>
              <a:rPr sz="1200" b="1" dirty="0">
                <a:solidFill>
                  <a:srgbClr val="231F20"/>
                </a:solidFill>
                <a:latin typeface="Tahoma"/>
                <a:cs typeface="Tahoma"/>
              </a:rPr>
              <a:t>Beta-bloccante</a:t>
            </a:r>
            <a:endParaRPr sz="1200" dirty="0">
              <a:latin typeface="Tahoma"/>
              <a:cs typeface="Tahoma"/>
            </a:endParaRPr>
          </a:p>
          <a:p>
            <a:pPr marL="99123">
              <a:lnSpc>
                <a:spcPts val="1701"/>
              </a:lnSpc>
            </a:pPr>
            <a:r>
              <a:rPr sz="1200" dirty="0">
                <a:solidFill>
                  <a:srgbClr val="124680"/>
                </a:solidFill>
                <a:latin typeface="Lucida Sans Unicode"/>
                <a:cs typeface="Lucida Sans Unicode"/>
              </a:rPr>
              <a:t>◥ </a:t>
            </a:r>
            <a:r>
              <a:rPr sz="1200" b="1" dirty="0">
                <a:solidFill>
                  <a:srgbClr val="231F20"/>
                </a:solidFill>
                <a:latin typeface="Tahoma"/>
                <a:cs typeface="Tahoma"/>
              </a:rPr>
              <a:t>MRA</a:t>
            </a:r>
            <a:endParaRPr sz="1200" dirty="0">
              <a:latin typeface="Tahoma"/>
              <a:cs typeface="Tahoma"/>
            </a:endParaRPr>
          </a:p>
          <a:p>
            <a:pPr marL="282057" marR="336051" indent="-182934">
              <a:lnSpc>
                <a:spcPts val="1523"/>
              </a:lnSpc>
              <a:spcBef>
                <a:spcPts val="241"/>
              </a:spcBef>
            </a:pPr>
            <a:r>
              <a:rPr sz="1200" dirty="0">
                <a:solidFill>
                  <a:srgbClr val="124680"/>
                </a:solidFill>
                <a:latin typeface="Lucida Sans Unicode"/>
                <a:cs typeface="Lucida Sans Unicode"/>
              </a:rPr>
              <a:t>◥ </a:t>
            </a:r>
            <a:r>
              <a:rPr sz="1200" b="1" dirty="0">
                <a:solidFill>
                  <a:srgbClr val="231F20"/>
                </a:solidFill>
                <a:latin typeface="Tahoma"/>
                <a:cs typeface="Tahoma"/>
              </a:rPr>
              <a:t>Dapagliflozin/  Empagliflozin</a:t>
            </a:r>
            <a:endParaRPr sz="1200" dirty="0">
              <a:latin typeface="Tahoma"/>
              <a:cs typeface="Tahoma"/>
            </a:endParaRPr>
          </a:p>
          <a:p>
            <a:pPr marL="282057" marR="166817" indent="-182934">
              <a:lnSpc>
                <a:spcPts val="1523"/>
              </a:lnSpc>
              <a:spcBef>
                <a:spcPts val="178"/>
              </a:spcBef>
            </a:pPr>
            <a:r>
              <a:rPr sz="1200" dirty="0">
                <a:solidFill>
                  <a:srgbClr val="124680"/>
                </a:solidFill>
                <a:latin typeface="Lucida Sans Unicode"/>
                <a:cs typeface="Lucida Sans Unicode"/>
              </a:rPr>
              <a:t>◥ </a:t>
            </a:r>
            <a:r>
              <a:rPr sz="1200" b="1" dirty="0">
                <a:solidFill>
                  <a:srgbClr val="231F20"/>
                </a:solidFill>
                <a:latin typeface="Tahoma"/>
                <a:cs typeface="Tahoma"/>
              </a:rPr>
              <a:t>Diuretico  dell'ansa in caso  di ritenzione  idrica</a:t>
            </a:r>
            <a:endParaRPr sz="1200" dirty="0">
              <a:latin typeface="Tahoma"/>
              <a:cs typeface="Tahoma"/>
            </a:endParaRPr>
          </a:p>
          <a:p>
            <a:pPr marL="564920">
              <a:spcBef>
                <a:spcPts val="235"/>
              </a:spcBef>
            </a:pPr>
            <a:r>
              <a:rPr sz="1200" b="1" dirty="0">
                <a:solidFill>
                  <a:srgbClr val="231F20"/>
                </a:solidFill>
                <a:latin typeface="Tahoma"/>
                <a:cs typeface="Tahoma"/>
              </a:rPr>
              <a:t>(Classe I)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16617" y="2982480"/>
            <a:ext cx="2177475" cy="1317725"/>
          </a:xfrm>
          <a:prstGeom prst="rect">
            <a:avLst/>
          </a:prstGeom>
          <a:ln w="12700">
            <a:solidFill>
              <a:srgbClr val="124680"/>
            </a:solidFill>
          </a:ln>
        </p:spPr>
        <p:txBody>
          <a:bodyPr vert="horz" wrap="square" lIns="0" tIns="161981" rIns="0" bIns="0" rtlCol="0">
            <a:spAutoFit/>
          </a:bodyPr>
          <a:lstStyle/>
          <a:p>
            <a:pPr marL="135388" marR="79782" algn="ctr">
              <a:lnSpc>
                <a:spcPts val="1523"/>
              </a:lnSpc>
              <a:spcBef>
                <a:spcPts val="1275"/>
              </a:spcBef>
            </a:pPr>
            <a:r>
              <a:rPr sz="1400" b="1" dirty="0">
                <a:solidFill>
                  <a:srgbClr val="231F20"/>
                </a:solidFill>
                <a:latin typeface="Tahoma"/>
                <a:cs typeface="Tahoma"/>
              </a:rPr>
              <a:t>In caso di sintomi  persistenti, considerare  le terapie con  raccomandazione</a:t>
            </a:r>
            <a:endParaRPr sz="1400" dirty="0">
              <a:latin typeface="Tahoma"/>
              <a:cs typeface="Tahoma"/>
            </a:endParaRPr>
          </a:p>
          <a:p>
            <a:pPr marL="45129" algn="ctr">
              <a:lnSpc>
                <a:spcPts val="1523"/>
              </a:lnSpc>
            </a:pPr>
            <a:r>
              <a:rPr sz="1400" b="1" dirty="0">
                <a:solidFill>
                  <a:srgbClr val="231F20"/>
                </a:solidFill>
                <a:latin typeface="Tahoma"/>
                <a:cs typeface="Tahoma"/>
              </a:rPr>
              <a:t>di Classe II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69779" y="2982470"/>
            <a:ext cx="1354677" cy="1263613"/>
          </a:xfrm>
          <a:custGeom>
            <a:avLst/>
            <a:gdLst/>
            <a:ahLst/>
            <a:cxnLst/>
            <a:rect l="l" t="t" r="r" b="b"/>
            <a:pathLst>
              <a:path w="1067435" h="995679">
                <a:moveTo>
                  <a:pt x="995298" y="0"/>
                </a:moveTo>
                <a:lnTo>
                  <a:pt x="71996" y="0"/>
                </a:lnTo>
                <a:lnTo>
                  <a:pt x="30373" y="1124"/>
                </a:lnTo>
                <a:lnTo>
                  <a:pt x="8999" y="8999"/>
                </a:lnTo>
                <a:lnTo>
                  <a:pt x="1124" y="30373"/>
                </a:lnTo>
                <a:lnTo>
                  <a:pt x="0" y="71996"/>
                </a:lnTo>
                <a:lnTo>
                  <a:pt x="0" y="923302"/>
                </a:lnTo>
                <a:lnTo>
                  <a:pt x="1124" y="964925"/>
                </a:lnTo>
                <a:lnTo>
                  <a:pt x="8999" y="986299"/>
                </a:lnTo>
                <a:lnTo>
                  <a:pt x="30373" y="994174"/>
                </a:lnTo>
                <a:lnTo>
                  <a:pt x="71996" y="995299"/>
                </a:lnTo>
                <a:lnTo>
                  <a:pt x="995298" y="995299"/>
                </a:lnTo>
                <a:lnTo>
                  <a:pt x="1036921" y="994174"/>
                </a:lnTo>
                <a:lnTo>
                  <a:pt x="1058295" y="986299"/>
                </a:lnTo>
                <a:lnTo>
                  <a:pt x="1066170" y="964925"/>
                </a:lnTo>
                <a:lnTo>
                  <a:pt x="1067295" y="923302"/>
                </a:lnTo>
                <a:lnTo>
                  <a:pt x="1067295" y="71996"/>
                </a:lnTo>
                <a:lnTo>
                  <a:pt x="1066170" y="30373"/>
                </a:lnTo>
                <a:lnTo>
                  <a:pt x="1058295" y="8999"/>
                </a:lnTo>
                <a:lnTo>
                  <a:pt x="1036921" y="1124"/>
                </a:lnTo>
                <a:lnTo>
                  <a:pt x="995298" y="0"/>
                </a:lnTo>
                <a:close/>
              </a:path>
            </a:pathLst>
          </a:custGeom>
          <a:solidFill>
            <a:srgbClr val="E5E0DE"/>
          </a:solidFill>
        </p:spPr>
        <p:txBody>
          <a:bodyPr wrap="square" lIns="0" tIns="0" rIns="0" bIns="0" rtlCol="0"/>
          <a:lstStyle/>
          <a:p>
            <a:endParaRPr sz="2284"/>
          </a:p>
        </p:txBody>
      </p:sp>
      <p:sp>
        <p:nvSpPr>
          <p:cNvPr id="27" name="object 27"/>
          <p:cNvSpPr txBox="1"/>
          <p:nvPr/>
        </p:nvSpPr>
        <p:spPr>
          <a:xfrm>
            <a:off x="5683548" y="3090217"/>
            <a:ext cx="1327276" cy="1029373"/>
          </a:xfrm>
          <a:prstGeom prst="rect">
            <a:avLst/>
          </a:prstGeom>
        </p:spPr>
        <p:txBody>
          <a:bodyPr vert="horz" wrap="square" lIns="0" tIns="16118" rIns="0" bIns="0" rtlCol="0">
            <a:spAutoFit/>
          </a:bodyPr>
          <a:lstStyle/>
          <a:p>
            <a:pPr marL="207111">
              <a:lnSpc>
                <a:spcPts val="1675"/>
              </a:lnSpc>
              <a:spcBef>
                <a:spcPts val="127"/>
              </a:spcBef>
            </a:pPr>
            <a:r>
              <a:rPr sz="1300" b="1" dirty="0">
                <a:solidFill>
                  <a:srgbClr val="231F20"/>
                </a:solidFill>
                <a:latin typeface="Tahoma"/>
                <a:cs typeface="Tahoma"/>
              </a:rPr>
              <a:t>FEVS &gt;</a:t>
            </a:r>
            <a:r>
              <a:rPr lang="it-IT" sz="1300" b="1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300" b="1" dirty="0">
                <a:solidFill>
                  <a:srgbClr val="231F20"/>
                </a:solidFill>
                <a:latin typeface="Tahoma"/>
                <a:cs typeface="Tahoma"/>
              </a:rPr>
              <a:t>35%</a:t>
            </a:r>
            <a:endParaRPr sz="1300" dirty="0">
              <a:latin typeface="Tahoma"/>
              <a:cs typeface="Tahoma"/>
            </a:endParaRPr>
          </a:p>
          <a:p>
            <a:pPr marL="67694" marR="58829" indent="226452">
              <a:lnSpc>
                <a:spcPts val="1523"/>
              </a:lnSpc>
              <a:spcBef>
                <a:spcPts val="152"/>
              </a:spcBef>
            </a:pPr>
            <a:r>
              <a:rPr sz="1300" b="1" dirty="0">
                <a:solidFill>
                  <a:srgbClr val="231F20"/>
                </a:solidFill>
                <a:latin typeface="Tahoma"/>
                <a:cs typeface="Tahoma"/>
              </a:rPr>
              <a:t>o terapia  con dispositivi  non indicata o  inappropriata</a:t>
            </a:r>
            <a:endParaRPr sz="1300" dirty="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661720" y="2037819"/>
            <a:ext cx="4534661" cy="3160643"/>
            <a:chOff x="3798003" y="1605726"/>
            <a:chExt cx="3573145" cy="2490470"/>
          </a:xfrm>
        </p:grpSpPr>
        <p:sp>
          <p:nvSpPr>
            <p:cNvPr id="29" name="object 29"/>
            <p:cNvSpPr/>
            <p:nvPr/>
          </p:nvSpPr>
          <p:spPr>
            <a:xfrm>
              <a:off x="3804353" y="2350076"/>
              <a:ext cx="1067435" cy="995680"/>
            </a:xfrm>
            <a:custGeom>
              <a:avLst/>
              <a:gdLst/>
              <a:ahLst/>
              <a:cxnLst/>
              <a:rect l="l" t="t" r="r" b="b"/>
              <a:pathLst>
                <a:path w="1067435" h="995679">
                  <a:moveTo>
                    <a:pt x="71996" y="0"/>
                  </a:moveTo>
                  <a:lnTo>
                    <a:pt x="30373" y="1124"/>
                  </a:lnTo>
                  <a:lnTo>
                    <a:pt x="8999" y="8999"/>
                  </a:lnTo>
                  <a:lnTo>
                    <a:pt x="1124" y="30373"/>
                  </a:lnTo>
                  <a:lnTo>
                    <a:pt x="0" y="71996"/>
                  </a:lnTo>
                  <a:lnTo>
                    <a:pt x="0" y="923302"/>
                  </a:lnTo>
                  <a:lnTo>
                    <a:pt x="1124" y="964925"/>
                  </a:lnTo>
                  <a:lnTo>
                    <a:pt x="8999" y="986299"/>
                  </a:lnTo>
                  <a:lnTo>
                    <a:pt x="30373" y="994174"/>
                  </a:lnTo>
                  <a:lnTo>
                    <a:pt x="71996" y="995299"/>
                  </a:lnTo>
                  <a:lnTo>
                    <a:pt x="995298" y="995299"/>
                  </a:lnTo>
                  <a:lnTo>
                    <a:pt x="1036921" y="994174"/>
                  </a:lnTo>
                  <a:lnTo>
                    <a:pt x="1058295" y="986299"/>
                  </a:lnTo>
                  <a:lnTo>
                    <a:pt x="1066170" y="964925"/>
                  </a:lnTo>
                  <a:lnTo>
                    <a:pt x="1067295" y="923302"/>
                  </a:lnTo>
                  <a:lnTo>
                    <a:pt x="1067295" y="71996"/>
                  </a:lnTo>
                  <a:lnTo>
                    <a:pt x="1066170" y="30373"/>
                  </a:lnTo>
                  <a:lnTo>
                    <a:pt x="1058295" y="8999"/>
                  </a:lnTo>
                  <a:lnTo>
                    <a:pt x="1036921" y="1124"/>
                  </a:lnTo>
                  <a:lnTo>
                    <a:pt x="995298" y="0"/>
                  </a:lnTo>
                  <a:lnTo>
                    <a:pt x="71996" y="0"/>
                  </a:lnTo>
                  <a:close/>
                </a:path>
              </a:pathLst>
            </a:custGeom>
            <a:ln w="127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30" name="object 30"/>
            <p:cNvSpPr/>
            <p:nvPr/>
          </p:nvSpPr>
          <p:spPr>
            <a:xfrm>
              <a:off x="5988000" y="1631126"/>
              <a:ext cx="1271270" cy="613410"/>
            </a:xfrm>
            <a:custGeom>
              <a:avLst/>
              <a:gdLst/>
              <a:ahLst/>
              <a:cxnLst/>
              <a:rect l="l" t="t" r="r" b="b"/>
              <a:pathLst>
                <a:path w="1271270" h="613410">
                  <a:moveTo>
                    <a:pt x="0" y="0"/>
                  </a:moveTo>
                  <a:lnTo>
                    <a:pt x="1122832" y="0"/>
                  </a:lnTo>
                  <a:lnTo>
                    <a:pt x="1208567" y="2381"/>
                  </a:lnTo>
                  <a:lnTo>
                    <a:pt x="1252593" y="19050"/>
                  </a:lnTo>
                  <a:lnTo>
                    <a:pt x="1268813" y="64293"/>
                  </a:lnTo>
                  <a:lnTo>
                    <a:pt x="1271130" y="152400"/>
                  </a:lnTo>
                  <a:lnTo>
                    <a:pt x="1271130" y="613194"/>
                  </a:lnTo>
                </a:path>
              </a:pathLst>
            </a:custGeom>
            <a:ln w="508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31" name="object 31"/>
            <p:cNvSpPr/>
            <p:nvPr/>
          </p:nvSpPr>
          <p:spPr>
            <a:xfrm>
              <a:off x="7147250" y="2199394"/>
              <a:ext cx="224154" cy="120650"/>
            </a:xfrm>
            <a:custGeom>
              <a:avLst/>
              <a:gdLst/>
              <a:ahLst/>
              <a:cxnLst/>
              <a:rect l="l" t="t" r="r" b="b"/>
              <a:pathLst>
                <a:path w="224154" h="120650">
                  <a:moveTo>
                    <a:pt x="223748" y="0"/>
                  </a:moveTo>
                  <a:lnTo>
                    <a:pt x="0" y="0"/>
                  </a:lnTo>
                  <a:lnTo>
                    <a:pt x="111874" y="120332"/>
                  </a:lnTo>
                  <a:lnTo>
                    <a:pt x="223748" y="0"/>
                  </a:lnTo>
                  <a:close/>
                </a:path>
              </a:pathLst>
            </a:custGeom>
            <a:solidFill>
              <a:srgbClr val="124680"/>
            </a:solidFill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32" name="object 32"/>
            <p:cNvSpPr/>
            <p:nvPr/>
          </p:nvSpPr>
          <p:spPr>
            <a:xfrm>
              <a:off x="5988000" y="3463127"/>
              <a:ext cx="1271270" cy="607695"/>
            </a:xfrm>
            <a:custGeom>
              <a:avLst/>
              <a:gdLst/>
              <a:ahLst/>
              <a:cxnLst/>
              <a:rect l="l" t="t" r="r" b="b"/>
              <a:pathLst>
                <a:path w="1271270" h="607695">
                  <a:moveTo>
                    <a:pt x="0" y="607199"/>
                  </a:moveTo>
                  <a:lnTo>
                    <a:pt x="1122832" y="607199"/>
                  </a:lnTo>
                  <a:lnTo>
                    <a:pt x="1208567" y="604818"/>
                  </a:lnTo>
                  <a:lnTo>
                    <a:pt x="1252593" y="588149"/>
                  </a:lnTo>
                  <a:lnTo>
                    <a:pt x="1268813" y="542905"/>
                  </a:lnTo>
                  <a:lnTo>
                    <a:pt x="1271130" y="454799"/>
                  </a:lnTo>
                  <a:lnTo>
                    <a:pt x="1271130" y="0"/>
                  </a:lnTo>
                </a:path>
              </a:pathLst>
            </a:custGeom>
            <a:ln w="508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33" name="object 33"/>
            <p:cNvSpPr/>
            <p:nvPr/>
          </p:nvSpPr>
          <p:spPr>
            <a:xfrm>
              <a:off x="7147250" y="3387727"/>
              <a:ext cx="224154" cy="120650"/>
            </a:xfrm>
            <a:custGeom>
              <a:avLst/>
              <a:gdLst/>
              <a:ahLst/>
              <a:cxnLst/>
              <a:rect l="l" t="t" r="r" b="b"/>
              <a:pathLst>
                <a:path w="224154" h="120650">
                  <a:moveTo>
                    <a:pt x="111874" y="0"/>
                  </a:moveTo>
                  <a:lnTo>
                    <a:pt x="0" y="120332"/>
                  </a:lnTo>
                  <a:lnTo>
                    <a:pt x="223748" y="120332"/>
                  </a:lnTo>
                  <a:lnTo>
                    <a:pt x="111874" y="0"/>
                  </a:lnTo>
                  <a:close/>
                </a:path>
              </a:pathLst>
            </a:custGeom>
            <a:solidFill>
              <a:srgbClr val="124680"/>
            </a:solidFill>
          </p:spPr>
          <p:txBody>
            <a:bodyPr wrap="square" lIns="0" tIns="0" rIns="0" bIns="0" rtlCol="0"/>
            <a:lstStyle/>
            <a:p>
              <a:endParaRPr sz="2284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683548" y="1644972"/>
            <a:ext cx="1327276" cy="837013"/>
          </a:xfrm>
          <a:prstGeom prst="rect">
            <a:avLst/>
          </a:prstGeom>
        </p:spPr>
        <p:txBody>
          <a:bodyPr vert="horz" wrap="square" lIns="0" tIns="16118" rIns="0" bIns="0" rtlCol="0">
            <a:spAutoFit/>
          </a:bodyPr>
          <a:lstStyle/>
          <a:p>
            <a:pPr algn="ctr">
              <a:lnSpc>
                <a:spcPts val="1675"/>
              </a:lnSpc>
              <a:spcBef>
                <a:spcPts val="127"/>
              </a:spcBef>
            </a:pPr>
            <a:r>
              <a:rPr sz="1400" b="1" dirty="0">
                <a:solidFill>
                  <a:srgbClr val="231F20"/>
                </a:solidFill>
                <a:latin typeface="Tahoma"/>
                <a:cs typeface="Tahoma"/>
              </a:rPr>
              <a:t>FEVS 35%</a:t>
            </a:r>
            <a:endParaRPr sz="1400" dirty="0">
              <a:latin typeface="Tahoma"/>
              <a:cs typeface="Tahoma"/>
            </a:endParaRPr>
          </a:p>
          <a:p>
            <a:pPr marL="57217" marR="48353" algn="ctr">
              <a:lnSpc>
                <a:spcPts val="1523"/>
              </a:lnSpc>
              <a:spcBef>
                <a:spcPts val="152"/>
              </a:spcBef>
            </a:pPr>
            <a:r>
              <a:rPr sz="1400" b="1" dirty="0">
                <a:solidFill>
                  <a:srgbClr val="231F20"/>
                </a:solidFill>
                <a:latin typeface="Tahoma"/>
                <a:cs typeface="Tahoma"/>
              </a:rPr>
              <a:t>e QRS &lt;</a:t>
            </a:r>
            <a:r>
              <a:rPr lang="it-IT" sz="1400" b="1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231F20"/>
                </a:solidFill>
                <a:latin typeface="Tahoma"/>
                <a:cs typeface="Tahoma"/>
              </a:rPr>
              <a:t>130 ms  e quando  appropriato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669779" y="1440519"/>
            <a:ext cx="1354677" cy="1263613"/>
          </a:xfrm>
          <a:custGeom>
            <a:avLst/>
            <a:gdLst/>
            <a:ahLst/>
            <a:cxnLst/>
            <a:rect l="l" t="t" r="r" b="b"/>
            <a:pathLst>
              <a:path w="1067435" h="995680">
                <a:moveTo>
                  <a:pt x="71996" y="0"/>
                </a:moveTo>
                <a:lnTo>
                  <a:pt x="30373" y="1124"/>
                </a:lnTo>
                <a:lnTo>
                  <a:pt x="8999" y="8999"/>
                </a:lnTo>
                <a:lnTo>
                  <a:pt x="1124" y="30373"/>
                </a:lnTo>
                <a:lnTo>
                  <a:pt x="0" y="71996"/>
                </a:lnTo>
                <a:lnTo>
                  <a:pt x="0" y="923302"/>
                </a:lnTo>
                <a:lnTo>
                  <a:pt x="1124" y="964925"/>
                </a:lnTo>
                <a:lnTo>
                  <a:pt x="8999" y="986299"/>
                </a:lnTo>
                <a:lnTo>
                  <a:pt x="30373" y="994174"/>
                </a:lnTo>
                <a:lnTo>
                  <a:pt x="71996" y="995299"/>
                </a:lnTo>
                <a:lnTo>
                  <a:pt x="995298" y="995299"/>
                </a:lnTo>
                <a:lnTo>
                  <a:pt x="1036921" y="994174"/>
                </a:lnTo>
                <a:lnTo>
                  <a:pt x="1058295" y="986299"/>
                </a:lnTo>
                <a:lnTo>
                  <a:pt x="1066170" y="964925"/>
                </a:lnTo>
                <a:lnTo>
                  <a:pt x="1067295" y="923302"/>
                </a:lnTo>
                <a:lnTo>
                  <a:pt x="1067295" y="71996"/>
                </a:lnTo>
                <a:lnTo>
                  <a:pt x="1066170" y="30373"/>
                </a:lnTo>
                <a:lnTo>
                  <a:pt x="1058295" y="8999"/>
                </a:lnTo>
                <a:lnTo>
                  <a:pt x="1036921" y="1124"/>
                </a:lnTo>
                <a:lnTo>
                  <a:pt x="995298" y="0"/>
                </a:lnTo>
                <a:lnTo>
                  <a:pt x="71996" y="0"/>
                </a:lnTo>
                <a:close/>
              </a:path>
            </a:pathLst>
          </a:custGeom>
          <a:ln w="12700">
            <a:solidFill>
              <a:srgbClr val="124680"/>
            </a:solidFill>
          </a:ln>
        </p:spPr>
        <p:txBody>
          <a:bodyPr wrap="square" lIns="0" tIns="0" rIns="0" bIns="0" rtlCol="0"/>
          <a:lstStyle/>
          <a:p>
            <a:endParaRPr sz="2284"/>
          </a:p>
        </p:txBody>
      </p:sp>
      <p:sp>
        <p:nvSpPr>
          <p:cNvPr id="36" name="object 36"/>
          <p:cNvSpPr txBox="1"/>
          <p:nvPr/>
        </p:nvSpPr>
        <p:spPr>
          <a:xfrm>
            <a:off x="5683548" y="4825578"/>
            <a:ext cx="1327276" cy="845028"/>
          </a:xfrm>
          <a:prstGeom prst="rect">
            <a:avLst/>
          </a:prstGeom>
        </p:spPr>
        <p:txBody>
          <a:bodyPr vert="horz" wrap="square" lIns="0" tIns="16118" rIns="0" bIns="0" rtlCol="0">
            <a:spAutoFit/>
          </a:bodyPr>
          <a:lstStyle/>
          <a:p>
            <a:pPr algn="ctr">
              <a:lnSpc>
                <a:spcPts val="1675"/>
              </a:lnSpc>
              <a:spcBef>
                <a:spcPts val="127"/>
              </a:spcBef>
            </a:pPr>
            <a:r>
              <a:rPr sz="1400" b="1" dirty="0">
                <a:solidFill>
                  <a:srgbClr val="231F20"/>
                </a:solidFill>
                <a:latin typeface="Tahoma"/>
                <a:cs typeface="Tahoma"/>
              </a:rPr>
              <a:t>RS</a:t>
            </a:r>
            <a:endParaRPr sz="1400" dirty="0">
              <a:latin typeface="Tahoma"/>
              <a:cs typeface="Tahoma"/>
            </a:endParaRPr>
          </a:p>
          <a:p>
            <a:pPr algn="ctr">
              <a:lnSpc>
                <a:spcPts val="1523"/>
              </a:lnSpc>
            </a:pPr>
            <a:r>
              <a:rPr sz="1400" b="1" dirty="0">
                <a:solidFill>
                  <a:srgbClr val="231F20"/>
                </a:solidFill>
                <a:latin typeface="Tahoma"/>
                <a:cs typeface="Tahoma"/>
              </a:rPr>
              <a:t>e FEVS 35%</a:t>
            </a:r>
            <a:endParaRPr sz="1400" dirty="0">
              <a:latin typeface="Tahoma"/>
              <a:cs typeface="Tahoma"/>
            </a:endParaRPr>
          </a:p>
          <a:p>
            <a:pPr algn="ctr">
              <a:lnSpc>
                <a:spcPts val="1675"/>
              </a:lnSpc>
            </a:pPr>
            <a:r>
              <a:rPr sz="1400" b="1" dirty="0">
                <a:solidFill>
                  <a:srgbClr val="231F20"/>
                </a:solidFill>
                <a:latin typeface="Tahoma"/>
                <a:cs typeface="Tahoma"/>
              </a:rPr>
              <a:t>e QRS</a:t>
            </a:r>
            <a:r>
              <a:rPr lang="it-IT" sz="1400" b="1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it-IT" sz="1600" dirty="0">
                <a:solidFill>
                  <a:srgbClr val="231F20"/>
                </a:solidFill>
                <a:latin typeface="Trebuchet MS"/>
                <a:cs typeface="Trebuchet MS"/>
              </a:rPr>
              <a:t>≥</a:t>
            </a:r>
            <a:r>
              <a:rPr sz="1400" b="1" dirty="0">
                <a:solidFill>
                  <a:srgbClr val="231F20"/>
                </a:solidFill>
                <a:latin typeface="Tahoma"/>
                <a:cs typeface="Tahoma"/>
              </a:rPr>
              <a:t> 130 ms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669779" y="4524421"/>
            <a:ext cx="1354677" cy="1263613"/>
          </a:xfrm>
          <a:custGeom>
            <a:avLst/>
            <a:gdLst/>
            <a:ahLst/>
            <a:cxnLst/>
            <a:rect l="l" t="t" r="r" b="b"/>
            <a:pathLst>
              <a:path w="1067435" h="995679">
                <a:moveTo>
                  <a:pt x="71996" y="0"/>
                </a:moveTo>
                <a:lnTo>
                  <a:pt x="30373" y="1124"/>
                </a:lnTo>
                <a:lnTo>
                  <a:pt x="8999" y="8999"/>
                </a:lnTo>
                <a:lnTo>
                  <a:pt x="1124" y="30373"/>
                </a:lnTo>
                <a:lnTo>
                  <a:pt x="0" y="71996"/>
                </a:lnTo>
                <a:lnTo>
                  <a:pt x="0" y="923302"/>
                </a:lnTo>
                <a:lnTo>
                  <a:pt x="1124" y="964925"/>
                </a:lnTo>
                <a:lnTo>
                  <a:pt x="8999" y="986299"/>
                </a:lnTo>
                <a:lnTo>
                  <a:pt x="30373" y="994174"/>
                </a:lnTo>
                <a:lnTo>
                  <a:pt x="71996" y="995299"/>
                </a:lnTo>
                <a:lnTo>
                  <a:pt x="995298" y="995299"/>
                </a:lnTo>
                <a:lnTo>
                  <a:pt x="1036921" y="994174"/>
                </a:lnTo>
                <a:lnTo>
                  <a:pt x="1058295" y="986299"/>
                </a:lnTo>
                <a:lnTo>
                  <a:pt x="1066170" y="964925"/>
                </a:lnTo>
                <a:lnTo>
                  <a:pt x="1067295" y="923302"/>
                </a:lnTo>
                <a:lnTo>
                  <a:pt x="1067295" y="71996"/>
                </a:lnTo>
                <a:lnTo>
                  <a:pt x="1066170" y="30373"/>
                </a:lnTo>
                <a:lnTo>
                  <a:pt x="1058295" y="8999"/>
                </a:lnTo>
                <a:lnTo>
                  <a:pt x="1036921" y="1124"/>
                </a:lnTo>
                <a:lnTo>
                  <a:pt x="995298" y="0"/>
                </a:lnTo>
                <a:lnTo>
                  <a:pt x="71996" y="0"/>
                </a:lnTo>
                <a:close/>
              </a:path>
            </a:pathLst>
          </a:custGeom>
          <a:ln w="12700">
            <a:solidFill>
              <a:srgbClr val="124680"/>
            </a:solidFill>
          </a:ln>
        </p:spPr>
        <p:txBody>
          <a:bodyPr wrap="square" lIns="0" tIns="0" rIns="0" bIns="0" rtlCol="0"/>
          <a:lstStyle/>
          <a:p>
            <a:endParaRPr sz="2284"/>
          </a:p>
        </p:txBody>
      </p:sp>
      <p:grpSp>
        <p:nvGrpSpPr>
          <p:cNvPr id="38" name="object 38"/>
          <p:cNvGrpSpPr/>
          <p:nvPr/>
        </p:nvGrpSpPr>
        <p:grpSpPr>
          <a:xfrm>
            <a:off x="5113467" y="1923604"/>
            <a:ext cx="491584" cy="3380647"/>
            <a:chOff x="3366000" y="1515728"/>
            <a:chExt cx="387350" cy="2663825"/>
          </a:xfrm>
        </p:grpSpPr>
        <p:sp>
          <p:nvSpPr>
            <p:cNvPr id="39" name="object 39"/>
            <p:cNvSpPr/>
            <p:nvPr/>
          </p:nvSpPr>
          <p:spPr>
            <a:xfrm>
              <a:off x="3391400" y="2808726"/>
              <a:ext cx="286385" cy="1259205"/>
            </a:xfrm>
            <a:custGeom>
              <a:avLst/>
              <a:gdLst/>
              <a:ahLst/>
              <a:cxnLst/>
              <a:rect l="l" t="t" r="r" b="b"/>
              <a:pathLst>
                <a:path w="286385" h="1259204">
                  <a:moveTo>
                    <a:pt x="0" y="0"/>
                  </a:moveTo>
                  <a:lnTo>
                    <a:pt x="0" y="1110513"/>
                  </a:lnTo>
                  <a:lnTo>
                    <a:pt x="2381" y="1196248"/>
                  </a:lnTo>
                  <a:lnTo>
                    <a:pt x="19050" y="1240274"/>
                  </a:lnTo>
                  <a:lnTo>
                    <a:pt x="64293" y="1256494"/>
                  </a:lnTo>
                  <a:lnTo>
                    <a:pt x="152400" y="1258811"/>
                  </a:lnTo>
                  <a:lnTo>
                    <a:pt x="286194" y="1258811"/>
                  </a:lnTo>
                </a:path>
              </a:pathLst>
            </a:custGeom>
            <a:ln w="50800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40" name="object 40"/>
            <p:cNvSpPr/>
            <p:nvPr/>
          </p:nvSpPr>
          <p:spPr>
            <a:xfrm>
              <a:off x="3632667" y="3955660"/>
              <a:ext cx="120650" cy="224154"/>
            </a:xfrm>
            <a:custGeom>
              <a:avLst/>
              <a:gdLst/>
              <a:ahLst/>
              <a:cxnLst/>
              <a:rect l="l" t="t" r="r" b="b"/>
              <a:pathLst>
                <a:path w="120650" h="224154">
                  <a:moveTo>
                    <a:pt x="0" y="0"/>
                  </a:moveTo>
                  <a:lnTo>
                    <a:pt x="0" y="223748"/>
                  </a:lnTo>
                  <a:lnTo>
                    <a:pt x="120332" y="1118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680"/>
            </a:solidFill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41" name="object 41"/>
            <p:cNvSpPr/>
            <p:nvPr/>
          </p:nvSpPr>
          <p:spPr>
            <a:xfrm>
              <a:off x="3391400" y="1627596"/>
              <a:ext cx="286385" cy="1271270"/>
            </a:xfrm>
            <a:custGeom>
              <a:avLst/>
              <a:gdLst/>
              <a:ahLst/>
              <a:cxnLst/>
              <a:rect l="l" t="t" r="r" b="b"/>
              <a:pathLst>
                <a:path w="286385" h="1271270">
                  <a:moveTo>
                    <a:pt x="0" y="1271130"/>
                  </a:moveTo>
                  <a:lnTo>
                    <a:pt x="0" y="148297"/>
                  </a:lnTo>
                  <a:lnTo>
                    <a:pt x="2381" y="62563"/>
                  </a:lnTo>
                  <a:lnTo>
                    <a:pt x="19050" y="18537"/>
                  </a:lnTo>
                  <a:lnTo>
                    <a:pt x="64293" y="2317"/>
                  </a:lnTo>
                  <a:lnTo>
                    <a:pt x="152400" y="0"/>
                  </a:lnTo>
                  <a:lnTo>
                    <a:pt x="286194" y="0"/>
                  </a:lnTo>
                </a:path>
              </a:pathLst>
            </a:custGeom>
            <a:ln w="50799">
              <a:solidFill>
                <a:srgbClr val="124680"/>
              </a:solidFill>
            </a:ln>
          </p:spPr>
          <p:txBody>
            <a:bodyPr wrap="square" lIns="0" tIns="0" rIns="0" bIns="0" rtlCol="0"/>
            <a:lstStyle/>
            <a:p>
              <a:endParaRPr sz="2284"/>
            </a:p>
          </p:txBody>
        </p:sp>
        <p:sp>
          <p:nvSpPr>
            <p:cNvPr id="42" name="object 42"/>
            <p:cNvSpPr/>
            <p:nvPr/>
          </p:nvSpPr>
          <p:spPr>
            <a:xfrm>
              <a:off x="3632667" y="1515728"/>
              <a:ext cx="120650" cy="224154"/>
            </a:xfrm>
            <a:custGeom>
              <a:avLst/>
              <a:gdLst/>
              <a:ahLst/>
              <a:cxnLst/>
              <a:rect l="l" t="t" r="r" b="b"/>
              <a:pathLst>
                <a:path w="120650" h="224155">
                  <a:moveTo>
                    <a:pt x="0" y="0"/>
                  </a:moveTo>
                  <a:lnTo>
                    <a:pt x="0" y="223748"/>
                  </a:lnTo>
                  <a:lnTo>
                    <a:pt x="120332" y="1118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4680"/>
            </a:solidFill>
          </p:spPr>
          <p:txBody>
            <a:bodyPr wrap="square" lIns="0" tIns="0" rIns="0" bIns="0" rtlCol="0"/>
            <a:lstStyle/>
            <a:p>
              <a:endParaRPr sz="2284"/>
            </a:p>
          </p:txBody>
        </p:sp>
      </p:grpSp>
      <p:graphicFrame>
        <p:nvGraphicFramePr>
          <p:cNvPr id="43" name="object 43"/>
          <p:cNvGraphicFramePr>
            <a:graphicFrameLocks noGrp="1"/>
          </p:cNvGraphicFramePr>
          <p:nvPr>
            <p:extLst/>
          </p:nvPr>
        </p:nvGraphicFramePr>
        <p:xfrm>
          <a:off x="7603431" y="1378239"/>
          <a:ext cx="2085606" cy="1438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697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300" b="1" spc="0" baseline="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ICD</a:t>
                      </a:r>
                      <a:endParaRPr sz="1300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58829" marB="0">
                    <a:solidFill>
                      <a:srgbClr val="1246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18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Bef>
                          <a:spcPts val="265"/>
                        </a:spcBef>
                      </a:pPr>
                      <a:r>
                        <a:rPr sz="14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Eziologia</a:t>
                      </a:r>
                      <a:endParaRPr sz="1400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42711" marB="0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solidFill>
                      <a:srgbClr val="FFF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Bef>
                          <a:spcPts val="265"/>
                        </a:spcBef>
                      </a:pPr>
                      <a:r>
                        <a:rPr sz="14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Eziologia</a:t>
                      </a:r>
                      <a:endParaRPr sz="1400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42711" marB="0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solidFill>
                      <a:srgbClr val="72BF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673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4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non</a:t>
                      </a:r>
                      <a:endParaRPr sz="1400" spc="0" baseline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solidFill>
                      <a:srgbClr val="FFF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4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ischemica</a:t>
                      </a:r>
                      <a:endParaRPr sz="1400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solidFill>
                      <a:srgbClr val="72BF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700">
                <a:tc>
                  <a:txBody>
                    <a:bodyPr/>
                    <a:lstStyle/>
                    <a:p>
                      <a:pPr marL="85090">
                        <a:lnSpc>
                          <a:spcPts val="1205"/>
                        </a:lnSpc>
                      </a:pPr>
                      <a:r>
                        <a:rPr sz="14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ischemica</a:t>
                      </a:r>
                      <a:endParaRPr sz="1400" spc="0" baseline="0">
                        <a:latin typeface="Tahoma"/>
                        <a:cs typeface="Tahoma"/>
                      </a:endParaRPr>
                    </a:p>
                    <a:p>
                      <a:pPr marL="65405">
                        <a:lnSpc>
                          <a:spcPts val="1390"/>
                        </a:lnSpc>
                      </a:pPr>
                      <a:r>
                        <a:rPr sz="14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(Classe IIa)</a:t>
                      </a:r>
                      <a:endParaRPr sz="1400" spc="0" baseline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5"/>
                        </a:lnSpc>
                      </a:pPr>
                      <a:r>
                        <a:rPr sz="1400" b="1" spc="0" baseline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(Classe I)</a:t>
                      </a:r>
                      <a:endParaRPr sz="1400" spc="0" baseline="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72BF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" name="object 44"/>
          <p:cNvGraphicFramePr>
            <a:graphicFrameLocks noGrp="1"/>
          </p:cNvGraphicFramePr>
          <p:nvPr>
            <p:extLst/>
          </p:nvPr>
        </p:nvGraphicFramePr>
        <p:xfrm>
          <a:off x="7603431" y="4533560"/>
          <a:ext cx="2085606" cy="140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68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b="1" spc="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CRT-D</a:t>
                      </a:r>
                      <a:r>
                        <a:rPr sz="1400" b="1" spc="0" baseline="35353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/P</a:t>
                      </a:r>
                      <a:endParaRPr sz="1400" spc="0" dirty="0">
                        <a:latin typeface="Tahoma"/>
                        <a:cs typeface="Tahoma"/>
                      </a:endParaRPr>
                    </a:p>
                  </a:txBody>
                  <a:tcPr marL="0" marR="0" marT="58829" marB="0">
                    <a:solidFill>
                      <a:srgbClr val="1246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0349">
                <a:tc>
                  <a:txBody>
                    <a:bodyPr/>
                    <a:lstStyle/>
                    <a:p>
                      <a:pPr marL="53340" marR="45720" indent="22034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1" spc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QRS  130-149 ms</a:t>
                      </a:r>
                      <a:endParaRPr sz="1200" spc="0" dirty="0">
                        <a:latin typeface="Tahoma"/>
                        <a:cs typeface="Tahoma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sz="1200" b="1" spc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(Classe IIa)</a:t>
                      </a:r>
                      <a:endParaRPr sz="1200" spc="0" dirty="0">
                        <a:latin typeface="Tahoma"/>
                        <a:cs typeface="Tahoma"/>
                      </a:endParaRPr>
                    </a:p>
                  </a:txBody>
                  <a:tcPr marL="0" marR="0" marT="81393" marB="0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b="1" spc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QRS</a:t>
                      </a:r>
                      <a:endParaRPr sz="1200" spc="0" dirty="0">
                        <a:latin typeface="Tahoma"/>
                        <a:cs typeface="Tahoma"/>
                      </a:endParaRPr>
                    </a:p>
                    <a:p>
                      <a:pPr marL="124460" marR="116839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≥</a:t>
                      </a:r>
                      <a:r>
                        <a:rPr sz="1200" b="1" spc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150 ms  (Classe I)</a:t>
                      </a:r>
                      <a:endParaRPr sz="1200" spc="0" dirty="0">
                        <a:latin typeface="Tahoma"/>
                        <a:cs typeface="Tahoma"/>
                      </a:endParaRPr>
                    </a:p>
                  </a:txBody>
                  <a:tcPr marL="0" marR="0" marT="42711" marB="0">
                    <a:lnL w="12700">
                      <a:solidFill>
                        <a:srgbClr val="124680"/>
                      </a:solidFill>
                      <a:prstDash val="solid"/>
                    </a:lnL>
                    <a:lnR w="12700">
                      <a:solidFill>
                        <a:srgbClr val="124680"/>
                      </a:solidFill>
                      <a:prstDash val="solid"/>
                    </a:lnR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72BF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339436" y="4953661"/>
            <a:ext cx="4754309" cy="1377930"/>
          </a:xfrm>
          <a:prstGeom prst="rect">
            <a:avLst/>
          </a:prstGeom>
        </p:spPr>
        <p:txBody>
          <a:bodyPr vert="horz" wrap="square" lIns="0" tIns="16118" rIns="0" bIns="0" rtlCol="0">
            <a:spAutoFit/>
          </a:bodyPr>
          <a:lstStyle/>
          <a:p>
            <a:pPr marL="48353">
              <a:lnSpc>
                <a:spcPts val="1180"/>
              </a:lnSpc>
              <a:spcBef>
                <a:spcPts val="127"/>
              </a:spcBef>
            </a:pP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ACE-I = inibitore dell’enzima di conversione dell’angiotensina;</a:t>
            </a:r>
            <a:endParaRPr sz="1015" dirty="0">
              <a:latin typeface="Trebuchet MS"/>
              <a:cs typeface="Trebuchet MS"/>
            </a:endParaRPr>
          </a:p>
          <a:p>
            <a:pPr marL="48353" marR="38682">
              <a:lnSpc>
                <a:spcPts val="1142"/>
              </a:lnSpc>
              <a:spcBef>
                <a:spcPts val="63"/>
              </a:spcBef>
            </a:pP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ARNI = antagonista del recettore dell’angiotensina e della neprilisina;  CRT-D = terapia di resincronizzazione cardiaca con defibrillatore;</a:t>
            </a:r>
            <a:endParaRPr sz="1015" dirty="0">
              <a:latin typeface="Trebuchet MS"/>
              <a:cs typeface="Trebuchet MS"/>
            </a:endParaRPr>
          </a:p>
          <a:p>
            <a:pPr marL="48353">
              <a:lnSpc>
                <a:spcPts val="1079"/>
              </a:lnSpc>
            </a:pP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CRT-P = terapia di resincronizzazione cardiaca con pacemaker;</a:t>
            </a:r>
            <a:endParaRPr sz="1015" dirty="0">
              <a:latin typeface="Trebuchet MS"/>
              <a:cs typeface="Trebuchet MS"/>
            </a:endParaRPr>
          </a:p>
          <a:p>
            <a:pPr marL="48353" marR="87035">
              <a:lnSpc>
                <a:spcPts val="1142"/>
              </a:lnSpc>
              <a:spcBef>
                <a:spcPts val="63"/>
              </a:spcBef>
            </a:pP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FEVS = frazione di eiezione ventricolare sinistra; HFrEF = scompenso  cardiaco con frazione di eiezione ridotta; ICD = defibrillatore  impiantabile; MRA = antagonista del recettore dei mineralcorticoidi;  QRS = onde Q, R e S dell’ECG; RS = ritmo sinusale.</a:t>
            </a:r>
            <a:endParaRPr sz="1015" dirty="0">
              <a:latin typeface="Trebuchet MS"/>
              <a:cs typeface="Trebuchet MS"/>
            </a:endParaRPr>
          </a:p>
          <a:p>
            <a:pPr marL="48353">
              <a:spcBef>
                <a:spcPts val="254"/>
              </a:spcBef>
            </a:pPr>
            <a:r>
              <a:rPr sz="857" baseline="30864" dirty="0">
                <a:solidFill>
                  <a:srgbClr val="231F20"/>
                </a:solidFill>
                <a:latin typeface="Trebuchet MS"/>
                <a:cs typeface="Trebuchet MS"/>
              </a:rPr>
              <a:t>a 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In sostituzione dell’ACE-I. </a:t>
            </a:r>
            <a:r>
              <a:rPr sz="857" baseline="30864" dirty="0">
                <a:solidFill>
                  <a:srgbClr val="231F20"/>
                </a:solidFill>
                <a:latin typeface="Trebuchet MS"/>
                <a:cs typeface="Trebuchet MS"/>
              </a:rPr>
              <a:t>b 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Quando appropriato.</a:t>
            </a:r>
            <a:endParaRPr sz="1015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668635" y="225743"/>
            <a:ext cx="10972800" cy="1143000"/>
          </a:xfrm>
        </p:spPr>
        <p:txBody>
          <a:bodyPr/>
          <a:lstStyle/>
          <a:p>
            <a:r>
              <a:rPr lang="it-IT" dirty="0"/>
              <a:t>Terapia e follow up: ADI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69FADE-19B0-44F3-B9CF-93F0AF7C2ADB}"/>
              </a:ext>
            </a:extLst>
          </p:cNvPr>
          <p:cNvSpPr txBox="1"/>
          <p:nvPr/>
        </p:nvSpPr>
        <p:spPr>
          <a:xfrm>
            <a:off x="680883" y="6049827"/>
            <a:ext cx="453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Terapia e follow up – paziente in ADI</a:t>
            </a:r>
            <a:endParaRPr lang="it-IT" dirty="0"/>
          </a:p>
          <a:p>
            <a:endParaRPr lang="it-IT" dirty="0"/>
          </a:p>
        </p:txBody>
      </p:sp>
      <p:grpSp>
        <p:nvGrpSpPr>
          <p:cNvPr id="76" name="Group 18">
            <a:extLst>
              <a:ext uri="{FF2B5EF4-FFF2-40B4-BE49-F238E27FC236}">
                <a16:creationId xmlns:a16="http://schemas.microsoft.com/office/drawing/2014/main" id="{70F1F7F7-890A-4E22-A3AB-F58A0A75B5ED}"/>
              </a:ext>
            </a:extLst>
          </p:cNvPr>
          <p:cNvGrpSpPr>
            <a:grpSpLocks/>
          </p:cNvGrpSpPr>
          <p:nvPr/>
        </p:nvGrpSpPr>
        <p:grpSpPr bwMode="auto">
          <a:xfrm>
            <a:off x="1744390" y="1885791"/>
            <a:ext cx="8057515" cy="3953510"/>
            <a:chOff x="2354" y="1709"/>
            <a:chExt cx="12689" cy="6226"/>
          </a:xfrm>
        </p:grpSpPr>
        <p:sp>
          <p:nvSpPr>
            <p:cNvPr id="77" name="AutoShape 55">
              <a:extLst>
                <a:ext uri="{FF2B5EF4-FFF2-40B4-BE49-F238E27FC236}">
                  <a16:creationId xmlns:a16="http://schemas.microsoft.com/office/drawing/2014/main" id="{B877F1BB-2EA4-4ABA-BE35-B16F2C800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2" y="2544"/>
              <a:ext cx="33" cy="5385"/>
            </a:xfrm>
            <a:custGeom>
              <a:avLst/>
              <a:gdLst>
                <a:gd name="T0" fmla="+- 0 5245 5213"/>
                <a:gd name="T1" fmla="*/ T0 w 33"/>
                <a:gd name="T2" fmla="+- 0 7121 2545"/>
                <a:gd name="T3" fmla="*/ 7121 h 5385"/>
                <a:gd name="T4" fmla="+- 0 5213 5213"/>
                <a:gd name="T5" fmla="*/ T4 w 33"/>
                <a:gd name="T6" fmla="+- 0 6993 2545"/>
                <a:gd name="T7" fmla="*/ 6993 h 5385"/>
                <a:gd name="T8" fmla="+- 0 5213 5213"/>
                <a:gd name="T9" fmla="*/ T8 w 33"/>
                <a:gd name="T10" fmla="+- 0 6769 2545"/>
                <a:gd name="T11" fmla="*/ 6769 h 5385"/>
                <a:gd name="T12" fmla="+- 0 5245 5213"/>
                <a:gd name="T13" fmla="*/ T12 w 33"/>
                <a:gd name="T14" fmla="+- 0 6641 2545"/>
                <a:gd name="T15" fmla="*/ 6641 h 5385"/>
                <a:gd name="T16" fmla="+- 0 5245 5213"/>
                <a:gd name="T17" fmla="*/ T16 w 33"/>
                <a:gd name="T18" fmla="+- 0 6641 2545"/>
                <a:gd name="T19" fmla="*/ 6641 h 5385"/>
                <a:gd name="T20" fmla="+- 0 5245 5213"/>
                <a:gd name="T21" fmla="*/ T20 w 33"/>
                <a:gd name="T22" fmla="+- 0 6609 2545"/>
                <a:gd name="T23" fmla="*/ 6609 h 5385"/>
                <a:gd name="T24" fmla="+- 0 5213 5213"/>
                <a:gd name="T25" fmla="*/ T24 w 33"/>
                <a:gd name="T26" fmla="+- 0 6481 2545"/>
                <a:gd name="T27" fmla="*/ 6481 h 5385"/>
                <a:gd name="T28" fmla="+- 0 5213 5213"/>
                <a:gd name="T29" fmla="*/ T28 w 33"/>
                <a:gd name="T30" fmla="+- 0 6257 2545"/>
                <a:gd name="T31" fmla="*/ 6257 h 5385"/>
                <a:gd name="T32" fmla="+- 0 5245 5213"/>
                <a:gd name="T33" fmla="*/ T32 w 33"/>
                <a:gd name="T34" fmla="+- 0 6129 2545"/>
                <a:gd name="T35" fmla="*/ 6129 h 5385"/>
                <a:gd name="T36" fmla="+- 0 5245 5213"/>
                <a:gd name="T37" fmla="*/ T36 w 33"/>
                <a:gd name="T38" fmla="+- 0 6129 2545"/>
                <a:gd name="T39" fmla="*/ 6129 h 5385"/>
                <a:gd name="T40" fmla="+- 0 5245 5213"/>
                <a:gd name="T41" fmla="*/ T40 w 33"/>
                <a:gd name="T42" fmla="+- 0 6097 2545"/>
                <a:gd name="T43" fmla="*/ 6097 h 5385"/>
                <a:gd name="T44" fmla="+- 0 5213 5213"/>
                <a:gd name="T45" fmla="*/ T44 w 33"/>
                <a:gd name="T46" fmla="+- 0 5969 2545"/>
                <a:gd name="T47" fmla="*/ 5969 h 5385"/>
                <a:gd name="T48" fmla="+- 0 5213 5213"/>
                <a:gd name="T49" fmla="*/ T48 w 33"/>
                <a:gd name="T50" fmla="+- 0 5745 2545"/>
                <a:gd name="T51" fmla="*/ 5745 h 5385"/>
                <a:gd name="T52" fmla="+- 0 5245 5213"/>
                <a:gd name="T53" fmla="*/ T52 w 33"/>
                <a:gd name="T54" fmla="+- 0 5617 2545"/>
                <a:gd name="T55" fmla="*/ 5617 h 5385"/>
                <a:gd name="T56" fmla="+- 0 5245 5213"/>
                <a:gd name="T57" fmla="*/ T56 w 33"/>
                <a:gd name="T58" fmla="+- 0 5617 2545"/>
                <a:gd name="T59" fmla="*/ 5617 h 5385"/>
                <a:gd name="T60" fmla="+- 0 5245 5213"/>
                <a:gd name="T61" fmla="*/ T60 w 33"/>
                <a:gd name="T62" fmla="+- 0 5585 2545"/>
                <a:gd name="T63" fmla="*/ 5585 h 5385"/>
                <a:gd name="T64" fmla="+- 0 5213 5213"/>
                <a:gd name="T65" fmla="*/ T64 w 33"/>
                <a:gd name="T66" fmla="+- 0 5457 2545"/>
                <a:gd name="T67" fmla="*/ 5457 h 5385"/>
                <a:gd name="T68" fmla="+- 0 5213 5213"/>
                <a:gd name="T69" fmla="*/ T68 w 33"/>
                <a:gd name="T70" fmla="+- 0 5233 2545"/>
                <a:gd name="T71" fmla="*/ 5233 h 5385"/>
                <a:gd name="T72" fmla="+- 0 5245 5213"/>
                <a:gd name="T73" fmla="*/ T72 w 33"/>
                <a:gd name="T74" fmla="+- 0 5105 2545"/>
                <a:gd name="T75" fmla="*/ 5105 h 5385"/>
                <a:gd name="T76" fmla="+- 0 5245 5213"/>
                <a:gd name="T77" fmla="*/ T76 w 33"/>
                <a:gd name="T78" fmla="+- 0 5105 2545"/>
                <a:gd name="T79" fmla="*/ 5105 h 5385"/>
                <a:gd name="T80" fmla="+- 0 5245 5213"/>
                <a:gd name="T81" fmla="*/ T80 w 33"/>
                <a:gd name="T82" fmla="+- 0 5073 2545"/>
                <a:gd name="T83" fmla="*/ 5073 h 5385"/>
                <a:gd name="T84" fmla="+- 0 5213 5213"/>
                <a:gd name="T85" fmla="*/ T84 w 33"/>
                <a:gd name="T86" fmla="+- 0 4945 2545"/>
                <a:gd name="T87" fmla="*/ 4945 h 5385"/>
                <a:gd name="T88" fmla="+- 0 5213 5213"/>
                <a:gd name="T89" fmla="*/ T88 w 33"/>
                <a:gd name="T90" fmla="+- 0 4721 2545"/>
                <a:gd name="T91" fmla="*/ 4721 h 5385"/>
                <a:gd name="T92" fmla="+- 0 5245 5213"/>
                <a:gd name="T93" fmla="*/ T92 w 33"/>
                <a:gd name="T94" fmla="+- 0 4593 2545"/>
                <a:gd name="T95" fmla="*/ 4593 h 5385"/>
                <a:gd name="T96" fmla="+- 0 5245 5213"/>
                <a:gd name="T97" fmla="*/ T96 w 33"/>
                <a:gd name="T98" fmla="+- 0 4593 2545"/>
                <a:gd name="T99" fmla="*/ 4593 h 5385"/>
                <a:gd name="T100" fmla="+- 0 5245 5213"/>
                <a:gd name="T101" fmla="*/ T100 w 33"/>
                <a:gd name="T102" fmla="+- 0 4561 2545"/>
                <a:gd name="T103" fmla="*/ 4561 h 5385"/>
                <a:gd name="T104" fmla="+- 0 5213 5213"/>
                <a:gd name="T105" fmla="*/ T104 w 33"/>
                <a:gd name="T106" fmla="+- 0 4433 2545"/>
                <a:gd name="T107" fmla="*/ 4433 h 5385"/>
                <a:gd name="T108" fmla="+- 0 5213 5213"/>
                <a:gd name="T109" fmla="*/ T108 w 33"/>
                <a:gd name="T110" fmla="+- 0 4209 2545"/>
                <a:gd name="T111" fmla="*/ 4209 h 5385"/>
                <a:gd name="T112" fmla="+- 0 5245 5213"/>
                <a:gd name="T113" fmla="*/ T112 w 33"/>
                <a:gd name="T114" fmla="+- 0 4081 2545"/>
                <a:gd name="T115" fmla="*/ 4081 h 5385"/>
                <a:gd name="T116" fmla="+- 0 5245 5213"/>
                <a:gd name="T117" fmla="*/ T116 w 33"/>
                <a:gd name="T118" fmla="+- 0 4081 2545"/>
                <a:gd name="T119" fmla="*/ 4081 h 5385"/>
                <a:gd name="T120" fmla="+- 0 5245 5213"/>
                <a:gd name="T121" fmla="*/ T120 w 33"/>
                <a:gd name="T122" fmla="+- 0 4049 2545"/>
                <a:gd name="T123" fmla="*/ 4049 h 5385"/>
                <a:gd name="T124" fmla="+- 0 5213 5213"/>
                <a:gd name="T125" fmla="*/ T124 w 33"/>
                <a:gd name="T126" fmla="+- 0 3921 2545"/>
                <a:gd name="T127" fmla="*/ 3921 h 5385"/>
                <a:gd name="T128" fmla="+- 0 5213 5213"/>
                <a:gd name="T129" fmla="*/ T128 w 33"/>
                <a:gd name="T130" fmla="+- 0 3697 2545"/>
                <a:gd name="T131" fmla="*/ 3697 h 5385"/>
                <a:gd name="T132" fmla="+- 0 5245 5213"/>
                <a:gd name="T133" fmla="*/ T132 w 33"/>
                <a:gd name="T134" fmla="+- 0 3569 2545"/>
                <a:gd name="T135" fmla="*/ 3569 h 5385"/>
                <a:gd name="T136" fmla="+- 0 5245 5213"/>
                <a:gd name="T137" fmla="*/ T136 w 33"/>
                <a:gd name="T138" fmla="+- 0 3569 2545"/>
                <a:gd name="T139" fmla="*/ 3569 h 5385"/>
                <a:gd name="T140" fmla="+- 0 5245 5213"/>
                <a:gd name="T141" fmla="*/ T140 w 33"/>
                <a:gd name="T142" fmla="+- 0 3537 2545"/>
                <a:gd name="T143" fmla="*/ 3537 h 5385"/>
                <a:gd name="T144" fmla="+- 0 5213 5213"/>
                <a:gd name="T145" fmla="*/ T144 w 33"/>
                <a:gd name="T146" fmla="+- 0 3409 2545"/>
                <a:gd name="T147" fmla="*/ 3409 h 5385"/>
                <a:gd name="T148" fmla="+- 0 5213 5213"/>
                <a:gd name="T149" fmla="*/ T148 w 33"/>
                <a:gd name="T150" fmla="+- 0 3185 2545"/>
                <a:gd name="T151" fmla="*/ 3185 h 5385"/>
                <a:gd name="T152" fmla="+- 0 5245 5213"/>
                <a:gd name="T153" fmla="*/ T152 w 33"/>
                <a:gd name="T154" fmla="+- 0 3057 2545"/>
                <a:gd name="T155" fmla="*/ 3057 h 5385"/>
                <a:gd name="T156" fmla="+- 0 5245 5213"/>
                <a:gd name="T157" fmla="*/ T156 w 33"/>
                <a:gd name="T158" fmla="+- 0 3057 2545"/>
                <a:gd name="T159" fmla="*/ 3057 h 5385"/>
                <a:gd name="T160" fmla="+- 0 5245 5213"/>
                <a:gd name="T161" fmla="*/ T160 w 33"/>
                <a:gd name="T162" fmla="+- 0 3025 2545"/>
                <a:gd name="T163" fmla="*/ 3025 h 5385"/>
                <a:gd name="T164" fmla="+- 0 5213 5213"/>
                <a:gd name="T165" fmla="*/ T164 w 33"/>
                <a:gd name="T166" fmla="+- 0 2897 2545"/>
                <a:gd name="T167" fmla="*/ 2897 h 5385"/>
                <a:gd name="T168" fmla="+- 0 5213 5213"/>
                <a:gd name="T169" fmla="*/ T168 w 33"/>
                <a:gd name="T170" fmla="+- 0 2673 2545"/>
                <a:gd name="T171" fmla="*/ 2673 h 5385"/>
                <a:gd name="T172" fmla="+- 0 5245 5213"/>
                <a:gd name="T173" fmla="*/ T172 w 33"/>
                <a:gd name="T174" fmla="+- 0 2545 2545"/>
                <a:gd name="T175" fmla="*/ 2545 h 5385"/>
                <a:gd name="T176" fmla="+- 0 5245 5213"/>
                <a:gd name="T177" fmla="*/ T176 w 33"/>
                <a:gd name="T178" fmla="+- 0 2545 2545"/>
                <a:gd name="T179" fmla="*/ 2545 h 5385"/>
                <a:gd name="T180" fmla="+- 0 5245 5213"/>
                <a:gd name="T181" fmla="*/ T180 w 33"/>
                <a:gd name="T182" fmla="+- 0 7929 2545"/>
                <a:gd name="T183" fmla="*/ 7929 h 5385"/>
                <a:gd name="T184" fmla="+- 0 5213 5213"/>
                <a:gd name="T185" fmla="*/ T184 w 33"/>
                <a:gd name="T186" fmla="+- 0 7889 2545"/>
                <a:gd name="T187" fmla="*/ 7889 h 5385"/>
                <a:gd name="T188" fmla="+- 0 5213 5213"/>
                <a:gd name="T189" fmla="*/ T188 w 33"/>
                <a:gd name="T190" fmla="+- 0 7665 2545"/>
                <a:gd name="T191" fmla="*/ 7665 h 5385"/>
                <a:gd name="T192" fmla="+- 0 5245 5213"/>
                <a:gd name="T193" fmla="*/ T192 w 33"/>
                <a:gd name="T194" fmla="+- 0 7537 2545"/>
                <a:gd name="T195" fmla="*/ 7537 h 5385"/>
                <a:gd name="T196" fmla="+- 0 5245 5213"/>
                <a:gd name="T197" fmla="*/ T196 w 33"/>
                <a:gd name="T198" fmla="+- 0 7537 2545"/>
                <a:gd name="T199" fmla="*/ 7537 h 5385"/>
                <a:gd name="T200" fmla="+- 0 5245 5213"/>
                <a:gd name="T201" fmla="*/ T200 w 33"/>
                <a:gd name="T202" fmla="+- 0 7505 2545"/>
                <a:gd name="T203" fmla="*/ 7505 h 5385"/>
                <a:gd name="T204" fmla="+- 0 5213 5213"/>
                <a:gd name="T205" fmla="*/ T204 w 33"/>
                <a:gd name="T206" fmla="+- 0 7377 2545"/>
                <a:gd name="T207" fmla="*/ 7377 h 5385"/>
                <a:gd name="T208" fmla="+- 0 5245 5213"/>
                <a:gd name="T209" fmla="*/ T208 w 33"/>
                <a:gd name="T210" fmla="+- 0 7153 2545"/>
                <a:gd name="T211" fmla="*/ 7153 h 538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</a:cxnLst>
              <a:rect l="0" t="0" r="r" b="b"/>
              <a:pathLst>
                <a:path w="33" h="5385">
                  <a:moveTo>
                    <a:pt x="32" y="4480"/>
                  </a:moveTo>
                  <a:lnTo>
                    <a:pt x="0" y="4480"/>
                  </a:lnTo>
                  <a:lnTo>
                    <a:pt x="0" y="4576"/>
                  </a:lnTo>
                  <a:lnTo>
                    <a:pt x="32" y="4576"/>
                  </a:lnTo>
                  <a:lnTo>
                    <a:pt x="32" y="4480"/>
                  </a:lnTo>
                  <a:close/>
                  <a:moveTo>
                    <a:pt x="32" y="4352"/>
                  </a:moveTo>
                  <a:lnTo>
                    <a:pt x="0" y="4352"/>
                  </a:lnTo>
                  <a:lnTo>
                    <a:pt x="0" y="4448"/>
                  </a:lnTo>
                  <a:lnTo>
                    <a:pt x="32" y="4448"/>
                  </a:lnTo>
                  <a:lnTo>
                    <a:pt x="32" y="4352"/>
                  </a:lnTo>
                  <a:close/>
                  <a:moveTo>
                    <a:pt x="32" y="4224"/>
                  </a:moveTo>
                  <a:lnTo>
                    <a:pt x="0" y="4224"/>
                  </a:lnTo>
                  <a:lnTo>
                    <a:pt x="0" y="4320"/>
                  </a:lnTo>
                  <a:lnTo>
                    <a:pt x="32" y="4320"/>
                  </a:lnTo>
                  <a:lnTo>
                    <a:pt x="32" y="4224"/>
                  </a:lnTo>
                  <a:close/>
                  <a:moveTo>
                    <a:pt x="32" y="4096"/>
                  </a:moveTo>
                  <a:lnTo>
                    <a:pt x="0" y="4096"/>
                  </a:lnTo>
                  <a:lnTo>
                    <a:pt x="0" y="4192"/>
                  </a:lnTo>
                  <a:lnTo>
                    <a:pt x="32" y="4192"/>
                  </a:lnTo>
                  <a:lnTo>
                    <a:pt x="32" y="4096"/>
                  </a:lnTo>
                  <a:close/>
                  <a:moveTo>
                    <a:pt x="32" y="3968"/>
                  </a:moveTo>
                  <a:lnTo>
                    <a:pt x="0" y="3968"/>
                  </a:lnTo>
                  <a:lnTo>
                    <a:pt x="0" y="4064"/>
                  </a:lnTo>
                  <a:lnTo>
                    <a:pt x="32" y="4064"/>
                  </a:lnTo>
                  <a:lnTo>
                    <a:pt x="32" y="3968"/>
                  </a:lnTo>
                  <a:close/>
                  <a:moveTo>
                    <a:pt x="32" y="3840"/>
                  </a:moveTo>
                  <a:lnTo>
                    <a:pt x="0" y="3840"/>
                  </a:lnTo>
                  <a:lnTo>
                    <a:pt x="0" y="3936"/>
                  </a:lnTo>
                  <a:lnTo>
                    <a:pt x="32" y="3936"/>
                  </a:lnTo>
                  <a:lnTo>
                    <a:pt x="32" y="3840"/>
                  </a:lnTo>
                  <a:close/>
                  <a:moveTo>
                    <a:pt x="32" y="3712"/>
                  </a:moveTo>
                  <a:lnTo>
                    <a:pt x="0" y="3712"/>
                  </a:lnTo>
                  <a:lnTo>
                    <a:pt x="0" y="3808"/>
                  </a:lnTo>
                  <a:lnTo>
                    <a:pt x="32" y="3808"/>
                  </a:lnTo>
                  <a:lnTo>
                    <a:pt x="32" y="3712"/>
                  </a:lnTo>
                  <a:close/>
                  <a:moveTo>
                    <a:pt x="32" y="3584"/>
                  </a:moveTo>
                  <a:lnTo>
                    <a:pt x="0" y="3584"/>
                  </a:lnTo>
                  <a:lnTo>
                    <a:pt x="0" y="3680"/>
                  </a:lnTo>
                  <a:lnTo>
                    <a:pt x="32" y="3680"/>
                  </a:lnTo>
                  <a:lnTo>
                    <a:pt x="32" y="3584"/>
                  </a:lnTo>
                  <a:close/>
                  <a:moveTo>
                    <a:pt x="32" y="3456"/>
                  </a:moveTo>
                  <a:lnTo>
                    <a:pt x="0" y="3456"/>
                  </a:lnTo>
                  <a:lnTo>
                    <a:pt x="0" y="3552"/>
                  </a:lnTo>
                  <a:lnTo>
                    <a:pt x="32" y="3552"/>
                  </a:lnTo>
                  <a:lnTo>
                    <a:pt x="32" y="3456"/>
                  </a:lnTo>
                  <a:close/>
                  <a:moveTo>
                    <a:pt x="32" y="3328"/>
                  </a:moveTo>
                  <a:lnTo>
                    <a:pt x="0" y="3328"/>
                  </a:lnTo>
                  <a:lnTo>
                    <a:pt x="0" y="3424"/>
                  </a:lnTo>
                  <a:lnTo>
                    <a:pt x="32" y="3424"/>
                  </a:lnTo>
                  <a:lnTo>
                    <a:pt x="32" y="3328"/>
                  </a:lnTo>
                  <a:close/>
                  <a:moveTo>
                    <a:pt x="32" y="3200"/>
                  </a:moveTo>
                  <a:lnTo>
                    <a:pt x="0" y="3200"/>
                  </a:lnTo>
                  <a:lnTo>
                    <a:pt x="0" y="3296"/>
                  </a:lnTo>
                  <a:lnTo>
                    <a:pt x="32" y="3296"/>
                  </a:lnTo>
                  <a:lnTo>
                    <a:pt x="32" y="3200"/>
                  </a:lnTo>
                  <a:close/>
                  <a:moveTo>
                    <a:pt x="32" y="3072"/>
                  </a:moveTo>
                  <a:lnTo>
                    <a:pt x="0" y="3072"/>
                  </a:lnTo>
                  <a:lnTo>
                    <a:pt x="0" y="3168"/>
                  </a:lnTo>
                  <a:lnTo>
                    <a:pt x="32" y="3168"/>
                  </a:lnTo>
                  <a:lnTo>
                    <a:pt x="32" y="3072"/>
                  </a:lnTo>
                  <a:close/>
                  <a:moveTo>
                    <a:pt x="32" y="2944"/>
                  </a:moveTo>
                  <a:lnTo>
                    <a:pt x="0" y="2944"/>
                  </a:lnTo>
                  <a:lnTo>
                    <a:pt x="0" y="3040"/>
                  </a:lnTo>
                  <a:lnTo>
                    <a:pt x="32" y="3040"/>
                  </a:lnTo>
                  <a:lnTo>
                    <a:pt x="32" y="2944"/>
                  </a:lnTo>
                  <a:close/>
                  <a:moveTo>
                    <a:pt x="32" y="2816"/>
                  </a:moveTo>
                  <a:lnTo>
                    <a:pt x="0" y="2816"/>
                  </a:lnTo>
                  <a:lnTo>
                    <a:pt x="0" y="2912"/>
                  </a:lnTo>
                  <a:lnTo>
                    <a:pt x="32" y="2912"/>
                  </a:lnTo>
                  <a:lnTo>
                    <a:pt x="32" y="2816"/>
                  </a:lnTo>
                  <a:close/>
                  <a:moveTo>
                    <a:pt x="32" y="2688"/>
                  </a:moveTo>
                  <a:lnTo>
                    <a:pt x="0" y="2688"/>
                  </a:lnTo>
                  <a:lnTo>
                    <a:pt x="0" y="2784"/>
                  </a:lnTo>
                  <a:lnTo>
                    <a:pt x="32" y="2784"/>
                  </a:lnTo>
                  <a:lnTo>
                    <a:pt x="32" y="2688"/>
                  </a:lnTo>
                  <a:close/>
                  <a:moveTo>
                    <a:pt x="32" y="2560"/>
                  </a:moveTo>
                  <a:lnTo>
                    <a:pt x="0" y="2560"/>
                  </a:lnTo>
                  <a:lnTo>
                    <a:pt x="0" y="2656"/>
                  </a:lnTo>
                  <a:lnTo>
                    <a:pt x="32" y="2656"/>
                  </a:lnTo>
                  <a:lnTo>
                    <a:pt x="32" y="2560"/>
                  </a:lnTo>
                  <a:close/>
                  <a:moveTo>
                    <a:pt x="32" y="2432"/>
                  </a:moveTo>
                  <a:lnTo>
                    <a:pt x="0" y="2432"/>
                  </a:lnTo>
                  <a:lnTo>
                    <a:pt x="0" y="2528"/>
                  </a:lnTo>
                  <a:lnTo>
                    <a:pt x="32" y="2528"/>
                  </a:lnTo>
                  <a:lnTo>
                    <a:pt x="32" y="2432"/>
                  </a:lnTo>
                  <a:close/>
                  <a:moveTo>
                    <a:pt x="32" y="2304"/>
                  </a:moveTo>
                  <a:lnTo>
                    <a:pt x="0" y="2304"/>
                  </a:lnTo>
                  <a:lnTo>
                    <a:pt x="0" y="2400"/>
                  </a:lnTo>
                  <a:lnTo>
                    <a:pt x="32" y="2400"/>
                  </a:lnTo>
                  <a:lnTo>
                    <a:pt x="32" y="2304"/>
                  </a:lnTo>
                  <a:close/>
                  <a:moveTo>
                    <a:pt x="32" y="2176"/>
                  </a:moveTo>
                  <a:lnTo>
                    <a:pt x="0" y="2176"/>
                  </a:lnTo>
                  <a:lnTo>
                    <a:pt x="0" y="2272"/>
                  </a:lnTo>
                  <a:lnTo>
                    <a:pt x="32" y="2272"/>
                  </a:lnTo>
                  <a:lnTo>
                    <a:pt x="32" y="2176"/>
                  </a:lnTo>
                  <a:close/>
                  <a:moveTo>
                    <a:pt x="32" y="2048"/>
                  </a:moveTo>
                  <a:lnTo>
                    <a:pt x="0" y="2048"/>
                  </a:lnTo>
                  <a:lnTo>
                    <a:pt x="0" y="2144"/>
                  </a:lnTo>
                  <a:lnTo>
                    <a:pt x="32" y="2144"/>
                  </a:lnTo>
                  <a:lnTo>
                    <a:pt x="32" y="2048"/>
                  </a:lnTo>
                  <a:close/>
                  <a:moveTo>
                    <a:pt x="32" y="1920"/>
                  </a:moveTo>
                  <a:lnTo>
                    <a:pt x="0" y="1920"/>
                  </a:lnTo>
                  <a:lnTo>
                    <a:pt x="0" y="2016"/>
                  </a:lnTo>
                  <a:lnTo>
                    <a:pt x="32" y="2016"/>
                  </a:lnTo>
                  <a:lnTo>
                    <a:pt x="32" y="1920"/>
                  </a:lnTo>
                  <a:close/>
                  <a:moveTo>
                    <a:pt x="32" y="1792"/>
                  </a:moveTo>
                  <a:lnTo>
                    <a:pt x="0" y="1792"/>
                  </a:lnTo>
                  <a:lnTo>
                    <a:pt x="0" y="1888"/>
                  </a:lnTo>
                  <a:lnTo>
                    <a:pt x="32" y="1888"/>
                  </a:lnTo>
                  <a:lnTo>
                    <a:pt x="32" y="1792"/>
                  </a:lnTo>
                  <a:close/>
                  <a:moveTo>
                    <a:pt x="32" y="1664"/>
                  </a:moveTo>
                  <a:lnTo>
                    <a:pt x="0" y="1664"/>
                  </a:lnTo>
                  <a:lnTo>
                    <a:pt x="0" y="1760"/>
                  </a:lnTo>
                  <a:lnTo>
                    <a:pt x="32" y="1760"/>
                  </a:lnTo>
                  <a:lnTo>
                    <a:pt x="32" y="1664"/>
                  </a:lnTo>
                  <a:close/>
                  <a:moveTo>
                    <a:pt x="32" y="1536"/>
                  </a:moveTo>
                  <a:lnTo>
                    <a:pt x="0" y="1536"/>
                  </a:lnTo>
                  <a:lnTo>
                    <a:pt x="0" y="1632"/>
                  </a:lnTo>
                  <a:lnTo>
                    <a:pt x="32" y="1632"/>
                  </a:lnTo>
                  <a:lnTo>
                    <a:pt x="32" y="1536"/>
                  </a:lnTo>
                  <a:close/>
                  <a:moveTo>
                    <a:pt x="32" y="1408"/>
                  </a:moveTo>
                  <a:lnTo>
                    <a:pt x="0" y="1408"/>
                  </a:lnTo>
                  <a:lnTo>
                    <a:pt x="0" y="1504"/>
                  </a:lnTo>
                  <a:lnTo>
                    <a:pt x="32" y="1504"/>
                  </a:lnTo>
                  <a:lnTo>
                    <a:pt x="32" y="1408"/>
                  </a:lnTo>
                  <a:close/>
                  <a:moveTo>
                    <a:pt x="32" y="1280"/>
                  </a:moveTo>
                  <a:lnTo>
                    <a:pt x="0" y="1280"/>
                  </a:lnTo>
                  <a:lnTo>
                    <a:pt x="0" y="1376"/>
                  </a:lnTo>
                  <a:lnTo>
                    <a:pt x="32" y="1376"/>
                  </a:lnTo>
                  <a:lnTo>
                    <a:pt x="32" y="1280"/>
                  </a:lnTo>
                  <a:close/>
                  <a:moveTo>
                    <a:pt x="32" y="1152"/>
                  </a:moveTo>
                  <a:lnTo>
                    <a:pt x="0" y="1152"/>
                  </a:lnTo>
                  <a:lnTo>
                    <a:pt x="0" y="1248"/>
                  </a:lnTo>
                  <a:lnTo>
                    <a:pt x="32" y="1248"/>
                  </a:lnTo>
                  <a:lnTo>
                    <a:pt x="32" y="1152"/>
                  </a:lnTo>
                  <a:close/>
                  <a:moveTo>
                    <a:pt x="32" y="1024"/>
                  </a:moveTo>
                  <a:lnTo>
                    <a:pt x="0" y="1024"/>
                  </a:lnTo>
                  <a:lnTo>
                    <a:pt x="0" y="1120"/>
                  </a:lnTo>
                  <a:lnTo>
                    <a:pt x="32" y="1120"/>
                  </a:lnTo>
                  <a:lnTo>
                    <a:pt x="32" y="1024"/>
                  </a:lnTo>
                  <a:close/>
                  <a:moveTo>
                    <a:pt x="32" y="896"/>
                  </a:moveTo>
                  <a:lnTo>
                    <a:pt x="0" y="896"/>
                  </a:lnTo>
                  <a:lnTo>
                    <a:pt x="0" y="992"/>
                  </a:lnTo>
                  <a:lnTo>
                    <a:pt x="32" y="992"/>
                  </a:lnTo>
                  <a:lnTo>
                    <a:pt x="32" y="896"/>
                  </a:lnTo>
                  <a:close/>
                  <a:moveTo>
                    <a:pt x="32" y="768"/>
                  </a:moveTo>
                  <a:lnTo>
                    <a:pt x="0" y="768"/>
                  </a:lnTo>
                  <a:lnTo>
                    <a:pt x="0" y="864"/>
                  </a:lnTo>
                  <a:lnTo>
                    <a:pt x="32" y="864"/>
                  </a:lnTo>
                  <a:lnTo>
                    <a:pt x="32" y="768"/>
                  </a:lnTo>
                  <a:close/>
                  <a:moveTo>
                    <a:pt x="32" y="640"/>
                  </a:moveTo>
                  <a:lnTo>
                    <a:pt x="0" y="640"/>
                  </a:lnTo>
                  <a:lnTo>
                    <a:pt x="0" y="736"/>
                  </a:lnTo>
                  <a:lnTo>
                    <a:pt x="32" y="736"/>
                  </a:lnTo>
                  <a:lnTo>
                    <a:pt x="32" y="640"/>
                  </a:lnTo>
                  <a:close/>
                  <a:moveTo>
                    <a:pt x="32" y="512"/>
                  </a:moveTo>
                  <a:lnTo>
                    <a:pt x="0" y="512"/>
                  </a:lnTo>
                  <a:lnTo>
                    <a:pt x="0" y="608"/>
                  </a:lnTo>
                  <a:lnTo>
                    <a:pt x="32" y="608"/>
                  </a:lnTo>
                  <a:lnTo>
                    <a:pt x="32" y="512"/>
                  </a:lnTo>
                  <a:close/>
                  <a:moveTo>
                    <a:pt x="32" y="384"/>
                  </a:moveTo>
                  <a:lnTo>
                    <a:pt x="0" y="384"/>
                  </a:lnTo>
                  <a:lnTo>
                    <a:pt x="0" y="480"/>
                  </a:lnTo>
                  <a:lnTo>
                    <a:pt x="32" y="480"/>
                  </a:lnTo>
                  <a:lnTo>
                    <a:pt x="32" y="384"/>
                  </a:lnTo>
                  <a:close/>
                  <a:moveTo>
                    <a:pt x="32" y="256"/>
                  </a:moveTo>
                  <a:lnTo>
                    <a:pt x="0" y="256"/>
                  </a:lnTo>
                  <a:lnTo>
                    <a:pt x="0" y="352"/>
                  </a:lnTo>
                  <a:lnTo>
                    <a:pt x="32" y="352"/>
                  </a:lnTo>
                  <a:lnTo>
                    <a:pt x="32" y="256"/>
                  </a:lnTo>
                  <a:close/>
                  <a:moveTo>
                    <a:pt x="32" y="128"/>
                  </a:moveTo>
                  <a:lnTo>
                    <a:pt x="0" y="128"/>
                  </a:lnTo>
                  <a:lnTo>
                    <a:pt x="0" y="224"/>
                  </a:lnTo>
                  <a:lnTo>
                    <a:pt x="32" y="224"/>
                  </a:lnTo>
                  <a:lnTo>
                    <a:pt x="32" y="128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32" y="96"/>
                  </a:lnTo>
                  <a:lnTo>
                    <a:pt x="32" y="0"/>
                  </a:lnTo>
                  <a:close/>
                  <a:moveTo>
                    <a:pt x="32" y="5376"/>
                  </a:moveTo>
                  <a:lnTo>
                    <a:pt x="0" y="5376"/>
                  </a:lnTo>
                  <a:lnTo>
                    <a:pt x="0" y="5384"/>
                  </a:lnTo>
                  <a:lnTo>
                    <a:pt x="32" y="5384"/>
                  </a:lnTo>
                  <a:lnTo>
                    <a:pt x="32" y="5376"/>
                  </a:lnTo>
                  <a:close/>
                  <a:moveTo>
                    <a:pt x="32" y="5248"/>
                  </a:moveTo>
                  <a:lnTo>
                    <a:pt x="0" y="5248"/>
                  </a:lnTo>
                  <a:lnTo>
                    <a:pt x="0" y="5344"/>
                  </a:lnTo>
                  <a:lnTo>
                    <a:pt x="32" y="5344"/>
                  </a:lnTo>
                  <a:lnTo>
                    <a:pt x="32" y="5248"/>
                  </a:lnTo>
                  <a:close/>
                  <a:moveTo>
                    <a:pt x="32" y="5120"/>
                  </a:moveTo>
                  <a:lnTo>
                    <a:pt x="0" y="5120"/>
                  </a:lnTo>
                  <a:lnTo>
                    <a:pt x="0" y="5216"/>
                  </a:lnTo>
                  <a:lnTo>
                    <a:pt x="32" y="5216"/>
                  </a:lnTo>
                  <a:lnTo>
                    <a:pt x="32" y="5120"/>
                  </a:lnTo>
                  <a:close/>
                  <a:moveTo>
                    <a:pt x="32" y="4992"/>
                  </a:moveTo>
                  <a:lnTo>
                    <a:pt x="0" y="4992"/>
                  </a:lnTo>
                  <a:lnTo>
                    <a:pt x="0" y="5088"/>
                  </a:lnTo>
                  <a:lnTo>
                    <a:pt x="32" y="5088"/>
                  </a:lnTo>
                  <a:lnTo>
                    <a:pt x="32" y="4992"/>
                  </a:lnTo>
                  <a:close/>
                  <a:moveTo>
                    <a:pt x="32" y="4864"/>
                  </a:moveTo>
                  <a:lnTo>
                    <a:pt x="0" y="4864"/>
                  </a:lnTo>
                  <a:lnTo>
                    <a:pt x="0" y="4960"/>
                  </a:lnTo>
                  <a:lnTo>
                    <a:pt x="32" y="4960"/>
                  </a:lnTo>
                  <a:lnTo>
                    <a:pt x="32" y="4864"/>
                  </a:lnTo>
                  <a:close/>
                  <a:moveTo>
                    <a:pt x="32" y="4736"/>
                  </a:moveTo>
                  <a:lnTo>
                    <a:pt x="0" y="4736"/>
                  </a:lnTo>
                  <a:lnTo>
                    <a:pt x="0" y="4832"/>
                  </a:lnTo>
                  <a:lnTo>
                    <a:pt x="32" y="4832"/>
                  </a:lnTo>
                  <a:lnTo>
                    <a:pt x="32" y="4736"/>
                  </a:lnTo>
                  <a:close/>
                  <a:moveTo>
                    <a:pt x="32" y="4704"/>
                  </a:moveTo>
                  <a:lnTo>
                    <a:pt x="32" y="4608"/>
                  </a:lnTo>
                  <a:lnTo>
                    <a:pt x="0" y="4608"/>
                  </a:lnTo>
                  <a:lnTo>
                    <a:pt x="0" y="4704"/>
                  </a:lnTo>
                  <a:lnTo>
                    <a:pt x="32" y="4704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126" name="Picture 54">
              <a:extLst>
                <a:ext uri="{FF2B5EF4-FFF2-40B4-BE49-F238E27FC236}">
                  <a16:creationId xmlns:a16="http://schemas.microsoft.com/office/drawing/2014/main" id="{0AC09B11-E0D0-471C-8210-DEF25B37D9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0" y="1709"/>
              <a:ext cx="9779" cy="2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" name="AutoShape 53">
              <a:extLst>
                <a:ext uri="{FF2B5EF4-FFF2-40B4-BE49-F238E27FC236}">
                  <a16:creationId xmlns:a16="http://schemas.microsoft.com/office/drawing/2014/main" id="{12C620F3-EF10-48B5-88A5-D099813D2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" y="2014"/>
              <a:ext cx="388" cy="5649"/>
            </a:xfrm>
            <a:custGeom>
              <a:avLst/>
              <a:gdLst>
                <a:gd name="T0" fmla="+- 0 2356 2355"/>
                <a:gd name="T1" fmla="*/ T0 w 388"/>
                <a:gd name="T2" fmla="+- 0 2073 2015"/>
                <a:gd name="T3" fmla="*/ 2073 h 5649"/>
                <a:gd name="T4" fmla="+- 0 2413 2355"/>
                <a:gd name="T5" fmla="*/ T4 w 388"/>
                <a:gd name="T6" fmla="+- 0 7662 2015"/>
                <a:gd name="T7" fmla="*/ 7662 h 5649"/>
                <a:gd name="T8" fmla="+- 0 2427 2355"/>
                <a:gd name="T9" fmla="*/ T8 w 388"/>
                <a:gd name="T10" fmla="+- 0 7639 2015"/>
                <a:gd name="T11" fmla="*/ 7639 h 5649"/>
                <a:gd name="T12" fmla="+- 0 2408 2355"/>
                <a:gd name="T13" fmla="*/ T12 w 388"/>
                <a:gd name="T14" fmla="+- 0 7635 2015"/>
                <a:gd name="T15" fmla="*/ 7635 h 5649"/>
                <a:gd name="T16" fmla="+- 0 2388 2355"/>
                <a:gd name="T17" fmla="*/ T16 w 388"/>
                <a:gd name="T18" fmla="+- 0 7619 2015"/>
                <a:gd name="T19" fmla="*/ 7619 h 5649"/>
                <a:gd name="T20" fmla="+- 0 2380 2355"/>
                <a:gd name="T21" fmla="*/ T20 w 388"/>
                <a:gd name="T22" fmla="+- 0 7601 2015"/>
                <a:gd name="T23" fmla="*/ 7601 h 5649"/>
                <a:gd name="T24" fmla="+- 0 2380 2355"/>
                <a:gd name="T25" fmla="*/ T24 w 388"/>
                <a:gd name="T26" fmla="+- 0 2076 2015"/>
                <a:gd name="T27" fmla="*/ 2076 h 5649"/>
                <a:gd name="T28" fmla="+- 0 2392 2355"/>
                <a:gd name="T29" fmla="*/ T28 w 388"/>
                <a:gd name="T30" fmla="+- 0 2054 2015"/>
                <a:gd name="T31" fmla="*/ 2054 h 5649"/>
                <a:gd name="T32" fmla="+- 0 2408 2355"/>
                <a:gd name="T33" fmla="*/ T32 w 388"/>
                <a:gd name="T34" fmla="+- 0 2043 2015"/>
                <a:gd name="T35" fmla="*/ 2043 h 5649"/>
                <a:gd name="T36" fmla="+- 0 2721 2355"/>
                <a:gd name="T37" fmla="*/ T36 w 388"/>
                <a:gd name="T38" fmla="+- 0 2036 2015"/>
                <a:gd name="T39" fmla="*/ 2036 h 5649"/>
                <a:gd name="T40" fmla="+- 0 2669 2355"/>
                <a:gd name="T41" fmla="*/ T40 w 388"/>
                <a:gd name="T42" fmla="+- 0 7639 2015"/>
                <a:gd name="T43" fmla="*/ 7639 h 5649"/>
                <a:gd name="T44" fmla="+- 0 2668 2355"/>
                <a:gd name="T45" fmla="*/ T44 w 388"/>
                <a:gd name="T46" fmla="+- 0 7639 2015"/>
                <a:gd name="T47" fmla="*/ 7639 h 5649"/>
                <a:gd name="T48" fmla="+- 0 2669 2355"/>
                <a:gd name="T49" fmla="*/ T48 w 388"/>
                <a:gd name="T50" fmla="+- 0 7639 2015"/>
                <a:gd name="T51" fmla="*/ 7639 h 5649"/>
                <a:gd name="T52" fmla="+- 0 2419 2355"/>
                <a:gd name="T53" fmla="*/ T52 w 388"/>
                <a:gd name="T54" fmla="+- 0 7638 2015"/>
                <a:gd name="T55" fmla="*/ 7638 h 5649"/>
                <a:gd name="T56" fmla="+- 0 2680 2355"/>
                <a:gd name="T57" fmla="*/ T56 w 388"/>
                <a:gd name="T58" fmla="+- 0 7638 2015"/>
                <a:gd name="T59" fmla="*/ 7638 h 5649"/>
                <a:gd name="T60" fmla="+- 0 2408 2355"/>
                <a:gd name="T61" fmla="*/ T60 w 388"/>
                <a:gd name="T62" fmla="+- 0 7635 2015"/>
                <a:gd name="T63" fmla="*/ 7635 h 5649"/>
                <a:gd name="T64" fmla="+- 0 2688 2355"/>
                <a:gd name="T65" fmla="*/ T64 w 388"/>
                <a:gd name="T66" fmla="+- 0 7635 2015"/>
                <a:gd name="T67" fmla="*/ 7635 h 5649"/>
                <a:gd name="T68" fmla="+- 0 2408 2355"/>
                <a:gd name="T69" fmla="*/ T68 w 388"/>
                <a:gd name="T70" fmla="+- 0 7635 2015"/>
                <a:gd name="T71" fmla="*/ 7635 h 5649"/>
                <a:gd name="T72" fmla="+- 0 2697 2355"/>
                <a:gd name="T73" fmla="*/ T72 w 388"/>
                <a:gd name="T74" fmla="+- 0 7631 2015"/>
                <a:gd name="T75" fmla="*/ 7631 h 5649"/>
                <a:gd name="T76" fmla="+- 0 2730 2355"/>
                <a:gd name="T77" fmla="*/ T76 w 388"/>
                <a:gd name="T78" fmla="+- 0 7631 2015"/>
                <a:gd name="T79" fmla="*/ 7631 h 5649"/>
                <a:gd name="T80" fmla="+- 0 2400 2355"/>
                <a:gd name="T81" fmla="*/ T80 w 388"/>
                <a:gd name="T82" fmla="+- 0 7631 2015"/>
                <a:gd name="T83" fmla="*/ 7631 h 5649"/>
                <a:gd name="T84" fmla="+- 0 2399 2355"/>
                <a:gd name="T85" fmla="*/ T84 w 388"/>
                <a:gd name="T86" fmla="+- 0 7630 2015"/>
                <a:gd name="T87" fmla="*/ 7630 h 5649"/>
                <a:gd name="T88" fmla="+- 0 2394 2355"/>
                <a:gd name="T89" fmla="*/ T88 w 388"/>
                <a:gd name="T90" fmla="+- 0 7626 2015"/>
                <a:gd name="T91" fmla="*/ 7626 h 5649"/>
                <a:gd name="T92" fmla="+- 0 2733 2355"/>
                <a:gd name="T93" fmla="*/ T92 w 388"/>
                <a:gd name="T94" fmla="+- 0 7625 2015"/>
                <a:gd name="T95" fmla="*/ 7625 h 5649"/>
                <a:gd name="T96" fmla="+- 0 2733 2355"/>
                <a:gd name="T97" fmla="*/ T96 w 388"/>
                <a:gd name="T98" fmla="+- 0 7624 2015"/>
                <a:gd name="T99" fmla="*/ 7624 h 5649"/>
                <a:gd name="T100" fmla="+- 0 2388 2355"/>
                <a:gd name="T101" fmla="*/ T100 w 388"/>
                <a:gd name="T102" fmla="+- 0 7619 2015"/>
                <a:gd name="T103" fmla="*/ 7619 h 5649"/>
                <a:gd name="T104" fmla="+- 0 2709 2355"/>
                <a:gd name="T105" fmla="*/ T104 w 388"/>
                <a:gd name="T106" fmla="+- 0 7619 2015"/>
                <a:gd name="T107" fmla="*/ 7619 h 5649"/>
                <a:gd name="T108" fmla="+- 0 2710 2355"/>
                <a:gd name="T109" fmla="*/ T108 w 388"/>
                <a:gd name="T110" fmla="+- 0 7617 2015"/>
                <a:gd name="T111" fmla="*/ 7617 h 5649"/>
                <a:gd name="T112" fmla="+- 0 2383 2355"/>
                <a:gd name="T113" fmla="*/ T112 w 388"/>
                <a:gd name="T114" fmla="+- 0 7609 2015"/>
                <a:gd name="T115" fmla="*/ 7609 h 5649"/>
                <a:gd name="T116" fmla="+- 0 2715 2355"/>
                <a:gd name="T117" fmla="*/ T116 w 388"/>
                <a:gd name="T118" fmla="+- 0 7608 2015"/>
                <a:gd name="T119" fmla="*/ 7608 h 5649"/>
                <a:gd name="T120" fmla="+- 0 2741 2355"/>
                <a:gd name="T121" fmla="*/ T120 w 388"/>
                <a:gd name="T122" fmla="+- 0 7601 2015"/>
                <a:gd name="T123" fmla="*/ 7601 h 5649"/>
                <a:gd name="T124" fmla="+- 0 2380 2355"/>
                <a:gd name="T125" fmla="*/ T124 w 388"/>
                <a:gd name="T126" fmla="+- 0 7600 2015"/>
                <a:gd name="T127" fmla="*/ 7600 h 5649"/>
                <a:gd name="T128" fmla="+- 0 2717 2355"/>
                <a:gd name="T129" fmla="*/ T128 w 388"/>
                <a:gd name="T130" fmla="+- 0 7599 2015"/>
                <a:gd name="T131" fmla="*/ 7599 h 5649"/>
                <a:gd name="T132" fmla="+- 0 2380 2355"/>
                <a:gd name="T133" fmla="*/ T132 w 388"/>
                <a:gd name="T134" fmla="+- 0 7599 2015"/>
                <a:gd name="T135" fmla="*/ 7599 h 5649"/>
                <a:gd name="T136" fmla="+- 0 2742 2355"/>
                <a:gd name="T137" fmla="*/ T136 w 388"/>
                <a:gd name="T138" fmla="+- 0 7589 2015"/>
                <a:gd name="T139" fmla="*/ 7589 h 5649"/>
                <a:gd name="T140" fmla="+- 0 2742 2355"/>
                <a:gd name="T141" fmla="*/ T140 w 388"/>
                <a:gd name="T142" fmla="+- 0 2087 2015"/>
                <a:gd name="T143" fmla="*/ 2087 h 5649"/>
                <a:gd name="T144" fmla="+- 0 2379 2355"/>
                <a:gd name="T145" fmla="*/ T144 w 388"/>
                <a:gd name="T146" fmla="+- 0 7590 2015"/>
                <a:gd name="T147" fmla="*/ 7590 h 5649"/>
                <a:gd name="T148" fmla="+- 0 2718 2355"/>
                <a:gd name="T149" fmla="*/ T148 w 388"/>
                <a:gd name="T150" fmla="+- 0 2088 2015"/>
                <a:gd name="T151" fmla="*/ 2088 h 5649"/>
                <a:gd name="T152" fmla="+- 0 2718 2355"/>
                <a:gd name="T153" fmla="*/ T152 w 388"/>
                <a:gd name="T154" fmla="+- 0 2088 2015"/>
                <a:gd name="T155" fmla="*/ 2088 h 5649"/>
                <a:gd name="T156" fmla="+- 0 2380 2355"/>
                <a:gd name="T157" fmla="*/ T156 w 388"/>
                <a:gd name="T158" fmla="+- 0 2076 2015"/>
                <a:gd name="T159" fmla="*/ 2076 h 5649"/>
                <a:gd name="T160" fmla="+- 0 2717 2355"/>
                <a:gd name="T161" fmla="*/ T160 w 388"/>
                <a:gd name="T162" fmla="+- 0 2078 2015"/>
                <a:gd name="T163" fmla="*/ 2078 h 5649"/>
                <a:gd name="T164" fmla="+- 0 2715 2355"/>
                <a:gd name="T165" fmla="*/ T164 w 388"/>
                <a:gd name="T166" fmla="+- 0 2070 2015"/>
                <a:gd name="T167" fmla="*/ 2070 h 5649"/>
                <a:gd name="T168" fmla="+- 0 2383 2355"/>
                <a:gd name="T169" fmla="*/ T168 w 388"/>
                <a:gd name="T170" fmla="+- 0 2067 2015"/>
                <a:gd name="T171" fmla="*/ 2067 h 5649"/>
                <a:gd name="T172" fmla="+- 0 2739 2355"/>
                <a:gd name="T173" fmla="*/ T172 w 388"/>
                <a:gd name="T174" fmla="+- 0 2067 2015"/>
                <a:gd name="T175" fmla="*/ 2067 h 5649"/>
                <a:gd name="T176" fmla="+- 0 2710 2355"/>
                <a:gd name="T177" fmla="*/ T176 w 388"/>
                <a:gd name="T178" fmla="+- 0 2060 2015"/>
                <a:gd name="T179" fmla="*/ 2060 h 5649"/>
                <a:gd name="T180" fmla="+- 0 2710 2355"/>
                <a:gd name="T181" fmla="*/ T180 w 388"/>
                <a:gd name="T182" fmla="+- 0 2061 2015"/>
                <a:gd name="T183" fmla="*/ 2061 h 5649"/>
                <a:gd name="T184" fmla="+- 0 2387 2355"/>
                <a:gd name="T185" fmla="*/ T184 w 388"/>
                <a:gd name="T186" fmla="+- 0 2060 2015"/>
                <a:gd name="T187" fmla="*/ 2060 h 5649"/>
                <a:gd name="T188" fmla="+- 0 2704 2355"/>
                <a:gd name="T189" fmla="*/ T188 w 388"/>
                <a:gd name="T190" fmla="+- 0 2054 2015"/>
                <a:gd name="T191" fmla="*/ 2054 h 5649"/>
                <a:gd name="T192" fmla="+- 0 2394 2355"/>
                <a:gd name="T193" fmla="*/ T192 w 388"/>
                <a:gd name="T194" fmla="+- 0 2052 2015"/>
                <a:gd name="T195" fmla="*/ 2052 h 5649"/>
                <a:gd name="T196" fmla="+- 0 2704 2355"/>
                <a:gd name="T197" fmla="*/ T196 w 388"/>
                <a:gd name="T198" fmla="+- 0 2054 2015"/>
                <a:gd name="T199" fmla="*/ 2054 h 5649"/>
                <a:gd name="T200" fmla="+- 0 2703 2355"/>
                <a:gd name="T201" fmla="*/ T200 w 388"/>
                <a:gd name="T202" fmla="+- 0 2052 2015"/>
                <a:gd name="T203" fmla="*/ 2052 h 5649"/>
                <a:gd name="T204" fmla="+- 0 2401 2355"/>
                <a:gd name="T205" fmla="*/ T204 w 388"/>
                <a:gd name="T206" fmla="+- 0 2046 2015"/>
                <a:gd name="T207" fmla="*/ 2046 h 5649"/>
                <a:gd name="T208" fmla="+- 0 2696 2355"/>
                <a:gd name="T209" fmla="*/ T208 w 388"/>
                <a:gd name="T210" fmla="+- 0 2047 2015"/>
                <a:gd name="T211" fmla="*/ 2047 h 5649"/>
                <a:gd name="T212" fmla="+- 0 2402 2355"/>
                <a:gd name="T213" fmla="*/ T212 w 388"/>
                <a:gd name="T214" fmla="+- 0 2046 2015"/>
                <a:gd name="T215" fmla="*/ 2046 h 5649"/>
                <a:gd name="T216" fmla="+- 0 2689 2355"/>
                <a:gd name="T217" fmla="*/ T216 w 388"/>
                <a:gd name="T218" fmla="+- 0 2043 2015"/>
                <a:gd name="T219" fmla="*/ 2043 h 5649"/>
                <a:gd name="T220" fmla="+- 0 2409 2355"/>
                <a:gd name="T221" fmla="*/ T220 w 388"/>
                <a:gd name="T222" fmla="+- 0 2043 2015"/>
                <a:gd name="T223" fmla="*/ 2043 h 5649"/>
                <a:gd name="T224" fmla="+- 0 2726 2355"/>
                <a:gd name="T225" fmla="*/ T224 w 388"/>
                <a:gd name="T226" fmla="+- 0 2042 2015"/>
                <a:gd name="T227" fmla="*/ 2042 h 5649"/>
                <a:gd name="T228" fmla="+- 0 2724 2355"/>
                <a:gd name="T229" fmla="*/ T228 w 388"/>
                <a:gd name="T230" fmla="+- 0 2040 2015"/>
                <a:gd name="T231" fmla="*/ 2040 h 5649"/>
                <a:gd name="T232" fmla="+- 0 2417 2355"/>
                <a:gd name="T233" fmla="*/ T232 w 388"/>
                <a:gd name="T234" fmla="+- 0 2040 2015"/>
                <a:gd name="T235" fmla="*/ 2040 h 5649"/>
                <a:gd name="T236" fmla="+- 0 2724 2355"/>
                <a:gd name="T237" fmla="*/ T236 w 388"/>
                <a:gd name="T238" fmla="+- 0 2040 2015"/>
                <a:gd name="T239" fmla="*/ 2040 h 5649"/>
                <a:gd name="T240" fmla="+- 0 2419 2355"/>
                <a:gd name="T241" fmla="*/ T240 w 388"/>
                <a:gd name="T242" fmla="+- 0 2039 2015"/>
                <a:gd name="T243" fmla="*/ 2039 h 564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  <a:cxn ang="0">
                  <a:pos x="T233" y="T235"/>
                </a:cxn>
                <a:cxn ang="0">
                  <a:pos x="T237" y="T239"/>
                </a:cxn>
                <a:cxn ang="0">
                  <a:pos x="T241" y="T243"/>
                </a:cxn>
              </a:cxnLst>
              <a:rect l="0" t="0" r="r" b="b"/>
              <a:pathLst>
                <a:path w="388" h="5649">
                  <a:moveTo>
                    <a:pt x="315" y="0"/>
                  </a:moveTo>
                  <a:lnTo>
                    <a:pt x="72" y="0"/>
                  </a:lnTo>
                  <a:lnTo>
                    <a:pt x="58" y="1"/>
                  </a:lnTo>
                  <a:lnTo>
                    <a:pt x="44" y="6"/>
                  </a:lnTo>
                  <a:lnTo>
                    <a:pt x="32" y="12"/>
                  </a:lnTo>
                  <a:lnTo>
                    <a:pt x="21" y="21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1" y="58"/>
                  </a:lnTo>
                  <a:lnTo>
                    <a:pt x="0" y="72"/>
                  </a:lnTo>
                  <a:lnTo>
                    <a:pt x="0" y="5576"/>
                  </a:lnTo>
                  <a:lnTo>
                    <a:pt x="1" y="5590"/>
                  </a:lnTo>
                  <a:lnTo>
                    <a:pt x="6" y="5604"/>
                  </a:lnTo>
                  <a:lnTo>
                    <a:pt x="12" y="5616"/>
                  </a:lnTo>
                  <a:lnTo>
                    <a:pt x="21" y="5627"/>
                  </a:lnTo>
                  <a:lnTo>
                    <a:pt x="32" y="5636"/>
                  </a:lnTo>
                  <a:lnTo>
                    <a:pt x="44" y="5642"/>
                  </a:lnTo>
                  <a:lnTo>
                    <a:pt x="58" y="5647"/>
                  </a:lnTo>
                  <a:lnTo>
                    <a:pt x="72" y="5648"/>
                  </a:lnTo>
                  <a:lnTo>
                    <a:pt x="315" y="5648"/>
                  </a:lnTo>
                  <a:lnTo>
                    <a:pt x="329" y="5647"/>
                  </a:lnTo>
                  <a:lnTo>
                    <a:pt x="343" y="5642"/>
                  </a:lnTo>
                  <a:lnTo>
                    <a:pt x="355" y="5636"/>
                  </a:lnTo>
                  <a:lnTo>
                    <a:pt x="366" y="5627"/>
                  </a:lnTo>
                  <a:lnTo>
                    <a:pt x="368" y="5624"/>
                  </a:lnTo>
                  <a:lnTo>
                    <a:pt x="74" y="5624"/>
                  </a:lnTo>
                  <a:lnTo>
                    <a:pt x="72" y="5624"/>
                  </a:lnTo>
                  <a:lnTo>
                    <a:pt x="73" y="5624"/>
                  </a:lnTo>
                  <a:lnTo>
                    <a:pt x="67" y="5623"/>
                  </a:lnTo>
                  <a:lnTo>
                    <a:pt x="64" y="5623"/>
                  </a:lnTo>
                  <a:lnTo>
                    <a:pt x="61" y="5623"/>
                  </a:lnTo>
                  <a:lnTo>
                    <a:pt x="62" y="5623"/>
                  </a:lnTo>
                  <a:lnTo>
                    <a:pt x="55" y="5621"/>
                  </a:lnTo>
                  <a:lnTo>
                    <a:pt x="53" y="5620"/>
                  </a:lnTo>
                  <a:lnTo>
                    <a:pt x="47" y="5616"/>
                  </a:lnTo>
                  <a:lnTo>
                    <a:pt x="46" y="5616"/>
                  </a:lnTo>
                  <a:lnTo>
                    <a:pt x="44" y="5615"/>
                  </a:lnTo>
                  <a:lnTo>
                    <a:pt x="45" y="5615"/>
                  </a:lnTo>
                  <a:lnTo>
                    <a:pt x="39" y="5611"/>
                  </a:lnTo>
                  <a:lnTo>
                    <a:pt x="37" y="5609"/>
                  </a:lnTo>
                  <a:lnTo>
                    <a:pt x="38" y="5609"/>
                  </a:lnTo>
                  <a:lnTo>
                    <a:pt x="33" y="5604"/>
                  </a:lnTo>
                  <a:lnTo>
                    <a:pt x="32" y="5602"/>
                  </a:lnTo>
                  <a:lnTo>
                    <a:pt x="28" y="5595"/>
                  </a:lnTo>
                  <a:lnTo>
                    <a:pt x="27" y="5593"/>
                  </a:lnTo>
                  <a:lnTo>
                    <a:pt x="28" y="5593"/>
                  </a:lnTo>
                  <a:lnTo>
                    <a:pt x="25" y="5586"/>
                  </a:lnTo>
                  <a:lnTo>
                    <a:pt x="25" y="5584"/>
                  </a:lnTo>
                  <a:lnTo>
                    <a:pt x="24" y="5576"/>
                  </a:lnTo>
                  <a:lnTo>
                    <a:pt x="24" y="5575"/>
                  </a:lnTo>
                  <a:lnTo>
                    <a:pt x="24" y="74"/>
                  </a:lnTo>
                  <a:lnTo>
                    <a:pt x="25" y="64"/>
                  </a:lnTo>
                  <a:lnTo>
                    <a:pt x="25" y="61"/>
                  </a:lnTo>
                  <a:lnTo>
                    <a:pt x="28" y="55"/>
                  </a:lnTo>
                  <a:lnTo>
                    <a:pt x="27" y="55"/>
                  </a:lnTo>
                  <a:lnTo>
                    <a:pt x="28" y="52"/>
                  </a:lnTo>
                  <a:lnTo>
                    <a:pt x="32" y="46"/>
                  </a:lnTo>
                  <a:lnTo>
                    <a:pt x="33" y="44"/>
                  </a:lnTo>
                  <a:lnTo>
                    <a:pt x="37" y="39"/>
                  </a:lnTo>
                  <a:lnTo>
                    <a:pt x="39" y="37"/>
                  </a:lnTo>
                  <a:lnTo>
                    <a:pt x="45" y="33"/>
                  </a:lnTo>
                  <a:lnTo>
                    <a:pt x="44" y="33"/>
                  </a:lnTo>
                  <a:lnTo>
                    <a:pt x="46" y="31"/>
                  </a:lnTo>
                  <a:lnTo>
                    <a:pt x="47" y="31"/>
                  </a:lnTo>
                  <a:lnTo>
                    <a:pt x="53" y="28"/>
                  </a:lnTo>
                  <a:lnTo>
                    <a:pt x="55" y="27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4" y="24"/>
                  </a:lnTo>
                  <a:lnTo>
                    <a:pt x="67" y="24"/>
                  </a:lnTo>
                  <a:lnTo>
                    <a:pt x="74" y="24"/>
                  </a:lnTo>
                  <a:lnTo>
                    <a:pt x="368" y="24"/>
                  </a:lnTo>
                  <a:lnTo>
                    <a:pt x="366" y="21"/>
                  </a:lnTo>
                  <a:lnTo>
                    <a:pt x="355" y="12"/>
                  </a:lnTo>
                  <a:lnTo>
                    <a:pt x="343" y="6"/>
                  </a:lnTo>
                  <a:lnTo>
                    <a:pt x="329" y="1"/>
                  </a:lnTo>
                  <a:lnTo>
                    <a:pt x="315" y="0"/>
                  </a:lnTo>
                  <a:close/>
                  <a:moveTo>
                    <a:pt x="73" y="5624"/>
                  </a:moveTo>
                  <a:lnTo>
                    <a:pt x="72" y="5624"/>
                  </a:lnTo>
                  <a:lnTo>
                    <a:pt x="74" y="5624"/>
                  </a:lnTo>
                  <a:lnTo>
                    <a:pt x="73" y="5624"/>
                  </a:lnTo>
                  <a:close/>
                  <a:moveTo>
                    <a:pt x="314" y="5624"/>
                  </a:moveTo>
                  <a:lnTo>
                    <a:pt x="73" y="5624"/>
                  </a:lnTo>
                  <a:lnTo>
                    <a:pt x="74" y="5624"/>
                  </a:lnTo>
                  <a:lnTo>
                    <a:pt x="313" y="5624"/>
                  </a:lnTo>
                  <a:lnTo>
                    <a:pt x="314" y="5624"/>
                  </a:lnTo>
                  <a:close/>
                  <a:moveTo>
                    <a:pt x="369" y="5623"/>
                  </a:moveTo>
                  <a:lnTo>
                    <a:pt x="325" y="5623"/>
                  </a:lnTo>
                  <a:lnTo>
                    <a:pt x="323" y="5623"/>
                  </a:lnTo>
                  <a:lnTo>
                    <a:pt x="320" y="5623"/>
                  </a:lnTo>
                  <a:lnTo>
                    <a:pt x="313" y="5624"/>
                  </a:lnTo>
                  <a:lnTo>
                    <a:pt x="314" y="5624"/>
                  </a:lnTo>
                  <a:lnTo>
                    <a:pt x="368" y="5624"/>
                  </a:lnTo>
                  <a:lnTo>
                    <a:pt x="369" y="5623"/>
                  </a:lnTo>
                  <a:lnTo>
                    <a:pt x="323" y="5623"/>
                  </a:lnTo>
                  <a:lnTo>
                    <a:pt x="324" y="5623"/>
                  </a:lnTo>
                  <a:lnTo>
                    <a:pt x="369" y="5623"/>
                  </a:lnTo>
                  <a:close/>
                  <a:moveTo>
                    <a:pt x="368" y="5624"/>
                  </a:moveTo>
                  <a:lnTo>
                    <a:pt x="314" y="5624"/>
                  </a:lnTo>
                  <a:lnTo>
                    <a:pt x="313" y="5624"/>
                  </a:lnTo>
                  <a:lnTo>
                    <a:pt x="368" y="5624"/>
                  </a:lnTo>
                  <a:close/>
                  <a:moveTo>
                    <a:pt x="61" y="5623"/>
                  </a:moveTo>
                  <a:lnTo>
                    <a:pt x="64" y="5623"/>
                  </a:lnTo>
                  <a:lnTo>
                    <a:pt x="63" y="5623"/>
                  </a:lnTo>
                  <a:lnTo>
                    <a:pt x="61" y="5623"/>
                  </a:lnTo>
                  <a:close/>
                  <a:moveTo>
                    <a:pt x="63" y="5623"/>
                  </a:moveTo>
                  <a:lnTo>
                    <a:pt x="64" y="5623"/>
                  </a:lnTo>
                  <a:lnTo>
                    <a:pt x="67" y="5623"/>
                  </a:lnTo>
                  <a:lnTo>
                    <a:pt x="63" y="5623"/>
                  </a:lnTo>
                  <a:close/>
                  <a:moveTo>
                    <a:pt x="325" y="5623"/>
                  </a:moveTo>
                  <a:lnTo>
                    <a:pt x="324" y="5623"/>
                  </a:lnTo>
                  <a:lnTo>
                    <a:pt x="323" y="5623"/>
                  </a:lnTo>
                  <a:lnTo>
                    <a:pt x="325" y="5623"/>
                  </a:lnTo>
                  <a:close/>
                  <a:moveTo>
                    <a:pt x="333" y="5620"/>
                  </a:moveTo>
                  <a:lnTo>
                    <a:pt x="324" y="5623"/>
                  </a:lnTo>
                  <a:lnTo>
                    <a:pt x="325" y="5623"/>
                  </a:lnTo>
                  <a:lnTo>
                    <a:pt x="369" y="5623"/>
                  </a:lnTo>
                  <a:lnTo>
                    <a:pt x="371" y="5621"/>
                  </a:lnTo>
                  <a:lnTo>
                    <a:pt x="332" y="5621"/>
                  </a:lnTo>
                  <a:lnTo>
                    <a:pt x="333" y="5620"/>
                  </a:lnTo>
                  <a:close/>
                  <a:moveTo>
                    <a:pt x="62" y="5623"/>
                  </a:moveTo>
                  <a:lnTo>
                    <a:pt x="61" y="5623"/>
                  </a:lnTo>
                  <a:lnTo>
                    <a:pt x="63" y="5623"/>
                  </a:lnTo>
                  <a:lnTo>
                    <a:pt x="62" y="5623"/>
                  </a:lnTo>
                  <a:close/>
                  <a:moveTo>
                    <a:pt x="53" y="5620"/>
                  </a:moveTo>
                  <a:lnTo>
                    <a:pt x="55" y="5621"/>
                  </a:lnTo>
                  <a:lnTo>
                    <a:pt x="54" y="5620"/>
                  </a:lnTo>
                  <a:lnTo>
                    <a:pt x="53" y="5620"/>
                  </a:lnTo>
                  <a:close/>
                  <a:moveTo>
                    <a:pt x="54" y="5620"/>
                  </a:moveTo>
                  <a:lnTo>
                    <a:pt x="55" y="5621"/>
                  </a:lnTo>
                  <a:lnTo>
                    <a:pt x="54" y="5620"/>
                  </a:lnTo>
                  <a:close/>
                  <a:moveTo>
                    <a:pt x="334" y="5620"/>
                  </a:moveTo>
                  <a:lnTo>
                    <a:pt x="333" y="5620"/>
                  </a:lnTo>
                  <a:lnTo>
                    <a:pt x="332" y="5621"/>
                  </a:lnTo>
                  <a:lnTo>
                    <a:pt x="334" y="5620"/>
                  </a:lnTo>
                  <a:close/>
                  <a:moveTo>
                    <a:pt x="372" y="5620"/>
                  </a:moveTo>
                  <a:lnTo>
                    <a:pt x="334" y="5620"/>
                  </a:lnTo>
                  <a:lnTo>
                    <a:pt x="332" y="5621"/>
                  </a:lnTo>
                  <a:lnTo>
                    <a:pt x="371" y="5621"/>
                  </a:lnTo>
                  <a:lnTo>
                    <a:pt x="372" y="5620"/>
                  </a:lnTo>
                  <a:close/>
                  <a:moveTo>
                    <a:pt x="53" y="5620"/>
                  </a:moveTo>
                  <a:lnTo>
                    <a:pt x="53" y="5620"/>
                  </a:lnTo>
                  <a:lnTo>
                    <a:pt x="54" y="5620"/>
                  </a:lnTo>
                  <a:lnTo>
                    <a:pt x="53" y="5620"/>
                  </a:lnTo>
                  <a:close/>
                  <a:moveTo>
                    <a:pt x="342" y="5616"/>
                  </a:moveTo>
                  <a:lnTo>
                    <a:pt x="333" y="5620"/>
                  </a:lnTo>
                  <a:lnTo>
                    <a:pt x="334" y="5620"/>
                  </a:lnTo>
                  <a:lnTo>
                    <a:pt x="372" y="5620"/>
                  </a:lnTo>
                  <a:lnTo>
                    <a:pt x="374" y="5616"/>
                  </a:lnTo>
                  <a:lnTo>
                    <a:pt x="341" y="5616"/>
                  </a:lnTo>
                  <a:lnTo>
                    <a:pt x="342" y="5616"/>
                  </a:lnTo>
                  <a:close/>
                  <a:moveTo>
                    <a:pt x="343" y="5615"/>
                  </a:moveTo>
                  <a:lnTo>
                    <a:pt x="342" y="5616"/>
                  </a:lnTo>
                  <a:lnTo>
                    <a:pt x="341" y="5616"/>
                  </a:lnTo>
                  <a:lnTo>
                    <a:pt x="343" y="5615"/>
                  </a:lnTo>
                  <a:close/>
                  <a:moveTo>
                    <a:pt x="375" y="5615"/>
                  </a:moveTo>
                  <a:lnTo>
                    <a:pt x="343" y="5615"/>
                  </a:lnTo>
                  <a:lnTo>
                    <a:pt x="341" y="5616"/>
                  </a:lnTo>
                  <a:lnTo>
                    <a:pt x="374" y="5616"/>
                  </a:lnTo>
                  <a:lnTo>
                    <a:pt x="375" y="5616"/>
                  </a:lnTo>
                  <a:lnTo>
                    <a:pt x="375" y="5615"/>
                  </a:lnTo>
                  <a:close/>
                  <a:moveTo>
                    <a:pt x="44" y="5615"/>
                  </a:moveTo>
                  <a:lnTo>
                    <a:pt x="46" y="5616"/>
                  </a:lnTo>
                  <a:lnTo>
                    <a:pt x="45" y="5616"/>
                  </a:lnTo>
                  <a:lnTo>
                    <a:pt x="44" y="5615"/>
                  </a:lnTo>
                  <a:close/>
                  <a:moveTo>
                    <a:pt x="45" y="5616"/>
                  </a:moveTo>
                  <a:lnTo>
                    <a:pt x="46" y="5616"/>
                  </a:lnTo>
                  <a:lnTo>
                    <a:pt x="47" y="5616"/>
                  </a:lnTo>
                  <a:lnTo>
                    <a:pt x="45" y="5616"/>
                  </a:lnTo>
                  <a:close/>
                  <a:moveTo>
                    <a:pt x="349" y="5610"/>
                  </a:moveTo>
                  <a:lnTo>
                    <a:pt x="342" y="5616"/>
                  </a:lnTo>
                  <a:lnTo>
                    <a:pt x="343" y="5615"/>
                  </a:lnTo>
                  <a:lnTo>
                    <a:pt x="375" y="5615"/>
                  </a:lnTo>
                  <a:lnTo>
                    <a:pt x="378" y="5610"/>
                  </a:lnTo>
                  <a:lnTo>
                    <a:pt x="348" y="5610"/>
                  </a:lnTo>
                  <a:lnTo>
                    <a:pt x="349" y="5610"/>
                  </a:lnTo>
                  <a:close/>
                  <a:moveTo>
                    <a:pt x="45" y="5615"/>
                  </a:moveTo>
                  <a:lnTo>
                    <a:pt x="44" y="5615"/>
                  </a:lnTo>
                  <a:lnTo>
                    <a:pt x="45" y="5616"/>
                  </a:lnTo>
                  <a:lnTo>
                    <a:pt x="45" y="5615"/>
                  </a:lnTo>
                  <a:close/>
                  <a:moveTo>
                    <a:pt x="37" y="5609"/>
                  </a:moveTo>
                  <a:lnTo>
                    <a:pt x="39" y="5611"/>
                  </a:lnTo>
                  <a:lnTo>
                    <a:pt x="38" y="5610"/>
                  </a:lnTo>
                  <a:lnTo>
                    <a:pt x="37" y="5609"/>
                  </a:lnTo>
                  <a:close/>
                  <a:moveTo>
                    <a:pt x="38" y="5610"/>
                  </a:moveTo>
                  <a:lnTo>
                    <a:pt x="39" y="5611"/>
                  </a:lnTo>
                  <a:lnTo>
                    <a:pt x="38" y="5610"/>
                  </a:lnTo>
                  <a:close/>
                  <a:moveTo>
                    <a:pt x="349" y="5609"/>
                  </a:moveTo>
                  <a:lnTo>
                    <a:pt x="349" y="5610"/>
                  </a:lnTo>
                  <a:lnTo>
                    <a:pt x="348" y="5610"/>
                  </a:lnTo>
                  <a:lnTo>
                    <a:pt x="349" y="5609"/>
                  </a:lnTo>
                  <a:close/>
                  <a:moveTo>
                    <a:pt x="378" y="5609"/>
                  </a:moveTo>
                  <a:lnTo>
                    <a:pt x="349" y="5609"/>
                  </a:lnTo>
                  <a:lnTo>
                    <a:pt x="348" y="5610"/>
                  </a:lnTo>
                  <a:lnTo>
                    <a:pt x="378" y="5610"/>
                  </a:lnTo>
                  <a:lnTo>
                    <a:pt x="378" y="5609"/>
                  </a:lnTo>
                  <a:close/>
                  <a:moveTo>
                    <a:pt x="38" y="5609"/>
                  </a:moveTo>
                  <a:lnTo>
                    <a:pt x="37" y="5609"/>
                  </a:lnTo>
                  <a:lnTo>
                    <a:pt x="38" y="5610"/>
                  </a:lnTo>
                  <a:lnTo>
                    <a:pt x="38" y="5609"/>
                  </a:lnTo>
                  <a:close/>
                  <a:moveTo>
                    <a:pt x="355" y="5603"/>
                  </a:moveTo>
                  <a:lnTo>
                    <a:pt x="349" y="5610"/>
                  </a:lnTo>
                  <a:lnTo>
                    <a:pt x="349" y="5609"/>
                  </a:lnTo>
                  <a:lnTo>
                    <a:pt x="378" y="5609"/>
                  </a:lnTo>
                  <a:lnTo>
                    <a:pt x="381" y="5604"/>
                  </a:lnTo>
                  <a:lnTo>
                    <a:pt x="354" y="5604"/>
                  </a:lnTo>
                  <a:lnTo>
                    <a:pt x="355" y="5603"/>
                  </a:lnTo>
                  <a:close/>
                  <a:moveTo>
                    <a:pt x="32" y="5602"/>
                  </a:moveTo>
                  <a:lnTo>
                    <a:pt x="33" y="5604"/>
                  </a:lnTo>
                  <a:lnTo>
                    <a:pt x="32" y="5603"/>
                  </a:lnTo>
                  <a:lnTo>
                    <a:pt x="32" y="5602"/>
                  </a:lnTo>
                  <a:close/>
                  <a:moveTo>
                    <a:pt x="32" y="5603"/>
                  </a:moveTo>
                  <a:lnTo>
                    <a:pt x="33" y="5604"/>
                  </a:lnTo>
                  <a:lnTo>
                    <a:pt x="32" y="5603"/>
                  </a:lnTo>
                  <a:close/>
                  <a:moveTo>
                    <a:pt x="355" y="5602"/>
                  </a:moveTo>
                  <a:lnTo>
                    <a:pt x="355" y="5603"/>
                  </a:lnTo>
                  <a:lnTo>
                    <a:pt x="354" y="5604"/>
                  </a:lnTo>
                  <a:lnTo>
                    <a:pt x="355" y="5602"/>
                  </a:lnTo>
                  <a:close/>
                  <a:moveTo>
                    <a:pt x="382" y="5602"/>
                  </a:moveTo>
                  <a:lnTo>
                    <a:pt x="355" y="5602"/>
                  </a:lnTo>
                  <a:lnTo>
                    <a:pt x="354" y="5604"/>
                  </a:lnTo>
                  <a:lnTo>
                    <a:pt x="381" y="5604"/>
                  </a:lnTo>
                  <a:lnTo>
                    <a:pt x="382" y="5602"/>
                  </a:lnTo>
                  <a:close/>
                  <a:moveTo>
                    <a:pt x="32" y="5602"/>
                  </a:moveTo>
                  <a:lnTo>
                    <a:pt x="32" y="5602"/>
                  </a:lnTo>
                  <a:lnTo>
                    <a:pt x="32" y="5603"/>
                  </a:lnTo>
                  <a:lnTo>
                    <a:pt x="32" y="5602"/>
                  </a:lnTo>
                  <a:close/>
                  <a:moveTo>
                    <a:pt x="359" y="5594"/>
                  </a:moveTo>
                  <a:lnTo>
                    <a:pt x="355" y="5603"/>
                  </a:lnTo>
                  <a:lnTo>
                    <a:pt x="355" y="5602"/>
                  </a:lnTo>
                  <a:lnTo>
                    <a:pt x="382" y="5602"/>
                  </a:lnTo>
                  <a:lnTo>
                    <a:pt x="384" y="5595"/>
                  </a:lnTo>
                  <a:lnTo>
                    <a:pt x="359" y="5595"/>
                  </a:lnTo>
                  <a:lnTo>
                    <a:pt x="359" y="5594"/>
                  </a:lnTo>
                  <a:close/>
                  <a:moveTo>
                    <a:pt x="27" y="5593"/>
                  </a:moveTo>
                  <a:lnTo>
                    <a:pt x="28" y="5595"/>
                  </a:lnTo>
                  <a:lnTo>
                    <a:pt x="28" y="5594"/>
                  </a:lnTo>
                  <a:lnTo>
                    <a:pt x="27" y="5593"/>
                  </a:lnTo>
                  <a:close/>
                  <a:moveTo>
                    <a:pt x="28" y="5594"/>
                  </a:moveTo>
                  <a:lnTo>
                    <a:pt x="28" y="5595"/>
                  </a:lnTo>
                  <a:lnTo>
                    <a:pt x="28" y="5594"/>
                  </a:lnTo>
                  <a:close/>
                  <a:moveTo>
                    <a:pt x="360" y="5593"/>
                  </a:moveTo>
                  <a:lnTo>
                    <a:pt x="359" y="5594"/>
                  </a:lnTo>
                  <a:lnTo>
                    <a:pt x="359" y="5595"/>
                  </a:lnTo>
                  <a:lnTo>
                    <a:pt x="360" y="5593"/>
                  </a:lnTo>
                  <a:close/>
                  <a:moveTo>
                    <a:pt x="385" y="5593"/>
                  </a:moveTo>
                  <a:lnTo>
                    <a:pt x="360" y="5593"/>
                  </a:lnTo>
                  <a:lnTo>
                    <a:pt x="359" y="5595"/>
                  </a:lnTo>
                  <a:lnTo>
                    <a:pt x="384" y="5595"/>
                  </a:lnTo>
                  <a:lnTo>
                    <a:pt x="385" y="5593"/>
                  </a:lnTo>
                  <a:close/>
                  <a:moveTo>
                    <a:pt x="362" y="5585"/>
                  </a:moveTo>
                  <a:lnTo>
                    <a:pt x="359" y="5594"/>
                  </a:lnTo>
                  <a:lnTo>
                    <a:pt x="360" y="5593"/>
                  </a:lnTo>
                  <a:lnTo>
                    <a:pt x="385" y="5593"/>
                  </a:lnTo>
                  <a:lnTo>
                    <a:pt x="386" y="5590"/>
                  </a:lnTo>
                  <a:lnTo>
                    <a:pt x="386" y="5586"/>
                  </a:lnTo>
                  <a:lnTo>
                    <a:pt x="362" y="5586"/>
                  </a:lnTo>
                  <a:lnTo>
                    <a:pt x="362" y="5585"/>
                  </a:lnTo>
                  <a:close/>
                  <a:moveTo>
                    <a:pt x="28" y="5593"/>
                  </a:moveTo>
                  <a:lnTo>
                    <a:pt x="27" y="5593"/>
                  </a:lnTo>
                  <a:lnTo>
                    <a:pt x="28" y="5594"/>
                  </a:lnTo>
                  <a:lnTo>
                    <a:pt x="28" y="5593"/>
                  </a:lnTo>
                  <a:close/>
                  <a:moveTo>
                    <a:pt x="25" y="5584"/>
                  </a:moveTo>
                  <a:lnTo>
                    <a:pt x="25" y="5586"/>
                  </a:lnTo>
                  <a:lnTo>
                    <a:pt x="25" y="5585"/>
                  </a:lnTo>
                  <a:lnTo>
                    <a:pt x="25" y="5584"/>
                  </a:lnTo>
                  <a:close/>
                  <a:moveTo>
                    <a:pt x="25" y="5585"/>
                  </a:moveTo>
                  <a:lnTo>
                    <a:pt x="25" y="5586"/>
                  </a:lnTo>
                  <a:lnTo>
                    <a:pt x="25" y="5585"/>
                  </a:lnTo>
                  <a:close/>
                  <a:moveTo>
                    <a:pt x="362" y="5584"/>
                  </a:moveTo>
                  <a:lnTo>
                    <a:pt x="362" y="5585"/>
                  </a:lnTo>
                  <a:lnTo>
                    <a:pt x="362" y="5586"/>
                  </a:lnTo>
                  <a:lnTo>
                    <a:pt x="362" y="5584"/>
                  </a:lnTo>
                  <a:close/>
                  <a:moveTo>
                    <a:pt x="386" y="5584"/>
                  </a:moveTo>
                  <a:lnTo>
                    <a:pt x="362" y="5584"/>
                  </a:lnTo>
                  <a:lnTo>
                    <a:pt x="362" y="5586"/>
                  </a:lnTo>
                  <a:lnTo>
                    <a:pt x="386" y="5586"/>
                  </a:lnTo>
                  <a:lnTo>
                    <a:pt x="386" y="5584"/>
                  </a:lnTo>
                  <a:close/>
                  <a:moveTo>
                    <a:pt x="25" y="5584"/>
                  </a:moveTo>
                  <a:lnTo>
                    <a:pt x="25" y="5584"/>
                  </a:lnTo>
                  <a:lnTo>
                    <a:pt x="25" y="5585"/>
                  </a:lnTo>
                  <a:lnTo>
                    <a:pt x="25" y="5584"/>
                  </a:lnTo>
                  <a:close/>
                  <a:moveTo>
                    <a:pt x="387" y="5574"/>
                  </a:moveTo>
                  <a:lnTo>
                    <a:pt x="363" y="5574"/>
                  </a:lnTo>
                  <a:lnTo>
                    <a:pt x="363" y="5575"/>
                  </a:lnTo>
                  <a:lnTo>
                    <a:pt x="363" y="5576"/>
                  </a:lnTo>
                  <a:lnTo>
                    <a:pt x="362" y="5585"/>
                  </a:lnTo>
                  <a:lnTo>
                    <a:pt x="362" y="5584"/>
                  </a:lnTo>
                  <a:lnTo>
                    <a:pt x="386" y="5584"/>
                  </a:lnTo>
                  <a:lnTo>
                    <a:pt x="387" y="5576"/>
                  </a:lnTo>
                  <a:lnTo>
                    <a:pt x="387" y="5574"/>
                  </a:lnTo>
                  <a:close/>
                  <a:moveTo>
                    <a:pt x="24" y="5575"/>
                  </a:moveTo>
                  <a:lnTo>
                    <a:pt x="24" y="5575"/>
                  </a:lnTo>
                  <a:close/>
                  <a:moveTo>
                    <a:pt x="363" y="5575"/>
                  </a:moveTo>
                  <a:lnTo>
                    <a:pt x="363" y="5575"/>
                  </a:lnTo>
                  <a:close/>
                  <a:moveTo>
                    <a:pt x="387" y="72"/>
                  </a:moveTo>
                  <a:lnTo>
                    <a:pt x="363" y="72"/>
                  </a:lnTo>
                  <a:lnTo>
                    <a:pt x="363" y="74"/>
                  </a:lnTo>
                  <a:lnTo>
                    <a:pt x="363" y="5575"/>
                  </a:lnTo>
                  <a:lnTo>
                    <a:pt x="363" y="5574"/>
                  </a:lnTo>
                  <a:lnTo>
                    <a:pt x="387" y="5574"/>
                  </a:lnTo>
                  <a:lnTo>
                    <a:pt x="387" y="72"/>
                  </a:lnTo>
                  <a:close/>
                  <a:moveTo>
                    <a:pt x="24" y="5574"/>
                  </a:moveTo>
                  <a:lnTo>
                    <a:pt x="24" y="5574"/>
                  </a:lnTo>
                  <a:lnTo>
                    <a:pt x="24" y="5575"/>
                  </a:lnTo>
                  <a:lnTo>
                    <a:pt x="24" y="5574"/>
                  </a:lnTo>
                  <a:close/>
                  <a:moveTo>
                    <a:pt x="24" y="73"/>
                  </a:moveTo>
                  <a:lnTo>
                    <a:pt x="24" y="74"/>
                  </a:lnTo>
                  <a:lnTo>
                    <a:pt x="24" y="73"/>
                  </a:lnTo>
                  <a:close/>
                  <a:moveTo>
                    <a:pt x="363" y="73"/>
                  </a:moveTo>
                  <a:lnTo>
                    <a:pt x="363" y="74"/>
                  </a:lnTo>
                  <a:lnTo>
                    <a:pt x="363" y="73"/>
                  </a:lnTo>
                  <a:close/>
                  <a:moveTo>
                    <a:pt x="24" y="72"/>
                  </a:moveTo>
                  <a:lnTo>
                    <a:pt x="24" y="72"/>
                  </a:lnTo>
                  <a:lnTo>
                    <a:pt x="24" y="73"/>
                  </a:lnTo>
                  <a:lnTo>
                    <a:pt x="24" y="72"/>
                  </a:lnTo>
                  <a:close/>
                  <a:moveTo>
                    <a:pt x="386" y="61"/>
                  </a:moveTo>
                  <a:lnTo>
                    <a:pt x="362" y="61"/>
                  </a:lnTo>
                  <a:lnTo>
                    <a:pt x="362" y="64"/>
                  </a:lnTo>
                  <a:lnTo>
                    <a:pt x="363" y="73"/>
                  </a:lnTo>
                  <a:lnTo>
                    <a:pt x="363" y="72"/>
                  </a:lnTo>
                  <a:lnTo>
                    <a:pt x="387" y="72"/>
                  </a:lnTo>
                  <a:lnTo>
                    <a:pt x="386" y="64"/>
                  </a:lnTo>
                  <a:lnTo>
                    <a:pt x="362" y="64"/>
                  </a:lnTo>
                  <a:lnTo>
                    <a:pt x="362" y="63"/>
                  </a:lnTo>
                  <a:lnTo>
                    <a:pt x="386" y="63"/>
                  </a:lnTo>
                  <a:lnTo>
                    <a:pt x="386" y="61"/>
                  </a:lnTo>
                  <a:close/>
                  <a:moveTo>
                    <a:pt x="25" y="61"/>
                  </a:moveTo>
                  <a:lnTo>
                    <a:pt x="25" y="64"/>
                  </a:lnTo>
                  <a:lnTo>
                    <a:pt x="25" y="63"/>
                  </a:lnTo>
                  <a:lnTo>
                    <a:pt x="25" y="61"/>
                  </a:lnTo>
                  <a:close/>
                  <a:moveTo>
                    <a:pt x="25" y="63"/>
                  </a:moveTo>
                  <a:lnTo>
                    <a:pt x="25" y="64"/>
                  </a:lnTo>
                  <a:lnTo>
                    <a:pt x="25" y="63"/>
                  </a:lnTo>
                  <a:close/>
                  <a:moveTo>
                    <a:pt x="362" y="61"/>
                  </a:moveTo>
                  <a:lnTo>
                    <a:pt x="362" y="63"/>
                  </a:lnTo>
                  <a:lnTo>
                    <a:pt x="362" y="64"/>
                  </a:lnTo>
                  <a:lnTo>
                    <a:pt x="362" y="61"/>
                  </a:lnTo>
                  <a:close/>
                  <a:moveTo>
                    <a:pt x="359" y="54"/>
                  </a:moveTo>
                  <a:lnTo>
                    <a:pt x="362" y="63"/>
                  </a:lnTo>
                  <a:lnTo>
                    <a:pt x="362" y="61"/>
                  </a:lnTo>
                  <a:lnTo>
                    <a:pt x="386" y="61"/>
                  </a:lnTo>
                  <a:lnTo>
                    <a:pt x="386" y="58"/>
                  </a:lnTo>
                  <a:lnTo>
                    <a:pt x="385" y="55"/>
                  </a:lnTo>
                  <a:lnTo>
                    <a:pt x="360" y="55"/>
                  </a:lnTo>
                  <a:lnTo>
                    <a:pt x="359" y="54"/>
                  </a:lnTo>
                  <a:close/>
                  <a:moveTo>
                    <a:pt x="25" y="61"/>
                  </a:moveTo>
                  <a:lnTo>
                    <a:pt x="25" y="61"/>
                  </a:lnTo>
                  <a:lnTo>
                    <a:pt x="25" y="63"/>
                  </a:lnTo>
                  <a:lnTo>
                    <a:pt x="25" y="61"/>
                  </a:lnTo>
                  <a:close/>
                  <a:moveTo>
                    <a:pt x="28" y="52"/>
                  </a:moveTo>
                  <a:lnTo>
                    <a:pt x="27" y="55"/>
                  </a:lnTo>
                  <a:lnTo>
                    <a:pt x="28" y="54"/>
                  </a:lnTo>
                  <a:lnTo>
                    <a:pt x="28" y="52"/>
                  </a:lnTo>
                  <a:close/>
                  <a:moveTo>
                    <a:pt x="28" y="54"/>
                  </a:moveTo>
                  <a:lnTo>
                    <a:pt x="27" y="55"/>
                  </a:lnTo>
                  <a:lnTo>
                    <a:pt x="28" y="55"/>
                  </a:lnTo>
                  <a:lnTo>
                    <a:pt x="28" y="54"/>
                  </a:lnTo>
                  <a:close/>
                  <a:moveTo>
                    <a:pt x="359" y="52"/>
                  </a:moveTo>
                  <a:lnTo>
                    <a:pt x="359" y="54"/>
                  </a:lnTo>
                  <a:lnTo>
                    <a:pt x="360" y="55"/>
                  </a:lnTo>
                  <a:lnTo>
                    <a:pt x="359" y="52"/>
                  </a:lnTo>
                  <a:close/>
                  <a:moveTo>
                    <a:pt x="384" y="52"/>
                  </a:moveTo>
                  <a:lnTo>
                    <a:pt x="359" y="52"/>
                  </a:lnTo>
                  <a:lnTo>
                    <a:pt x="360" y="55"/>
                  </a:lnTo>
                  <a:lnTo>
                    <a:pt x="385" y="55"/>
                  </a:lnTo>
                  <a:lnTo>
                    <a:pt x="384" y="52"/>
                  </a:lnTo>
                  <a:close/>
                  <a:moveTo>
                    <a:pt x="28" y="52"/>
                  </a:moveTo>
                  <a:lnTo>
                    <a:pt x="28" y="52"/>
                  </a:lnTo>
                  <a:lnTo>
                    <a:pt x="28" y="54"/>
                  </a:lnTo>
                  <a:lnTo>
                    <a:pt x="28" y="52"/>
                  </a:lnTo>
                  <a:close/>
                  <a:moveTo>
                    <a:pt x="355" y="45"/>
                  </a:moveTo>
                  <a:lnTo>
                    <a:pt x="359" y="54"/>
                  </a:lnTo>
                  <a:lnTo>
                    <a:pt x="359" y="52"/>
                  </a:lnTo>
                  <a:lnTo>
                    <a:pt x="384" y="52"/>
                  </a:lnTo>
                  <a:lnTo>
                    <a:pt x="382" y="46"/>
                  </a:lnTo>
                  <a:lnTo>
                    <a:pt x="355" y="46"/>
                  </a:lnTo>
                  <a:lnTo>
                    <a:pt x="355" y="45"/>
                  </a:lnTo>
                  <a:close/>
                  <a:moveTo>
                    <a:pt x="354" y="44"/>
                  </a:moveTo>
                  <a:lnTo>
                    <a:pt x="355" y="45"/>
                  </a:lnTo>
                  <a:lnTo>
                    <a:pt x="355" y="46"/>
                  </a:lnTo>
                  <a:lnTo>
                    <a:pt x="354" y="44"/>
                  </a:lnTo>
                  <a:close/>
                  <a:moveTo>
                    <a:pt x="381" y="44"/>
                  </a:moveTo>
                  <a:lnTo>
                    <a:pt x="354" y="44"/>
                  </a:lnTo>
                  <a:lnTo>
                    <a:pt x="355" y="46"/>
                  </a:lnTo>
                  <a:lnTo>
                    <a:pt x="382" y="46"/>
                  </a:lnTo>
                  <a:lnTo>
                    <a:pt x="381" y="44"/>
                  </a:lnTo>
                  <a:close/>
                  <a:moveTo>
                    <a:pt x="33" y="44"/>
                  </a:moveTo>
                  <a:lnTo>
                    <a:pt x="32" y="46"/>
                  </a:lnTo>
                  <a:lnTo>
                    <a:pt x="32" y="45"/>
                  </a:lnTo>
                  <a:lnTo>
                    <a:pt x="33" y="44"/>
                  </a:lnTo>
                  <a:close/>
                  <a:moveTo>
                    <a:pt x="32" y="45"/>
                  </a:moveTo>
                  <a:lnTo>
                    <a:pt x="32" y="46"/>
                  </a:lnTo>
                  <a:lnTo>
                    <a:pt x="32" y="45"/>
                  </a:lnTo>
                  <a:close/>
                  <a:moveTo>
                    <a:pt x="378" y="37"/>
                  </a:moveTo>
                  <a:lnTo>
                    <a:pt x="348" y="37"/>
                  </a:lnTo>
                  <a:lnTo>
                    <a:pt x="350" y="39"/>
                  </a:lnTo>
                  <a:lnTo>
                    <a:pt x="349" y="39"/>
                  </a:lnTo>
                  <a:lnTo>
                    <a:pt x="355" y="45"/>
                  </a:lnTo>
                  <a:lnTo>
                    <a:pt x="354" y="44"/>
                  </a:lnTo>
                  <a:lnTo>
                    <a:pt x="381" y="44"/>
                  </a:lnTo>
                  <a:lnTo>
                    <a:pt x="378" y="37"/>
                  </a:lnTo>
                  <a:close/>
                  <a:moveTo>
                    <a:pt x="33" y="44"/>
                  </a:moveTo>
                  <a:lnTo>
                    <a:pt x="33" y="44"/>
                  </a:lnTo>
                  <a:lnTo>
                    <a:pt x="32" y="45"/>
                  </a:lnTo>
                  <a:lnTo>
                    <a:pt x="33" y="44"/>
                  </a:lnTo>
                  <a:close/>
                  <a:moveTo>
                    <a:pt x="39" y="37"/>
                  </a:moveTo>
                  <a:lnTo>
                    <a:pt x="37" y="39"/>
                  </a:lnTo>
                  <a:lnTo>
                    <a:pt x="38" y="38"/>
                  </a:lnTo>
                  <a:lnTo>
                    <a:pt x="39" y="37"/>
                  </a:lnTo>
                  <a:close/>
                  <a:moveTo>
                    <a:pt x="38" y="38"/>
                  </a:moveTo>
                  <a:lnTo>
                    <a:pt x="37" y="39"/>
                  </a:lnTo>
                  <a:lnTo>
                    <a:pt x="38" y="38"/>
                  </a:lnTo>
                  <a:close/>
                  <a:moveTo>
                    <a:pt x="349" y="38"/>
                  </a:moveTo>
                  <a:lnTo>
                    <a:pt x="349" y="39"/>
                  </a:lnTo>
                  <a:lnTo>
                    <a:pt x="350" y="39"/>
                  </a:lnTo>
                  <a:lnTo>
                    <a:pt x="349" y="38"/>
                  </a:lnTo>
                  <a:close/>
                  <a:moveTo>
                    <a:pt x="348" y="37"/>
                  </a:moveTo>
                  <a:lnTo>
                    <a:pt x="349" y="38"/>
                  </a:lnTo>
                  <a:lnTo>
                    <a:pt x="350" y="39"/>
                  </a:lnTo>
                  <a:lnTo>
                    <a:pt x="348" y="37"/>
                  </a:lnTo>
                  <a:close/>
                  <a:moveTo>
                    <a:pt x="341" y="32"/>
                  </a:moveTo>
                  <a:lnTo>
                    <a:pt x="349" y="38"/>
                  </a:lnTo>
                  <a:lnTo>
                    <a:pt x="348" y="37"/>
                  </a:lnTo>
                  <a:lnTo>
                    <a:pt x="378" y="37"/>
                  </a:lnTo>
                  <a:lnTo>
                    <a:pt x="375" y="33"/>
                  </a:lnTo>
                  <a:lnTo>
                    <a:pt x="343" y="33"/>
                  </a:lnTo>
                  <a:lnTo>
                    <a:pt x="341" y="32"/>
                  </a:lnTo>
                  <a:close/>
                  <a:moveTo>
                    <a:pt x="39" y="37"/>
                  </a:moveTo>
                  <a:lnTo>
                    <a:pt x="39" y="37"/>
                  </a:lnTo>
                  <a:lnTo>
                    <a:pt x="38" y="38"/>
                  </a:lnTo>
                  <a:lnTo>
                    <a:pt x="39" y="37"/>
                  </a:lnTo>
                  <a:close/>
                  <a:moveTo>
                    <a:pt x="46" y="31"/>
                  </a:moveTo>
                  <a:lnTo>
                    <a:pt x="44" y="33"/>
                  </a:lnTo>
                  <a:lnTo>
                    <a:pt x="45" y="32"/>
                  </a:lnTo>
                  <a:lnTo>
                    <a:pt x="46" y="31"/>
                  </a:lnTo>
                  <a:close/>
                  <a:moveTo>
                    <a:pt x="45" y="32"/>
                  </a:moveTo>
                  <a:lnTo>
                    <a:pt x="44" y="33"/>
                  </a:lnTo>
                  <a:lnTo>
                    <a:pt x="45" y="33"/>
                  </a:lnTo>
                  <a:lnTo>
                    <a:pt x="45" y="32"/>
                  </a:lnTo>
                  <a:close/>
                  <a:moveTo>
                    <a:pt x="341" y="31"/>
                  </a:moveTo>
                  <a:lnTo>
                    <a:pt x="341" y="32"/>
                  </a:lnTo>
                  <a:lnTo>
                    <a:pt x="343" y="33"/>
                  </a:lnTo>
                  <a:lnTo>
                    <a:pt x="341" y="31"/>
                  </a:lnTo>
                  <a:close/>
                  <a:moveTo>
                    <a:pt x="374" y="31"/>
                  </a:moveTo>
                  <a:lnTo>
                    <a:pt x="341" y="31"/>
                  </a:lnTo>
                  <a:lnTo>
                    <a:pt x="343" y="33"/>
                  </a:lnTo>
                  <a:lnTo>
                    <a:pt x="375" y="33"/>
                  </a:lnTo>
                  <a:lnTo>
                    <a:pt x="375" y="32"/>
                  </a:lnTo>
                  <a:lnTo>
                    <a:pt x="374" y="31"/>
                  </a:lnTo>
                  <a:close/>
                  <a:moveTo>
                    <a:pt x="47" y="31"/>
                  </a:moveTo>
                  <a:lnTo>
                    <a:pt x="46" y="31"/>
                  </a:lnTo>
                  <a:lnTo>
                    <a:pt x="45" y="32"/>
                  </a:lnTo>
                  <a:lnTo>
                    <a:pt x="47" y="31"/>
                  </a:lnTo>
                  <a:close/>
                  <a:moveTo>
                    <a:pt x="333" y="28"/>
                  </a:moveTo>
                  <a:lnTo>
                    <a:pt x="341" y="32"/>
                  </a:lnTo>
                  <a:lnTo>
                    <a:pt x="341" y="31"/>
                  </a:lnTo>
                  <a:lnTo>
                    <a:pt x="374" y="31"/>
                  </a:lnTo>
                  <a:lnTo>
                    <a:pt x="372" y="28"/>
                  </a:lnTo>
                  <a:lnTo>
                    <a:pt x="334" y="28"/>
                  </a:lnTo>
                  <a:lnTo>
                    <a:pt x="333" y="28"/>
                  </a:lnTo>
                  <a:close/>
                  <a:moveTo>
                    <a:pt x="55" y="27"/>
                  </a:moveTo>
                  <a:lnTo>
                    <a:pt x="53" y="28"/>
                  </a:lnTo>
                  <a:lnTo>
                    <a:pt x="54" y="28"/>
                  </a:lnTo>
                  <a:lnTo>
                    <a:pt x="55" y="27"/>
                  </a:lnTo>
                  <a:close/>
                  <a:moveTo>
                    <a:pt x="54" y="28"/>
                  </a:moveTo>
                  <a:lnTo>
                    <a:pt x="53" y="28"/>
                  </a:lnTo>
                  <a:lnTo>
                    <a:pt x="54" y="28"/>
                  </a:lnTo>
                  <a:close/>
                  <a:moveTo>
                    <a:pt x="332" y="27"/>
                  </a:moveTo>
                  <a:lnTo>
                    <a:pt x="333" y="28"/>
                  </a:lnTo>
                  <a:lnTo>
                    <a:pt x="334" y="28"/>
                  </a:lnTo>
                  <a:lnTo>
                    <a:pt x="332" y="27"/>
                  </a:lnTo>
                  <a:close/>
                  <a:moveTo>
                    <a:pt x="371" y="27"/>
                  </a:moveTo>
                  <a:lnTo>
                    <a:pt x="332" y="27"/>
                  </a:lnTo>
                  <a:lnTo>
                    <a:pt x="334" y="28"/>
                  </a:lnTo>
                  <a:lnTo>
                    <a:pt x="372" y="28"/>
                  </a:lnTo>
                  <a:lnTo>
                    <a:pt x="371" y="27"/>
                  </a:lnTo>
                  <a:close/>
                  <a:moveTo>
                    <a:pt x="55" y="27"/>
                  </a:moveTo>
                  <a:lnTo>
                    <a:pt x="55" y="27"/>
                  </a:lnTo>
                  <a:lnTo>
                    <a:pt x="54" y="28"/>
                  </a:lnTo>
                  <a:lnTo>
                    <a:pt x="55" y="27"/>
                  </a:lnTo>
                  <a:close/>
                  <a:moveTo>
                    <a:pt x="325" y="25"/>
                  </a:moveTo>
                  <a:lnTo>
                    <a:pt x="333" y="28"/>
                  </a:lnTo>
                  <a:lnTo>
                    <a:pt x="332" y="27"/>
                  </a:lnTo>
                  <a:lnTo>
                    <a:pt x="371" y="27"/>
                  </a:lnTo>
                  <a:lnTo>
                    <a:pt x="369" y="25"/>
                  </a:lnTo>
                  <a:lnTo>
                    <a:pt x="325" y="25"/>
                  </a:lnTo>
                  <a:close/>
                  <a:moveTo>
                    <a:pt x="64" y="24"/>
                  </a:moveTo>
                  <a:lnTo>
                    <a:pt x="61" y="25"/>
                  </a:lnTo>
                  <a:lnTo>
                    <a:pt x="62" y="25"/>
                  </a:lnTo>
                  <a:lnTo>
                    <a:pt x="64" y="24"/>
                  </a:lnTo>
                  <a:close/>
                  <a:moveTo>
                    <a:pt x="62" y="25"/>
                  </a:moveTo>
                  <a:lnTo>
                    <a:pt x="61" y="25"/>
                  </a:lnTo>
                  <a:lnTo>
                    <a:pt x="62" y="25"/>
                  </a:lnTo>
                  <a:close/>
                  <a:moveTo>
                    <a:pt x="323" y="24"/>
                  </a:moveTo>
                  <a:lnTo>
                    <a:pt x="325" y="25"/>
                  </a:lnTo>
                  <a:lnTo>
                    <a:pt x="323" y="24"/>
                  </a:lnTo>
                  <a:close/>
                  <a:moveTo>
                    <a:pt x="369" y="24"/>
                  </a:moveTo>
                  <a:lnTo>
                    <a:pt x="323" y="24"/>
                  </a:lnTo>
                  <a:lnTo>
                    <a:pt x="325" y="25"/>
                  </a:lnTo>
                  <a:lnTo>
                    <a:pt x="369" y="25"/>
                  </a:lnTo>
                  <a:lnTo>
                    <a:pt x="369" y="24"/>
                  </a:lnTo>
                  <a:close/>
                  <a:moveTo>
                    <a:pt x="368" y="24"/>
                  </a:moveTo>
                  <a:lnTo>
                    <a:pt x="313" y="24"/>
                  </a:lnTo>
                  <a:lnTo>
                    <a:pt x="325" y="25"/>
                  </a:lnTo>
                  <a:lnTo>
                    <a:pt x="323" y="24"/>
                  </a:lnTo>
                  <a:lnTo>
                    <a:pt x="369" y="24"/>
                  </a:lnTo>
                  <a:lnTo>
                    <a:pt x="368" y="24"/>
                  </a:lnTo>
                  <a:close/>
                  <a:moveTo>
                    <a:pt x="67" y="24"/>
                  </a:moveTo>
                  <a:lnTo>
                    <a:pt x="64" y="24"/>
                  </a:lnTo>
                  <a:lnTo>
                    <a:pt x="62" y="25"/>
                  </a:lnTo>
                  <a:lnTo>
                    <a:pt x="67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28" name="AutoShape 52">
              <a:extLst>
                <a:ext uri="{FF2B5EF4-FFF2-40B4-BE49-F238E27FC236}">
                  <a16:creationId xmlns:a16="http://schemas.microsoft.com/office/drawing/2014/main" id="{A81D89A1-40BC-4B30-855A-870A2E60C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7" y="2160"/>
              <a:ext cx="33" cy="5769"/>
            </a:xfrm>
            <a:custGeom>
              <a:avLst/>
              <a:gdLst>
                <a:gd name="T0" fmla="+- 0 10130 10098"/>
                <a:gd name="T1" fmla="*/ T0 w 33"/>
                <a:gd name="T2" fmla="+- 0 7929 2161"/>
                <a:gd name="T3" fmla="*/ 7929 h 5769"/>
                <a:gd name="T4" fmla="+- 0 10098 10098"/>
                <a:gd name="T5" fmla="*/ T4 w 33"/>
                <a:gd name="T6" fmla="+- 0 7889 2161"/>
                <a:gd name="T7" fmla="*/ 7889 h 5769"/>
                <a:gd name="T8" fmla="+- 0 10098 10098"/>
                <a:gd name="T9" fmla="*/ T8 w 33"/>
                <a:gd name="T10" fmla="+- 0 7665 2161"/>
                <a:gd name="T11" fmla="*/ 7665 h 5769"/>
                <a:gd name="T12" fmla="+- 0 10130 10098"/>
                <a:gd name="T13" fmla="*/ T12 w 33"/>
                <a:gd name="T14" fmla="+- 0 7537 2161"/>
                <a:gd name="T15" fmla="*/ 7537 h 5769"/>
                <a:gd name="T16" fmla="+- 0 10130 10098"/>
                <a:gd name="T17" fmla="*/ T16 w 33"/>
                <a:gd name="T18" fmla="+- 0 7537 2161"/>
                <a:gd name="T19" fmla="*/ 7537 h 5769"/>
                <a:gd name="T20" fmla="+- 0 10130 10098"/>
                <a:gd name="T21" fmla="*/ T20 w 33"/>
                <a:gd name="T22" fmla="+- 0 7505 2161"/>
                <a:gd name="T23" fmla="*/ 7505 h 5769"/>
                <a:gd name="T24" fmla="+- 0 10098 10098"/>
                <a:gd name="T25" fmla="*/ T24 w 33"/>
                <a:gd name="T26" fmla="+- 0 7377 2161"/>
                <a:gd name="T27" fmla="*/ 7377 h 5769"/>
                <a:gd name="T28" fmla="+- 0 10098 10098"/>
                <a:gd name="T29" fmla="*/ T28 w 33"/>
                <a:gd name="T30" fmla="+- 0 7153 2161"/>
                <a:gd name="T31" fmla="*/ 7153 h 5769"/>
                <a:gd name="T32" fmla="+- 0 10130 10098"/>
                <a:gd name="T33" fmla="*/ T32 w 33"/>
                <a:gd name="T34" fmla="+- 0 7025 2161"/>
                <a:gd name="T35" fmla="*/ 7025 h 5769"/>
                <a:gd name="T36" fmla="+- 0 10130 10098"/>
                <a:gd name="T37" fmla="*/ T36 w 33"/>
                <a:gd name="T38" fmla="+- 0 7025 2161"/>
                <a:gd name="T39" fmla="*/ 7025 h 5769"/>
                <a:gd name="T40" fmla="+- 0 10130 10098"/>
                <a:gd name="T41" fmla="*/ T40 w 33"/>
                <a:gd name="T42" fmla="+- 0 6993 2161"/>
                <a:gd name="T43" fmla="*/ 6993 h 5769"/>
                <a:gd name="T44" fmla="+- 0 10098 10098"/>
                <a:gd name="T45" fmla="*/ T44 w 33"/>
                <a:gd name="T46" fmla="+- 0 6865 2161"/>
                <a:gd name="T47" fmla="*/ 6865 h 5769"/>
                <a:gd name="T48" fmla="+- 0 10098 10098"/>
                <a:gd name="T49" fmla="*/ T48 w 33"/>
                <a:gd name="T50" fmla="+- 0 6641 2161"/>
                <a:gd name="T51" fmla="*/ 6641 h 5769"/>
                <a:gd name="T52" fmla="+- 0 10130 10098"/>
                <a:gd name="T53" fmla="*/ T52 w 33"/>
                <a:gd name="T54" fmla="+- 0 6513 2161"/>
                <a:gd name="T55" fmla="*/ 6513 h 5769"/>
                <a:gd name="T56" fmla="+- 0 10130 10098"/>
                <a:gd name="T57" fmla="*/ T56 w 33"/>
                <a:gd name="T58" fmla="+- 0 6513 2161"/>
                <a:gd name="T59" fmla="*/ 6513 h 5769"/>
                <a:gd name="T60" fmla="+- 0 10130 10098"/>
                <a:gd name="T61" fmla="*/ T60 w 33"/>
                <a:gd name="T62" fmla="+- 0 6481 2161"/>
                <a:gd name="T63" fmla="*/ 6481 h 5769"/>
                <a:gd name="T64" fmla="+- 0 10098 10098"/>
                <a:gd name="T65" fmla="*/ T64 w 33"/>
                <a:gd name="T66" fmla="+- 0 6353 2161"/>
                <a:gd name="T67" fmla="*/ 6353 h 5769"/>
                <a:gd name="T68" fmla="+- 0 10098 10098"/>
                <a:gd name="T69" fmla="*/ T68 w 33"/>
                <a:gd name="T70" fmla="+- 0 6129 2161"/>
                <a:gd name="T71" fmla="*/ 6129 h 5769"/>
                <a:gd name="T72" fmla="+- 0 10130 10098"/>
                <a:gd name="T73" fmla="*/ T72 w 33"/>
                <a:gd name="T74" fmla="+- 0 6001 2161"/>
                <a:gd name="T75" fmla="*/ 6001 h 5769"/>
                <a:gd name="T76" fmla="+- 0 10130 10098"/>
                <a:gd name="T77" fmla="*/ T76 w 33"/>
                <a:gd name="T78" fmla="+- 0 6001 2161"/>
                <a:gd name="T79" fmla="*/ 6001 h 5769"/>
                <a:gd name="T80" fmla="+- 0 10130 10098"/>
                <a:gd name="T81" fmla="*/ T80 w 33"/>
                <a:gd name="T82" fmla="+- 0 5969 2161"/>
                <a:gd name="T83" fmla="*/ 5969 h 5769"/>
                <a:gd name="T84" fmla="+- 0 10098 10098"/>
                <a:gd name="T85" fmla="*/ T84 w 33"/>
                <a:gd name="T86" fmla="+- 0 5841 2161"/>
                <a:gd name="T87" fmla="*/ 5841 h 5769"/>
                <a:gd name="T88" fmla="+- 0 10098 10098"/>
                <a:gd name="T89" fmla="*/ T88 w 33"/>
                <a:gd name="T90" fmla="+- 0 5617 2161"/>
                <a:gd name="T91" fmla="*/ 5617 h 5769"/>
                <a:gd name="T92" fmla="+- 0 10130 10098"/>
                <a:gd name="T93" fmla="*/ T92 w 33"/>
                <a:gd name="T94" fmla="+- 0 5489 2161"/>
                <a:gd name="T95" fmla="*/ 5489 h 5769"/>
                <a:gd name="T96" fmla="+- 0 10130 10098"/>
                <a:gd name="T97" fmla="*/ T96 w 33"/>
                <a:gd name="T98" fmla="+- 0 5489 2161"/>
                <a:gd name="T99" fmla="*/ 5489 h 5769"/>
                <a:gd name="T100" fmla="+- 0 10130 10098"/>
                <a:gd name="T101" fmla="*/ T100 w 33"/>
                <a:gd name="T102" fmla="+- 0 5457 2161"/>
                <a:gd name="T103" fmla="*/ 5457 h 5769"/>
                <a:gd name="T104" fmla="+- 0 10098 10098"/>
                <a:gd name="T105" fmla="*/ T104 w 33"/>
                <a:gd name="T106" fmla="+- 0 5329 2161"/>
                <a:gd name="T107" fmla="*/ 5329 h 5769"/>
                <a:gd name="T108" fmla="+- 0 10098 10098"/>
                <a:gd name="T109" fmla="*/ T108 w 33"/>
                <a:gd name="T110" fmla="+- 0 5105 2161"/>
                <a:gd name="T111" fmla="*/ 5105 h 5769"/>
                <a:gd name="T112" fmla="+- 0 10130 10098"/>
                <a:gd name="T113" fmla="*/ T112 w 33"/>
                <a:gd name="T114" fmla="+- 0 4977 2161"/>
                <a:gd name="T115" fmla="*/ 4977 h 5769"/>
                <a:gd name="T116" fmla="+- 0 10130 10098"/>
                <a:gd name="T117" fmla="*/ T116 w 33"/>
                <a:gd name="T118" fmla="+- 0 4977 2161"/>
                <a:gd name="T119" fmla="*/ 4977 h 5769"/>
                <a:gd name="T120" fmla="+- 0 10130 10098"/>
                <a:gd name="T121" fmla="*/ T120 w 33"/>
                <a:gd name="T122" fmla="+- 0 4945 2161"/>
                <a:gd name="T123" fmla="*/ 4945 h 5769"/>
                <a:gd name="T124" fmla="+- 0 10098 10098"/>
                <a:gd name="T125" fmla="*/ T124 w 33"/>
                <a:gd name="T126" fmla="+- 0 4817 2161"/>
                <a:gd name="T127" fmla="*/ 4817 h 5769"/>
                <a:gd name="T128" fmla="+- 0 10098 10098"/>
                <a:gd name="T129" fmla="*/ T128 w 33"/>
                <a:gd name="T130" fmla="+- 0 4593 2161"/>
                <a:gd name="T131" fmla="*/ 4593 h 5769"/>
                <a:gd name="T132" fmla="+- 0 10130 10098"/>
                <a:gd name="T133" fmla="*/ T132 w 33"/>
                <a:gd name="T134" fmla="+- 0 4465 2161"/>
                <a:gd name="T135" fmla="*/ 4465 h 5769"/>
                <a:gd name="T136" fmla="+- 0 10130 10098"/>
                <a:gd name="T137" fmla="*/ T136 w 33"/>
                <a:gd name="T138" fmla="+- 0 4465 2161"/>
                <a:gd name="T139" fmla="*/ 4465 h 5769"/>
                <a:gd name="T140" fmla="+- 0 10130 10098"/>
                <a:gd name="T141" fmla="*/ T140 w 33"/>
                <a:gd name="T142" fmla="+- 0 4433 2161"/>
                <a:gd name="T143" fmla="*/ 4433 h 5769"/>
                <a:gd name="T144" fmla="+- 0 10098 10098"/>
                <a:gd name="T145" fmla="*/ T144 w 33"/>
                <a:gd name="T146" fmla="+- 0 4305 2161"/>
                <a:gd name="T147" fmla="*/ 4305 h 5769"/>
                <a:gd name="T148" fmla="+- 0 10098 10098"/>
                <a:gd name="T149" fmla="*/ T148 w 33"/>
                <a:gd name="T150" fmla="+- 0 4081 2161"/>
                <a:gd name="T151" fmla="*/ 4081 h 5769"/>
                <a:gd name="T152" fmla="+- 0 10130 10098"/>
                <a:gd name="T153" fmla="*/ T152 w 33"/>
                <a:gd name="T154" fmla="+- 0 3953 2161"/>
                <a:gd name="T155" fmla="*/ 3953 h 5769"/>
                <a:gd name="T156" fmla="+- 0 10130 10098"/>
                <a:gd name="T157" fmla="*/ T156 w 33"/>
                <a:gd name="T158" fmla="+- 0 3953 2161"/>
                <a:gd name="T159" fmla="*/ 3953 h 5769"/>
                <a:gd name="T160" fmla="+- 0 10130 10098"/>
                <a:gd name="T161" fmla="*/ T160 w 33"/>
                <a:gd name="T162" fmla="+- 0 3921 2161"/>
                <a:gd name="T163" fmla="*/ 3921 h 5769"/>
                <a:gd name="T164" fmla="+- 0 10098 10098"/>
                <a:gd name="T165" fmla="*/ T164 w 33"/>
                <a:gd name="T166" fmla="+- 0 3793 2161"/>
                <a:gd name="T167" fmla="*/ 3793 h 5769"/>
                <a:gd name="T168" fmla="+- 0 10098 10098"/>
                <a:gd name="T169" fmla="*/ T168 w 33"/>
                <a:gd name="T170" fmla="+- 0 3569 2161"/>
                <a:gd name="T171" fmla="*/ 3569 h 5769"/>
                <a:gd name="T172" fmla="+- 0 10130 10098"/>
                <a:gd name="T173" fmla="*/ T172 w 33"/>
                <a:gd name="T174" fmla="+- 0 3441 2161"/>
                <a:gd name="T175" fmla="*/ 3441 h 5769"/>
                <a:gd name="T176" fmla="+- 0 10130 10098"/>
                <a:gd name="T177" fmla="*/ T176 w 33"/>
                <a:gd name="T178" fmla="+- 0 3441 2161"/>
                <a:gd name="T179" fmla="*/ 3441 h 5769"/>
                <a:gd name="T180" fmla="+- 0 10130 10098"/>
                <a:gd name="T181" fmla="*/ T180 w 33"/>
                <a:gd name="T182" fmla="+- 0 3409 2161"/>
                <a:gd name="T183" fmla="*/ 3409 h 5769"/>
                <a:gd name="T184" fmla="+- 0 10098 10098"/>
                <a:gd name="T185" fmla="*/ T184 w 33"/>
                <a:gd name="T186" fmla="+- 0 3281 2161"/>
                <a:gd name="T187" fmla="*/ 3281 h 5769"/>
                <a:gd name="T188" fmla="+- 0 10098 10098"/>
                <a:gd name="T189" fmla="*/ T188 w 33"/>
                <a:gd name="T190" fmla="+- 0 3057 2161"/>
                <a:gd name="T191" fmla="*/ 3057 h 5769"/>
                <a:gd name="T192" fmla="+- 0 10130 10098"/>
                <a:gd name="T193" fmla="*/ T192 w 33"/>
                <a:gd name="T194" fmla="+- 0 2929 2161"/>
                <a:gd name="T195" fmla="*/ 2929 h 5769"/>
                <a:gd name="T196" fmla="+- 0 10130 10098"/>
                <a:gd name="T197" fmla="*/ T196 w 33"/>
                <a:gd name="T198" fmla="+- 0 2929 2161"/>
                <a:gd name="T199" fmla="*/ 2929 h 5769"/>
                <a:gd name="T200" fmla="+- 0 10130 10098"/>
                <a:gd name="T201" fmla="*/ T200 w 33"/>
                <a:gd name="T202" fmla="+- 0 2897 2161"/>
                <a:gd name="T203" fmla="*/ 2897 h 5769"/>
                <a:gd name="T204" fmla="+- 0 10098 10098"/>
                <a:gd name="T205" fmla="*/ T204 w 33"/>
                <a:gd name="T206" fmla="+- 0 2769 2161"/>
                <a:gd name="T207" fmla="*/ 2769 h 5769"/>
                <a:gd name="T208" fmla="+- 0 10098 10098"/>
                <a:gd name="T209" fmla="*/ T208 w 33"/>
                <a:gd name="T210" fmla="+- 0 2545 2161"/>
                <a:gd name="T211" fmla="*/ 2545 h 5769"/>
                <a:gd name="T212" fmla="+- 0 10130 10098"/>
                <a:gd name="T213" fmla="*/ T212 w 33"/>
                <a:gd name="T214" fmla="+- 0 2417 2161"/>
                <a:gd name="T215" fmla="*/ 2417 h 5769"/>
                <a:gd name="T216" fmla="+- 0 10130 10098"/>
                <a:gd name="T217" fmla="*/ T216 w 33"/>
                <a:gd name="T218" fmla="+- 0 2417 2161"/>
                <a:gd name="T219" fmla="*/ 2417 h 5769"/>
                <a:gd name="T220" fmla="+- 0 10130 10098"/>
                <a:gd name="T221" fmla="*/ T220 w 33"/>
                <a:gd name="T222" fmla="+- 0 2385 2161"/>
                <a:gd name="T223" fmla="*/ 2385 h 5769"/>
                <a:gd name="T224" fmla="+- 0 10098 10098"/>
                <a:gd name="T225" fmla="*/ T224 w 33"/>
                <a:gd name="T226" fmla="+- 0 2257 2161"/>
                <a:gd name="T227" fmla="*/ 2257 h 576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3" h="5769">
                  <a:moveTo>
                    <a:pt x="32" y="5760"/>
                  </a:moveTo>
                  <a:lnTo>
                    <a:pt x="0" y="5760"/>
                  </a:lnTo>
                  <a:lnTo>
                    <a:pt x="0" y="5768"/>
                  </a:lnTo>
                  <a:lnTo>
                    <a:pt x="32" y="5768"/>
                  </a:lnTo>
                  <a:lnTo>
                    <a:pt x="32" y="5760"/>
                  </a:lnTo>
                  <a:close/>
                  <a:moveTo>
                    <a:pt x="32" y="5632"/>
                  </a:moveTo>
                  <a:lnTo>
                    <a:pt x="0" y="5632"/>
                  </a:lnTo>
                  <a:lnTo>
                    <a:pt x="0" y="5728"/>
                  </a:lnTo>
                  <a:lnTo>
                    <a:pt x="32" y="5728"/>
                  </a:lnTo>
                  <a:lnTo>
                    <a:pt x="32" y="5632"/>
                  </a:lnTo>
                  <a:close/>
                  <a:moveTo>
                    <a:pt x="32" y="5504"/>
                  </a:moveTo>
                  <a:lnTo>
                    <a:pt x="0" y="5504"/>
                  </a:lnTo>
                  <a:lnTo>
                    <a:pt x="0" y="5600"/>
                  </a:lnTo>
                  <a:lnTo>
                    <a:pt x="32" y="5600"/>
                  </a:lnTo>
                  <a:lnTo>
                    <a:pt x="32" y="5504"/>
                  </a:lnTo>
                  <a:close/>
                  <a:moveTo>
                    <a:pt x="32" y="5376"/>
                  </a:moveTo>
                  <a:lnTo>
                    <a:pt x="0" y="5376"/>
                  </a:lnTo>
                  <a:lnTo>
                    <a:pt x="0" y="5472"/>
                  </a:lnTo>
                  <a:lnTo>
                    <a:pt x="32" y="5472"/>
                  </a:lnTo>
                  <a:lnTo>
                    <a:pt x="32" y="5376"/>
                  </a:lnTo>
                  <a:close/>
                  <a:moveTo>
                    <a:pt x="32" y="5248"/>
                  </a:moveTo>
                  <a:lnTo>
                    <a:pt x="0" y="5248"/>
                  </a:lnTo>
                  <a:lnTo>
                    <a:pt x="0" y="5344"/>
                  </a:lnTo>
                  <a:lnTo>
                    <a:pt x="32" y="5344"/>
                  </a:lnTo>
                  <a:lnTo>
                    <a:pt x="32" y="5248"/>
                  </a:lnTo>
                  <a:close/>
                  <a:moveTo>
                    <a:pt x="32" y="5120"/>
                  </a:moveTo>
                  <a:lnTo>
                    <a:pt x="0" y="5120"/>
                  </a:lnTo>
                  <a:lnTo>
                    <a:pt x="0" y="5216"/>
                  </a:lnTo>
                  <a:lnTo>
                    <a:pt x="32" y="5216"/>
                  </a:lnTo>
                  <a:lnTo>
                    <a:pt x="32" y="5120"/>
                  </a:lnTo>
                  <a:close/>
                  <a:moveTo>
                    <a:pt x="32" y="4992"/>
                  </a:moveTo>
                  <a:lnTo>
                    <a:pt x="0" y="4992"/>
                  </a:lnTo>
                  <a:lnTo>
                    <a:pt x="0" y="5088"/>
                  </a:lnTo>
                  <a:lnTo>
                    <a:pt x="32" y="5088"/>
                  </a:lnTo>
                  <a:lnTo>
                    <a:pt x="32" y="4992"/>
                  </a:lnTo>
                  <a:close/>
                  <a:moveTo>
                    <a:pt x="32" y="4864"/>
                  </a:moveTo>
                  <a:lnTo>
                    <a:pt x="0" y="4864"/>
                  </a:lnTo>
                  <a:lnTo>
                    <a:pt x="0" y="4960"/>
                  </a:lnTo>
                  <a:lnTo>
                    <a:pt x="32" y="4960"/>
                  </a:lnTo>
                  <a:lnTo>
                    <a:pt x="32" y="4864"/>
                  </a:lnTo>
                  <a:close/>
                  <a:moveTo>
                    <a:pt x="32" y="4736"/>
                  </a:moveTo>
                  <a:lnTo>
                    <a:pt x="0" y="4736"/>
                  </a:lnTo>
                  <a:lnTo>
                    <a:pt x="0" y="4832"/>
                  </a:lnTo>
                  <a:lnTo>
                    <a:pt x="32" y="4832"/>
                  </a:lnTo>
                  <a:lnTo>
                    <a:pt x="32" y="4736"/>
                  </a:lnTo>
                  <a:close/>
                  <a:moveTo>
                    <a:pt x="32" y="4608"/>
                  </a:moveTo>
                  <a:lnTo>
                    <a:pt x="0" y="4608"/>
                  </a:lnTo>
                  <a:lnTo>
                    <a:pt x="0" y="4704"/>
                  </a:lnTo>
                  <a:lnTo>
                    <a:pt x="32" y="4704"/>
                  </a:lnTo>
                  <a:lnTo>
                    <a:pt x="32" y="4608"/>
                  </a:lnTo>
                  <a:close/>
                  <a:moveTo>
                    <a:pt x="32" y="4480"/>
                  </a:moveTo>
                  <a:lnTo>
                    <a:pt x="0" y="4480"/>
                  </a:lnTo>
                  <a:lnTo>
                    <a:pt x="0" y="4576"/>
                  </a:lnTo>
                  <a:lnTo>
                    <a:pt x="32" y="4576"/>
                  </a:lnTo>
                  <a:lnTo>
                    <a:pt x="32" y="4480"/>
                  </a:lnTo>
                  <a:close/>
                  <a:moveTo>
                    <a:pt x="32" y="4352"/>
                  </a:moveTo>
                  <a:lnTo>
                    <a:pt x="0" y="4352"/>
                  </a:lnTo>
                  <a:lnTo>
                    <a:pt x="0" y="4448"/>
                  </a:lnTo>
                  <a:lnTo>
                    <a:pt x="32" y="4448"/>
                  </a:lnTo>
                  <a:lnTo>
                    <a:pt x="32" y="4352"/>
                  </a:lnTo>
                  <a:close/>
                  <a:moveTo>
                    <a:pt x="32" y="4224"/>
                  </a:moveTo>
                  <a:lnTo>
                    <a:pt x="0" y="4224"/>
                  </a:lnTo>
                  <a:lnTo>
                    <a:pt x="0" y="4320"/>
                  </a:lnTo>
                  <a:lnTo>
                    <a:pt x="32" y="4320"/>
                  </a:lnTo>
                  <a:lnTo>
                    <a:pt x="32" y="4224"/>
                  </a:lnTo>
                  <a:close/>
                  <a:moveTo>
                    <a:pt x="32" y="4096"/>
                  </a:moveTo>
                  <a:lnTo>
                    <a:pt x="0" y="4096"/>
                  </a:lnTo>
                  <a:lnTo>
                    <a:pt x="0" y="4192"/>
                  </a:lnTo>
                  <a:lnTo>
                    <a:pt x="32" y="4192"/>
                  </a:lnTo>
                  <a:lnTo>
                    <a:pt x="32" y="4096"/>
                  </a:lnTo>
                  <a:close/>
                  <a:moveTo>
                    <a:pt x="32" y="3968"/>
                  </a:moveTo>
                  <a:lnTo>
                    <a:pt x="0" y="3968"/>
                  </a:lnTo>
                  <a:lnTo>
                    <a:pt x="0" y="4064"/>
                  </a:lnTo>
                  <a:lnTo>
                    <a:pt x="32" y="4064"/>
                  </a:lnTo>
                  <a:lnTo>
                    <a:pt x="32" y="3968"/>
                  </a:lnTo>
                  <a:close/>
                  <a:moveTo>
                    <a:pt x="32" y="3840"/>
                  </a:moveTo>
                  <a:lnTo>
                    <a:pt x="0" y="3840"/>
                  </a:lnTo>
                  <a:lnTo>
                    <a:pt x="0" y="3936"/>
                  </a:lnTo>
                  <a:lnTo>
                    <a:pt x="32" y="3936"/>
                  </a:lnTo>
                  <a:lnTo>
                    <a:pt x="32" y="3840"/>
                  </a:lnTo>
                  <a:close/>
                  <a:moveTo>
                    <a:pt x="32" y="3712"/>
                  </a:moveTo>
                  <a:lnTo>
                    <a:pt x="0" y="3712"/>
                  </a:lnTo>
                  <a:lnTo>
                    <a:pt x="0" y="3808"/>
                  </a:lnTo>
                  <a:lnTo>
                    <a:pt x="32" y="3808"/>
                  </a:lnTo>
                  <a:lnTo>
                    <a:pt x="32" y="3712"/>
                  </a:lnTo>
                  <a:close/>
                  <a:moveTo>
                    <a:pt x="32" y="3584"/>
                  </a:moveTo>
                  <a:lnTo>
                    <a:pt x="0" y="3584"/>
                  </a:lnTo>
                  <a:lnTo>
                    <a:pt x="0" y="3680"/>
                  </a:lnTo>
                  <a:lnTo>
                    <a:pt x="32" y="3680"/>
                  </a:lnTo>
                  <a:lnTo>
                    <a:pt x="32" y="3584"/>
                  </a:lnTo>
                  <a:close/>
                  <a:moveTo>
                    <a:pt x="32" y="3456"/>
                  </a:moveTo>
                  <a:lnTo>
                    <a:pt x="0" y="3456"/>
                  </a:lnTo>
                  <a:lnTo>
                    <a:pt x="0" y="3552"/>
                  </a:lnTo>
                  <a:lnTo>
                    <a:pt x="32" y="3552"/>
                  </a:lnTo>
                  <a:lnTo>
                    <a:pt x="32" y="3456"/>
                  </a:lnTo>
                  <a:close/>
                  <a:moveTo>
                    <a:pt x="32" y="3328"/>
                  </a:moveTo>
                  <a:lnTo>
                    <a:pt x="0" y="3328"/>
                  </a:lnTo>
                  <a:lnTo>
                    <a:pt x="0" y="3424"/>
                  </a:lnTo>
                  <a:lnTo>
                    <a:pt x="32" y="3424"/>
                  </a:lnTo>
                  <a:lnTo>
                    <a:pt x="32" y="3328"/>
                  </a:lnTo>
                  <a:close/>
                  <a:moveTo>
                    <a:pt x="32" y="3200"/>
                  </a:moveTo>
                  <a:lnTo>
                    <a:pt x="0" y="3200"/>
                  </a:lnTo>
                  <a:lnTo>
                    <a:pt x="0" y="3296"/>
                  </a:lnTo>
                  <a:lnTo>
                    <a:pt x="32" y="3296"/>
                  </a:lnTo>
                  <a:lnTo>
                    <a:pt x="32" y="3200"/>
                  </a:lnTo>
                  <a:close/>
                  <a:moveTo>
                    <a:pt x="32" y="3072"/>
                  </a:moveTo>
                  <a:lnTo>
                    <a:pt x="0" y="3072"/>
                  </a:lnTo>
                  <a:lnTo>
                    <a:pt x="0" y="3168"/>
                  </a:lnTo>
                  <a:lnTo>
                    <a:pt x="32" y="3168"/>
                  </a:lnTo>
                  <a:lnTo>
                    <a:pt x="32" y="3072"/>
                  </a:lnTo>
                  <a:close/>
                  <a:moveTo>
                    <a:pt x="32" y="2944"/>
                  </a:moveTo>
                  <a:lnTo>
                    <a:pt x="0" y="2944"/>
                  </a:lnTo>
                  <a:lnTo>
                    <a:pt x="0" y="3040"/>
                  </a:lnTo>
                  <a:lnTo>
                    <a:pt x="32" y="3040"/>
                  </a:lnTo>
                  <a:lnTo>
                    <a:pt x="32" y="2944"/>
                  </a:lnTo>
                  <a:close/>
                  <a:moveTo>
                    <a:pt x="32" y="2816"/>
                  </a:moveTo>
                  <a:lnTo>
                    <a:pt x="0" y="2816"/>
                  </a:lnTo>
                  <a:lnTo>
                    <a:pt x="0" y="2912"/>
                  </a:lnTo>
                  <a:lnTo>
                    <a:pt x="32" y="2912"/>
                  </a:lnTo>
                  <a:lnTo>
                    <a:pt x="32" y="2816"/>
                  </a:lnTo>
                  <a:close/>
                  <a:moveTo>
                    <a:pt x="32" y="2688"/>
                  </a:moveTo>
                  <a:lnTo>
                    <a:pt x="0" y="2688"/>
                  </a:lnTo>
                  <a:lnTo>
                    <a:pt x="0" y="2784"/>
                  </a:lnTo>
                  <a:lnTo>
                    <a:pt x="32" y="2784"/>
                  </a:lnTo>
                  <a:lnTo>
                    <a:pt x="32" y="2688"/>
                  </a:lnTo>
                  <a:close/>
                  <a:moveTo>
                    <a:pt x="32" y="2560"/>
                  </a:moveTo>
                  <a:lnTo>
                    <a:pt x="0" y="2560"/>
                  </a:lnTo>
                  <a:lnTo>
                    <a:pt x="0" y="2656"/>
                  </a:lnTo>
                  <a:lnTo>
                    <a:pt x="32" y="2656"/>
                  </a:lnTo>
                  <a:lnTo>
                    <a:pt x="32" y="2560"/>
                  </a:lnTo>
                  <a:close/>
                  <a:moveTo>
                    <a:pt x="32" y="2432"/>
                  </a:moveTo>
                  <a:lnTo>
                    <a:pt x="0" y="2432"/>
                  </a:lnTo>
                  <a:lnTo>
                    <a:pt x="0" y="2528"/>
                  </a:lnTo>
                  <a:lnTo>
                    <a:pt x="32" y="2528"/>
                  </a:lnTo>
                  <a:lnTo>
                    <a:pt x="32" y="2432"/>
                  </a:lnTo>
                  <a:close/>
                  <a:moveTo>
                    <a:pt x="32" y="2304"/>
                  </a:moveTo>
                  <a:lnTo>
                    <a:pt x="0" y="2304"/>
                  </a:lnTo>
                  <a:lnTo>
                    <a:pt x="0" y="2400"/>
                  </a:lnTo>
                  <a:lnTo>
                    <a:pt x="32" y="2400"/>
                  </a:lnTo>
                  <a:lnTo>
                    <a:pt x="32" y="2304"/>
                  </a:lnTo>
                  <a:close/>
                  <a:moveTo>
                    <a:pt x="32" y="2176"/>
                  </a:moveTo>
                  <a:lnTo>
                    <a:pt x="0" y="2176"/>
                  </a:lnTo>
                  <a:lnTo>
                    <a:pt x="0" y="2272"/>
                  </a:lnTo>
                  <a:lnTo>
                    <a:pt x="32" y="2272"/>
                  </a:lnTo>
                  <a:lnTo>
                    <a:pt x="32" y="2176"/>
                  </a:lnTo>
                  <a:close/>
                  <a:moveTo>
                    <a:pt x="32" y="2048"/>
                  </a:moveTo>
                  <a:lnTo>
                    <a:pt x="0" y="2048"/>
                  </a:lnTo>
                  <a:lnTo>
                    <a:pt x="0" y="2144"/>
                  </a:lnTo>
                  <a:lnTo>
                    <a:pt x="32" y="2144"/>
                  </a:lnTo>
                  <a:lnTo>
                    <a:pt x="32" y="2048"/>
                  </a:lnTo>
                  <a:close/>
                  <a:moveTo>
                    <a:pt x="32" y="1920"/>
                  </a:moveTo>
                  <a:lnTo>
                    <a:pt x="0" y="1920"/>
                  </a:lnTo>
                  <a:lnTo>
                    <a:pt x="0" y="2016"/>
                  </a:lnTo>
                  <a:lnTo>
                    <a:pt x="32" y="2016"/>
                  </a:lnTo>
                  <a:lnTo>
                    <a:pt x="32" y="1920"/>
                  </a:lnTo>
                  <a:close/>
                  <a:moveTo>
                    <a:pt x="32" y="1792"/>
                  </a:moveTo>
                  <a:lnTo>
                    <a:pt x="0" y="1792"/>
                  </a:lnTo>
                  <a:lnTo>
                    <a:pt x="0" y="1888"/>
                  </a:lnTo>
                  <a:lnTo>
                    <a:pt x="32" y="1888"/>
                  </a:lnTo>
                  <a:lnTo>
                    <a:pt x="32" y="1792"/>
                  </a:lnTo>
                  <a:close/>
                  <a:moveTo>
                    <a:pt x="32" y="1664"/>
                  </a:moveTo>
                  <a:lnTo>
                    <a:pt x="0" y="1664"/>
                  </a:lnTo>
                  <a:lnTo>
                    <a:pt x="0" y="1760"/>
                  </a:lnTo>
                  <a:lnTo>
                    <a:pt x="32" y="1760"/>
                  </a:lnTo>
                  <a:lnTo>
                    <a:pt x="32" y="1664"/>
                  </a:lnTo>
                  <a:close/>
                  <a:moveTo>
                    <a:pt x="32" y="1536"/>
                  </a:moveTo>
                  <a:lnTo>
                    <a:pt x="0" y="1536"/>
                  </a:lnTo>
                  <a:lnTo>
                    <a:pt x="0" y="1632"/>
                  </a:lnTo>
                  <a:lnTo>
                    <a:pt x="32" y="1632"/>
                  </a:lnTo>
                  <a:lnTo>
                    <a:pt x="32" y="1536"/>
                  </a:lnTo>
                  <a:close/>
                  <a:moveTo>
                    <a:pt x="32" y="1408"/>
                  </a:moveTo>
                  <a:lnTo>
                    <a:pt x="0" y="1408"/>
                  </a:lnTo>
                  <a:lnTo>
                    <a:pt x="0" y="1504"/>
                  </a:lnTo>
                  <a:lnTo>
                    <a:pt x="32" y="1504"/>
                  </a:lnTo>
                  <a:lnTo>
                    <a:pt x="32" y="1408"/>
                  </a:lnTo>
                  <a:close/>
                  <a:moveTo>
                    <a:pt x="32" y="1280"/>
                  </a:moveTo>
                  <a:lnTo>
                    <a:pt x="0" y="1280"/>
                  </a:lnTo>
                  <a:lnTo>
                    <a:pt x="0" y="1376"/>
                  </a:lnTo>
                  <a:lnTo>
                    <a:pt x="32" y="1376"/>
                  </a:lnTo>
                  <a:lnTo>
                    <a:pt x="32" y="1280"/>
                  </a:lnTo>
                  <a:close/>
                  <a:moveTo>
                    <a:pt x="32" y="1152"/>
                  </a:moveTo>
                  <a:lnTo>
                    <a:pt x="0" y="1152"/>
                  </a:lnTo>
                  <a:lnTo>
                    <a:pt x="0" y="1248"/>
                  </a:lnTo>
                  <a:lnTo>
                    <a:pt x="32" y="1248"/>
                  </a:lnTo>
                  <a:lnTo>
                    <a:pt x="32" y="1152"/>
                  </a:lnTo>
                  <a:close/>
                  <a:moveTo>
                    <a:pt x="32" y="1024"/>
                  </a:moveTo>
                  <a:lnTo>
                    <a:pt x="0" y="1024"/>
                  </a:lnTo>
                  <a:lnTo>
                    <a:pt x="0" y="1120"/>
                  </a:lnTo>
                  <a:lnTo>
                    <a:pt x="32" y="1120"/>
                  </a:lnTo>
                  <a:lnTo>
                    <a:pt x="32" y="1024"/>
                  </a:lnTo>
                  <a:close/>
                  <a:moveTo>
                    <a:pt x="32" y="896"/>
                  </a:moveTo>
                  <a:lnTo>
                    <a:pt x="0" y="896"/>
                  </a:lnTo>
                  <a:lnTo>
                    <a:pt x="0" y="992"/>
                  </a:lnTo>
                  <a:lnTo>
                    <a:pt x="32" y="992"/>
                  </a:lnTo>
                  <a:lnTo>
                    <a:pt x="32" y="896"/>
                  </a:lnTo>
                  <a:close/>
                  <a:moveTo>
                    <a:pt x="32" y="768"/>
                  </a:moveTo>
                  <a:lnTo>
                    <a:pt x="0" y="768"/>
                  </a:lnTo>
                  <a:lnTo>
                    <a:pt x="0" y="864"/>
                  </a:lnTo>
                  <a:lnTo>
                    <a:pt x="32" y="864"/>
                  </a:lnTo>
                  <a:lnTo>
                    <a:pt x="32" y="768"/>
                  </a:lnTo>
                  <a:close/>
                  <a:moveTo>
                    <a:pt x="32" y="640"/>
                  </a:moveTo>
                  <a:lnTo>
                    <a:pt x="0" y="640"/>
                  </a:lnTo>
                  <a:lnTo>
                    <a:pt x="0" y="736"/>
                  </a:lnTo>
                  <a:lnTo>
                    <a:pt x="32" y="736"/>
                  </a:lnTo>
                  <a:lnTo>
                    <a:pt x="32" y="640"/>
                  </a:lnTo>
                  <a:close/>
                  <a:moveTo>
                    <a:pt x="32" y="512"/>
                  </a:moveTo>
                  <a:lnTo>
                    <a:pt x="0" y="512"/>
                  </a:lnTo>
                  <a:lnTo>
                    <a:pt x="0" y="608"/>
                  </a:lnTo>
                  <a:lnTo>
                    <a:pt x="32" y="608"/>
                  </a:lnTo>
                  <a:lnTo>
                    <a:pt x="32" y="512"/>
                  </a:lnTo>
                  <a:close/>
                  <a:moveTo>
                    <a:pt x="32" y="384"/>
                  </a:moveTo>
                  <a:lnTo>
                    <a:pt x="0" y="384"/>
                  </a:lnTo>
                  <a:lnTo>
                    <a:pt x="0" y="480"/>
                  </a:lnTo>
                  <a:lnTo>
                    <a:pt x="32" y="480"/>
                  </a:lnTo>
                  <a:lnTo>
                    <a:pt x="32" y="384"/>
                  </a:lnTo>
                  <a:close/>
                  <a:moveTo>
                    <a:pt x="32" y="256"/>
                  </a:moveTo>
                  <a:lnTo>
                    <a:pt x="0" y="256"/>
                  </a:lnTo>
                  <a:lnTo>
                    <a:pt x="0" y="352"/>
                  </a:lnTo>
                  <a:lnTo>
                    <a:pt x="32" y="352"/>
                  </a:lnTo>
                  <a:lnTo>
                    <a:pt x="32" y="256"/>
                  </a:lnTo>
                  <a:close/>
                  <a:moveTo>
                    <a:pt x="32" y="128"/>
                  </a:moveTo>
                  <a:lnTo>
                    <a:pt x="0" y="128"/>
                  </a:lnTo>
                  <a:lnTo>
                    <a:pt x="0" y="224"/>
                  </a:lnTo>
                  <a:lnTo>
                    <a:pt x="32" y="224"/>
                  </a:lnTo>
                  <a:lnTo>
                    <a:pt x="32" y="128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32" y="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29" name="AutoShape 51">
              <a:extLst>
                <a:ext uri="{FF2B5EF4-FFF2-40B4-BE49-F238E27FC236}">
                  <a16:creationId xmlns:a16="http://schemas.microsoft.com/office/drawing/2014/main" id="{8EC8327A-C164-45A7-A174-296D20A69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" y="2678"/>
              <a:ext cx="33" cy="5257"/>
            </a:xfrm>
            <a:custGeom>
              <a:avLst/>
              <a:gdLst>
                <a:gd name="T0" fmla="+- 0 7669 7637"/>
                <a:gd name="T1" fmla="*/ T0 w 33"/>
                <a:gd name="T2" fmla="+- 0 7935 2678"/>
                <a:gd name="T3" fmla="*/ 7935 h 5257"/>
                <a:gd name="T4" fmla="+- 0 7637 7637"/>
                <a:gd name="T5" fmla="*/ T4 w 33"/>
                <a:gd name="T6" fmla="+- 0 7895 2678"/>
                <a:gd name="T7" fmla="*/ 7895 h 5257"/>
                <a:gd name="T8" fmla="+- 0 7637 7637"/>
                <a:gd name="T9" fmla="*/ T8 w 33"/>
                <a:gd name="T10" fmla="+- 0 7671 2678"/>
                <a:gd name="T11" fmla="*/ 7671 h 5257"/>
                <a:gd name="T12" fmla="+- 0 7669 7637"/>
                <a:gd name="T13" fmla="*/ T12 w 33"/>
                <a:gd name="T14" fmla="+- 0 7543 2678"/>
                <a:gd name="T15" fmla="*/ 7543 h 5257"/>
                <a:gd name="T16" fmla="+- 0 7669 7637"/>
                <a:gd name="T17" fmla="*/ T16 w 33"/>
                <a:gd name="T18" fmla="+- 0 7543 2678"/>
                <a:gd name="T19" fmla="*/ 7543 h 5257"/>
                <a:gd name="T20" fmla="+- 0 7669 7637"/>
                <a:gd name="T21" fmla="*/ T20 w 33"/>
                <a:gd name="T22" fmla="+- 0 7511 2678"/>
                <a:gd name="T23" fmla="*/ 7511 h 5257"/>
                <a:gd name="T24" fmla="+- 0 7637 7637"/>
                <a:gd name="T25" fmla="*/ T24 w 33"/>
                <a:gd name="T26" fmla="+- 0 7383 2678"/>
                <a:gd name="T27" fmla="*/ 7383 h 5257"/>
                <a:gd name="T28" fmla="+- 0 7637 7637"/>
                <a:gd name="T29" fmla="*/ T28 w 33"/>
                <a:gd name="T30" fmla="+- 0 7159 2678"/>
                <a:gd name="T31" fmla="*/ 7159 h 5257"/>
                <a:gd name="T32" fmla="+- 0 7669 7637"/>
                <a:gd name="T33" fmla="*/ T32 w 33"/>
                <a:gd name="T34" fmla="+- 0 7031 2678"/>
                <a:gd name="T35" fmla="*/ 7031 h 5257"/>
                <a:gd name="T36" fmla="+- 0 7669 7637"/>
                <a:gd name="T37" fmla="*/ T36 w 33"/>
                <a:gd name="T38" fmla="+- 0 7031 2678"/>
                <a:gd name="T39" fmla="*/ 7031 h 5257"/>
                <a:gd name="T40" fmla="+- 0 7669 7637"/>
                <a:gd name="T41" fmla="*/ T40 w 33"/>
                <a:gd name="T42" fmla="+- 0 6999 2678"/>
                <a:gd name="T43" fmla="*/ 6999 h 5257"/>
                <a:gd name="T44" fmla="+- 0 7637 7637"/>
                <a:gd name="T45" fmla="*/ T44 w 33"/>
                <a:gd name="T46" fmla="+- 0 6871 2678"/>
                <a:gd name="T47" fmla="*/ 6871 h 5257"/>
                <a:gd name="T48" fmla="+- 0 7637 7637"/>
                <a:gd name="T49" fmla="*/ T48 w 33"/>
                <a:gd name="T50" fmla="+- 0 6647 2678"/>
                <a:gd name="T51" fmla="*/ 6647 h 5257"/>
                <a:gd name="T52" fmla="+- 0 7669 7637"/>
                <a:gd name="T53" fmla="*/ T52 w 33"/>
                <a:gd name="T54" fmla="+- 0 6519 2678"/>
                <a:gd name="T55" fmla="*/ 6519 h 5257"/>
                <a:gd name="T56" fmla="+- 0 7669 7637"/>
                <a:gd name="T57" fmla="*/ T56 w 33"/>
                <a:gd name="T58" fmla="+- 0 6519 2678"/>
                <a:gd name="T59" fmla="*/ 6519 h 5257"/>
                <a:gd name="T60" fmla="+- 0 7669 7637"/>
                <a:gd name="T61" fmla="*/ T60 w 33"/>
                <a:gd name="T62" fmla="+- 0 6487 2678"/>
                <a:gd name="T63" fmla="*/ 6487 h 5257"/>
                <a:gd name="T64" fmla="+- 0 7637 7637"/>
                <a:gd name="T65" fmla="*/ T64 w 33"/>
                <a:gd name="T66" fmla="+- 0 6359 2678"/>
                <a:gd name="T67" fmla="*/ 6359 h 5257"/>
                <a:gd name="T68" fmla="+- 0 7637 7637"/>
                <a:gd name="T69" fmla="*/ T68 w 33"/>
                <a:gd name="T70" fmla="+- 0 6135 2678"/>
                <a:gd name="T71" fmla="*/ 6135 h 5257"/>
                <a:gd name="T72" fmla="+- 0 7669 7637"/>
                <a:gd name="T73" fmla="*/ T72 w 33"/>
                <a:gd name="T74" fmla="+- 0 6007 2678"/>
                <a:gd name="T75" fmla="*/ 6007 h 5257"/>
                <a:gd name="T76" fmla="+- 0 7669 7637"/>
                <a:gd name="T77" fmla="*/ T76 w 33"/>
                <a:gd name="T78" fmla="+- 0 6007 2678"/>
                <a:gd name="T79" fmla="*/ 6007 h 5257"/>
                <a:gd name="T80" fmla="+- 0 7669 7637"/>
                <a:gd name="T81" fmla="*/ T80 w 33"/>
                <a:gd name="T82" fmla="+- 0 5975 2678"/>
                <a:gd name="T83" fmla="*/ 5975 h 5257"/>
                <a:gd name="T84" fmla="+- 0 7637 7637"/>
                <a:gd name="T85" fmla="*/ T84 w 33"/>
                <a:gd name="T86" fmla="+- 0 5847 2678"/>
                <a:gd name="T87" fmla="*/ 5847 h 5257"/>
                <a:gd name="T88" fmla="+- 0 7637 7637"/>
                <a:gd name="T89" fmla="*/ T88 w 33"/>
                <a:gd name="T90" fmla="+- 0 5623 2678"/>
                <a:gd name="T91" fmla="*/ 5623 h 5257"/>
                <a:gd name="T92" fmla="+- 0 7669 7637"/>
                <a:gd name="T93" fmla="*/ T92 w 33"/>
                <a:gd name="T94" fmla="+- 0 5495 2678"/>
                <a:gd name="T95" fmla="*/ 5495 h 5257"/>
                <a:gd name="T96" fmla="+- 0 7669 7637"/>
                <a:gd name="T97" fmla="*/ T96 w 33"/>
                <a:gd name="T98" fmla="+- 0 5495 2678"/>
                <a:gd name="T99" fmla="*/ 5495 h 5257"/>
                <a:gd name="T100" fmla="+- 0 7669 7637"/>
                <a:gd name="T101" fmla="*/ T100 w 33"/>
                <a:gd name="T102" fmla="+- 0 5463 2678"/>
                <a:gd name="T103" fmla="*/ 5463 h 5257"/>
                <a:gd name="T104" fmla="+- 0 7637 7637"/>
                <a:gd name="T105" fmla="*/ T104 w 33"/>
                <a:gd name="T106" fmla="+- 0 5335 2678"/>
                <a:gd name="T107" fmla="*/ 5335 h 5257"/>
                <a:gd name="T108" fmla="+- 0 7637 7637"/>
                <a:gd name="T109" fmla="*/ T108 w 33"/>
                <a:gd name="T110" fmla="+- 0 5111 2678"/>
                <a:gd name="T111" fmla="*/ 5111 h 5257"/>
                <a:gd name="T112" fmla="+- 0 7669 7637"/>
                <a:gd name="T113" fmla="*/ T112 w 33"/>
                <a:gd name="T114" fmla="+- 0 4983 2678"/>
                <a:gd name="T115" fmla="*/ 4983 h 5257"/>
                <a:gd name="T116" fmla="+- 0 7669 7637"/>
                <a:gd name="T117" fmla="*/ T116 w 33"/>
                <a:gd name="T118" fmla="+- 0 4983 2678"/>
                <a:gd name="T119" fmla="*/ 4983 h 5257"/>
                <a:gd name="T120" fmla="+- 0 7669 7637"/>
                <a:gd name="T121" fmla="*/ T120 w 33"/>
                <a:gd name="T122" fmla="+- 0 4951 2678"/>
                <a:gd name="T123" fmla="*/ 4951 h 5257"/>
                <a:gd name="T124" fmla="+- 0 7637 7637"/>
                <a:gd name="T125" fmla="*/ T124 w 33"/>
                <a:gd name="T126" fmla="+- 0 4823 2678"/>
                <a:gd name="T127" fmla="*/ 4823 h 5257"/>
                <a:gd name="T128" fmla="+- 0 7637 7637"/>
                <a:gd name="T129" fmla="*/ T128 w 33"/>
                <a:gd name="T130" fmla="+- 0 4598 2678"/>
                <a:gd name="T131" fmla="*/ 4598 h 5257"/>
                <a:gd name="T132" fmla="+- 0 7669 7637"/>
                <a:gd name="T133" fmla="*/ T132 w 33"/>
                <a:gd name="T134" fmla="+- 0 4470 2678"/>
                <a:gd name="T135" fmla="*/ 4470 h 5257"/>
                <a:gd name="T136" fmla="+- 0 7669 7637"/>
                <a:gd name="T137" fmla="*/ T136 w 33"/>
                <a:gd name="T138" fmla="+- 0 4470 2678"/>
                <a:gd name="T139" fmla="*/ 4470 h 5257"/>
                <a:gd name="T140" fmla="+- 0 7669 7637"/>
                <a:gd name="T141" fmla="*/ T140 w 33"/>
                <a:gd name="T142" fmla="+- 0 4438 2678"/>
                <a:gd name="T143" fmla="*/ 4438 h 5257"/>
                <a:gd name="T144" fmla="+- 0 7637 7637"/>
                <a:gd name="T145" fmla="*/ T144 w 33"/>
                <a:gd name="T146" fmla="+- 0 4310 2678"/>
                <a:gd name="T147" fmla="*/ 4310 h 5257"/>
                <a:gd name="T148" fmla="+- 0 7637 7637"/>
                <a:gd name="T149" fmla="*/ T148 w 33"/>
                <a:gd name="T150" fmla="+- 0 4086 2678"/>
                <a:gd name="T151" fmla="*/ 4086 h 5257"/>
                <a:gd name="T152" fmla="+- 0 7669 7637"/>
                <a:gd name="T153" fmla="*/ T152 w 33"/>
                <a:gd name="T154" fmla="+- 0 3958 2678"/>
                <a:gd name="T155" fmla="*/ 3958 h 5257"/>
                <a:gd name="T156" fmla="+- 0 7669 7637"/>
                <a:gd name="T157" fmla="*/ T156 w 33"/>
                <a:gd name="T158" fmla="+- 0 3958 2678"/>
                <a:gd name="T159" fmla="*/ 3958 h 5257"/>
                <a:gd name="T160" fmla="+- 0 7669 7637"/>
                <a:gd name="T161" fmla="*/ T160 w 33"/>
                <a:gd name="T162" fmla="+- 0 3926 2678"/>
                <a:gd name="T163" fmla="*/ 3926 h 5257"/>
                <a:gd name="T164" fmla="+- 0 7637 7637"/>
                <a:gd name="T165" fmla="*/ T164 w 33"/>
                <a:gd name="T166" fmla="+- 0 3798 2678"/>
                <a:gd name="T167" fmla="*/ 3798 h 5257"/>
                <a:gd name="T168" fmla="+- 0 7637 7637"/>
                <a:gd name="T169" fmla="*/ T168 w 33"/>
                <a:gd name="T170" fmla="+- 0 3574 2678"/>
                <a:gd name="T171" fmla="*/ 3574 h 5257"/>
                <a:gd name="T172" fmla="+- 0 7669 7637"/>
                <a:gd name="T173" fmla="*/ T172 w 33"/>
                <a:gd name="T174" fmla="+- 0 3446 2678"/>
                <a:gd name="T175" fmla="*/ 3446 h 5257"/>
                <a:gd name="T176" fmla="+- 0 7669 7637"/>
                <a:gd name="T177" fmla="*/ T176 w 33"/>
                <a:gd name="T178" fmla="+- 0 3446 2678"/>
                <a:gd name="T179" fmla="*/ 3446 h 5257"/>
                <a:gd name="T180" fmla="+- 0 7669 7637"/>
                <a:gd name="T181" fmla="*/ T180 w 33"/>
                <a:gd name="T182" fmla="+- 0 3414 2678"/>
                <a:gd name="T183" fmla="*/ 3414 h 5257"/>
                <a:gd name="T184" fmla="+- 0 7637 7637"/>
                <a:gd name="T185" fmla="*/ T184 w 33"/>
                <a:gd name="T186" fmla="+- 0 3286 2678"/>
                <a:gd name="T187" fmla="*/ 3286 h 5257"/>
                <a:gd name="T188" fmla="+- 0 7637 7637"/>
                <a:gd name="T189" fmla="*/ T188 w 33"/>
                <a:gd name="T190" fmla="+- 0 3062 2678"/>
                <a:gd name="T191" fmla="*/ 3062 h 5257"/>
                <a:gd name="T192" fmla="+- 0 7669 7637"/>
                <a:gd name="T193" fmla="*/ T192 w 33"/>
                <a:gd name="T194" fmla="+- 0 2934 2678"/>
                <a:gd name="T195" fmla="*/ 2934 h 5257"/>
                <a:gd name="T196" fmla="+- 0 7669 7637"/>
                <a:gd name="T197" fmla="*/ T196 w 33"/>
                <a:gd name="T198" fmla="+- 0 2934 2678"/>
                <a:gd name="T199" fmla="*/ 2934 h 5257"/>
                <a:gd name="T200" fmla="+- 0 7669 7637"/>
                <a:gd name="T201" fmla="*/ T200 w 33"/>
                <a:gd name="T202" fmla="+- 0 2902 2678"/>
                <a:gd name="T203" fmla="*/ 2902 h 5257"/>
                <a:gd name="T204" fmla="+- 0 7637 7637"/>
                <a:gd name="T205" fmla="*/ T204 w 33"/>
                <a:gd name="T206" fmla="+- 0 2774 2678"/>
                <a:gd name="T207" fmla="*/ 2774 h 525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</a:cxnLst>
              <a:rect l="0" t="0" r="r" b="b"/>
              <a:pathLst>
                <a:path w="33" h="5257">
                  <a:moveTo>
                    <a:pt x="32" y="5249"/>
                  </a:moveTo>
                  <a:lnTo>
                    <a:pt x="0" y="5249"/>
                  </a:lnTo>
                  <a:lnTo>
                    <a:pt x="0" y="5257"/>
                  </a:lnTo>
                  <a:lnTo>
                    <a:pt x="32" y="5257"/>
                  </a:lnTo>
                  <a:lnTo>
                    <a:pt x="32" y="5249"/>
                  </a:lnTo>
                  <a:close/>
                  <a:moveTo>
                    <a:pt x="32" y="5121"/>
                  </a:moveTo>
                  <a:lnTo>
                    <a:pt x="0" y="5121"/>
                  </a:lnTo>
                  <a:lnTo>
                    <a:pt x="0" y="5217"/>
                  </a:lnTo>
                  <a:lnTo>
                    <a:pt x="32" y="5217"/>
                  </a:lnTo>
                  <a:lnTo>
                    <a:pt x="32" y="5121"/>
                  </a:lnTo>
                  <a:close/>
                  <a:moveTo>
                    <a:pt x="32" y="4993"/>
                  </a:moveTo>
                  <a:lnTo>
                    <a:pt x="0" y="4993"/>
                  </a:lnTo>
                  <a:lnTo>
                    <a:pt x="0" y="5089"/>
                  </a:lnTo>
                  <a:lnTo>
                    <a:pt x="32" y="5089"/>
                  </a:lnTo>
                  <a:lnTo>
                    <a:pt x="32" y="4993"/>
                  </a:lnTo>
                  <a:close/>
                  <a:moveTo>
                    <a:pt x="32" y="4865"/>
                  </a:moveTo>
                  <a:lnTo>
                    <a:pt x="0" y="4865"/>
                  </a:lnTo>
                  <a:lnTo>
                    <a:pt x="0" y="4961"/>
                  </a:lnTo>
                  <a:lnTo>
                    <a:pt x="32" y="4961"/>
                  </a:lnTo>
                  <a:lnTo>
                    <a:pt x="32" y="4865"/>
                  </a:lnTo>
                  <a:close/>
                  <a:moveTo>
                    <a:pt x="32" y="4737"/>
                  </a:moveTo>
                  <a:lnTo>
                    <a:pt x="0" y="4737"/>
                  </a:lnTo>
                  <a:lnTo>
                    <a:pt x="0" y="4833"/>
                  </a:lnTo>
                  <a:lnTo>
                    <a:pt x="32" y="4833"/>
                  </a:lnTo>
                  <a:lnTo>
                    <a:pt x="32" y="4737"/>
                  </a:lnTo>
                  <a:close/>
                  <a:moveTo>
                    <a:pt x="32" y="4609"/>
                  </a:moveTo>
                  <a:lnTo>
                    <a:pt x="0" y="4609"/>
                  </a:lnTo>
                  <a:lnTo>
                    <a:pt x="0" y="4705"/>
                  </a:lnTo>
                  <a:lnTo>
                    <a:pt x="32" y="4705"/>
                  </a:lnTo>
                  <a:lnTo>
                    <a:pt x="32" y="4609"/>
                  </a:lnTo>
                  <a:close/>
                  <a:moveTo>
                    <a:pt x="32" y="4481"/>
                  </a:moveTo>
                  <a:lnTo>
                    <a:pt x="0" y="4481"/>
                  </a:lnTo>
                  <a:lnTo>
                    <a:pt x="0" y="4577"/>
                  </a:lnTo>
                  <a:lnTo>
                    <a:pt x="32" y="4577"/>
                  </a:lnTo>
                  <a:lnTo>
                    <a:pt x="32" y="4481"/>
                  </a:lnTo>
                  <a:close/>
                  <a:moveTo>
                    <a:pt x="32" y="4353"/>
                  </a:moveTo>
                  <a:lnTo>
                    <a:pt x="0" y="4353"/>
                  </a:lnTo>
                  <a:lnTo>
                    <a:pt x="0" y="4449"/>
                  </a:lnTo>
                  <a:lnTo>
                    <a:pt x="32" y="4449"/>
                  </a:lnTo>
                  <a:lnTo>
                    <a:pt x="32" y="4353"/>
                  </a:lnTo>
                  <a:close/>
                  <a:moveTo>
                    <a:pt x="32" y="4225"/>
                  </a:moveTo>
                  <a:lnTo>
                    <a:pt x="0" y="4225"/>
                  </a:lnTo>
                  <a:lnTo>
                    <a:pt x="0" y="4321"/>
                  </a:lnTo>
                  <a:lnTo>
                    <a:pt x="32" y="4321"/>
                  </a:lnTo>
                  <a:lnTo>
                    <a:pt x="32" y="4225"/>
                  </a:lnTo>
                  <a:close/>
                  <a:moveTo>
                    <a:pt x="32" y="4097"/>
                  </a:moveTo>
                  <a:lnTo>
                    <a:pt x="0" y="4097"/>
                  </a:lnTo>
                  <a:lnTo>
                    <a:pt x="0" y="4193"/>
                  </a:lnTo>
                  <a:lnTo>
                    <a:pt x="32" y="4193"/>
                  </a:lnTo>
                  <a:lnTo>
                    <a:pt x="32" y="4097"/>
                  </a:lnTo>
                  <a:close/>
                  <a:moveTo>
                    <a:pt x="32" y="3969"/>
                  </a:moveTo>
                  <a:lnTo>
                    <a:pt x="0" y="3969"/>
                  </a:lnTo>
                  <a:lnTo>
                    <a:pt x="0" y="4065"/>
                  </a:lnTo>
                  <a:lnTo>
                    <a:pt x="32" y="4065"/>
                  </a:lnTo>
                  <a:lnTo>
                    <a:pt x="32" y="3969"/>
                  </a:lnTo>
                  <a:close/>
                  <a:moveTo>
                    <a:pt x="32" y="3841"/>
                  </a:moveTo>
                  <a:lnTo>
                    <a:pt x="0" y="3841"/>
                  </a:lnTo>
                  <a:lnTo>
                    <a:pt x="0" y="3937"/>
                  </a:lnTo>
                  <a:lnTo>
                    <a:pt x="32" y="3937"/>
                  </a:lnTo>
                  <a:lnTo>
                    <a:pt x="32" y="3841"/>
                  </a:lnTo>
                  <a:close/>
                  <a:moveTo>
                    <a:pt x="32" y="3713"/>
                  </a:moveTo>
                  <a:lnTo>
                    <a:pt x="0" y="3713"/>
                  </a:lnTo>
                  <a:lnTo>
                    <a:pt x="0" y="3809"/>
                  </a:lnTo>
                  <a:lnTo>
                    <a:pt x="32" y="3809"/>
                  </a:lnTo>
                  <a:lnTo>
                    <a:pt x="32" y="3713"/>
                  </a:lnTo>
                  <a:close/>
                  <a:moveTo>
                    <a:pt x="32" y="3585"/>
                  </a:moveTo>
                  <a:lnTo>
                    <a:pt x="0" y="3585"/>
                  </a:lnTo>
                  <a:lnTo>
                    <a:pt x="0" y="3681"/>
                  </a:lnTo>
                  <a:lnTo>
                    <a:pt x="32" y="3681"/>
                  </a:lnTo>
                  <a:lnTo>
                    <a:pt x="32" y="3585"/>
                  </a:lnTo>
                  <a:close/>
                  <a:moveTo>
                    <a:pt x="32" y="3457"/>
                  </a:moveTo>
                  <a:lnTo>
                    <a:pt x="0" y="3457"/>
                  </a:lnTo>
                  <a:lnTo>
                    <a:pt x="0" y="3553"/>
                  </a:lnTo>
                  <a:lnTo>
                    <a:pt x="32" y="3553"/>
                  </a:lnTo>
                  <a:lnTo>
                    <a:pt x="32" y="3457"/>
                  </a:lnTo>
                  <a:close/>
                  <a:moveTo>
                    <a:pt x="32" y="3329"/>
                  </a:moveTo>
                  <a:lnTo>
                    <a:pt x="0" y="3329"/>
                  </a:lnTo>
                  <a:lnTo>
                    <a:pt x="0" y="3425"/>
                  </a:lnTo>
                  <a:lnTo>
                    <a:pt x="32" y="3425"/>
                  </a:lnTo>
                  <a:lnTo>
                    <a:pt x="32" y="3329"/>
                  </a:lnTo>
                  <a:close/>
                  <a:moveTo>
                    <a:pt x="32" y="3201"/>
                  </a:moveTo>
                  <a:lnTo>
                    <a:pt x="0" y="3201"/>
                  </a:lnTo>
                  <a:lnTo>
                    <a:pt x="0" y="3297"/>
                  </a:lnTo>
                  <a:lnTo>
                    <a:pt x="32" y="3297"/>
                  </a:lnTo>
                  <a:lnTo>
                    <a:pt x="32" y="3201"/>
                  </a:lnTo>
                  <a:close/>
                  <a:moveTo>
                    <a:pt x="32" y="3073"/>
                  </a:moveTo>
                  <a:lnTo>
                    <a:pt x="0" y="3073"/>
                  </a:lnTo>
                  <a:lnTo>
                    <a:pt x="0" y="3169"/>
                  </a:lnTo>
                  <a:lnTo>
                    <a:pt x="32" y="3169"/>
                  </a:lnTo>
                  <a:lnTo>
                    <a:pt x="32" y="3073"/>
                  </a:lnTo>
                  <a:close/>
                  <a:moveTo>
                    <a:pt x="32" y="2945"/>
                  </a:moveTo>
                  <a:lnTo>
                    <a:pt x="0" y="2945"/>
                  </a:lnTo>
                  <a:lnTo>
                    <a:pt x="0" y="3041"/>
                  </a:lnTo>
                  <a:lnTo>
                    <a:pt x="32" y="3041"/>
                  </a:lnTo>
                  <a:lnTo>
                    <a:pt x="32" y="2945"/>
                  </a:lnTo>
                  <a:close/>
                  <a:moveTo>
                    <a:pt x="32" y="2817"/>
                  </a:moveTo>
                  <a:lnTo>
                    <a:pt x="0" y="2817"/>
                  </a:lnTo>
                  <a:lnTo>
                    <a:pt x="0" y="2913"/>
                  </a:lnTo>
                  <a:lnTo>
                    <a:pt x="32" y="2913"/>
                  </a:lnTo>
                  <a:lnTo>
                    <a:pt x="32" y="2817"/>
                  </a:lnTo>
                  <a:close/>
                  <a:moveTo>
                    <a:pt x="32" y="2689"/>
                  </a:moveTo>
                  <a:lnTo>
                    <a:pt x="0" y="2689"/>
                  </a:lnTo>
                  <a:lnTo>
                    <a:pt x="0" y="2785"/>
                  </a:lnTo>
                  <a:lnTo>
                    <a:pt x="32" y="2785"/>
                  </a:lnTo>
                  <a:lnTo>
                    <a:pt x="32" y="2689"/>
                  </a:lnTo>
                  <a:close/>
                  <a:moveTo>
                    <a:pt x="32" y="2561"/>
                  </a:moveTo>
                  <a:lnTo>
                    <a:pt x="0" y="2561"/>
                  </a:lnTo>
                  <a:lnTo>
                    <a:pt x="0" y="2657"/>
                  </a:lnTo>
                  <a:lnTo>
                    <a:pt x="32" y="2657"/>
                  </a:lnTo>
                  <a:lnTo>
                    <a:pt x="32" y="2561"/>
                  </a:lnTo>
                  <a:close/>
                  <a:moveTo>
                    <a:pt x="32" y="2433"/>
                  </a:moveTo>
                  <a:lnTo>
                    <a:pt x="0" y="2433"/>
                  </a:lnTo>
                  <a:lnTo>
                    <a:pt x="0" y="2529"/>
                  </a:lnTo>
                  <a:lnTo>
                    <a:pt x="32" y="2529"/>
                  </a:lnTo>
                  <a:lnTo>
                    <a:pt x="32" y="2433"/>
                  </a:lnTo>
                  <a:close/>
                  <a:moveTo>
                    <a:pt x="32" y="2305"/>
                  </a:moveTo>
                  <a:lnTo>
                    <a:pt x="0" y="2305"/>
                  </a:lnTo>
                  <a:lnTo>
                    <a:pt x="0" y="2401"/>
                  </a:lnTo>
                  <a:lnTo>
                    <a:pt x="32" y="2401"/>
                  </a:lnTo>
                  <a:lnTo>
                    <a:pt x="32" y="2305"/>
                  </a:lnTo>
                  <a:close/>
                  <a:moveTo>
                    <a:pt x="32" y="2177"/>
                  </a:moveTo>
                  <a:lnTo>
                    <a:pt x="0" y="2177"/>
                  </a:lnTo>
                  <a:lnTo>
                    <a:pt x="0" y="2273"/>
                  </a:lnTo>
                  <a:lnTo>
                    <a:pt x="32" y="2273"/>
                  </a:lnTo>
                  <a:lnTo>
                    <a:pt x="32" y="2177"/>
                  </a:lnTo>
                  <a:close/>
                  <a:moveTo>
                    <a:pt x="32" y="2048"/>
                  </a:moveTo>
                  <a:lnTo>
                    <a:pt x="0" y="2048"/>
                  </a:lnTo>
                  <a:lnTo>
                    <a:pt x="0" y="2145"/>
                  </a:lnTo>
                  <a:lnTo>
                    <a:pt x="32" y="2145"/>
                  </a:lnTo>
                  <a:lnTo>
                    <a:pt x="32" y="2048"/>
                  </a:lnTo>
                  <a:close/>
                  <a:moveTo>
                    <a:pt x="32" y="1920"/>
                  </a:moveTo>
                  <a:lnTo>
                    <a:pt x="0" y="1920"/>
                  </a:lnTo>
                  <a:lnTo>
                    <a:pt x="0" y="2016"/>
                  </a:lnTo>
                  <a:lnTo>
                    <a:pt x="32" y="2016"/>
                  </a:lnTo>
                  <a:lnTo>
                    <a:pt x="32" y="1920"/>
                  </a:lnTo>
                  <a:close/>
                  <a:moveTo>
                    <a:pt x="32" y="1792"/>
                  </a:moveTo>
                  <a:lnTo>
                    <a:pt x="0" y="1792"/>
                  </a:lnTo>
                  <a:lnTo>
                    <a:pt x="0" y="1888"/>
                  </a:lnTo>
                  <a:lnTo>
                    <a:pt x="32" y="1888"/>
                  </a:lnTo>
                  <a:lnTo>
                    <a:pt x="32" y="1792"/>
                  </a:lnTo>
                  <a:close/>
                  <a:moveTo>
                    <a:pt x="32" y="1664"/>
                  </a:moveTo>
                  <a:lnTo>
                    <a:pt x="0" y="1664"/>
                  </a:lnTo>
                  <a:lnTo>
                    <a:pt x="0" y="1760"/>
                  </a:lnTo>
                  <a:lnTo>
                    <a:pt x="32" y="1760"/>
                  </a:lnTo>
                  <a:lnTo>
                    <a:pt x="32" y="1664"/>
                  </a:lnTo>
                  <a:close/>
                  <a:moveTo>
                    <a:pt x="32" y="1536"/>
                  </a:moveTo>
                  <a:lnTo>
                    <a:pt x="0" y="1536"/>
                  </a:lnTo>
                  <a:lnTo>
                    <a:pt x="0" y="1632"/>
                  </a:lnTo>
                  <a:lnTo>
                    <a:pt x="32" y="1632"/>
                  </a:lnTo>
                  <a:lnTo>
                    <a:pt x="32" y="1536"/>
                  </a:lnTo>
                  <a:close/>
                  <a:moveTo>
                    <a:pt x="32" y="1408"/>
                  </a:moveTo>
                  <a:lnTo>
                    <a:pt x="0" y="1408"/>
                  </a:lnTo>
                  <a:lnTo>
                    <a:pt x="0" y="1504"/>
                  </a:lnTo>
                  <a:lnTo>
                    <a:pt x="32" y="1504"/>
                  </a:lnTo>
                  <a:lnTo>
                    <a:pt x="32" y="1408"/>
                  </a:lnTo>
                  <a:close/>
                  <a:moveTo>
                    <a:pt x="32" y="1280"/>
                  </a:moveTo>
                  <a:lnTo>
                    <a:pt x="0" y="1280"/>
                  </a:lnTo>
                  <a:lnTo>
                    <a:pt x="0" y="1376"/>
                  </a:lnTo>
                  <a:lnTo>
                    <a:pt x="32" y="1376"/>
                  </a:lnTo>
                  <a:lnTo>
                    <a:pt x="32" y="1280"/>
                  </a:lnTo>
                  <a:close/>
                  <a:moveTo>
                    <a:pt x="32" y="1152"/>
                  </a:moveTo>
                  <a:lnTo>
                    <a:pt x="0" y="1152"/>
                  </a:lnTo>
                  <a:lnTo>
                    <a:pt x="0" y="1248"/>
                  </a:lnTo>
                  <a:lnTo>
                    <a:pt x="32" y="1248"/>
                  </a:lnTo>
                  <a:lnTo>
                    <a:pt x="32" y="1152"/>
                  </a:lnTo>
                  <a:close/>
                  <a:moveTo>
                    <a:pt x="32" y="1024"/>
                  </a:moveTo>
                  <a:lnTo>
                    <a:pt x="0" y="1024"/>
                  </a:lnTo>
                  <a:lnTo>
                    <a:pt x="0" y="1120"/>
                  </a:lnTo>
                  <a:lnTo>
                    <a:pt x="32" y="1120"/>
                  </a:lnTo>
                  <a:lnTo>
                    <a:pt x="32" y="1024"/>
                  </a:lnTo>
                  <a:close/>
                  <a:moveTo>
                    <a:pt x="32" y="896"/>
                  </a:moveTo>
                  <a:lnTo>
                    <a:pt x="0" y="896"/>
                  </a:lnTo>
                  <a:lnTo>
                    <a:pt x="0" y="992"/>
                  </a:lnTo>
                  <a:lnTo>
                    <a:pt x="32" y="992"/>
                  </a:lnTo>
                  <a:lnTo>
                    <a:pt x="32" y="896"/>
                  </a:lnTo>
                  <a:close/>
                  <a:moveTo>
                    <a:pt x="32" y="768"/>
                  </a:moveTo>
                  <a:lnTo>
                    <a:pt x="0" y="768"/>
                  </a:lnTo>
                  <a:lnTo>
                    <a:pt x="0" y="864"/>
                  </a:lnTo>
                  <a:lnTo>
                    <a:pt x="32" y="864"/>
                  </a:lnTo>
                  <a:lnTo>
                    <a:pt x="32" y="768"/>
                  </a:lnTo>
                  <a:close/>
                  <a:moveTo>
                    <a:pt x="32" y="640"/>
                  </a:moveTo>
                  <a:lnTo>
                    <a:pt x="0" y="640"/>
                  </a:lnTo>
                  <a:lnTo>
                    <a:pt x="0" y="736"/>
                  </a:lnTo>
                  <a:lnTo>
                    <a:pt x="32" y="736"/>
                  </a:lnTo>
                  <a:lnTo>
                    <a:pt x="32" y="640"/>
                  </a:lnTo>
                  <a:close/>
                  <a:moveTo>
                    <a:pt x="32" y="512"/>
                  </a:moveTo>
                  <a:lnTo>
                    <a:pt x="0" y="512"/>
                  </a:lnTo>
                  <a:lnTo>
                    <a:pt x="0" y="608"/>
                  </a:lnTo>
                  <a:lnTo>
                    <a:pt x="32" y="608"/>
                  </a:lnTo>
                  <a:lnTo>
                    <a:pt x="32" y="512"/>
                  </a:lnTo>
                  <a:close/>
                  <a:moveTo>
                    <a:pt x="32" y="384"/>
                  </a:moveTo>
                  <a:lnTo>
                    <a:pt x="0" y="384"/>
                  </a:lnTo>
                  <a:lnTo>
                    <a:pt x="0" y="480"/>
                  </a:lnTo>
                  <a:lnTo>
                    <a:pt x="32" y="480"/>
                  </a:lnTo>
                  <a:lnTo>
                    <a:pt x="32" y="384"/>
                  </a:lnTo>
                  <a:close/>
                  <a:moveTo>
                    <a:pt x="32" y="256"/>
                  </a:moveTo>
                  <a:lnTo>
                    <a:pt x="0" y="256"/>
                  </a:lnTo>
                  <a:lnTo>
                    <a:pt x="0" y="352"/>
                  </a:lnTo>
                  <a:lnTo>
                    <a:pt x="32" y="352"/>
                  </a:lnTo>
                  <a:lnTo>
                    <a:pt x="32" y="256"/>
                  </a:lnTo>
                  <a:close/>
                  <a:moveTo>
                    <a:pt x="32" y="128"/>
                  </a:moveTo>
                  <a:lnTo>
                    <a:pt x="0" y="128"/>
                  </a:lnTo>
                  <a:lnTo>
                    <a:pt x="0" y="224"/>
                  </a:lnTo>
                  <a:lnTo>
                    <a:pt x="32" y="224"/>
                  </a:lnTo>
                  <a:lnTo>
                    <a:pt x="32" y="128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32" y="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30" name="Freeform 50">
              <a:extLst>
                <a:ext uri="{FF2B5EF4-FFF2-40B4-BE49-F238E27FC236}">
                  <a16:creationId xmlns:a16="http://schemas.microsoft.com/office/drawing/2014/main" id="{CA69C79A-8BF4-45CF-8961-CBD4AE228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9" y="4919"/>
              <a:ext cx="1952" cy="500"/>
            </a:xfrm>
            <a:custGeom>
              <a:avLst/>
              <a:gdLst>
                <a:gd name="T0" fmla="+- 0 8059 8059"/>
                <a:gd name="T1" fmla="*/ T0 w 1952"/>
                <a:gd name="T2" fmla="+- 0 5003 4919"/>
                <a:gd name="T3" fmla="*/ 5003 h 500"/>
                <a:gd name="T4" fmla="+- 0 8066 8059"/>
                <a:gd name="T5" fmla="*/ T4 w 1952"/>
                <a:gd name="T6" fmla="+- 0 4970 4919"/>
                <a:gd name="T7" fmla="*/ 4970 h 500"/>
                <a:gd name="T8" fmla="+- 0 8084 8059"/>
                <a:gd name="T9" fmla="*/ T8 w 1952"/>
                <a:gd name="T10" fmla="+- 0 4944 4919"/>
                <a:gd name="T11" fmla="*/ 4944 h 500"/>
                <a:gd name="T12" fmla="+- 0 8110 8059"/>
                <a:gd name="T13" fmla="*/ T12 w 1952"/>
                <a:gd name="T14" fmla="+- 0 4926 4919"/>
                <a:gd name="T15" fmla="*/ 4926 h 500"/>
                <a:gd name="T16" fmla="+- 0 8143 8059"/>
                <a:gd name="T17" fmla="*/ T16 w 1952"/>
                <a:gd name="T18" fmla="+- 0 4919 4919"/>
                <a:gd name="T19" fmla="*/ 4919 h 500"/>
                <a:gd name="T20" fmla="+- 0 9928 8059"/>
                <a:gd name="T21" fmla="*/ T20 w 1952"/>
                <a:gd name="T22" fmla="+- 0 4919 4919"/>
                <a:gd name="T23" fmla="*/ 4919 h 500"/>
                <a:gd name="T24" fmla="+- 0 9987 8059"/>
                <a:gd name="T25" fmla="*/ T24 w 1952"/>
                <a:gd name="T26" fmla="+- 0 4944 4919"/>
                <a:gd name="T27" fmla="*/ 4944 h 500"/>
                <a:gd name="T28" fmla="+- 0 10011 8059"/>
                <a:gd name="T29" fmla="*/ T28 w 1952"/>
                <a:gd name="T30" fmla="+- 0 5003 4919"/>
                <a:gd name="T31" fmla="*/ 5003 h 500"/>
                <a:gd name="T32" fmla="+- 0 10011 8059"/>
                <a:gd name="T33" fmla="*/ T32 w 1952"/>
                <a:gd name="T34" fmla="+- 0 5335 4919"/>
                <a:gd name="T35" fmla="*/ 5335 h 500"/>
                <a:gd name="T36" fmla="+- 0 10005 8059"/>
                <a:gd name="T37" fmla="*/ T36 w 1952"/>
                <a:gd name="T38" fmla="+- 0 5368 4919"/>
                <a:gd name="T39" fmla="*/ 5368 h 500"/>
                <a:gd name="T40" fmla="+- 0 9987 8059"/>
                <a:gd name="T41" fmla="*/ T40 w 1952"/>
                <a:gd name="T42" fmla="+- 0 5394 4919"/>
                <a:gd name="T43" fmla="*/ 5394 h 500"/>
                <a:gd name="T44" fmla="+- 0 9960 8059"/>
                <a:gd name="T45" fmla="*/ T44 w 1952"/>
                <a:gd name="T46" fmla="+- 0 5412 4919"/>
                <a:gd name="T47" fmla="*/ 5412 h 500"/>
                <a:gd name="T48" fmla="+- 0 9928 8059"/>
                <a:gd name="T49" fmla="*/ T48 w 1952"/>
                <a:gd name="T50" fmla="+- 0 5419 4919"/>
                <a:gd name="T51" fmla="*/ 5419 h 500"/>
                <a:gd name="T52" fmla="+- 0 8143 8059"/>
                <a:gd name="T53" fmla="*/ T52 w 1952"/>
                <a:gd name="T54" fmla="+- 0 5419 4919"/>
                <a:gd name="T55" fmla="*/ 5419 h 500"/>
                <a:gd name="T56" fmla="+- 0 8084 8059"/>
                <a:gd name="T57" fmla="*/ T56 w 1952"/>
                <a:gd name="T58" fmla="+- 0 5394 4919"/>
                <a:gd name="T59" fmla="*/ 5394 h 500"/>
                <a:gd name="T60" fmla="+- 0 8059 8059"/>
                <a:gd name="T61" fmla="*/ T60 w 1952"/>
                <a:gd name="T62" fmla="+- 0 5335 4919"/>
                <a:gd name="T63" fmla="*/ 5335 h 500"/>
                <a:gd name="T64" fmla="+- 0 8059 8059"/>
                <a:gd name="T65" fmla="*/ T64 w 1952"/>
                <a:gd name="T66" fmla="+- 0 5003 4919"/>
                <a:gd name="T67" fmla="*/ 5003 h 5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952" h="500">
                  <a:moveTo>
                    <a:pt x="0" y="84"/>
                  </a:moveTo>
                  <a:lnTo>
                    <a:pt x="7" y="51"/>
                  </a:lnTo>
                  <a:lnTo>
                    <a:pt x="25" y="25"/>
                  </a:lnTo>
                  <a:lnTo>
                    <a:pt x="51" y="7"/>
                  </a:lnTo>
                  <a:lnTo>
                    <a:pt x="84" y="0"/>
                  </a:lnTo>
                  <a:lnTo>
                    <a:pt x="1869" y="0"/>
                  </a:lnTo>
                  <a:lnTo>
                    <a:pt x="1928" y="25"/>
                  </a:lnTo>
                  <a:lnTo>
                    <a:pt x="1952" y="84"/>
                  </a:lnTo>
                  <a:lnTo>
                    <a:pt x="1952" y="416"/>
                  </a:lnTo>
                  <a:lnTo>
                    <a:pt x="1946" y="449"/>
                  </a:lnTo>
                  <a:lnTo>
                    <a:pt x="1928" y="475"/>
                  </a:lnTo>
                  <a:lnTo>
                    <a:pt x="1901" y="493"/>
                  </a:lnTo>
                  <a:lnTo>
                    <a:pt x="1869" y="500"/>
                  </a:lnTo>
                  <a:lnTo>
                    <a:pt x="84" y="500"/>
                  </a:lnTo>
                  <a:lnTo>
                    <a:pt x="25" y="475"/>
                  </a:lnTo>
                  <a:lnTo>
                    <a:pt x="0" y="416"/>
                  </a:lnTo>
                  <a:lnTo>
                    <a:pt x="0" y="84"/>
                  </a:lnTo>
                  <a:close/>
                </a:path>
              </a:pathLst>
            </a:custGeom>
            <a:noFill/>
            <a:ln w="762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31" name="AutoShape 49">
              <a:extLst>
                <a:ext uri="{FF2B5EF4-FFF2-40B4-BE49-F238E27FC236}">
                  <a16:creationId xmlns:a16="http://schemas.microsoft.com/office/drawing/2014/main" id="{E96A5749-04D8-411E-A55C-20492664B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4" y="1709"/>
              <a:ext cx="2429" cy="318"/>
            </a:xfrm>
            <a:custGeom>
              <a:avLst/>
              <a:gdLst>
                <a:gd name="T0" fmla="+- 0 12616 12615"/>
                <a:gd name="T1" fmla="*/ T0 w 2429"/>
                <a:gd name="T2" fmla="+- 0 1758 1709"/>
                <a:gd name="T3" fmla="*/ 1758 h 318"/>
                <a:gd name="T4" fmla="+- 0 12663 12615"/>
                <a:gd name="T5" fmla="*/ T4 w 2429"/>
                <a:gd name="T6" fmla="+- 0 2026 1709"/>
                <a:gd name="T7" fmla="*/ 2026 h 318"/>
                <a:gd name="T8" fmla="+- 0 12672 12615"/>
                <a:gd name="T9" fmla="*/ T8 w 2429"/>
                <a:gd name="T10" fmla="+- 0 2003 1709"/>
                <a:gd name="T11" fmla="*/ 2003 h 318"/>
                <a:gd name="T12" fmla="+- 0 12656 12615"/>
                <a:gd name="T13" fmla="*/ T12 w 2429"/>
                <a:gd name="T14" fmla="+- 0 1998 1709"/>
                <a:gd name="T15" fmla="*/ 1998 h 318"/>
                <a:gd name="T16" fmla="+- 0 12644 12615"/>
                <a:gd name="T17" fmla="*/ T16 w 2429"/>
                <a:gd name="T18" fmla="+- 0 1986 1709"/>
                <a:gd name="T19" fmla="*/ 1986 h 318"/>
                <a:gd name="T20" fmla="+- 0 12639 12615"/>
                <a:gd name="T21" fmla="*/ T20 w 2429"/>
                <a:gd name="T22" fmla="+- 0 1973 1709"/>
                <a:gd name="T23" fmla="*/ 1973 h 318"/>
                <a:gd name="T24" fmla="+- 0 12641 12615"/>
                <a:gd name="T25" fmla="*/ T24 w 2429"/>
                <a:gd name="T26" fmla="+- 0 1757 1709"/>
                <a:gd name="T27" fmla="*/ 1757 h 318"/>
                <a:gd name="T28" fmla="+- 0 12650 12615"/>
                <a:gd name="T29" fmla="*/ T28 w 2429"/>
                <a:gd name="T30" fmla="+- 0 1743 1709"/>
                <a:gd name="T31" fmla="*/ 1743 h 318"/>
                <a:gd name="T32" fmla="+- 0 12663 12615"/>
                <a:gd name="T33" fmla="*/ T32 w 2429"/>
                <a:gd name="T34" fmla="+- 0 1736 1709"/>
                <a:gd name="T35" fmla="*/ 1736 h 318"/>
                <a:gd name="T36" fmla="+- 0 15006 12615"/>
                <a:gd name="T37" fmla="*/ T36 w 2429"/>
                <a:gd name="T38" fmla="+- 0 1714 1709"/>
                <a:gd name="T39" fmla="*/ 1714 h 318"/>
                <a:gd name="T40" fmla="+- 0 14981 12615"/>
                <a:gd name="T41" fmla="*/ T40 w 2429"/>
                <a:gd name="T42" fmla="+- 0 2003 1709"/>
                <a:gd name="T43" fmla="*/ 2003 h 318"/>
                <a:gd name="T44" fmla="+- 0 12668 12615"/>
                <a:gd name="T45" fmla="*/ T44 w 2429"/>
                <a:gd name="T46" fmla="+- 0 2003 1709"/>
                <a:gd name="T47" fmla="*/ 2003 h 318"/>
                <a:gd name="T48" fmla="+- 0 14991 12615"/>
                <a:gd name="T49" fmla="*/ T48 w 2429"/>
                <a:gd name="T50" fmla="+- 0 2002 1709"/>
                <a:gd name="T51" fmla="*/ 2002 h 318"/>
                <a:gd name="T52" fmla="+- 0 14990 12615"/>
                <a:gd name="T53" fmla="*/ T52 w 2429"/>
                <a:gd name="T54" fmla="+- 0 2003 1709"/>
                <a:gd name="T55" fmla="*/ 2003 h 318"/>
                <a:gd name="T56" fmla="+- 0 12660 12615"/>
                <a:gd name="T57" fmla="*/ T56 w 2429"/>
                <a:gd name="T58" fmla="+- 0 2000 1709"/>
                <a:gd name="T59" fmla="*/ 2000 h 318"/>
                <a:gd name="T60" fmla="+- 0 15033 12615"/>
                <a:gd name="T61" fmla="*/ T60 w 2429"/>
                <a:gd name="T62" fmla="+- 0 2000 1709"/>
                <a:gd name="T63" fmla="*/ 2000 h 318"/>
                <a:gd name="T64" fmla="+- 0 12661 12615"/>
                <a:gd name="T65" fmla="*/ T64 w 2429"/>
                <a:gd name="T66" fmla="+- 0 2000 1709"/>
                <a:gd name="T67" fmla="*/ 2000 h 318"/>
                <a:gd name="T68" fmla="+- 0 12656 12615"/>
                <a:gd name="T69" fmla="*/ T68 w 2429"/>
                <a:gd name="T70" fmla="+- 0 1998 1709"/>
                <a:gd name="T71" fmla="*/ 1998 h 318"/>
                <a:gd name="T72" fmla="+- 0 15002 12615"/>
                <a:gd name="T73" fmla="*/ T72 w 2429"/>
                <a:gd name="T74" fmla="+- 0 1998 1709"/>
                <a:gd name="T75" fmla="*/ 1998 h 318"/>
                <a:gd name="T76" fmla="+- 0 12655 12615"/>
                <a:gd name="T77" fmla="*/ T76 w 2429"/>
                <a:gd name="T78" fmla="+- 0 1997 1709"/>
                <a:gd name="T79" fmla="*/ 1997 h 318"/>
                <a:gd name="T80" fmla="+- 0 15038 12615"/>
                <a:gd name="T81" fmla="*/ T80 w 2429"/>
                <a:gd name="T82" fmla="+- 0 1992 1709"/>
                <a:gd name="T83" fmla="*/ 1992 h 318"/>
                <a:gd name="T84" fmla="+- 0 15008 12615"/>
                <a:gd name="T85" fmla="*/ T84 w 2429"/>
                <a:gd name="T86" fmla="+- 0 1993 1709"/>
                <a:gd name="T87" fmla="*/ 1993 h 318"/>
                <a:gd name="T88" fmla="+- 0 15008 12615"/>
                <a:gd name="T89" fmla="*/ T88 w 2429"/>
                <a:gd name="T90" fmla="+- 0 1993 1709"/>
                <a:gd name="T91" fmla="*/ 1993 h 318"/>
                <a:gd name="T92" fmla="+- 0 12649 12615"/>
                <a:gd name="T93" fmla="*/ T92 w 2429"/>
                <a:gd name="T94" fmla="+- 0 1992 1709"/>
                <a:gd name="T95" fmla="*/ 1992 h 318"/>
                <a:gd name="T96" fmla="+- 0 12645 12615"/>
                <a:gd name="T97" fmla="*/ T96 w 2429"/>
                <a:gd name="T98" fmla="+- 0 1987 1709"/>
                <a:gd name="T99" fmla="*/ 1987 h 318"/>
                <a:gd name="T100" fmla="+- 0 15040 12615"/>
                <a:gd name="T101" fmla="*/ T100 w 2429"/>
                <a:gd name="T102" fmla="+- 0 1986 1709"/>
                <a:gd name="T103" fmla="*/ 1986 h 318"/>
                <a:gd name="T104" fmla="+- 0 15013 12615"/>
                <a:gd name="T105" fmla="*/ T104 w 2429"/>
                <a:gd name="T106" fmla="+- 0 1987 1709"/>
                <a:gd name="T107" fmla="*/ 1987 h 318"/>
                <a:gd name="T108" fmla="+- 0 12642 12615"/>
                <a:gd name="T109" fmla="*/ T108 w 2429"/>
                <a:gd name="T110" fmla="+- 0 1982 1709"/>
                <a:gd name="T111" fmla="*/ 1982 h 318"/>
                <a:gd name="T112" fmla="+- 0 15016 12615"/>
                <a:gd name="T113" fmla="*/ T112 w 2429"/>
                <a:gd name="T114" fmla="+- 0 1982 1709"/>
                <a:gd name="T115" fmla="*/ 1982 h 318"/>
                <a:gd name="T116" fmla="+- 0 15042 12615"/>
                <a:gd name="T117" fmla="*/ T116 w 2429"/>
                <a:gd name="T118" fmla="+- 0 1980 1709"/>
                <a:gd name="T119" fmla="*/ 1980 h 318"/>
                <a:gd name="T120" fmla="+- 0 12639 12615"/>
                <a:gd name="T121" fmla="*/ T120 w 2429"/>
                <a:gd name="T122" fmla="+- 0 1974 1709"/>
                <a:gd name="T123" fmla="*/ 1974 h 318"/>
                <a:gd name="T124" fmla="+- 0 15019 12615"/>
                <a:gd name="T125" fmla="*/ T124 w 2429"/>
                <a:gd name="T126" fmla="+- 0 1973 1709"/>
                <a:gd name="T127" fmla="*/ 1973 h 318"/>
                <a:gd name="T128" fmla="+- 0 15020 12615"/>
                <a:gd name="T129" fmla="*/ T128 w 2429"/>
                <a:gd name="T130" fmla="+- 0 1770 1709"/>
                <a:gd name="T131" fmla="*/ 1770 h 318"/>
                <a:gd name="T132" fmla="+- 0 12639 12615"/>
                <a:gd name="T133" fmla="*/ T132 w 2429"/>
                <a:gd name="T134" fmla="+- 0 1966 1709"/>
                <a:gd name="T135" fmla="*/ 1966 h 318"/>
                <a:gd name="T136" fmla="+- 0 12639 12615"/>
                <a:gd name="T137" fmla="*/ T136 w 2429"/>
                <a:gd name="T138" fmla="+- 0 1772 1709"/>
                <a:gd name="T139" fmla="*/ 1772 h 318"/>
                <a:gd name="T140" fmla="+- 0 15044 12615"/>
                <a:gd name="T141" fmla="*/ T140 w 2429"/>
                <a:gd name="T142" fmla="+- 0 1770 1709"/>
                <a:gd name="T143" fmla="*/ 1770 h 318"/>
                <a:gd name="T144" fmla="+- 0 12639 12615"/>
                <a:gd name="T145" fmla="*/ T144 w 2429"/>
                <a:gd name="T146" fmla="+- 0 1762 1709"/>
                <a:gd name="T147" fmla="*/ 1762 h 318"/>
                <a:gd name="T148" fmla="+- 0 12640 12615"/>
                <a:gd name="T149" fmla="*/ T148 w 2429"/>
                <a:gd name="T150" fmla="+- 0 1762 1709"/>
                <a:gd name="T151" fmla="*/ 1762 h 318"/>
                <a:gd name="T152" fmla="+- 0 15042 12615"/>
                <a:gd name="T153" fmla="*/ T152 w 2429"/>
                <a:gd name="T154" fmla="+- 0 1757 1709"/>
                <a:gd name="T155" fmla="*/ 1757 h 318"/>
                <a:gd name="T156" fmla="+- 0 12641 12615"/>
                <a:gd name="T157" fmla="*/ T156 w 2429"/>
                <a:gd name="T158" fmla="+- 0 1757 1709"/>
                <a:gd name="T159" fmla="*/ 1757 h 318"/>
                <a:gd name="T160" fmla="+- 0 15042 12615"/>
                <a:gd name="T161" fmla="*/ T160 w 2429"/>
                <a:gd name="T162" fmla="+- 0 1757 1709"/>
                <a:gd name="T163" fmla="*/ 1757 h 318"/>
                <a:gd name="T164" fmla="+- 0 15014 12615"/>
                <a:gd name="T165" fmla="*/ T164 w 2429"/>
                <a:gd name="T166" fmla="+- 0 1751 1709"/>
                <a:gd name="T167" fmla="*/ 1751 h 318"/>
                <a:gd name="T168" fmla="+- 0 15013 12615"/>
                <a:gd name="T169" fmla="*/ T168 w 2429"/>
                <a:gd name="T170" fmla="+- 0 1749 1709"/>
                <a:gd name="T171" fmla="*/ 1749 h 318"/>
                <a:gd name="T172" fmla="+- 0 12644 12615"/>
                <a:gd name="T173" fmla="*/ T172 w 2429"/>
                <a:gd name="T174" fmla="+- 0 1751 1709"/>
                <a:gd name="T175" fmla="*/ 1751 h 318"/>
                <a:gd name="T176" fmla="+- 0 15010 12615"/>
                <a:gd name="T177" fmla="*/ T176 w 2429"/>
                <a:gd name="T178" fmla="+- 0 1745 1709"/>
                <a:gd name="T179" fmla="*/ 1745 h 318"/>
                <a:gd name="T180" fmla="+- 0 12650 12615"/>
                <a:gd name="T181" fmla="*/ T180 w 2429"/>
                <a:gd name="T182" fmla="+- 0 1743 1709"/>
                <a:gd name="T183" fmla="*/ 1743 h 318"/>
                <a:gd name="T184" fmla="+- 0 15037 12615"/>
                <a:gd name="T185" fmla="*/ T184 w 2429"/>
                <a:gd name="T186" fmla="+- 0 1743 1709"/>
                <a:gd name="T187" fmla="*/ 1743 h 318"/>
                <a:gd name="T188" fmla="+- 0 15035 12615"/>
                <a:gd name="T189" fmla="*/ T188 w 2429"/>
                <a:gd name="T190" fmla="+- 0 1741 1709"/>
                <a:gd name="T191" fmla="*/ 1741 h 318"/>
                <a:gd name="T192" fmla="+- 0 12655 12615"/>
                <a:gd name="T193" fmla="*/ T192 w 2429"/>
                <a:gd name="T194" fmla="+- 0 1740 1709"/>
                <a:gd name="T195" fmla="*/ 1740 h 318"/>
                <a:gd name="T196" fmla="+- 0 15002 12615"/>
                <a:gd name="T197" fmla="*/ T196 w 2429"/>
                <a:gd name="T198" fmla="+- 0 1739 1709"/>
                <a:gd name="T199" fmla="*/ 1739 h 318"/>
                <a:gd name="T200" fmla="+- 0 12656 12615"/>
                <a:gd name="T201" fmla="*/ T200 w 2429"/>
                <a:gd name="T202" fmla="+- 0 1739 1709"/>
                <a:gd name="T203" fmla="*/ 1739 h 318"/>
                <a:gd name="T204" fmla="+- 0 12660 12615"/>
                <a:gd name="T205" fmla="*/ T204 w 2429"/>
                <a:gd name="T206" fmla="+- 0 1737 1709"/>
                <a:gd name="T207" fmla="*/ 1737 h 318"/>
                <a:gd name="T208" fmla="+- 0 14998 12615"/>
                <a:gd name="T209" fmla="*/ T208 w 2429"/>
                <a:gd name="T210" fmla="+- 0 1737 1709"/>
                <a:gd name="T211" fmla="*/ 1737 h 318"/>
                <a:gd name="T212" fmla="+- 0 12662 12615"/>
                <a:gd name="T213" fmla="*/ T212 w 2429"/>
                <a:gd name="T214" fmla="+- 0 1736 1709"/>
                <a:gd name="T215" fmla="*/ 1736 h 318"/>
                <a:gd name="T216" fmla="+- 0 14990 12615"/>
                <a:gd name="T217" fmla="*/ T216 w 2429"/>
                <a:gd name="T218" fmla="+- 0 1734 1709"/>
                <a:gd name="T219" fmla="*/ 1734 h 318"/>
                <a:gd name="T220" fmla="+- 0 14989 12615"/>
                <a:gd name="T221" fmla="*/ T220 w 2429"/>
                <a:gd name="T222" fmla="+- 0 1734 1709"/>
                <a:gd name="T223" fmla="*/ 1734 h 318"/>
                <a:gd name="T224" fmla="+- 0 12672 12615"/>
                <a:gd name="T225" fmla="*/ T224 w 2429"/>
                <a:gd name="T226" fmla="+- 0 1734 1709"/>
                <a:gd name="T227" fmla="*/ 1734 h 318"/>
                <a:gd name="T228" fmla="+- 0 15031 12615"/>
                <a:gd name="T229" fmla="*/ T228 w 2429"/>
                <a:gd name="T230" fmla="+- 0 1733 1709"/>
                <a:gd name="T231" fmla="*/ 1733 h 31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2429" h="318">
                  <a:moveTo>
                    <a:pt x="2368" y="0"/>
                  </a:moveTo>
                  <a:lnTo>
                    <a:pt x="60" y="0"/>
                  </a:lnTo>
                  <a:lnTo>
                    <a:pt x="48" y="2"/>
                  </a:lnTo>
                  <a:lnTo>
                    <a:pt x="37" y="5"/>
                  </a:lnTo>
                  <a:lnTo>
                    <a:pt x="26" y="11"/>
                  </a:lnTo>
                  <a:lnTo>
                    <a:pt x="17" y="18"/>
                  </a:lnTo>
                  <a:lnTo>
                    <a:pt x="10" y="28"/>
                  </a:lnTo>
                  <a:lnTo>
                    <a:pt x="4" y="38"/>
                  </a:lnTo>
                  <a:lnTo>
                    <a:pt x="1" y="49"/>
                  </a:lnTo>
                  <a:lnTo>
                    <a:pt x="0" y="61"/>
                  </a:lnTo>
                  <a:lnTo>
                    <a:pt x="0" y="258"/>
                  </a:lnTo>
                  <a:lnTo>
                    <a:pt x="1" y="270"/>
                  </a:lnTo>
                  <a:lnTo>
                    <a:pt x="4" y="281"/>
                  </a:lnTo>
                  <a:lnTo>
                    <a:pt x="10" y="292"/>
                  </a:lnTo>
                  <a:lnTo>
                    <a:pt x="17" y="301"/>
                  </a:lnTo>
                  <a:lnTo>
                    <a:pt x="26" y="308"/>
                  </a:lnTo>
                  <a:lnTo>
                    <a:pt x="37" y="314"/>
                  </a:lnTo>
                  <a:lnTo>
                    <a:pt x="48" y="317"/>
                  </a:lnTo>
                  <a:lnTo>
                    <a:pt x="60" y="318"/>
                  </a:lnTo>
                  <a:lnTo>
                    <a:pt x="2368" y="318"/>
                  </a:lnTo>
                  <a:lnTo>
                    <a:pt x="2380" y="317"/>
                  </a:lnTo>
                  <a:lnTo>
                    <a:pt x="2391" y="314"/>
                  </a:lnTo>
                  <a:lnTo>
                    <a:pt x="2402" y="308"/>
                  </a:lnTo>
                  <a:lnTo>
                    <a:pt x="2411" y="301"/>
                  </a:lnTo>
                  <a:lnTo>
                    <a:pt x="2416" y="294"/>
                  </a:lnTo>
                  <a:lnTo>
                    <a:pt x="62" y="294"/>
                  </a:lnTo>
                  <a:lnTo>
                    <a:pt x="57" y="294"/>
                  </a:lnTo>
                  <a:lnTo>
                    <a:pt x="54" y="294"/>
                  </a:lnTo>
                  <a:lnTo>
                    <a:pt x="52" y="293"/>
                  </a:lnTo>
                  <a:lnTo>
                    <a:pt x="53" y="293"/>
                  </a:lnTo>
                  <a:lnTo>
                    <a:pt x="48" y="292"/>
                  </a:lnTo>
                  <a:lnTo>
                    <a:pt x="47" y="292"/>
                  </a:lnTo>
                  <a:lnTo>
                    <a:pt x="45" y="291"/>
                  </a:lnTo>
                  <a:lnTo>
                    <a:pt x="46" y="291"/>
                  </a:lnTo>
                  <a:lnTo>
                    <a:pt x="41" y="289"/>
                  </a:lnTo>
                  <a:lnTo>
                    <a:pt x="39" y="287"/>
                  </a:lnTo>
                  <a:lnTo>
                    <a:pt x="36" y="284"/>
                  </a:lnTo>
                  <a:lnTo>
                    <a:pt x="35" y="284"/>
                  </a:lnTo>
                  <a:lnTo>
                    <a:pt x="34" y="283"/>
                  </a:lnTo>
                  <a:lnTo>
                    <a:pt x="31" y="279"/>
                  </a:lnTo>
                  <a:lnTo>
                    <a:pt x="30" y="279"/>
                  </a:lnTo>
                  <a:lnTo>
                    <a:pt x="29" y="277"/>
                  </a:lnTo>
                  <a:lnTo>
                    <a:pt x="27" y="273"/>
                  </a:lnTo>
                  <a:lnTo>
                    <a:pt x="26" y="271"/>
                  </a:lnTo>
                  <a:lnTo>
                    <a:pt x="25" y="266"/>
                  </a:lnTo>
                  <a:lnTo>
                    <a:pt x="24" y="266"/>
                  </a:lnTo>
                  <a:lnTo>
                    <a:pt x="24" y="264"/>
                  </a:lnTo>
                  <a:lnTo>
                    <a:pt x="24" y="258"/>
                  </a:lnTo>
                  <a:lnTo>
                    <a:pt x="24" y="257"/>
                  </a:lnTo>
                  <a:lnTo>
                    <a:pt x="24" y="61"/>
                  </a:lnTo>
                  <a:lnTo>
                    <a:pt x="24" y="55"/>
                  </a:lnTo>
                  <a:lnTo>
                    <a:pt x="24" y="53"/>
                  </a:lnTo>
                  <a:lnTo>
                    <a:pt x="25" y="53"/>
                  </a:lnTo>
                  <a:lnTo>
                    <a:pt x="26" y="48"/>
                  </a:lnTo>
                  <a:lnTo>
                    <a:pt x="27" y="46"/>
                  </a:lnTo>
                  <a:lnTo>
                    <a:pt x="30" y="42"/>
                  </a:lnTo>
                  <a:lnTo>
                    <a:pt x="29" y="42"/>
                  </a:lnTo>
                  <a:lnTo>
                    <a:pt x="30" y="40"/>
                  </a:lnTo>
                  <a:lnTo>
                    <a:pt x="31" y="40"/>
                  </a:lnTo>
                  <a:lnTo>
                    <a:pt x="34" y="36"/>
                  </a:lnTo>
                  <a:lnTo>
                    <a:pt x="33" y="36"/>
                  </a:lnTo>
                  <a:lnTo>
                    <a:pt x="35" y="34"/>
                  </a:lnTo>
                  <a:lnTo>
                    <a:pt x="39" y="32"/>
                  </a:lnTo>
                  <a:lnTo>
                    <a:pt x="41" y="30"/>
                  </a:lnTo>
                  <a:lnTo>
                    <a:pt x="46" y="28"/>
                  </a:lnTo>
                  <a:lnTo>
                    <a:pt x="45" y="28"/>
                  </a:lnTo>
                  <a:lnTo>
                    <a:pt x="47" y="27"/>
                  </a:lnTo>
                  <a:lnTo>
                    <a:pt x="48" y="27"/>
                  </a:lnTo>
                  <a:lnTo>
                    <a:pt x="53" y="25"/>
                  </a:lnTo>
                  <a:lnTo>
                    <a:pt x="52" y="25"/>
                  </a:lnTo>
                  <a:lnTo>
                    <a:pt x="54" y="25"/>
                  </a:lnTo>
                  <a:lnTo>
                    <a:pt x="57" y="25"/>
                  </a:lnTo>
                  <a:lnTo>
                    <a:pt x="62" y="24"/>
                  </a:lnTo>
                  <a:lnTo>
                    <a:pt x="2416" y="24"/>
                  </a:lnTo>
                  <a:lnTo>
                    <a:pt x="2411" y="18"/>
                  </a:lnTo>
                  <a:lnTo>
                    <a:pt x="2402" y="11"/>
                  </a:lnTo>
                  <a:lnTo>
                    <a:pt x="2391" y="5"/>
                  </a:lnTo>
                  <a:lnTo>
                    <a:pt x="2380" y="2"/>
                  </a:lnTo>
                  <a:lnTo>
                    <a:pt x="2368" y="0"/>
                  </a:lnTo>
                  <a:close/>
                  <a:moveTo>
                    <a:pt x="2368" y="294"/>
                  </a:moveTo>
                  <a:lnTo>
                    <a:pt x="61" y="294"/>
                  </a:lnTo>
                  <a:lnTo>
                    <a:pt x="62" y="294"/>
                  </a:lnTo>
                  <a:lnTo>
                    <a:pt x="2366" y="294"/>
                  </a:lnTo>
                  <a:lnTo>
                    <a:pt x="2368" y="294"/>
                  </a:lnTo>
                  <a:close/>
                  <a:moveTo>
                    <a:pt x="2375" y="294"/>
                  </a:moveTo>
                  <a:lnTo>
                    <a:pt x="2366" y="294"/>
                  </a:lnTo>
                  <a:lnTo>
                    <a:pt x="2416" y="294"/>
                  </a:lnTo>
                  <a:lnTo>
                    <a:pt x="2374" y="294"/>
                  </a:lnTo>
                  <a:lnTo>
                    <a:pt x="2375" y="294"/>
                  </a:lnTo>
                  <a:close/>
                  <a:moveTo>
                    <a:pt x="52" y="293"/>
                  </a:moveTo>
                  <a:lnTo>
                    <a:pt x="54" y="294"/>
                  </a:lnTo>
                  <a:lnTo>
                    <a:pt x="53" y="294"/>
                  </a:lnTo>
                  <a:lnTo>
                    <a:pt x="52" y="293"/>
                  </a:lnTo>
                  <a:close/>
                  <a:moveTo>
                    <a:pt x="53" y="294"/>
                  </a:moveTo>
                  <a:lnTo>
                    <a:pt x="54" y="294"/>
                  </a:lnTo>
                  <a:lnTo>
                    <a:pt x="57" y="294"/>
                  </a:lnTo>
                  <a:lnTo>
                    <a:pt x="53" y="294"/>
                  </a:lnTo>
                  <a:close/>
                  <a:moveTo>
                    <a:pt x="2376" y="293"/>
                  </a:moveTo>
                  <a:lnTo>
                    <a:pt x="2375" y="294"/>
                  </a:lnTo>
                  <a:lnTo>
                    <a:pt x="2374" y="294"/>
                  </a:lnTo>
                  <a:lnTo>
                    <a:pt x="2376" y="293"/>
                  </a:lnTo>
                  <a:close/>
                  <a:moveTo>
                    <a:pt x="2417" y="293"/>
                  </a:moveTo>
                  <a:lnTo>
                    <a:pt x="2376" y="293"/>
                  </a:lnTo>
                  <a:lnTo>
                    <a:pt x="2374" y="294"/>
                  </a:lnTo>
                  <a:lnTo>
                    <a:pt x="2416" y="294"/>
                  </a:lnTo>
                  <a:lnTo>
                    <a:pt x="2417" y="293"/>
                  </a:lnTo>
                  <a:close/>
                  <a:moveTo>
                    <a:pt x="53" y="293"/>
                  </a:moveTo>
                  <a:lnTo>
                    <a:pt x="52" y="293"/>
                  </a:lnTo>
                  <a:lnTo>
                    <a:pt x="53" y="294"/>
                  </a:lnTo>
                  <a:lnTo>
                    <a:pt x="53" y="293"/>
                  </a:lnTo>
                  <a:close/>
                  <a:moveTo>
                    <a:pt x="2382" y="291"/>
                  </a:moveTo>
                  <a:lnTo>
                    <a:pt x="2375" y="294"/>
                  </a:lnTo>
                  <a:lnTo>
                    <a:pt x="2376" y="293"/>
                  </a:lnTo>
                  <a:lnTo>
                    <a:pt x="2417" y="293"/>
                  </a:lnTo>
                  <a:lnTo>
                    <a:pt x="2418" y="292"/>
                  </a:lnTo>
                  <a:lnTo>
                    <a:pt x="2381" y="292"/>
                  </a:lnTo>
                  <a:lnTo>
                    <a:pt x="2382" y="291"/>
                  </a:lnTo>
                  <a:close/>
                  <a:moveTo>
                    <a:pt x="45" y="291"/>
                  </a:moveTo>
                  <a:lnTo>
                    <a:pt x="47" y="292"/>
                  </a:lnTo>
                  <a:lnTo>
                    <a:pt x="46" y="291"/>
                  </a:lnTo>
                  <a:lnTo>
                    <a:pt x="45" y="291"/>
                  </a:lnTo>
                  <a:close/>
                  <a:moveTo>
                    <a:pt x="46" y="291"/>
                  </a:moveTo>
                  <a:lnTo>
                    <a:pt x="47" y="292"/>
                  </a:lnTo>
                  <a:lnTo>
                    <a:pt x="48" y="292"/>
                  </a:lnTo>
                  <a:lnTo>
                    <a:pt x="46" y="291"/>
                  </a:lnTo>
                  <a:close/>
                  <a:moveTo>
                    <a:pt x="2383" y="291"/>
                  </a:moveTo>
                  <a:lnTo>
                    <a:pt x="2382" y="291"/>
                  </a:lnTo>
                  <a:lnTo>
                    <a:pt x="2381" y="292"/>
                  </a:lnTo>
                  <a:lnTo>
                    <a:pt x="2383" y="291"/>
                  </a:lnTo>
                  <a:close/>
                  <a:moveTo>
                    <a:pt x="2418" y="291"/>
                  </a:moveTo>
                  <a:lnTo>
                    <a:pt x="2383" y="291"/>
                  </a:lnTo>
                  <a:lnTo>
                    <a:pt x="2381" y="292"/>
                  </a:lnTo>
                  <a:lnTo>
                    <a:pt x="2418" y="292"/>
                  </a:lnTo>
                  <a:lnTo>
                    <a:pt x="2418" y="291"/>
                  </a:lnTo>
                  <a:close/>
                  <a:moveTo>
                    <a:pt x="46" y="291"/>
                  </a:moveTo>
                  <a:lnTo>
                    <a:pt x="45" y="291"/>
                  </a:lnTo>
                  <a:lnTo>
                    <a:pt x="46" y="291"/>
                  </a:lnTo>
                  <a:close/>
                  <a:moveTo>
                    <a:pt x="2388" y="288"/>
                  </a:moveTo>
                  <a:lnTo>
                    <a:pt x="2382" y="291"/>
                  </a:lnTo>
                  <a:lnTo>
                    <a:pt x="2383" y="291"/>
                  </a:lnTo>
                  <a:lnTo>
                    <a:pt x="2418" y="291"/>
                  </a:lnTo>
                  <a:lnTo>
                    <a:pt x="2420" y="289"/>
                  </a:lnTo>
                  <a:lnTo>
                    <a:pt x="2387" y="289"/>
                  </a:lnTo>
                  <a:lnTo>
                    <a:pt x="2388" y="288"/>
                  </a:lnTo>
                  <a:close/>
                  <a:moveTo>
                    <a:pt x="39" y="287"/>
                  </a:moveTo>
                  <a:lnTo>
                    <a:pt x="41" y="289"/>
                  </a:lnTo>
                  <a:lnTo>
                    <a:pt x="40" y="288"/>
                  </a:lnTo>
                  <a:lnTo>
                    <a:pt x="39" y="287"/>
                  </a:lnTo>
                  <a:close/>
                  <a:moveTo>
                    <a:pt x="40" y="288"/>
                  </a:moveTo>
                  <a:lnTo>
                    <a:pt x="41" y="289"/>
                  </a:lnTo>
                  <a:lnTo>
                    <a:pt x="40" y="288"/>
                  </a:lnTo>
                  <a:close/>
                  <a:moveTo>
                    <a:pt x="2389" y="287"/>
                  </a:moveTo>
                  <a:lnTo>
                    <a:pt x="2388" y="288"/>
                  </a:lnTo>
                  <a:lnTo>
                    <a:pt x="2387" y="289"/>
                  </a:lnTo>
                  <a:lnTo>
                    <a:pt x="2389" y="287"/>
                  </a:lnTo>
                  <a:close/>
                  <a:moveTo>
                    <a:pt x="2420" y="287"/>
                  </a:moveTo>
                  <a:lnTo>
                    <a:pt x="2389" y="287"/>
                  </a:lnTo>
                  <a:lnTo>
                    <a:pt x="2387" y="289"/>
                  </a:lnTo>
                  <a:lnTo>
                    <a:pt x="2420" y="289"/>
                  </a:lnTo>
                  <a:lnTo>
                    <a:pt x="2420" y="287"/>
                  </a:lnTo>
                  <a:close/>
                  <a:moveTo>
                    <a:pt x="39" y="287"/>
                  </a:moveTo>
                  <a:lnTo>
                    <a:pt x="39" y="287"/>
                  </a:lnTo>
                  <a:lnTo>
                    <a:pt x="40" y="288"/>
                  </a:lnTo>
                  <a:lnTo>
                    <a:pt x="39" y="287"/>
                  </a:lnTo>
                  <a:close/>
                  <a:moveTo>
                    <a:pt x="2423" y="283"/>
                  </a:moveTo>
                  <a:lnTo>
                    <a:pt x="2394" y="283"/>
                  </a:lnTo>
                  <a:lnTo>
                    <a:pt x="2393" y="284"/>
                  </a:lnTo>
                  <a:lnTo>
                    <a:pt x="2388" y="288"/>
                  </a:lnTo>
                  <a:lnTo>
                    <a:pt x="2389" y="287"/>
                  </a:lnTo>
                  <a:lnTo>
                    <a:pt x="2420" y="287"/>
                  </a:lnTo>
                  <a:lnTo>
                    <a:pt x="2423" y="283"/>
                  </a:lnTo>
                  <a:close/>
                  <a:moveTo>
                    <a:pt x="33" y="283"/>
                  </a:moveTo>
                  <a:lnTo>
                    <a:pt x="35" y="284"/>
                  </a:lnTo>
                  <a:lnTo>
                    <a:pt x="34" y="283"/>
                  </a:lnTo>
                  <a:lnTo>
                    <a:pt x="33" y="283"/>
                  </a:lnTo>
                  <a:close/>
                  <a:moveTo>
                    <a:pt x="34" y="283"/>
                  </a:moveTo>
                  <a:lnTo>
                    <a:pt x="35" y="284"/>
                  </a:lnTo>
                  <a:lnTo>
                    <a:pt x="36" y="284"/>
                  </a:lnTo>
                  <a:lnTo>
                    <a:pt x="34" y="283"/>
                  </a:lnTo>
                  <a:close/>
                  <a:moveTo>
                    <a:pt x="2393" y="284"/>
                  </a:moveTo>
                  <a:lnTo>
                    <a:pt x="2393" y="284"/>
                  </a:lnTo>
                  <a:close/>
                  <a:moveTo>
                    <a:pt x="2394" y="283"/>
                  </a:moveTo>
                  <a:lnTo>
                    <a:pt x="2393" y="284"/>
                  </a:lnTo>
                  <a:lnTo>
                    <a:pt x="2394" y="283"/>
                  </a:lnTo>
                  <a:close/>
                  <a:moveTo>
                    <a:pt x="2398" y="278"/>
                  </a:moveTo>
                  <a:lnTo>
                    <a:pt x="2393" y="284"/>
                  </a:lnTo>
                  <a:lnTo>
                    <a:pt x="2394" y="283"/>
                  </a:lnTo>
                  <a:lnTo>
                    <a:pt x="2423" y="283"/>
                  </a:lnTo>
                  <a:lnTo>
                    <a:pt x="2424" y="281"/>
                  </a:lnTo>
                  <a:lnTo>
                    <a:pt x="2424" y="279"/>
                  </a:lnTo>
                  <a:lnTo>
                    <a:pt x="2398" y="279"/>
                  </a:lnTo>
                  <a:lnTo>
                    <a:pt x="2398" y="278"/>
                  </a:lnTo>
                  <a:close/>
                  <a:moveTo>
                    <a:pt x="34" y="283"/>
                  </a:moveTo>
                  <a:lnTo>
                    <a:pt x="33" y="283"/>
                  </a:lnTo>
                  <a:lnTo>
                    <a:pt x="34" y="283"/>
                  </a:lnTo>
                  <a:close/>
                  <a:moveTo>
                    <a:pt x="29" y="277"/>
                  </a:moveTo>
                  <a:lnTo>
                    <a:pt x="30" y="279"/>
                  </a:lnTo>
                  <a:lnTo>
                    <a:pt x="30" y="278"/>
                  </a:lnTo>
                  <a:lnTo>
                    <a:pt x="29" y="277"/>
                  </a:lnTo>
                  <a:close/>
                  <a:moveTo>
                    <a:pt x="30" y="278"/>
                  </a:moveTo>
                  <a:lnTo>
                    <a:pt x="30" y="279"/>
                  </a:lnTo>
                  <a:lnTo>
                    <a:pt x="31" y="279"/>
                  </a:lnTo>
                  <a:lnTo>
                    <a:pt x="30" y="278"/>
                  </a:lnTo>
                  <a:close/>
                  <a:moveTo>
                    <a:pt x="2399" y="277"/>
                  </a:moveTo>
                  <a:lnTo>
                    <a:pt x="2398" y="278"/>
                  </a:lnTo>
                  <a:lnTo>
                    <a:pt x="2398" y="279"/>
                  </a:lnTo>
                  <a:lnTo>
                    <a:pt x="2399" y="277"/>
                  </a:lnTo>
                  <a:close/>
                  <a:moveTo>
                    <a:pt x="2425" y="277"/>
                  </a:moveTo>
                  <a:lnTo>
                    <a:pt x="2399" y="277"/>
                  </a:lnTo>
                  <a:lnTo>
                    <a:pt x="2398" y="279"/>
                  </a:lnTo>
                  <a:lnTo>
                    <a:pt x="2424" y="279"/>
                  </a:lnTo>
                  <a:lnTo>
                    <a:pt x="2425" y="277"/>
                  </a:lnTo>
                  <a:close/>
                  <a:moveTo>
                    <a:pt x="29" y="277"/>
                  </a:moveTo>
                  <a:lnTo>
                    <a:pt x="29" y="277"/>
                  </a:lnTo>
                  <a:lnTo>
                    <a:pt x="30" y="278"/>
                  </a:lnTo>
                  <a:lnTo>
                    <a:pt x="29" y="277"/>
                  </a:lnTo>
                  <a:close/>
                  <a:moveTo>
                    <a:pt x="2427" y="271"/>
                  </a:moveTo>
                  <a:lnTo>
                    <a:pt x="2402" y="271"/>
                  </a:lnTo>
                  <a:lnTo>
                    <a:pt x="2401" y="273"/>
                  </a:lnTo>
                  <a:lnTo>
                    <a:pt x="2398" y="278"/>
                  </a:lnTo>
                  <a:lnTo>
                    <a:pt x="2399" y="277"/>
                  </a:lnTo>
                  <a:lnTo>
                    <a:pt x="2425" y="277"/>
                  </a:lnTo>
                  <a:lnTo>
                    <a:pt x="2427" y="271"/>
                  </a:lnTo>
                  <a:close/>
                  <a:moveTo>
                    <a:pt x="26" y="271"/>
                  </a:moveTo>
                  <a:lnTo>
                    <a:pt x="27" y="273"/>
                  </a:lnTo>
                  <a:lnTo>
                    <a:pt x="27" y="272"/>
                  </a:lnTo>
                  <a:lnTo>
                    <a:pt x="26" y="271"/>
                  </a:lnTo>
                  <a:close/>
                  <a:moveTo>
                    <a:pt x="27" y="272"/>
                  </a:moveTo>
                  <a:lnTo>
                    <a:pt x="27" y="273"/>
                  </a:lnTo>
                  <a:lnTo>
                    <a:pt x="27" y="272"/>
                  </a:lnTo>
                  <a:close/>
                  <a:moveTo>
                    <a:pt x="2401" y="272"/>
                  </a:moveTo>
                  <a:lnTo>
                    <a:pt x="2401" y="273"/>
                  </a:lnTo>
                  <a:lnTo>
                    <a:pt x="2401" y="272"/>
                  </a:lnTo>
                  <a:close/>
                  <a:moveTo>
                    <a:pt x="2402" y="271"/>
                  </a:moveTo>
                  <a:lnTo>
                    <a:pt x="2401" y="272"/>
                  </a:lnTo>
                  <a:lnTo>
                    <a:pt x="2401" y="273"/>
                  </a:lnTo>
                  <a:lnTo>
                    <a:pt x="2402" y="271"/>
                  </a:lnTo>
                  <a:close/>
                  <a:moveTo>
                    <a:pt x="26" y="271"/>
                  </a:moveTo>
                  <a:lnTo>
                    <a:pt x="26" y="271"/>
                  </a:lnTo>
                  <a:lnTo>
                    <a:pt x="27" y="272"/>
                  </a:lnTo>
                  <a:lnTo>
                    <a:pt x="26" y="271"/>
                  </a:lnTo>
                  <a:close/>
                  <a:moveTo>
                    <a:pt x="2404" y="265"/>
                  </a:moveTo>
                  <a:lnTo>
                    <a:pt x="2401" y="272"/>
                  </a:lnTo>
                  <a:lnTo>
                    <a:pt x="2402" y="271"/>
                  </a:lnTo>
                  <a:lnTo>
                    <a:pt x="2427" y="271"/>
                  </a:lnTo>
                  <a:lnTo>
                    <a:pt x="2427" y="270"/>
                  </a:lnTo>
                  <a:lnTo>
                    <a:pt x="2428" y="266"/>
                  </a:lnTo>
                  <a:lnTo>
                    <a:pt x="2404" y="266"/>
                  </a:lnTo>
                  <a:lnTo>
                    <a:pt x="2404" y="265"/>
                  </a:lnTo>
                  <a:close/>
                  <a:moveTo>
                    <a:pt x="24" y="264"/>
                  </a:moveTo>
                  <a:lnTo>
                    <a:pt x="24" y="266"/>
                  </a:lnTo>
                  <a:lnTo>
                    <a:pt x="24" y="265"/>
                  </a:lnTo>
                  <a:lnTo>
                    <a:pt x="24" y="264"/>
                  </a:lnTo>
                  <a:close/>
                  <a:moveTo>
                    <a:pt x="24" y="265"/>
                  </a:moveTo>
                  <a:lnTo>
                    <a:pt x="24" y="266"/>
                  </a:lnTo>
                  <a:lnTo>
                    <a:pt x="25" y="266"/>
                  </a:lnTo>
                  <a:lnTo>
                    <a:pt x="24" y="265"/>
                  </a:lnTo>
                  <a:close/>
                  <a:moveTo>
                    <a:pt x="2404" y="264"/>
                  </a:moveTo>
                  <a:lnTo>
                    <a:pt x="2404" y="265"/>
                  </a:lnTo>
                  <a:lnTo>
                    <a:pt x="2404" y="266"/>
                  </a:lnTo>
                  <a:lnTo>
                    <a:pt x="2404" y="264"/>
                  </a:lnTo>
                  <a:close/>
                  <a:moveTo>
                    <a:pt x="2428" y="264"/>
                  </a:moveTo>
                  <a:lnTo>
                    <a:pt x="2404" y="264"/>
                  </a:lnTo>
                  <a:lnTo>
                    <a:pt x="2404" y="266"/>
                  </a:lnTo>
                  <a:lnTo>
                    <a:pt x="2428" y="266"/>
                  </a:lnTo>
                  <a:lnTo>
                    <a:pt x="2428" y="264"/>
                  </a:lnTo>
                  <a:close/>
                  <a:moveTo>
                    <a:pt x="24" y="264"/>
                  </a:moveTo>
                  <a:lnTo>
                    <a:pt x="24" y="264"/>
                  </a:lnTo>
                  <a:lnTo>
                    <a:pt x="24" y="265"/>
                  </a:lnTo>
                  <a:lnTo>
                    <a:pt x="24" y="264"/>
                  </a:lnTo>
                  <a:close/>
                  <a:moveTo>
                    <a:pt x="2429" y="61"/>
                  </a:moveTo>
                  <a:lnTo>
                    <a:pt x="2405" y="61"/>
                  </a:lnTo>
                  <a:lnTo>
                    <a:pt x="2405" y="257"/>
                  </a:lnTo>
                  <a:lnTo>
                    <a:pt x="2404" y="258"/>
                  </a:lnTo>
                  <a:lnTo>
                    <a:pt x="2404" y="265"/>
                  </a:lnTo>
                  <a:lnTo>
                    <a:pt x="2404" y="264"/>
                  </a:lnTo>
                  <a:lnTo>
                    <a:pt x="2428" y="264"/>
                  </a:lnTo>
                  <a:lnTo>
                    <a:pt x="2429" y="258"/>
                  </a:lnTo>
                  <a:lnTo>
                    <a:pt x="2429" y="61"/>
                  </a:lnTo>
                  <a:close/>
                  <a:moveTo>
                    <a:pt x="24" y="256"/>
                  </a:moveTo>
                  <a:lnTo>
                    <a:pt x="24" y="257"/>
                  </a:lnTo>
                  <a:lnTo>
                    <a:pt x="24" y="256"/>
                  </a:lnTo>
                  <a:close/>
                  <a:moveTo>
                    <a:pt x="2405" y="256"/>
                  </a:moveTo>
                  <a:lnTo>
                    <a:pt x="2404" y="257"/>
                  </a:lnTo>
                  <a:lnTo>
                    <a:pt x="2405" y="257"/>
                  </a:lnTo>
                  <a:lnTo>
                    <a:pt x="2405" y="256"/>
                  </a:lnTo>
                  <a:close/>
                  <a:moveTo>
                    <a:pt x="24" y="61"/>
                  </a:moveTo>
                  <a:lnTo>
                    <a:pt x="24" y="61"/>
                  </a:lnTo>
                  <a:lnTo>
                    <a:pt x="24" y="63"/>
                  </a:lnTo>
                  <a:lnTo>
                    <a:pt x="24" y="61"/>
                  </a:lnTo>
                  <a:close/>
                  <a:moveTo>
                    <a:pt x="2428" y="53"/>
                  </a:moveTo>
                  <a:lnTo>
                    <a:pt x="2404" y="53"/>
                  </a:lnTo>
                  <a:lnTo>
                    <a:pt x="2404" y="55"/>
                  </a:lnTo>
                  <a:lnTo>
                    <a:pt x="2405" y="63"/>
                  </a:lnTo>
                  <a:lnTo>
                    <a:pt x="2405" y="61"/>
                  </a:lnTo>
                  <a:lnTo>
                    <a:pt x="2429" y="61"/>
                  </a:lnTo>
                  <a:lnTo>
                    <a:pt x="2428" y="55"/>
                  </a:lnTo>
                  <a:lnTo>
                    <a:pt x="2404" y="55"/>
                  </a:lnTo>
                  <a:lnTo>
                    <a:pt x="2404" y="54"/>
                  </a:lnTo>
                  <a:lnTo>
                    <a:pt x="2428" y="54"/>
                  </a:lnTo>
                  <a:lnTo>
                    <a:pt x="2428" y="53"/>
                  </a:lnTo>
                  <a:close/>
                  <a:moveTo>
                    <a:pt x="24" y="53"/>
                  </a:moveTo>
                  <a:lnTo>
                    <a:pt x="24" y="55"/>
                  </a:lnTo>
                  <a:lnTo>
                    <a:pt x="24" y="54"/>
                  </a:lnTo>
                  <a:lnTo>
                    <a:pt x="24" y="53"/>
                  </a:lnTo>
                  <a:close/>
                  <a:moveTo>
                    <a:pt x="24" y="54"/>
                  </a:moveTo>
                  <a:lnTo>
                    <a:pt x="24" y="55"/>
                  </a:lnTo>
                  <a:lnTo>
                    <a:pt x="24" y="54"/>
                  </a:lnTo>
                  <a:close/>
                  <a:moveTo>
                    <a:pt x="2404" y="53"/>
                  </a:moveTo>
                  <a:lnTo>
                    <a:pt x="2404" y="54"/>
                  </a:lnTo>
                  <a:lnTo>
                    <a:pt x="2404" y="55"/>
                  </a:lnTo>
                  <a:lnTo>
                    <a:pt x="2404" y="53"/>
                  </a:lnTo>
                  <a:close/>
                  <a:moveTo>
                    <a:pt x="25" y="53"/>
                  </a:moveTo>
                  <a:lnTo>
                    <a:pt x="24" y="53"/>
                  </a:lnTo>
                  <a:lnTo>
                    <a:pt x="24" y="54"/>
                  </a:lnTo>
                  <a:lnTo>
                    <a:pt x="25" y="53"/>
                  </a:lnTo>
                  <a:close/>
                  <a:moveTo>
                    <a:pt x="2401" y="47"/>
                  </a:moveTo>
                  <a:lnTo>
                    <a:pt x="2404" y="54"/>
                  </a:lnTo>
                  <a:lnTo>
                    <a:pt x="2404" y="53"/>
                  </a:lnTo>
                  <a:lnTo>
                    <a:pt x="2428" y="53"/>
                  </a:lnTo>
                  <a:lnTo>
                    <a:pt x="2427" y="49"/>
                  </a:lnTo>
                  <a:lnTo>
                    <a:pt x="2427" y="48"/>
                  </a:lnTo>
                  <a:lnTo>
                    <a:pt x="2402" y="48"/>
                  </a:lnTo>
                  <a:lnTo>
                    <a:pt x="2401" y="47"/>
                  </a:lnTo>
                  <a:close/>
                  <a:moveTo>
                    <a:pt x="27" y="46"/>
                  </a:moveTo>
                  <a:lnTo>
                    <a:pt x="26" y="48"/>
                  </a:lnTo>
                  <a:lnTo>
                    <a:pt x="27" y="47"/>
                  </a:lnTo>
                  <a:lnTo>
                    <a:pt x="27" y="46"/>
                  </a:lnTo>
                  <a:close/>
                  <a:moveTo>
                    <a:pt x="27" y="47"/>
                  </a:moveTo>
                  <a:lnTo>
                    <a:pt x="26" y="48"/>
                  </a:lnTo>
                  <a:lnTo>
                    <a:pt x="27" y="47"/>
                  </a:lnTo>
                  <a:close/>
                  <a:moveTo>
                    <a:pt x="2401" y="46"/>
                  </a:moveTo>
                  <a:lnTo>
                    <a:pt x="2401" y="47"/>
                  </a:lnTo>
                  <a:lnTo>
                    <a:pt x="2402" y="48"/>
                  </a:lnTo>
                  <a:lnTo>
                    <a:pt x="2401" y="46"/>
                  </a:lnTo>
                  <a:close/>
                  <a:moveTo>
                    <a:pt x="2426" y="46"/>
                  </a:moveTo>
                  <a:lnTo>
                    <a:pt x="2401" y="46"/>
                  </a:lnTo>
                  <a:lnTo>
                    <a:pt x="2402" y="48"/>
                  </a:lnTo>
                  <a:lnTo>
                    <a:pt x="2427" y="48"/>
                  </a:lnTo>
                  <a:lnTo>
                    <a:pt x="2426" y="46"/>
                  </a:lnTo>
                  <a:close/>
                  <a:moveTo>
                    <a:pt x="27" y="46"/>
                  </a:moveTo>
                  <a:lnTo>
                    <a:pt x="27" y="46"/>
                  </a:lnTo>
                  <a:lnTo>
                    <a:pt x="27" y="47"/>
                  </a:lnTo>
                  <a:lnTo>
                    <a:pt x="27" y="46"/>
                  </a:lnTo>
                  <a:close/>
                  <a:moveTo>
                    <a:pt x="2424" y="40"/>
                  </a:moveTo>
                  <a:lnTo>
                    <a:pt x="2398" y="40"/>
                  </a:lnTo>
                  <a:lnTo>
                    <a:pt x="2399" y="42"/>
                  </a:lnTo>
                  <a:lnTo>
                    <a:pt x="2401" y="47"/>
                  </a:lnTo>
                  <a:lnTo>
                    <a:pt x="2401" y="46"/>
                  </a:lnTo>
                  <a:lnTo>
                    <a:pt x="2426" y="46"/>
                  </a:lnTo>
                  <a:lnTo>
                    <a:pt x="2424" y="40"/>
                  </a:lnTo>
                  <a:close/>
                  <a:moveTo>
                    <a:pt x="2398" y="41"/>
                  </a:moveTo>
                  <a:lnTo>
                    <a:pt x="2399" y="42"/>
                  </a:lnTo>
                  <a:lnTo>
                    <a:pt x="2398" y="41"/>
                  </a:lnTo>
                  <a:close/>
                  <a:moveTo>
                    <a:pt x="2398" y="40"/>
                  </a:moveTo>
                  <a:lnTo>
                    <a:pt x="2398" y="41"/>
                  </a:lnTo>
                  <a:lnTo>
                    <a:pt x="2399" y="42"/>
                  </a:lnTo>
                  <a:lnTo>
                    <a:pt x="2398" y="40"/>
                  </a:lnTo>
                  <a:close/>
                  <a:moveTo>
                    <a:pt x="30" y="40"/>
                  </a:moveTo>
                  <a:lnTo>
                    <a:pt x="29" y="42"/>
                  </a:lnTo>
                  <a:lnTo>
                    <a:pt x="30" y="41"/>
                  </a:lnTo>
                  <a:lnTo>
                    <a:pt x="30" y="40"/>
                  </a:lnTo>
                  <a:close/>
                  <a:moveTo>
                    <a:pt x="30" y="41"/>
                  </a:moveTo>
                  <a:lnTo>
                    <a:pt x="29" y="42"/>
                  </a:lnTo>
                  <a:lnTo>
                    <a:pt x="30" y="42"/>
                  </a:lnTo>
                  <a:lnTo>
                    <a:pt x="30" y="41"/>
                  </a:lnTo>
                  <a:close/>
                  <a:moveTo>
                    <a:pt x="2394" y="35"/>
                  </a:moveTo>
                  <a:lnTo>
                    <a:pt x="2398" y="41"/>
                  </a:lnTo>
                  <a:lnTo>
                    <a:pt x="2398" y="40"/>
                  </a:lnTo>
                  <a:lnTo>
                    <a:pt x="2424" y="40"/>
                  </a:lnTo>
                  <a:lnTo>
                    <a:pt x="2424" y="38"/>
                  </a:lnTo>
                  <a:lnTo>
                    <a:pt x="2423" y="36"/>
                  </a:lnTo>
                  <a:lnTo>
                    <a:pt x="2395" y="36"/>
                  </a:lnTo>
                  <a:lnTo>
                    <a:pt x="2394" y="35"/>
                  </a:lnTo>
                  <a:close/>
                  <a:moveTo>
                    <a:pt x="31" y="40"/>
                  </a:moveTo>
                  <a:lnTo>
                    <a:pt x="30" y="40"/>
                  </a:lnTo>
                  <a:lnTo>
                    <a:pt x="30" y="41"/>
                  </a:lnTo>
                  <a:lnTo>
                    <a:pt x="31" y="40"/>
                  </a:lnTo>
                  <a:close/>
                  <a:moveTo>
                    <a:pt x="35" y="34"/>
                  </a:moveTo>
                  <a:lnTo>
                    <a:pt x="33" y="36"/>
                  </a:lnTo>
                  <a:lnTo>
                    <a:pt x="35" y="35"/>
                  </a:lnTo>
                  <a:lnTo>
                    <a:pt x="35" y="34"/>
                  </a:lnTo>
                  <a:close/>
                  <a:moveTo>
                    <a:pt x="35" y="35"/>
                  </a:moveTo>
                  <a:lnTo>
                    <a:pt x="33" y="36"/>
                  </a:lnTo>
                  <a:lnTo>
                    <a:pt x="34" y="36"/>
                  </a:lnTo>
                  <a:lnTo>
                    <a:pt x="35" y="35"/>
                  </a:lnTo>
                  <a:close/>
                  <a:moveTo>
                    <a:pt x="2393" y="34"/>
                  </a:moveTo>
                  <a:lnTo>
                    <a:pt x="2394" y="35"/>
                  </a:lnTo>
                  <a:lnTo>
                    <a:pt x="2395" y="36"/>
                  </a:lnTo>
                  <a:lnTo>
                    <a:pt x="2393" y="34"/>
                  </a:lnTo>
                  <a:close/>
                  <a:moveTo>
                    <a:pt x="2422" y="34"/>
                  </a:moveTo>
                  <a:lnTo>
                    <a:pt x="2393" y="34"/>
                  </a:lnTo>
                  <a:lnTo>
                    <a:pt x="2395" y="36"/>
                  </a:lnTo>
                  <a:lnTo>
                    <a:pt x="2423" y="36"/>
                  </a:lnTo>
                  <a:lnTo>
                    <a:pt x="2422" y="34"/>
                  </a:lnTo>
                  <a:close/>
                  <a:moveTo>
                    <a:pt x="2389" y="31"/>
                  </a:moveTo>
                  <a:lnTo>
                    <a:pt x="2394" y="35"/>
                  </a:lnTo>
                  <a:lnTo>
                    <a:pt x="2393" y="34"/>
                  </a:lnTo>
                  <a:lnTo>
                    <a:pt x="2422" y="34"/>
                  </a:lnTo>
                  <a:lnTo>
                    <a:pt x="2420" y="32"/>
                  </a:lnTo>
                  <a:lnTo>
                    <a:pt x="2389" y="32"/>
                  </a:lnTo>
                  <a:lnTo>
                    <a:pt x="2389" y="31"/>
                  </a:lnTo>
                  <a:close/>
                  <a:moveTo>
                    <a:pt x="35" y="34"/>
                  </a:moveTo>
                  <a:lnTo>
                    <a:pt x="35" y="34"/>
                  </a:lnTo>
                  <a:lnTo>
                    <a:pt x="35" y="35"/>
                  </a:lnTo>
                  <a:lnTo>
                    <a:pt x="35" y="34"/>
                  </a:lnTo>
                  <a:close/>
                  <a:moveTo>
                    <a:pt x="41" y="30"/>
                  </a:moveTo>
                  <a:lnTo>
                    <a:pt x="39" y="32"/>
                  </a:lnTo>
                  <a:lnTo>
                    <a:pt x="40" y="31"/>
                  </a:lnTo>
                  <a:lnTo>
                    <a:pt x="41" y="30"/>
                  </a:lnTo>
                  <a:close/>
                  <a:moveTo>
                    <a:pt x="39" y="31"/>
                  </a:moveTo>
                  <a:lnTo>
                    <a:pt x="39" y="32"/>
                  </a:lnTo>
                  <a:lnTo>
                    <a:pt x="39" y="31"/>
                  </a:lnTo>
                  <a:close/>
                  <a:moveTo>
                    <a:pt x="2387" y="30"/>
                  </a:moveTo>
                  <a:lnTo>
                    <a:pt x="2389" y="31"/>
                  </a:lnTo>
                  <a:lnTo>
                    <a:pt x="2389" y="32"/>
                  </a:lnTo>
                  <a:lnTo>
                    <a:pt x="2387" y="30"/>
                  </a:lnTo>
                  <a:close/>
                  <a:moveTo>
                    <a:pt x="2420" y="30"/>
                  </a:moveTo>
                  <a:lnTo>
                    <a:pt x="2387" y="30"/>
                  </a:lnTo>
                  <a:lnTo>
                    <a:pt x="2389" y="32"/>
                  </a:lnTo>
                  <a:lnTo>
                    <a:pt x="2420" y="32"/>
                  </a:lnTo>
                  <a:lnTo>
                    <a:pt x="2420" y="30"/>
                  </a:lnTo>
                  <a:close/>
                  <a:moveTo>
                    <a:pt x="41" y="30"/>
                  </a:moveTo>
                  <a:lnTo>
                    <a:pt x="41" y="30"/>
                  </a:lnTo>
                  <a:lnTo>
                    <a:pt x="39" y="31"/>
                  </a:lnTo>
                  <a:lnTo>
                    <a:pt x="41" y="30"/>
                  </a:lnTo>
                  <a:close/>
                  <a:moveTo>
                    <a:pt x="2382" y="27"/>
                  </a:moveTo>
                  <a:lnTo>
                    <a:pt x="2389" y="31"/>
                  </a:lnTo>
                  <a:lnTo>
                    <a:pt x="2387" y="30"/>
                  </a:lnTo>
                  <a:lnTo>
                    <a:pt x="2420" y="30"/>
                  </a:lnTo>
                  <a:lnTo>
                    <a:pt x="2418" y="28"/>
                  </a:lnTo>
                  <a:lnTo>
                    <a:pt x="2383" y="28"/>
                  </a:lnTo>
                  <a:lnTo>
                    <a:pt x="2382" y="27"/>
                  </a:lnTo>
                  <a:close/>
                  <a:moveTo>
                    <a:pt x="47" y="27"/>
                  </a:moveTo>
                  <a:lnTo>
                    <a:pt x="45" y="28"/>
                  </a:lnTo>
                  <a:lnTo>
                    <a:pt x="46" y="27"/>
                  </a:lnTo>
                  <a:lnTo>
                    <a:pt x="47" y="27"/>
                  </a:lnTo>
                  <a:close/>
                  <a:moveTo>
                    <a:pt x="46" y="27"/>
                  </a:moveTo>
                  <a:lnTo>
                    <a:pt x="45" y="28"/>
                  </a:lnTo>
                  <a:lnTo>
                    <a:pt x="46" y="28"/>
                  </a:lnTo>
                  <a:lnTo>
                    <a:pt x="46" y="27"/>
                  </a:lnTo>
                  <a:close/>
                  <a:moveTo>
                    <a:pt x="2381" y="27"/>
                  </a:moveTo>
                  <a:lnTo>
                    <a:pt x="2382" y="27"/>
                  </a:lnTo>
                  <a:lnTo>
                    <a:pt x="2383" y="28"/>
                  </a:lnTo>
                  <a:lnTo>
                    <a:pt x="2381" y="27"/>
                  </a:lnTo>
                  <a:close/>
                  <a:moveTo>
                    <a:pt x="2418" y="27"/>
                  </a:moveTo>
                  <a:lnTo>
                    <a:pt x="2381" y="27"/>
                  </a:lnTo>
                  <a:lnTo>
                    <a:pt x="2383" y="28"/>
                  </a:lnTo>
                  <a:lnTo>
                    <a:pt x="2418" y="28"/>
                  </a:lnTo>
                  <a:lnTo>
                    <a:pt x="2418" y="27"/>
                  </a:lnTo>
                  <a:close/>
                  <a:moveTo>
                    <a:pt x="48" y="27"/>
                  </a:moveTo>
                  <a:lnTo>
                    <a:pt x="47" y="27"/>
                  </a:lnTo>
                  <a:lnTo>
                    <a:pt x="46" y="27"/>
                  </a:lnTo>
                  <a:lnTo>
                    <a:pt x="48" y="27"/>
                  </a:lnTo>
                  <a:close/>
                  <a:moveTo>
                    <a:pt x="2375" y="25"/>
                  </a:moveTo>
                  <a:lnTo>
                    <a:pt x="2382" y="27"/>
                  </a:lnTo>
                  <a:lnTo>
                    <a:pt x="2381" y="27"/>
                  </a:lnTo>
                  <a:lnTo>
                    <a:pt x="2418" y="27"/>
                  </a:lnTo>
                  <a:lnTo>
                    <a:pt x="2417" y="25"/>
                  </a:lnTo>
                  <a:lnTo>
                    <a:pt x="2376" y="25"/>
                  </a:lnTo>
                  <a:lnTo>
                    <a:pt x="2375" y="25"/>
                  </a:lnTo>
                  <a:close/>
                  <a:moveTo>
                    <a:pt x="54" y="25"/>
                  </a:moveTo>
                  <a:lnTo>
                    <a:pt x="52" y="25"/>
                  </a:lnTo>
                  <a:lnTo>
                    <a:pt x="53" y="25"/>
                  </a:lnTo>
                  <a:lnTo>
                    <a:pt x="54" y="25"/>
                  </a:lnTo>
                  <a:close/>
                  <a:moveTo>
                    <a:pt x="53" y="25"/>
                  </a:moveTo>
                  <a:lnTo>
                    <a:pt x="52" y="25"/>
                  </a:lnTo>
                  <a:lnTo>
                    <a:pt x="53" y="25"/>
                  </a:lnTo>
                  <a:close/>
                  <a:moveTo>
                    <a:pt x="2374" y="25"/>
                  </a:moveTo>
                  <a:lnTo>
                    <a:pt x="2375" y="25"/>
                  </a:lnTo>
                  <a:lnTo>
                    <a:pt x="2376" y="25"/>
                  </a:lnTo>
                  <a:lnTo>
                    <a:pt x="2374" y="25"/>
                  </a:lnTo>
                  <a:close/>
                  <a:moveTo>
                    <a:pt x="2416" y="25"/>
                  </a:moveTo>
                  <a:lnTo>
                    <a:pt x="2374" y="25"/>
                  </a:lnTo>
                  <a:lnTo>
                    <a:pt x="2376" y="25"/>
                  </a:lnTo>
                  <a:lnTo>
                    <a:pt x="2417" y="25"/>
                  </a:lnTo>
                  <a:lnTo>
                    <a:pt x="2416" y="25"/>
                  </a:lnTo>
                  <a:close/>
                  <a:moveTo>
                    <a:pt x="57" y="25"/>
                  </a:moveTo>
                  <a:lnTo>
                    <a:pt x="54" y="25"/>
                  </a:lnTo>
                  <a:lnTo>
                    <a:pt x="53" y="25"/>
                  </a:lnTo>
                  <a:lnTo>
                    <a:pt x="57" y="25"/>
                  </a:lnTo>
                  <a:close/>
                  <a:moveTo>
                    <a:pt x="2416" y="24"/>
                  </a:moveTo>
                  <a:lnTo>
                    <a:pt x="2366" y="24"/>
                  </a:lnTo>
                  <a:lnTo>
                    <a:pt x="2375" y="25"/>
                  </a:lnTo>
                  <a:lnTo>
                    <a:pt x="2374" y="25"/>
                  </a:lnTo>
                  <a:lnTo>
                    <a:pt x="2416" y="25"/>
                  </a:lnTo>
                  <a:lnTo>
                    <a:pt x="2416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32" name="AutoShape 48">
              <a:extLst>
                <a:ext uri="{FF2B5EF4-FFF2-40B4-BE49-F238E27FC236}">
                  <a16:creationId xmlns:a16="http://schemas.microsoft.com/office/drawing/2014/main" id="{A59FBAE7-694A-490F-8EF9-37C5CD944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" y="3204"/>
              <a:ext cx="4070" cy="96"/>
            </a:xfrm>
            <a:custGeom>
              <a:avLst/>
              <a:gdLst>
                <a:gd name="T0" fmla="+- 0 10938 6964"/>
                <a:gd name="T1" fmla="*/ T0 w 4070"/>
                <a:gd name="T2" fmla="+- 0 3205 3205"/>
                <a:gd name="T3" fmla="*/ 3205 h 96"/>
                <a:gd name="T4" fmla="+- 0 10938 6964"/>
                <a:gd name="T5" fmla="*/ T4 w 4070"/>
                <a:gd name="T6" fmla="+- 0 3301 3205"/>
                <a:gd name="T7" fmla="*/ 3301 h 96"/>
                <a:gd name="T8" fmla="+- 0 11018 6964"/>
                <a:gd name="T9" fmla="*/ T8 w 4070"/>
                <a:gd name="T10" fmla="+- 0 3261 3205"/>
                <a:gd name="T11" fmla="*/ 3261 h 96"/>
                <a:gd name="T12" fmla="+- 0 10954 6964"/>
                <a:gd name="T13" fmla="*/ T12 w 4070"/>
                <a:gd name="T14" fmla="+- 0 3261 3205"/>
                <a:gd name="T15" fmla="*/ 3261 h 96"/>
                <a:gd name="T16" fmla="+- 0 10954 6964"/>
                <a:gd name="T17" fmla="*/ T16 w 4070"/>
                <a:gd name="T18" fmla="+- 0 3245 3205"/>
                <a:gd name="T19" fmla="*/ 3245 h 96"/>
                <a:gd name="T20" fmla="+- 0 11018 6964"/>
                <a:gd name="T21" fmla="*/ T20 w 4070"/>
                <a:gd name="T22" fmla="+- 0 3245 3205"/>
                <a:gd name="T23" fmla="*/ 3245 h 96"/>
                <a:gd name="T24" fmla="+- 0 10938 6964"/>
                <a:gd name="T25" fmla="*/ T24 w 4070"/>
                <a:gd name="T26" fmla="+- 0 3205 3205"/>
                <a:gd name="T27" fmla="*/ 3205 h 96"/>
                <a:gd name="T28" fmla="+- 0 10938 6964"/>
                <a:gd name="T29" fmla="*/ T28 w 4070"/>
                <a:gd name="T30" fmla="+- 0 3245 3205"/>
                <a:gd name="T31" fmla="*/ 3245 h 96"/>
                <a:gd name="T32" fmla="+- 0 6964 6964"/>
                <a:gd name="T33" fmla="*/ T32 w 4070"/>
                <a:gd name="T34" fmla="+- 0 3245 3205"/>
                <a:gd name="T35" fmla="*/ 3245 h 96"/>
                <a:gd name="T36" fmla="+- 0 6964 6964"/>
                <a:gd name="T37" fmla="*/ T36 w 4070"/>
                <a:gd name="T38" fmla="+- 0 3261 3205"/>
                <a:gd name="T39" fmla="*/ 3261 h 96"/>
                <a:gd name="T40" fmla="+- 0 10938 6964"/>
                <a:gd name="T41" fmla="*/ T40 w 4070"/>
                <a:gd name="T42" fmla="+- 0 3261 3205"/>
                <a:gd name="T43" fmla="*/ 3261 h 96"/>
                <a:gd name="T44" fmla="+- 0 10938 6964"/>
                <a:gd name="T45" fmla="*/ T44 w 4070"/>
                <a:gd name="T46" fmla="+- 0 3245 3205"/>
                <a:gd name="T47" fmla="*/ 3245 h 96"/>
                <a:gd name="T48" fmla="+- 0 11018 6964"/>
                <a:gd name="T49" fmla="*/ T48 w 4070"/>
                <a:gd name="T50" fmla="+- 0 3245 3205"/>
                <a:gd name="T51" fmla="*/ 3245 h 96"/>
                <a:gd name="T52" fmla="+- 0 10954 6964"/>
                <a:gd name="T53" fmla="*/ T52 w 4070"/>
                <a:gd name="T54" fmla="+- 0 3245 3205"/>
                <a:gd name="T55" fmla="*/ 3245 h 96"/>
                <a:gd name="T56" fmla="+- 0 10954 6964"/>
                <a:gd name="T57" fmla="*/ T56 w 4070"/>
                <a:gd name="T58" fmla="+- 0 3261 3205"/>
                <a:gd name="T59" fmla="*/ 3261 h 96"/>
                <a:gd name="T60" fmla="+- 0 11018 6964"/>
                <a:gd name="T61" fmla="*/ T60 w 4070"/>
                <a:gd name="T62" fmla="+- 0 3261 3205"/>
                <a:gd name="T63" fmla="*/ 3261 h 96"/>
                <a:gd name="T64" fmla="+- 0 11034 6964"/>
                <a:gd name="T65" fmla="*/ T64 w 4070"/>
                <a:gd name="T66" fmla="+- 0 3253 3205"/>
                <a:gd name="T67" fmla="*/ 3253 h 96"/>
                <a:gd name="T68" fmla="+- 0 11018 6964"/>
                <a:gd name="T69" fmla="*/ T68 w 4070"/>
                <a:gd name="T70" fmla="+- 0 3245 3205"/>
                <a:gd name="T71" fmla="*/ 3245 h 9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</a:cxnLst>
              <a:rect l="0" t="0" r="r" b="b"/>
              <a:pathLst>
                <a:path w="4070" h="96">
                  <a:moveTo>
                    <a:pt x="3974" y="0"/>
                  </a:moveTo>
                  <a:lnTo>
                    <a:pt x="3974" y="96"/>
                  </a:lnTo>
                  <a:lnTo>
                    <a:pt x="4054" y="56"/>
                  </a:lnTo>
                  <a:lnTo>
                    <a:pt x="3990" y="56"/>
                  </a:lnTo>
                  <a:lnTo>
                    <a:pt x="3990" y="40"/>
                  </a:lnTo>
                  <a:lnTo>
                    <a:pt x="4054" y="40"/>
                  </a:lnTo>
                  <a:lnTo>
                    <a:pt x="3974" y="0"/>
                  </a:lnTo>
                  <a:close/>
                  <a:moveTo>
                    <a:pt x="3974" y="40"/>
                  </a:moveTo>
                  <a:lnTo>
                    <a:pt x="0" y="40"/>
                  </a:lnTo>
                  <a:lnTo>
                    <a:pt x="0" y="56"/>
                  </a:lnTo>
                  <a:lnTo>
                    <a:pt x="3974" y="56"/>
                  </a:lnTo>
                  <a:lnTo>
                    <a:pt x="3974" y="40"/>
                  </a:lnTo>
                  <a:close/>
                  <a:moveTo>
                    <a:pt x="4054" y="40"/>
                  </a:moveTo>
                  <a:lnTo>
                    <a:pt x="3990" y="40"/>
                  </a:lnTo>
                  <a:lnTo>
                    <a:pt x="3990" y="56"/>
                  </a:lnTo>
                  <a:lnTo>
                    <a:pt x="4054" y="56"/>
                  </a:lnTo>
                  <a:lnTo>
                    <a:pt x="4070" y="48"/>
                  </a:lnTo>
                  <a:lnTo>
                    <a:pt x="4054" y="40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33" name="Freeform 47">
              <a:extLst>
                <a:ext uri="{FF2B5EF4-FFF2-40B4-BE49-F238E27FC236}">
                  <a16:creationId xmlns:a16="http://schemas.microsoft.com/office/drawing/2014/main" id="{8E555B83-A18F-4C5D-A031-882C27CF5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9" y="4264"/>
              <a:ext cx="1952" cy="500"/>
            </a:xfrm>
            <a:custGeom>
              <a:avLst/>
              <a:gdLst>
                <a:gd name="T0" fmla="+- 0 8059 8059"/>
                <a:gd name="T1" fmla="*/ T0 w 1952"/>
                <a:gd name="T2" fmla="+- 0 4348 4265"/>
                <a:gd name="T3" fmla="*/ 4348 h 500"/>
                <a:gd name="T4" fmla="+- 0 8066 8059"/>
                <a:gd name="T5" fmla="*/ T4 w 1952"/>
                <a:gd name="T6" fmla="+- 0 4316 4265"/>
                <a:gd name="T7" fmla="*/ 4316 h 500"/>
                <a:gd name="T8" fmla="+- 0 8084 8059"/>
                <a:gd name="T9" fmla="*/ T8 w 1952"/>
                <a:gd name="T10" fmla="+- 0 4289 4265"/>
                <a:gd name="T11" fmla="*/ 4289 h 500"/>
                <a:gd name="T12" fmla="+- 0 8110 8059"/>
                <a:gd name="T13" fmla="*/ T12 w 1952"/>
                <a:gd name="T14" fmla="+- 0 4271 4265"/>
                <a:gd name="T15" fmla="*/ 4271 h 500"/>
                <a:gd name="T16" fmla="+- 0 8143 8059"/>
                <a:gd name="T17" fmla="*/ T16 w 1952"/>
                <a:gd name="T18" fmla="+- 0 4265 4265"/>
                <a:gd name="T19" fmla="*/ 4265 h 500"/>
                <a:gd name="T20" fmla="+- 0 9928 8059"/>
                <a:gd name="T21" fmla="*/ T20 w 1952"/>
                <a:gd name="T22" fmla="+- 0 4265 4265"/>
                <a:gd name="T23" fmla="*/ 4265 h 500"/>
                <a:gd name="T24" fmla="+- 0 9987 8059"/>
                <a:gd name="T25" fmla="*/ T24 w 1952"/>
                <a:gd name="T26" fmla="+- 0 4289 4265"/>
                <a:gd name="T27" fmla="*/ 4289 h 500"/>
                <a:gd name="T28" fmla="+- 0 10011 8059"/>
                <a:gd name="T29" fmla="*/ T28 w 1952"/>
                <a:gd name="T30" fmla="+- 0 4348 4265"/>
                <a:gd name="T31" fmla="*/ 4348 h 500"/>
                <a:gd name="T32" fmla="+- 0 10011 8059"/>
                <a:gd name="T33" fmla="*/ T32 w 1952"/>
                <a:gd name="T34" fmla="+- 0 4681 4265"/>
                <a:gd name="T35" fmla="*/ 4681 h 500"/>
                <a:gd name="T36" fmla="+- 0 10005 8059"/>
                <a:gd name="T37" fmla="*/ T36 w 1952"/>
                <a:gd name="T38" fmla="+- 0 4713 4265"/>
                <a:gd name="T39" fmla="*/ 4713 h 500"/>
                <a:gd name="T40" fmla="+- 0 9987 8059"/>
                <a:gd name="T41" fmla="*/ T40 w 1952"/>
                <a:gd name="T42" fmla="+- 0 4740 4265"/>
                <a:gd name="T43" fmla="*/ 4740 h 500"/>
                <a:gd name="T44" fmla="+- 0 9960 8059"/>
                <a:gd name="T45" fmla="*/ T44 w 1952"/>
                <a:gd name="T46" fmla="+- 0 4757 4265"/>
                <a:gd name="T47" fmla="*/ 4757 h 500"/>
                <a:gd name="T48" fmla="+- 0 9928 8059"/>
                <a:gd name="T49" fmla="*/ T48 w 1952"/>
                <a:gd name="T50" fmla="+- 0 4764 4265"/>
                <a:gd name="T51" fmla="*/ 4764 h 500"/>
                <a:gd name="T52" fmla="+- 0 8143 8059"/>
                <a:gd name="T53" fmla="*/ T52 w 1952"/>
                <a:gd name="T54" fmla="+- 0 4764 4265"/>
                <a:gd name="T55" fmla="*/ 4764 h 500"/>
                <a:gd name="T56" fmla="+- 0 8084 8059"/>
                <a:gd name="T57" fmla="*/ T56 w 1952"/>
                <a:gd name="T58" fmla="+- 0 4740 4265"/>
                <a:gd name="T59" fmla="*/ 4740 h 500"/>
                <a:gd name="T60" fmla="+- 0 8059 8059"/>
                <a:gd name="T61" fmla="*/ T60 w 1952"/>
                <a:gd name="T62" fmla="+- 0 4681 4265"/>
                <a:gd name="T63" fmla="*/ 4681 h 500"/>
                <a:gd name="T64" fmla="+- 0 8059 8059"/>
                <a:gd name="T65" fmla="*/ T64 w 1952"/>
                <a:gd name="T66" fmla="+- 0 4348 4265"/>
                <a:gd name="T67" fmla="*/ 4348 h 50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952" h="500">
                  <a:moveTo>
                    <a:pt x="0" y="83"/>
                  </a:moveTo>
                  <a:lnTo>
                    <a:pt x="7" y="51"/>
                  </a:lnTo>
                  <a:lnTo>
                    <a:pt x="25" y="24"/>
                  </a:lnTo>
                  <a:lnTo>
                    <a:pt x="51" y="6"/>
                  </a:lnTo>
                  <a:lnTo>
                    <a:pt x="84" y="0"/>
                  </a:lnTo>
                  <a:lnTo>
                    <a:pt x="1869" y="0"/>
                  </a:lnTo>
                  <a:lnTo>
                    <a:pt x="1928" y="24"/>
                  </a:lnTo>
                  <a:lnTo>
                    <a:pt x="1952" y="83"/>
                  </a:lnTo>
                  <a:lnTo>
                    <a:pt x="1952" y="416"/>
                  </a:lnTo>
                  <a:lnTo>
                    <a:pt x="1946" y="448"/>
                  </a:lnTo>
                  <a:lnTo>
                    <a:pt x="1928" y="475"/>
                  </a:lnTo>
                  <a:lnTo>
                    <a:pt x="1901" y="492"/>
                  </a:lnTo>
                  <a:lnTo>
                    <a:pt x="1869" y="499"/>
                  </a:lnTo>
                  <a:lnTo>
                    <a:pt x="84" y="499"/>
                  </a:lnTo>
                  <a:lnTo>
                    <a:pt x="25" y="475"/>
                  </a:lnTo>
                  <a:lnTo>
                    <a:pt x="0" y="416"/>
                  </a:lnTo>
                  <a:lnTo>
                    <a:pt x="0" y="83"/>
                  </a:lnTo>
                  <a:close/>
                </a:path>
              </a:pathLst>
            </a:custGeom>
            <a:noFill/>
            <a:ln w="7621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34" name="Freeform 46">
              <a:extLst>
                <a:ext uri="{FF2B5EF4-FFF2-40B4-BE49-F238E27FC236}">
                  <a16:creationId xmlns:a16="http://schemas.microsoft.com/office/drawing/2014/main" id="{366A7396-0D87-47DB-84FF-420D53FDF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6" y="5576"/>
              <a:ext cx="819" cy="817"/>
            </a:xfrm>
            <a:custGeom>
              <a:avLst/>
              <a:gdLst>
                <a:gd name="T0" fmla="+- 0 8626 8626"/>
                <a:gd name="T1" fmla="*/ T0 w 819"/>
                <a:gd name="T2" fmla="+- 0 5984 5576"/>
                <a:gd name="T3" fmla="*/ 5984 h 817"/>
                <a:gd name="T4" fmla="+- 0 9035 8626"/>
                <a:gd name="T5" fmla="*/ T4 w 819"/>
                <a:gd name="T6" fmla="+- 0 5576 5576"/>
                <a:gd name="T7" fmla="*/ 5576 h 817"/>
                <a:gd name="T8" fmla="+- 0 9445 8626"/>
                <a:gd name="T9" fmla="*/ T8 w 819"/>
                <a:gd name="T10" fmla="+- 0 5984 5576"/>
                <a:gd name="T11" fmla="*/ 5984 h 817"/>
                <a:gd name="T12" fmla="+- 0 9035 8626"/>
                <a:gd name="T13" fmla="*/ T12 w 819"/>
                <a:gd name="T14" fmla="+- 0 6392 5576"/>
                <a:gd name="T15" fmla="*/ 6392 h 817"/>
                <a:gd name="T16" fmla="+- 0 8626 8626"/>
                <a:gd name="T17" fmla="*/ T16 w 819"/>
                <a:gd name="T18" fmla="+- 0 5984 5576"/>
                <a:gd name="T19" fmla="*/ 5984 h 81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819" h="817">
                  <a:moveTo>
                    <a:pt x="0" y="408"/>
                  </a:moveTo>
                  <a:lnTo>
                    <a:pt x="409" y="0"/>
                  </a:lnTo>
                  <a:lnTo>
                    <a:pt x="819" y="408"/>
                  </a:lnTo>
                  <a:lnTo>
                    <a:pt x="409" y="816"/>
                  </a:lnTo>
                  <a:lnTo>
                    <a:pt x="0" y="408"/>
                  </a:lnTo>
                  <a:close/>
                </a:path>
              </a:pathLst>
            </a:custGeom>
            <a:noFill/>
            <a:ln w="10163">
              <a:solidFill>
                <a:srgbClr val="001F5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35" name="AutoShape 45">
              <a:extLst>
                <a:ext uri="{FF2B5EF4-FFF2-40B4-BE49-F238E27FC236}">
                  <a16:creationId xmlns:a16="http://schemas.microsoft.com/office/drawing/2014/main" id="{60ABE222-2A57-4385-A3B1-4AEB1CED54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" y="3796"/>
              <a:ext cx="2671" cy="1779"/>
            </a:xfrm>
            <a:custGeom>
              <a:avLst/>
              <a:gdLst>
                <a:gd name="T0" fmla="+- 0 8060 6413"/>
                <a:gd name="T1" fmla="*/ T0 w 2671"/>
                <a:gd name="T2" fmla="+- 0 3850 3796"/>
                <a:gd name="T3" fmla="*/ 3850 h 1779"/>
                <a:gd name="T4" fmla="+- 0 8044 6413"/>
                <a:gd name="T5" fmla="*/ T4 w 2671"/>
                <a:gd name="T6" fmla="+- 0 3842 3796"/>
                <a:gd name="T7" fmla="*/ 3842 h 1779"/>
                <a:gd name="T8" fmla="+- 0 7964 6413"/>
                <a:gd name="T9" fmla="*/ T8 w 2671"/>
                <a:gd name="T10" fmla="+- 0 3802 3796"/>
                <a:gd name="T11" fmla="*/ 3802 h 1779"/>
                <a:gd name="T12" fmla="+- 0 7964 6413"/>
                <a:gd name="T13" fmla="*/ T12 w 2671"/>
                <a:gd name="T14" fmla="+- 0 3842 3796"/>
                <a:gd name="T15" fmla="*/ 3842 h 1779"/>
                <a:gd name="T16" fmla="+- 0 6429 6413"/>
                <a:gd name="T17" fmla="*/ T16 w 2671"/>
                <a:gd name="T18" fmla="+- 0 3842 3796"/>
                <a:gd name="T19" fmla="*/ 3842 h 1779"/>
                <a:gd name="T20" fmla="+- 0 6429 6413"/>
                <a:gd name="T21" fmla="*/ T20 w 2671"/>
                <a:gd name="T22" fmla="+- 0 3796 3796"/>
                <a:gd name="T23" fmla="*/ 3796 h 1779"/>
                <a:gd name="T24" fmla="+- 0 6413 6413"/>
                <a:gd name="T25" fmla="*/ T24 w 2671"/>
                <a:gd name="T26" fmla="+- 0 3796 3796"/>
                <a:gd name="T27" fmla="*/ 3796 h 1779"/>
                <a:gd name="T28" fmla="+- 0 6413 6413"/>
                <a:gd name="T29" fmla="*/ T28 w 2671"/>
                <a:gd name="T30" fmla="+- 0 3858 3796"/>
                <a:gd name="T31" fmla="*/ 3858 h 1779"/>
                <a:gd name="T32" fmla="+- 0 7964 6413"/>
                <a:gd name="T33" fmla="*/ T32 w 2671"/>
                <a:gd name="T34" fmla="+- 0 3858 3796"/>
                <a:gd name="T35" fmla="*/ 3858 h 1779"/>
                <a:gd name="T36" fmla="+- 0 7964 6413"/>
                <a:gd name="T37" fmla="*/ T36 w 2671"/>
                <a:gd name="T38" fmla="+- 0 3898 3796"/>
                <a:gd name="T39" fmla="*/ 3898 h 1779"/>
                <a:gd name="T40" fmla="+- 0 8044 6413"/>
                <a:gd name="T41" fmla="*/ T40 w 2671"/>
                <a:gd name="T42" fmla="+- 0 3858 3796"/>
                <a:gd name="T43" fmla="*/ 3858 h 1779"/>
                <a:gd name="T44" fmla="+- 0 8060 6413"/>
                <a:gd name="T45" fmla="*/ T44 w 2671"/>
                <a:gd name="T46" fmla="+- 0 3850 3796"/>
                <a:gd name="T47" fmla="*/ 3850 h 1779"/>
                <a:gd name="T48" fmla="+- 0 9083 6413"/>
                <a:gd name="T49" fmla="*/ T48 w 2671"/>
                <a:gd name="T50" fmla="+- 0 5479 3796"/>
                <a:gd name="T51" fmla="*/ 5479 h 1779"/>
                <a:gd name="T52" fmla="+- 0 9043 6413"/>
                <a:gd name="T53" fmla="*/ T52 w 2671"/>
                <a:gd name="T54" fmla="+- 0 5479 3796"/>
                <a:gd name="T55" fmla="*/ 5479 h 1779"/>
                <a:gd name="T56" fmla="+- 0 9043 6413"/>
                <a:gd name="T57" fmla="*/ T56 w 2671"/>
                <a:gd name="T58" fmla="+- 0 5419 3796"/>
                <a:gd name="T59" fmla="*/ 5419 h 1779"/>
                <a:gd name="T60" fmla="+- 0 9027 6413"/>
                <a:gd name="T61" fmla="*/ T60 w 2671"/>
                <a:gd name="T62" fmla="+- 0 5419 3796"/>
                <a:gd name="T63" fmla="*/ 5419 h 1779"/>
                <a:gd name="T64" fmla="+- 0 9027 6413"/>
                <a:gd name="T65" fmla="*/ T64 w 2671"/>
                <a:gd name="T66" fmla="+- 0 5479 3796"/>
                <a:gd name="T67" fmla="*/ 5479 h 1779"/>
                <a:gd name="T68" fmla="+- 0 8987 6413"/>
                <a:gd name="T69" fmla="*/ T68 w 2671"/>
                <a:gd name="T70" fmla="+- 0 5479 3796"/>
                <a:gd name="T71" fmla="*/ 5479 h 1779"/>
                <a:gd name="T72" fmla="+- 0 9035 6413"/>
                <a:gd name="T73" fmla="*/ T72 w 2671"/>
                <a:gd name="T74" fmla="+- 0 5575 3796"/>
                <a:gd name="T75" fmla="*/ 5575 h 1779"/>
                <a:gd name="T76" fmla="+- 0 9075 6413"/>
                <a:gd name="T77" fmla="*/ T76 w 2671"/>
                <a:gd name="T78" fmla="+- 0 5495 3796"/>
                <a:gd name="T79" fmla="*/ 5495 h 1779"/>
                <a:gd name="T80" fmla="+- 0 9083 6413"/>
                <a:gd name="T81" fmla="*/ T80 w 2671"/>
                <a:gd name="T82" fmla="+- 0 5479 3796"/>
                <a:gd name="T83" fmla="*/ 5479 h 1779"/>
                <a:gd name="T84" fmla="+- 0 9083 6413"/>
                <a:gd name="T85" fmla="*/ T84 w 2671"/>
                <a:gd name="T86" fmla="+- 0 4824 3796"/>
                <a:gd name="T87" fmla="*/ 4824 h 1779"/>
                <a:gd name="T88" fmla="+- 0 9043 6413"/>
                <a:gd name="T89" fmla="*/ T88 w 2671"/>
                <a:gd name="T90" fmla="+- 0 4824 3796"/>
                <a:gd name="T91" fmla="*/ 4824 h 1779"/>
                <a:gd name="T92" fmla="+- 0 9043 6413"/>
                <a:gd name="T93" fmla="*/ T92 w 2671"/>
                <a:gd name="T94" fmla="+- 0 4764 3796"/>
                <a:gd name="T95" fmla="*/ 4764 h 1779"/>
                <a:gd name="T96" fmla="+- 0 9027 6413"/>
                <a:gd name="T97" fmla="*/ T96 w 2671"/>
                <a:gd name="T98" fmla="+- 0 4764 3796"/>
                <a:gd name="T99" fmla="*/ 4764 h 1779"/>
                <a:gd name="T100" fmla="+- 0 9027 6413"/>
                <a:gd name="T101" fmla="*/ T100 w 2671"/>
                <a:gd name="T102" fmla="+- 0 4824 3796"/>
                <a:gd name="T103" fmla="*/ 4824 h 1779"/>
                <a:gd name="T104" fmla="+- 0 8987 6413"/>
                <a:gd name="T105" fmla="*/ T104 w 2671"/>
                <a:gd name="T106" fmla="+- 0 4824 3796"/>
                <a:gd name="T107" fmla="*/ 4824 h 1779"/>
                <a:gd name="T108" fmla="+- 0 9035 6413"/>
                <a:gd name="T109" fmla="*/ T108 w 2671"/>
                <a:gd name="T110" fmla="+- 0 4920 3796"/>
                <a:gd name="T111" fmla="*/ 4920 h 1779"/>
                <a:gd name="T112" fmla="+- 0 9075 6413"/>
                <a:gd name="T113" fmla="*/ T112 w 2671"/>
                <a:gd name="T114" fmla="+- 0 4840 3796"/>
                <a:gd name="T115" fmla="*/ 4840 h 1779"/>
                <a:gd name="T116" fmla="+- 0 9083 6413"/>
                <a:gd name="T117" fmla="*/ T116 w 2671"/>
                <a:gd name="T118" fmla="+- 0 4824 3796"/>
                <a:gd name="T119" fmla="*/ 4824 h 1779"/>
                <a:gd name="T120" fmla="+- 0 9083 6413"/>
                <a:gd name="T121" fmla="*/ T120 w 2671"/>
                <a:gd name="T122" fmla="+- 0 4169 3796"/>
                <a:gd name="T123" fmla="*/ 4169 h 1779"/>
                <a:gd name="T124" fmla="+- 0 9043 6413"/>
                <a:gd name="T125" fmla="*/ T124 w 2671"/>
                <a:gd name="T126" fmla="+- 0 4169 3796"/>
                <a:gd name="T127" fmla="*/ 4169 h 1779"/>
                <a:gd name="T128" fmla="+- 0 9043 6413"/>
                <a:gd name="T129" fmla="*/ T128 w 2671"/>
                <a:gd name="T130" fmla="+- 0 4100 3796"/>
                <a:gd name="T131" fmla="*/ 4100 h 1779"/>
                <a:gd name="T132" fmla="+- 0 9027 6413"/>
                <a:gd name="T133" fmla="*/ T132 w 2671"/>
                <a:gd name="T134" fmla="+- 0 4100 3796"/>
                <a:gd name="T135" fmla="*/ 4100 h 1779"/>
                <a:gd name="T136" fmla="+- 0 9027 6413"/>
                <a:gd name="T137" fmla="*/ T136 w 2671"/>
                <a:gd name="T138" fmla="+- 0 4169 3796"/>
                <a:gd name="T139" fmla="*/ 4169 h 1779"/>
                <a:gd name="T140" fmla="+- 0 8987 6413"/>
                <a:gd name="T141" fmla="*/ T140 w 2671"/>
                <a:gd name="T142" fmla="+- 0 4169 3796"/>
                <a:gd name="T143" fmla="*/ 4169 h 1779"/>
                <a:gd name="T144" fmla="+- 0 9035 6413"/>
                <a:gd name="T145" fmla="*/ T144 w 2671"/>
                <a:gd name="T146" fmla="+- 0 4265 3796"/>
                <a:gd name="T147" fmla="*/ 4265 h 1779"/>
                <a:gd name="T148" fmla="+- 0 9075 6413"/>
                <a:gd name="T149" fmla="*/ T148 w 2671"/>
                <a:gd name="T150" fmla="+- 0 4185 3796"/>
                <a:gd name="T151" fmla="*/ 4185 h 1779"/>
                <a:gd name="T152" fmla="+- 0 9083 6413"/>
                <a:gd name="T153" fmla="*/ T152 w 2671"/>
                <a:gd name="T154" fmla="+- 0 4169 3796"/>
                <a:gd name="T155" fmla="*/ 4169 h 177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</a:cxnLst>
              <a:rect l="0" t="0" r="r" b="b"/>
              <a:pathLst>
                <a:path w="2671" h="1779">
                  <a:moveTo>
                    <a:pt x="1647" y="54"/>
                  </a:moveTo>
                  <a:lnTo>
                    <a:pt x="1631" y="46"/>
                  </a:lnTo>
                  <a:lnTo>
                    <a:pt x="1551" y="6"/>
                  </a:lnTo>
                  <a:lnTo>
                    <a:pt x="1551" y="46"/>
                  </a:lnTo>
                  <a:lnTo>
                    <a:pt x="16" y="46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551" y="62"/>
                  </a:lnTo>
                  <a:lnTo>
                    <a:pt x="1551" y="102"/>
                  </a:lnTo>
                  <a:lnTo>
                    <a:pt x="1631" y="62"/>
                  </a:lnTo>
                  <a:lnTo>
                    <a:pt x="1647" y="54"/>
                  </a:lnTo>
                  <a:close/>
                  <a:moveTo>
                    <a:pt x="2670" y="1683"/>
                  </a:moveTo>
                  <a:lnTo>
                    <a:pt x="2630" y="1683"/>
                  </a:lnTo>
                  <a:lnTo>
                    <a:pt x="2630" y="1623"/>
                  </a:lnTo>
                  <a:lnTo>
                    <a:pt x="2614" y="1623"/>
                  </a:lnTo>
                  <a:lnTo>
                    <a:pt x="2614" y="1683"/>
                  </a:lnTo>
                  <a:lnTo>
                    <a:pt x="2574" y="1683"/>
                  </a:lnTo>
                  <a:lnTo>
                    <a:pt x="2622" y="1779"/>
                  </a:lnTo>
                  <a:lnTo>
                    <a:pt x="2662" y="1699"/>
                  </a:lnTo>
                  <a:lnTo>
                    <a:pt x="2670" y="1683"/>
                  </a:lnTo>
                  <a:close/>
                  <a:moveTo>
                    <a:pt x="2670" y="1028"/>
                  </a:moveTo>
                  <a:lnTo>
                    <a:pt x="2630" y="1028"/>
                  </a:lnTo>
                  <a:lnTo>
                    <a:pt x="2630" y="968"/>
                  </a:lnTo>
                  <a:lnTo>
                    <a:pt x="2614" y="968"/>
                  </a:lnTo>
                  <a:lnTo>
                    <a:pt x="2614" y="1028"/>
                  </a:lnTo>
                  <a:lnTo>
                    <a:pt x="2574" y="1028"/>
                  </a:lnTo>
                  <a:lnTo>
                    <a:pt x="2622" y="1124"/>
                  </a:lnTo>
                  <a:lnTo>
                    <a:pt x="2662" y="1044"/>
                  </a:lnTo>
                  <a:lnTo>
                    <a:pt x="2670" y="1028"/>
                  </a:lnTo>
                  <a:close/>
                  <a:moveTo>
                    <a:pt x="2670" y="373"/>
                  </a:moveTo>
                  <a:lnTo>
                    <a:pt x="2630" y="373"/>
                  </a:lnTo>
                  <a:lnTo>
                    <a:pt x="2630" y="304"/>
                  </a:lnTo>
                  <a:lnTo>
                    <a:pt x="2614" y="304"/>
                  </a:lnTo>
                  <a:lnTo>
                    <a:pt x="2614" y="373"/>
                  </a:lnTo>
                  <a:lnTo>
                    <a:pt x="2574" y="373"/>
                  </a:lnTo>
                  <a:lnTo>
                    <a:pt x="2622" y="469"/>
                  </a:lnTo>
                  <a:lnTo>
                    <a:pt x="2662" y="389"/>
                  </a:lnTo>
                  <a:lnTo>
                    <a:pt x="2670" y="373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36" name="Freeform 44">
              <a:extLst>
                <a:ext uri="{FF2B5EF4-FFF2-40B4-BE49-F238E27FC236}">
                  <a16:creationId xmlns:a16="http://schemas.microsoft.com/office/drawing/2014/main" id="{D44664C3-4C66-4A0D-9F0B-1194A76BC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8" y="6634"/>
              <a:ext cx="454" cy="454"/>
            </a:xfrm>
            <a:custGeom>
              <a:avLst/>
              <a:gdLst>
                <a:gd name="T0" fmla="+- 0 9035 8809"/>
                <a:gd name="T1" fmla="*/ T0 w 454"/>
                <a:gd name="T2" fmla="+- 0 6634 6634"/>
                <a:gd name="T3" fmla="*/ 6634 h 454"/>
                <a:gd name="T4" fmla="+- 0 8964 8809"/>
                <a:gd name="T5" fmla="*/ T4 w 454"/>
                <a:gd name="T6" fmla="+- 0 6646 6634"/>
                <a:gd name="T7" fmla="*/ 6646 h 454"/>
                <a:gd name="T8" fmla="+- 0 8901 8809"/>
                <a:gd name="T9" fmla="*/ T8 w 454"/>
                <a:gd name="T10" fmla="+- 0 6678 6634"/>
                <a:gd name="T11" fmla="*/ 6678 h 454"/>
                <a:gd name="T12" fmla="+- 0 8852 8809"/>
                <a:gd name="T13" fmla="*/ T12 w 454"/>
                <a:gd name="T14" fmla="+- 0 6727 6634"/>
                <a:gd name="T15" fmla="*/ 6727 h 454"/>
                <a:gd name="T16" fmla="+- 0 8820 8809"/>
                <a:gd name="T17" fmla="*/ T16 w 454"/>
                <a:gd name="T18" fmla="+- 0 6789 6634"/>
                <a:gd name="T19" fmla="*/ 6789 h 454"/>
                <a:gd name="T20" fmla="+- 0 8809 8809"/>
                <a:gd name="T21" fmla="*/ T20 w 454"/>
                <a:gd name="T22" fmla="+- 0 6861 6634"/>
                <a:gd name="T23" fmla="*/ 6861 h 454"/>
                <a:gd name="T24" fmla="+- 0 8820 8809"/>
                <a:gd name="T25" fmla="*/ T24 w 454"/>
                <a:gd name="T26" fmla="+- 0 6932 6634"/>
                <a:gd name="T27" fmla="*/ 6932 h 454"/>
                <a:gd name="T28" fmla="+- 0 8852 8809"/>
                <a:gd name="T29" fmla="*/ T28 w 454"/>
                <a:gd name="T30" fmla="+- 0 6995 6634"/>
                <a:gd name="T31" fmla="*/ 6995 h 454"/>
                <a:gd name="T32" fmla="+- 0 8901 8809"/>
                <a:gd name="T33" fmla="*/ T32 w 454"/>
                <a:gd name="T34" fmla="+- 0 7044 6634"/>
                <a:gd name="T35" fmla="*/ 7044 h 454"/>
                <a:gd name="T36" fmla="+- 0 8964 8809"/>
                <a:gd name="T37" fmla="*/ T36 w 454"/>
                <a:gd name="T38" fmla="+- 0 7076 6634"/>
                <a:gd name="T39" fmla="*/ 7076 h 454"/>
                <a:gd name="T40" fmla="+- 0 9035 8809"/>
                <a:gd name="T41" fmla="*/ T40 w 454"/>
                <a:gd name="T42" fmla="+- 0 7087 6634"/>
                <a:gd name="T43" fmla="*/ 7087 h 454"/>
                <a:gd name="T44" fmla="+- 0 9107 8809"/>
                <a:gd name="T45" fmla="*/ T44 w 454"/>
                <a:gd name="T46" fmla="+- 0 7076 6634"/>
                <a:gd name="T47" fmla="*/ 7076 h 454"/>
                <a:gd name="T48" fmla="+- 0 9169 8809"/>
                <a:gd name="T49" fmla="*/ T48 w 454"/>
                <a:gd name="T50" fmla="+- 0 7044 6634"/>
                <a:gd name="T51" fmla="*/ 7044 h 454"/>
                <a:gd name="T52" fmla="+- 0 9218 8809"/>
                <a:gd name="T53" fmla="*/ T52 w 454"/>
                <a:gd name="T54" fmla="+- 0 6995 6634"/>
                <a:gd name="T55" fmla="*/ 6995 h 454"/>
                <a:gd name="T56" fmla="+- 0 9250 8809"/>
                <a:gd name="T57" fmla="*/ T56 w 454"/>
                <a:gd name="T58" fmla="+- 0 6932 6634"/>
                <a:gd name="T59" fmla="*/ 6932 h 454"/>
                <a:gd name="T60" fmla="+- 0 9262 8809"/>
                <a:gd name="T61" fmla="*/ T60 w 454"/>
                <a:gd name="T62" fmla="+- 0 6861 6634"/>
                <a:gd name="T63" fmla="*/ 6861 h 454"/>
                <a:gd name="T64" fmla="+- 0 9250 8809"/>
                <a:gd name="T65" fmla="*/ T64 w 454"/>
                <a:gd name="T66" fmla="+- 0 6789 6634"/>
                <a:gd name="T67" fmla="*/ 6789 h 454"/>
                <a:gd name="T68" fmla="+- 0 9218 8809"/>
                <a:gd name="T69" fmla="*/ T68 w 454"/>
                <a:gd name="T70" fmla="+- 0 6727 6634"/>
                <a:gd name="T71" fmla="*/ 6727 h 454"/>
                <a:gd name="T72" fmla="+- 0 9169 8809"/>
                <a:gd name="T73" fmla="*/ T72 w 454"/>
                <a:gd name="T74" fmla="+- 0 6678 6634"/>
                <a:gd name="T75" fmla="*/ 6678 h 454"/>
                <a:gd name="T76" fmla="+- 0 9107 8809"/>
                <a:gd name="T77" fmla="*/ T76 w 454"/>
                <a:gd name="T78" fmla="+- 0 6646 6634"/>
                <a:gd name="T79" fmla="*/ 6646 h 454"/>
                <a:gd name="T80" fmla="+- 0 9035 8809"/>
                <a:gd name="T81" fmla="*/ T80 w 454"/>
                <a:gd name="T82" fmla="+- 0 6634 6634"/>
                <a:gd name="T83" fmla="*/ 6634 h 4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4" h="454">
                  <a:moveTo>
                    <a:pt x="226" y="0"/>
                  </a:moveTo>
                  <a:lnTo>
                    <a:pt x="155" y="12"/>
                  </a:lnTo>
                  <a:lnTo>
                    <a:pt x="92" y="44"/>
                  </a:lnTo>
                  <a:lnTo>
                    <a:pt x="43" y="93"/>
                  </a:lnTo>
                  <a:lnTo>
                    <a:pt x="11" y="155"/>
                  </a:lnTo>
                  <a:lnTo>
                    <a:pt x="0" y="227"/>
                  </a:lnTo>
                  <a:lnTo>
                    <a:pt x="11" y="298"/>
                  </a:lnTo>
                  <a:lnTo>
                    <a:pt x="43" y="361"/>
                  </a:lnTo>
                  <a:lnTo>
                    <a:pt x="92" y="410"/>
                  </a:lnTo>
                  <a:lnTo>
                    <a:pt x="155" y="442"/>
                  </a:lnTo>
                  <a:lnTo>
                    <a:pt x="226" y="453"/>
                  </a:lnTo>
                  <a:lnTo>
                    <a:pt x="298" y="442"/>
                  </a:lnTo>
                  <a:lnTo>
                    <a:pt x="360" y="410"/>
                  </a:lnTo>
                  <a:lnTo>
                    <a:pt x="409" y="361"/>
                  </a:lnTo>
                  <a:lnTo>
                    <a:pt x="441" y="298"/>
                  </a:lnTo>
                  <a:lnTo>
                    <a:pt x="453" y="227"/>
                  </a:lnTo>
                  <a:lnTo>
                    <a:pt x="441" y="155"/>
                  </a:lnTo>
                  <a:lnTo>
                    <a:pt x="409" y="93"/>
                  </a:lnTo>
                  <a:lnTo>
                    <a:pt x="360" y="44"/>
                  </a:lnTo>
                  <a:lnTo>
                    <a:pt x="298" y="1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37" name="Freeform 43">
              <a:extLst>
                <a:ext uri="{FF2B5EF4-FFF2-40B4-BE49-F238E27FC236}">
                  <a16:creationId xmlns:a16="http://schemas.microsoft.com/office/drawing/2014/main" id="{13B5EA1C-6DFE-45DC-9378-5864D2B96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8" y="6634"/>
              <a:ext cx="454" cy="454"/>
            </a:xfrm>
            <a:custGeom>
              <a:avLst/>
              <a:gdLst>
                <a:gd name="T0" fmla="+- 0 8809 8809"/>
                <a:gd name="T1" fmla="*/ T0 w 454"/>
                <a:gd name="T2" fmla="+- 0 6861 6634"/>
                <a:gd name="T3" fmla="*/ 6861 h 454"/>
                <a:gd name="T4" fmla="+- 0 8820 8809"/>
                <a:gd name="T5" fmla="*/ T4 w 454"/>
                <a:gd name="T6" fmla="+- 0 6789 6634"/>
                <a:gd name="T7" fmla="*/ 6789 h 454"/>
                <a:gd name="T8" fmla="+- 0 8852 8809"/>
                <a:gd name="T9" fmla="*/ T8 w 454"/>
                <a:gd name="T10" fmla="+- 0 6727 6634"/>
                <a:gd name="T11" fmla="*/ 6727 h 454"/>
                <a:gd name="T12" fmla="+- 0 8901 8809"/>
                <a:gd name="T13" fmla="*/ T12 w 454"/>
                <a:gd name="T14" fmla="+- 0 6678 6634"/>
                <a:gd name="T15" fmla="*/ 6678 h 454"/>
                <a:gd name="T16" fmla="+- 0 8964 8809"/>
                <a:gd name="T17" fmla="*/ T16 w 454"/>
                <a:gd name="T18" fmla="+- 0 6646 6634"/>
                <a:gd name="T19" fmla="*/ 6646 h 454"/>
                <a:gd name="T20" fmla="+- 0 9035 8809"/>
                <a:gd name="T21" fmla="*/ T20 w 454"/>
                <a:gd name="T22" fmla="+- 0 6634 6634"/>
                <a:gd name="T23" fmla="*/ 6634 h 454"/>
                <a:gd name="T24" fmla="+- 0 9107 8809"/>
                <a:gd name="T25" fmla="*/ T24 w 454"/>
                <a:gd name="T26" fmla="+- 0 6646 6634"/>
                <a:gd name="T27" fmla="*/ 6646 h 454"/>
                <a:gd name="T28" fmla="+- 0 9169 8809"/>
                <a:gd name="T29" fmla="*/ T28 w 454"/>
                <a:gd name="T30" fmla="+- 0 6678 6634"/>
                <a:gd name="T31" fmla="*/ 6678 h 454"/>
                <a:gd name="T32" fmla="+- 0 9218 8809"/>
                <a:gd name="T33" fmla="*/ T32 w 454"/>
                <a:gd name="T34" fmla="+- 0 6727 6634"/>
                <a:gd name="T35" fmla="*/ 6727 h 454"/>
                <a:gd name="T36" fmla="+- 0 9250 8809"/>
                <a:gd name="T37" fmla="*/ T36 w 454"/>
                <a:gd name="T38" fmla="+- 0 6789 6634"/>
                <a:gd name="T39" fmla="*/ 6789 h 454"/>
                <a:gd name="T40" fmla="+- 0 9262 8809"/>
                <a:gd name="T41" fmla="*/ T40 w 454"/>
                <a:gd name="T42" fmla="+- 0 6861 6634"/>
                <a:gd name="T43" fmla="*/ 6861 h 454"/>
                <a:gd name="T44" fmla="+- 0 9250 8809"/>
                <a:gd name="T45" fmla="*/ T44 w 454"/>
                <a:gd name="T46" fmla="+- 0 6932 6634"/>
                <a:gd name="T47" fmla="*/ 6932 h 454"/>
                <a:gd name="T48" fmla="+- 0 9218 8809"/>
                <a:gd name="T49" fmla="*/ T48 w 454"/>
                <a:gd name="T50" fmla="+- 0 6995 6634"/>
                <a:gd name="T51" fmla="*/ 6995 h 454"/>
                <a:gd name="T52" fmla="+- 0 9169 8809"/>
                <a:gd name="T53" fmla="*/ T52 w 454"/>
                <a:gd name="T54" fmla="+- 0 7044 6634"/>
                <a:gd name="T55" fmla="*/ 7044 h 454"/>
                <a:gd name="T56" fmla="+- 0 9107 8809"/>
                <a:gd name="T57" fmla="*/ T56 w 454"/>
                <a:gd name="T58" fmla="+- 0 7076 6634"/>
                <a:gd name="T59" fmla="*/ 7076 h 454"/>
                <a:gd name="T60" fmla="+- 0 9035 8809"/>
                <a:gd name="T61" fmla="*/ T60 w 454"/>
                <a:gd name="T62" fmla="+- 0 7087 6634"/>
                <a:gd name="T63" fmla="*/ 7087 h 454"/>
                <a:gd name="T64" fmla="+- 0 8964 8809"/>
                <a:gd name="T65" fmla="*/ T64 w 454"/>
                <a:gd name="T66" fmla="+- 0 7076 6634"/>
                <a:gd name="T67" fmla="*/ 7076 h 454"/>
                <a:gd name="T68" fmla="+- 0 8901 8809"/>
                <a:gd name="T69" fmla="*/ T68 w 454"/>
                <a:gd name="T70" fmla="+- 0 7044 6634"/>
                <a:gd name="T71" fmla="*/ 7044 h 454"/>
                <a:gd name="T72" fmla="+- 0 8852 8809"/>
                <a:gd name="T73" fmla="*/ T72 w 454"/>
                <a:gd name="T74" fmla="+- 0 6995 6634"/>
                <a:gd name="T75" fmla="*/ 6995 h 454"/>
                <a:gd name="T76" fmla="+- 0 8820 8809"/>
                <a:gd name="T77" fmla="*/ T76 w 454"/>
                <a:gd name="T78" fmla="+- 0 6932 6634"/>
                <a:gd name="T79" fmla="*/ 6932 h 454"/>
                <a:gd name="T80" fmla="+- 0 8809 8809"/>
                <a:gd name="T81" fmla="*/ T80 w 454"/>
                <a:gd name="T82" fmla="+- 0 6861 6634"/>
                <a:gd name="T83" fmla="*/ 6861 h 45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4" h="454">
                  <a:moveTo>
                    <a:pt x="0" y="227"/>
                  </a:moveTo>
                  <a:lnTo>
                    <a:pt x="11" y="155"/>
                  </a:lnTo>
                  <a:lnTo>
                    <a:pt x="43" y="93"/>
                  </a:lnTo>
                  <a:lnTo>
                    <a:pt x="92" y="44"/>
                  </a:lnTo>
                  <a:lnTo>
                    <a:pt x="155" y="12"/>
                  </a:lnTo>
                  <a:lnTo>
                    <a:pt x="226" y="0"/>
                  </a:lnTo>
                  <a:lnTo>
                    <a:pt x="298" y="12"/>
                  </a:lnTo>
                  <a:lnTo>
                    <a:pt x="360" y="44"/>
                  </a:lnTo>
                  <a:lnTo>
                    <a:pt x="409" y="93"/>
                  </a:lnTo>
                  <a:lnTo>
                    <a:pt x="441" y="155"/>
                  </a:lnTo>
                  <a:lnTo>
                    <a:pt x="453" y="227"/>
                  </a:lnTo>
                  <a:lnTo>
                    <a:pt x="441" y="298"/>
                  </a:lnTo>
                  <a:lnTo>
                    <a:pt x="409" y="361"/>
                  </a:lnTo>
                  <a:lnTo>
                    <a:pt x="360" y="410"/>
                  </a:lnTo>
                  <a:lnTo>
                    <a:pt x="298" y="442"/>
                  </a:lnTo>
                  <a:lnTo>
                    <a:pt x="226" y="453"/>
                  </a:lnTo>
                  <a:lnTo>
                    <a:pt x="155" y="442"/>
                  </a:lnTo>
                  <a:lnTo>
                    <a:pt x="92" y="410"/>
                  </a:lnTo>
                  <a:lnTo>
                    <a:pt x="43" y="361"/>
                  </a:lnTo>
                  <a:lnTo>
                    <a:pt x="11" y="298"/>
                  </a:lnTo>
                  <a:lnTo>
                    <a:pt x="0" y="227"/>
                  </a:lnTo>
                  <a:close/>
                </a:path>
              </a:pathLst>
            </a:custGeom>
            <a:noFill/>
            <a:ln w="762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38" name="AutoShape 42">
              <a:extLst>
                <a:ext uri="{FF2B5EF4-FFF2-40B4-BE49-F238E27FC236}">
                  <a16:creationId xmlns:a16="http://schemas.microsoft.com/office/drawing/2014/main" id="{853A98A7-A776-4FDB-8C7F-1EE2C59CA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" y="4466"/>
              <a:ext cx="1320" cy="2169"/>
            </a:xfrm>
            <a:custGeom>
              <a:avLst/>
              <a:gdLst>
                <a:gd name="T0" fmla="+- 0 8627 7763"/>
                <a:gd name="T1" fmla="*/ T0 w 1320"/>
                <a:gd name="T2" fmla="+- 0 5976 4466"/>
                <a:gd name="T3" fmla="*/ 5976 h 2169"/>
                <a:gd name="T4" fmla="+- 0 7779 7763"/>
                <a:gd name="T5" fmla="*/ T4 w 1320"/>
                <a:gd name="T6" fmla="+- 0 5976 4466"/>
                <a:gd name="T7" fmla="*/ 5976 h 2169"/>
                <a:gd name="T8" fmla="+- 0 7779 7763"/>
                <a:gd name="T9" fmla="*/ T8 w 1320"/>
                <a:gd name="T10" fmla="+- 0 4522 4466"/>
                <a:gd name="T11" fmla="*/ 4522 h 2169"/>
                <a:gd name="T12" fmla="+- 0 7964 7763"/>
                <a:gd name="T13" fmla="*/ T12 w 1320"/>
                <a:gd name="T14" fmla="+- 0 4522 4466"/>
                <a:gd name="T15" fmla="*/ 4522 h 2169"/>
                <a:gd name="T16" fmla="+- 0 7964 7763"/>
                <a:gd name="T17" fmla="*/ T16 w 1320"/>
                <a:gd name="T18" fmla="+- 0 4562 4466"/>
                <a:gd name="T19" fmla="*/ 4562 h 2169"/>
                <a:gd name="T20" fmla="+- 0 8044 7763"/>
                <a:gd name="T21" fmla="*/ T20 w 1320"/>
                <a:gd name="T22" fmla="+- 0 4522 4466"/>
                <a:gd name="T23" fmla="*/ 4522 h 2169"/>
                <a:gd name="T24" fmla="+- 0 8060 7763"/>
                <a:gd name="T25" fmla="*/ T24 w 1320"/>
                <a:gd name="T26" fmla="+- 0 4514 4466"/>
                <a:gd name="T27" fmla="*/ 4514 h 2169"/>
                <a:gd name="T28" fmla="+- 0 8044 7763"/>
                <a:gd name="T29" fmla="*/ T28 w 1320"/>
                <a:gd name="T30" fmla="+- 0 4506 4466"/>
                <a:gd name="T31" fmla="*/ 4506 h 2169"/>
                <a:gd name="T32" fmla="+- 0 7964 7763"/>
                <a:gd name="T33" fmla="*/ T32 w 1320"/>
                <a:gd name="T34" fmla="+- 0 4466 4466"/>
                <a:gd name="T35" fmla="*/ 4466 h 2169"/>
                <a:gd name="T36" fmla="+- 0 7964 7763"/>
                <a:gd name="T37" fmla="*/ T36 w 1320"/>
                <a:gd name="T38" fmla="+- 0 4506 4466"/>
                <a:gd name="T39" fmla="*/ 4506 h 2169"/>
                <a:gd name="T40" fmla="+- 0 7763 7763"/>
                <a:gd name="T41" fmla="*/ T40 w 1320"/>
                <a:gd name="T42" fmla="+- 0 4506 4466"/>
                <a:gd name="T43" fmla="*/ 4506 h 2169"/>
                <a:gd name="T44" fmla="+- 0 7763 7763"/>
                <a:gd name="T45" fmla="*/ T44 w 1320"/>
                <a:gd name="T46" fmla="+- 0 5992 4466"/>
                <a:gd name="T47" fmla="*/ 5992 h 2169"/>
                <a:gd name="T48" fmla="+- 0 8627 7763"/>
                <a:gd name="T49" fmla="*/ T48 w 1320"/>
                <a:gd name="T50" fmla="+- 0 5992 4466"/>
                <a:gd name="T51" fmla="*/ 5992 h 2169"/>
                <a:gd name="T52" fmla="+- 0 8627 7763"/>
                <a:gd name="T53" fmla="*/ T52 w 1320"/>
                <a:gd name="T54" fmla="+- 0 5984 4466"/>
                <a:gd name="T55" fmla="*/ 5984 h 2169"/>
                <a:gd name="T56" fmla="+- 0 8627 7763"/>
                <a:gd name="T57" fmla="*/ T56 w 1320"/>
                <a:gd name="T58" fmla="+- 0 5976 4466"/>
                <a:gd name="T59" fmla="*/ 5976 h 2169"/>
                <a:gd name="T60" fmla="+- 0 9083 7763"/>
                <a:gd name="T61" fmla="*/ T60 w 1320"/>
                <a:gd name="T62" fmla="+- 0 6538 4466"/>
                <a:gd name="T63" fmla="*/ 6538 h 2169"/>
                <a:gd name="T64" fmla="+- 0 9043 7763"/>
                <a:gd name="T65" fmla="*/ T64 w 1320"/>
                <a:gd name="T66" fmla="+- 0 6538 4466"/>
                <a:gd name="T67" fmla="*/ 6538 h 2169"/>
                <a:gd name="T68" fmla="+- 0 9043 7763"/>
                <a:gd name="T69" fmla="*/ T68 w 1320"/>
                <a:gd name="T70" fmla="+- 0 6392 4466"/>
                <a:gd name="T71" fmla="*/ 6392 h 2169"/>
                <a:gd name="T72" fmla="+- 0 9027 7763"/>
                <a:gd name="T73" fmla="*/ T72 w 1320"/>
                <a:gd name="T74" fmla="+- 0 6392 4466"/>
                <a:gd name="T75" fmla="*/ 6392 h 2169"/>
                <a:gd name="T76" fmla="+- 0 9027 7763"/>
                <a:gd name="T77" fmla="*/ T76 w 1320"/>
                <a:gd name="T78" fmla="+- 0 6538 4466"/>
                <a:gd name="T79" fmla="*/ 6538 h 2169"/>
                <a:gd name="T80" fmla="+- 0 8987 7763"/>
                <a:gd name="T81" fmla="*/ T80 w 1320"/>
                <a:gd name="T82" fmla="+- 0 6538 4466"/>
                <a:gd name="T83" fmla="*/ 6538 h 2169"/>
                <a:gd name="T84" fmla="+- 0 9035 7763"/>
                <a:gd name="T85" fmla="*/ T84 w 1320"/>
                <a:gd name="T86" fmla="+- 0 6634 4466"/>
                <a:gd name="T87" fmla="*/ 6634 h 2169"/>
                <a:gd name="T88" fmla="+- 0 9075 7763"/>
                <a:gd name="T89" fmla="*/ T88 w 1320"/>
                <a:gd name="T90" fmla="+- 0 6554 4466"/>
                <a:gd name="T91" fmla="*/ 6554 h 2169"/>
                <a:gd name="T92" fmla="+- 0 9083 7763"/>
                <a:gd name="T93" fmla="*/ T92 w 1320"/>
                <a:gd name="T94" fmla="+- 0 6538 4466"/>
                <a:gd name="T95" fmla="*/ 6538 h 216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</a:cxnLst>
              <a:rect l="0" t="0" r="r" b="b"/>
              <a:pathLst>
                <a:path w="1320" h="2169">
                  <a:moveTo>
                    <a:pt x="864" y="1510"/>
                  </a:moveTo>
                  <a:lnTo>
                    <a:pt x="16" y="1510"/>
                  </a:lnTo>
                  <a:lnTo>
                    <a:pt x="16" y="56"/>
                  </a:lnTo>
                  <a:lnTo>
                    <a:pt x="201" y="56"/>
                  </a:lnTo>
                  <a:lnTo>
                    <a:pt x="201" y="96"/>
                  </a:lnTo>
                  <a:lnTo>
                    <a:pt x="281" y="56"/>
                  </a:lnTo>
                  <a:lnTo>
                    <a:pt x="297" y="48"/>
                  </a:lnTo>
                  <a:lnTo>
                    <a:pt x="281" y="40"/>
                  </a:lnTo>
                  <a:lnTo>
                    <a:pt x="201" y="0"/>
                  </a:lnTo>
                  <a:lnTo>
                    <a:pt x="201" y="40"/>
                  </a:lnTo>
                  <a:lnTo>
                    <a:pt x="0" y="40"/>
                  </a:lnTo>
                  <a:lnTo>
                    <a:pt x="0" y="1526"/>
                  </a:lnTo>
                  <a:lnTo>
                    <a:pt x="864" y="1526"/>
                  </a:lnTo>
                  <a:lnTo>
                    <a:pt x="864" y="1518"/>
                  </a:lnTo>
                  <a:lnTo>
                    <a:pt x="864" y="1510"/>
                  </a:lnTo>
                  <a:close/>
                  <a:moveTo>
                    <a:pt x="1320" y="2072"/>
                  </a:moveTo>
                  <a:lnTo>
                    <a:pt x="1280" y="2072"/>
                  </a:lnTo>
                  <a:lnTo>
                    <a:pt x="1280" y="1926"/>
                  </a:lnTo>
                  <a:lnTo>
                    <a:pt x="1264" y="1926"/>
                  </a:lnTo>
                  <a:lnTo>
                    <a:pt x="1264" y="2072"/>
                  </a:lnTo>
                  <a:lnTo>
                    <a:pt x="1224" y="2072"/>
                  </a:lnTo>
                  <a:lnTo>
                    <a:pt x="1272" y="2168"/>
                  </a:lnTo>
                  <a:lnTo>
                    <a:pt x="1312" y="2088"/>
                  </a:lnTo>
                  <a:lnTo>
                    <a:pt x="1320" y="2072"/>
                  </a:lnTo>
                  <a:close/>
                </a:path>
              </a:pathLst>
            </a:custGeom>
            <a:solidFill>
              <a:srgbClr val="0091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39" name="AutoShape 41">
              <a:extLst>
                <a:ext uri="{FF2B5EF4-FFF2-40B4-BE49-F238E27FC236}">
                  <a16:creationId xmlns:a16="http://schemas.microsoft.com/office/drawing/2014/main" id="{06FC2A83-A770-4546-B291-5A7777A53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8" y="2032"/>
              <a:ext cx="33" cy="5897"/>
            </a:xfrm>
            <a:custGeom>
              <a:avLst/>
              <a:gdLst>
                <a:gd name="T0" fmla="+- 0 12631 12599"/>
                <a:gd name="T1" fmla="*/ T0 w 33"/>
                <a:gd name="T2" fmla="+- 0 7929 2033"/>
                <a:gd name="T3" fmla="*/ 7929 h 5897"/>
                <a:gd name="T4" fmla="+- 0 12599 12599"/>
                <a:gd name="T5" fmla="*/ T4 w 33"/>
                <a:gd name="T6" fmla="+- 0 7889 2033"/>
                <a:gd name="T7" fmla="*/ 7889 h 5897"/>
                <a:gd name="T8" fmla="+- 0 12599 12599"/>
                <a:gd name="T9" fmla="*/ T8 w 33"/>
                <a:gd name="T10" fmla="+- 0 7665 2033"/>
                <a:gd name="T11" fmla="*/ 7665 h 5897"/>
                <a:gd name="T12" fmla="+- 0 12631 12599"/>
                <a:gd name="T13" fmla="*/ T12 w 33"/>
                <a:gd name="T14" fmla="+- 0 7537 2033"/>
                <a:gd name="T15" fmla="*/ 7537 h 5897"/>
                <a:gd name="T16" fmla="+- 0 12631 12599"/>
                <a:gd name="T17" fmla="*/ T16 w 33"/>
                <a:gd name="T18" fmla="+- 0 7537 2033"/>
                <a:gd name="T19" fmla="*/ 7537 h 5897"/>
                <a:gd name="T20" fmla="+- 0 12631 12599"/>
                <a:gd name="T21" fmla="*/ T20 w 33"/>
                <a:gd name="T22" fmla="+- 0 7505 2033"/>
                <a:gd name="T23" fmla="*/ 7505 h 5897"/>
                <a:gd name="T24" fmla="+- 0 12599 12599"/>
                <a:gd name="T25" fmla="*/ T24 w 33"/>
                <a:gd name="T26" fmla="+- 0 7377 2033"/>
                <a:gd name="T27" fmla="*/ 7377 h 5897"/>
                <a:gd name="T28" fmla="+- 0 12599 12599"/>
                <a:gd name="T29" fmla="*/ T28 w 33"/>
                <a:gd name="T30" fmla="+- 0 7153 2033"/>
                <a:gd name="T31" fmla="*/ 7153 h 5897"/>
                <a:gd name="T32" fmla="+- 0 12631 12599"/>
                <a:gd name="T33" fmla="*/ T32 w 33"/>
                <a:gd name="T34" fmla="+- 0 7025 2033"/>
                <a:gd name="T35" fmla="*/ 7025 h 5897"/>
                <a:gd name="T36" fmla="+- 0 12631 12599"/>
                <a:gd name="T37" fmla="*/ T36 w 33"/>
                <a:gd name="T38" fmla="+- 0 7025 2033"/>
                <a:gd name="T39" fmla="*/ 7025 h 5897"/>
                <a:gd name="T40" fmla="+- 0 12631 12599"/>
                <a:gd name="T41" fmla="*/ T40 w 33"/>
                <a:gd name="T42" fmla="+- 0 6993 2033"/>
                <a:gd name="T43" fmla="*/ 6993 h 5897"/>
                <a:gd name="T44" fmla="+- 0 12599 12599"/>
                <a:gd name="T45" fmla="*/ T44 w 33"/>
                <a:gd name="T46" fmla="+- 0 6865 2033"/>
                <a:gd name="T47" fmla="*/ 6865 h 5897"/>
                <a:gd name="T48" fmla="+- 0 12599 12599"/>
                <a:gd name="T49" fmla="*/ T48 w 33"/>
                <a:gd name="T50" fmla="+- 0 6641 2033"/>
                <a:gd name="T51" fmla="*/ 6641 h 5897"/>
                <a:gd name="T52" fmla="+- 0 12631 12599"/>
                <a:gd name="T53" fmla="*/ T52 w 33"/>
                <a:gd name="T54" fmla="+- 0 6513 2033"/>
                <a:gd name="T55" fmla="*/ 6513 h 5897"/>
                <a:gd name="T56" fmla="+- 0 12631 12599"/>
                <a:gd name="T57" fmla="*/ T56 w 33"/>
                <a:gd name="T58" fmla="+- 0 6513 2033"/>
                <a:gd name="T59" fmla="*/ 6513 h 5897"/>
                <a:gd name="T60" fmla="+- 0 12631 12599"/>
                <a:gd name="T61" fmla="*/ T60 w 33"/>
                <a:gd name="T62" fmla="+- 0 6481 2033"/>
                <a:gd name="T63" fmla="*/ 6481 h 5897"/>
                <a:gd name="T64" fmla="+- 0 12599 12599"/>
                <a:gd name="T65" fmla="*/ T64 w 33"/>
                <a:gd name="T66" fmla="+- 0 6353 2033"/>
                <a:gd name="T67" fmla="*/ 6353 h 5897"/>
                <a:gd name="T68" fmla="+- 0 12599 12599"/>
                <a:gd name="T69" fmla="*/ T68 w 33"/>
                <a:gd name="T70" fmla="+- 0 6129 2033"/>
                <a:gd name="T71" fmla="*/ 6129 h 5897"/>
                <a:gd name="T72" fmla="+- 0 12631 12599"/>
                <a:gd name="T73" fmla="*/ T72 w 33"/>
                <a:gd name="T74" fmla="+- 0 6001 2033"/>
                <a:gd name="T75" fmla="*/ 6001 h 5897"/>
                <a:gd name="T76" fmla="+- 0 12631 12599"/>
                <a:gd name="T77" fmla="*/ T76 w 33"/>
                <a:gd name="T78" fmla="+- 0 6001 2033"/>
                <a:gd name="T79" fmla="*/ 6001 h 5897"/>
                <a:gd name="T80" fmla="+- 0 12631 12599"/>
                <a:gd name="T81" fmla="*/ T80 w 33"/>
                <a:gd name="T82" fmla="+- 0 5969 2033"/>
                <a:gd name="T83" fmla="*/ 5969 h 5897"/>
                <a:gd name="T84" fmla="+- 0 12599 12599"/>
                <a:gd name="T85" fmla="*/ T84 w 33"/>
                <a:gd name="T86" fmla="+- 0 5841 2033"/>
                <a:gd name="T87" fmla="*/ 5841 h 5897"/>
                <a:gd name="T88" fmla="+- 0 12599 12599"/>
                <a:gd name="T89" fmla="*/ T88 w 33"/>
                <a:gd name="T90" fmla="+- 0 5617 2033"/>
                <a:gd name="T91" fmla="*/ 5617 h 5897"/>
                <a:gd name="T92" fmla="+- 0 12631 12599"/>
                <a:gd name="T93" fmla="*/ T92 w 33"/>
                <a:gd name="T94" fmla="+- 0 5489 2033"/>
                <a:gd name="T95" fmla="*/ 5489 h 5897"/>
                <a:gd name="T96" fmla="+- 0 12631 12599"/>
                <a:gd name="T97" fmla="*/ T96 w 33"/>
                <a:gd name="T98" fmla="+- 0 5489 2033"/>
                <a:gd name="T99" fmla="*/ 5489 h 5897"/>
                <a:gd name="T100" fmla="+- 0 12631 12599"/>
                <a:gd name="T101" fmla="*/ T100 w 33"/>
                <a:gd name="T102" fmla="+- 0 5457 2033"/>
                <a:gd name="T103" fmla="*/ 5457 h 5897"/>
                <a:gd name="T104" fmla="+- 0 12599 12599"/>
                <a:gd name="T105" fmla="*/ T104 w 33"/>
                <a:gd name="T106" fmla="+- 0 5329 2033"/>
                <a:gd name="T107" fmla="*/ 5329 h 5897"/>
                <a:gd name="T108" fmla="+- 0 12599 12599"/>
                <a:gd name="T109" fmla="*/ T108 w 33"/>
                <a:gd name="T110" fmla="+- 0 5105 2033"/>
                <a:gd name="T111" fmla="*/ 5105 h 5897"/>
                <a:gd name="T112" fmla="+- 0 12631 12599"/>
                <a:gd name="T113" fmla="*/ T112 w 33"/>
                <a:gd name="T114" fmla="+- 0 4977 2033"/>
                <a:gd name="T115" fmla="*/ 4977 h 5897"/>
                <a:gd name="T116" fmla="+- 0 12631 12599"/>
                <a:gd name="T117" fmla="*/ T116 w 33"/>
                <a:gd name="T118" fmla="+- 0 4977 2033"/>
                <a:gd name="T119" fmla="*/ 4977 h 5897"/>
                <a:gd name="T120" fmla="+- 0 12631 12599"/>
                <a:gd name="T121" fmla="*/ T120 w 33"/>
                <a:gd name="T122" fmla="+- 0 4945 2033"/>
                <a:gd name="T123" fmla="*/ 4945 h 5897"/>
                <a:gd name="T124" fmla="+- 0 12599 12599"/>
                <a:gd name="T125" fmla="*/ T124 w 33"/>
                <a:gd name="T126" fmla="+- 0 4817 2033"/>
                <a:gd name="T127" fmla="*/ 4817 h 5897"/>
                <a:gd name="T128" fmla="+- 0 12599 12599"/>
                <a:gd name="T129" fmla="*/ T128 w 33"/>
                <a:gd name="T130" fmla="+- 0 4593 2033"/>
                <a:gd name="T131" fmla="*/ 4593 h 5897"/>
                <a:gd name="T132" fmla="+- 0 12631 12599"/>
                <a:gd name="T133" fmla="*/ T132 w 33"/>
                <a:gd name="T134" fmla="+- 0 4465 2033"/>
                <a:gd name="T135" fmla="*/ 4465 h 5897"/>
                <a:gd name="T136" fmla="+- 0 12631 12599"/>
                <a:gd name="T137" fmla="*/ T136 w 33"/>
                <a:gd name="T138" fmla="+- 0 4465 2033"/>
                <a:gd name="T139" fmla="*/ 4465 h 5897"/>
                <a:gd name="T140" fmla="+- 0 12631 12599"/>
                <a:gd name="T141" fmla="*/ T140 w 33"/>
                <a:gd name="T142" fmla="+- 0 4433 2033"/>
                <a:gd name="T143" fmla="*/ 4433 h 5897"/>
                <a:gd name="T144" fmla="+- 0 12599 12599"/>
                <a:gd name="T145" fmla="*/ T144 w 33"/>
                <a:gd name="T146" fmla="+- 0 4305 2033"/>
                <a:gd name="T147" fmla="*/ 4305 h 5897"/>
                <a:gd name="T148" fmla="+- 0 12599 12599"/>
                <a:gd name="T149" fmla="*/ T148 w 33"/>
                <a:gd name="T150" fmla="+- 0 4081 2033"/>
                <a:gd name="T151" fmla="*/ 4081 h 5897"/>
                <a:gd name="T152" fmla="+- 0 12631 12599"/>
                <a:gd name="T153" fmla="*/ T152 w 33"/>
                <a:gd name="T154" fmla="+- 0 3953 2033"/>
                <a:gd name="T155" fmla="*/ 3953 h 5897"/>
                <a:gd name="T156" fmla="+- 0 12631 12599"/>
                <a:gd name="T157" fmla="*/ T156 w 33"/>
                <a:gd name="T158" fmla="+- 0 3953 2033"/>
                <a:gd name="T159" fmla="*/ 3953 h 5897"/>
                <a:gd name="T160" fmla="+- 0 12631 12599"/>
                <a:gd name="T161" fmla="*/ T160 w 33"/>
                <a:gd name="T162" fmla="+- 0 3921 2033"/>
                <a:gd name="T163" fmla="*/ 3921 h 5897"/>
                <a:gd name="T164" fmla="+- 0 12599 12599"/>
                <a:gd name="T165" fmla="*/ T164 w 33"/>
                <a:gd name="T166" fmla="+- 0 3793 2033"/>
                <a:gd name="T167" fmla="*/ 3793 h 5897"/>
                <a:gd name="T168" fmla="+- 0 12599 12599"/>
                <a:gd name="T169" fmla="*/ T168 w 33"/>
                <a:gd name="T170" fmla="+- 0 3569 2033"/>
                <a:gd name="T171" fmla="*/ 3569 h 5897"/>
                <a:gd name="T172" fmla="+- 0 12631 12599"/>
                <a:gd name="T173" fmla="*/ T172 w 33"/>
                <a:gd name="T174" fmla="+- 0 3441 2033"/>
                <a:gd name="T175" fmla="*/ 3441 h 5897"/>
                <a:gd name="T176" fmla="+- 0 12631 12599"/>
                <a:gd name="T177" fmla="*/ T176 w 33"/>
                <a:gd name="T178" fmla="+- 0 3441 2033"/>
                <a:gd name="T179" fmla="*/ 3441 h 5897"/>
                <a:gd name="T180" fmla="+- 0 12631 12599"/>
                <a:gd name="T181" fmla="*/ T180 w 33"/>
                <a:gd name="T182" fmla="+- 0 3409 2033"/>
                <a:gd name="T183" fmla="*/ 3409 h 5897"/>
                <a:gd name="T184" fmla="+- 0 12599 12599"/>
                <a:gd name="T185" fmla="*/ T184 w 33"/>
                <a:gd name="T186" fmla="+- 0 3281 2033"/>
                <a:gd name="T187" fmla="*/ 3281 h 5897"/>
                <a:gd name="T188" fmla="+- 0 12599 12599"/>
                <a:gd name="T189" fmla="*/ T188 w 33"/>
                <a:gd name="T190" fmla="+- 0 3057 2033"/>
                <a:gd name="T191" fmla="*/ 3057 h 5897"/>
                <a:gd name="T192" fmla="+- 0 12631 12599"/>
                <a:gd name="T193" fmla="*/ T192 w 33"/>
                <a:gd name="T194" fmla="+- 0 2929 2033"/>
                <a:gd name="T195" fmla="*/ 2929 h 5897"/>
                <a:gd name="T196" fmla="+- 0 12631 12599"/>
                <a:gd name="T197" fmla="*/ T196 w 33"/>
                <a:gd name="T198" fmla="+- 0 2929 2033"/>
                <a:gd name="T199" fmla="*/ 2929 h 5897"/>
                <a:gd name="T200" fmla="+- 0 12631 12599"/>
                <a:gd name="T201" fmla="*/ T200 w 33"/>
                <a:gd name="T202" fmla="+- 0 2897 2033"/>
                <a:gd name="T203" fmla="*/ 2897 h 5897"/>
                <a:gd name="T204" fmla="+- 0 12599 12599"/>
                <a:gd name="T205" fmla="*/ T204 w 33"/>
                <a:gd name="T206" fmla="+- 0 2769 2033"/>
                <a:gd name="T207" fmla="*/ 2769 h 5897"/>
                <a:gd name="T208" fmla="+- 0 12599 12599"/>
                <a:gd name="T209" fmla="*/ T208 w 33"/>
                <a:gd name="T210" fmla="+- 0 2545 2033"/>
                <a:gd name="T211" fmla="*/ 2545 h 5897"/>
                <a:gd name="T212" fmla="+- 0 12631 12599"/>
                <a:gd name="T213" fmla="*/ T212 w 33"/>
                <a:gd name="T214" fmla="+- 0 2417 2033"/>
                <a:gd name="T215" fmla="*/ 2417 h 5897"/>
                <a:gd name="T216" fmla="+- 0 12631 12599"/>
                <a:gd name="T217" fmla="*/ T216 w 33"/>
                <a:gd name="T218" fmla="+- 0 2417 2033"/>
                <a:gd name="T219" fmla="*/ 2417 h 5897"/>
                <a:gd name="T220" fmla="+- 0 12631 12599"/>
                <a:gd name="T221" fmla="*/ T220 w 33"/>
                <a:gd name="T222" fmla="+- 0 2385 2033"/>
                <a:gd name="T223" fmla="*/ 2385 h 5897"/>
                <a:gd name="T224" fmla="+- 0 12599 12599"/>
                <a:gd name="T225" fmla="*/ T224 w 33"/>
                <a:gd name="T226" fmla="+- 0 2257 2033"/>
                <a:gd name="T227" fmla="*/ 2257 h 5897"/>
                <a:gd name="T228" fmla="+- 0 12599 12599"/>
                <a:gd name="T229" fmla="*/ T228 w 33"/>
                <a:gd name="T230" fmla="+- 0 2033 2033"/>
                <a:gd name="T231" fmla="*/ 2033 h 589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33" h="5897">
                  <a:moveTo>
                    <a:pt x="32" y="5888"/>
                  </a:moveTo>
                  <a:lnTo>
                    <a:pt x="0" y="5888"/>
                  </a:lnTo>
                  <a:lnTo>
                    <a:pt x="0" y="5896"/>
                  </a:lnTo>
                  <a:lnTo>
                    <a:pt x="32" y="5896"/>
                  </a:lnTo>
                  <a:lnTo>
                    <a:pt x="32" y="5888"/>
                  </a:lnTo>
                  <a:close/>
                  <a:moveTo>
                    <a:pt x="32" y="5760"/>
                  </a:moveTo>
                  <a:lnTo>
                    <a:pt x="0" y="5760"/>
                  </a:lnTo>
                  <a:lnTo>
                    <a:pt x="0" y="5856"/>
                  </a:lnTo>
                  <a:lnTo>
                    <a:pt x="32" y="5856"/>
                  </a:lnTo>
                  <a:lnTo>
                    <a:pt x="32" y="5760"/>
                  </a:lnTo>
                  <a:close/>
                  <a:moveTo>
                    <a:pt x="32" y="5632"/>
                  </a:moveTo>
                  <a:lnTo>
                    <a:pt x="0" y="5632"/>
                  </a:lnTo>
                  <a:lnTo>
                    <a:pt x="0" y="5728"/>
                  </a:lnTo>
                  <a:lnTo>
                    <a:pt x="32" y="5728"/>
                  </a:lnTo>
                  <a:lnTo>
                    <a:pt x="32" y="5632"/>
                  </a:lnTo>
                  <a:close/>
                  <a:moveTo>
                    <a:pt x="32" y="5504"/>
                  </a:moveTo>
                  <a:lnTo>
                    <a:pt x="0" y="5504"/>
                  </a:lnTo>
                  <a:lnTo>
                    <a:pt x="0" y="5600"/>
                  </a:lnTo>
                  <a:lnTo>
                    <a:pt x="32" y="5600"/>
                  </a:lnTo>
                  <a:lnTo>
                    <a:pt x="32" y="5504"/>
                  </a:lnTo>
                  <a:close/>
                  <a:moveTo>
                    <a:pt x="32" y="5376"/>
                  </a:moveTo>
                  <a:lnTo>
                    <a:pt x="0" y="5376"/>
                  </a:lnTo>
                  <a:lnTo>
                    <a:pt x="0" y="5472"/>
                  </a:lnTo>
                  <a:lnTo>
                    <a:pt x="32" y="5472"/>
                  </a:lnTo>
                  <a:lnTo>
                    <a:pt x="32" y="5376"/>
                  </a:lnTo>
                  <a:close/>
                  <a:moveTo>
                    <a:pt x="32" y="5248"/>
                  </a:moveTo>
                  <a:lnTo>
                    <a:pt x="0" y="5248"/>
                  </a:lnTo>
                  <a:lnTo>
                    <a:pt x="0" y="5344"/>
                  </a:lnTo>
                  <a:lnTo>
                    <a:pt x="32" y="5344"/>
                  </a:lnTo>
                  <a:lnTo>
                    <a:pt x="32" y="5248"/>
                  </a:lnTo>
                  <a:close/>
                  <a:moveTo>
                    <a:pt x="32" y="5120"/>
                  </a:moveTo>
                  <a:lnTo>
                    <a:pt x="0" y="5120"/>
                  </a:lnTo>
                  <a:lnTo>
                    <a:pt x="0" y="5216"/>
                  </a:lnTo>
                  <a:lnTo>
                    <a:pt x="32" y="5216"/>
                  </a:lnTo>
                  <a:lnTo>
                    <a:pt x="32" y="5120"/>
                  </a:lnTo>
                  <a:close/>
                  <a:moveTo>
                    <a:pt x="32" y="4992"/>
                  </a:moveTo>
                  <a:lnTo>
                    <a:pt x="0" y="4992"/>
                  </a:lnTo>
                  <a:lnTo>
                    <a:pt x="0" y="5088"/>
                  </a:lnTo>
                  <a:lnTo>
                    <a:pt x="32" y="5088"/>
                  </a:lnTo>
                  <a:lnTo>
                    <a:pt x="32" y="4992"/>
                  </a:lnTo>
                  <a:close/>
                  <a:moveTo>
                    <a:pt x="32" y="4864"/>
                  </a:moveTo>
                  <a:lnTo>
                    <a:pt x="0" y="4864"/>
                  </a:lnTo>
                  <a:lnTo>
                    <a:pt x="0" y="4960"/>
                  </a:lnTo>
                  <a:lnTo>
                    <a:pt x="32" y="4960"/>
                  </a:lnTo>
                  <a:lnTo>
                    <a:pt x="32" y="4864"/>
                  </a:lnTo>
                  <a:close/>
                  <a:moveTo>
                    <a:pt x="32" y="4736"/>
                  </a:moveTo>
                  <a:lnTo>
                    <a:pt x="0" y="4736"/>
                  </a:lnTo>
                  <a:lnTo>
                    <a:pt x="0" y="4832"/>
                  </a:lnTo>
                  <a:lnTo>
                    <a:pt x="32" y="4832"/>
                  </a:lnTo>
                  <a:lnTo>
                    <a:pt x="32" y="4736"/>
                  </a:lnTo>
                  <a:close/>
                  <a:moveTo>
                    <a:pt x="32" y="4608"/>
                  </a:moveTo>
                  <a:lnTo>
                    <a:pt x="0" y="4608"/>
                  </a:lnTo>
                  <a:lnTo>
                    <a:pt x="0" y="4704"/>
                  </a:lnTo>
                  <a:lnTo>
                    <a:pt x="32" y="4704"/>
                  </a:lnTo>
                  <a:lnTo>
                    <a:pt x="32" y="4608"/>
                  </a:lnTo>
                  <a:close/>
                  <a:moveTo>
                    <a:pt x="32" y="4480"/>
                  </a:moveTo>
                  <a:lnTo>
                    <a:pt x="0" y="4480"/>
                  </a:lnTo>
                  <a:lnTo>
                    <a:pt x="0" y="4576"/>
                  </a:lnTo>
                  <a:lnTo>
                    <a:pt x="32" y="4576"/>
                  </a:lnTo>
                  <a:lnTo>
                    <a:pt x="32" y="4480"/>
                  </a:lnTo>
                  <a:close/>
                  <a:moveTo>
                    <a:pt x="32" y="4352"/>
                  </a:moveTo>
                  <a:lnTo>
                    <a:pt x="0" y="4352"/>
                  </a:lnTo>
                  <a:lnTo>
                    <a:pt x="0" y="4448"/>
                  </a:lnTo>
                  <a:lnTo>
                    <a:pt x="32" y="4448"/>
                  </a:lnTo>
                  <a:lnTo>
                    <a:pt x="32" y="4352"/>
                  </a:lnTo>
                  <a:close/>
                  <a:moveTo>
                    <a:pt x="32" y="4224"/>
                  </a:moveTo>
                  <a:lnTo>
                    <a:pt x="0" y="4224"/>
                  </a:lnTo>
                  <a:lnTo>
                    <a:pt x="0" y="4320"/>
                  </a:lnTo>
                  <a:lnTo>
                    <a:pt x="32" y="4320"/>
                  </a:lnTo>
                  <a:lnTo>
                    <a:pt x="32" y="4224"/>
                  </a:lnTo>
                  <a:close/>
                  <a:moveTo>
                    <a:pt x="32" y="4096"/>
                  </a:moveTo>
                  <a:lnTo>
                    <a:pt x="0" y="4096"/>
                  </a:lnTo>
                  <a:lnTo>
                    <a:pt x="0" y="4192"/>
                  </a:lnTo>
                  <a:lnTo>
                    <a:pt x="32" y="4192"/>
                  </a:lnTo>
                  <a:lnTo>
                    <a:pt x="32" y="4096"/>
                  </a:lnTo>
                  <a:close/>
                  <a:moveTo>
                    <a:pt x="32" y="3968"/>
                  </a:moveTo>
                  <a:lnTo>
                    <a:pt x="0" y="3968"/>
                  </a:lnTo>
                  <a:lnTo>
                    <a:pt x="0" y="4064"/>
                  </a:lnTo>
                  <a:lnTo>
                    <a:pt x="32" y="4064"/>
                  </a:lnTo>
                  <a:lnTo>
                    <a:pt x="32" y="3968"/>
                  </a:lnTo>
                  <a:close/>
                  <a:moveTo>
                    <a:pt x="32" y="3840"/>
                  </a:moveTo>
                  <a:lnTo>
                    <a:pt x="0" y="3840"/>
                  </a:lnTo>
                  <a:lnTo>
                    <a:pt x="0" y="3936"/>
                  </a:lnTo>
                  <a:lnTo>
                    <a:pt x="32" y="3936"/>
                  </a:lnTo>
                  <a:lnTo>
                    <a:pt x="32" y="3840"/>
                  </a:lnTo>
                  <a:close/>
                  <a:moveTo>
                    <a:pt x="32" y="3712"/>
                  </a:moveTo>
                  <a:lnTo>
                    <a:pt x="0" y="3712"/>
                  </a:lnTo>
                  <a:lnTo>
                    <a:pt x="0" y="3808"/>
                  </a:lnTo>
                  <a:lnTo>
                    <a:pt x="32" y="3808"/>
                  </a:lnTo>
                  <a:lnTo>
                    <a:pt x="32" y="3712"/>
                  </a:lnTo>
                  <a:close/>
                  <a:moveTo>
                    <a:pt x="32" y="3584"/>
                  </a:moveTo>
                  <a:lnTo>
                    <a:pt x="0" y="3584"/>
                  </a:lnTo>
                  <a:lnTo>
                    <a:pt x="0" y="3680"/>
                  </a:lnTo>
                  <a:lnTo>
                    <a:pt x="32" y="3680"/>
                  </a:lnTo>
                  <a:lnTo>
                    <a:pt x="32" y="3584"/>
                  </a:lnTo>
                  <a:close/>
                  <a:moveTo>
                    <a:pt x="32" y="3456"/>
                  </a:moveTo>
                  <a:lnTo>
                    <a:pt x="0" y="3456"/>
                  </a:lnTo>
                  <a:lnTo>
                    <a:pt x="0" y="3552"/>
                  </a:lnTo>
                  <a:lnTo>
                    <a:pt x="32" y="3552"/>
                  </a:lnTo>
                  <a:lnTo>
                    <a:pt x="32" y="3456"/>
                  </a:lnTo>
                  <a:close/>
                  <a:moveTo>
                    <a:pt x="32" y="3328"/>
                  </a:moveTo>
                  <a:lnTo>
                    <a:pt x="0" y="3328"/>
                  </a:lnTo>
                  <a:lnTo>
                    <a:pt x="0" y="3424"/>
                  </a:lnTo>
                  <a:lnTo>
                    <a:pt x="32" y="3424"/>
                  </a:lnTo>
                  <a:lnTo>
                    <a:pt x="32" y="3328"/>
                  </a:lnTo>
                  <a:close/>
                  <a:moveTo>
                    <a:pt x="32" y="3200"/>
                  </a:moveTo>
                  <a:lnTo>
                    <a:pt x="0" y="3200"/>
                  </a:lnTo>
                  <a:lnTo>
                    <a:pt x="0" y="3296"/>
                  </a:lnTo>
                  <a:lnTo>
                    <a:pt x="32" y="3296"/>
                  </a:lnTo>
                  <a:lnTo>
                    <a:pt x="32" y="3200"/>
                  </a:lnTo>
                  <a:close/>
                  <a:moveTo>
                    <a:pt x="32" y="3072"/>
                  </a:moveTo>
                  <a:lnTo>
                    <a:pt x="0" y="3072"/>
                  </a:lnTo>
                  <a:lnTo>
                    <a:pt x="0" y="3168"/>
                  </a:lnTo>
                  <a:lnTo>
                    <a:pt x="32" y="3168"/>
                  </a:lnTo>
                  <a:lnTo>
                    <a:pt x="32" y="3072"/>
                  </a:lnTo>
                  <a:close/>
                  <a:moveTo>
                    <a:pt x="32" y="2944"/>
                  </a:moveTo>
                  <a:lnTo>
                    <a:pt x="0" y="2944"/>
                  </a:lnTo>
                  <a:lnTo>
                    <a:pt x="0" y="3040"/>
                  </a:lnTo>
                  <a:lnTo>
                    <a:pt x="32" y="3040"/>
                  </a:lnTo>
                  <a:lnTo>
                    <a:pt x="32" y="2944"/>
                  </a:lnTo>
                  <a:close/>
                  <a:moveTo>
                    <a:pt x="32" y="2816"/>
                  </a:moveTo>
                  <a:lnTo>
                    <a:pt x="0" y="2816"/>
                  </a:lnTo>
                  <a:lnTo>
                    <a:pt x="0" y="2912"/>
                  </a:lnTo>
                  <a:lnTo>
                    <a:pt x="32" y="2912"/>
                  </a:lnTo>
                  <a:lnTo>
                    <a:pt x="32" y="2816"/>
                  </a:lnTo>
                  <a:close/>
                  <a:moveTo>
                    <a:pt x="32" y="2688"/>
                  </a:moveTo>
                  <a:lnTo>
                    <a:pt x="0" y="2688"/>
                  </a:lnTo>
                  <a:lnTo>
                    <a:pt x="0" y="2784"/>
                  </a:lnTo>
                  <a:lnTo>
                    <a:pt x="32" y="2784"/>
                  </a:lnTo>
                  <a:lnTo>
                    <a:pt x="32" y="2688"/>
                  </a:lnTo>
                  <a:close/>
                  <a:moveTo>
                    <a:pt x="32" y="2560"/>
                  </a:moveTo>
                  <a:lnTo>
                    <a:pt x="0" y="2560"/>
                  </a:lnTo>
                  <a:lnTo>
                    <a:pt x="0" y="2656"/>
                  </a:lnTo>
                  <a:lnTo>
                    <a:pt x="32" y="2656"/>
                  </a:lnTo>
                  <a:lnTo>
                    <a:pt x="32" y="2560"/>
                  </a:lnTo>
                  <a:close/>
                  <a:moveTo>
                    <a:pt x="32" y="2432"/>
                  </a:moveTo>
                  <a:lnTo>
                    <a:pt x="0" y="2432"/>
                  </a:lnTo>
                  <a:lnTo>
                    <a:pt x="0" y="2528"/>
                  </a:lnTo>
                  <a:lnTo>
                    <a:pt x="32" y="2528"/>
                  </a:lnTo>
                  <a:lnTo>
                    <a:pt x="32" y="2432"/>
                  </a:lnTo>
                  <a:close/>
                  <a:moveTo>
                    <a:pt x="32" y="2304"/>
                  </a:moveTo>
                  <a:lnTo>
                    <a:pt x="0" y="2304"/>
                  </a:lnTo>
                  <a:lnTo>
                    <a:pt x="0" y="2400"/>
                  </a:lnTo>
                  <a:lnTo>
                    <a:pt x="32" y="2400"/>
                  </a:lnTo>
                  <a:lnTo>
                    <a:pt x="32" y="2304"/>
                  </a:lnTo>
                  <a:close/>
                  <a:moveTo>
                    <a:pt x="32" y="2176"/>
                  </a:moveTo>
                  <a:lnTo>
                    <a:pt x="0" y="2176"/>
                  </a:lnTo>
                  <a:lnTo>
                    <a:pt x="0" y="2272"/>
                  </a:lnTo>
                  <a:lnTo>
                    <a:pt x="32" y="2272"/>
                  </a:lnTo>
                  <a:lnTo>
                    <a:pt x="32" y="2176"/>
                  </a:lnTo>
                  <a:close/>
                  <a:moveTo>
                    <a:pt x="32" y="2048"/>
                  </a:moveTo>
                  <a:lnTo>
                    <a:pt x="0" y="2048"/>
                  </a:lnTo>
                  <a:lnTo>
                    <a:pt x="0" y="2144"/>
                  </a:lnTo>
                  <a:lnTo>
                    <a:pt x="32" y="2144"/>
                  </a:lnTo>
                  <a:lnTo>
                    <a:pt x="32" y="2048"/>
                  </a:lnTo>
                  <a:close/>
                  <a:moveTo>
                    <a:pt x="32" y="1920"/>
                  </a:moveTo>
                  <a:lnTo>
                    <a:pt x="0" y="1920"/>
                  </a:lnTo>
                  <a:lnTo>
                    <a:pt x="0" y="2016"/>
                  </a:lnTo>
                  <a:lnTo>
                    <a:pt x="32" y="2016"/>
                  </a:lnTo>
                  <a:lnTo>
                    <a:pt x="32" y="1920"/>
                  </a:lnTo>
                  <a:close/>
                  <a:moveTo>
                    <a:pt x="32" y="1792"/>
                  </a:moveTo>
                  <a:lnTo>
                    <a:pt x="0" y="1792"/>
                  </a:lnTo>
                  <a:lnTo>
                    <a:pt x="0" y="1888"/>
                  </a:lnTo>
                  <a:lnTo>
                    <a:pt x="32" y="1888"/>
                  </a:lnTo>
                  <a:lnTo>
                    <a:pt x="32" y="1792"/>
                  </a:lnTo>
                  <a:close/>
                  <a:moveTo>
                    <a:pt x="32" y="1664"/>
                  </a:moveTo>
                  <a:lnTo>
                    <a:pt x="0" y="1664"/>
                  </a:lnTo>
                  <a:lnTo>
                    <a:pt x="0" y="1760"/>
                  </a:lnTo>
                  <a:lnTo>
                    <a:pt x="32" y="1760"/>
                  </a:lnTo>
                  <a:lnTo>
                    <a:pt x="32" y="1664"/>
                  </a:lnTo>
                  <a:close/>
                  <a:moveTo>
                    <a:pt x="32" y="1536"/>
                  </a:moveTo>
                  <a:lnTo>
                    <a:pt x="0" y="1536"/>
                  </a:lnTo>
                  <a:lnTo>
                    <a:pt x="0" y="1632"/>
                  </a:lnTo>
                  <a:lnTo>
                    <a:pt x="32" y="1632"/>
                  </a:lnTo>
                  <a:lnTo>
                    <a:pt x="32" y="1536"/>
                  </a:lnTo>
                  <a:close/>
                  <a:moveTo>
                    <a:pt x="32" y="1408"/>
                  </a:moveTo>
                  <a:lnTo>
                    <a:pt x="0" y="1408"/>
                  </a:lnTo>
                  <a:lnTo>
                    <a:pt x="0" y="1504"/>
                  </a:lnTo>
                  <a:lnTo>
                    <a:pt x="32" y="1504"/>
                  </a:lnTo>
                  <a:lnTo>
                    <a:pt x="32" y="1408"/>
                  </a:lnTo>
                  <a:close/>
                  <a:moveTo>
                    <a:pt x="32" y="1280"/>
                  </a:moveTo>
                  <a:lnTo>
                    <a:pt x="0" y="1280"/>
                  </a:lnTo>
                  <a:lnTo>
                    <a:pt x="0" y="1376"/>
                  </a:lnTo>
                  <a:lnTo>
                    <a:pt x="32" y="1376"/>
                  </a:lnTo>
                  <a:lnTo>
                    <a:pt x="32" y="1280"/>
                  </a:lnTo>
                  <a:close/>
                  <a:moveTo>
                    <a:pt x="32" y="1152"/>
                  </a:moveTo>
                  <a:lnTo>
                    <a:pt x="0" y="1152"/>
                  </a:lnTo>
                  <a:lnTo>
                    <a:pt x="0" y="1248"/>
                  </a:lnTo>
                  <a:lnTo>
                    <a:pt x="32" y="1248"/>
                  </a:lnTo>
                  <a:lnTo>
                    <a:pt x="32" y="1152"/>
                  </a:lnTo>
                  <a:close/>
                  <a:moveTo>
                    <a:pt x="32" y="1024"/>
                  </a:moveTo>
                  <a:lnTo>
                    <a:pt x="0" y="1024"/>
                  </a:lnTo>
                  <a:lnTo>
                    <a:pt x="0" y="1120"/>
                  </a:lnTo>
                  <a:lnTo>
                    <a:pt x="32" y="1120"/>
                  </a:lnTo>
                  <a:lnTo>
                    <a:pt x="32" y="1024"/>
                  </a:lnTo>
                  <a:close/>
                  <a:moveTo>
                    <a:pt x="32" y="896"/>
                  </a:moveTo>
                  <a:lnTo>
                    <a:pt x="0" y="896"/>
                  </a:lnTo>
                  <a:lnTo>
                    <a:pt x="0" y="992"/>
                  </a:lnTo>
                  <a:lnTo>
                    <a:pt x="32" y="992"/>
                  </a:lnTo>
                  <a:lnTo>
                    <a:pt x="32" y="896"/>
                  </a:lnTo>
                  <a:close/>
                  <a:moveTo>
                    <a:pt x="32" y="768"/>
                  </a:moveTo>
                  <a:lnTo>
                    <a:pt x="0" y="768"/>
                  </a:lnTo>
                  <a:lnTo>
                    <a:pt x="0" y="864"/>
                  </a:lnTo>
                  <a:lnTo>
                    <a:pt x="32" y="864"/>
                  </a:lnTo>
                  <a:lnTo>
                    <a:pt x="32" y="768"/>
                  </a:lnTo>
                  <a:close/>
                  <a:moveTo>
                    <a:pt x="32" y="640"/>
                  </a:moveTo>
                  <a:lnTo>
                    <a:pt x="0" y="640"/>
                  </a:lnTo>
                  <a:lnTo>
                    <a:pt x="0" y="736"/>
                  </a:lnTo>
                  <a:lnTo>
                    <a:pt x="32" y="736"/>
                  </a:lnTo>
                  <a:lnTo>
                    <a:pt x="32" y="640"/>
                  </a:lnTo>
                  <a:close/>
                  <a:moveTo>
                    <a:pt x="32" y="512"/>
                  </a:moveTo>
                  <a:lnTo>
                    <a:pt x="0" y="512"/>
                  </a:lnTo>
                  <a:lnTo>
                    <a:pt x="0" y="608"/>
                  </a:lnTo>
                  <a:lnTo>
                    <a:pt x="32" y="608"/>
                  </a:lnTo>
                  <a:lnTo>
                    <a:pt x="32" y="512"/>
                  </a:lnTo>
                  <a:close/>
                  <a:moveTo>
                    <a:pt x="32" y="384"/>
                  </a:moveTo>
                  <a:lnTo>
                    <a:pt x="0" y="384"/>
                  </a:lnTo>
                  <a:lnTo>
                    <a:pt x="0" y="480"/>
                  </a:lnTo>
                  <a:lnTo>
                    <a:pt x="32" y="480"/>
                  </a:lnTo>
                  <a:lnTo>
                    <a:pt x="32" y="384"/>
                  </a:lnTo>
                  <a:close/>
                  <a:moveTo>
                    <a:pt x="32" y="256"/>
                  </a:moveTo>
                  <a:lnTo>
                    <a:pt x="0" y="256"/>
                  </a:lnTo>
                  <a:lnTo>
                    <a:pt x="0" y="352"/>
                  </a:lnTo>
                  <a:lnTo>
                    <a:pt x="32" y="352"/>
                  </a:lnTo>
                  <a:lnTo>
                    <a:pt x="32" y="256"/>
                  </a:lnTo>
                  <a:close/>
                  <a:moveTo>
                    <a:pt x="32" y="128"/>
                  </a:moveTo>
                  <a:lnTo>
                    <a:pt x="0" y="128"/>
                  </a:lnTo>
                  <a:lnTo>
                    <a:pt x="0" y="224"/>
                  </a:lnTo>
                  <a:lnTo>
                    <a:pt x="32" y="224"/>
                  </a:lnTo>
                  <a:lnTo>
                    <a:pt x="32" y="128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32" y="9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40" name="Freeform 40">
              <a:extLst>
                <a:ext uri="{FF2B5EF4-FFF2-40B4-BE49-F238E27FC236}">
                  <a16:creationId xmlns:a16="http://schemas.microsoft.com/office/drawing/2014/main" id="{BF4BC931-A194-4D49-A58A-1D1581D26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8" y="5201"/>
              <a:ext cx="5244" cy="1865"/>
            </a:xfrm>
            <a:custGeom>
              <a:avLst/>
              <a:gdLst>
                <a:gd name="T0" fmla="+- 0 7166 2988"/>
                <a:gd name="T1" fmla="*/ T0 w 5244"/>
                <a:gd name="T2" fmla="+- 0 5202 5202"/>
                <a:gd name="T3" fmla="*/ 5202 h 1865"/>
                <a:gd name="T4" fmla="+- 0 2988 2988"/>
                <a:gd name="T5" fmla="*/ T4 w 5244"/>
                <a:gd name="T6" fmla="+- 0 5202 5202"/>
                <a:gd name="T7" fmla="*/ 5202 h 1865"/>
                <a:gd name="T8" fmla="+- 0 2988 2988"/>
                <a:gd name="T9" fmla="*/ T8 w 5244"/>
                <a:gd name="T10" fmla="+- 0 7066 5202"/>
                <a:gd name="T11" fmla="*/ 7066 h 1865"/>
                <a:gd name="T12" fmla="+- 0 7166 2988"/>
                <a:gd name="T13" fmla="*/ T12 w 5244"/>
                <a:gd name="T14" fmla="+- 0 7066 5202"/>
                <a:gd name="T15" fmla="*/ 7066 h 1865"/>
                <a:gd name="T16" fmla="+- 0 7166 2988"/>
                <a:gd name="T17" fmla="*/ T16 w 5244"/>
                <a:gd name="T18" fmla="+- 0 5979 5202"/>
                <a:gd name="T19" fmla="*/ 5979 h 1865"/>
                <a:gd name="T20" fmla="+- 0 8231 2988"/>
                <a:gd name="T21" fmla="*/ T20 w 5244"/>
                <a:gd name="T22" fmla="+- 0 5295 5202"/>
                <a:gd name="T23" fmla="*/ 5295 h 1865"/>
                <a:gd name="T24" fmla="+- 0 7166 2988"/>
                <a:gd name="T25" fmla="*/ T24 w 5244"/>
                <a:gd name="T26" fmla="+- 0 5512 5202"/>
                <a:gd name="T27" fmla="*/ 5512 h 1865"/>
                <a:gd name="T28" fmla="+- 0 7166 2988"/>
                <a:gd name="T29" fmla="*/ T28 w 5244"/>
                <a:gd name="T30" fmla="+- 0 5202 5202"/>
                <a:gd name="T31" fmla="*/ 5202 h 18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</a:cxnLst>
              <a:rect l="0" t="0" r="r" b="b"/>
              <a:pathLst>
                <a:path w="5244" h="1865">
                  <a:moveTo>
                    <a:pt x="4178" y="0"/>
                  </a:moveTo>
                  <a:lnTo>
                    <a:pt x="0" y="0"/>
                  </a:lnTo>
                  <a:lnTo>
                    <a:pt x="0" y="1864"/>
                  </a:lnTo>
                  <a:lnTo>
                    <a:pt x="4178" y="1864"/>
                  </a:lnTo>
                  <a:lnTo>
                    <a:pt x="4178" y="777"/>
                  </a:lnTo>
                  <a:lnTo>
                    <a:pt x="5243" y="93"/>
                  </a:lnTo>
                  <a:lnTo>
                    <a:pt x="4178" y="310"/>
                  </a:lnTo>
                  <a:lnTo>
                    <a:pt x="4178" y="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819B6CD3-A8AF-4A45-AD90-32FD175D5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4" y="3024"/>
              <a:ext cx="454" cy="456"/>
            </a:xfrm>
            <a:custGeom>
              <a:avLst/>
              <a:gdLst>
                <a:gd name="T0" fmla="+- 0 11262 11035"/>
                <a:gd name="T1" fmla="*/ T0 w 454"/>
                <a:gd name="T2" fmla="+- 0 3024 3024"/>
                <a:gd name="T3" fmla="*/ 3024 h 456"/>
                <a:gd name="T4" fmla="+- 0 11190 11035"/>
                <a:gd name="T5" fmla="*/ T4 w 454"/>
                <a:gd name="T6" fmla="+- 0 3036 3024"/>
                <a:gd name="T7" fmla="*/ 3036 h 456"/>
                <a:gd name="T8" fmla="+- 0 11128 11035"/>
                <a:gd name="T9" fmla="*/ T8 w 454"/>
                <a:gd name="T10" fmla="+- 0 3068 3024"/>
                <a:gd name="T11" fmla="*/ 3068 h 456"/>
                <a:gd name="T12" fmla="+- 0 11079 11035"/>
                <a:gd name="T13" fmla="*/ T12 w 454"/>
                <a:gd name="T14" fmla="+- 0 3117 3024"/>
                <a:gd name="T15" fmla="*/ 3117 h 456"/>
                <a:gd name="T16" fmla="+- 0 11046 11035"/>
                <a:gd name="T17" fmla="*/ T16 w 454"/>
                <a:gd name="T18" fmla="+- 0 3180 3024"/>
                <a:gd name="T19" fmla="*/ 3180 h 456"/>
                <a:gd name="T20" fmla="+- 0 11035 11035"/>
                <a:gd name="T21" fmla="*/ T20 w 454"/>
                <a:gd name="T22" fmla="+- 0 3252 3024"/>
                <a:gd name="T23" fmla="*/ 3252 h 456"/>
                <a:gd name="T24" fmla="+- 0 11046 11035"/>
                <a:gd name="T25" fmla="*/ T24 w 454"/>
                <a:gd name="T26" fmla="+- 0 3324 3024"/>
                <a:gd name="T27" fmla="*/ 3324 h 456"/>
                <a:gd name="T28" fmla="+- 0 11079 11035"/>
                <a:gd name="T29" fmla="*/ T28 w 454"/>
                <a:gd name="T30" fmla="+- 0 3386 3024"/>
                <a:gd name="T31" fmla="*/ 3386 h 456"/>
                <a:gd name="T32" fmla="+- 0 11128 11035"/>
                <a:gd name="T33" fmla="*/ T32 w 454"/>
                <a:gd name="T34" fmla="+- 0 3435 3024"/>
                <a:gd name="T35" fmla="*/ 3435 h 456"/>
                <a:gd name="T36" fmla="+- 0 11190 11035"/>
                <a:gd name="T37" fmla="*/ T36 w 454"/>
                <a:gd name="T38" fmla="+- 0 3468 3024"/>
                <a:gd name="T39" fmla="*/ 3468 h 456"/>
                <a:gd name="T40" fmla="+- 0 11262 11035"/>
                <a:gd name="T41" fmla="*/ T40 w 454"/>
                <a:gd name="T42" fmla="+- 0 3479 3024"/>
                <a:gd name="T43" fmla="*/ 3479 h 456"/>
                <a:gd name="T44" fmla="+- 0 11333 11035"/>
                <a:gd name="T45" fmla="*/ T44 w 454"/>
                <a:gd name="T46" fmla="+- 0 3468 3024"/>
                <a:gd name="T47" fmla="*/ 3468 h 456"/>
                <a:gd name="T48" fmla="+- 0 11396 11035"/>
                <a:gd name="T49" fmla="*/ T48 w 454"/>
                <a:gd name="T50" fmla="+- 0 3435 3024"/>
                <a:gd name="T51" fmla="*/ 3435 h 456"/>
                <a:gd name="T52" fmla="+- 0 11445 11035"/>
                <a:gd name="T53" fmla="*/ T52 w 454"/>
                <a:gd name="T54" fmla="+- 0 3386 3024"/>
                <a:gd name="T55" fmla="*/ 3386 h 456"/>
                <a:gd name="T56" fmla="+- 0 11477 11035"/>
                <a:gd name="T57" fmla="*/ T56 w 454"/>
                <a:gd name="T58" fmla="+- 0 3324 3024"/>
                <a:gd name="T59" fmla="*/ 3324 h 456"/>
                <a:gd name="T60" fmla="+- 0 11488 11035"/>
                <a:gd name="T61" fmla="*/ T60 w 454"/>
                <a:gd name="T62" fmla="+- 0 3252 3024"/>
                <a:gd name="T63" fmla="*/ 3252 h 456"/>
                <a:gd name="T64" fmla="+- 0 11477 11035"/>
                <a:gd name="T65" fmla="*/ T64 w 454"/>
                <a:gd name="T66" fmla="+- 0 3180 3024"/>
                <a:gd name="T67" fmla="*/ 3180 h 456"/>
                <a:gd name="T68" fmla="+- 0 11445 11035"/>
                <a:gd name="T69" fmla="*/ T68 w 454"/>
                <a:gd name="T70" fmla="+- 0 3117 3024"/>
                <a:gd name="T71" fmla="*/ 3117 h 456"/>
                <a:gd name="T72" fmla="+- 0 11396 11035"/>
                <a:gd name="T73" fmla="*/ T72 w 454"/>
                <a:gd name="T74" fmla="+- 0 3068 3024"/>
                <a:gd name="T75" fmla="*/ 3068 h 456"/>
                <a:gd name="T76" fmla="+- 0 11333 11035"/>
                <a:gd name="T77" fmla="*/ T76 w 454"/>
                <a:gd name="T78" fmla="+- 0 3036 3024"/>
                <a:gd name="T79" fmla="*/ 3036 h 456"/>
                <a:gd name="T80" fmla="+- 0 11262 11035"/>
                <a:gd name="T81" fmla="*/ T80 w 454"/>
                <a:gd name="T82" fmla="+- 0 3024 3024"/>
                <a:gd name="T83" fmla="*/ 3024 h 4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4" h="456">
                  <a:moveTo>
                    <a:pt x="227" y="0"/>
                  </a:moveTo>
                  <a:lnTo>
                    <a:pt x="155" y="12"/>
                  </a:lnTo>
                  <a:lnTo>
                    <a:pt x="93" y="44"/>
                  </a:lnTo>
                  <a:lnTo>
                    <a:pt x="44" y="93"/>
                  </a:lnTo>
                  <a:lnTo>
                    <a:pt x="11" y="156"/>
                  </a:lnTo>
                  <a:lnTo>
                    <a:pt x="0" y="228"/>
                  </a:lnTo>
                  <a:lnTo>
                    <a:pt x="11" y="300"/>
                  </a:lnTo>
                  <a:lnTo>
                    <a:pt x="44" y="362"/>
                  </a:lnTo>
                  <a:lnTo>
                    <a:pt x="93" y="411"/>
                  </a:lnTo>
                  <a:lnTo>
                    <a:pt x="155" y="444"/>
                  </a:lnTo>
                  <a:lnTo>
                    <a:pt x="227" y="455"/>
                  </a:lnTo>
                  <a:lnTo>
                    <a:pt x="298" y="444"/>
                  </a:lnTo>
                  <a:lnTo>
                    <a:pt x="361" y="411"/>
                  </a:lnTo>
                  <a:lnTo>
                    <a:pt x="410" y="362"/>
                  </a:lnTo>
                  <a:lnTo>
                    <a:pt x="442" y="300"/>
                  </a:lnTo>
                  <a:lnTo>
                    <a:pt x="453" y="228"/>
                  </a:lnTo>
                  <a:lnTo>
                    <a:pt x="442" y="156"/>
                  </a:lnTo>
                  <a:lnTo>
                    <a:pt x="410" y="93"/>
                  </a:lnTo>
                  <a:lnTo>
                    <a:pt x="361" y="44"/>
                  </a:lnTo>
                  <a:lnTo>
                    <a:pt x="298" y="12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42" name="Freeform 38">
              <a:extLst>
                <a:ext uri="{FF2B5EF4-FFF2-40B4-BE49-F238E27FC236}">
                  <a16:creationId xmlns:a16="http://schemas.microsoft.com/office/drawing/2014/main" id="{B83980BD-33F5-4B18-A7DB-2BF73196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4" y="3024"/>
              <a:ext cx="454" cy="456"/>
            </a:xfrm>
            <a:custGeom>
              <a:avLst/>
              <a:gdLst>
                <a:gd name="T0" fmla="+- 0 11035 11035"/>
                <a:gd name="T1" fmla="*/ T0 w 454"/>
                <a:gd name="T2" fmla="+- 0 3252 3024"/>
                <a:gd name="T3" fmla="*/ 3252 h 456"/>
                <a:gd name="T4" fmla="+- 0 11046 11035"/>
                <a:gd name="T5" fmla="*/ T4 w 454"/>
                <a:gd name="T6" fmla="+- 0 3180 3024"/>
                <a:gd name="T7" fmla="*/ 3180 h 456"/>
                <a:gd name="T8" fmla="+- 0 11079 11035"/>
                <a:gd name="T9" fmla="*/ T8 w 454"/>
                <a:gd name="T10" fmla="+- 0 3117 3024"/>
                <a:gd name="T11" fmla="*/ 3117 h 456"/>
                <a:gd name="T12" fmla="+- 0 11128 11035"/>
                <a:gd name="T13" fmla="*/ T12 w 454"/>
                <a:gd name="T14" fmla="+- 0 3068 3024"/>
                <a:gd name="T15" fmla="*/ 3068 h 456"/>
                <a:gd name="T16" fmla="+- 0 11190 11035"/>
                <a:gd name="T17" fmla="*/ T16 w 454"/>
                <a:gd name="T18" fmla="+- 0 3036 3024"/>
                <a:gd name="T19" fmla="*/ 3036 h 456"/>
                <a:gd name="T20" fmla="+- 0 11262 11035"/>
                <a:gd name="T21" fmla="*/ T20 w 454"/>
                <a:gd name="T22" fmla="+- 0 3024 3024"/>
                <a:gd name="T23" fmla="*/ 3024 h 456"/>
                <a:gd name="T24" fmla="+- 0 11333 11035"/>
                <a:gd name="T25" fmla="*/ T24 w 454"/>
                <a:gd name="T26" fmla="+- 0 3036 3024"/>
                <a:gd name="T27" fmla="*/ 3036 h 456"/>
                <a:gd name="T28" fmla="+- 0 11396 11035"/>
                <a:gd name="T29" fmla="*/ T28 w 454"/>
                <a:gd name="T30" fmla="+- 0 3068 3024"/>
                <a:gd name="T31" fmla="*/ 3068 h 456"/>
                <a:gd name="T32" fmla="+- 0 11445 11035"/>
                <a:gd name="T33" fmla="*/ T32 w 454"/>
                <a:gd name="T34" fmla="+- 0 3117 3024"/>
                <a:gd name="T35" fmla="*/ 3117 h 456"/>
                <a:gd name="T36" fmla="+- 0 11477 11035"/>
                <a:gd name="T37" fmla="*/ T36 w 454"/>
                <a:gd name="T38" fmla="+- 0 3180 3024"/>
                <a:gd name="T39" fmla="*/ 3180 h 456"/>
                <a:gd name="T40" fmla="+- 0 11488 11035"/>
                <a:gd name="T41" fmla="*/ T40 w 454"/>
                <a:gd name="T42" fmla="+- 0 3252 3024"/>
                <a:gd name="T43" fmla="*/ 3252 h 456"/>
                <a:gd name="T44" fmla="+- 0 11477 11035"/>
                <a:gd name="T45" fmla="*/ T44 w 454"/>
                <a:gd name="T46" fmla="+- 0 3324 3024"/>
                <a:gd name="T47" fmla="*/ 3324 h 456"/>
                <a:gd name="T48" fmla="+- 0 11445 11035"/>
                <a:gd name="T49" fmla="*/ T48 w 454"/>
                <a:gd name="T50" fmla="+- 0 3386 3024"/>
                <a:gd name="T51" fmla="*/ 3386 h 456"/>
                <a:gd name="T52" fmla="+- 0 11396 11035"/>
                <a:gd name="T53" fmla="*/ T52 w 454"/>
                <a:gd name="T54" fmla="+- 0 3435 3024"/>
                <a:gd name="T55" fmla="*/ 3435 h 456"/>
                <a:gd name="T56" fmla="+- 0 11333 11035"/>
                <a:gd name="T57" fmla="*/ T56 w 454"/>
                <a:gd name="T58" fmla="+- 0 3468 3024"/>
                <a:gd name="T59" fmla="*/ 3468 h 456"/>
                <a:gd name="T60" fmla="+- 0 11262 11035"/>
                <a:gd name="T61" fmla="*/ T60 w 454"/>
                <a:gd name="T62" fmla="+- 0 3479 3024"/>
                <a:gd name="T63" fmla="*/ 3479 h 456"/>
                <a:gd name="T64" fmla="+- 0 11190 11035"/>
                <a:gd name="T65" fmla="*/ T64 w 454"/>
                <a:gd name="T66" fmla="+- 0 3468 3024"/>
                <a:gd name="T67" fmla="*/ 3468 h 456"/>
                <a:gd name="T68" fmla="+- 0 11128 11035"/>
                <a:gd name="T69" fmla="*/ T68 w 454"/>
                <a:gd name="T70" fmla="+- 0 3435 3024"/>
                <a:gd name="T71" fmla="*/ 3435 h 456"/>
                <a:gd name="T72" fmla="+- 0 11079 11035"/>
                <a:gd name="T73" fmla="*/ T72 w 454"/>
                <a:gd name="T74" fmla="+- 0 3386 3024"/>
                <a:gd name="T75" fmla="*/ 3386 h 456"/>
                <a:gd name="T76" fmla="+- 0 11046 11035"/>
                <a:gd name="T77" fmla="*/ T76 w 454"/>
                <a:gd name="T78" fmla="+- 0 3324 3024"/>
                <a:gd name="T79" fmla="*/ 3324 h 456"/>
                <a:gd name="T80" fmla="+- 0 11035 11035"/>
                <a:gd name="T81" fmla="*/ T80 w 454"/>
                <a:gd name="T82" fmla="+- 0 3252 3024"/>
                <a:gd name="T83" fmla="*/ 3252 h 45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454" h="456">
                  <a:moveTo>
                    <a:pt x="0" y="228"/>
                  </a:moveTo>
                  <a:lnTo>
                    <a:pt x="11" y="156"/>
                  </a:lnTo>
                  <a:lnTo>
                    <a:pt x="44" y="93"/>
                  </a:lnTo>
                  <a:lnTo>
                    <a:pt x="93" y="44"/>
                  </a:lnTo>
                  <a:lnTo>
                    <a:pt x="155" y="12"/>
                  </a:lnTo>
                  <a:lnTo>
                    <a:pt x="227" y="0"/>
                  </a:lnTo>
                  <a:lnTo>
                    <a:pt x="298" y="12"/>
                  </a:lnTo>
                  <a:lnTo>
                    <a:pt x="361" y="44"/>
                  </a:lnTo>
                  <a:lnTo>
                    <a:pt x="410" y="93"/>
                  </a:lnTo>
                  <a:lnTo>
                    <a:pt x="442" y="156"/>
                  </a:lnTo>
                  <a:lnTo>
                    <a:pt x="453" y="228"/>
                  </a:lnTo>
                  <a:lnTo>
                    <a:pt x="442" y="300"/>
                  </a:lnTo>
                  <a:lnTo>
                    <a:pt x="410" y="362"/>
                  </a:lnTo>
                  <a:lnTo>
                    <a:pt x="361" y="411"/>
                  </a:lnTo>
                  <a:lnTo>
                    <a:pt x="298" y="444"/>
                  </a:lnTo>
                  <a:lnTo>
                    <a:pt x="227" y="455"/>
                  </a:lnTo>
                  <a:lnTo>
                    <a:pt x="155" y="444"/>
                  </a:lnTo>
                  <a:lnTo>
                    <a:pt x="93" y="411"/>
                  </a:lnTo>
                  <a:lnTo>
                    <a:pt x="44" y="362"/>
                  </a:lnTo>
                  <a:lnTo>
                    <a:pt x="11" y="300"/>
                  </a:lnTo>
                  <a:lnTo>
                    <a:pt x="0" y="228"/>
                  </a:lnTo>
                  <a:close/>
                </a:path>
              </a:pathLst>
            </a:custGeom>
            <a:noFill/>
            <a:ln w="7622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143" name="Text Box 37">
              <a:extLst>
                <a:ext uri="{FF2B5EF4-FFF2-40B4-BE49-F238E27FC236}">
                  <a16:creationId xmlns:a16="http://schemas.microsoft.com/office/drawing/2014/main" id="{B8AE1BA0-E5A1-43C4-84C5-C4B23208F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743"/>
              <a:ext cx="39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PUA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4" name="Text Box 36">
              <a:extLst>
                <a:ext uri="{FF2B5EF4-FFF2-40B4-BE49-F238E27FC236}">
                  <a16:creationId xmlns:a16="http://schemas.microsoft.com/office/drawing/2014/main" id="{B4D68B74-A510-4E92-AB2A-B5EE4C4B6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4" y="1743"/>
              <a:ext cx="41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UVM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5" name="Text Box 35">
              <a:extLst>
                <a:ext uri="{FF2B5EF4-FFF2-40B4-BE49-F238E27FC236}">
                  <a16:creationId xmlns:a16="http://schemas.microsoft.com/office/drawing/2014/main" id="{25334626-7694-431B-A612-9B46E6289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3" y="1743"/>
              <a:ext cx="18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Domicilio</a:t>
              </a:r>
              <a:r>
                <a:rPr lang="it-IT" sz="850" b="1" spc="7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utente</a:t>
              </a:r>
              <a:r>
                <a:rPr lang="it-IT" sz="850" b="1" spc="10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(ADI)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6" name="Text Box 34">
              <a:extLst>
                <a:ext uri="{FF2B5EF4-FFF2-40B4-BE49-F238E27FC236}">
                  <a16:creationId xmlns:a16="http://schemas.microsoft.com/office/drawing/2014/main" id="{E9E77864-D871-4A3B-88D1-48DADCF52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1" y="1743"/>
              <a:ext cx="39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RSA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7" name="Text Box 33">
              <a:extLst>
                <a:ext uri="{FF2B5EF4-FFF2-40B4-BE49-F238E27FC236}">
                  <a16:creationId xmlns:a16="http://schemas.microsoft.com/office/drawing/2014/main" id="{91D55699-7CD1-4EDC-994A-8F0606988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31" y="1743"/>
              <a:ext cx="815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Ospedale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8" name="Text Box 32">
              <a:extLst>
                <a:ext uri="{FF2B5EF4-FFF2-40B4-BE49-F238E27FC236}">
                  <a16:creationId xmlns:a16="http://schemas.microsoft.com/office/drawing/2014/main" id="{A9664C72-244F-4E7B-ACDF-8500FA3B7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238"/>
              <a:ext cx="182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13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49" name="Text Box 31">
              <a:extLst>
                <a:ext uri="{FF2B5EF4-FFF2-40B4-BE49-F238E27FC236}">
                  <a16:creationId xmlns:a16="http://schemas.microsoft.com/office/drawing/2014/main" id="{DDA82AFB-6ED9-4833-A95E-58F97054D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1" y="2152"/>
              <a:ext cx="147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158115" indent="-158750">
                <a:lnSpc>
                  <a:spcPct val="1060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Valutazione</a:t>
              </a:r>
              <a:r>
                <a:rPr lang="it-IT" sz="700" spc="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paziente</a:t>
              </a:r>
              <a:r>
                <a:rPr lang="it-IT" sz="700" spc="5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e</a:t>
              </a:r>
              <a:r>
                <a:rPr lang="it-IT" sz="700" spc="-18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definizione</a:t>
              </a:r>
              <a:r>
                <a:rPr lang="it-IT" sz="700" spc="-4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PAI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50" name="Text Box 30">
              <a:extLst>
                <a:ext uri="{FF2B5EF4-FFF2-40B4-BE49-F238E27FC236}">
                  <a16:creationId xmlns:a16="http://schemas.microsoft.com/office/drawing/2014/main" id="{C880AA87-6AC6-47B5-8E24-BC70BEE16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1" y="2991"/>
              <a:ext cx="518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indent="-1270" algn="ctr">
                <a:lnSpc>
                  <a:spcPct val="105000"/>
                </a:lnSpc>
                <a:spcAft>
                  <a:spcPts val="0"/>
                </a:spcAft>
              </a:pP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Il</a:t>
              </a:r>
              <a:r>
                <a:rPr lang="it-IT" sz="550" spc="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pz</a:t>
              </a:r>
              <a:r>
                <a:rPr lang="it-IT" sz="55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può</a:t>
              </a:r>
              <a:r>
                <a:rPr lang="it-IT" sz="55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essere</a:t>
              </a:r>
              <a:r>
                <a:rPr lang="it-IT" sz="55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assistito a</a:t>
              </a:r>
              <a:r>
                <a:rPr lang="it-IT" sz="550" spc="-14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domicilio?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51" name="Text Box 29">
              <a:extLst>
                <a:ext uri="{FF2B5EF4-FFF2-40B4-BE49-F238E27FC236}">
                  <a16:creationId xmlns:a16="http://schemas.microsoft.com/office/drawing/2014/main" id="{07E2EAF5-B8F9-4B1D-B44F-931EB6B64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" y="3073"/>
              <a:ext cx="20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52" name="Text Box 28">
              <a:extLst>
                <a:ext uri="{FF2B5EF4-FFF2-40B4-BE49-F238E27FC236}">
                  <a16:creationId xmlns:a16="http://schemas.microsoft.com/office/drawing/2014/main" id="{3A7700E3-553F-4C08-BE15-E1E860A9B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80" y="3175"/>
              <a:ext cx="182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14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53" name="Text Box 27">
              <a:extLst>
                <a:ext uri="{FF2B5EF4-FFF2-40B4-BE49-F238E27FC236}">
                  <a16:creationId xmlns:a16="http://schemas.microsoft.com/office/drawing/2014/main" id="{99D6E217-2501-4AAB-9F03-038BA41B7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0" y="3699"/>
              <a:ext cx="148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54" name="Text Box 26">
              <a:extLst>
                <a:ext uri="{FF2B5EF4-FFF2-40B4-BE49-F238E27FC236}">
                  <a16:creationId xmlns:a16="http://schemas.microsoft.com/office/drawing/2014/main" id="{1D60250B-163C-49DB-98E4-24CEB919A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7" y="3687"/>
              <a:ext cx="1652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Educazione</a:t>
              </a:r>
              <a:r>
                <a:rPr lang="it-IT" sz="700" spc="3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e</a:t>
              </a:r>
              <a:r>
                <a:rPr lang="it-IT" sz="700" spc="7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istruzioni</a:t>
              </a:r>
              <a:r>
                <a:rPr lang="it-IT" sz="700" spc="5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al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 marR="10160" algn="ctr">
                <a:spcBef>
                  <a:spcPts val="60"/>
                </a:spcBef>
                <a:spcAft>
                  <a:spcPts val="0"/>
                </a:spcAft>
              </a:pPr>
              <a:r>
                <a:rPr lang="it-IT" sz="700" i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care</a:t>
              </a:r>
              <a:r>
                <a:rPr lang="it-IT" sz="700" i="1" spc="-4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700" i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givers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55" name="Text Box 25">
              <a:extLst>
                <a:ext uri="{FF2B5EF4-FFF2-40B4-BE49-F238E27FC236}">
                  <a16:creationId xmlns:a16="http://schemas.microsoft.com/office/drawing/2014/main" id="{2407252D-B6A5-411E-A04F-7010EE43E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8" y="4438"/>
              <a:ext cx="1230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Erogazione</a:t>
              </a:r>
              <a:r>
                <a:rPr lang="it-IT" sz="700" spc="7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terapie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56" name="Text Box 24">
              <a:extLst>
                <a:ext uri="{FF2B5EF4-FFF2-40B4-BE49-F238E27FC236}">
                  <a16:creationId xmlns:a16="http://schemas.microsoft.com/office/drawing/2014/main" id="{8E9E93E3-6D68-4198-A96E-0AAA0EA77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6" y="5293"/>
              <a:ext cx="1830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1070"/>
                </a:lnSpc>
                <a:spcAft>
                  <a:spcPts val="0"/>
                </a:spcAft>
              </a:pPr>
              <a:r>
                <a:rPr lang="it-IT" sz="9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Controlli</a:t>
              </a:r>
              <a:r>
                <a:rPr lang="it-IT" sz="950" b="1" spc="8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9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domiciliari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57" name="Text Box 23">
              <a:extLst>
                <a:ext uri="{FF2B5EF4-FFF2-40B4-BE49-F238E27FC236}">
                  <a16:creationId xmlns:a16="http://schemas.microsoft.com/office/drawing/2014/main" id="{1F5DB5E9-918F-4505-831A-117E5A442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7" y="5007"/>
              <a:ext cx="1535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Monitoraggio</a:t>
              </a:r>
              <a:r>
                <a:rPr lang="it-IT" sz="700" spc="12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condizioni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 marR="11430" algn="ctr">
                <a:spcBef>
                  <a:spcPts val="60"/>
                </a:spcBef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cliniche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58" name="Text Box 22">
              <a:extLst>
                <a:ext uri="{FF2B5EF4-FFF2-40B4-BE49-F238E27FC236}">
                  <a16:creationId xmlns:a16="http://schemas.microsoft.com/office/drawing/2014/main" id="{5C6E384D-2B32-4078-AD64-9898875D1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6" y="5522"/>
              <a:ext cx="82" cy="1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•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Bef>
                  <a:spcPts val="80"/>
                </a:spcBef>
                <a:spcAft>
                  <a:spcPts val="0"/>
                </a:spcAft>
              </a:pPr>
              <a:r>
                <a:rPr lang="it-IT" sz="85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•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Bef>
                  <a:spcPts val="80"/>
                </a:spcBef>
                <a:spcAft>
                  <a:spcPts val="0"/>
                </a:spcAft>
              </a:pPr>
              <a:r>
                <a:rPr lang="it-IT" sz="85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•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Bef>
                  <a:spcPts val="75"/>
                </a:spcBef>
                <a:spcAft>
                  <a:spcPts val="0"/>
                </a:spcAft>
              </a:pPr>
              <a:r>
                <a:rPr lang="it-IT" sz="85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•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Bef>
                  <a:spcPts val="80"/>
                </a:spcBef>
                <a:spcAft>
                  <a:spcPts val="0"/>
                </a:spcAft>
              </a:pPr>
              <a:r>
                <a:rPr lang="it-IT" sz="85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•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Bef>
                  <a:spcPts val="80"/>
                </a:spcBef>
                <a:spcAft>
                  <a:spcPts val="0"/>
                </a:spcAft>
              </a:pPr>
              <a:r>
                <a:rPr lang="it-IT" sz="85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•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Bef>
                  <a:spcPts val="80"/>
                </a:spcBef>
                <a:spcAft>
                  <a:spcPts val="0"/>
                </a:spcAft>
              </a:pPr>
              <a:r>
                <a:rPr lang="it-IT" sz="85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•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59" name="Text Box 21">
              <a:extLst>
                <a:ext uri="{FF2B5EF4-FFF2-40B4-BE49-F238E27FC236}">
                  <a16:creationId xmlns:a16="http://schemas.microsoft.com/office/drawing/2014/main" id="{4C8BE5F8-8A9A-4378-AE86-F766F27DB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3" y="5522"/>
              <a:ext cx="3608" cy="1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9525">
                <a:lnSpc>
                  <a:spcPct val="107000"/>
                </a:lnSpc>
                <a:spcAft>
                  <a:spcPts val="0"/>
                </a:spcAft>
              </a:pPr>
              <a:r>
                <a:rPr lang="it-IT" sz="850" spc="-5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aderenza</a:t>
              </a:r>
              <a:r>
                <a:rPr lang="it-IT" sz="850" spc="-55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 spc="-5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alle</a:t>
              </a:r>
              <a:r>
                <a:rPr lang="it-IT" sz="850" spc="-3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 spc="-5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prescrizioni</a:t>
              </a:r>
              <a:r>
                <a:rPr lang="it-IT" sz="850" spc="-4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non</a:t>
              </a:r>
              <a:r>
                <a:rPr lang="it-IT" sz="850" spc="-5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farmacologiche</a:t>
              </a:r>
              <a:r>
                <a:rPr lang="it-IT" sz="850" spc="-235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aderenza</a:t>
              </a:r>
              <a:r>
                <a:rPr lang="it-IT" sz="850" spc="-15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alla</a:t>
              </a:r>
              <a:r>
                <a:rPr lang="it-IT" sz="850" spc="5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terapia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Aft>
                  <a:spcPts val="0"/>
                </a:spcAft>
              </a:pPr>
              <a:r>
                <a:rPr lang="it-IT" sz="85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stabilità</a:t>
              </a:r>
              <a:r>
                <a:rPr lang="it-IT" sz="850" spc="-55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delle</a:t>
              </a:r>
              <a:r>
                <a:rPr lang="it-IT" sz="850" spc="-35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copatologie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 marR="329565">
                <a:lnSpc>
                  <a:spcPct val="107000"/>
                </a:lnSpc>
                <a:spcBef>
                  <a:spcPts val="60"/>
                </a:spcBef>
                <a:spcAft>
                  <a:spcPts val="0"/>
                </a:spcAft>
              </a:pPr>
              <a:r>
                <a:rPr lang="it-IT" sz="850" spc="-5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controllo del </a:t>
              </a:r>
              <a:r>
                <a:rPr lang="it-IT" sz="85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diabete, dell’ipertensione,</a:t>
              </a:r>
              <a:r>
                <a:rPr lang="it-IT" sz="850" spc="5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 spc="-5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eventuale</a:t>
              </a:r>
              <a:r>
                <a:rPr lang="it-IT" sz="850" spc="-35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 spc="-5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insorgenza</a:t>
              </a:r>
              <a:r>
                <a:rPr lang="it-IT" sz="850" spc="-4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 spc="-5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di</a:t>
              </a:r>
              <a:r>
                <a:rPr lang="it-IT" sz="850" spc="-4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 spc="-5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anemizzazione</a:t>
              </a:r>
              <a:r>
                <a:rPr lang="it-IT" sz="850" spc="-23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 spc="-5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peggioramento </a:t>
              </a:r>
              <a:r>
                <a:rPr lang="it-IT" sz="85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della funzione renale</a:t>
              </a:r>
              <a:r>
                <a:rPr lang="it-IT" sz="850" spc="5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squilibri</a:t>
              </a:r>
              <a:r>
                <a:rPr lang="it-IT" sz="850" spc="-1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850">
                  <a:solidFill>
                    <a:srgbClr val="003696"/>
                  </a:solidFill>
                  <a:effectLst/>
                  <a:latin typeface="Arial MT"/>
                  <a:ea typeface="Arial MT"/>
                  <a:cs typeface="Arial MT"/>
                </a:rPr>
                <a:t>elettrolitici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60" name="Text Box 20">
              <a:extLst>
                <a:ext uri="{FF2B5EF4-FFF2-40B4-BE49-F238E27FC236}">
                  <a16:creationId xmlns:a16="http://schemas.microsoft.com/office/drawing/2014/main" id="{D56A2BB5-AF13-41D4-9E33-7A238BED4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8" y="5841"/>
              <a:ext cx="830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270510" marR="11430" indent="-271145">
                <a:lnSpc>
                  <a:spcPct val="91000"/>
                </a:lnSpc>
                <a:spcBef>
                  <a:spcPts val="50"/>
                </a:spcBef>
                <a:spcAft>
                  <a:spcPts val="0"/>
                </a:spcAft>
                <a:tabLst>
                  <a:tab pos="296545" algn="l"/>
                </a:tabLs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Si		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Il</a:t>
              </a:r>
              <a:r>
                <a:rPr lang="it-IT" sz="550" spc="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pz</a:t>
              </a:r>
              <a:r>
                <a:rPr lang="it-IT" sz="55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è</a:t>
              </a:r>
              <a:r>
                <a:rPr lang="it-IT" sz="55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stabile?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Aft>
                  <a:spcPts val="0"/>
                </a:spcAft>
              </a:pPr>
              <a:r>
                <a:rPr lang="it-IT" sz="60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Aft>
                  <a:spcPts val="0"/>
                </a:spcAft>
              </a:pP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 marL="205740" marR="175895" algn="ctr"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161" name="Text Box 19">
              <a:extLst>
                <a:ext uri="{FF2B5EF4-FFF2-40B4-BE49-F238E27FC236}">
                  <a16:creationId xmlns:a16="http://schemas.microsoft.com/office/drawing/2014/main" id="{D79A61CD-EC99-4CC2-88CE-9AC4A058E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4" y="6785"/>
              <a:ext cx="182" cy="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15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370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668635" y="225743"/>
            <a:ext cx="10972800" cy="1143000"/>
          </a:xfrm>
        </p:spPr>
        <p:txBody>
          <a:bodyPr/>
          <a:lstStyle/>
          <a:p>
            <a:r>
              <a:rPr lang="it-IT" dirty="0"/>
              <a:t>Terapia e follow up: RSA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669FADE-19B0-44F3-B9CF-93F0AF7C2ADB}"/>
              </a:ext>
            </a:extLst>
          </p:cNvPr>
          <p:cNvSpPr txBox="1"/>
          <p:nvPr/>
        </p:nvSpPr>
        <p:spPr>
          <a:xfrm>
            <a:off x="680883" y="6049827"/>
            <a:ext cx="453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/>
              <a:t>Terapia e follow up – paziente in RSA</a:t>
            </a:r>
            <a:endParaRPr lang="it-IT" dirty="0"/>
          </a:p>
          <a:p>
            <a:endParaRPr lang="it-IT" dirty="0"/>
          </a:p>
        </p:txBody>
      </p:sp>
      <p:grpSp>
        <p:nvGrpSpPr>
          <p:cNvPr id="43" name="Group 2">
            <a:extLst>
              <a:ext uri="{FF2B5EF4-FFF2-40B4-BE49-F238E27FC236}">
                <a16:creationId xmlns:a16="http://schemas.microsoft.com/office/drawing/2014/main" id="{62ED32EF-C745-4963-AAA6-4EE417222BAD}"/>
              </a:ext>
            </a:extLst>
          </p:cNvPr>
          <p:cNvGrpSpPr>
            <a:grpSpLocks/>
          </p:cNvGrpSpPr>
          <p:nvPr/>
        </p:nvGrpSpPr>
        <p:grpSpPr bwMode="auto">
          <a:xfrm>
            <a:off x="1501184" y="1885791"/>
            <a:ext cx="8056880" cy="3953510"/>
            <a:chOff x="0" y="0"/>
            <a:chExt cx="12688" cy="6226"/>
          </a:xfrm>
        </p:grpSpPr>
        <p:sp>
          <p:nvSpPr>
            <p:cNvPr id="44" name="AutoShape 17">
              <a:extLst>
                <a:ext uri="{FF2B5EF4-FFF2-40B4-BE49-F238E27FC236}">
                  <a16:creationId xmlns:a16="http://schemas.microsoft.com/office/drawing/2014/main" id="{927CC5CD-D5D8-489E-A6CF-8F3218A52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" y="451"/>
              <a:ext cx="33" cy="5774"/>
            </a:xfrm>
            <a:custGeom>
              <a:avLst/>
              <a:gdLst>
                <a:gd name="T0" fmla="+- 0 2890 2858"/>
                <a:gd name="T1" fmla="*/ T0 w 33"/>
                <a:gd name="T2" fmla="+- 0 5416 452"/>
                <a:gd name="T3" fmla="*/ 5416 h 5774"/>
                <a:gd name="T4" fmla="+- 0 2858 2858"/>
                <a:gd name="T5" fmla="*/ T4 w 33"/>
                <a:gd name="T6" fmla="+- 0 5288 452"/>
                <a:gd name="T7" fmla="*/ 5288 h 5774"/>
                <a:gd name="T8" fmla="+- 0 2858 2858"/>
                <a:gd name="T9" fmla="*/ T8 w 33"/>
                <a:gd name="T10" fmla="+- 0 5064 452"/>
                <a:gd name="T11" fmla="*/ 5064 h 5774"/>
                <a:gd name="T12" fmla="+- 0 2890 2858"/>
                <a:gd name="T13" fmla="*/ T12 w 33"/>
                <a:gd name="T14" fmla="+- 0 4936 452"/>
                <a:gd name="T15" fmla="*/ 4936 h 5774"/>
                <a:gd name="T16" fmla="+- 0 2890 2858"/>
                <a:gd name="T17" fmla="*/ T16 w 33"/>
                <a:gd name="T18" fmla="+- 0 4936 452"/>
                <a:gd name="T19" fmla="*/ 4936 h 5774"/>
                <a:gd name="T20" fmla="+- 0 2890 2858"/>
                <a:gd name="T21" fmla="*/ T20 w 33"/>
                <a:gd name="T22" fmla="+- 0 4904 452"/>
                <a:gd name="T23" fmla="*/ 4904 h 5774"/>
                <a:gd name="T24" fmla="+- 0 2858 2858"/>
                <a:gd name="T25" fmla="*/ T24 w 33"/>
                <a:gd name="T26" fmla="+- 0 4776 452"/>
                <a:gd name="T27" fmla="*/ 4776 h 5774"/>
                <a:gd name="T28" fmla="+- 0 2858 2858"/>
                <a:gd name="T29" fmla="*/ T28 w 33"/>
                <a:gd name="T30" fmla="+- 0 4552 452"/>
                <a:gd name="T31" fmla="*/ 4552 h 5774"/>
                <a:gd name="T32" fmla="+- 0 2890 2858"/>
                <a:gd name="T33" fmla="*/ T32 w 33"/>
                <a:gd name="T34" fmla="+- 0 4423 452"/>
                <a:gd name="T35" fmla="*/ 4423 h 5774"/>
                <a:gd name="T36" fmla="+- 0 2890 2858"/>
                <a:gd name="T37" fmla="*/ T36 w 33"/>
                <a:gd name="T38" fmla="+- 0 4423 452"/>
                <a:gd name="T39" fmla="*/ 4423 h 5774"/>
                <a:gd name="T40" fmla="+- 0 2890 2858"/>
                <a:gd name="T41" fmla="*/ T40 w 33"/>
                <a:gd name="T42" fmla="+- 0 4391 452"/>
                <a:gd name="T43" fmla="*/ 4391 h 5774"/>
                <a:gd name="T44" fmla="+- 0 2858 2858"/>
                <a:gd name="T45" fmla="*/ T44 w 33"/>
                <a:gd name="T46" fmla="+- 0 4263 452"/>
                <a:gd name="T47" fmla="*/ 4263 h 5774"/>
                <a:gd name="T48" fmla="+- 0 2858 2858"/>
                <a:gd name="T49" fmla="*/ T48 w 33"/>
                <a:gd name="T50" fmla="+- 0 4039 452"/>
                <a:gd name="T51" fmla="*/ 4039 h 5774"/>
                <a:gd name="T52" fmla="+- 0 2890 2858"/>
                <a:gd name="T53" fmla="*/ T52 w 33"/>
                <a:gd name="T54" fmla="+- 0 3911 452"/>
                <a:gd name="T55" fmla="*/ 3911 h 5774"/>
                <a:gd name="T56" fmla="+- 0 2890 2858"/>
                <a:gd name="T57" fmla="*/ T56 w 33"/>
                <a:gd name="T58" fmla="+- 0 3911 452"/>
                <a:gd name="T59" fmla="*/ 3911 h 5774"/>
                <a:gd name="T60" fmla="+- 0 2890 2858"/>
                <a:gd name="T61" fmla="*/ T60 w 33"/>
                <a:gd name="T62" fmla="+- 0 3879 452"/>
                <a:gd name="T63" fmla="*/ 3879 h 5774"/>
                <a:gd name="T64" fmla="+- 0 2858 2858"/>
                <a:gd name="T65" fmla="*/ T64 w 33"/>
                <a:gd name="T66" fmla="+- 0 3751 452"/>
                <a:gd name="T67" fmla="*/ 3751 h 5774"/>
                <a:gd name="T68" fmla="+- 0 2858 2858"/>
                <a:gd name="T69" fmla="*/ T68 w 33"/>
                <a:gd name="T70" fmla="+- 0 3527 452"/>
                <a:gd name="T71" fmla="*/ 3527 h 5774"/>
                <a:gd name="T72" fmla="+- 0 2890 2858"/>
                <a:gd name="T73" fmla="*/ T72 w 33"/>
                <a:gd name="T74" fmla="+- 0 3398 452"/>
                <a:gd name="T75" fmla="*/ 3398 h 5774"/>
                <a:gd name="T76" fmla="+- 0 2890 2858"/>
                <a:gd name="T77" fmla="*/ T76 w 33"/>
                <a:gd name="T78" fmla="+- 0 3398 452"/>
                <a:gd name="T79" fmla="*/ 3398 h 5774"/>
                <a:gd name="T80" fmla="+- 0 2890 2858"/>
                <a:gd name="T81" fmla="*/ T80 w 33"/>
                <a:gd name="T82" fmla="+- 0 3366 452"/>
                <a:gd name="T83" fmla="*/ 3366 h 5774"/>
                <a:gd name="T84" fmla="+- 0 2858 2858"/>
                <a:gd name="T85" fmla="*/ T84 w 33"/>
                <a:gd name="T86" fmla="+- 0 3238 452"/>
                <a:gd name="T87" fmla="*/ 3238 h 5774"/>
                <a:gd name="T88" fmla="+- 0 2858 2858"/>
                <a:gd name="T89" fmla="*/ T88 w 33"/>
                <a:gd name="T90" fmla="+- 0 3014 452"/>
                <a:gd name="T91" fmla="*/ 3014 h 5774"/>
                <a:gd name="T92" fmla="+- 0 2890 2858"/>
                <a:gd name="T93" fmla="*/ T92 w 33"/>
                <a:gd name="T94" fmla="+- 0 2886 452"/>
                <a:gd name="T95" fmla="*/ 2886 h 5774"/>
                <a:gd name="T96" fmla="+- 0 2890 2858"/>
                <a:gd name="T97" fmla="*/ T96 w 33"/>
                <a:gd name="T98" fmla="+- 0 2886 452"/>
                <a:gd name="T99" fmla="*/ 2886 h 5774"/>
                <a:gd name="T100" fmla="+- 0 2890 2858"/>
                <a:gd name="T101" fmla="*/ T100 w 33"/>
                <a:gd name="T102" fmla="+- 0 2854 452"/>
                <a:gd name="T103" fmla="*/ 2854 h 5774"/>
                <a:gd name="T104" fmla="+- 0 2858 2858"/>
                <a:gd name="T105" fmla="*/ T104 w 33"/>
                <a:gd name="T106" fmla="+- 0 2726 452"/>
                <a:gd name="T107" fmla="*/ 2726 h 5774"/>
                <a:gd name="T108" fmla="+- 0 2858 2858"/>
                <a:gd name="T109" fmla="*/ T108 w 33"/>
                <a:gd name="T110" fmla="+- 0 2502 452"/>
                <a:gd name="T111" fmla="*/ 2502 h 5774"/>
                <a:gd name="T112" fmla="+- 0 2890 2858"/>
                <a:gd name="T113" fmla="*/ T112 w 33"/>
                <a:gd name="T114" fmla="+- 0 2373 452"/>
                <a:gd name="T115" fmla="*/ 2373 h 5774"/>
                <a:gd name="T116" fmla="+- 0 2890 2858"/>
                <a:gd name="T117" fmla="*/ T116 w 33"/>
                <a:gd name="T118" fmla="+- 0 2373 452"/>
                <a:gd name="T119" fmla="*/ 2373 h 5774"/>
                <a:gd name="T120" fmla="+- 0 2890 2858"/>
                <a:gd name="T121" fmla="*/ T120 w 33"/>
                <a:gd name="T122" fmla="+- 0 2341 452"/>
                <a:gd name="T123" fmla="*/ 2341 h 5774"/>
                <a:gd name="T124" fmla="+- 0 2858 2858"/>
                <a:gd name="T125" fmla="*/ T124 w 33"/>
                <a:gd name="T126" fmla="+- 0 2213 452"/>
                <a:gd name="T127" fmla="*/ 2213 h 5774"/>
                <a:gd name="T128" fmla="+- 0 2858 2858"/>
                <a:gd name="T129" fmla="*/ T128 w 33"/>
                <a:gd name="T130" fmla="+- 0 1989 452"/>
                <a:gd name="T131" fmla="*/ 1989 h 5774"/>
                <a:gd name="T132" fmla="+- 0 2890 2858"/>
                <a:gd name="T133" fmla="*/ T132 w 33"/>
                <a:gd name="T134" fmla="+- 0 1861 452"/>
                <a:gd name="T135" fmla="*/ 1861 h 5774"/>
                <a:gd name="T136" fmla="+- 0 2890 2858"/>
                <a:gd name="T137" fmla="*/ T136 w 33"/>
                <a:gd name="T138" fmla="+- 0 1861 452"/>
                <a:gd name="T139" fmla="*/ 1861 h 5774"/>
                <a:gd name="T140" fmla="+- 0 2890 2858"/>
                <a:gd name="T141" fmla="*/ T140 w 33"/>
                <a:gd name="T142" fmla="+- 0 1829 452"/>
                <a:gd name="T143" fmla="*/ 1829 h 5774"/>
                <a:gd name="T144" fmla="+- 0 2858 2858"/>
                <a:gd name="T145" fmla="*/ T144 w 33"/>
                <a:gd name="T146" fmla="+- 0 1701 452"/>
                <a:gd name="T147" fmla="*/ 1701 h 5774"/>
                <a:gd name="T148" fmla="+- 0 2858 2858"/>
                <a:gd name="T149" fmla="*/ T148 w 33"/>
                <a:gd name="T150" fmla="+- 0 1477 452"/>
                <a:gd name="T151" fmla="*/ 1477 h 5774"/>
                <a:gd name="T152" fmla="+- 0 2890 2858"/>
                <a:gd name="T153" fmla="*/ T152 w 33"/>
                <a:gd name="T154" fmla="+- 0 1348 452"/>
                <a:gd name="T155" fmla="*/ 1348 h 5774"/>
                <a:gd name="T156" fmla="+- 0 2890 2858"/>
                <a:gd name="T157" fmla="*/ T156 w 33"/>
                <a:gd name="T158" fmla="+- 0 1348 452"/>
                <a:gd name="T159" fmla="*/ 1348 h 5774"/>
                <a:gd name="T160" fmla="+- 0 2890 2858"/>
                <a:gd name="T161" fmla="*/ T160 w 33"/>
                <a:gd name="T162" fmla="+- 0 1316 452"/>
                <a:gd name="T163" fmla="*/ 1316 h 5774"/>
                <a:gd name="T164" fmla="+- 0 2858 2858"/>
                <a:gd name="T165" fmla="*/ T164 w 33"/>
                <a:gd name="T166" fmla="+- 0 1188 452"/>
                <a:gd name="T167" fmla="*/ 1188 h 5774"/>
                <a:gd name="T168" fmla="+- 0 2858 2858"/>
                <a:gd name="T169" fmla="*/ T168 w 33"/>
                <a:gd name="T170" fmla="+- 0 964 452"/>
                <a:gd name="T171" fmla="*/ 964 h 5774"/>
                <a:gd name="T172" fmla="+- 0 2890 2858"/>
                <a:gd name="T173" fmla="*/ T172 w 33"/>
                <a:gd name="T174" fmla="+- 0 836 452"/>
                <a:gd name="T175" fmla="*/ 836 h 5774"/>
                <a:gd name="T176" fmla="+- 0 2890 2858"/>
                <a:gd name="T177" fmla="*/ T176 w 33"/>
                <a:gd name="T178" fmla="+- 0 836 452"/>
                <a:gd name="T179" fmla="*/ 836 h 5774"/>
                <a:gd name="T180" fmla="+- 0 2890 2858"/>
                <a:gd name="T181" fmla="*/ T180 w 33"/>
                <a:gd name="T182" fmla="+- 0 804 452"/>
                <a:gd name="T183" fmla="*/ 804 h 5774"/>
                <a:gd name="T184" fmla="+- 0 2858 2858"/>
                <a:gd name="T185" fmla="*/ T184 w 33"/>
                <a:gd name="T186" fmla="+- 0 676 452"/>
                <a:gd name="T187" fmla="*/ 676 h 5774"/>
                <a:gd name="T188" fmla="+- 0 2858 2858"/>
                <a:gd name="T189" fmla="*/ T188 w 33"/>
                <a:gd name="T190" fmla="+- 0 452 452"/>
                <a:gd name="T191" fmla="*/ 452 h 5774"/>
                <a:gd name="T192" fmla="+- 0 2890 2858"/>
                <a:gd name="T193" fmla="*/ T192 w 33"/>
                <a:gd name="T194" fmla="+- 0 6217 452"/>
                <a:gd name="T195" fmla="*/ 6217 h 5774"/>
                <a:gd name="T196" fmla="+- 0 2890 2858"/>
                <a:gd name="T197" fmla="*/ T196 w 33"/>
                <a:gd name="T198" fmla="+- 0 6217 452"/>
                <a:gd name="T199" fmla="*/ 6217 h 5774"/>
                <a:gd name="T200" fmla="+- 0 2890 2858"/>
                <a:gd name="T201" fmla="*/ T200 w 33"/>
                <a:gd name="T202" fmla="+- 0 6185 452"/>
                <a:gd name="T203" fmla="*/ 6185 h 5774"/>
                <a:gd name="T204" fmla="+- 0 2858 2858"/>
                <a:gd name="T205" fmla="*/ T204 w 33"/>
                <a:gd name="T206" fmla="+- 0 6057 452"/>
                <a:gd name="T207" fmla="*/ 6057 h 5774"/>
                <a:gd name="T208" fmla="+- 0 2858 2858"/>
                <a:gd name="T209" fmla="*/ T208 w 33"/>
                <a:gd name="T210" fmla="+- 0 5833 452"/>
                <a:gd name="T211" fmla="*/ 5833 h 5774"/>
                <a:gd name="T212" fmla="+- 0 2890 2858"/>
                <a:gd name="T213" fmla="*/ T212 w 33"/>
                <a:gd name="T214" fmla="+- 0 5705 452"/>
                <a:gd name="T215" fmla="*/ 5705 h 5774"/>
                <a:gd name="T216" fmla="+- 0 2890 2858"/>
                <a:gd name="T217" fmla="*/ T216 w 33"/>
                <a:gd name="T218" fmla="+- 0 5705 452"/>
                <a:gd name="T219" fmla="*/ 5705 h 5774"/>
                <a:gd name="T220" fmla="+- 0 2890 2858"/>
                <a:gd name="T221" fmla="*/ T220 w 33"/>
                <a:gd name="T222" fmla="+- 0 5673 452"/>
                <a:gd name="T223" fmla="*/ 5673 h 5774"/>
                <a:gd name="T224" fmla="+- 0 2858 2858"/>
                <a:gd name="T225" fmla="*/ T224 w 33"/>
                <a:gd name="T226" fmla="+- 0 5448 452"/>
                <a:gd name="T227" fmla="*/ 5448 h 577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33" h="5774">
                  <a:moveTo>
                    <a:pt x="32" y="4868"/>
                  </a:moveTo>
                  <a:lnTo>
                    <a:pt x="0" y="4868"/>
                  </a:lnTo>
                  <a:lnTo>
                    <a:pt x="0" y="4964"/>
                  </a:lnTo>
                  <a:lnTo>
                    <a:pt x="32" y="4964"/>
                  </a:lnTo>
                  <a:lnTo>
                    <a:pt x="32" y="4868"/>
                  </a:lnTo>
                  <a:close/>
                  <a:moveTo>
                    <a:pt x="32" y="4740"/>
                  </a:moveTo>
                  <a:lnTo>
                    <a:pt x="0" y="4740"/>
                  </a:lnTo>
                  <a:lnTo>
                    <a:pt x="0" y="4836"/>
                  </a:lnTo>
                  <a:lnTo>
                    <a:pt x="32" y="4836"/>
                  </a:lnTo>
                  <a:lnTo>
                    <a:pt x="32" y="4740"/>
                  </a:lnTo>
                  <a:close/>
                  <a:moveTo>
                    <a:pt x="32" y="4612"/>
                  </a:moveTo>
                  <a:lnTo>
                    <a:pt x="0" y="4612"/>
                  </a:lnTo>
                  <a:lnTo>
                    <a:pt x="0" y="4708"/>
                  </a:lnTo>
                  <a:lnTo>
                    <a:pt x="32" y="4708"/>
                  </a:lnTo>
                  <a:lnTo>
                    <a:pt x="32" y="4612"/>
                  </a:lnTo>
                  <a:close/>
                  <a:moveTo>
                    <a:pt x="32" y="4484"/>
                  </a:moveTo>
                  <a:lnTo>
                    <a:pt x="0" y="4484"/>
                  </a:lnTo>
                  <a:lnTo>
                    <a:pt x="0" y="4580"/>
                  </a:lnTo>
                  <a:lnTo>
                    <a:pt x="32" y="4580"/>
                  </a:lnTo>
                  <a:lnTo>
                    <a:pt x="32" y="4484"/>
                  </a:lnTo>
                  <a:close/>
                  <a:moveTo>
                    <a:pt x="32" y="4356"/>
                  </a:moveTo>
                  <a:lnTo>
                    <a:pt x="0" y="4356"/>
                  </a:lnTo>
                  <a:lnTo>
                    <a:pt x="0" y="4452"/>
                  </a:lnTo>
                  <a:lnTo>
                    <a:pt x="32" y="4452"/>
                  </a:lnTo>
                  <a:lnTo>
                    <a:pt x="32" y="4356"/>
                  </a:lnTo>
                  <a:close/>
                  <a:moveTo>
                    <a:pt x="32" y="4228"/>
                  </a:moveTo>
                  <a:lnTo>
                    <a:pt x="0" y="4228"/>
                  </a:lnTo>
                  <a:lnTo>
                    <a:pt x="0" y="4324"/>
                  </a:lnTo>
                  <a:lnTo>
                    <a:pt x="32" y="4324"/>
                  </a:lnTo>
                  <a:lnTo>
                    <a:pt x="32" y="4228"/>
                  </a:lnTo>
                  <a:close/>
                  <a:moveTo>
                    <a:pt x="32" y="4100"/>
                  </a:moveTo>
                  <a:lnTo>
                    <a:pt x="0" y="4100"/>
                  </a:lnTo>
                  <a:lnTo>
                    <a:pt x="0" y="4196"/>
                  </a:lnTo>
                  <a:lnTo>
                    <a:pt x="32" y="4196"/>
                  </a:lnTo>
                  <a:lnTo>
                    <a:pt x="32" y="4100"/>
                  </a:lnTo>
                  <a:close/>
                  <a:moveTo>
                    <a:pt x="32" y="3971"/>
                  </a:moveTo>
                  <a:lnTo>
                    <a:pt x="0" y="3971"/>
                  </a:lnTo>
                  <a:lnTo>
                    <a:pt x="0" y="4068"/>
                  </a:lnTo>
                  <a:lnTo>
                    <a:pt x="32" y="4068"/>
                  </a:lnTo>
                  <a:lnTo>
                    <a:pt x="32" y="3971"/>
                  </a:lnTo>
                  <a:close/>
                  <a:moveTo>
                    <a:pt x="32" y="3843"/>
                  </a:moveTo>
                  <a:lnTo>
                    <a:pt x="0" y="3843"/>
                  </a:lnTo>
                  <a:lnTo>
                    <a:pt x="0" y="3939"/>
                  </a:lnTo>
                  <a:lnTo>
                    <a:pt x="32" y="3939"/>
                  </a:lnTo>
                  <a:lnTo>
                    <a:pt x="32" y="3843"/>
                  </a:lnTo>
                  <a:close/>
                  <a:moveTo>
                    <a:pt x="32" y="3715"/>
                  </a:moveTo>
                  <a:lnTo>
                    <a:pt x="0" y="3715"/>
                  </a:lnTo>
                  <a:lnTo>
                    <a:pt x="0" y="3811"/>
                  </a:lnTo>
                  <a:lnTo>
                    <a:pt x="32" y="3811"/>
                  </a:lnTo>
                  <a:lnTo>
                    <a:pt x="32" y="3715"/>
                  </a:lnTo>
                  <a:close/>
                  <a:moveTo>
                    <a:pt x="32" y="3587"/>
                  </a:moveTo>
                  <a:lnTo>
                    <a:pt x="0" y="3587"/>
                  </a:lnTo>
                  <a:lnTo>
                    <a:pt x="0" y="3683"/>
                  </a:lnTo>
                  <a:lnTo>
                    <a:pt x="32" y="3683"/>
                  </a:lnTo>
                  <a:lnTo>
                    <a:pt x="32" y="3587"/>
                  </a:lnTo>
                  <a:close/>
                  <a:moveTo>
                    <a:pt x="32" y="3459"/>
                  </a:moveTo>
                  <a:lnTo>
                    <a:pt x="0" y="3459"/>
                  </a:lnTo>
                  <a:lnTo>
                    <a:pt x="0" y="3555"/>
                  </a:lnTo>
                  <a:lnTo>
                    <a:pt x="32" y="3555"/>
                  </a:lnTo>
                  <a:lnTo>
                    <a:pt x="32" y="3459"/>
                  </a:lnTo>
                  <a:close/>
                  <a:moveTo>
                    <a:pt x="32" y="3331"/>
                  </a:moveTo>
                  <a:lnTo>
                    <a:pt x="0" y="3331"/>
                  </a:lnTo>
                  <a:lnTo>
                    <a:pt x="0" y="3427"/>
                  </a:lnTo>
                  <a:lnTo>
                    <a:pt x="32" y="3427"/>
                  </a:lnTo>
                  <a:lnTo>
                    <a:pt x="32" y="3331"/>
                  </a:lnTo>
                  <a:close/>
                  <a:moveTo>
                    <a:pt x="32" y="3203"/>
                  </a:moveTo>
                  <a:lnTo>
                    <a:pt x="0" y="3203"/>
                  </a:lnTo>
                  <a:lnTo>
                    <a:pt x="0" y="3299"/>
                  </a:lnTo>
                  <a:lnTo>
                    <a:pt x="32" y="3299"/>
                  </a:lnTo>
                  <a:lnTo>
                    <a:pt x="32" y="3203"/>
                  </a:lnTo>
                  <a:close/>
                  <a:moveTo>
                    <a:pt x="32" y="3075"/>
                  </a:moveTo>
                  <a:lnTo>
                    <a:pt x="0" y="3075"/>
                  </a:lnTo>
                  <a:lnTo>
                    <a:pt x="0" y="3171"/>
                  </a:lnTo>
                  <a:lnTo>
                    <a:pt x="32" y="3171"/>
                  </a:lnTo>
                  <a:lnTo>
                    <a:pt x="32" y="3075"/>
                  </a:lnTo>
                  <a:close/>
                  <a:moveTo>
                    <a:pt x="32" y="2946"/>
                  </a:moveTo>
                  <a:lnTo>
                    <a:pt x="0" y="2946"/>
                  </a:lnTo>
                  <a:lnTo>
                    <a:pt x="0" y="3043"/>
                  </a:lnTo>
                  <a:lnTo>
                    <a:pt x="32" y="3043"/>
                  </a:lnTo>
                  <a:lnTo>
                    <a:pt x="32" y="2946"/>
                  </a:lnTo>
                  <a:close/>
                  <a:moveTo>
                    <a:pt x="32" y="2818"/>
                  </a:moveTo>
                  <a:lnTo>
                    <a:pt x="0" y="2818"/>
                  </a:lnTo>
                  <a:lnTo>
                    <a:pt x="0" y="2914"/>
                  </a:lnTo>
                  <a:lnTo>
                    <a:pt x="32" y="2914"/>
                  </a:lnTo>
                  <a:lnTo>
                    <a:pt x="32" y="2818"/>
                  </a:lnTo>
                  <a:close/>
                  <a:moveTo>
                    <a:pt x="32" y="2690"/>
                  </a:moveTo>
                  <a:lnTo>
                    <a:pt x="0" y="2690"/>
                  </a:lnTo>
                  <a:lnTo>
                    <a:pt x="0" y="2786"/>
                  </a:lnTo>
                  <a:lnTo>
                    <a:pt x="32" y="2786"/>
                  </a:lnTo>
                  <a:lnTo>
                    <a:pt x="32" y="2690"/>
                  </a:lnTo>
                  <a:close/>
                  <a:moveTo>
                    <a:pt x="32" y="2562"/>
                  </a:moveTo>
                  <a:lnTo>
                    <a:pt x="0" y="2562"/>
                  </a:lnTo>
                  <a:lnTo>
                    <a:pt x="0" y="2658"/>
                  </a:lnTo>
                  <a:lnTo>
                    <a:pt x="32" y="2658"/>
                  </a:lnTo>
                  <a:lnTo>
                    <a:pt x="32" y="2562"/>
                  </a:lnTo>
                  <a:close/>
                  <a:moveTo>
                    <a:pt x="32" y="2434"/>
                  </a:moveTo>
                  <a:lnTo>
                    <a:pt x="0" y="2434"/>
                  </a:lnTo>
                  <a:lnTo>
                    <a:pt x="0" y="2530"/>
                  </a:lnTo>
                  <a:lnTo>
                    <a:pt x="32" y="2530"/>
                  </a:lnTo>
                  <a:lnTo>
                    <a:pt x="32" y="2434"/>
                  </a:lnTo>
                  <a:close/>
                  <a:moveTo>
                    <a:pt x="32" y="2306"/>
                  </a:moveTo>
                  <a:lnTo>
                    <a:pt x="0" y="2306"/>
                  </a:lnTo>
                  <a:lnTo>
                    <a:pt x="0" y="2402"/>
                  </a:lnTo>
                  <a:lnTo>
                    <a:pt x="32" y="2402"/>
                  </a:lnTo>
                  <a:lnTo>
                    <a:pt x="32" y="2306"/>
                  </a:lnTo>
                  <a:close/>
                  <a:moveTo>
                    <a:pt x="32" y="2178"/>
                  </a:moveTo>
                  <a:lnTo>
                    <a:pt x="0" y="2178"/>
                  </a:lnTo>
                  <a:lnTo>
                    <a:pt x="0" y="2274"/>
                  </a:lnTo>
                  <a:lnTo>
                    <a:pt x="32" y="2274"/>
                  </a:lnTo>
                  <a:lnTo>
                    <a:pt x="32" y="2178"/>
                  </a:lnTo>
                  <a:close/>
                  <a:moveTo>
                    <a:pt x="32" y="2050"/>
                  </a:moveTo>
                  <a:lnTo>
                    <a:pt x="0" y="2050"/>
                  </a:lnTo>
                  <a:lnTo>
                    <a:pt x="0" y="2146"/>
                  </a:lnTo>
                  <a:lnTo>
                    <a:pt x="32" y="2146"/>
                  </a:lnTo>
                  <a:lnTo>
                    <a:pt x="32" y="2050"/>
                  </a:lnTo>
                  <a:close/>
                  <a:moveTo>
                    <a:pt x="32" y="1921"/>
                  </a:moveTo>
                  <a:lnTo>
                    <a:pt x="0" y="1921"/>
                  </a:lnTo>
                  <a:lnTo>
                    <a:pt x="0" y="2018"/>
                  </a:lnTo>
                  <a:lnTo>
                    <a:pt x="32" y="2018"/>
                  </a:lnTo>
                  <a:lnTo>
                    <a:pt x="32" y="1921"/>
                  </a:lnTo>
                  <a:close/>
                  <a:moveTo>
                    <a:pt x="32" y="1793"/>
                  </a:moveTo>
                  <a:lnTo>
                    <a:pt x="0" y="1793"/>
                  </a:lnTo>
                  <a:lnTo>
                    <a:pt x="0" y="1889"/>
                  </a:lnTo>
                  <a:lnTo>
                    <a:pt x="32" y="1889"/>
                  </a:lnTo>
                  <a:lnTo>
                    <a:pt x="32" y="1793"/>
                  </a:lnTo>
                  <a:close/>
                  <a:moveTo>
                    <a:pt x="32" y="1665"/>
                  </a:moveTo>
                  <a:lnTo>
                    <a:pt x="0" y="1665"/>
                  </a:lnTo>
                  <a:lnTo>
                    <a:pt x="0" y="1761"/>
                  </a:lnTo>
                  <a:lnTo>
                    <a:pt x="32" y="1761"/>
                  </a:lnTo>
                  <a:lnTo>
                    <a:pt x="32" y="1665"/>
                  </a:lnTo>
                  <a:close/>
                  <a:moveTo>
                    <a:pt x="32" y="1537"/>
                  </a:moveTo>
                  <a:lnTo>
                    <a:pt x="0" y="1537"/>
                  </a:lnTo>
                  <a:lnTo>
                    <a:pt x="0" y="1633"/>
                  </a:lnTo>
                  <a:lnTo>
                    <a:pt x="32" y="1633"/>
                  </a:lnTo>
                  <a:lnTo>
                    <a:pt x="32" y="1537"/>
                  </a:lnTo>
                  <a:close/>
                  <a:moveTo>
                    <a:pt x="32" y="1409"/>
                  </a:moveTo>
                  <a:lnTo>
                    <a:pt x="0" y="1409"/>
                  </a:lnTo>
                  <a:lnTo>
                    <a:pt x="0" y="1505"/>
                  </a:lnTo>
                  <a:lnTo>
                    <a:pt x="32" y="1505"/>
                  </a:lnTo>
                  <a:lnTo>
                    <a:pt x="32" y="1409"/>
                  </a:lnTo>
                  <a:close/>
                  <a:moveTo>
                    <a:pt x="32" y="1281"/>
                  </a:moveTo>
                  <a:lnTo>
                    <a:pt x="0" y="1281"/>
                  </a:lnTo>
                  <a:lnTo>
                    <a:pt x="0" y="1377"/>
                  </a:lnTo>
                  <a:lnTo>
                    <a:pt x="32" y="1377"/>
                  </a:lnTo>
                  <a:lnTo>
                    <a:pt x="32" y="1281"/>
                  </a:lnTo>
                  <a:close/>
                  <a:moveTo>
                    <a:pt x="32" y="1153"/>
                  </a:moveTo>
                  <a:lnTo>
                    <a:pt x="0" y="1153"/>
                  </a:lnTo>
                  <a:lnTo>
                    <a:pt x="0" y="1249"/>
                  </a:lnTo>
                  <a:lnTo>
                    <a:pt x="32" y="1249"/>
                  </a:lnTo>
                  <a:lnTo>
                    <a:pt x="32" y="1153"/>
                  </a:lnTo>
                  <a:close/>
                  <a:moveTo>
                    <a:pt x="32" y="1025"/>
                  </a:moveTo>
                  <a:lnTo>
                    <a:pt x="0" y="1025"/>
                  </a:lnTo>
                  <a:lnTo>
                    <a:pt x="0" y="1121"/>
                  </a:lnTo>
                  <a:lnTo>
                    <a:pt x="32" y="1121"/>
                  </a:lnTo>
                  <a:lnTo>
                    <a:pt x="32" y="1025"/>
                  </a:lnTo>
                  <a:close/>
                  <a:moveTo>
                    <a:pt x="32" y="896"/>
                  </a:moveTo>
                  <a:lnTo>
                    <a:pt x="0" y="896"/>
                  </a:lnTo>
                  <a:lnTo>
                    <a:pt x="0" y="992"/>
                  </a:lnTo>
                  <a:lnTo>
                    <a:pt x="32" y="992"/>
                  </a:lnTo>
                  <a:lnTo>
                    <a:pt x="32" y="896"/>
                  </a:lnTo>
                  <a:close/>
                  <a:moveTo>
                    <a:pt x="32" y="768"/>
                  </a:moveTo>
                  <a:lnTo>
                    <a:pt x="0" y="768"/>
                  </a:lnTo>
                  <a:lnTo>
                    <a:pt x="0" y="864"/>
                  </a:lnTo>
                  <a:lnTo>
                    <a:pt x="32" y="864"/>
                  </a:lnTo>
                  <a:lnTo>
                    <a:pt x="32" y="768"/>
                  </a:lnTo>
                  <a:close/>
                  <a:moveTo>
                    <a:pt x="32" y="640"/>
                  </a:moveTo>
                  <a:lnTo>
                    <a:pt x="0" y="640"/>
                  </a:lnTo>
                  <a:lnTo>
                    <a:pt x="0" y="736"/>
                  </a:lnTo>
                  <a:lnTo>
                    <a:pt x="32" y="736"/>
                  </a:lnTo>
                  <a:lnTo>
                    <a:pt x="32" y="640"/>
                  </a:lnTo>
                  <a:close/>
                  <a:moveTo>
                    <a:pt x="32" y="512"/>
                  </a:moveTo>
                  <a:lnTo>
                    <a:pt x="0" y="512"/>
                  </a:lnTo>
                  <a:lnTo>
                    <a:pt x="0" y="608"/>
                  </a:lnTo>
                  <a:lnTo>
                    <a:pt x="32" y="608"/>
                  </a:lnTo>
                  <a:lnTo>
                    <a:pt x="32" y="512"/>
                  </a:lnTo>
                  <a:close/>
                  <a:moveTo>
                    <a:pt x="32" y="384"/>
                  </a:moveTo>
                  <a:lnTo>
                    <a:pt x="0" y="384"/>
                  </a:lnTo>
                  <a:lnTo>
                    <a:pt x="0" y="480"/>
                  </a:lnTo>
                  <a:lnTo>
                    <a:pt x="32" y="480"/>
                  </a:lnTo>
                  <a:lnTo>
                    <a:pt x="32" y="384"/>
                  </a:lnTo>
                  <a:close/>
                  <a:moveTo>
                    <a:pt x="32" y="256"/>
                  </a:moveTo>
                  <a:lnTo>
                    <a:pt x="0" y="256"/>
                  </a:lnTo>
                  <a:lnTo>
                    <a:pt x="0" y="352"/>
                  </a:lnTo>
                  <a:lnTo>
                    <a:pt x="32" y="352"/>
                  </a:lnTo>
                  <a:lnTo>
                    <a:pt x="32" y="256"/>
                  </a:lnTo>
                  <a:close/>
                  <a:moveTo>
                    <a:pt x="32" y="128"/>
                  </a:moveTo>
                  <a:lnTo>
                    <a:pt x="0" y="128"/>
                  </a:lnTo>
                  <a:lnTo>
                    <a:pt x="0" y="224"/>
                  </a:lnTo>
                  <a:lnTo>
                    <a:pt x="32" y="224"/>
                  </a:lnTo>
                  <a:lnTo>
                    <a:pt x="32" y="128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32" y="96"/>
                  </a:lnTo>
                  <a:lnTo>
                    <a:pt x="32" y="0"/>
                  </a:lnTo>
                  <a:close/>
                  <a:moveTo>
                    <a:pt x="32" y="5765"/>
                  </a:moveTo>
                  <a:lnTo>
                    <a:pt x="0" y="5765"/>
                  </a:lnTo>
                  <a:lnTo>
                    <a:pt x="0" y="5773"/>
                  </a:lnTo>
                  <a:lnTo>
                    <a:pt x="32" y="5773"/>
                  </a:lnTo>
                  <a:lnTo>
                    <a:pt x="32" y="5765"/>
                  </a:lnTo>
                  <a:close/>
                  <a:moveTo>
                    <a:pt x="32" y="5637"/>
                  </a:moveTo>
                  <a:lnTo>
                    <a:pt x="0" y="5637"/>
                  </a:lnTo>
                  <a:lnTo>
                    <a:pt x="0" y="5733"/>
                  </a:lnTo>
                  <a:lnTo>
                    <a:pt x="32" y="5733"/>
                  </a:lnTo>
                  <a:lnTo>
                    <a:pt x="32" y="5637"/>
                  </a:lnTo>
                  <a:close/>
                  <a:moveTo>
                    <a:pt x="32" y="5509"/>
                  </a:moveTo>
                  <a:lnTo>
                    <a:pt x="0" y="5509"/>
                  </a:lnTo>
                  <a:lnTo>
                    <a:pt x="0" y="5605"/>
                  </a:lnTo>
                  <a:lnTo>
                    <a:pt x="32" y="5605"/>
                  </a:lnTo>
                  <a:lnTo>
                    <a:pt x="32" y="5509"/>
                  </a:lnTo>
                  <a:close/>
                  <a:moveTo>
                    <a:pt x="32" y="5381"/>
                  </a:moveTo>
                  <a:lnTo>
                    <a:pt x="0" y="5381"/>
                  </a:lnTo>
                  <a:lnTo>
                    <a:pt x="0" y="5477"/>
                  </a:lnTo>
                  <a:lnTo>
                    <a:pt x="32" y="5477"/>
                  </a:lnTo>
                  <a:lnTo>
                    <a:pt x="32" y="5381"/>
                  </a:lnTo>
                  <a:close/>
                  <a:moveTo>
                    <a:pt x="32" y="5253"/>
                  </a:moveTo>
                  <a:lnTo>
                    <a:pt x="0" y="5253"/>
                  </a:lnTo>
                  <a:lnTo>
                    <a:pt x="0" y="5349"/>
                  </a:lnTo>
                  <a:lnTo>
                    <a:pt x="32" y="5349"/>
                  </a:lnTo>
                  <a:lnTo>
                    <a:pt x="32" y="5253"/>
                  </a:lnTo>
                  <a:close/>
                  <a:moveTo>
                    <a:pt x="32" y="5125"/>
                  </a:moveTo>
                  <a:lnTo>
                    <a:pt x="0" y="5125"/>
                  </a:lnTo>
                  <a:lnTo>
                    <a:pt x="0" y="5221"/>
                  </a:lnTo>
                  <a:lnTo>
                    <a:pt x="32" y="5221"/>
                  </a:lnTo>
                  <a:lnTo>
                    <a:pt x="32" y="5125"/>
                  </a:lnTo>
                  <a:close/>
                  <a:moveTo>
                    <a:pt x="32" y="5093"/>
                  </a:moveTo>
                  <a:lnTo>
                    <a:pt x="32" y="4996"/>
                  </a:lnTo>
                  <a:lnTo>
                    <a:pt x="0" y="4996"/>
                  </a:lnTo>
                  <a:lnTo>
                    <a:pt x="0" y="5093"/>
                  </a:lnTo>
                  <a:lnTo>
                    <a:pt x="32" y="5093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pic>
          <p:nvPicPr>
            <p:cNvPr id="45" name="Picture 16">
              <a:extLst>
                <a:ext uri="{FF2B5EF4-FFF2-40B4-BE49-F238E27FC236}">
                  <a16:creationId xmlns:a16="http://schemas.microsoft.com/office/drawing/2014/main" id="{736C337C-1BE0-4B41-A25F-BC5EC20A24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" y="0"/>
              <a:ext cx="9779" cy="3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AutoShape 15">
              <a:extLst>
                <a:ext uri="{FF2B5EF4-FFF2-40B4-BE49-F238E27FC236}">
                  <a16:creationId xmlns:a16="http://schemas.microsoft.com/office/drawing/2014/main" id="{1030C104-A491-4558-9FDD-33B76073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5"/>
              <a:ext cx="388" cy="5654"/>
            </a:xfrm>
            <a:custGeom>
              <a:avLst/>
              <a:gdLst>
                <a:gd name="T0" fmla="*/ 1 w 388"/>
                <a:gd name="T1" fmla="+- 0 364 306"/>
                <a:gd name="T2" fmla="*/ 364 h 5654"/>
                <a:gd name="T3" fmla="*/ 58 w 388"/>
                <a:gd name="T4" fmla="+- 0 5958 306"/>
                <a:gd name="T5" fmla="*/ 5958 h 5654"/>
                <a:gd name="T6" fmla="*/ 73 w 388"/>
                <a:gd name="T7" fmla="+- 0 5935 306"/>
                <a:gd name="T8" fmla="*/ 5935 h 5654"/>
                <a:gd name="T9" fmla="*/ 53 w 388"/>
                <a:gd name="T10" fmla="+- 0 5931 306"/>
                <a:gd name="T11" fmla="*/ 5931 h 5654"/>
                <a:gd name="T12" fmla="*/ 33 w 388"/>
                <a:gd name="T13" fmla="+- 0 5915 306"/>
                <a:gd name="T14" fmla="*/ 5915 h 5654"/>
                <a:gd name="T15" fmla="*/ 25 w 388"/>
                <a:gd name="T16" fmla="+- 0 5897 306"/>
                <a:gd name="T17" fmla="*/ 5897 h 5654"/>
                <a:gd name="T18" fmla="*/ 25 w 388"/>
                <a:gd name="T19" fmla="+- 0 367 306"/>
                <a:gd name="T20" fmla="*/ 367 h 5654"/>
                <a:gd name="T21" fmla="*/ 38 w 388"/>
                <a:gd name="T22" fmla="+- 0 345 306"/>
                <a:gd name="T23" fmla="*/ 345 h 5654"/>
                <a:gd name="T24" fmla="*/ 53 w 388"/>
                <a:gd name="T25" fmla="+- 0 334 306"/>
                <a:gd name="T26" fmla="*/ 334 h 5654"/>
                <a:gd name="T27" fmla="*/ 366 w 388"/>
                <a:gd name="T28" fmla="+- 0 327 306"/>
                <a:gd name="T29" fmla="*/ 327 h 5654"/>
                <a:gd name="T30" fmla="*/ 314 w 388"/>
                <a:gd name="T31" fmla="+- 0 5935 306"/>
                <a:gd name="T32" fmla="*/ 5935 h 5654"/>
                <a:gd name="T33" fmla="*/ 313 w 388"/>
                <a:gd name="T34" fmla="+- 0 5935 306"/>
                <a:gd name="T35" fmla="*/ 5935 h 5654"/>
                <a:gd name="T36" fmla="*/ 315 w 388"/>
                <a:gd name="T37" fmla="+- 0 5935 306"/>
                <a:gd name="T38" fmla="*/ 5935 h 5654"/>
                <a:gd name="T39" fmla="*/ 64 w 388"/>
                <a:gd name="T40" fmla="+- 0 5934 306"/>
                <a:gd name="T41" fmla="*/ 5934 h 5654"/>
                <a:gd name="T42" fmla="*/ 325 w 388"/>
                <a:gd name="T43" fmla="+- 0 5934 306"/>
                <a:gd name="T44" fmla="*/ 5934 h 5654"/>
                <a:gd name="T45" fmla="*/ 53 w 388"/>
                <a:gd name="T46" fmla="+- 0 5931 306"/>
                <a:gd name="T47" fmla="*/ 5931 h 5654"/>
                <a:gd name="T48" fmla="*/ 333 w 388"/>
                <a:gd name="T49" fmla="+- 0 5931 306"/>
                <a:gd name="T50" fmla="*/ 5931 h 5654"/>
                <a:gd name="T51" fmla="*/ 53 w 388"/>
                <a:gd name="T52" fmla="+- 0 5931 306"/>
                <a:gd name="T53" fmla="*/ 5931 h 5654"/>
                <a:gd name="T54" fmla="*/ 342 w 388"/>
                <a:gd name="T55" fmla="+- 0 5927 306"/>
                <a:gd name="T56" fmla="*/ 5927 h 5654"/>
                <a:gd name="T57" fmla="*/ 375 w 388"/>
                <a:gd name="T58" fmla="+- 0 5927 306"/>
                <a:gd name="T59" fmla="*/ 5927 h 5654"/>
                <a:gd name="T60" fmla="*/ 45 w 388"/>
                <a:gd name="T61" fmla="+- 0 5927 306"/>
                <a:gd name="T62" fmla="*/ 5927 h 5654"/>
                <a:gd name="T63" fmla="*/ 44 w 388"/>
                <a:gd name="T64" fmla="+- 0 5926 306"/>
                <a:gd name="T65" fmla="*/ 5926 h 5654"/>
                <a:gd name="T66" fmla="*/ 39 w 388"/>
                <a:gd name="T67" fmla="+- 0 5922 306"/>
                <a:gd name="T68" fmla="*/ 5922 h 5654"/>
                <a:gd name="T69" fmla="*/ 378 w 388"/>
                <a:gd name="T70" fmla="+- 0 5921 306"/>
                <a:gd name="T71" fmla="*/ 5921 h 5654"/>
                <a:gd name="T72" fmla="*/ 379 w 388"/>
                <a:gd name="T73" fmla="+- 0 5920 306"/>
                <a:gd name="T74" fmla="*/ 5920 h 5654"/>
                <a:gd name="T75" fmla="*/ 33 w 388"/>
                <a:gd name="T76" fmla="+- 0 5915 306"/>
                <a:gd name="T77" fmla="*/ 5915 h 5654"/>
                <a:gd name="T78" fmla="*/ 354 w 388"/>
                <a:gd name="T79" fmla="+- 0 5915 306"/>
                <a:gd name="T80" fmla="*/ 5915 h 5654"/>
                <a:gd name="T81" fmla="*/ 356 w 388"/>
                <a:gd name="T82" fmla="+- 0 5913 306"/>
                <a:gd name="T83" fmla="*/ 5913 h 5654"/>
                <a:gd name="T84" fmla="*/ 28 w 388"/>
                <a:gd name="T85" fmla="+- 0 5905 306"/>
                <a:gd name="T86" fmla="*/ 5905 h 5654"/>
                <a:gd name="T87" fmla="*/ 360 w 388"/>
                <a:gd name="T88" fmla="+- 0 5904 306"/>
                <a:gd name="T89" fmla="*/ 5904 h 5654"/>
                <a:gd name="T90" fmla="*/ 386 w 388"/>
                <a:gd name="T91" fmla="+- 0 5897 306"/>
                <a:gd name="T92" fmla="*/ 5897 h 5654"/>
                <a:gd name="T93" fmla="*/ 25 w 388"/>
                <a:gd name="T94" fmla="+- 0 5896 306"/>
                <a:gd name="T95" fmla="*/ 5896 h 5654"/>
                <a:gd name="T96" fmla="*/ 362 w 388"/>
                <a:gd name="T97" fmla="+- 0 5895 306"/>
                <a:gd name="T98" fmla="*/ 5895 h 5654"/>
                <a:gd name="T99" fmla="*/ 25 w 388"/>
                <a:gd name="T100" fmla="+- 0 5895 306"/>
                <a:gd name="T101" fmla="*/ 5895 h 5654"/>
                <a:gd name="T102" fmla="*/ 387 w 388"/>
                <a:gd name="T103" fmla="+- 0 5885 306"/>
                <a:gd name="T104" fmla="*/ 5885 h 5654"/>
                <a:gd name="T105" fmla="*/ 387 w 388"/>
                <a:gd name="T106" fmla="+- 0 378 306"/>
                <a:gd name="T107" fmla="*/ 378 h 5654"/>
                <a:gd name="T108" fmla="*/ 24 w 388"/>
                <a:gd name="T109" fmla="+- 0 5886 306"/>
                <a:gd name="T110" fmla="*/ 5886 h 5654"/>
                <a:gd name="T111" fmla="*/ 363 w 388"/>
                <a:gd name="T112" fmla="+- 0 379 306"/>
                <a:gd name="T113" fmla="*/ 379 h 5654"/>
                <a:gd name="T114" fmla="*/ 363 w 388"/>
                <a:gd name="T115" fmla="+- 0 379 306"/>
                <a:gd name="T116" fmla="*/ 379 h 5654"/>
                <a:gd name="T117" fmla="*/ 25 w 388"/>
                <a:gd name="T118" fmla="+- 0 367 306"/>
                <a:gd name="T119" fmla="*/ 367 h 5654"/>
                <a:gd name="T120" fmla="*/ 362 w 388"/>
                <a:gd name="T121" fmla="+- 0 369 306"/>
                <a:gd name="T122" fmla="*/ 369 h 5654"/>
                <a:gd name="T123" fmla="*/ 360 w 388"/>
                <a:gd name="T124" fmla="+- 0 360 306"/>
                <a:gd name="T125" fmla="*/ 360 h 5654"/>
                <a:gd name="T126" fmla="*/ 28 w 388"/>
                <a:gd name="T127" fmla="+- 0 358 306"/>
                <a:gd name="T128" fmla="*/ 358 h 5654"/>
                <a:gd name="T129" fmla="*/ 384 w 388"/>
                <a:gd name="T130" fmla="+- 0 358 306"/>
                <a:gd name="T131" fmla="*/ 358 h 5654"/>
                <a:gd name="T132" fmla="*/ 355 w 388"/>
                <a:gd name="T133" fmla="+- 0 351 306"/>
                <a:gd name="T134" fmla="*/ 351 h 5654"/>
                <a:gd name="T135" fmla="*/ 355 w 388"/>
                <a:gd name="T136" fmla="+- 0 352 306"/>
                <a:gd name="T137" fmla="*/ 352 h 5654"/>
                <a:gd name="T138" fmla="*/ 32 w 388"/>
                <a:gd name="T139" fmla="+- 0 351 306"/>
                <a:gd name="T140" fmla="*/ 351 h 5654"/>
                <a:gd name="T141" fmla="*/ 381 w 388"/>
                <a:gd name="T142" fmla="+- 0 350 306"/>
                <a:gd name="T143" fmla="*/ 350 h 5654"/>
                <a:gd name="T144" fmla="*/ 37 w 388"/>
                <a:gd name="T145" fmla="+- 0 345 306"/>
                <a:gd name="T146" fmla="*/ 345 h 5654"/>
                <a:gd name="T147" fmla="*/ 350 w 388"/>
                <a:gd name="T148" fmla="+- 0 345 306"/>
                <a:gd name="T149" fmla="*/ 345 h 5654"/>
                <a:gd name="T150" fmla="*/ 38 w 388"/>
                <a:gd name="T151" fmla="+- 0 344 306"/>
                <a:gd name="T152" fmla="*/ 344 h 5654"/>
                <a:gd name="T153" fmla="*/ 46 w 388"/>
                <a:gd name="T154" fmla="+- 0 337 306"/>
                <a:gd name="T155" fmla="*/ 337 h 5654"/>
                <a:gd name="T156" fmla="*/ 342 w 388"/>
                <a:gd name="T157" fmla="+- 0 338 306"/>
                <a:gd name="T158" fmla="*/ 338 h 5654"/>
                <a:gd name="T159" fmla="*/ 47 w 388"/>
                <a:gd name="T160" fmla="+- 0 337 306"/>
                <a:gd name="T161" fmla="*/ 337 h 5654"/>
                <a:gd name="T162" fmla="*/ 334 w 388"/>
                <a:gd name="T163" fmla="+- 0 334 306"/>
                <a:gd name="T164" fmla="*/ 334 h 5654"/>
                <a:gd name="T165" fmla="*/ 53 w 388"/>
                <a:gd name="T166" fmla="+- 0 334 306"/>
                <a:gd name="T167" fmla="*/ 334 h 5654"/>
                <a:gd name="T168" fmla="*/ 371 w 388"/>
                <a:gd name="T169" fmla="+- 0 333 306"/>
                <a:gd name="T170" fmla="*/ 333 h 5654"/>
                <a:gd name="T171" fmla="*/ 369 w 388"/>
                <a:gd name="T172" fmla="+- 0 331 306"/>
                <a:gd name="T173" fmla="*/ 331 h 5654"/>
                <a:gd name="T174" fmla="*/ 62 w 388"/>
                <a:gd name="T175" fmla="+- 0 331 306"/>
                <a:gd name="T176" fmla="*/ 331 h 5654"/>
                <a:gd name="T177" fmla="*/ 369 w 388"/>
                <a:gd name="T178" fmla="+- 0 331 306"/>
                <a:gd name="T179" fmla="*/ 331 h 5654"/>
                <a:gd name="T180" fmla="*/ 64 w 388"/>
                <a:gd name="T181" fmla="+- 0 330 306"/>
                <a:gd name="T182" fmla="*/ 330 h 5654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  <a:cxn ang="0">
                  <a:pos x="T15" y="T17"/>
                </a:cxn>
                <a:cxn ang="0">
                  <a:pos x="T18" y="T20"/>
                </a:cxn>
                <a:cxn ang="0">
                  <a:pos x="T21" y="T23"/>
                </a:cxn>
                <a:cxn ang="0">
                  <a:pos x="T24" y="T26"/>
                </a:cxn>
                <a:cxn ang="0">
                  <a:pos x="T27" y="T29"/>
                </a:cxn>
                <a:cxn ang="0">
                  <a:pos x="T30" y="T32"/>
                </a:cxn>
                <a:cxn ang="0">
                  <a:pos x="T33" y="T35"/>
                </a:cxn>
                <a:cxn ang="0">
                  <a:pos x="T36" y="T38"/>
                </a:cxn>
                <a:cxn ang="0">
                  <a:pos x="T39" y="T41"/>
                </a:cxn>
                <a:cxn ang="0">
                  <a:pos x="T42" y="T44"/>
                </a:cxn>
                <a:cxn ang="0">
                  <a:pos x="T45" y="T47"/>
                </a:cxn>
                <a:cxn ang="0">
                  <a:pos x="T48" y="T50"/>
                </a:cxn>
                <a:cxn ang="0">
                  <a:pos x="T51" y="T53"/>
                </a:cxn>
                <a:cxn ang="0">
                  <a:pos x="T54" y="T56"/>
                </a:cxn>
                <a:cxn ang="0">
                  <a:pos x="T57" y="T59"/>
                </a:cxn>
                <a:cxn ang="0">
                  <a:pos x="T60" y="T62"/>
                </a:cxn>
                <a:cxn ang="0">
                  <a:pos x="T63" y="T65"/>
                </a:cxn>
                <a:cxn ang="0">
                  <a:pos x="T66" y="T68"/>
                </a:cxn>
                <a:cxn ang="0">
                  <a:pos x="T69" y="T71"/>
                </a:cxn>
                <a:cxn ang="0">
                  <a:pos x="T72" y="T74"/>
                </a:cxn>
                <a:cxn ang="0">
                  <a:pos x="T75" y="T77"/>
                </a:cxn>
                <a:cxn ang="0">
                  <a:pos x="T78" y="T80"/>
                </a:cxn>
                <a:cxn ang="0">
                  <a:pos x="T81" y="T83"/>
                </a:cxn>
                <a:cxn ang="0">
                  <a:pos x="T84" y="T86"/>
                </a:cxn>
                <a:cxn ang="0">
                  <a:pos x="T87" y="T89"/>
                </a:cxn>
                <a:cxn ang="0">
                  <a:pos x="T90" y="T92"/>
                </a:cxn>
                <a:cxn ang="0">
                  <a:pos x="T93" y="T95"/>
                </a:cxn>
                <a:cxn ang="0">
                  <a:pos x="T96" y="T98"/>
                </a:cxn>
                <a:cxn ang="0">
                  <a:pos x="T99" y="T101"/>
                </a:cxn>
                <a:cxn ang="0">
                  <a:pos x="T102" y="T104"/>
                </a:cxn>
                <a:cxn ang="0">
                  <a:pos x="T105" y="T107"/>
                </a:cxn>
                <a:cxn ang="0">
                  <a:pos x="T108" y="T110"/>
                </a:cxn>
                <a:cxn ang="0">
                  <a:pos x="T111" y="T113"/>
                </a:cxn>
                <a:cxn ang="0">
                  <a:pos x="T114" y="T116"/>
                </a:cxn>
                <a:cxn ang="0">
                  <a:pos x="T117" y="T119"/>
                </a:cxn>
                <a:cxn ang="0">
                  <a:pos x="T120" y="T122"/>
                </a:cxn>
                <a:cxn ang="0">
                  <a:pos x="T123" y="T125"/>
                </a:cxn>
                <a:cxn ang="0">
                  <a:pos x="T126" y="T128"/>
                </a:cxn>
                <a:cxn ang="0">
                  <a:pos x="T129" y="T131"/>
                </a:cxn>
                <a:cxn ang="0">
                  <a:pos x="T132" y="T134"/>
                </a:cxn>
                <a:cxn ang="0">
                  <a:pos x="T135" y="T137"/>
                </a:cxn>
                <a:cxn ang="0">
                  <a:pos x="T138" y="T140"/>
                </a:cxn>
                <a:cxn ang="0">
                  <a:pos x="T141" y="T143"/>
                </a:cxn>
                <a:cxn ang="0">
                  <a:pos x="T144" y="T146"/>
                </a:cxn>
                <a:cxn ang="0">
                  <a:pos x="T147" y="T149"/>
                </a:cxn>
                <a:cxn ang="0">
                  <a:pos x="T150" y="T152"/>
                </a:cxn>
                <a:cxn ang="0">
                  <a:pos x="T153" y="T155"/>
                </a:cxn>
                <a:cxn ang="0">
                  <a:pos x="T156" y="T158"/>
                </a:cxn>
                <a:cxn ang="0">
                  <a:pos x="T159" y="T161"/>
                </a:cxn>
                <a:cxn ang="0">
                  <a:pos x="T162" y="T164"/>
                </a:cxn>
                <a:cxn ang="0">
                  <a:pos x="T165" y="T167"/>
                </a:cxn>
                <a:cxn ang="0">
                  <a:pos x="T168" y="T170"/>
                </a:cxn>
                <a:cxn ang="0">
                  <a:pos x="T171" y="T173"/>
                </a:cxn>
                <a:cxn ang="0">
                  <a:pos x="T174" y="T176"/>
                </a:cxn>
                <a:cxn ang="0">
                  <a:pos x="T177" y="T179"/>
                </a:cxn>
                <a:cxn ang="0">
                  <a:pos x="T180" y="T182"/>
                </a:cxn>
              </a:cxnLst>
              <a:rect l="0" t="0" r="r" b="b"/>
              <a:pathLst>
                <a:path w="388" h="5654">
                  <a:moveTo>
                    <a:pt x="315" y="0"/>
                  </a:moveTo>
                  <a:lnTo>
                    <a:pt x="72" y="0"/>
                  </a:lnTo>
                  <a:lnTo>
                    <a:pt x="58" y="1"/>
                  </a:lnTo>
                  <a:lnTo>
                    <a:pt x="44" y="5"/>
                  </a:lnTo>
                  <a:lnTo>
                    <a:pt x="32" y="12"/>
                  </a:lnTo>
                  <a:lnTo>
                    <a:pt x="21" y="21"/>
                  </a:lnTo>
                  <a:lnTo>
                    <a:pt x="12" y="32"/>
                  </a:lnTo>
                  <a:lnTo>
                    <a:pt x="6" y="44"/>
                  </a:lnTo>
                  <a:lnTo>
                    <a:pt x="1" y="58"/>
                  </a:lnTo>
                  <a:lnTo>
                    <a:pt x="0" y="72"/>
                  </a:lnTo>
                  <a:lnTo>
                    <a:pt x="0" y="5581"/>
                  </a:lnTo>
                  <a:lnTo>
                    <a:pt x="1" y="5595"/>
                  </a:lnTo>
                  <a:lnTo>
                    <a:pt x="6" y="5609"/>
                  </a:lnTo>
                  <a:lnTo>
                    <a:pt x="12" y="5621"/>
                  </a:lnTo>
                  <a:lnTo>
                    <a:pt x="21" y="5632"/>
                  </a:lnTo>
                  <a:lnTo>
                    <a:pt x="32" y="5641"/>
                  </a:lnTo>
                  <a:lnTo>
                    <a:pt x="44" y="5647"/>
                  </a:lnTo>
                  <a:lnTo>
                    <a:pt x="58" y="5652"/>
                  </a:lnTo>
                  <a:lnTo>
                    <a:pt x="72" y="5653"/>
                  </a:lnTo>
                  <a:lnTo>
                    <a:pt x="315" y="5653"/>
                  </a:lnTo>
                  <a:lnTo>
                    <a:pt x="329" y="5652"/>
                  </a:lnTo>
                  <a:lnTo>
                    <a:pt x="343" y="5647"/>
                  </a:lnTo>
                  <a:lnTo>
                    <a:pt x="355" y="5641"/>
                  </a:lnTo>
                  <a:lnTo>
                    <a:pt x="366" y="5632"/>
                  </a:lnTo>
                  <a:lnTo>
                    <a:pt x="368" y="5629"/>
                  </a:lnTo>
                  <a:lnTo>
                    <a:pt x="74" y="5629"/>
                  </a:lnTo>
                  <a:lnTo>
                    <a:pt x="73" y="5629"/>
                  </a:lnTo>
                  <a:lnTo>
                    <a:pt x="67" y="5628"/>
                  </a:lnTo>
                  <a:lnTo>
                    <a:pt x="64" y="5628"/>
                  </a:lnTo>
                  <a:lnTo>
                    <a:pt x="61" y="5628"/>
                  </a:lnTo>
                  <a:lnTo>
                    <a:pt x="62" y="5628"/>
                  </a:lnTo>
                  <a:lnTo>
                    <a:pt x="55" y="5626"/>
                  </a:lnTo>
                  <a:lnTo>
                    <a:pt x="53" y="5625"/>
                  </a:lnTo>
                  <a:lnTo>
                    <a:pt x="47" y="5621"/>
                  </a:lnTo>
                  <a:lnTo>
                    <a:pt x="46" y="5621"/>
                  </a:lnTo>
                  <a:lnTo>
                    <a:pt x="44" y="5620"/>
                  </a:lnTo>
                  <a:lnTo>
                    <a:pt x="45" y="5620"/>
                  </a:lnTo>
                  <a:lnTo>
                    <a:pt x="39" y="5616"/>
                  </a:lnTo>
                  <a:lnTo>
                    <a:pt x="37" y="5614"/>
                  </a:lnTo>
                  <a:lnTo>
                    <a:pt x="38" y="5614"/>
                  </a:lnTo>
                  <a:lnTo>
                    <a:pt x="33" y="5609"/>
                  </a:lnTo>
                  <a:lnTo>
                    <a:pt x="32" y="5607"/>
                  </a:lnTo>
                  <a:lnTo>
                    <a:pt x="28" y="5600"/>
                  </a:lnTo>
                  <a:lnTo>
                    <a:pt x="27" y="5598"/>
                  </a:lnTo>
                  <a:lnTo>
                    <a:pt x="28" y="5598"/>
                  </a:lnTo>
                  <a:lnTo>
                    <a:pt x="25" y="5591"/>
                  </a:lnTo>
                  <a:lnTo>
                    <a:pt x="25" y="5589"/>
                  </a:lnTo>
                  <a:lnTo>
                    <a:pt x="24" y="5581"/>
                  </a:lnTo>
                  <a:lnTo>
                    <a:pt x="24" y="5580"/>
                  </a:lnTo>
                  <a:lnTo>
                    <a:pt x="24" y="73"/>
                  </a:lnTo>
                  <a:lnTo>
                    <a:pt x="25" y="64"/>
                  </a:lnTo>
                  <a:lnTo>
                    <a:pt x="25" y="61"/>
                  </a:lnTo>
                  <a:lnTo>
                    <a:pt x="28" y="54"/>
                  </a:lnTo>
                  <a:lnTo>
                    <a:pt x="27" y="54"/>
                  </a:lnTo>
                  <a:lnTo>
                    <a:pt x="28" y="52"/>
                  </a:lnTo>
                  <a:lnTo>
                    <a:pt x="32" y="46"/>
                  </a:lnTo>
                  <a:lnTo>
                    <a:pt x="33" y="44"/>
                  </a:lnTo>
                  <a:lnTo>
                    <a:pt x="38" y="39"/>
                  </a:lnTo>
                  <a:lnTo>
                    <a:pt x="37" y="39"/>
                  </a:lnTo>
                  <a:lnTo>
                    <a:pt x="39" y="37"/>
                  </a:lnTo>
                  <a:lnTo>
                    <a:pt x="45" y="33"/>
                  </a:lnTo>
                  <a:lnTo>
                    <a:pt x="44" y="33"/>
                  </a:lnTo>
                  <a:lnTo>
                    <a:pt x="46" y="31"/>
                  </a:lnTo>
                  <a:lnTo>
                    <a:pt x="47" y="31"/>
                  </a:lnTo>
                  <a:lnTo>
                    <a:pt x="53" y="28"/>
                  </a:lnTo>
                  <a:lnTo>
                    <a:pt x="55" y="27"/>
                  </a:lnTo>
                  <a:lnTo>
                    <a:pt x="56" y="27"/>
                  </a:lnTo>
                  <a:lnTo>
                    <a:pt x="62" y="25"/>
                  </a:lnTo>
                  <a:lnTo>
                    <a:pt x="61" y="25"/>
                  </a:lnTo>
                  <a:lnTo>
                    <a:pt x="64" y="24"/>
                  </a:lnTo>
                  <a:lnTo>
                    <a:pt x="67" y="24"/>
                  </a:lnTo>
                  <a:lnTo>
                    <a:pt x="74" y="24"/>
                  </a:lnTo>
                  <a:lnTo>
                    <a:pt x="368" y="24"/>
                  </a:lnTo>
                  <a:lnTo>
                    <a:pt x="366" y="21"/>
                  </a:lnTo>
                  <a:lnTo>
                    <a:pt x="355" y="12"/>
                  </a:lnTo>
                  <a:lnTo>
                    <a:pt x="343" y="5"/>
                  </a:lnTo>
                  <a:lnTo>
                    <a:pt x="329" y="1"/>
                  </a:lnTo>
                  <a:lnTo>
                    <a:pt x="315" y="0"/>
                  </a:lnTo>
                  <a:close/>
                  <a:moveTo>
                    <a:pt x="73" y="5629"/>
                  </a:moveTo>
                  <a:lnTo>
                    <a:pt x="73" y="5629"/>
                  </a:lnTo>
                  <a:lnTo>
                    <a:pt x="74" y="5629"/>
                  </a:lnTo>
                  <a:lnTo>
                    <a:pt x="73" y="5629"/>
                  </a:lnTo>
                  <a:close/>
                  <a:moveTo>
                    <a:pt x="314" y="5629"/>
                  </a:moveTo>
                  <a:lnTo>
                    <a:pt x="73" y="5629"/>
                  </a:lnTo>
                  <a:lnTo>
                    <a:pt x="74" y="5629"/>
                  </a:lnTo>
                  <a:lnTo>
                    <a:pt x="313" y="5629"/>
                  </a:lnTo>
                  <a:lnTo>
                    <a:pt x="314" y="5629"/>
                  </a:lnTo>
                  <a:close/>
                  <a:moveTo>
                    <a:pt x="369" y="5628"/>
                  </a:moveTo>
                  <a:lnTo>
                    <a:pt x="325" y="5628"/>
                  </a:lnTo>
                  <a:lnTo>
                    <a:pt x="323" y="5628"/>
                  </a:lnTo>
                  <a:lnTo>
                    <a:pt x="320" y="5628"/>
                  </a:lnTo>
                  <a:lnTo>
                    <a:pt x="313" y="5629"/>
                  </a:lnTo>
                  <a:lnTo>
                    <a:pt x="315" y="5629"/>
                  </a:lnTo>
                  <a:lnTo>
                    <a:pt x="368" y="5629"/>
                  </a:lnTo>
                  <a:lnTo>
                    <a:pt x="369" y="5628"/>
                  </a:lnTo>
                  <a:lnTo>
                    <a:pt x="323" y="5628"/>
                  </a:lnTo>
                  <a:lnTo>
                    <a:pt x="324" y="5628"/>
                  </a:lnTo>
                  <a:lnTo>
                    <a:pt x="369" y="5628"/>
                  </a:lnTo>
                  <a:close/>
                  <a:moveTo>
                    <a:pt x="368" y="5629"/>
                  </a:moveTo>
                  <a:lnTo>
                    <a:pt x="315" y="5629"/>
                  </a:lnTo>
                  <a:lnTo>
                    <a:pt x="313" y="5629"/>
                  </a:lnTo>
                  <a:lnTo>
                    <a:pt x="368" y="5629"/>
                  </a:lnTo>
                  <a:close/>
                  <a:moveTo>
                    <a:pt x="61" y="5628"/>
                  </a:moveTo>
                  <a:lnTo>
                    <a:pt x="64" y="5628"/>
                  </a:lnTo>
                  <a:lnTo>
                    <a:pt x="63" y="5628"/>
                  </a:lnTo>
                  <a:lnTo>
                    <a:pt x="61" y="5628"/>
                  </a:lnTo>
                  <a:close/>
                  <a:moveTo>
                    <a:pt x="63" y="5628"/>
                  </a:moveTo>
                  <a:lnTo>
                    <a:pt x="64" y="5628"/>
                  </a:lnTo>
                  <a:lnTo>
                    <a:pt x="67" y="5628"/>
                  </a:lnTo>
                  <a:lnTo>
                    <a:pt x="63" y="5628"/>
                  </a:lnTo>
                  <a:close/>
                  <a:moveTo>
                    <a:pt x="325" y="5628"/>
                  </a:moveTo>
                  <a:lnTo>
                    <a:pt x="324" y="5628"/>
                  </a:lnTo>
                  <a:lnTo>
                    <a:pt x="323" y="5628"/>
                  </a:lnTo>
                  <a:lnTo>
                    <a:pt x="325" y="5628"/>
                  </a:lnTo>
                  <a:close/>
                  <a:moveTo>
                    <a:pt x="333" y="5625"/>
                  </a:moveTo>
                  <a:lnTo>
                    <a:pt x="324" y="5628"/>
                  </a:lnTo>
                  <a:lnTo>
                    <a:pt x="325" y="5628"/>
                  </a:lnTo>
                  <a:lnTo>
                    <a:pt x="369" y="5628"/>
                  </a:lnTo>
                  <a:lnTo>
                    <a:pt x="371" y="5626"/>
                  </a:lnTo>
                  <a:lnTo>
                    <a:pt x="332" y="5626"/>
                  </a:lnTo>
                  <a:lnTo>
                    <a:pt x="333" y="5625"/>
                  </a:lnTo>
                  <a:close/>
                  <a:moveTo>
                    <a:pt x="62" y="5628"/>
                  </a:moveTo>
                  <a:lnTo>
                    <a:pt x="61" y="5628"/>
                  </a:lnTo>
                  <a:lnTo>
                    <a:pt x="63" y="5628"/>
                  </a:lnTo>
                  <a:lnTo>
                    <a:pt x="62" y="5628"/>
                  </a:lnTo>
                  <a:close/>
                  <a:moveTo>
                    <a:pt x="53" y="5625"/>
                  </a:moveTo>
                  <a:lnTo>
                    <a:pt x="55" y="5626"/>
                  </a:lnTo>
                  <a:lnTo>
                    <a:pt x="54" y="5625"/>
                  </a:lnTo>
                  <a:lnTo>
                    <a:pt x="53" y="5625"/>
                  </a:lnTo>
                  <a:close/>
                  <a:moveTo>
                    <a:pt x="54" y="5625"/>
                  </a:moveTo>
                  <a:lnTo>
                    <a:pt x="55" y="5626"/>
                  </a:lnTo>
                  <a:lnTo>
                    <a:pt x="54" y="5625"/>
                  </a:lnTo>
                  <a:close/>
                  <a:moveTo>
                    <a:pt x="334" y="5625"/>
                  </a:moveTo>
                  <a:lnTo>
                    <a:pt x="333" y="5625"/>
                  </a:lnTo>
                  <a:lnTo>
                    <a:pt x="332" y="5626"/>
                  </a:lnTo>
                  <a:lnTo>
                    <a:pt x="334" y="5625"/>
                  </a:lnTo>
                  <a:close/>
                  <a:moveTo>
                    <a:pt x="372" y="5625"/>
                  </a:moveTo>
                  <a:lnTo>
                    <a:pt x="334" y="5625"/>
                  </a:lnTo>
                  <a:lnTo>
                    <a:pt x="332" y="5626"/>
                  </a:lnTo>
                  <a:lnTo>
                    <a:pt x="371" y="5626"/>
                  </a:lnTo>
                  <a:lnTo>
                    <a:pt x="372" y="5625"/>
                  </a:lnTo>
                  <a:close/>
                  <a:moveTo>
                    <a:pt x="53" y="5625"/>
                  </a:moveTo>
                  <a:lnTo>
                    <a:pt x="53" y="5625"/>
                  </a:lnTo>
                  <a:lnTo>
                    <a:pt x="54" y="5625"/>
                  </a:lnTo>
                  <a:lnTo>
                    <a:pt x="53" y="5625"/>
                  </a:lnTo>
                  <a:close/>
                  <a:moveTo>
                    <a:pt x="342" y="5621"/>
                  </a:moveTo>
                  <a:lnTo>
                    <a:pt x="333" y="5625"/>
                  </a:lnTo>
                  <a:lnTo>
                    <a:pt x="334" y="5625"/>
                  </a:lnTo>
                  <a:lnTo>
                    <a:pt x="372" y="5625"/>
                  </a:lnTo>
                  <a:lnTo>
                    <a:pt x="374" y="5621"/>
                  </a:lnTo>
                  <a:lnTo>
                    <a:pt x="341" y="5621"/>
                  </a:lnTo>
                  <a:lnTo>
                    <a:pt x="342" y="5621"/>
                  </a:lnTo>
                  <a:close/>
                  <a:moveTo>
                    <a:pt x="343" y="5620"/>
                  </a:moveTo>
                  <a:lnTo>
                    <a:pt x="342" y="5621"/>
                  </a:lnTo>
                  <a:lnTo>
                    <a:pt x="341" y="5621"/>
                  </a:lnTo>
                  <a:lnTo>
                    <a:pt x="343" y="5620"/>
                  </a:lnTo>
                  <a:close/>
                  <a:moveTo>
                    <a:pt x="375" y="5620"/>
                  </a:moveTo>
                  <a:lnTo>
                    <a:pt x="343" y="5620"/>
                  </a:lnTo>
                  <a:lnTo>
                    <a:pt x="341" y="5621"/>
                  </a:lnTo>
                  <a:lnTo>
                    <a:pt x="374" y="5621"/>
                  </a:lnTo>
                  <a:lnTo>
                    <a:pt x="375" y="5621"/>
                  </a:lnTo>
                  <a:lnTo>
                    <a:pt x="375" y="5620"/>
                  </a:lnTo>
                  <a:close/>
                  <a:moveTo>
                    <a:pt x="44" y="5620"/>
                  </a:moveTo>
                  <a:lnTo>
                    <a:pt x="46" y="5621"/>
                  </a:lnTo>
                  <a:lnTo>
                    <a:pt x="45" y="5621"/>
                  </a:lnTo>
                  <a:lnTo>
                    <a:pt x="44" y="5620"/>
                  </a:lnTo>
                  <a:close/>
                  <a:moveTo>
                    <a:pt x="45" y="5621"/>
                  </a:moveTo>
                  <a:lnTo>
                    <a:pt x="46" y="5621"/>
                  </a:lnTo>
                  <a:lnTo>
                    <a:pt x="47" y="5621"/>
                  </a:lnTo>
                  <a:lnTo>
                    <a:pt x="45" y="5621"/>
                  </a:lnTo>
                  <a:close/>
                  <a:moveTo>
                    <a:pt x="349" y="5615"/>
                  </a:moveTo>
                  <a:lnTo>
                    <a:pt x="342" y="5621"/>
                  </a:lnTo>
                  <a:lnTo>
                    <a:pt x="343" y="5620"/>
                  </a:lnTo>
                  <a:lnTo>
                    <a:pt x="375" y="5620"/>
                  </a:lnTo>
                  <a:lnTo>
                    <a:pt x="378" y="5615"/>
                  </a:lnTo>
                  <a:lnTo>
                    <a:pt x="348" y="5615"/>
                  </a:lnTo>
                  <a:lnTo>
                    <a:pt x="349" y="5615"/>
                  </a:lnTo>
                  <a:close/>
                  <a:moveTo>
                    <a:pt x="45" y="5620"/>
                  </a:moveTo>
                  <a:lnTo>
                    <a:pt x="44" y="5620"/>
                  </a:lnTo>
                  <a:lnTo>
                    <a:pt x="45" y="5621"/>
                  </a:lnTo>
                  <a:lnTo>
                    <a:pt x="45" y="5620"/>
                  </a:lnTo>
                  <a:close/>
                  <a:moveTo>
                    <a:pt x="37" y="5614"/>
                  </a:moveTo>
                  <a:lnTo>
                    <a:pt x="39" y="5616"/>
                  </a:lnTo>
                  <a:lnTo>
                    <a:pt x="38" y="5615"/>
                  </a:lnTo>
                  <a:lnTo>
                    <a:pt x="37" y="5614"/>
                  </a:lnTo>
                  <a:close/>
                  <a:moveTo>
                    <a:pt x="38" y="5615"/>
                  </a:moveTo>
                  <a:lnTo>
                    <a:pt x="39" y="5616"/>
                  </a:lnTo>
                  <a:lnTo>
                    <a:pt x="38" y="5615"/>
                  </a:lnTo>
                  <a:close/>
                  <a:moveTo>
                    <a:pt x="350" y="5614"/>
                  </a:moveTo>
                  <a:lnTo>
                    <a:pt x="349" y="5615"/>
                  </a:lnTo>
                  <a:lnTo>
                    <a:pt x="348" y="5615"/>
                  </a:lnTo>
                  <a:lnTo>
                    <a:pt x="350" y="5614"/>
                  </a:lnTo>
                  <a:close/>
                  <a:moveTo>
                    <a:pt x="379" y="5614"/>
                  </a:moveTo>
                  <a:lnTo>
                    <a:pt x="350" y="5614"/>
                  </a:lnTo>
                  <a:lnTo>
                    <a:pt x="348" y="5615"/>
                  </a:lnTo>
                  <a:lnTo>
                    <a:pt x="378" y="5615"/>
                  </a:lnTo>
                  <a:lnTo>
                    <a:pt x="379" y="5614"/>
                  </a:lnTo>
                  <a:close/>
                  <a:moveTo>
                    <a:pt x="38" y="5614"/>
                  </a:moveTo>
                  <a:lnTo>
                    <a:pt x="37" y="5614"/>
                  </a:lnTo>
                  <a:lnTo>
                    <a:pt x="38" y="5615"/>
                  </a:lnTo>
                  <a:lnTo>
                    <a:pt x="38" y="5614"/>
                  </a:lnTo>
                  <a:close/>
                  <a:moveTo>
                    <a:pt x="355" y="5607"/>
                  </a:moveTo>
                  <a:lnTo>
                    <a:pt x="349" y="5615"/>
                  </a:lnTo>
                  <a:lnTo>
                    <a:pt x="350" y="5614"/>
                  </a:lnTo>
                  <a:lnTo>
                    <a:pt x="379" y="5614"/>
                  </a:lnTo>
                  <a:lnTo>
                    <a:pt x="381" y="5609"/>
                  </a:lnTo>
                  <a:lnTo>
                    <a:pt x="354" y="5609"/>
                  </a:lnTo>
                  <a:lnTo>
                    <a:pt x="355" y="5607"/>
                  </a:lnTo>
                  <a:close/>
                  <a:moveTo>
                    <a:pt x="32" y="5607"/>
                  </a:moveTo>
                  <a:lnTo>
                    <a:pt x="33" y="5609"/>
                  </a:lnTo>
                  <a:lnTo>
                    <a:pt x="32" y="5607"/>
                  </a:lnTo>
                  <a:close/>
                  <a:moveTo>
                    <a:pt x="32" y="5608"/>
                  </a:moveTo>
                  <a:lnTo>
                    <a:pt x="33" y="5609"/>
                  </a:lnTo>
                  <a:lnTo>
                    <a:pt x="32" y="5608"/>
                  </a:lnTo>
                  <a:close/>
                  <a:moveTo>
                    <a:pt x="356" y="5607"/>
                  </a:moveTo>
                  <a:lnTo>
                    <a:pt x="355" y="5608"/>
                  </a:lnTo>
                  <a:lnTo>
                    <a:pt x="354" y="5609"/>
                  </a:lnTo>
                  <a:lnTo>
                    <a:pt x="356" y="5607"/>
                  </a:lnTo>
                  <a:close/>
                  <a:moveTo>
                    <a:pt x="382" y="5607"/>
                  </a:moveTo>
                  <a:lnTo>
                    <a:pt x="356" y="5607"/>
                  </a:lnTo>
                  <a:lnTo>
                    <a:pt x="354" y="5609"/>
                  </a:lnTo>
                  <a:lnTo>
                    <a:pt x="381" y="5609"/>
                  </a:lnTo>
                  <a:lnTo>
                    <a:pt x="382" y="5607"/>
                  </a:lnTo>
                  <a:close/>
                  <a:moveTo>
                    <a:pt x="32" y="5607"/>
                  </a:moveTo>
                  <a:lnTo>
                    <a:pt x="32" y="5607"/>
                  </a:lnTo>
                  <a:lnTo>
                    <a:pt x="32" y="5608"/>
                  </a:lnTo>
                  <a:lnTo>
                    <a:pt x="32" y="5607"/>
                  </a:lnTo>
                  <a:close/>
                  <a:moveTo>
                    <a:pt x="359" y="5599"/>
                  </a:moveTo>
                  <a:lnTo>
                    <a:pt x="355" y="5607"/>
                  </a:lnTo>
                  <a:lnTo>
                    <a:pt x="356" y="5607"/>
                  </a:lnTo>
                  <a:lnTo>
                    <a:pt x="382" y="5607"/>
                  </a:lnTo>
                  <a:lnTo>
                    <a:pt x="384" y="5600"/>
                  </a:lnTo>
                  <a:lnTo>
                    <a:pt x="359" y="5600"/>
                  </a:lnTo>
                  <a:lnTo>
                    <a:pt x="359" y="5599"/>
                  </a:lnTo>
                  <a:close/>
                  <a:moveTo>
                    <a:pt x="27" y="5598"/>
                  </a:moveTo>
                  <a:lnTo>
                    <a:pt x="28" y="5600"/>
                  </a:lnTo>
                  <a:lnTo>
                    <a:pt x="28" y="5599"/>
                  </a:lnTo>
                  <a:lnTo>
                    <a:pt x="27" y="5598"/>
                  </a:lnTo>
                  <a:close/>
                  <a:moveTo>
                    <a:pt x="28" y="5599"/>
                  </a:moveTo>
                  <a:lnTo>
                    <a:pt x="28" y="5600"/>
                  </a:lnTo>
                  <a:lnTo>
                    <a:pt x="28" y="5599"/>
                  </a:lnTo>
                  <a:close/>
                  <a:moveTo>
                    <a:pt x="360" y="5598"/>
                  </a:moveTo>
                  <a:lnTo>
                    <a:pt x="359" y="5599"/>
                  </a:lnTo>
                  <a:lnTo>
                    <a:pt x="359" y="5600"/>
                  </a:lnTo>
                  <a:lnTo>
                    <a:pt x="360" y="5598"/>
                  </a:lnTo>
                  <a:close/>
                  <a:moveTo>
                    <a:pt x="385" y="5598"/>
                  </a:moveTo>
                  <a:lnTo>
                    <a:pt x="360" y="5598"/>
                  </a:lnTo>
                  <a:lnTo>
                    <a:pt x="359" y="5600"/>
                  </a:lnTo>
                  <a:lnTo>
                    <a:pt x="384" y="5600"/>
                  </a:lnTo>
                  <a:lnTo>
                    <a:pt x="385" y="5598"/>
                  </a:lnTo>
                  <a:close/>
                  <a:moveTo>
                    <a:pt x="362" y="5590"/>
                  </a:moveTo>
                  <a:lnTo>
                    <a:pt x="359" y="5599"/>
                  </a:lnTo>
                  <a:lnTo>
                    <a:pt x="360" y="5598"/>
                  </a:lnTo>
                  <a:lnTo>
                    <a:pt x="385" y="5598"/>
                  </a:lnTo>
                  <a:lnTo>
                    <a:pt x="386" y="5595"/>
                  </a:lnTo>
                  <a:lnTo>
                    <a:pt x="386" y="5591"/>
                  </a:lnTo>
                  <a:lnTo>
                    <a:pt x="362" y="5591"/>
                  </a:lnTo>
                  <a:lnTo>
                    <a:pt x="362" y="5590"/>
                  </a:lnTo>
                  <a:close/>
                  <a:moveTo>
                    <a:pt x="28" y="5598"/>
                  </a:moveTo>
                  <a:lnTo>
                    <a:pt x="27" y="5598"/>
                  </a:lnTo>
                  <a:lnTo>
                    <a:pt x="28" y="5599"/>
                  </a:lnTo>
                  <a:lnTo>
                    <a:pt x="28" y="5598"/>
                  </a:lnTo>
                  <a:close/>
                  <a:moveTo>
                    <a:pt x="25" y="5589"/>
                  </a:moveTo>
                  <a:lnTo>
                    <a:pt x="25" y="5591"/>
                  </a:lnTo>
                  <a:lnTo>
                    <a:pt x="25" y="5590"/>
                  </a:lnTo>
                  <a:lnTo>
                    <a:pt x="25" y="5589"/>
                  </a:lnTo>
                  <a:close/>
                  <a:moveTo>
                    <a:pt x="25" y="5590"/>
                  </a:moveTo>
                  <a:lnTo>
                    <a:pt x="25" y="5591"/>
                  </a:lnTo>
                  <a:lnTo>
                    <a:pt x="25" y="5590"/>
                  </a:lnTo>
                  <a:close/>
                  <a:moveTo>
                    <a:pt x="362" y="5589"/>
                  </a:moveTo>
                  <a:lnTo>
                    <a:pt x="362" y="5590"/>
                  </a:lnTo>
                  <a:lnTo>
                    <a:pt x="362" y="5591"/>
                  </a:lnTo>
                  <a:lnTo>
                    <a:pt x="362" y="5589"/>
                  </a:lnTo>
                  <a:close/>
                  <a:moveTo>
                    <a:pt x="386" y="5589"/>
                  </a:moveTo>
                  <a:lnTo>
                    <a:pt x="362" y="5589"/>
                  </a:lnTo>
                  <a:lnTo>
                    <a:pt x="362" y="5591"/>
                  </a:lnTo>
                  <a:lnTo>
                    <a:pt x="386" y="5591"/>
                  </a:lnTo>
                  <a:lnTo>
                    <a:pt x="386" y="5589"/>
                  </a:lnTo>
                  <a:close/>
                  <a:moveTo>
                    <a:pt x="25" y="5589"/>
                  </a:moveTo>
                  <a:lnTo>
                    <a:pt x="25" y="5589"/>
                  </a:lnTo>
                  <a:lnTo>
                    <a:pt x="25" y="5590"/>
                  </a:lnTo>
                  <a:lnTo>
                    <a:pt x="25" y="5589"/>
                  </a:lnTo>
                  <a:close/>
                  <a:moveTo>
                    <a:pt x="387" y="5579"/>
                  </a:moveTo>
                  <a:lnTo>
                    <a:pt x="363" y="5579"/>
                  </a:lnTo>
                  <a:lnTo>
                    <a:pt x="363" y="5580"/>
                  </a:lnTo>
                  <a:lnTo>
                    <a:pt x="363" y="5581"/>
                  </a:lnTo>
                  <a:lnTo>
                    <a:pt x="362" y="5590"/>
                  </a:lnTo>
                  <a:lnTo>
                    <a:pt x="362" y="5589"/>
                  </a:lnTo>
                  <a:lnTo>
                    <a:pt x="386" y="5589"/>
                  </a:lnTo>
                  <a:lnTo>
                    <a:pt x="387" y="5581"/>
                  </a:lnTo>
                  <a:lnTo>
                    <a:pt x="387" y="5579"/>
                  </a:lnTo>
                  <a:close/>
                  <a:moveTo>
                    <a:pt x="24" y="5580"/>
                  </a:moveTo>
                  <a:lnTo>
                    <a:pt x="24" y="5580"/>
                  </a:lnTo>
                  <a:close/>
                  <a:moveTo>
                    <a:pt x="363" y="5580"/>
                  </a:moveTo>
                  <a:lnTo>
                    <a:pt x="363" y="5580"/>
                  </a:lnTo>
                  <a:close/>
                  <a:moveTo>
                    <a:pt x="387" y="72"/>
                  </a:moveTo>
                  <a:lnTo>
                    <a:pt x="363" y="72"/>
                  </a:lnTo>
                  <a:lnTo>
                    <a:pt x="363" y="73"/>
                  </a:lnTo>
                  <a:lnTo>
                    <a:pt x="363" y="5580"/>
                  </a:lnTo>
                  <a:lnTo>
                    <a:pt x="363" y="5579"/>
                  </a:lnTo>
                  <a:lnTo>
                    <a:pt x="387" y="5579"/>
                  </a:lnTo>
                  <a:lnTo>
                    <a:pt x="387" y="72"/>
                  </a:lnTo>
                  <a:close/>
                  <a:moveTo>
                    <a:pt x="24" y="5579"/>
                  </a:moveTo>
                  <a:lnTo>
                    <a:pt x="24" y="5579"/>
                  </a:lnTo>
                  <a:lnTo>
                    <a:pt x="24" y="5580"/>
                  </a:lnTo>
                  <a:lnTo>
                    <a:pt x="24" y="5579"/>
                  </a:lnTo>
                  <a:close/>
                  <a:moveTo>
                    <a:pt x="24" y="73"/>
                  </a:moveTo>
                  <a:lnTo>
                    <a:pt x="24" y="73"/>
                  </a:lnTo>
                  <a:close/>
                  <a:moveTo>
                    <a:pt x="363" y="73"/>
                  </a:moveTo>
                  <a:lnTo>
                    <a:pt x="363" y="73"/>
                  </a:lnTo>
                  <a:close/>
                  <a:moveTo>
                    <a:pt x="24" y="72"/>
                  </a:moveTo>
                  <a:lnTo>
                    <a:pt x="24" y="72"/>
                  </a:lnTo>
                  <a:lnTo>
                    <a:pt x="24" y="73"/>
                  </a:lnTo>
                  <a:lnTo>
                    <a:pt x="24" y="72"/>
                  </a:lnTo>
                  <a:close/>
                  <a:moveTo>
                    <a:pt x="386" y="61"/>
                  </a:moveTo>
                  <a:lnTo>
                    <a:pt x="362" y="61"/>
                  </a:lnTo>
                  <a:lnTo>
                    <a:pt x="362" y="64"/>
                  </a:lnTo>
                  <a:lnTo>
                    <a:pt x="363" y="73"/>
                  </a:lnTo>
                  <a:lnTo>
                    <a:pt x="363" y="72"/>
                  </a:lnTo>
                  <a:lnTo>
                    <a:pt x="387" y="72"/>
                  </a:lnTo>
                  <a:lnTo>
                    <a:pt x="386" y="64"/>
                  </a:lnTo>
                  <a:lnTo>
                    <a:pt x="362" y="64"/>
                  </a:lnTo>
                  <a:lnTo>
                    <a:pt x="362" y="63"/>
                  </a:lnTo>
                  <a:lnTo>
                    <a:pt x="386" y="63"/>
                  </a:lnTo>
                  <a:lnTo>
                    <a:pt x="386" y="61"/>
                  </a:lnTo>
                  <a:close/>
                  <a:moveTo>
                    <a:pt x="25" y="61"/>
                  </a:moveTo>
                  <a:lnTo>
                    <a:pt x="25" y="64"/>
                  </a:lnTo>
                  <a:lnTo>
                    <a:pt x="25" y="63"/>
                  </a:lnTo>
                  <a:lnTo>
                    <a:pt x="25" y="61"/>
                  </a:lnTo>
                  <a:close/>
                  <a:moveTo>
                    <a:pt x="25" y="62"/>
                  </a:moveTo>
                  <a:lnTo>
                    <a:pt x="25" y="64"/>
                  </a:lnTo>
                  <a:lnTo>
                    <a:pt x="25" y="62"/>
                  </a:lnTo>
                  <a:close/>
                  <a:moveTo>
                    <a:pt x="362" y="61"/>
                  </a:moveTo>
                  <a:lnTo>
                    <a:pt x="362" y="63"/>
                  </a:lnTo>
                  <a:lnTo>
                    <a:pt x="362" y="64"/>
                  </a:lnTo>
                  <a:lnTo>
                    <a:pt x="362" y="61"/>
                  </a:lnTo>
                  <a:close/>
                  <a:moveTo>
                    <a:pt x="359" y="53"/>
                  </a:moveTo>
                  <a:lnTo>
                    <a:pt x="362" y="63"/>
                  </a:lnTo>
                  <a:lnTo>
                    <a:pt x="362" y="61"/>
                  </a:lnTo>
                  <a:lnTo>
                    <a:pt x="386" y="61"/>
                  </a:lnTo>
                  <a:lnTo>
                    <a:pt x="386" y="58"/>
                  </a:lnTo>
                  <a:lnTo>
                    <a:pt x="385" y="54"/>
                  </a:lnTo>
                  <a:lnTo>
                    <a:pt x="360" y="54"/>
                  </a:lnTo>
                  <a:lnTo>
                    <a:pt x="359" y="53"/>
                  </a:lnTo>
                  <a:close/>
                  <a:moveTo>
                    <a:pt x="25" y="61"/>
                  </a:moveTo>
                  <a:lnTo>
                    <a:pt x="25" y="61"/>
                  </a:lnTo>
                  <a:lnTo>
                    <a:pt x="25" y="62"/>
                  </a:lnTo>
                  <a:lnTo>
                    <a:pt x="25" y="61"/>
                  </a:lnTo>
                  <a:close/>
                  <a:moveTo>
                    <a:pt x="28" y="52"/>
                  </a:moveTo>
                  <a:lnTo>
                    <a:pt x="27" y="54"/>
                  </a:lnTo>
                  <a:lnTo>
                    <a:pt x="28" y="53"/>
                  </a:lnTo>
                  <a:lnTo>
                    <a:pt x="28" y="52"/>
                  </a:lnTo>
                  <a:close/>
                  <a:moveTo>
                    <a:pt x="28" y="53"/>
                  </a:moveTo>
                  <a:lnTo>
                    <a:pt x="27" y="54"/>
                  </a:lnTo>
                  <a:lnTo>
                    <a:pt x="28" y="54"/>
                  </a:lnTo>
                  <a:lnTo>
                    <a:pt x="28" y="53"/>
                  </a:lnTo>
                  <a:close/>
                  <a:moveTo>
                    <a:pt x="359" y="52"/>
                  </a:moveTo>
                  <a:lnTo>
                    <a:pt x="359" y="53"/>
                  </a:lnTo>
                  <a:lnTo>
                    <a:pt x="360" y="54"/>
                  </a:lnTo>
                  <a:lnTo>
                    <a:pt x="359" y="52"/>
                  </a:lnTo>
                  <a:close/>
                  <a:moveTo>
                    <a:pt x="384" y="52"/>
                  </a:moveTo>
                  <a:lnTo>
                    <a:pt x="359" y="52"/>
                  </a:lnTo>
                  <a:lnTo>
                    <a:pt x="360" y="54"/>
                  </a:lnTo>
                  <a:lnTo>
                    <a:pt x="385" y="54"/>
                  </a:lnTo>
                  <a:lnTo>
                    <a:pt x="384" y="52"/>
                  </a:lnTo>
                  <a:close/>
                  <a:moveTo>
                    <a:pt x="28" y="52"/>
                  </a:moveTo>
                  <a:lnTo>
                    <a:pt x="28" y="52"/>
                  </a:lnTo>
                  <a:lnTo>
                    <a:pt x="28" y="53"/>
                  </a:lnTo>
                  <a:lnTo>
                    <a:pt x="28" y="52"/>
                  </a:lnTo>
                  <a:close/>
                  <a:moveTo>
                    <a:pt x="355" y="45"/>
                  </a:moveTo>
                  <a:lnTo>
                    <a:pt x="359" y="53"/>
                  </a:lnTo>
                  <a:lnTo>
                    <a:pt x="359" y="52"/>
                  </a:lnTo>
                  <a:lnTo>
                    <a:pt x="384" y="52"/>
                  </a:lnTo>
                  <a:lnTo>
                    <a:pt x="382" y="46"/>
                  </a:lnTo>
                  <a:lnTo>
                    <a:pt x="355" y="46"/>
                  </a:lnTo>
                  <a:lnTo>
                    <a:pt x="355" y="45"/>
                  </a:lnTo>
                  <a:close/>
                  <a:moveTo>
                    <a:pt x="354" y="44"/>
                  </a:moveTo>
                  <a:lnTo>
                    <a:pt x="355" y="45"/>
                  </a:lnTo>
                  <a:lnTo>
                    <a:pt x="355" y="46"/>
                  </a:lnTo>
                  <a:lnTo>
                    <a:pt x="354" y="44"/>
                  </a:lnTo>
                  <a:close/>
                  <a:moveTo>
                    <a:pt x="381" y="44"/>
                  </a:moveTo>
                  <a:lnTo>
                    <a:pt x="354" y="44"/>
                  </a:lnTo>
                  <a:lnTo>
                    <a:pt x="355" y="46"/>
                  </a:lnTo>
                  <a:lnTo>
                    <a:pt x="382" y="46"/>
                  </a:lnTo>
                  <a:lnTo>
                    <a:pt x="381" y="44"/>
                  </a:lnTo>
                  <a:close/>
                  <a:moveTo>
                    <a:pt x="33" y="44"/>
                  </a:moveTo>
                  <a:lnTo>
                    <a:pt x="32" y="46"/>
                  </a:lnTo>
                  <a:lnTo>
                    <a:pt x="32" y="45"/>
                  </a:lnTo>
                  <a:lnTo>
                    <a:pt x="33" y="44"/>
                  </a:lnTo>
                  <a:close/>
                  <a:moveTo>
                    <a:pt x="32" y="45"/>
                  </a:moveTo>
                  <a:lnTo>
                    <a:pt x="32" y="46"/>
                  </a:lnTo>
                  <a:lnTo>
                    <a:pt x="32" y="45"/>
                  </a:lnTo>
                  <a:close/>
                  <a:moveTo>
                    <a:pt x="349" y="38"/>
                  </a:moveTo>
                  <a:lnTo>
                    <a:pt x="355" y="45"/>
                  </a:lnTo>
                  <a:lnTo>
                    <a:pt x="354" y="44"/>
                  </a:lnTo>
                  <a:lnTo>
                    <a:pt x="381" y="44"/>
                  </a:lnTo>
                  <a:lnTo>
                    <a:pt x="378" y="39"/>
                  </a:lnTo>
                  <a:lnTo>
                    <a:pt x="350" y="39"/>
                  </a:lnTo>
                  <a:lnTo>
                    <a:pt x="349" y="38"/>
                  </a:lnTo>
                  <a:close/>
                  <a:moveTo>
                    <a:pt x="33" y="44"/>
                  </a:moveTo>
                  <a:lnTo>
                    <a:pt x="33" y="44"/>
                  </a:lnTo>
                  <a:lnTo>
                    <a:pt x="32" y="45"/>
                  </a:lnTo>
                  <a:lnTo>
                    <a:pt x="33" y="44"/>
                  </a:lnTo>
                  <a:close/>
                  <a:moveTo>
                    <a:pt x="39" y="37"/>
                  </a:moveTo>
                  <a:lnTo>
                    <a:pt x="37" y="39"/>
                  </a:lnTo>
                  <a:lnTo>
                    <a:pt x="38" y="38"/>
                  </a:lnTo>
                  <a:lnTo>
                    <a:pt x="39" y="37"/>
                  </a:lnTo>
                  <a:close/>
                  <a:moveTo>
                    <a:pt x="38" y="38"/>
                  </a:moveTo>
                  <a:lnTo>
                    <a:pt x="37" y="39"/>
                  </a:lnTo>
                  <a:lnTo>
                    <a:pt x="38" y="39"/>
                  </a:lnTo>
                  <a:lnTo>
                    <a:pt x="38" y="38"/>
                  </a:lnTo>
                  <a:close/>
                  <a:moveTo>
                    <a:pt x="348" y="37"/>
                  </a:moveTo>
                  <a:lnTo>
                    <a:pt x="349" y="38"/>
                  </a:lnTo>
                  <a:lnTo>
                    <a:pt x="350" y="39"/>
                  </a:lnTo>
                  <a:lnTo>
                    <a:pt x="348" y="37"/>
                  </a:lnTo>
                  <a:close/>
                  <a:moveTo>
                    <a:pt x="378" y="37"/>
                  </a:moveTo>
                  <a:lnTo>
                    <a:pt x="348" y="37"/>
                  </a:lnTo>
                  <a:lnTo>
                    <a:pt x="350" y="39"/>
                  </a:lnTo>
                  <a:lnTo>
                    <a:pt x="378" y="39"/>
                  </a:lnTo>
                  <a:lnTo>
                    <a:pt x="378" y="37"/>
                  </a:lnTo>
                  <a:close/>
                  <a:moveTo>
                    <a:pt x="39" y="37"/>
                  </a:moveTo>
                  <a:lnTo>
                    <a:pt x="39" y="37"/>
                  </a:lnTo>
                  <a:lnTo>
                    <a:pt x="38" y="38"/>
                  </a:lnTo>
                  <a:lnTo>
                    <a:pt x="39" y="37"/>
                  </a:lnTo>
                  <a:close/>
                  <a:moveTo>
                    <a:pt x="342" y="32"/>
                  </a:moveTo>
                  <a:lnTo>
                    <a:pt x="349" y="38"/>
                  </a:lnTo>
                  <a:lnTo>
                    <a:pt x="348" y="37"/>
                  </a:lnTo>
                  <a:lnTo>
                    <a:pt x="378" y="37"/>
                  </a:lnTo>
                  <a:lnTo>
                    <a:pt x="375" y="33"/>
                  </a:lnTo>
                  <a:lnTo>
                    <a:pt x="343" y="33"/>
                  </a:lnTo>
                  <a:lnTo>
                    <a:pt x="342" y="32"/>
                  </a:lnTo>
                  <a:close/>
                  <a:moveTo>
                    <a:pt x="46" y="31"/>
                  </a:moveTo>
                  <a:lnTo>
                    <a:pt x="44" y="33"/>
                  </a:lnTo>
                  <a:lnTo>
                    <a:pt x="45" y="32"/>
                  </a:lnTo>
                  <a:lnTo>
                    <a:pt x="46" y="31"/>
                  </a:lnTo>
                  <a:close/>
                  <a:moveTo>
                    <a:pt x="45" y="32"/>
                  </a:moveTo>
                  <a:lnTo>
                    <a:pt x="44" y="33"/>
                  </a:lnTo>
                  <a:lnTo>
                    <a:pt x="45" y="33"/>
                  </a:lnTo>
                  <a:lnTo>
                    <a:pt x="45" y="32"/>
                  </a:lnTo>
                  <a:close/>
                  <a:moveTo>
                    <a:pt x="341" y="31"/>
                  </a:moveTo>
                  <a:lnTo>
                    <a:pt x="342" y="32"/>
                  </a:lnTo>
                  <a:lnTo>
                    <a:pt x="343" y="33"/>
                  </a:lnTo>
                  <a:lnTo>
                    <a:pt x="341" y="31"/>
                  </a:lnTo>
                  <a:close/>
                  <a:moveTo>
                    <a:pt x="374" y="31"/>
                  </a:moveTo>
                  <a:lnTo>
                    <a:pt x="341" y="31"/>
                  </a:lnTo>
                  <a:lnTo>
                    <a:pt x="343" y="33"/>
                  </a:lnTo>
                  <a:lnTo>
                    <a:pt x="375" y="33"/>
                  </a:lnTo>
                  <a:lnTo>
                    <a:pt x="375" y="32"/>
                  </a:lnTo>
                  <a:lnTo>
                    <a:pt x="374" y="31"/>
                  </a:lnTo>
                  <a:close/>
                  <a:moveTo>
                    <a:pt x="47" y="31"/>
                  </a:moveTo>
                  <a:lnTo>
                    <a:pt x="46" y="31"/>
                  </a:lnTo>
                  <a:lnTo>
                    <a:pt x="45" y="32"/>
                  </a:lnTo>
                  <a:lnTo>
                    <a:pt x="47" y="31"/>
                  </a:lnTo>
                  <a:close/>
                  <a:moveTo>
                    <a:pt x="334" y="28"/>
                  </a:moveTo>
                  <a:lnTo>
                    <a:pt x="342" y="32"/>
                  </a:lnTo>
                  <a:lnTo>
                    <a:pt x="341" y="31"/>
                  </a:lnTo>
                  <a:lnTo>
                    <a:pt x="374" y="31"/>
                  </a:lnTo>
                  <a:lnTo>
                    <a:pt x="372" y="28"/>
                  </a:lnTo>
                  <a:lnTo>
                    <a:pt x="334" y="28"/>
                  </a:lnTo>
                  <a:close/>
                  <a:moveTo>
                    <a:pt x="55" y="27"/>
                  </a:moveTo>
                  <a:lnTo>
                    <a:pt x="53" y="28"/>
                  </a:lnTo>
                  <a:lnTo>
                    <a:pt x="55" y="27"/>
                  </a:lnTo>
                  <a:close/>
                  <a:moveTo>
                    <a:pt x="53" y="28"/>
                  </a:moveTo>
                  <a:lnTo>
                    <a:pt x="53" y="28"/>
                  </a:lnTo>
                  <a:close/>
                  <a:moveTo>
                    <a:pt x="332" y="27"/>
                  </a:moveTo>
                  <a:lnTo>
                    <a:pt x="334" y="28"/>
                  </a:lnTo>
                  <a:lnTo>
                    <a:pt x="332" y="27"/>
                  </a:lnTo>
                  <a:close/>
                  <a:moveTo>
                    <a:pt x="371" y="27"/>
                  </a:moveTo>
                  <a:lnTo>
                    <a:pt x="332" y="27"/>
                  </a:lnTo>
                  <a:lnTo>
                    <a:pt x="334" y="28"/>
                  </a:lnTo>
                  <a:lnTo>
                    <a:pt x="372" y="28"/>
                  </a:lnTo>
                  <a:lnTo>
                    <a:pt x="371" y="27"/>
                  </a:lnTo>
                  <a:close/>
                  <a:moveTo>
                    <a:pt x="56" y="27"/>
                  </a:moveTo>
                  <a:lnTo>
                    <a:pt x="55" y="27"/>
                  </a:lnTo>
                  <a:lnTo>
                    <a:pt x="53" y="28"/>
                  </a:lnTo>
                  <a:lnTo>
                    <a:pt x="56" y="27"/>
                  </a:lnTo>
                  <a:close/>
                  <a:moveTo>
                    <a:pt x="324" y="25"/>
                  </a:moveTo>
                  <a:lnTo>
                    <a:pt x="334" y="28"/>
                  </a:lnTo>
                  <a:lnTo>
                    <a:pt x="332" y="27"/>
                  </a:lnTo>
                  <a:lnTo>
                    <a:pt x="371" y="27"/>
                  </a:lnTo>
                  <a:lnTo>
                    <a:pt x="369" y="25"/>
                  </a:lnTo>
                  <a:lnTo>
                    <a:pt x="325" y="25"/>
                  </a:lnTo>
                  <a:lnTo>
                    <a:pt x="324" y="25"/>
                  </a:lnTo>
                  <a:close/>
                  <a:moveTo>
                    <a:pt x="64" y="24"/>
                  </a:moveTo>
                  <a:lnTo>
                    <a:pt x="61" y="25"/>
                  </a:lnTo>
                  <a:lnTo>
                    <a:pt x="63" y="25"/>
                  </a:lnTo>
                  <a:lnTo>
                    <a:pt x="64" y="24"/>
                  </a:lnTo>
                  <a:close/>
                  <a:moveTo>
                    <a:pt x="63" y="25"/>
                  </a:moveTo>
                  <a:lnTo>
                    <a:pt x="61" y="25"/>
                  </a:lnTo>
                  <a:lnTo>
                    <a:pt x="62" y="25"/>
                  </a:lnTo>
                  <a:lnTo>
                    <a:pt x="63" y="25"/>
                  </a:lnTo>
                  <a:close/>
                  <a:moveTo>
                    <a:pt x="323" y="24"/>
                  </a:moveTo>
                  <a:lnTo>
                    <a:pt x="324" y="25"/>
                  </a:lnTo>
                  <a:lnTo>
                    <a:pt x="325" y="25"/>
                  </a:lnTo>
                  <a:lnTo>
                    <a:pt x="323" y="24"/>
                  </a:lnTo>
                  <a:close/>
                  <a:moveTo>
                    <a:pt x="369" y="24"/>
                  </a:moveTo>
                  <a:lnTo>
                    <a:pt x="323" y="24"/>
                  </a:lnTo>
                  <a:lnTo>
                    <a:pt x="325" y="25"/>
                  </a:lnTo>
                  <a:lnTo>
                    <a:pt x="369" y="25"/>
                  </a:lnTo>
                  <a:lnTo>
                    <a:pt x="369" y="24"/>
                  </a:lnTo>
                  <a:close/>
                  <a:moveTo>
                    <a:pt x="368" y="24"/>
                  </a:moveTo>
                  <a:lnTo>
                    <a:pt x="313" y="24"/>
                  </a:lnTo>
                  <a:lnTo>
                    <a:pt x="324" y="25"/>
                  </a:lnTo>
                  <a:lnTo>
                    <a:pt x="323" y="24"/>
                  </a:lnTo>
                  <a:lnTo>
                    <a:pt x="369" y="24"/>
                  </a:lnTo>
                  <a:lnTo>
                    <a:pt x="368" y="24"/>
                  </a:lnTo>
                  <a:close/>
                  <a:moveTo>
                    <a:pt x="67" y="24"/>
                  </a:moveTo>
                  <a:lnTo>
                    <a:pt x="64" y="24"/>
                  </a:lnTo>
                  <a:lnTo>
                    <a:pt x="63" y="25"/>
                  </a:lnTo>
                  <a:lnTo>
                    <a:pt x="67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47" name="AutoShape 14">
              <a:extLst>
                <a:ext uri="{FF2B5EF4-FFF2-40B4-BE49-F238E27FC236}">
                  <a16:creationId xmlns:a16="http://schemas.microsoft.com/office/drawing/2014/main" id="{6BD267C2-C708-4453-B8F7-1D276462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" y="451"/>
              <a:ext cx="2493" cy="5774"/>
            </a:xfrm>
            <a:custGeom>
              <a:avLst/>
              <a:gdLst>
                <a:gd name="T0" fmla="+- 0 5282 5282"/>
                <a:gd name="T1" fmla="*/ T0 w 2493"/>
                <a:gd name="T2" fmla="+- 0 6185 452"/>
                <a:gd name="T3" fmla="*/ 6185 h 5774"/>
                <a:gd name="T4" fmla="+- 0 5314 5282"/>
                <a:gd name="T5" fmla="*/ T4 w 2493"/>
                <a:gd name="T6" fmla="+- 0 5833 452"/>
                <a:gd name="T7" fmla="*/ 5833 h 5774"/>
                <a:gd name="T8" fmla="+- 0 5314 5282"/>
                <a:gd name="T9" fmla="*/ T8 w 2493"/>
                <a:gd name="T10" fmla="+- 0 5801 452"/>
                <a:gd name="T11" fmla="*/ 5801 h 5774"/>
                <a:gd name="T12" fmla="+- 0 5282 5282"/>
                <a:gd name="T13" fmla="*/ T12 w 2493"/>
                <a:gd name="T14" fmla="+- 0 5448 452"/>
                <a:gd name="T15" fmla="*/ 5448 h 5774"/>
                <a:gd name="T16" fmla="+- 0 5314 5282"/>
                <a:gd name="T17" fmla="*/ T16 w 2493"/>
                <a:gd name="T18" fmla="+- 0 5320 452"/>
                <a:gd name="T19" fmla="*/ 5320 h 5774"/>
                <a:gd name="T20" fmla="+- 0 5282 5282"/>
                <a:gd name="T21" fmla="*/ T20 w 2493"/>
                <a:gd name="T22" fmla="+- 0 5160 452"/>
                <a:gd name="T23" fmla="*/ 5160 h 5774"/>
                <a:gd name="T24" fmla="+- 0 5314 5282"/>
                <a:gd name="T25" fmla="*/ T24 w 2493"/>
                <a:gd name="T26" fmla="+- 0 4808 452"/>
                <a:gd name="T27" fmla="*/ 4808 h 5774"/>
                <a:gd name="T28" fmla="+- 0 5314 5282"/>
                <a:gd name="T29" fmla="*/ T28 w 2493"/>
                <a:gd name="T30" fmla="+- 0 4776 452"/>
                <a:gd name="T31" fmla="*/ 4776 h 5774"/>
                <a:gd name="T32" fmla="+- 0 5282 5282"/>
                <a:gd name="T33" fmla="*/ T32 w 2493"/>
                <a:gd name="T34" fmla="+- 0 4423 452"/>
                <a:gd name="T35" fmla="*/ 4423 h 5774"/>
                <a:gd name="T36" fmla="+- 0 5314 5282"/>
                <a:gd name="T37" fmla="*/ T36 w 2493"/>
                <a:gd name="T38" fmla="+- 0 4295 452"/>
                <a:gd name="T39" fmla="*/ 4295 h 5774"/>
                <a:gd name="T40" fmla="+- 0 5282 5282"/>
                <a:gd name="T41" fmla="*/ T40 w 2493"/>
                <a:gd name="T42" fmla="+- 0 4135 452"/>
                <a:gd name="T43" fmla="*/ 4135 h 5774"/>
                <a:gd name="T44" fmla="+- 0 5314 5282"/>
                <a:gd name="T45" fmla="*/ T44 w 2493"/>
                <a:gd name="T46" fmla="+- 0 3783 452"/>
                <a:gd name="T47" fmla="*/ 3783 h 5774"/>
                <a:gd name="T48" fmla="+- 0 5314 5282"/>
                <a:gd name="T49" fmla="*/ T48 w 2493"/>
                <a:gd name="T50" fmla="+- 0 3751 452"/>
                <a:gd name="T51" fmla="*/ 3751 h 5774"/>
                <a:gd name="T52" fmla="+- 0 5282 5282"/>
                <a:gd name="T53" fmla="*/ T52 w 2493"/>
                <a:gd name="T54" fmla="+- 0 3398 452"/>
                <a:gd name="T55" fmla="*/ 3398 h 5774"/>
                <a:gd name="T56" fmla="+- 0 5314 5282"/>
                <a:gd name="T57" fmla="*/ T56 w 2493"/>
                <a:gd name="T58" fmla="+- 0 3270 452"/>
                <a:gd name="T59" fmla="*/ 3270 h 5774"/>
                <a:gd name="T60" fmla="+- 0 5282 5282"/>
                <a:gd name="T61" fmla="*/ T60 w 2493"/>
                <a:gd name="T62" fmla="+- 0 3110 452"/>
                <a:gd name="T63" fmla="*/ 3110 h 5774"/>
                <a:gd name="T64" fmla="+- 0 5314 5282"/>
                <a:gd name="T65" fmla="*/ T64 w 2493"/>
                <a:gd name="T66" fmla="+- 0 2758 452"/>
                <a:gd name="T67" fmla="*/ 2758 h 5774"/>
                <a:gd name="T68" fmla="+- 0 5314 5282"/>
                <a:gd name="T69" fmla="*/ T68 w 2493"/>
                <a:gd name="T70" fmla="+- 0 2726 452"/>
                <a:gd name="T71" fmla="*/ 2726 h 5774"/>
                <a:gd name="T72" fmla="+- 0 5282 5282"/>
                <a:gd name="T73" fmla="*/ T72 w 2493"/>
                <a:gd name="T74" fmla="+- 0 2373 452"/>
                <a:gd name="T75" fmla="*/ 2373 h 5774"/>
                <a:gd name="T76" fmla="+- 0 5314 5282"/>
                <a:gd name="T77" fmla="*/ T76 w 2493"/>
                <a:gd name="T78" fmla="+- 0 2245 452"/>
                <a:gd name="T79" fmla="*/ 2245 h 5774"/>
                <a:gd name="T80" fmla="+- 0 5282 5282"/>
                <a:gd name="T81" fmla="*/ T80 w 2493"/>
                <a:gd name="T82" fmla="+- 0 2085 452"/>
                <a:gd name="T83" fmla="*/ 2085 h 5774"/>
                <a:gd name="T84" fmla="+- 0 5314 5282"/>
                <a:gd name="T85" fmla="*/ T84 w 2493"/>
                <a:gd name="T86" fmla="+- 0 1733 452"/>
                <a:gd name="T87" fmla="*/ 1733 h 5774"/>
                <a:gd name="T88" fmla="+- 0 5314 5282"/>
                <a:gd name="T89" fmla="*/ T88 w 2493"/>
                <a:gd name="T90" fmla="+- 0 1701 452"/>
                <a:gd name="T91" fmla="*/ 1701 h 5774"/>
                <a:gd name="T92" fmla="+- 0 5282 5282"/>
                <a:gd name="T93" fmla="*/ T92 w 2493"/>
                <a:gd name="T94" fmla="+- 0 1348 452"/>
                <a:gd name="T95" fmla="*/ 1348 h 5774"/>
                <a:gd name="T96" fmla="+- 0 5314 5282"/>
                <a:gd name="T97" fmla="*/ T96 w 2493"/>
                <a:gd name="T98" fmla="+- 0 1220 452"/>
                <a:gd name="T99" fmla="*/ 1220 h 5774"/>
                <a:gd name="T100" fmla="+- 0 5282 5282"/>
                <a:gd name="T101" fmla="*/ T100 w 2493"/>
                <a:gd name="T102" fmla="+- 0 1060 452"/>
                <a:gd name="T103" fmla="*/ 1060 h 5774"/>
                <a:gd name="T104" fmla="+- 0 5314 5282"/>
                <a:gd name="T105" fmla="*/ T104 w 2493"/>
                <a:gd name="T106" fmla="+- 0 708 452"/>
                <a:gd name="T107" fmla="*/ 708 h 5774"/>
                <a:gd name="T108" fmla="+- 0 5314 5282"/>
                <a:gd name="T109" fmla="*/ T108 w 2493"/>
                <a:gd name="T110" fmla="+- 0 676 452"/>
                <a:gd name="T111" fmla="*/ 676 h 5774"/>
                <a:gd name="T112" fmla="+- 0 7743 5282"/>
                <a:gd name="T113" fmla="*/ T112 w 2493"/>
                <a:gd name="T114" fmla="+- 0 6217 452"/>
                <a:gd name="T115" fmla="*/ 6217 h 5774"/>
                <a:gd name="T116" fmla="+- 0 7775 5282"/>
                <a:gd name="T117" fmla="*/ T116 w 2493"/>
                <a:gd name="T118" fmla="+- 0 6089 452"/>
                <a:gd name="T119" fmla="*/ 6089 h 5774"/>
                <a:gd name="T120" fmla="+- 0 7743 5282"/>
                <a:gd name="T121" fmla="*/ T120 w 2493"/>
                <a:gd name="T122" fmla="+- 0 5929 452"/>
                <a:gd name="T123" fmla="*/ 5929 h 5774"/>
                <a:gd name="T124" fmla="+- 0 7775 5282"/>
                <a:gd name="T125" fmla="*/ T124 w 2493"/>
                <a:gd name="T126" fmla="+- 0 5577 452"/>
                <a:gd name="T127" fmla="*/ 5577 h 5774"/>
                <a:gd name="T128" fmla="+- 0 7775 5282"/>
                <a:gd name="T129" fmla="*/ T128 w 2493"/>
                <a:gd name="T130" fmla="+- 0 5545 452"/>
                <a:gd name="T131" fmla="*/ 5545 h 5774"/>
                <a:gd name="T132" fmla="+- 0 7743 5282"/>
                <a:gd name="T133" fmla="*/ T132 w 2493"/>
                <a:gd name="T134" fmla="+- 0 5192 452"/>
                <a:gd name="T135" fmla="*/ 5192 h 5774"/>
                <a:gd name="T136" fmla="+- 0 7775 5282"/>
                <a:gd name="T137" fmla="*/ T136 w 2493"/>
                <a:gd name="T138" fmla="+- 0 5064 452"/>
                <a:gd name="T139" fmla="*/ 5064 h 5774"/>
                <a:gd name="T140" fmla="+- 0 7743 5282"/>
                <a:gd name="T141" fmla="*/ T140 w 2493"/>
                <a:gd name="T142" fmla="+- 0 4904 452"/>
                <a:gd name="T143" fmla="*/ 4904 h 5774"/>
                <a:gd name="T144" fmla="+- 0 7775 5282"/>
                <a:gd name="T145" fmla="*/ T144 w 2493"/>
                <a:gd name="T146" fmla="+- 0 4552 452"/>
                <a:gd name="T147" fmla="*/ 4552 h 5774"/>
                <a:gd name="T148" fmla="+- 0 7775 5282"/>
                <a:gd name="T149" fmla="*/ T148 w 2493"/>
                <a:gd name="T150" fmla="+- 0 4520 452"/>
                <a:gd name="T151" fmla="*/ 4520 h 5774"/>
                <a:gd name="T152" fmla="+- 0 7743 5282"/>
                <a:gd name="T153" fmla="*/ T152 w 2493"/>
                <a:gd name="T154" fmla="+- 0 4167 452"/>
                <a:gd name="T155" fmla="*/ 4167 h 5774"/>
                <a:gd name="T156" fmla="+- 0 7775 5282"/>
                <a:gd name="T157" fmla="*/ T156 w 2493"/>
                <a:gd name="T158" fmla="+- 0 4039 452"/>
                <a:gd name="T159" fmla="*/ 4039 h 5774"/>
                <a:gd name="T160" fmla="+- 0 7743 5282"/>
                <a:gd name="T161" fmla="*/ T160 w 2493"/>
                <a:gd name="T162" fmla="+- 0 3879 452"/>
                <a:gd name="T163" fmla="*/ 3879 h 5774"/>
                <a:gd name="T164" fmla="+- 0 7775 5282"/>
                <a:gd name="T165" fmla="*/ T164 w 2493"/>
                <a:gd name="T166" fmla="+- 0 3527 452"/>
                <a:gd name="T167" fmla="*/ 3527 h 5774"/>
                <a:gd name="T168" fmla="+- 0 7775 5282"/>
                <a:gd name="T169" fmla="*/ T168 w 2493"/>
                <a:gd name="T170" fmla="+- 0 3495 452"/>
                <a:gd name="T171" fmla="*/ 3495 h 5774"/>
                <a:gd name="T172" fmla="+- 0 7743 5282"/>
                <a:gd name="T173" fmla="*/ T172 w 2493"/>
                <a:gd name="T174" fmla="+- 0 3142 452"/>
                <a:gd name="T175" fmla="*/ 3142 h 5774"/>
                <a:gd name="T176" fmla="+- 0 7775 5282"/>
                <a:gd name="T177" fmla="*/ T176 w 2493"/>
                <a:gd name="T178" fmla="+- 0 3014 452"/>
                <a:gd name="T179" fmla="*/ 3014 h 5774"/>
                <a:gd name="T180" fmla="+- 0 7743 5282"/>
                <a:gd name="T181" fmla="*/ T180 w 2493"/>
                <a:gd name="T182" fmla="+- 0 2854 452"/>
                <a:gd name="T183" fmla="*/ 2854 h 5774"/>
                <a:gd name="T184" fmla="+- 0 7775 5282"/>
                <a:gd name="T185" fmla="*/ T184 w 2493"/>
                <a:gd name="T186" fmla="+- 0 2502 452"/>
                <a:gd name="T187" fmla="*/ 2502 h 5774"/>
                <a:gd name="T188" fmla="+- 0 7775 5282"/>
                <a:gd name="T189" fmla="*/ T188 w 2493"/>
                <a:gd name="T190" fmla="+- 0 2470 452"/>
                <a:gd name="T191" fmla="*/ 2470 h 5774"/>
                <a:gd name="T192" fmla="+- 0 7743 5282"/>
                <a:gd name="T193" fmla="*/ T192 w 2493"/>
                <a:gd name="T194" fmla="+- 0 2117 452"/>
                <a:gd name="T195" fmla="*/ 2117 h 5774"/>
                <a:gd name="T196" fmla="+- 0 7775 5282"/>
                <a:gd name="T197" fmla="*/ T196 w 2493"/>
                <a:gd name="T198" fmla="+- 0 1989 452"/>
                <a:gd name="T199" fmla="*/ 1989 h 5774"/>
                <a:gd name="T200" fmla="+- 0 7743 5282"/>
                <a:gd name="T201" fmla="*/ T200 w 2493"/>
                <a:gd name="T202" fmla="+- 0 1829 452"/>
                <a:gd name="T203" fmla="*/ 1829 h 5774"/>
                <a:gd name="T204" fmla="+- 0 7775 5282"/>
                <a:gd name="T205" fmla="*/ T204 w 2493"/>
                <a:gd name="T206" fmla="+- 0 1477 452"/>
                <a:gd name="T207" fmla="*/ 1477 h 5774"/>
                <a:gd name="T208" fmla="+- 0 7775 5282"/>
                <a:gd name="T209" fmla="*/ T208 w 2493"/>
                <a:gd name="T210" fmla="+- 0 1444 452"/>
                <a:gd name="T211" fmla="*/ 1444 h 5774"/>
                <a:gd name="T212" fmla="+- 0 7743 5282"/>
                <a:gd name="T213" fmla="*/ T212 w 2493"/>
                <a:gd name="T214" fmla="+- 0 1092 452"/>
                <a:gd name="T215" fmla="*/ 1092 h 5774"/>
                <a:gd name="T216" fmla="+- 0 7775 5282"/>
                <a:gd name="T217" fmla="*/ T216 w 2493"/>
                <a:gd name="T218" fmla="+- 0 964 452"/>
                <a:gd name="T219" fmla="*/ 964 h 5774"/>
                <a:gd name="T220" fmla="+- 0 7743 5282"/>
                <a:gd name="T221" fmla="*/ T220 w 2493"/>
                <a:gd name="T222" fmla="+- 0 804 452"/>
                <a:gd name="T223" fmla="*/ 804 h 5774"/>
                <a:gd name="T224" fmla="+- 0 7775 5282"/>
                <a:gd name="T225" fmla="*/ T224 w 2493"/>
                <a:gd name="T226" fmla="+- 0 452 452"/>
                <a:gd name="T227" fmla="*/ 452 h 577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</a:cxnLst>
              <a:rect l="0" t="0" r="r" b="b"/>
              <a:pathLst>
                <a:path w="2493" h="5774">
                  <a:moveTo>
                    <a:pt x="32" y="5765"/>
                  </a:moveTo>
                  <a:lnTo>
                    <a:pt x="0" y="5765"/>
                  </a:lnTo>
                  <a:lnTo>
                    <a:pt x="0" y="5773"/>
                  </a:lnTo>
                  <a:lnTo>
                    <a:pt x="32" y="5773"/>
                  </a:lnTo>
                  <a:lnTo>
                    <a:pt x="32" y="5765"/>
                  </a:lnTo>
                  <a:close/>
                  <a:moveTo>
                    <a:pt x="32" y="5637"/>
                  </a:moveTo>
                  <a:lnTo>
                    <a:pt x="0" y="5637"/>
                  </a:lnTo>
                  <a:lnTo>
                    <a:pt x="0" y="5733"/>
                  </a:lnTo>
                  <a:lnTo>
                    <a:pt x="32" y="5733"/>
                  </a:lnTo>
                  <a:lnTo>
                    <a:pt x="32" y="5637"/>
                  </a:lnTo>
                  <a:close/>
                  <a:moveTo>
                    <a:pt x="32" y="5509"/>
                  </a:moveTo>
                  <a:lnTo>
                    <a:pt x="0" y="5509"/>
                  </a:lnTo>
                  <a:lnTo>
                    <a:pt x="0" y="5605"/>
                  </a:lnTo>
                  <a:lnTo>
                    <a:pt x="32" y="5605"/>
                  </a:lnTo>
                  <a:lnTo>
                    <a:pt x="32" y="5509"/>
                  </a:lnTo>
                  <a:close/>
                  <a:moveTo>
                    <a:pt x="32" y="5381"/>
                  </a:moveTo>
                  <a:lnTo>
                    <a:pt x="0" y="5381"/>
                  </a:lnTo>
                  <a:lnTo>
                    <a:pt x="0" y="5477"/>
                  </a:lnTo>
                  <a:lnTo>
                    <a:pt x="32" y="5477"/>
                  </a:lnTo>
                  <a:lnTo>
                    <a:pt x="32" y="5381"/>
                  </a:lnTo>
                  <a:close/>
                  <a:moveTo>
                    <a:pt x="32" y="5253"/>
                  </a:moveTo>
                  <a:lnTo>
                    <a:pt x="0" y="5253"/>
                  </a:lnTo>
                  <a:lnTo>
                    <a:pt x="0" y="5349"/>
                  </a:lnTo>
                  <a:lnTo>
                    <a:pt x="32" y="5349"/>
                  </a:lnTo>
                  <a:lnTo>
                    <a:pt x="32" y="5253"/>
                  </a:lnTo>
                  <a:close/>
                  <a:moveTo>
                    <a:pt x="32" y="5125"/>
                  </a:moveTo>
                  <a:lnTo>
                    <a:pt x="0" y="5125"/>
                  </a:lnTo>
                  <a:lnTo>
                    <a:pt x="0" y="5221"/>
                  </a:lnTo>
                  <a:lnTo>
                    <a:pt x="32" y="5221"/>
                  </a:lnTo>
                  <a:lnTo>
                    <a:pt x="32" y="5125"/>
                  </a:lnTo>
                  <a:close/>
                  <a:moveTo>
                    <a:pt x="32" y="4996"/>
                  </a:moveTo>
                  <a:lnTo>
                    <a:pt x="0" y="4996"/>
                  </a:lnTo>
                  <a:lnTo>
                    <a:pt x="0" y="5093"/>
                  </a:lnTo>
                  <a:lnTo>
                    <a:pt x="32" y="5093"/>
                  </a:lnTo>
                  <a:lnTo>
                    <a:pt x="32" y="4996"/>
                  </a:lnTo>
                  <a:close/>
                  <a:moveTo>
                    <a:pt x="32" y="4868"/>
                  </a:moveTo>
                  <a:lnTo>
                    <a:pt x="0" y="4868"/>
                  </a:lnTo>
                  <a:lnTo>
                    <a:pt x="0" y="4964"/>
                  </a:lnTo>
                  <a:lnTo>
                    <a:pt x="32" y="4964"/>
                  </a:lnTo>
                  <a:lnTo>
                    <a:pt x="32" y="4868"/>
                  </a:lnTo>
                  <a:close/>
                  <a:moveTo>
                    <a:pt x="32" y="4740"/>
                  </a:moveTo>
                  <a:lnTo>
                    <a:pt x="0" y="4740"/>
                  </a:lnTo>
                  <a:lnTo>
                    <a:pt x="0" y="4836"/>
                  </a:lnTo>
                  <a:lnTo>
                    <a:pt x="32" y="4836"/>
                  </a:lnTo>
                  <a:lnTo>
                    <a:pt x="32" y="4740"/>
                  </a:lnTo>
                  <a:close/>
                  <a:moveTo>
                    <a:pt x="32" y="4612"/>
                  </a:moveTo>
                  <a:lnTo>
                    <a:pt x="0" y="4612"/>
                  </a:lnTo>
                  <a:lnTo>
                    <a:pt x="0" y="4708"/>
                  </a:lnTo>
                  <a:lnTo>
                    <a:pt x="32" y="4708"/>
                  </a:lnTo>
                  <a:lnTo>
                    <a:pt x="32" y="4612"/>
                  </a:lnTo>
                  <a:close/>
                  <a:moveTo>
                    <a:pt x="32" y="4484"/>
                  </a:moveTo>
                  <a:lnTo>
                    <a:pt x="0" y="4484"/>
                  </a:lnTo>
                  <a:lnTo>
                    <a:pt x="0" y="4580"/>
                  </a:lnTo>
                  <a:lnTo>
                    <a:pt x="32" y="4580"/>
                  </a:lnTo>
                  <a:lnTo>
                    <a:pt x="32" y="4484"/>
                  </a:lnTo>
                  <a:close/>
                  <a:moveTo>
                    <a:pt x="32" y="4356"/>
                  </a:moveTo>
                  <a:lnTo>
                    <a:pt x="0" y="4356"/>
                  </a:lnTo>
                  <a:lnTo>
                    <a:pt x="0" y="4452"/>
                  </a:lnTo>
                  <a:lnTo>
                    <a:pt x="32" y="4452"/>
                  </a:lnTo>
                  <a:lnTo>
                    <a:pt x="32" y="4356"/>
                  </a:lnTo>
                  <a:close/>
                  <a:moveTo>
                    <a:pt x="32" y="4228"/>
                  </a:moveTo>
                  <a:lnTo>
                    <a:pt x="0" y="4228"/>
                  </a:lnTo>
                  <a:lnTo>
                    <a:pt x="0" y="4324"/>
                  </a:lnTo>
                  <a:lnTo>
                    <a:pt x="32" y="4324"/>
                  </a:lnTo>
                  <a:lnTo>
                    <a:pt x="32" y="4228"/>
                  </a:lnTo>
                  <a:close/>
                  <a:moveTo>
                    <a:pt x="32" y="4100"/>
                  </a:moveTo>
                  <a:lnTo>
                    <a:pt x="0" y="4100"/>
                  </a:lnTo>
                  <a:lnTo>
                    <a:pt x="0" y="4196"/>
                  </a:lnTo>
                  <a:lnTo>
                    <a:pt x="32" y="4196"/>
                  </a:lnTo>
                  <a:lnTo>
                    <a:pt x="32" y="4100"/>
                  </a:lnTo>
                  <a:close/>
                  <a:moveTo>
                    <a:pt x="32" y="3971"/>
                  </a:moveTo>
                  <a:lnTo>
                    <a:pt x="0" y="3971"/>
                  </a:lnTo>
                  <a:lnTo>
                    <a:pt x="0" y="4068"/>
                  </a:lnTo>
                  <a:lnTo>
                    <a:pt x="32" y="4068"/>
                  </a:lnTo>
                  <a:lnTo>
                    <a:pt x="32" y="3971"/>
                  </a:lnTo>
                  <a:close/>
                  <a:moveTo>
                    <a:pt x="32" y="3843"/>
                  </a:moveTo>
                  <a:lnTo>
                    <a:pt x="0" y="3843"/>
                  </a:lnTo>
                  <a:lnTo>
                    <a:pt x="0" y="3939"/>
                  </a:lnTo>
                  <a:lnTo>
                    <a:pt x="32" y="3939"/>
                  </a:lnTo>
                  <a:lnTo>
                    <a:pt x="32" y="3843"/>
                  </a:lnTo>
                  <a:close/>
                  <a:moveTo>
                    <a:pt x="32" y="3715"/>
                  </a:moveTo>
                  <a:lnTo>
                    <a:pt x="0" y="3715"/>
                  </a:lnTo>
                  <a:lnTo>
                    <a:pt x="0" y="3811"/>
                  </a:lnTo>
                  <a:lnTo>
                    <a:pt x="32" y="3811"/>
                  </a:lnTo>
                  <a:lnTo>
                    <a:pt x="32" y="3715"/>
                  </a:lnTo>
                  <a:close/>
                  <a:moveTo>
                    <a:pt x="32" y="3587"/>
                  </a:moveTo>
                  <a:lnTo>
                    <a:pt x="0" y="3587"/>
                  </a:lnTo>
                  <a:lnTo>
                    <a:pt x="0" y="3683"/>
                  </a:lnTo>
                  <a:lnTo>
                    <a:pt x="32" y="3683"/>
                  </a:lnTo>
                  <a:lnTo>
                    <a:pt x="32" y="3587"/>
                  </a:lnTo>
                  <a:close/>
                  <a:moveTo>
                    <a:pt x="32" y="3459"/>
                  </a:moveTo>
                  <a:lnTo>
                    <a:pt x="0" y="3459"/>
                  </a:lnTo>
                  <a:lnTo>
                    <a:pt x="0" y="3555"/>
                  </a:lnTo>
                  <a:lnTo>
                    <a:pt x="32" y="3555"/>
                  </a:lnTo>
                  <a:lnTo>
                    <a:pt x="32" y="3459"/>
                  </a:lnTo>
                  <a:close/>
                  <a:moveTo>
                    <a:pt x="32" y="3331"/>
                  </a:moveTo>
                  <a:lnTo>
                    <a:pt x="0" y="3331"/>
                  </a:lnTo>
                  <a:lnTo>
                    <a:pt x="0" y="3427"/>
                  </a:lnTo>
                  <a:lnTo>
                    <a:pt x="32" y="3427"/>
                  </a:lnTo>
                  <a:lnTo>
                    <a:pt x="32" y="3331"/>
                  </a:lnTo>
                  <a:close/>
                  <a:moveTo>
                    <a:pt x="32" y="3203"/>
                  </a:moveTo>
                  <a:lnTo>
                    <a:pt x="0" y="3203"/>
                  </a:lnTo>
                  <a:lnTo>
                    <a:pt x="0" y="3299"/>
                  </a:lnTo>
                  <a:lnTo>
                    <a:pt x="32" y="3299"/>
                  </a:lnTo>
                  <a:lnTo>
                    <a:pt x="32" y="3203"/>
                  </a:lnTo>
                  <a:close/>
                  <a:moveTo>
                    <a:pt x="32" y="3075"/>
                  </a:moveTo>
                  <a:lnTo>
                    <a:pt x="0" y="3075"/>
                  </a:lnTo>
                  <a:lnTo>
                    <a:pt x="0" y="3171"/>
                  </a:lnTo>
                  <a:lnTo>
                    <a:pt x="32" y="3171"/>
                  </a:lnTo>
                  <a:lnTo>
                    <a:pt x="32" y="3075"/>
                  </a:lnTo>
                  <a:close/>
                  <a:moveTo>
                    <a:pt x="32" y="2946"/>
                  </a:moveTo>
                  <a:lnTo>
                    <a:pt x="0" y="2946"/>
                  </a:lnTo>
                  <a:lnTo>
                    <a:pt x="0" y="3043"/>
                  </a:lnTo>
                  <a:lnTo>
                    <a:pt x="32" y="3043"/>
                  </a:lnTo>
                  <a:lnTo>
                    <a:pt x="32" y="2946"/>
                  </a:lnTo>
                  <a:close/>
                  <a:moveTo>
                    <a:pt x="32" y="2818"/>
                  </a:moveTo>
                  <a:lnTo>
                    <a:pt x="0" y="2818"/>
                  </a:lnTo>
                  <a:lnTo>
                    <a:pt x="0" y="2914"/>
                  </a:lnTo>
                  <a:lnTo>
                    <a:pt x="32" y="2914"/>
                  </a:lnTo>
                  <a:lnTo>
                    <a:pt x="32" y="2818"/>
                  </a:lnTo>
                  <a:close/>
                  <a:moveTo>
                    <a:pt x="32" y="2690"/>
                  </a:moveTo>
                  <a:lnTo>
                    <a:pt x="0" y="2690"/>
                  </a:lnTo>
                  <a:lnTo>
                    <a:pt x="0" y="2786"/>
                  </a:lnTo>
                  <a:lnTo>
                    <a:pt x="32" y="2786"/>
                  </a:lnTo>
                  <a:lnTo>
                    <a:pt x="32" y="2690"/>
                  </a:lnTo>
                  <a:close/>
                  <a:moveTo>
                    <a:pt x="32" y="2562"/>
                  </a:moveTo>
                  <a:lnTo>
                    <a:pt x="0" y="2562"/>
                  </a:lnTo>
                  <a:lnTo>
                    <a:pt x="0" y="2658"/>
                  </a:lnTo>
                  <a:lnTo>
                    <a:pt x="32" y="2658"/>
                  </a:lnTo>
                  <a:lnTo>
                    <a:pt x="32" y="2562"/>
                  </a:lnTo>
                  <a:close/>
                  <a:moveTo>
                    <a:pt x="32" y="2434"/>
                  </a:moveTo>
                  <a:lnTo>
                    <a:pt x="0" y="2434"/>
                  </a:lnTo>
                  <a:lnTo>
                    <a:pt x="0" y="2530"/>
                  </a:lnTo>
                  <a:lnTo>
                    <a:pt x="32" y="2530"/>
                  </a:lnTo>
                  <a:lnTo>
                    <a:pt x="32" y="2434"/>
                  </a:lnTo>
                  <a:close/>
                  <a:moveTo>
                    <a:pt x="32" y="2306"/>
                  </a:moveTo>
                  <a:lnTo>
                    <a:pt x="0" y="2306"/>
                  </a:lnTo>
                  <a:lnTo>
                    <a:pt x="0" y="2402"/>
                  </a:lnTo>
                  <a:lnTo>
                    <a:pt x="32" y="2402"/>
                  </a:lnTo>
                  <a:lnTo>
                    <a:pt x="32" y="2306"/>
                  </a:lnTo>
                  <a:close/>
                  <a:moveTo>
                    <a:pt x="32" y="2178"/>
                  </a:moveTo>
                  <a:lnTo>
                    <a:pt x="0" y="2178"/>
                  </a:lnTo>
                  <a:lnTo>
                    <a:pt x="0" y="2274"/>
                  </a:lnTo>
                  <a:lnTo>
                    <a:pt x="32" y="2274"/>
                  </a:lnTo>
                  <a:lnTo>
                    <a:pt x="32" y="2178"/>
                  </a:lnTo>
                  <a:close/>
                  <a:moveTo>
                    <a:pt x="32" y="2050"/>
                  </a:moveTo>
                  <a:lnTo>
                    <a:pt x="0" y="2050"/>
                  </a:lnTo>
                  <a:lnTo>
                    <a:pt x="0" y="2146"/>
                  </a:lnTo>
                  <a:lnTo>
                    <a:pt x="32" y="2146"/>
                  </a:lnTo>
                  <a:lnTo>
                    <a:pt x="32" y="2050"/>
                  </a:lnTo>
                  <a:close/>
                  <a:moveTo>
                    <a:pt x="32" y="1921"/>
                  </a:moveTo>
                  <a:lnTo>
                    <a:pt x="0" y="1921"/>
                  </a:lnTo>
                  <a:lnTo>
                    <a:pt x="0" y="2018"/>
                  </a:lnTo>
                  <a:lnTo>
                    <a:pt x="32" y="2018"/>
                  </a:lnTo>
                  <a:lnTo>
                    <a:pt x="32" y="1921"/>
                  </a:lnTo>
                  <a:close/>
                  <a:moveTo>
                    <a:pt x="32" y="1793"/>
                  </a:moveTo>
                  <a:lnTo>
                    <a:pt x="0" y="1793"/>
                  </a:lnTo>
                  <a:lnTo>
                    <a:pt x="0" y="1889"/>
                  </a:lnTo>
                  <a:lnTo>
                    <a:pt x="32" y="1889"/>
                  </a:lnTo>
                  <a:lnTo>
                    <a:pt x="32" y="1793"/>
                  </a:lnTo>
                  <a:close/>
                  <a:moveTo>
                    <a:pt x="32" y="1665"/>
                  </a:moveTo>
                  <a:lnTo>
                    <a:pt x="0" y="1665"/>
                  </a:lnTo>
                  <a:lnTo>
                    <a:pt x="0" y="1761"/>
                  </a:lnTo>
                  <a:lnTo>
                    <a:pt x="32" y="1761"/>
                  </a:lnTo>
                  <a:lnTo>
                    <a:pt x="32" y="1665"/>
                  </a:lnTo>
                  <a:close/>
                  <a:moveTo>
                    <a:pt x="32" y="1537"/>
                  </a:moveTo>
                  <a:lnTo>
                    <a:pt x="0" y="1537"/>
                  </a:lnTo>
                  <a:lnTo>
                    <a:pt x="0" y="1633"/>
                  </a:lnTo>
                  <a:lnTo>
                    <a:pt x="32" y="1633"/>
                  </a:lnTo>
                  <a:lnTo>
                    <a:pt x="32" y="1537"/>
                  </a:lnTo>
                  <a:close/>
                  <a:moveTo>
                    <a:pt x="32" y="1409"/>
                  </a:moveTo>
                  <a:lnTo>
                    <a:pt x="0" y="1409"/>
                  </a:lnTo>
                  <a:lnTo>
                    <a:pt x="0" y="1505"/>
                  </a:lnTo>
                  <a:lnTo>
                    <a:pt x="32" y="1505"/>
                  </a:lnTo>
                  <a:lnTo>
                    <a:pt x="32" y="1409"/>
                  </a:lnTo>
                  <a:close/>
                  <a:moveTo>
                    <a:pt x="32" y="1281"/>
                  </a:moveTo>
                  <a:lnTo>
                    <a:pt x="0" y="1281"/>
                  </a:lnTo>
                  <a:lnTo>
                    <a:pt x="0" y="1377"/>
                  </a:lnTo>
                  <a:lnTo>
                    <a:pt x="32" y="1377"/>
                  </a:lnTo>
                  <a:lnTo>
                    <a:pt x="32" y="1281"/>
                  </a:lnTo>
                  <a:close/>
                  <a:moveTo>
                    <a:pt x="32" y="1153"/>
                  </a:moveTo>
                  <a:lnTo>
                    <a:pt x="0" y="1153"/>
                  </a:lnTo>
                  <a:lnTo>
                    <a:pt x="0" y="1249"/>
                  </a:lnTo>
                  <a:lnTo>
                    <a:pt x="32" y="1249"/>
                  </a:lnTo>
                  <a:lnTo>
                    <a:pt x="32" y="1153"/>
                  </a:lnTo>
                  <a:close/>
                  <a:moveTo>
                    <a:pt x="32" y="1025"/>
                  </a:moveTo>
                  <a:lnTo>
                    <a:pt x="0" y="1025"/>
                  </a:lnTo>
                  <a:lnTo>
                    <a:pt x="0" y="1121"/>
                  </a:lnTo>
                  <a:lnTo>
                    <a:pt x="32" y="1121"/>
                  </a:lnTo>
                  <a:lnTo>
                    <a:pt x="32" y="1025"/>
                  </a:lnTo>
                  <a:close/>
                  <a:moveTo>
                    <a:pt x="32" y="896"/>
                  </a:moveTo>
                  <a:lnTo>
                    <a:pt x="0" y="896"/>
                  </a:lnTo>
                  <a:lnTo>
                    <a:pt x="0" y="992"/>
                  </a:lnTo>
                  <a:lnTo>
                    <a:pt x="32" y="992"/>
                  </a:lnTo>
                  <a:lnTo>
                    <a:pt x="32" y="896"/>
                  </a:lnTo>
                  <a:close/>
                  <a:moveTo>
                    <a:pt x="32" y="768"/>
                  </a:moveTo>
                  <a:lnTo>
                    <a:pt x="0" y="768"/>
                  </a:lnTo>
                  <a:lnTo>
                    <a:pt x="0" y="864"/>
                  </a:lnTo>
                  <a:lnTo>
                    <a:pt x="32" y="864"/>
                  </a:lnTo>
                  <a:lnTo>
                    <a:pt x="32" y="768"/>
                  </a:lnTo>
                  <a:close/>
                  <a:moveTo>
                    <a:pt x="32" y="640"/>
                  </a:moveTo>
                  <a:lnTo>
                    <a:pt x="0" y="640"/>
                  </a:lnTo>
                  <a:lnTo>
                    <a:pt x="0" y="736"/>
                  </a:lnTo>
                  <a:lnTo>
                    <a:pt x="32" y="736"/>
                  </a:lnTo>
                  <a:lnTo>
                    <a:pt x="32" y="640"/>
                  </a:lnTo>
                  <a:close/>
                  <a:moveTo>
                    <a:pt x="32" y="512"/>
                  </a:moveTo>
                  <a:lnTo>
                    <a:pt x="0" y="512"/>
                  </a:lnTo>
                  <a:lnTo>
                    <a:pt x="0" y="608"/>
                  </a:lnTo>
                  <a:lnTo>
                    <a:pt x="32" y="608"/>
                  </a:lnTo>
                  <a:lnTo>
                    <a:pt x="32" y="512"/>
                  </a:lnTo>
                  <a:close/>
                  <a:moveTo>
                    <a:pt x="32" y="384"/>
                  </a:moveTo>
                  <a:lnTo>
                    <a:pt x="0" y="384"/>
                  </a:lnTo>
                  <a:lnTo>
                    <a:pt x="0" y="480"/>
                  </a:lnTo>
                  <a:lnTo>
                    <a:pt x="32" y="480"/>
                  </a:lnTo>
                  <a:lnTo>
                    <a:pt x="32" y="384"/>
                  </a:lnTo>
                  <a:close/>
                  <a:moveTo>
                    <a:pt x="32" y="256"/>
                  </a:moveTo>
                  <a:lnTo>
                    <a:pt x="0" y="256"/>
                  </a:lnTo>
                  <a:lnTo>
                    <a:pt x="0" y="352"/>
                  </a:lnTo>
                  <a:lnTo>
                    <a:pt x="32" y="352"/>
                  </a:lnTo>
                  <a:lnTo>
                    <a:pt x="32" y="256"/>
                  </a:lnTo>
                  <a:close/>
                  <a:moveTo>
                    <a:pt x="32" y="128"/>
                  </a:moveTo>
                  <a:lnTo>
                    <a:pt x="0" y="128"/>
                  </a:lnTo>
                  <a:lnTo>
                    <a:pt x="0" y="224"/>
                  </a:lnTo>
                  <a:lnTo>
                    <a:pt x="32" y="224"/>
                  </a:lnTo>
                  <a:lnTo>
                    <a:pt x="32" y="128"/>
                  </a:lnTo>
                  <a:close/>
                  <a:moveTo>
                    <a:pt x="32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32" y="96"/>
                  </a:lnTo>
                  <a:lnTo>
                    <a:pt x="32" y="0"/>
                  </a:lnTo>
                  <a:close/>
                  <a:moveTo>
                    <a:pt x="2493" y="5765"/>
                  </a:moveTo>
                  <a:lnTo>
                    <a:pt x="2461" y="5765"/>
                  </a:lnTo>
                  <a:lnTo>
                    <a:pt x="2461" y="5773"/>
                  </a:lnTo>
                  <a:lnTo>
                    <a:pt x="2493" y="5773"/>
                  </a:lnTo>
                  <a:lnTo>
                    <a:pt x="2493" y="5765"/>
                  </a:lnTo>
                  <a:close/>
                  <a:moveTo>
                    <a:pt x="2493" y="5637"/>
                  </a:moveTo>
                  <a:lnTo>
                    <a:pt x="2461" y="5637"/>
                  </a:lnTo>
                  <a:lnTo>
                    <a:pt x="2461" y="5733"/>
                  </a:lnTo>
                  <a:lnTo>
                    <a:pt x="2493" y="5733"/>
                  </a:lnTo>
                  <a:lnTo>
                    <a:pt x="2493" y="5637"/>
                  </a:lnTo>
                  <a:close/>
                  <a:moveTo>
                    <a:pt x="2493" y="5509"/>
                  </a:moveTo>
                  <a:lnTo>
                    <a:pt x="2461" y="5509"/>
                  </a:lnTo>
                  <a:lnTo>
                    <a:pt x="2461" y="5605"/>
                  </a:lnTo>
                  <a:lnTo>
                    <a:pt x="2493" y="5605"/>
                  </a:lnTo>
                  <a:lnTo>
                    <a:pt x="2493" y="5509"/>
                  </a:lnTo>
                  <a:close/>
                  <a:moveTo>
                    <a:pt x="2493" y="5381"/>
                  </a:moveTo>
                  <a:lnTo>
                    <a:pt x="2461" y="5381"/>
                  </a:lnTo>
                  <a:lnTo>
                    <a:pt x="2461" y="5477"/>
                  </a:lnTo>
                  <a:lnTo>
                    <a:pt x="2493" y="5477"/>
                  </a:lnTo>
                  <a:lnTo>
                    <a:pt x="2493" y="5381"/>
                  </a:lnTo>
                  <a:close/>
                  <a:moveTo>
                    <a:pt x="2493" y="5253"/>
                  </a:moveTo>
                  <a:lnTo>
                    <a:pt x="2461" y="5253"/>
                  </a:lnTo>
                  <a:lnTo>
                    <a:pt x="2461" y="5349"/>
                  </a:lnTo>
                  <a:lnTo>
                    <a:pt x="2493" y="5349"/>
                  </a:lnTo>
                  <a:lnTo>
                    <a:pt x="2493" y="5253"/>
                  </a:lnTo>
                  <a:close/>
                  <a:moveTo>
                    <a:pt x="2493" y="5125"/>
                  </a:moveTo>
                  <a:lnTo>
                    <a:pt x="2461" y="5125"/>
                  </a:lnTo>
                  <a:lnTo>
                    <a:pt x="2461" y="5221"/>
                  </a:lnTo>
                  <a:lnTo>
                    <a:pt x="2493" y="5221"/>
                  </a:lnTo>
                  <a:lnTo>
                    <a:pt x="2493" y="5125"/>
                  </a:lnTo>
                  <a:close/>
                  <a:moveTo>
                    <a:pt x="2493" y="4996"/>
                  </a:moveTo>
                  <a:lnTo>
                    <a:pt x="2461" y="4996"/>
                  </a:lnTo>
                  <a:lnTo>
                    <a:pt x="2461" y="5093"/>
                  </a:lnTo>
                  <a:lnTo>
                    <a:pt x="2493" y="5093"/>
                  </a:lnTo>
                  <a:lnTo>
                    <a:pt x="2493" y="4996"/>
                  </a:lnTo>
                  <a:close/>
                  <a:moveTo>
                    <a:pt x="2493" y="4868"/>
                  </a:moveTo>
                  <a:lnTo>
                    <a:pt x="2461" y="4868"/>
                  </a:lnTo>
                  <a:lnTo>
                    <a:pt x="2461" y="4964"/>
                  </a:lnTo>
                  <a:lnTo>
                    <a:pt x="2493" y="4964"/>
                  </a:lnTo>
                  <a:lnTo>
                    <a:pt x="2493" y="4868"/>
                  </a:lnTo>
                  <a:close/>
                  <a:moveTo>
                    <a:pt x="2493" y="4740"/>
                  </a:moveTo>
                  <a:lnTo>
                    <a:pt x="2461" y="4740"/>
                  </a:lnTo>
                  <a:lnTo>
                    <a:pt x="2461" y="4836"/>
                  </a:lnTo>
                  <a:lnTo>
                    <a:pt x="2493" y="4836"/>
                  </a:lnTo>
                  <a:lnTo>
                    <a:pt x="2493" y="4740"/>
                  </a:lnTo>
                  <a:close/>
                  <a:moveTo>
                    <a:pt x="2493" y="4612"/>
                  </a:moveTo>
                  <a:lnTo>
                    <a:pt x="2461" y="4612"/>
                  </a:lnTo>
                  <a:lnTo>
                    <a:pt x="2461" y="4708"/>
                  </a:lnTo>
                  <a:lnTo>
                    <a:pt x="2493" y="4708"/>
                  </a:lnTo>
                  <a:lnTo>
                    <a:pt x="2493" y="4612"/>
                  </a:lnTo>
                  <a:close/>
                  <a:moveTo>
                    <a:pt x="2493" y="4484"/>
                  </a:moveTo>
                  <a:lnTo>
                    <a:pt x="2461" y="4484"/>
                  </a:lnTo>
                  <a:lnTo>
                    <a:pt x="2461" y="4580"/>
                  </a:lnTo>
                  <a:lnTo>
                    <a:pt x="2493" y="4580"/>
                  </a:lnTo>
                  <a:lnTo>
                    <a:pt x="2493" y="4484"/>
                  </a:lnTo>
                  <a:close/>
                  <a:moveTo>
                    <a:pt x="2493" y="4356"/>
                  </a:moveTo>
                  <a:lnTo>
                    <a:pt x="2461" y="4356"/>
                  </a:lnTo>
                  <a:lnTo>
                    <a:pt x="2461" y="4452"/>
                  </a:lnTo>
                  <a:lnTo>
                    <a:pt x="2493" y="4452"/>
                  </a:lnTo>
                  <a:lnTo>
                    <a:pt x="2493" y="4356"/>
                  </a:lnTo>
                  <a:close/>
                  <a:moveTo>
                    <a:pt x="2493" y="4228"/>
                  </a:moveTo>
                  <a:lnTo>
                    <a:pt x="2461" y="4228"/>
                  </a:lnTo>
                  <a:lnTo>
                    <a:pt x="2461" y="4324"/>
                  </a:lnTo>
                  <a:lnTo>
                    <a:pt x="2493" y="4324"/>
                  </a:lnTo>
                  <a:lnTo>
                    <a:pt x="2493" y="4228"/>
                  </a:lnTo>
                  <a:close/>
                  <a:moveTo>
                    <a:pt x="2493" y="4100"/>
                  </a:moveTo>
                  <a:lnTo>
                    <a:pt x="2461" y="4100"/>
                  </a:lnTo>
                  <a:lnTo>
                    <a:pt x="2461" y="4196"/>
                  </a:lnTo>
                  <a:lnTo>
                    <a:pt x="2493" y="4196"/>
                  </a:lnTo>
                  <a:lnTo>
                    <a:pt x="2493" y="4100"/>
                  </a:lnTo>
                  <a:close/>
                  <a:moveTo>
                    <a:pt x="2493" y="3971"/>
                  </a:moveTo>
                  <a:lnTo>
                    <a:pt x="2461" y="3971"/>
                  </a:lnTo>
                  <a:lnTo>
                    <a:pt x="2461" y="4068"/>
                  </a:lnTo>
                  <a:lnTo>
                    <a:pt x="2493" y="4068"/>
                  </a:lnTo>
                  <a:lnTo>
                    <a:pt x="2493" y="3971"/>
                  </a:lnTo>
                  <a:close/>
                  <a:moveTo>
                    <a:pt x="2493" y="3843"/>
                  </a:moveTo>
                  <a:lnTo>
                    <a:pt x="2461" y="3843"/>
                  </a:lnTo>
                  <a:lnTo>
                    <a:pt x="2461" y="3939"/>
                  </a:lnTo>
                  <a:lnTo>
                    <a:pt x="2493" y="3939"/>
                  </a:lnTo>
                  <a:lnTo>
                    <a:pt x="2493" y="3843"/>
                  </a:lnTo>
                  <a:close/>
                  <a:moveTo>
                    <a:pt x="2493" y="3715"/>
                  </a:moveTo>
                  <a:lnTo>
                    <a:pt x="2461" y="3715"/>
                  </a:lnTo>
                  <a:lnTo>
                    <a:pt x="2461" y="3811"/>
                  </a:lnTo>
                  <a:lnTo>
                    <a:pt x="2493" y="3811"/>
                  </a:lnTo>
                  <a:lnTo>
                    <a:pt x="2493" y="3715"/>
                  </a:lnTo>
                  <a:close/>
                  <a:moveTo>
                    <a:pt x="2493" y="3587"/>
                  </a:moveTo>
                  <a:lnTo>
                    <a:pt x="2461" y="3587"/>
                  </a:lnTo>
                  <a:lnTo>
                    <a:pt x="2461" y="3683"/>
                  </a:lnTo>
                  <a:lnTo>
                    <a:pt x="2493" y="3683"/>
                  </a:lnTo>
                  <a:lnTo>
                    <a:pt x="2493" y="3587"/>
                  </a:lnTo>
                  <a:close/>
                  <a:moveTo>
                    <a:pt x="2493" y="3459"/>
                  </a:moveTo>
                  <a:lnTo>
                    <a:pt x="2461" y="3459"/>
                  </a:lnTo>
                  <a:lnTo>
                    <a:pt x="2461" y="3555"/>
                  </a:lnTo>
                  <a:lnTo>
                    <a:pt x="2493" y="3555"/>
                  </a:lnTo>
                  <a:lnTo>
                    <a:pt x="2493" y="3459"/>
                  </a:lnTo>
                  <a:close/>
                  <a:moveTo>
                    <a:pt x="2493" y="3331"/>
                  </a:moveTo>
                  <a:lnTo>
                    <a:pt x="2461" y="3331"/>
                  </a:lnTo>
                  <a:lnTo>
                    <a:pt x="2461" y="3427"/>
                  </a:lnTo>
                  <a:lnTo>
                    <a:pt x="2493" y="3427"/>
                  </a:lnTo>
                  <a:lnTo>
                    <a:pt x="2493" y="3331"/>
                  </a:lnTo>
                  <a:close/>
                  <a:moveTo>
                    <a:pt x="2493" y="3203"/>
                  </a:moveTo>
                  <a:lnTo>
                    <a:pt x="2461" y="3203"/>
                  </a:lnTo>
                  <a:lnTo>
                    <a:pt x="2461" y="3299"/>
                  </a:lnTo>
                  <a:lnTo>
                    <a:pt x="2493" y="3299"/>
                  </a:lnTo>
                  <a:lnTo>
                    <a:pt x="2493" y="3203"/>
                  </a:lnTo>
                  <a:close/>
                  <a:moveTo>
                    <a:pt x="2493" y="3075"/>
                  </a:moveTo>
                  <a:lnTo>
                    <a:pt x="2461" y="3075"/>
                  </a:lnTo>
                  <a:lnTo>
                    <a:pt x="2461" y="3171"/>
                  </a:lnTo>
                  <a:lnTo>
                    <a:pt x="2493" y="3171"/>
                  </a:lnTo>
                  <a:lnTo>
                    <a:pt x="2493" y="3075"/>
                  </a:lnTo>
                  <a:close/>
                  <a:moveTo>
                    <a:pt x="2493" y="2946"/>
                  </a:moveTo>
                  <a:lnTo>
                    <a:pt x="2461" y="2946"/>
                  </a:lnTo>
                  <a:lnTo>
                    <a:pt x="2461" y="3043"/>
                  </a:lnTo>
                  <a:lnTo>
                    <a:pt x="2493" y="3043"/>
                  </a:lnTo>
                  <a:lnTo>
                    <a:pt x="2493" y="2946"/>
                  </a:lnTo>
                  <a:close/>
                  <a:moveTo>
                    <a:pt x="2493" y="2818"/>
                  </a:moveTo>
                  <a:lnTo>
                    <a:pt x="2461" y="2818"/>
                  </a:lnTo>
                  <a:lnTo>
                    <a:pt x="2461" y="2914"/>
                  </a:lnTo>
                  <a:lnTo>
                    <a:pt x="2493" y="2914"/>
                  </a:lnTo>
                  <a:lnTo>
                    <a:pt x="2493" y="2818"/>
                  </a:lnTo>
                  <a:close/>
                  <a:moveTo>
                    <a:pt x="2493" y="2690"/>
                  </a:moveTo>
                  <a:lnTo>
                    <a:pt x="2461" y="2690"/>
                  </a:lnTo>
                  <a:lnTo>
                    <a:pt x="2461" y="2786"/>
                  </a:lnTo>
                  <a:lnTo>
                    <a:pt x="2493" y="2786"/>
                  </a:lnTo>
                  <a:lnTo>
                    <a:pt x="2493" y="2690"/>
                  </a:lnTo>
                  <a:close/>
                  <a:moveTo>
                    <a:pt x="2493" y="2562"/>
                  </a:moveTo>
                  <a:lnTo>
                    <a:pt x="2461" y="2562"/>
                  </a:lnTo>
                  <a:lnTo>
                    <a:pt x="2461" y="2658"/>
                  </a:lnTo>
                  <a:lnTo>
                    <a:pt x="2493" y="2658"/>
                  </a:lnTo>
                  <a:lnTo>
                    <a:pt x="2493" y="2562"/>
                  </a:lnTo>
                  <a:close/>
                  <a:moveTo>
                    <a:pt x="2493" y="2434"/>
                  </a:moveTo>
                  <a:lnTo>
                    <a:pt x="2461" y="2434"/>
                  </a:lnTo>
                  <a:lnTo>
                    <a:pt x="2461" y="2530"/>
                  </a:lnTo>
                  <a:lnTo>
                    <a:pt x="2493" y="2530"/>
                  </a:lnTo>
                  <a:lnTo>
                    <a:pt x="2493" y="2434"/>
                  </a:lnTo>
                  <a:close/>
                  <a:moveTo>
                    <a:pt x="2493" y="2306"/>
                  </a:moveTo>
                  <a:lnTo>
                    <a:pt x="2461" y="2306"/>
                  </a:lnTo>
                  <a:lnTo>
                    <a:pt x="2461" y="2402"/>
                  </a:lnTo>
                  <a:lnTo>
                    <a:pt x="2493" y="2402"/>
                  </a:lnTo>
                  <a:lnTo>
                    <a:pt x="2493" y="2306"/>
                  </a:lnTo>
                  <a:close/>
                  <a:moveTo>
                    <a:pt x="2493" y="2178"/>
                  </a:moveTo>
                  <a:lnTo>
                    <a:pt x="2461" y="2178"/>
                  </a:lnTo>
                  <a:lnTo>
                    <a:pt x="2461" y="2274"/>
                  </a:lnTo>
                  <a:lnTo>
                    <a:pt x="2493" y="2274"/>
                  </a:lnTo>
                  <a:lnTo>
                    <a:pt x="2493" y="2178"/>
                  </a:lnTo>
                  <a:close/>
                  <a:moveTo>
                    <a:pt x="2493" y="2050"/>
                  </a:moveTo>
                  <a:lnTo>
                    <a:pt x="2461" y="2050"/>
                  </a:lnTo>
                  <a:lnTo>
                    <a:pt x="2461" y="2146"/>
                  </a:lnTo>
                  <a:lnTo>
                    <a:pt x="2493" y="2146"/>
                  </a:lnTo>
                  <a:lnTo>
                    <a:pt x="2493" y="2050"/>
                  </a:lnTo>
                  <a:close/>
                  <a:moveTo>
                    <a:pt x="2493" y="1921"/>
                  </a:moveTo>
                  <a:lnTo>
                    <a:pt x="2461" y="1921"/>
                  </a:lnTo>
                  <a:lnTo>
                    <a:pt x="2461" y="2018"/>
                  </a:lnTo>
                  <a:lnTo>
                    <a:pt x="2493" y="2018"/>
                  </a:lnTo>
                  <a:lnTo>
                    <a:pt x="2493" y="1921"/>
                  </a:lnTo>
                  <a:close/>
                  <a:moveTo>
                    <a:pt x="2493" y="1793"/>
                  </a:moveTo>
                  <a:lnTo>
                    <a:pt x="2461" y="1793"/>
                  </a:lnTo>
                  <a:lnTo>
                    <a:pt x="2461" y="1889"/>
                  </a:lnTo>
                  <a:lnTo>
                    <a:pt x="2493" y="1889"/>
                  </a:lnTo>
                  <a:lnTo>
                    <a:pt x="2493" y="1793"/>
                  </a:lnTo>
                  <a:close/>
                  <a:moveTo>
                    <a:pt x="2493" y="1665"/>
                  </a:moveTo>
                  <a:lnTo>
                    <a:pt x="2461" y="1665"/>
                  </a:lnTo>
                  <a:lnTo>
                    <a:pt x="2461" y="1761"/>
                  </a:lnTo>
                  <a:lnTo>
                    <a:pt x="2493" y="1761"/>
                  </a:lnTo>
                  <a:lnTo>
                    <a:pt x="2493" y="1665"/>
                  </a:lnTo>
                  <a:close/>
                  <a:moveTo>
                    <a:pt x="2493" y="1537"/>
                  </a:moveTo>
                  <a:lnTo>
                    <a:pt x="2461" y="1537"/>
                  </a:lnTo>
                  <a:lnTo>
                    <a:pt x="2461" y="1633"/>
                  </a:lnTo>
                  <a:lnTo>
                    <a:pt x="2493" y="1633"/>
                  </a:lnTo>
                  <a:lnTo>
                    <a:pt x="2493" y="1537"/>
                  </a:lnTo>
                  <a:close/>
                  <a:moveTo>
                    <a:pt x="2493" y="1409"/>
                  </a:moveTo>
                  <a:lnTo>
                    <a:pt x="2461" y="1409"/>
                  </a:lnTo>
                  <a:lnTo>
                    <a:pt x="2461" y="1505"/>
                  </a:lnTo>
                  <a:lnTo>
                    <a:pt x="2493" y="1505"/>
                  </a:lnTo>
                  <a:lnTo>
                    <a:pt x="2493" y="1409"/>
                  </a:lnTo>
                  <a:close/>
                  <a:moveTo>
                    <a:pt x="2493" y="1281"/>
                  </a:moveTo>
                  <a:lnTo>
                    <a:pt x="2461" y="1281"/>
                  </a:lnTo>
                  <a:lnTo>
                    <a:pt x="2461" y="1377"/>
                  </a:lnTo>
                  <a:lnTo>
                    <a:pt x="2493" y="1377"/>
                  </a:lnTo>
                  <a:lnTo>
                    <a:pt x="2493" y="1281"/>
                  </a:lnTo>
                  <a:close/>
                  <a:moveTo>
                    <a:pt x="2493" y="1153"/>
                  </a:moveTo>
                  <a:lnTo>
                    <a:pt x="2461" y="1153"/>
                  </a:lnTo>
                  <a:lnTo>
                    <a:pt x="2461" y="1249"/>
                  </a:lnTo>
                  <a:lnTo>
                    <a:pt x="2493" y="1249"/>
                  </a:lnTo>
                  <a:lnTo>
                    <a:pt x="2493" y="1153"/>
                  </a:lnTo>
                  <a:close/>
                  <a:moveTo>
                    <a:pt x="2493" y="1025"/>
                  </a:moveTo>
                  <a:lnTo>
                    <a:pt x="2461" y="1025"/>
                  </a:lnTo>
                  <a:lnTo>
                    <a:pt x="2461" y="1121"/>
                  </a:lnTo>
                  <a:lnTo>
                    <a:pt x="2493" y="1121"/>
                  </a:lnTo>
                  <a:lnTo>
                    <a:pt x="2493" y="1025"/>
                  </a:lnTo>
                  <a:close/>
                  <a:moveTo>
                    <a:pt x="2493" y="896"/>
                  </a:moveTo>
                  <a:lnTo>
                    <a:pt x="2461" y="896"/>
                  </a:lnTo>
                  <a:lnTo>
                    <a:pt x="2461" y="992"/>
                  </a:lnTo>
                  <a:lnTo>
                    <a:pt x="2493" y="992"/>
                  </a:lnTo>
                  <a:lnTo>
                    <a:pt x="2493" y="896"/>
                  </a:lnTo>
                  <a:close/>
                  <a:moveTo>
                    <a:pt x="2493" y="768"/>
                  </a:moveTo>
                  <a:lnTo>
                    <a:pt x="2461" y="768"/>
                  </a:lnTo>
                  <a:lnTo>
                    <a:pt x="2461" y="864"/>
                  </a:lnTo>
                  <a:lnTo>
                    <a:pt x="2493" y="864"/>
                  </a:lnTo>
                  <a:lnTo>
                    <a:pt x="2493" y="768"/>
                  </a:lnTo>
                  <a:close/>
                  <a:moveTo>
                    <a:pt x="2493" y="640"/>
                  </a:moveTo>
                  <a:lnTo>
                    <a:pt x="2461" y="640"/>
                  </a:lnTo>
                  <a:lnTo>
                    <a:pt x="2461" y="736"/>
                  </a:lnTo>
                  <a:lnTo>
                    <a:pt x="2493" y="736"/>
                  </a:lnTo>
                  <a:lnTo>
                    <a:pt x="2493" y="640"/>
                  </a:lnTo>
                  <a:close/>
                  <a:moveTo>
                    <a:pt x="2493" y="512"/>
                  </a:moveTo>
                  <a:lnTo>
                    <a:pt x="2461" y="512"/>
                  </a:lnTo>
                  <a:lnTo>
                    <a:pt x="2461" y="608"/>
                  </a:lnTo>
                  <a:lnTo>
                    <a:pt x="2493" y="608"/>
                  </a:lnTo>
                  <a:lnTo>
                    <a:pt x="2493" y="512"/>
                  </a:lnTo>
                  <a:close/>
                  <a:moveTo>
                    <a:pt x="2493" y="384"/>
                  </a:moveTo>
                  <a:lnTo>
                    <a:pt x="2461" y="384"/>
                  </a:lnTo>
                  <a:lnTo>
                    <a:pt x="2461" y="480"/>
                  </a:lnTo>
                  <a:lnTo>
                    <a:pt x="2493" y="480"/>
                  </a:lnTo>
                  <a:lnTo>
                    <a:pt x="2493" y="384"/>
                  </a:lnTo>
                  <a:close/>
                  <a:moveTo>
                    <a:pt x="2493" y="256"/>
                  </a:moveTo>
                  <a:lnTo>
                    <a:pt x="2461" y="256"/>
                  </a:lnTo>
                  <a:lnTo>
                    <a:pt x="2461" y="352"/>
                  </a:lnTo>
                  <a:lnTo>
                    <a:pt x="2493" y="352"/>
                  </a:lnTo>
                  <a:lnTo>
                    <a:pt x="2493" y="256"/>
                  </a:lnTo>
                  <a:close/>
                  <a:moveTo>
                    <a:pt x="2493" y="128"/>
                  </a:moveTo>
                  <a:lnTo>
                    <a:pt x="2461" y="128"/>
                  </a:lnTo>
                  <a:lnTo>
                    <a:pt x="2461" y="224"/>
                  </a:lnTo>
                  <a:lnTo>
                    <a:pt x="2493" y="224"/>
                  </a:lnTo>
                  <a:lnTo>
                    <a:pt x="2493" y="128"/>
                  </a:lnTo>
                  <a:close/>
                  <a:moveTo>
                    <a:pt x="2493" y="0"/>
                  </a:moveTo>
                  <a:lnTo>
                    <a:pt x="2461" y="0"/>
                  </a:lnTo>
                  <a:lnTo>
                    <a:pt x="2461" y="96"/>
                  </a:lnTo>
                  <a:lnTo>
                    <a:pt x="2493" y="96"/>
                  </a:lnTo>
                  <a:lnTo>
                    <a:pt x="2493" y="0"/>
                  </a:lnTo>
                  <a:close/>
                </a:path>
              </a:pathLst>
            </a:cu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48" name="AutoShape 13">
              <a:extLst>
                <a:ext uri="{FF2B5EF4-FFF2-40B4-BE49-F238E27FC236}">
                  <a16:creationId xmlns:a16="http://schemas.microsoft.com/office/drawing/2014/main" id="{554709C0-A55E-4799-9666-88B6D4363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9" y="0"/>
              <a:ext cx="2429" cy="319"/>
            </a:xfrm>
            <a:custGeom>
              <a:avLst/>
              <a:gdLst>
                <a:gd name="T0" fmla="+- 0 10261 10260"/>
                <a:gd name="T1" fmla="*/ T0 w 2429"/>
                <a:gd name="T2" fmla="*/ 49 h 319"/>
                <a:gd name="T3" fmla="+- 0 10308 10260"/>
                <a:gd name="T4" fmla="*/ T3 w 2429"/>
                <a:gd name="T5" fmla="*/ 317 h 319"/>
                <a:gd name="T6" fmla="+- 0 10317 10260"/>
                <a:gd name="T7" fmla="*/ T6 w 2429"/>
                <a:gd name="T8" fmla="*/ 294 h 319"/>
                <a:gd name="T9" fmla="+- 0 10301 10260"/>
                <a:gd name="T10" fmla="*/ T9 w 2429"/>
                <a:gd name="T11" fmla="*/ 288 h 319"/>
                <a:gd name="T12" fmla="+- 0 10289 10260"/>
                <a:gd name="T13" fmla="*/ T12 w 2429"/>
                <a:gd name="T14" fmla="*/ 277 h 319"/>
                <a:gd name="T15" fmla="+- 0 10284 10260"/>
                <a:gd name="T16" fmla="*/ T15 w 2429"/>
                <a:gd name="T17" fmla="*/ 263 h 319"/>
                <a:gd name="T18" fmla="+- 0 10286 10260"/>
                <a:gd name="T19" fmla="*/ T18 w 2429"/>
                <a:gd name="T20" fmla="*/ 48 h 319"/>
                <a:gd name="T21" fmla="+- 0 10295 10260"/>
                <a:gd name="T22" fmla="*/ T21 w 2429"/>
                <a:gd name="T23" fmla="*/ 34 h 319"/>
                <a:gd name="T24" fmla="+- 0 10308 10260"/>
                <a:gd name="T25" fmla="*/ T24 w 2429"/>
                <a:gd name="T26" fmla="*/ 26 h 319"/>
                <a:gd name="T27" fmla="+- 0 12651 10260"/>
                <a:gd name="T28" fmla="*/ T27 w 2429"/>
                <a:gd name="T29" fmla="*/ 5 h 319"/>
                <a:gd name="T30" fmla="+- 0 12626 10260"/>
                <a:gd name="T31" fmla="*/ T30 w 2429"/>
                <a:gd name="T32" fmla="*/ 294 h 319"/>
                <a:gd name="T33" fmla="+- 0 10313 10260"/>
                <a:gd name="T34" fmla="*/ T33 w 2429"/>
                <a:gd name="T35" fmla="*/ 293 h 319"/>
                <a:gd name="T36" fmla="+- 0 12636 10260"/>
                <a:gd name="T37" fmla="*/ T36 w 2429"/>
                <a:gd name="T38" fmla="*/ 293 h 319"/>
                <a:gd name="T39" fmla="+- 0 12635 10260"/>
                <a:gd name="T40" fmla="*/ T39 w 2429"/>
                <a:gd name="T41" fmla="*/ 293 h 319"/>
                <a:gd name="T42" fmla="+- 0 10305 10260"/>
                <a:gd name="T43" fmla="*/ T42 w 2429"/>
                <a:gd name="T44" fmla="*/ 291 h 319"/>
                <a:gd name="T45" fmla="+- 0 12678 10260"/>
                <a:gd name="T46" fmla="*/ T45 w 2429"/>
                <a:gd name="T47" fmla="*/ 291 h 319"/>
                <a:gd name="T48" fmla="+- 0 10306 10260"/>
                <a:gd name="T49" fmla="*/ T48 w 2429"/>
                <a:gd name="T50" fmla="*/ 291 h 319"/>
                <a:gd name="T51" fmla="+- 0 10301 10260"/>
                <a:gd name="T52" fmla="*/ T51 w 2429"/>
                <a:gd name="T53" fmla="*/ 288 h 319"/>
                <a:gd name="T54" fmla="+- 0 12647 10260"/>
                <a:gd name="T55" fmla="*/ T54 w 2429"/>
                <a:gd name="T56" fmla="*/ 288 h 319"/>
                <a:gd name="T57" fmla="+- 0 10300 10260"/>
                <a:gd name="T58" fmla="*/ T57 w 2429"/>
                <a:gd name="T59" fmla="*/ 288 h 319"/>
                <a:gd name="T60" fmla="+- 0 12683 10260"/>
                <a:gd name="T61" fmla="*/ T60 w 2429"/>
                <a:gd name="T62" fmla="*/ 283 h 319"/>
                <a:gd name="T63" fmla="+- 0 12653 10260"/>
                <a:gd name="T64" fmla="*/ T63 w 2429"/>
                <a:gd name="T65" fmla="*/ 284 h 319"/>
                <a:gd name="T66" fmla="+- 0 12653 10260"/>
                <a:gd name="T67" fmla="*/ T66 w 2429"/>
                <a:gd name="T68" fmla="*/ 284 h 319"/>
                <a:gd name="T69" fmla="+- 0 10294 10260"/>
                <a:gd name="T70" fmla="*/ T69 w 2429"/>
                <a:gd name="T71" fmla="*/ 283 h 319"/>
                <a:gd name="T72" fmla="+- 0 10290 10260"/>
                <a:gd name="T73" fmla="*/ T72 w 2429"/>
                <a:gd name="T74" fmla="*/ 278 h 319"/>
                <a:gd name="T75" fmla="+- 0 12685 10260"/>
                <a:gd name="T76" fmla="*/ T75 w 2429"/>
                <a:gd name="T77" fmla="*/ 277 h 319"/>
                <a:gd name="T78" fmla="+- 0 12686 10260"/>
                <a:gd name="T79" fmla="*/ T78 w 2429"/>
                <a:gd name="T80" fmla="*/ 273 h 319"/>
                <a:gd name="T81" fmla="+- 0 10287 10260"/>
                <a:gd name="T82" fmla="*/ T81 w 2429"/>
                <a:gd name="T83" fmla="*/ 273 h 319"/>
                <a:gd name="T84" fmla="+- 0 12686 10260"/>
                <a:gd name="T85" fmla="*/ T84 w 2429"/>
                <a:gd name="T86" fmla="*/ 273 h 319"/>
                <a:gd name="T87" fmla="+- 0 12687 10260"/>
                <a:gd name="T88" fmla="*/ T87 w 2429"/>
                <a:gd name="T89" fmla="*/ 270 h 319"/>
                <a:gd name="T90" fmla="+- 0 10284 10260"/>
                <a:gd name="T91" fmla="*/ T90 w 2429"/>
                <a:gd name="T92" fmla="*/ 264 h 319"/>
                <a:gd name="T93" fmla="+- 0 12664 10260"/>
                <a:gd name="T94" fmla="*/ T93 w 2429"/>
                <a:gd name="T95" fmla="*/ 263 h 319"/>
                <a:gd name="T96" fmla="+- 0 12665 10260"/>
                <a:gd name="T97" fmla="*/ T96 w 2429"/>
                <a:gd name="T98" fmla="*/ 61 h 319"/>
                <a:gd name="T99" fmla="+- 0 10284 10260"/>
                <a:gd name="T100" fmla="*/ T99 w 2429"/>
                <a:gd name="T101" fmla="*/ 257 h 319"/>
                <a:gd name="T102" fmla="+- 0 10284 10260"/>
                <a:gd name="T103" fmla="*/ T102 w 2429"/>
                <a:gd name="T104" fmla="*/ 62 h 319"/>
                <a:gd name="T105" fmla="+- 0 12689 10260"/>
                <a:gd name="T106" fmla="*/ T105 w 2429"/>
                <a:gd name="T107" fmla="*/ 61 h 319"/>
                <a:gd name="T108" fmla="+- 0 10285 10260"/>
                <a:gd name="T109" fmla="*/ T108 w 2429"/>
                <a:gd name="T110" fmla="*/ 52 h 319"/>
                <a:gd name="T111" fmla="+- 0 10285 10260"/>
                <a:gd name="T112" fmla="*/ T111 w 2429"/>
                <a:gd name="T113" fmla="*/ 52 h 319"/>
                <a:gd name="T114" fmla="+- 0 12687 10260"/>
                <a:gd name="T115" fmla="*/ T114 w 2429"/>
                <a:gd name="T116" fmla="*/ 48 h 319"/>
                <a:gd name="T117" fmla="+- 0 10286 10260"/>
                <a:gd name="T118" fmla="*/ T117 w 2429"/>
                <a:gd name="T119" fmla="*/ 48 h 319"/>
                <a:gd name="T120" fmla="+- 0 12687 10260"/>
                <a:gd name="T121" fmla="*/ T120 w 2429"/>
                <a:gd name="T122" fmla="*/ 48 h 319"/>
                <a:gd name="T123" fmla="+- 0 12659 10260"/>
                <a:gd name="T124" fmla="*/ T123 w 2429"/>
                <a:gd name="T125" fmla="*/ 41 h 319"/>
                <a:gd name="T126" fmla="+- 0 12658 10260"/>
                <a:gd name="T127" fmla="*/ T126 w 2429"/>
                <a:gd name="T128" fmla="*/ 39 h 319"/>
                <a:gd name="T129" fmla="+- 0 10289 10260"/>
                <a:gd name="T130" fmla="*/ T129 w 2429"/>
                <a:gd name="T131" fmla="*/ 41 h 319"/>
                <a:gd name="T132" fmla="+- 0 12655 10260"/>
                <a:gd name="T133" fmla="*/ T132 w 2429"/>
                <a:gd name="T134" fmla="*/ 36 h 319"/>
                <a:gd name="T135" fmla="+- 0 10295 10260"/>
                <a:gd name="T136" fmla="*/ T135 w 2429"/>
                <a:gd name="T137" fmla="*/ 34 h 319"/>
                <a:gd name="T138" fmla="+- 0 12682 10260"/>
                <a:gd name="T139" fmla="*/ T138 w 2429"/>
                <a:gd name="T140" fmla="*/ 34 h 319"/>
                <a:gd name="T141" fmla="+- 0 12680 10260"/>
                <a:gd name="T142" fmla="*/ T141 w 2429"/>
                <a:gd name="T143" fmla="*/ 31 h 319"/>
                <a:gd name="T144" fmla="+- 0 10300 10260"/>
                <a:gd name="T145" fmla="*/ T144 w 2429"/>
                <a:gd name="T146" fmla="*/ 30 h 319"/>
                <a:gd name="T147" fmla="+- 0 12647 10260"/>
                <a:gd name="T148" fmla="*/ T147 w 2429"/>
                <a:gd name="T149" fmla="*/ 30 h 319"/>
                <a:gd name="T150" fmla="+- 0 10301 10260"/>
                <a:gd name="T151" fmla="*/ T150 w 2429"/>
                <a:gd name="T152" fmla="*/ 30 h 319"/>
                <a:gd name="T153" fmla="+- 0 10305 10260"/>
                <a:gd name="T154" fmla="*/ T153 w 2429"/>
                <a:gd name="T155" fmla="*/ 27 h 319"/>
                <a:gd name="T156" fmla="+- 0 12643 10260"/>
                <a:gd name="T157" fmla="*/ T156 w 2429"/>
                <a:gd name="T158" fmla="*/ 27 h 319"/>
                <a:gd name="T159" fmla="+- 0 10307 10260"/>
                <a:gd name="T160" fmla="*/ T159 w 2429"/>
                <a:gd name="T161" fmla="*/ 26 h 319"/>
                <a:gd name="T162" fmla="+- 0 12635 10260"/>
                <a:gd name="T163" fmla="*/ T162 w 2429"/>
                <a:gd name="T164" fmla="*/ 25 h 319"/>
                <a:gd name="T165" fmla="+- 0 12634 10260"/>
                <a:gd name="T166" fmla="*/ T165 w 2429"/>
                <a:gd name="T167" fmla="*/ 25 h 319"/>
                <a:gd name="T168" fmla="+- 0 10317 10260"/>
                <a:gd name="T169" fmla="*/ T168 w 2429"/>
                <a:gd name="T170" fmla="*/ 25 h 319"/>
                <a:gd name="T171" fmla="+- 0 12676 10260"/>
                <a:gd name="T172" fmla="*/ T171 w 2429"/>
                <a:gd name="T173" fmla="*/ 24 h 319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  <a:cxn ang="0">
                  <a:pos x="T31" y="T32"/>
                </a:cxn>
                <a:cxn ang="0">
                  <a:pos x="T34" y="T35"/>
                </a:cxn>
                <a:cxn ang="0">
                  <a:pos x="T37" y="T38"/>
                </a:cxn>
                <a:cxn ang="0">
                  <a:pos x="T40" y="T41"/>
                </a:cxn>
                <a:cxn ang="0">
                  <a:pos x="T43" y="T44"/>
                </a:cxn>
                <a:cxn ang="0">
                  <a:pos x="T46" y="T47"/>
                </a:cxn>
                <a:cxn ang="0">
                  <a:pos x="T49" y="T50"/>
                </a:cxn>
                <a:cxn ang="0">
                  <a:pos x="T52" y="T53"/>
                </a:cxn>
                <a:cxn ang="0">
                  <a:pos x="T55" y="T56"/>
                </a:cxn>
                <a:cxn ang="0">
                  <a:pos x="T58" y="T59"/>
                </a:cxn>
                <a:cxn ang="0">
                  <a:pos x="T61" y="T62"/>
                </a:cxn>
                <a:cxn ang="0">
                  <a:pos x="T64" y="T65"/>
                </a:cxn>
                <a:cxn ang="0">
                  <a:pos x="T67" y="T68"/>
                </a:cxn>
                <a:cxn ang="0">
                  <a:pos x="T70" y="T71"/>
                </a:cxn>
                <a:cxn ang="0">
                  <a:pos x="T73" y="T74"/>
                </a:cxn>
                <a:cxn ang="0">
                  <a:pos x="T76" y="T77"/>
                </a:cxn>
                <a:cxn ang="0">
                  <a:pos x="T79" y="T80"/>
                </a:cxn>
                <a:cxn ang="0">
                  <a:pos x="T82" y="T83"/>
                </a:cxn>
                <a:cxn ang="0">
                  <a:pos x="T85" y="T86"/>
                </a:cxn>
                <a:cxn ang="0">
                  <a:pos x="T88" y="T89"/>
                </a:cxn>
                <a:cxn ang="0">
                  <a:pos x="T91" y="T92"/>
                </a:cxn>
                <a:cxn ang="0">
                  <a:pos x="T94" y="T95"/>
                </a:cxn>
                <a:cxn ang="0">
                  <a:pos x="T97" y="T98"/>
                </a:cxn>
                <a:cxn ang="0">
                  <a:pos x="T100" y="T101"/>
                </a:cxn>
                <a:cxn ang="0">
                  <a:pos x="T103" y="T104"/>
                </a:cxn>
                <a:cxn ang="0">
                  <a:pos x="T106" y="T107"/>
                </a:cxn>
                <a:cxn ang="0">
                  <a:pos x="T109" y="T110"/>
                </a:cxn>
                <a:cxn ang="0">
                  <a:pos x="T112" y="T113"/>
                </a:cxn>
                <a:cxn ang="0">
                  <a:pos x="T115" y="T116"/>
                </a:cxn>
                <a:cxn ang="0">
                  <a:pos x="T118" y="T119"/>
                </a:cxn>
                <a:cxn ang="0">
                  <a:pos x="T121" y="T122"/>
                </a:cxn>
                <a:cxn ang="0">
                  <a:pos x="T124" y="T125"/>
                </a:cxn>
                <a:cxn ang="0">
                  <a:pos x="T127" y="T128"/>
                </a:cxn>
                <a:cxn ang="0">
                  <a:pos x="T130" y="T131"/>
                </a:cxn>
                <a:cxn ang="0">
                  <a:pos x="T133" y="T134"/>
                </a:cxn>
                <a:cxn ang="0">
                  <a:pos x="T136" y="T137"/>
                </a:cxn>
                <a:cxn ang="0">
                  <a:pos x="T139" y="T140"/>
                </a:cxn>
                <a:cxn ang="0">
                  <a:pos x="T142" y="T143"/>
                </a:cxn>
                <a:cxn ang="0">
                  <a:pos x="T145" y="T146"/>
                </a:cxn>
                <a:cxn ang="0">
                  <a:pos x="T148" y="T149"/>
                </a:cxn>
                <a:cxn ang="0">
                  <a:pos x="T151" y="T152"/>
                </a:cxn>
                <a:cxn ang="0">
                  <a:pos x="T154" y="T155"/>
                </a:cxn>
                <a:cxn ang="0">
                  <a:pos x="T157" y="T158"/>
                </a:cxn>
                <a:cxn ang="0">
                  <a:pos x="T160" y="T161"/>
                </a:cxn>
                <a:cxn ang="0">
                  <a:pos x="T163" y="T164"/>
                </a:cxn>
                <a:cxn ang="0">
                  <a:pos x="T166" y="T167"/>
                </a:cxn>
                <a:cxn ang="0">
                  <a:pos x="T169" y="T170"/>
                </a:cxn>
                <a:cxn ang="0">
                  <a:pos x="T172" y="T173"/>
                </a:cxn>
              </a:cxnLst>
              <a:rect l="0" t="0" r="r" b="b"/>
              <a:pathLst>
                <a:path w="2429" h="319">
                  <a:moveTo>
                    <a:pt x="2368" y="0"/>
                  </a:moveTo>
                  <a:lnTo>
                    <a:pt x="60" y="0"/>
                  </a:lnTo>
                  <a:lnTo>
                    <a:pt x="48" y="1"/>
                  </a:lnTo>
                  <a:lnTo>
                    <a:pt x="37" y="5"/>
                  </a:lnTo>
                  <a:lnTo>
                    <a:pt x="26" y="10"/>
                  </a:lnTo>
                  <a:lnTo>
                    <a:pt x="17" y="18"/>
                  </a:lnTo>
                  <a:lnTo>
                    <a:pt x="10" y="27"/>
                  </a:lnTo>
                  <a:lnTo>
                    <a:pt x="4" y="37"/>
                  </a:lnTo>
                  <a:lnTo>
                    <a:pt x="1" y="49"/>
                  </a:lnTo>
                  <a:lnTo>
                    <a:pt x="0" y="61"/>
                  </a:lnTo>
                  <a:lnTo>
                    <a:pt x="0" y="258"/>
                  </a:lnTo>
                  <a:lnTo>
                    <a:pt x="1" y="269"/>
                  </a:lnTo>
                  <a:lnTo>
                    <a:pt x="4" y="281"/>
                  </a:lnTo>
                  <a:lnTo>
                    <a:pt x="10" y="291"/>
                  </a:lnTo>
                  <a:lnTo>
                    <a:pt x="17" y="300"/>
                  </a:lnTo>
                  <a:lnTo>
                    <a:pt x="26" y="308"/>
                  </a:lnTo>
                  <a:lnTo>
                    <a:pt x="37" y="313"/>
                  </a:lnTo>
                  <a:lnTo>
                    <a:pt x="48" y="317"/>
                  </a:lnTo>
                  <a:lnTo>
                    <a:pt x="60" y="318"/>
                  </a:lnTo>
                  <a:lnTo>
                    <a:pt x="2368" y="318"/>
                  </a:lnTo>
                  <a:lnTo>
                    <a:pt x="2380" y="317"/>
                  </a:lnTo>
                  <a:lnTo>
                    <a:pt x="2391" y="313"/>
                  </a:lnTo>
                  <a:lnTo>
                    <a:pt x="2402" y="308"/>
                  </a:lnTo>
                  <a:lnTo>
                    <a:pt x="2411" y="300"/>
                  </a:lnTo>
                  <a:lnTo>
                    <a:pt x="2416" y="294"/>
                  </a:lnTo>
                  <a:lnTo>
                    <a:pt x="62" y="294"/>
                  </a:lnTo>
                  <a:lnTo>
                    <a:pt x="57" y="294"/>
                  </a:lnTo>
                  <a:lnTo>
                    <a:pt x="54" y="294"/>
                  </a:lnTo>
                  <a:lnTo>
                    <a:pt x="52" y="293"/>
                  </a:lnTo>
                  <a:lnTo>
                    <a:pt x="53" y="293"/>
                  </a:lnTo>
                  <a:lnTo>
                    <a:pt x="48" y="292"/>
                  </a:lnTo>
                  <a:lnTo>
                    <a:pt x="47" y="292"/>
                  </a:lnTo>
                  <a:lnTo>
                    <a:pt x="45" y="291"/>
                  </a:lnTo>
                  <a:lnTo>
                    <a:pt x="46" y="291"/>
                  </a:lnTo>
                  <a:lnTo>
                    <a:pt x="41" y="288"/>
                  </a:lnTo>
                  <a:lnTo>
                    <a:pt x="39" y="287"/>
                  </a:lnTo>
                  <a:lnTo>
                    <a:pt x="36" y="284"/>
                  </a:lnTo>
                  <a:lnTo>
                    <a:pt x="35" y="284"/>
                  </a:lnTo>
                  <a:lnTo>
                    <a:pt x="34" y="283"/>
                  </a:lnTo>
                  <a:lnTo>
                    <a:pt x="34" y="282"/>
                  </a:lnTo>
                  <a:lnTo>
                    <a:pt x="31" y="279"/>
                  </a:lnTo>
                  <a:lnTo>
                    <a:pt x="30" y="279"/>
                  </a:lnTo>
                  <a:lnTo>
                    <a:pt x="29" y="277"/>
                  </a:lnTo>
                  <a:lnTo>
                    <a:pt x="30" y="277"/>
                  </a:lnTo>
                  <a:lnTo>
                    <a:pt x="27" y="273"/>
                  </a:lnTo>
                  <a:lnTo>
                    <a:pt x="26" y="270"/>
                  </a:lnTo>
                  <a:lnTo>
                    <a:pt x="25" y="266"/>
                  </a:lnTo>
                  <a:lnTo>
                    <a:pt x="24" y="263"/>
                  </a:lnTo>
                  <a:lnTo>
                    <a:pt x="24" y="258"/>
                  </a:lnTo>
                  <a:lnTo>
                    <a:pt x="24" y="257"/>
                  </a:lnTo>
                  <a:lnTo>
                    <a:pt x="24" y="61"/>
                  </a:lnTo>
                  <a:lnTo>
                    <a:pt x="24" y="55"/>
                  </a:lnTo>
                  <a:lnTo>
                    <a:pt x="25" y="52"/>
                  </a:lnTo>
                  <a:lnTo>
                    <a:pt x="26" y="48"/>
                  </a:lnTo>
                  <a:lnTo>
                    <a:pt x="27" y="45"/>
                  </a:lnTo>
                  <a:lnTo>
                    <a:pt x="29" y="41"/>
                  </a:lnTo>
                  <a:lnTo>
                    <a:pt x="30" y="39"/>
                  </a:lnTo>
                  <a:lnTo>
                    <a:pt x="31" y="39"/>
                  </a:lnTo>
                  <a:lnTo>
                    <a:pt x="34" y="36"/>
                  </a:lnTo>
                  <a:lnTo>
                    <a:pt x="33" y="36"/>
                  </a:lnTo>
                  <a:lnTo>
                    <a:pt x="35" y="34"/>
                  </a:lnTo>
                  <a:lnTo>
                    <a:pt x="36" y="34"/>
                  </a:lnTo>
                  <a:lnTo>
                    <a:pt x="39" y="31"/>
                  </a:lnTo>
                  <a:lnTo>
                    <a:pt x="41" y="30"/>
                  </a:lnTo>
                  <a:lnTo>
                    <a:pt x="46" y="27"/>
                  </a:lnTo>
                  <a:lnTo>
                    <a:pt x="45" y="27"/>
                  </a:lnTo>
                  <a:lnTo>
                    <a:pt x="47" y="26"/>
                  </a:lnTo>
                  <a:lnTo>
                    <a:pt x="48" y="26"/>
                  </a:lnTo>
                  <a:lnTo>
                    <a:pt x="53" y="25"/>
                  </a:lnTo>
                  <a:lnTo>
                    <a:pt x="52" y="25"/>
                  </a:lnTo>
                  <a:lnTo>
                    <a:pt x="54" y="25"/>
                  </a:lnTo>
                  <a:lnTo>
                    <a:pt x="57" y="25"/>
                  </a:lnTo>
                  <a:lnTo>
                    <a:pt x="62" y="24"/>
                  </a:lnTo>
                  <a:lnTo>
                    <a:pt x="2416" y="24"/>
                  </a:lnTo>
                  <a:lnTo>
                    <a:pt x="2411" y="18"/>
                  </a:lnTo>
                  <a:lnTo>
                    <a:pt x="2402" y="10"/>
                  </a:lnTo>
                  <a:lnTo>
                    <a:pt x="2391" y="5"/>
                  </a:lnTo>
                  <a:lnTo>
                    <a:pt x="2380" y="1"/>
                  </a:lnTo>
                  <a:lnTo>
                    <a:pt x="2368" y="0"/>
                  </a:lnTo>
                  <a:close/>
                  <a:moveTo>
                    <a:pt x="2368" y="294"/>
                  </a:moveTo>
                  <a:lnTo>
                    <a:pt x="61" y="294"/>
                  </a:lnTo>
                  <a:lnTo>
                    <a:pt x="62" y="294"/>
                  </a:lnTo>
                  <a:lnTo>
                    <a:pt x="2366" y="294"/>
                  </a:lnTo>
                  <a:lnTo>
                    <a:pt x="2368" y="294"/>
                  </a:lnTo>
                  <a:close/>
                  <a:moveTo>
                    <a:pt x="2375" y="293"/>
                  </a:moveTo>
                  <a:lnTo>
                    <a:pt x="2366" y="294"/>
                  </a:lnTo>
                  <a:lnTo>
                    <a:pt x="2416" y="294"/>
                  </a:lnTo>
                  <a:lnTo>
                    <a:pt x="2374" y="294"/>
                  </a:lnTo>
                  <a:lnTo>
                    <a:pt x="2375" y="293"/>
                  </a:lnTo>
                  <a:close/>
                  <a:moveTo>
                    <a:pt x="52" y="293"/>
                  </a:moveTo>
                  <a:lnTo>
                    <a:pt x="54" y="294"/>
                  </a:lnTo>
                  <a:lnTo>
                    <a:pt x="53" y="293"/>
                  </a:lnTo>
                  <a:lnTo>
                    <a:pt x="52" y="293"/>
                  </a:lnTo>
                  <a:close/>
                  <a:moveTo>
                    <a:pt x="53" y="293"/>
                  </a:moveTo>
                  <a:lnTo>
                    <a:pt x="54" y="294"/>
                  </a:lnTo>
                  <a:lnTo>
                    <a:pt x="57" y="294"/>
                  </a:lnTo>
                  <a:lnTo>
                    <a:pt x="53" y="293"/>
                  </a:lnTo>
                  <a:close/>
                  <a:moveTo>
                    <a:pt x="2376" y="293"/>
                  </a:moveTo>
                  <a:lnTo>
                    <a:pt x="2375" y="293"/>
                  </a:lnTo>
                  <a:lnTo>
                    <a:pt x="2374" y="294"/>
                  </a:lnTo>
                  <a:lnTo>
                    <a:pt x="2376" y="293"/>
                  </a:lnTo>
                  <a:close/>
                  <a:moveTo>
                    <a:pt x="2417" y="293"/>
                  </a:moveTo>
                  <a:lnTo>
                    <a:pt x="2376" y="293"/>
                  </a:lnTo>
                  <a:lnTo>
                    <a:pt x="2374" y="294"/>
                  </a:lnTo>
                  <a:lnTo>
                    <a:pt x="2416" y="294"/>
                  </a:lnTo>
                  <a:lnTo>
                    <a:pt x="2417" y="293"/>
                  </a:lnTo>
                  <a:close/>
                  <a:moveTo>
                    <a:pt x="53" y="293"/>
                  </a:moveTo>
                  <a:lnTo>
                    <a:pt x="52" y="293"/>
                  </a:lnTo>
                  <a:lnTo>
                    <a:pt x="53" y="293"/>
                  </a:lnTo>
                  <a:close/>
                  <a:moveTo>
                    <a:pt x="2382" y="291"/>
                  </a:moveTo>
                  <a:lnTo>
                    <a:pt x="2375" y="293"/>
                  </a:lnTo>
                  <a:lnTo>
                    <a:pt x="2376" y="293"/>
                  </a:lnTo>
                  <a:lnTo>
                    <a:pt x="2417" y="293"/>
                  </a:lnTo>
                  <a:lnTo>
                    <a:pt x="2418" y="292"/>
                  </a:lnTo>
                  <a:lnTo>
                    <a:pt x="2381" y="292"/>
                  </a:lnTo>
                  <a:lnTo>
                    <a:pt x="2382" y="291"/>
                  </a:lnTo>
                  <a:close/>
                  <a:moveTo>
                    <a:pt x="45" y="291"/>
                  </a:moveTo>
                  <a:lnTo>
                    <a:pt x="47" y="292"/>
                  </a:lnTo>
                  <a:lnTo>
                    <a:pt x="46" y="291"/>
                  </a:lnTo>
                  <a:lnTo>
                    <a:pt x="45" y="291"/>
                  </a:lnTo>
                  <a:close/>
                  <a:moveTo>
                    <a:pt x="46" y="291"/>
                  </a:moveTo>
                  <a:lnTo>
                    <a:pt x="47" y="292"/>
                  </a:lnTo>
                  <a:lnTo>
                    <a:pt x="48" y="292"/>
                  </a:lnTo>
                  <a:lnTo>
                    <a:pt x="46" y="291"/>
                  </a:lnTo>
                  <a:close/>
                  <a:moveTo>
                    <a:pt x="2383" y="291"/>
                  </a:moveTo>
                  <a:lnTo>
                    <a:pt x="2382" y="291"/>
                  </a:lnTo>
                  <a:lnTo>
                    <a:pt x="2381" y="292"/>
                  </a:lnTo>
                  <a:lnTo>
                    <a:pt x="2383" y="291"/>
                  </a:lnTo>
                  <a:close/>
                  <a:moveTo>
                    <a:pt x="2418" y="291"/>
                  </a:moveTo>
                  <a:lnTo>
                    <a:pt x="2383" y="291"/>
                  </a:lnTo>
                  <a:lnTo>
                    <a:pt x="2381" y="292"/>
                  </a:lnTo>
                  <a:lnTo>
                    <a:pt x="2418" y="292"/>
                  </a:lnTo>
                  <a:lnTo>
                    <a:pt x="2418" y="291"/>
                  </a:lnTo>
                  <a:close/>
                  <a:moveTo>
                    <a:pt x="46" y="291"/>
                  </a:moveTo>
                  <a:lnTo>
                    <a:pt x="45" y="291"/>
                  </a:lnTo>
                  <a:lnTo>
                    <a:pt x="46" y="291"/>
                  </a:lnTo>
                  <a:close/>
                  <a:moveTo>
                    <a:pt x="2388" y="288"/>
                  </a:moveTo>
                  <a:lnTo>
                    <a:pt x="2382" y="291"/>
                  </a:lnTo>
                  <a:lnTo>
                    <a:pt x="2383" y="291"/>
                  </a:lnTo>
                  <a:lnTo>
                    <a:pt x="2418" y="291"/>
                  </a:lnTo>
                  <a:lnTo>
                    <a:pt x="2420" y="288"/>
                  </a:lnTo>
                  <a:lnTo>
                    <a:pt x="2387" y="288"/>
                  </a:lnTo>
                  <a:lnTo>
                    <a:pt x="2388" y="288"/>
                  </a:lnTo>
                  <a:close/>
                  <a:moveTo>
                    <a:pt x="39" y="287"/>
                  </a:moveTo>
                  <a:lnTo>
                    <a:pt x="41" y="288"/>
                  </a:lnTo>
                  <a:lnTo>
                    <a:pt x="40" y="288"/>
                  </a:lnTo>
                  <a:lnTo>
                    <a:pt x="39" y="287"/>
                  </a:lnTo>
                  <a:close/>
                  <a:moveTo>
                    <a:pt x="40" y="288"/>
                  </a:moveTo>
                  <a:lnTo>
                    <a:pt x="41" y="288"/>
                  </a:lnTo>
                  <a:lnTo>
                    <a:pt x="40" y="288"/>
                  </a:lnTo>
                  <a:close/>
                  <a:moveTo>
                    <a:pt x="2389" y="287"/>
                  </a:moveTo>
                  <a:lnTo>
                    <a:pt x="2388" y="288"/>
                  </a:lnTo>
                  <a:lnTo>
                    <a:pt x="2387" y="288"/>
                  </a:lnTo>
                  <a:lnTo>
                    <a:pt x="2389" y="287"/>
                  </a:lnTo>
                  <a:close/>
                  <a:moveTo>
                    <a:pt x="2420" y="287"/>
                  </a:moveTo>
                  <a:lnTo>
                    <a:pt x="2389" y="287"/>
                  </a:lnTo>
                  <a:lnTo>
                    <a:pt x="2387" y="288"/>
                  </a:lnTo>
                  <a:lnTo>
                    <a:pt x="2420" y="288"/>
                  </a:lnTo>
                  <a:lnTo>
                    <a:pt x="2420" y="287"/>
                  </a:lnTo>
                  <a:close/>
                  <a:moveTo>
                    <a:pt x="39" y="287"/>
                  </a:moveTo>
                  <a:lnTo>
                    <a:pt x="39" y="287"/>
                  </a:lnTo>
                  <a:lnTo>
                    <a:pt x="40" y="288"/>
                  </a:lnTo>
                  <a:lnTo>
                    <a:pt x="39" y="287"/>
                  </a:lnTo>
                  <a:close/>
                  <a:moveTo>
                    <a:pt x="2423" y="283"/>
                  </a:moveTo>
                  <a:lnTo>
                    <a:pt x="2395" y="283"/>
                  </a:lnTo>
                  <a:lnTo>
                    <a:pt x="2393" y="284"/>
                  </a:lnTo>
                  <a:lnTo>
                    <a:pt x="2388" y="288"/>
                  </a:lnTo>
                  <a:lnTo>
                    <a:pt x="2389" y="287"/>
                  </a:lnTo>
                  <a:lnTo>
                    <a:pt x="2420" y="287"/>
                  </a:lnTo>
                  <a:lnTo>
                    <a:pt x="2423" y="283"/>
                  </a:lnTo>
                  <a:close/>
                  <a:moveTo>
                    <a:pt x="34" y="282"/>
                  </a:moveTo>
                  <a:lnTo>
                    <a:pt x="35" y="284"/>
                  </a:lnTo>
                  <a:lnTo>
                    <a:pt x="34" y="283"/>
                  </a:lnTo>
                  <a:lnTo>
                    <a:pt x="34" y="282"/>
                  </a:lnTo>
                  <a:close/>
                  <a:moveTo>
                    <a:pt x="34" y="283"/>
                  </a:moveTo>
                  <a:lnTo>
                    <a:pt x="35" y="284"/>
                  </a:lnTo>
                  <a:lnTo>
                    <a:pt x="36" y="284"/>
                  </a:lnTo>
                  <a:lnTo>
                    <a:pt x="34" y="283"/>
                  </a:lnTo>
                  <a:close/>
                  <a:moveTo>
                    <a:pt x="2393" y="284"/>
                  </a:moveTo>
                  <a:lnTo>
                    <a:pt x="2393" y="284"/>
                  </a:lnTo>
                  <a:close/>
                  <a:moveTo>
                    <a:pt x="2395" y="283"/>
                  </a:moveTo>
                  <a:lnTo>
                    <a:pt x="2393" y="284"/>
                  </a:lnTo>
                  <a:lnTo>
                    <a:pt x="2395" y="283"/>
                  </a:lnTo>
                  <a:close/>
                  <a:moveTo>
                    <a:pt x="2398" y="278"/>
                  </a:moveTo>
                  <a:lnTo>
                    <a:pt x="2393" y="284"/>
                  </a:lnTo>
                  <a:lnTo>
                    <a:pt x="2395" y="283"/>
                  </a:lnTo>
                  <a:lnTo>
                    <a:pt x="2423" y="283"/>
                  </a:lnTo>
                  <a:lnTo>
                    <a:pt x="2424" y="281"/>
                  </a:lnTo>
                  <a:lnTo>
                    <a:pt x="2425" y="279"/>
                  </a:lnTo>
                  <a:lnTo>
                    <a:pt x="2398" y="279"/>
                  </a:lnTo>
                  <a:lnTo>
                    <a:pt x="2398" y="278"/>
                  </a:lnTo>
                  <a:close/>
                  <a:moveTo>
                    <a:pt x="34" y="282"/>
                  </a:moveTo>
                  <a:lnTo>
                    <a:pt x="34" y="282"/>
                  </a:lnTo>
                  <a:lnTo>
                    <a:pt x="34" y="283"/>
                  </a:lnTo>
                  <a:lnTo>
                    <a:pt x="34" y="282"/>
                  </a:lnTo>
                  <a:close/>
                  <a:moveTo>
                    <a:pt x="29" y="277"/>
                  </a:moveTo>
                  <a:lnTo>
                    <a:pt x="30" y="279"/>
                  </a:lnTo>
                  <a:lnTo>
                    <a:pt x="30" y="278"/>
                  </a:lnTo>
                  <a:lnTo>
                    <a:pt x="29" y="277"/>
                  </a:lnTo>
                  <a:close/>
                  <a:moveTo>
                    <a:pt x="30" y="278"/>
                  </a:moveTo>
                  <a:lnTo>
                    <a:pt x="30" y="279"/>
                  </a:lnTo>
                  <a:lnTo>
                    <a:pt x="31" y="279"/>
                  </a:lnTo>
                  <a:lnTo>
                    <a:pt x="30" y="278"/>
                  </a:lnTo>
                  <a:close/>
                  <a:moveTo>
                    <a:pt x="2399" y="277"/>
                  </a:moveTo>
                  <a:lnTo>
                    <a:pt x="2398" y="278"/>
                  </a:lnTo>
                  <a:lnTo>
                    <a:pt x="2398" y="279"/>
                  </a:lnTo>
                  <a:lnTo>
                    <a:pt x="2399" y="277"/>
                  </a:lnTo>
                  <a:close/>
                  <a:moveTo>
                    <a:pt x="2425" y="277"/>
                  </a:moveTo>
                  <a:lnTo>
                    <a:pt x="2399" y="277"/>
                  </a:lnTo>
                  <a:lnTo>
                    <a:pt x="2398" y="279"/>
                  </a:lnTo>
                  <a:lnTo>
                    <a:pt x="2425" y="279"/>
                  </a:lnTo>
                  <a:lnTo>
                    <a:pt x="2425" y="277"/>
                  </a:lnTo>
                  <a:close/>
                  <a:moveTo>
                    <a:pt x="30" y="277"/>
                  </a:moveTo>
                  <a:lnTo>
                    <a:pt x="29" y="277"/>
                  </a:lnTo>
                  <a:lnTo>
                    <a:pt x="30" y="278"/>
                  </a:lnTo>
                  <a:lnTo>
                    <a:pt x="30" y="277"/>
                  </a:lnTo>
                  <a:close/>
                  <a:moveTo>
                    <a:pt x="2402" y="272"/>
                  </a:moveTo>
                  <a:lnTo>
                    <a:pt x="2398" y="278"/>
                  </a:lnTo>
                  <a:lnTo>
                    <a:pt x="2399" y="277"/>
                  </a:lnTo>
                  <a:lnTo>
                    <a:pt x="2425" y="277"/>
                  </a:lnTo>
                  <a:lnTo>
                    <a:pt x="2426" y="273"/>
                  </a:lnTo>
                  <a:lnTo>
                    <a:pt x="2401" y="273"/>
                  </a:lnTo>
                  <a:lnTo>
                    <a:pt x="2402" y="272"/>
                  </a:lnTo>
                  <a:close/>
                  <a:moveTo>
                    <a:pt x="26" y="270"/>
                  </a:moveTo>
                  <a:lnTo>
                    <a:pt x="27" y="273"/>
                  </a:lnTo>
                  <a:lnTo>
                    <a:pt x="27" y="272"/>
                  </a:lnTo>
                  <a:lnTo>
                    <a:pt x="26" y="270"/>
                  </a:lnTo>
                  <a:close/>
                  <a:moveTo>
                    <a:pt x="27" y="272"/>
                  </a:moveTo>
                  <a:lnTo>
                    <a:pt x="27" y="273"/>
                  </a:lnTo>
                  <a:lnTo>
                    <a:pt x="27" y="272"/>
                  </a:lnTo>
                  <a:close/>
                  <a:moveTo>
                    <a:pt x="2402" y="270"/>
                  </a:moveTo>
                  <a:lnTo>
                    <a:pt x="2402" y="272"/>
                  </a:lnTo>
                  <a:lnTo>
                    <a:pt x="2401" y="273"/>
                  </a:lnTo>
                  <a:lnTo>
                    <a:pt x="2402" y="270"/>
                  </a:lnTo>
                  <a:close/>
                  <a:moveTo>
                    <a:pt x="2427" y="270"/>
                  </a:moveTo>
                  <a:lnTo>
                    <a:pt x="2402" y="270"/>
                  </a:lnTo>
                  <a:lnTo>
                    <a:pt x="2401" y="273"/>
                  </a:lnTo>
                  <a:lnTo>
                    <a:pt x="2426" y="273"/>
                  </a:lnTo>
                  <a:lnTo>
                    <a:pt x="2427" y="270"/>
                  </a:lnTo>
                  <a:close/>
                  <a:moveTo>
                    <a:pt x="26" y="270"/>
                  </a:moveTo>
                  <a:lnTo>
                    <a:pt x="26" y="270"/>
                  </a:lnTo>
                  <a:lnTo>
                    <a:pt x="27" y="272"/>
                  </a:lnTo>
                  <a:lnTo>
                    <a:pt x="26" y="270"/>
                  </a:lnTo>
                  <a:close/>
                  <a:moveTo>
                    <a:pt x="2404" y="264"/>
                  </a:moveTo>
                  <a:lnTo>
                    <a:pt x="2402" y="272"/>
                  </a:lnTo>
                  <a:lnTo>
                    <a:pt x="2402" y="270"/>
                  </a:lnTo>
                  <a:lnTo>
                    <a:pt x="2427" y="270"/>
                  </a:lnTo>
                  <a:lnTo>
                    <a:pt x="2427" y="269"/>
                  </a:lnTo>
                  <a:lnTo>
                    <a:pt x="2428" y="266"/>
                  </a:lnTo>
                  <a:lnTo>
                    <a:pt x="2404" y="266"/>
                  </a:lnTo>
                  <a:lnTo>
                    <a:pt x="2404" y="264"/>
                  </a:lnTo>
                  <a:close/>
                  <a:moveTo>
                    <a:pt x="24" y="263"/>
                  </a:moveTo>
                  <a:lnTo>
                    <a:pt x="25" y="266"/>
                  </a:lnTo>
                  <a:lnTo>
                    <a:pt x="24" y="264"/>
                  </a:lnTo>
                  <a:lnTo>
                    <a:pt x="24" y="263"/>
                  </a:lnTo>
                  <a:close/>
                  <a:moveTo>
                    <a:pt x="24" y="264"/>
                  </a:moveTo>
                  <a:lnTo>
                    <a:pt x="25" y="266"/>
                  </a:lnTo>
                  <a:lnTo>
                    <a:pt x="24" y="264"/>
                  </a:lnTo>
                  <a:close/>
                  <a:moveTo>
                    <a:pt x="2404" y="263"/>
                  </a:moveTo>
                  <a:lnTo>
                    <a:pt x="2404" y="264"/>
                  </a:lnTo>
                  <a:lnTo>
                    <a:pt x="2404" y="266"/>
                  </a:lnTo>
                  <a:lnTo>
                    <a:pt x="2404" y="263"/>
                  </a:lnTo>
                  <a:close/>
                  <a:moveTo>
                    <a:pt x="2428" y="263"/>
                  </a:moveTo>
                  <a:lnTo>
                    <a:pt x="2404" y="263"/>
                  </a:lnTo>
                  <a:lnTo>
                    <a:pt x="2404" y="266"/>
                  </a:lnTo>
                  <a:lnTo>
                    <a:pt x="2428" y="266"/>
                  </a:lnTo>
                  <a:lnTo>
                    <a:pt x="2428" y="263"/>
                  </a:lnTo>
                  <a:close/>
                  <a:moveTo>
                    <a:pt x="24" y="263"/>
                  </a:moveTo>
                  <a:lnTo>
                    <a:pt x="24" y="263"/>
                  </a:lnTo>
                  <a:lnTo>
                    <a:pt x="24" y="264"/>
                  </a:lnTo>
                  <a:lnTo>
                    <a:pt x="24" y="263"/>
                  </a:lnTo>
                  <a:close/>
                  <a:moveTo>
                    <a:pt x="2429" y="61"/>
                  </a:moveTo>
                  <a:lnTo>
                    <a:pt x="2405" y="61"/>
                  </a:lnTo>
                  <a:lnTo>
                    <a:pt x="2405" y="257"/>
                  </a:lnTo>
                  <a:lnTo>
                    <a:pt x="2404" y="258"/>
                  </a:lnTo>
                  <a:lnTo>
                    <a:pt x="2404" y="264"/>
                  </a:lnTo>
                  <a:lnTo>
                    <a:pt x="2404" y="263"/>
                  </a:lnTo>
                  <a:lnTo>
                    <a:pt x="2428" y="263"/>
                  </a:lnTo>
                  <a:lnTo>
                    <a:pt x="2429" y="258"/>
                  </a:lnTo>
                  <a:lnTo>
                    <a:pt x="2429" y="61"/>
                  </a:lnTo>
                  <a:close/>
                  <a:moveTo>
                    <a:pt x="24" y="256"/>
                  </a:moveTo>
                  <a:lnTo>
                    <a:pt x="24" y="257"/>
                  </a:lnTo>
                  <a:lnTo>
                    <a:pt x="24" y="256"/>
                  </a:lnTo>
                  <a:close/>
                  <a:moveTo>
                    <a:pt x="2405" y="256"/>
                  </a:moveTo>
                  <a:lnTo>
                    <a:pt x="2404" y="257"/>
                  </a:lnTo>
                  <a:lnTo>
                    <a:pt x="2405" y="257"/>
                  </a:lnTo>
                  <a:lnTo>
                    <a:pt x="2405" y="256"/>
                  </a:lnTo>
                  <a:close/>
                  <a:moveTo>
                    <a:pt x="24" y="61"/>
                  </a:moveTo>
                  <a:lnTo>
                    <a:pt x="24" y="61"/>
                  </a:lnTo>
                  <a:lnTo>
                    <a:pt x="24" y="62"/>
                  </a:lnTo>
                  <a:lnTo>
                    <a:pt x="24" y="61"/>
                  </a:lnTo>
                  <a:close/>
                  <a:moveTo>
                    <a:pt x="2428" y="52"/>
                  </a:moveTo>
                  <a:lnTo>
                    <a:pt x="2404" y="52"/>
                  </a:lnTo>
                  <a:lnTo>
                    <a:pt x="2404" y="55"/>
                  </a:lnTo>
                  <a:lnTo>
                    <a:pt x="2405" y="62"/>
                  </a:lnTo>
                  <a:lnTo>
                    <a:pt x="2405" y="61"/>
                  </a:lnTo>
                  <a:lnTo>
                    <a:pt x="2429" y="61"/>
                  </a:lnTo>
                  <a:lnTo>
                    <a:pt x="2428" y="55"/>
                  </a:lnTo>
                  <a:lnTo>
                    <a:pt x="2404" y="55"/>
                  </a:lnTo>
                  <a:lnTo>
                    <a:pt x="2404" y="54"/>
                  </a:lnTo>
                  <a:lnTo>
                    <a:pt x="2428" y="54"/>
                  </a:lnTo>
                  <a:lnTo>
                    <a:pt x="2428" y="52"/>
                  </a:lnTo>
                  <a:close/>
                  <a:moveTo>
                    <a:pt x="25" y="52"/>
                  </a:moveTo>
                  <a:lnTo>
                    <a:pt x="24" y="55"/>
                  </a:lnTo>
                  <a:lnTo>
                    <a:pt x="24" y="54"/>
                  </a:lnTo>
                  <a:lnTo>
                    <a:pt x="25" y="52"/>
                  </a:lnTo>
                  <a:close/>
                  <a:moveTo>
                    <a:pt x="24" y="54"/>
                  </a:moveTo>
                  <a:lnTo>
                    <a:pt x="24" y="55"/>
                  </a:lnTo>
                  <a:lnTo>
                    <a:pt x="24" y="54"/>
                  </a:lnTo>
                  <a:close/>
                  <a:moveTo>
                    <a:pt x="2404" y="52"/>
                  </a:moveTo>
                  <a:lnTo>
                    <a:pt x="2404" y="54"/>
                  </a:lnTo>
                  <a:lnTo>
                    <a:pt x="2404" y="55"/>
                  </a:lnTo>
                  <a:lnTo>
                    <a:pt x="2404" y="52"/>
                  </a:lnTo>
                  <a:close/>
                  <a:moveTo>
                    <a:pt x="25" y="52"/>
                  </a:moveTo>
                  <a:lnTo>
                    <a:pt x="25" y="52"/>
                  </a:lnTo>
                  <a:lnTo>
                    <a:pt x="24" y="54"/>
                  </a:lnTo>
                  <a:lnTo>
                    <a:pt x="25" y="52"/>
                  </a:lnTo>
                  <a:close/>
                  <a:moveTo>
                    <a:pt x="2402" y="47"/>
                  </a:moveTo>
                  <a:lnTo>
                    <a:pt x="2404" y="54"/>
                  </a:lnTo>
                  <a:lnTo>
                    <a:pt x="2404" y="52"/>
                  </a:lnTo>
                  <a:lnTo>
                    <a:pt x="2428" y="52"/>
                  </a:lnTo>
                  <a:lnTo>
                    <a:pt x="2427" y="49"/>
                  </a:lnTo>
                  <a:lnTo>
                    <a:pt x="2427" y="48"/>
                  </a:lnTo>
                  <a:lnTo>
                    <a:pt x="2402" y="48"/>
                  </a:lnTo>
                  <a:lnTo>
                    <a:pt x="2402" y="47"/>
                  </a:lnTo>
                  <a:close/>
                  <a:moveTo>
                    <a:pt x="27" y="45"/>
                  </a:moveTo>
                  <a:lnTo>
                    <a:pt x="26" y="48"/>
                  </a:lnTo>
                  <a:lnTo>
                    <a:pt x="27" y="47"/>
                  </a:lnTo>
                  <a:lnTo>
                    <a:pt x="27" y="45"/>
                  </a:lnTo>
                  <a:close/>
                  <a:moveTo>
                    <a:pt x="27" y="47"/>
                  </a:moveTo>
                  <a:lnTo>
                    <a:pt x="26" y="48"/>
                  </a:lnTo>
                  <a:lnTo>
                    <a:pt x="27" y="47"/>
                  </a:lnTo>
                  <a:close/>
                  <a:moveTo>
                    <a:pt x="2401" y="45"/>
                  </a:moveTo>
                  <a:lnTo>
                    <a:pt x="2402" y="47"/>
                  </a:lnTo>
                  <a:lnTo>
                    <a:pt x="2402" y="48"/>
                  </a:lnTo>
                  <a:lnTo>
                    <a:pt x="2401" y="45"/>
                  </a:lnTo>
                  <a:close/>
                  <a:moveTo>
                    <a:pt x="2426" y="45"/>
                  </a:moveTo>
                  <a:lnTo>
                    <a:pt x="2401" y="45"/>
                  </a:lnTo>
                  <a:lnTo>
                    <a:pt x="2402" y="48"/>
                  </a:lnTo>
                  <a:lnTo>
                    <a:pt x="2427" y="48"/>
                  </a:lnTo>
                  <a:lnTo>
                    <a:pt x="2426" y="45"/>
                  </a:lnTo>
                  <a:close/>
                  <a:moveTo>
                    <a:pt x="27" y="45"/>
                  </a:moveTo>
                  <a:lnTo>
                    <a:pt x="27" y="45"/>
                  </a:lnTo>
                  <a:lnTo>
                    <a:pt x="27" y="47"/>
                  </a:lnTo>
                  <a:lnTo>
                    <a:pt x="27" y="45"/>
                  </a:lnTo>
                  <a:close/>
                  <a:moveTo>
                    <a:pt x="2424" y="39"/>
                  </a:moveTo>
                  <a:lnTo>
                    <a:pt x="2398" y="39"/>
                  </a:lnTo>
                  <a:lnTo>
                    <a:pt x="2399" y="41"/>
                  </a:lnTo>
                  <a:lnTo>
                    <a:pt x="2402" y="47"/>
                  </a:lnTo>
                  <a:lnTo>
                    <a:pt x="2401" y="45"/>
                  </a:lnTo>
                  <a:lnTo>
                    <a:pt x="2426" y="45"/>
                  </a:lnTo>
                  <a:lnTo>
                    <a:pt x="2424" y="39"/>
                  </a:lnTo>
                  <a:close/>
                  <a:moveTo>
                    <a:pt x="2399" y="41"/>
                  </a:moveTo>
                  <a:lnTo>
                    <a:pt x="2399" y="41"/>
                  </a:lnTo>
                  <a:close/>
                  <a:moveTo>
                    <a:pt x="2398" y="39"/>
                  </a:moveTo>
                  <a:lnTo>
                    <a:pt x="2399" y="41"/>
                  </a:lnTo>
                  <a:lnTo>
                    <a:pt x="2398" y="39"/>
                  </a:lnTo>
                  <a:close/>
                  <a:moveTo>
                    <a:pt x="30" y="39"/>
                  </a:moveTo>
                  <a:lnTo>
                    <a:pt x="29" y="41"/>
                  </a:lnTo>
                  <a:lnTo>
                    <a:pt x="30" y="41"/>
                  </a:lnTo>
                  <a:lnTo>
                    <a:pt x="30" y="39"/>
                  </a:lnTo>
                  <a:close/>
                  <a:moveTo>
                    <a:pt x="30" y="41"/>
                  </a:moveTo>
                  <a:lnTo>
                    <a:pt x="29" y="41"/>
                  </a:lnTo>
                  <a:lnTo>
                    <a:pt x="30" y="41"/>
                  </a:lnTo>
                  <a:close/>
                  <a:moveTo>
                    <a:pt x="2394" y="35"/>
                  </a:moveTo>
                  <a:lnTo>
                    <a:pt x="2399" y="41"/>
                  </a:lnTo>
                  <a:lnTo>
                    <a:pt x="2398" y="39"/>
                  </a:lnTo>
                  <a:lnTo>
                    <a:pt x="2424" y="39"/>
                  </a:lnTo>
                  <a:lnTo>
                    <a:pt x="2424" y="37"/>
                  </a:lnTo>
                  <a:lnTo>
                    <a:pt x="2423" y="36"/>
                  </a:lnTo>
                  <a:lnTo>
                    <a:pt x="2395" y="36"/>
                  </a:lnTo>
                  <a:lnTo>
                    <a:pt x="2394" y="35"/>
                  </a:lnTo>
                  <a:close/>
                  <a:moveTo>
                    <a:pt x="31" y="39"/>
                  </a:moveTo>
                  <a:lnTo>
                    <a:pt x="30" y="39"/>
                  </a:lnTo>
                  <a:lnTo>
                    <a:pt x="30" y="41"/>
                  </a:lnTo>
                  <a:lnTo>
                    <a:pt x="31" y="39"/>
                  </a:lnTo>
                  <a:close/>
                  <a:moveTo>
                    <a:pt x="35" y="34"/>
                  </a:moveTo>
                  <a:lnTo>
                    <a:pt x="33" y="36"/>
                  </a:lnTo>
                  <a:lnTo>
                    <a:pt x="35" y="35"/>
                  </a:lnTo>
                  <a:lnTo>
                    <a:pt x="35" y="34"/>
                  </a:lnTo>
                  <a:close/>
                  <a:moveTo>
                    <a:pt x="35" y="35"/>
                  </a:moveTo>
                  <a:lnTo>
                    <a:pt x="33" y="36"/>
                  </a:lnTo>
                  <a:lnTo>
                    <a:pt x="34" y="36"/>
                  </a:lnTo>
                  <a:lnTo>
                    <a:pt x="35" y="35"/>
                  </a:lnTo>
                  <a:close/>
                  <a:moveTo>
                    <a:pt x="2393" y="34"/>
                  </a:moveTo>
                  <a:lnTo>
                    <a:pt x="2394" y="35"/>
                  </a:lnTo>
                  <a:lnTo>
                    <a:pt x="2395" y="36"/>
                  </a:lnTo>
                  <a:lnTo>
                    <a:pt x="2393" y="34"/>
                  </a:lnTo>
                  <a:close/>
                  <a:moveTo>
                    <a:pt x="2422" y="34"/>
                  </a:moveTo>
                  <a:lnTo>
                    <a:pt x="2393" y="34"/>
                  </a:lnTo>
                  <a:lnTo>
                    <a:pt x="2395" y="36"/>
                  </a:lnTo>
                  <a:lnTo>
                    <a:pt x="2423" y="36"/>
                  </a:lnTo>
                  <a:lnTo>
                    <a:pt x="2422" y="34"/>
                  </a:lnTo>
                  <a:close/>
                  <a:moveTo>
                    <a:pt x="2388" y="30"/>
                  </a:moveTo>
                  <a:lnTo>
                    <a:pt x="2394" y="35"/>
                  </a:lnTo>
                  <a:lnTo>
                    <a:pt x="2393" y="34"/>
                  </a:lnTo>
                  <a:lnTo>
                    <a:pt x="2422" y="34"/>
                  </a:lnTo>
                  <a:lnTo>
                    <a:pt x="2420" y="31"/>
                  </a:lnTo>
                  <a:lnTo>
                    <a:pt x="2389" y="31"/>
                  </a:lnTo>
                  <a:lnTo>
                    <a:pt x="2388" y="30"/>
                  </a:lnTo>
                  <a:close/>
                  <a:moveTo>
                    <a:pt x="36" y="34"/>
                  </a:moveTo>
                  <a:lnTo>
                    <a:pt x="35" y="34"/>
                  </a:lnTo>
                  <a:lnTo>
                    <a:pt x="35" y="35"/>
                  </a:lnTo>
                  <a:lnTo>
                    <a:pt x="36" y="34"/>
                  </a:lnTo>
                  <a:close/>
                  <a:moveTo>
                    <a:pt x="41" y="30"/>
                  </a:moveTo>
                  <a:lnTo>
                    <a:pt x="39" y="31"/>
                  </a:lnTo>
                  <a:lnTo>
                    <a:pt x="40" y="30"/>
                  </a:lnTo>
                  <a:lnTo>
                    <a:pt x="41" y="30"/>
                  </a:lnTo>
                  <a:close/>
                  <a:moveTo>
                    <a:pt x="40" y="30"/>
                  </a:moveTo>
                  <a:lnTo>
                    <a:pt x="39" y="31"/>
                  </a:lnTo>
                  <a:lnTo>
                    <a:pt x="40" y="30"/>
                  </a:lnTo>
                  <a:close/>
                  <a:moveTo>
                    <a:pt x="2387" y="30"/>
                  </a:moveTo>
                  <a:lnTo>
                    <a:pt x="2388" y="30"/>
                  </a:lnTo>
                  <a:lnTo>
                    <a:pt x="2389" y="31"/>
                  </a:lnTo>
                  <a:lnTo>
                    <a:pt x="2387" y="30"/>
                  </a:lnTo>
                  <a:close/>
                  <a:moveTo>
                    <a:pt x="2420" y="30"/>
                  </a:moveTo>
                  <a:lnTo>
                    <a:pt x="2387" y="30"/>
                  </a:lnTo>
                  <a:lnTo>
                    <a:pt x="2389" y="31"/>
                  </a:lnTo>
                  <a:lnTo>
                    <a:pt x="2420" y="31"/>
                  </a:lnTo>
                  <a:lnTo>
                    <a:pt x="2420" y="30"/>
                  </a:lnTo>
                  <a:close/>
                  <a:moveTo>
                    <a:pt x="41" y="30"/>
                  </a:moveTo>
                  <a:lnTo>
                    <a:pt x="41" y="30"/>
                  </a:lnTo>
                  <a:lnTo>
                    <a:pt x="40" y="30"/>
                  </a:lnTo>
                  <a:lnTo>
                    <a:pt x="41" y="30"/>
                  </a:lnTo>
                  <a:close/>
                  <a:moveTo>
                    <a:pt x="2382" y="27"/>
                  </a:moveTo>
                  <a:lnTo>
                    <a:pt x="2388" y="30"/>
                  </a:lnTo>
                  <a:lnTo>
                    <a:pt x="2387" y="30"/>
                  </a:lnTo>
                  <a:lnTo>
                    <a:pt x="2420" y="30"/>
                  </a:lnTo>
                  <a:lnTo>
                    <a:pt x="2418" y="27"/>
                  </a:lnTo>
                  <a:lnTo>
                    <a:pt x="2383" y="27"/>
                  </a:lnTo>
                  <a:lnTo>
                    <a:pt x="2382" y="27"/>
                  </a:lnTo>
                  <a:close/>
                  <a:moveTo>
                    <a:pt x="47" y="26"/>
                  </a:moveTo>
                  <a:lnTo>
                    <a:pt x="45" y="27"/>
                  </a:lnTo>
                  <a:lnTo>
                    <a:pt x="46" y="27"/>
                  </a:lnTo>
                  <a:lnTo>
                    <a:pt x="47" y="26"/>
                  </a:lnTo>
                  <a:close/>
                  <a:moveTo>
                    <a:pt x="46" y="27"/>
                  </a:moveTo>
                  <a:lnTo>
                    <a:pt x="45" y="27"/>
                  </a:lnTo>
                  <a:lnTo>
                    <a:pt x="46" y="27"/>
                  </a:lnTo>
                  <a:close/>
                  <a:moveTo>
                    <a:pt x="2381" y="26"/>
                  </a:moveTo>
                  <a:lnTo>
                    <a:pt x="2382" y="27"/>
                  </a:lnTo>
                  <a:lnTo>
                    <a:pt x="2383" y="27"/>
                  </a:lnTo>
                  <a:lnTo>
                    <a:pt x="2381" y="26"/>
                  </a:lnTo>
                  <a:close/>
                  <a:moveTo>
                    <a:pt x="2418" y="26"/>
                  </a:moveTo>
                  <a:lnTo>
                    <a:pt x="2381" y="26"/>
                  </a:lnTo>
                  <a:lnTo>
                    <a:pt x="2383" y="27"/>
                  </a:lnTo>
                  <a:lnTo>
                    <a:pt x="2418" y="27"/>
                  </a:lnTo>
                  <a:lnTo>
                    <a:pt x="2418" y="26"/>
                  </a:lnTo>
                  <a:close/>
                  <a:moveTo>
                    <a:pt x="48" y="26"/>
                  </a:moveTo>
                  <a:lnTo>
                    <a:pt x="47" y="26"/>
                  </a:lnTo>
                  <a:lnTo>
                    <a:pt x="46" y="27"/>
                  </a:lnTo>
                  <a:lnTo>
                    <a:pt x="48" y="26"/>
                  </a:lnTo>
                  <a:close/>
                  <a:moveTo>
                    <a:pt x="2375" y="25"/>
                  </a:moveTo>
                  <a:lnTo>
                    <a:pt x="2382" y="27"/>
                  </a:lnTo>
                  <a:lnTo>
                    <a:pt x="2381" y="26"/>
                  </a:lnTo>
                  <a:lnTo>
                    <a:pt x="2418" y="26"/>
                  </a:lnTo>
                  <a:lnTo>
                    <a:pt x="2417" y="25"/>
                  </a:lnTo>
                  <a:lnTo>
                    <a:pt x="2376" y="25"/>
                  </a:lnTo>
                  <a:lnTo>
                    <a:pt x="2375" y="25"/>
                  </a:lnTo>
                  <a:close/>
                  <a:moveTo>
                    <a:pt x="54" y="25"/>
                  </a:moveTo>
                  <a:lnTo>
                    <a:pt x="52" y="25"/>
                  </a:lnTo>
                  <a:lnTo>
                    <a:pt x="53" y="25"/>
                  </a:lnTo>
                  <a:lnTo>
                    <a:pt x="54" y="25"/>
                  </a:lnTo>
                  <a:close/>
                  <a:moveTo>
                    <a:pt x="53" y="25"/>
                  </a:moveTo>
                  <a:lnTo>
                    <a:pt x="52" y="25"/>
                  </a:lnTo>
                  <a:lnTo>
                    <a:pt x="53" y="25"/>
                  </a:lnTo>
                  <a:close/>
                  <a:moveTo>
                    <a:pt x="2374" y="25"/>
                  </a:moveTo>
                  <a:lnTo>
                    <a:pt x="2375" y="25"/>
                  </a:lnTo>
                  <a:lnTo>
                    <a:pt x="2376" y="25"/>
                  </a:lnTo>
                  <a:lnTo>
                    <a:pt x="2374" y="25"/>
                  </a:lnTo>
                  <a:close/>
                  <a:moveTo>
                    <a:pt x="2416" y="25"/>
                  </a:moveTo>
                  <a:lnTo>
                    <a:pt x="2374" y="25"/>
                  </a:lnTo>
                  <a:lnTo>
                    <a:pt x="2376" y="25"/>
                  </a:lnTo>
                  <a:lnTo>
                    <a:pt x="2417" y="25"/>
                  </a:lnTo>
                  <a:lnTo>
                    <a:pt x="2416" y="25"/>
                  </a:lnTo>
                  <a:close/>
                  <a:moveTo>
                    <a:pt x="57" y="25"/>
                  </a:moveTo>
                  <a:lnTo>
                    <a:pt x="54" y="25"/>
                  </a:lnTo>
                  <a:lnTo>
                    <a:pt x="53" y="25"/>
                  </a:lnTo>
                  <a:lnTo>
                    <a:pt x="57" y="25"/>
                  </a:lnTo>
                  <a:close/>
                  <a:moveTo>
                    <a:pt x="2416" y="24"/>
                  </a:moveTo>
                  <a:lnTo>
                    <a:pt x="2366" y="24"/>
                  </a:lnTo>
                  <a:lnTo>
                    <a:pt x="2375" y="25"/>
                  </a:lnTo>
                  <a:lnTo>
                    <a:pt x="2374" y="25"/>
                  </a:lnTo>
                  <a:lnTo>
                    <a:pt x="2416" y="25"/>
                  </a:lnTo>
                  <a:lnTo>
                    <a:pt x="2416" y="24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cxnSp>
          <p:nvCxnSpPr>
            <p:cNvPr id="49" name="Line 12">
              <a:extLst>
                <a:ext uri="{FF2B5EF4-FFF2-40B4-BE49-F238E27FC236}">
                  <a16:creationId xmlns:a16="http://schemas.microsoft.com/office/drawing/2014/main" id="{4399D29A-9196-47F6-BF06-B88CFF82A97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60" y="323"/>
              <a:ext cx="0" cy="5862"/>
            </a:xfrm>
            <a:prstGeom prst="line">
              <a:avLst/>
            </a:prstGeom>
            <a:noFill/>
            <a:ln w="20330">
              <a:solidFill>
                <a:srgbClr val="7E7E7E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E3F21E95-30B3-4F88-BC55-5912DA46D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3" y="6217"/>
              <a:ext cx="33" cy="9"/>
            </a:xfrm>
            <a:prstGeom prst="rect">
              <a:avLst/>
            </a:prstGeom>
            <a:solidFill>
              <a:srgbClr val="7E7E7E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51" name="Text Box 10">
              <a:extLst>
                <a:ext uri="{FF2B5EF4-FFF2-40B4-BE49-F238E27FC236}">
                  <a16:creationId xmlns:a16="http://schemas.microsoft.com/office/drawing/2014/main" id="{BA9EDB22-2A42-447A-AE62-BA2F6058C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7" y="34"/>
              <a:ext cx="39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PUA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52" name="Text Box 9">
              <a:extLst>
                <a:ext uri="{FF2B5EF4-FFF2-40B4-BE49-F238E27FC236}">
                  <a16:creationId xmlns:a16="http://schemas.microsoft.com/office/drawing/2014/main" id="{02668731-0B63-4D85-9E5C-C4B6A72EB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9" y="34"/>
              <a:ext cx="41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UVM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53" name="Text Box 8">
              <a:extLst>
                <a:ext uri="{FF2B5EF4-FFF2-40B4-BE49-F238E27FC236}">
                  <a16:creationId xmlns:a16="http://schemas.microsoft.com/office/drawing/2014/main" id="{66DD1DC8-AA07-4A8D-ADC7-9EE65CE0D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9" y="34"/>
              <a:ext cx="185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Domicilio</a:t>
              </a:r>
              <a:r>
                <a:rPr lang="it-IT" sz="850" b="1" spc="70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utente</a:t>
              </a:r>
              <a:r>
                <a:rPr lang="it-IT" sz="850" b="1" spc="105">
                  <a:effectLst/>
                  <a:latin typeface="Arial" panose="020B0604020202020204" pitchFamily="34" charset="0"/>
                  <a:ea typeface="Arial MT"/>
                  <a:cs typeface="Arial MT"/>
                </a:rPr>
                <a:t> </a:t>
              </a: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(ADI)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54" name="Text Box 7">
              <a:extLst>
                <a:ext uri="{FF2B5EF4-FFF2-40B4-BE49-F238E27FC236}">
                  <a16:creationId xmlns:a16="http://schemas.microsoft.com/office/drawing/2014/main" id="{76F464BE-930B-4B0C-A0F0-9CF33B781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6" y="34"/>
              <a:ext cx="39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RSA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55" name="Text Box 6">
              <a:extLst>
                <a:ext uri="{FF2B5EF4-FFF2-40B4-BE49-F238E27FC236}">
                  <a16:creationId xmlns:a16="http://schemas.microsoft.com/office/drawing/2014/main" id="{82D86CF9-A7E4-46BC-9D1C-8FDED3FD0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6" y="34"/>
              <a:ext cx="815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it-IT" sz="850" b="1">
                  <a:effectLst/>
                  <a:latin typeface="Arial" panose="020B0604020202020204" pitchFamily="34" charset="0"/>
                  <a:ea typeface="Arial MT"/>
                  <a:cs typeface="Arial MT"/>
                </a:rPr>
                <a:t>Ospedale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56" name="Text Box 5">
              <a:extLst>
                <a:ext uri="{FF2B5EF4-FFF2-40B4-BE49-F238E27FC236}">
                  <a16:creationId xmlns:a16="http://schemas.microsoft.com/office/drawing/2014/main" id="{BB4F8BA6-534B-438A-A80F-D29DFB9AE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4" y="502"/>
              <a:ext cx="18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14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57" name="Text Box 4">
              <a:extLst>
                <a:ext uri="{FF2B5EF4-FFF2-40B4-BE49-F238E27FC236}">
                  <a16:creationId xmlns:a16="http://schemas.microsoft.com/office/drawing/2014/main" id="{C1470CFA-5B1F-403E-A9D0-22232E1F3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6" y="1165"/>
              <a:ext cx="1535" cy="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R="11430" algn="ctr">
                <a:lnSpc>
                  <a:spcPts val="8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Erogazione</a:t>
              </a:r>
              <a:r>
                <a:rPr lang="it-IT" sz="700" spc="40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cure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Aft>
                  <a:spcPts val="0"/>
                </a:spcAft>
              </a:pPr>
              <a:r>
                <a:rPr lang="it-IT" sz="80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Bef>
                  <a:spcPts val="55"/>
                </a:spcBef>
                <a:spcAft>
                  <a:spcPts val="0"/>
                </a:spcAft>
              </a:pPr>
              <a:r>
                <a:rPr lang="it-IT" sz="85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 marR="11430" algn="ctr">
                <a:lnSpc>
                  <a:spcPct val="106000"/>
                </a:lnSpc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Monitoraggio</a:t>
              </a:r>
              <a:r>
                <a:rPr lang="it-IT" sz="70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condizioni</a:t>
              </a:r>
              <a:r>
                <a:rPr lang="it-IT" sz="70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cliniche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58" name="Text Box 3">
              <a:extLst>
                <a:ext uri="{FF2B5EF4-FFF2-40B4-BE49-F238E27FC236}">
                  <a16:creationId xmlns:a16="http://schemas.microsoft.com/office/drawing/2014/main" id="{29245E81-19C6-43A3-A9CB-655F59BC8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9" y="2536"/>
              <a:ext cx="879" cy="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marL="301625" marR="11430" indent="-302260">
                <a:lnSpc>
                  <a:spcPct val="92000"/>
                </a:lnSpc>
                <a:spcBef>
                  <a:spcPts val="40"/>
                </a:spcBef>
                <a:spcAft>
                  <a:spcPts val="0"/>
                </a:spcAft>
                <a:tabLst>
                  <a:tab pos="327025" algn="l"/>
                </a:tabLs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Si		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Il</a:t>
              </a:r>
              <a:r>
                <a:rPr lang="it-IT" sz="550" spc="1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pz</a:t>
              </a:r>
              <a:r>
                <a:rPr lang="it-IT" sz="55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è</a:t>
              </a:r>
              <a:r>
                <a:rPr lang="it-IT" sz="550" spc="5"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550">
                  <a:effectLst/>
                  <a:latin typeface="Arial MT"/>
                  <a:ea typeface="Arial MT"/>
                  <a:cs typeface="Arial MT"/>
                </a:rPr>
                <a:t>stabile?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Aft>
                  <a:spcPts val="0"/>
                </a:spcAft>
              </a:pPr>
              <a:r>
                <a:rPr lang="it-IT" sz="60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 marL="227330" marR="185420" algn="ctr">
                <a:spcBef>
                  <a:spcPts val="515"/>
                </a:spcBef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No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>
                <a:spcBef>
                  <a:spcPts val="45"/>
                </a:spcBef>
                <a:spcAft>
                  <a:spcPts val="0"/>
                </a:spcAft>
              </a:pPr>
              <a:r>
                <a:rPr lang="it-IT" sz="850">
                  <a:effectLst/>
                  <a:latin typeface="Arial MT"/>
                  <a:ea typeface="Arial MT"/>
                  <a:cs typeface="Arial MT"/>
                </a:rPr>
                <a:t> 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  <a:p>
              <a:pPr marL="370840">
                <a:spcAft>
                  <a:spcPts val="0"/>
                </a:spcAft>
              </a:pPr>
              <a:r>
                <a:rPr lang="it-IT" sz="700">
                  <a:effectLst/>
                  <a:latin typeface="Arial MT"/>
                  <a:ea typeface="Arial MT"/>
                  <a:cs typeface="Arial MT"/>
                </a:rPr>
                <a:t>15</a:t>
              </a:r>
              <a:endParaRPr lang="it-IT" sz="1100">
                <a:effectLst/>
                <a:latin typeface="Arial MT"/>
                <a:ea typeface="Arial MT"/>
                <a:cs typeface="Arial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26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554591" y="313800"/>
            <a:ext cx="8578899" cy="1143000"/>
          </a:xfrm>
        </p:spPr>
        <p:txBody>
          <a:bodyPr>
            <a:normAutofit/>
          </a:bodyPr>
          <a:lstStyle/>
          <a:p>
            <a:r>
              <a:rPr lang="it-IT" sz="4000" dirty="0"/>
              <a:t>PDTA Scompenso Cardiaco (SC): obiettivi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BE7E37C7-46F9-4AB2-8384-32B07837E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7182973"/>
              </p:ext>
            </p:extLst>
          </p:nvPr>
        </p:nvGraphicFramePr>
        <p:xfrm>
          <a:off x="1270659" y="1557213"/>
          <a:ext cx="9500259" cy="4986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3824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3823" y="810747"/>
            <a:ext cx="6110953" cy="465501"/>
          </a:xfrm>
          <a:prstGeom prst="rect">
            <a:avLst/>
          </a:prstGeom>
        </p:spPr>
        <p:txBody>
          <a:bodyPr vert="horz" wrap="square" lIns="0" tIns="16118" rIns="0" bIns="0" rtlCol="0" anchor="ctr">
            <a:spAutoFit/>
          </a:bodyPr>
          <a:lstStyle/>
          <a:p>
            <a:pPr marL="16118">
              <a:lnSpc>
                <a:spcPct val="100000"/>
              </a:lnSpc>
              <a:spcBef>
                <a:spcPts val="127"/>
              </a:spcBef>
            </a:pPr>
            <a:r>
              <a:rPr sz="2919" dirty="0">
                <a:solidFill>
                  <a:srgbClr val="231F20"/>
                </a:solidFill>
              </a:rPr>
              <a:t>Trattamento dello scompenso cardiaco</a:t>
            </a:r>
            <a:endParaRPr sz="2919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99839" y="1802244"/>
          <a:ext cx="6936975" cy="748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6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4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6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1246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300" b="1" spc="-6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Raccomandazioni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T="50770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D7CF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300" b="1" spc="-5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Classe</a:t>
                      </a:r>
                      <a:r>
                        <a:rPr sz="1000" b="1" spc="-75" baseline="35353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1000" baseline="35353">
                        <a:latin typeface="Tahoma"/>
                        <a:cs typeface="Tahoma"/>
                      </a:endParaRPr>
                    </a:p>
                  </a:txBody>
                  <a:tcPr marL="0" marR="0" marT="50770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D7CF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300" b="1" spc="-3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Livello</a:t>
                      </a:r>
                      <a:r>
                        <a:rPr sz="1000" b="1" spc="-44" baseline="35353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1000" baseline="35353">
                        <a:latin typeface="Tahoma"/>
                        <a:cs typeface="Tahoma"/>
                      </a:endParaRPr>
                    </a:p>
                  </a:txBody>
                  <a:tcPr marL="0" marR="0" marT="50770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D7C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marR="523240">
                        <a:lnSpc>
                          <a:spcPts val="950"/>
                        </a:lnSpc>
                        <a:spcBef>
                          <a:spcPts val="480"/>
                        </a:spcBef>
                      </a:pP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terapia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diuretica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è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raccomandata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nei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pazienti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congesti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HFprEF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per </a:t>
                      </a:r>
                      <a:r>
                        <a:rPr sz="1100" spc="-26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allevia</a:t>
                      </a:r>
                      <a:r>
                        <a:rPr sz="1100" spc="-1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si</a:t>
                      </a:r>
                      <a:r>
                        <a:rPr sz="1100" spc="-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-1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omi/se</a:t>
                      </a:r>
                      <a:r>
                        <a:rPr sz="1100" spc="-1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ni.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77364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81393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72BF4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C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81393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BAC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73823" y="1159721"/>
            <a:ext cx="10146232" cy="1214552"/>
          </a:xfrm>
          <a:prstGeom prst="rect">
            <a:avLst/>
          </a:prstGeom>
        </p:spPr>
        <p:txBody>
          <a:bodyPr vert="horz" wrap="square" lIns="0" tIns="16118" rIns="0" bIns="0" rtlCol="0">
            <a:spAutoFit/>
          </a:bodyPr>
          <a:lstStyle/>
          <a:p>
            <a:pPr marL="16118">
              <a:spcBef>
                <a:spcPts val="127"/>
              </a:spcBef>
            </a:pPr>
            <a:r>
              <a:rPr sz="2919" b="1" dirty="0">
                <a:solidFill>
                  <a:srgbClr val="231F20"/>
                </a:solidFill>
                <a:latin typeface="Tahoma"/>
                <a:cs typeface="Tahoma"/>
              </a:rPr>
              <a:t>a frazione d’eiezione conservata o lievemente ridotta</a:t>
            </a:r>
            <a:endParaRPr sz="2919" dirty="0">
              <a:latin typeface="Tahoma"/>
              <a:cs typeface="Tahoma"/>
            </a:endParaRPr>
          </a:p>
          <a:p>
            <a:pPr marL="192605">
              <a:spcBef>
                <a:spcPts val="3128"/>
              </a:spcBef>
            </a:pPr>
            <a:r>
              <a:rPr sz="2284" b="1" dirty="0">
                <a:solidFill>
                  <a:srgbClr val="231F20"/>
                </a:solidFill>
                <a:latin typeface="Tahoma"/>
                <a:cs typeface="Tahoma"/>
              </a:rPr>
              <a:t>HFpEF</a:t>
            </a:r>
            <a:endParaRPr sz="2284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8026" y="3956630"/>
            <a:ext cx="1219840" cy="367782"/>
          </a:xfrm>
          <a:prstGeom prst="rect">
            <a:avLst/>
          </a:prstGeom>
        </p:spPr>
        <p:txBody>
          <a:bodyPr vert="horz" wrap="square" lIns="0" tIns="16118" rIns="0" bIns="0" rtlCol="0">
            <a:spAutoFit/>
          </a:bodyPr>
          <a:lstStyle/>
          <a:p>
            <a:pPr marL="16118">
              <a:spcBef>
                <a:spcPts val="127"/>
              </a:spcBef>
            </a:pPr>
            <a:r>
              <a:rPr sz="2284" b="1" dirty="0">
                <a:solidFill>
                  <a:srgbClr val="231F20"/>
                </a:solidFill>
                <a:latin typeface="Tahoma"/>
                <a:cs typeface="Tahoma"/>
              </a:rPr>
              <a:t>HFmrHF</a:t>
            </a:r>
            <a:endParaRPr sz="2284" dirty="0">
              <a:latin typeface="Tahoma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20599" y="2709140"/>
          <a:ext cx="7013535" cy="2834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6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3975">
                      <a:solidFill>
                        <a:srgbClr val="12468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15"/>
                        </a:spcBef>
                        <a:tabLst>
                          <a:tab pos="4116704" algn="l"/>
                          <a:tab pos="4697730" algn="l"/>
                        </a:tabLst>
                      </a:pPr>
                      <a:r>
                        <a:rPr sz="1300" b="1" spc="-6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Raccomandazioni	</a:t>
                      </a:r>
                      <a:r>
                        <a:rPr sz="1300" b="1" spc="-5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Classe</a:t>
                      </a:r>
                      <a:r>
                        <a:rPr sz="1000" b="1" spc="-75" baseline="35353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a	</a:t>
                      </a:r>
                      <a:r>
                        <a:rPr sz="1300" b="1" spc="-3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Livello</a:t>
                      </a:r>
                      <a:r>
                        <a:rPr sz="1000" b="1" spc="-44" baseline="35353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1000" baseline="35353">
                        <a:latin typeface="Tahoma"/>
                        <a:cs typeface="Tahoma"/>
                      </a:endParaRPr>
                    </a:p>
                  </a:txBody>
                  <a:tcPr marL="0" marR="0" marT="50770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D7CF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659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1246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marR="493395">
                        <a:lnSpc>
                          <a:spcPts val="950"/>
                        </a:lnSpc>
                        <a:spcBef>
                          <a:spcPts val="395"/>
                        </a:spcBef>
                      </a:pP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terapia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diuretica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è</a:t>
                      </a:r>
                      <a:r>
                        <a:rPr sz="1100" spc="-7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raccomandata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nei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pazienti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congesti</a:t>
                      </a:r>
                      <a:r>
                        <a:rPr sz="1100" spc="-7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HFmrEF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per </a:t>
                      </a:r>
                      <a:r>
                        <a:rPr sz="1100" spc="-254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alleviare</a:t>
                      </a:r>
                      <a:r>
                        <a:rPr sz="1100" spc="-9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5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sintomi/segni.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63664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81393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72BF4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C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81393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BAC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2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8100">
                      <a:solidFill>
                        <a:srgbClr val="1246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marR="179705">
                        <a:lnSpc>
                          <a:spcPts val="950"/>
                        </a:lnSpc>
                        <a:spcBef>
                          <a:spcPts val="395"/>
                        </a:spcBef>
                      </a:pP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terapia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ACE-I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può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essere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presa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100" spc="-7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considerazione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nei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pazienti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HFmrEF </a:t>
                      </a:r>
                      <a:r>
                        <a:rPr sz="1100" spc="-254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per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ridurre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5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il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rischio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di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ospedalizzazione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per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SC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5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5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mortalità.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63664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spc="-22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IIb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7694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FBB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C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7694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BAC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2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8100">
                      <a:solidFill>
                        <a:srgbClr val="1246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marR="239395">
                        <a:lnSpc>
                          <a:spcPts val="950"/>
                        </a:lnSpc>
                        <a:spcBef>
                          <a:spcPts val="395"/>
                        </a:spcBef>
                      </a:pP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terapia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ARB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può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essere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presa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considerazione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nei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pazienti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HFmrEF </a:t>
                      </a:r>
                      <a:r>
                        <a:rPr sz="1100" spc="-254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per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ridurre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5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il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rischio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di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ospedalizzazione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per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SC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5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5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mortalità.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63664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spc="-22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IIb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7694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FBB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C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7694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BAC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2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8100">
                      <a:solidFill>
                        <a:srgbClr val="1246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marR="310515">
                        <a:lnSpc>
                          <a:spcPts val="950"/>
                        </a:lnSpc>
                        <a:spcBef>
                          <a:spcPts val="395"/>
                        </a:spcBef>
                      </a:pP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terapia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beta-bloccante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può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essere</a:t>
                      </a:r>
                      <a:r>
                        <a:rPr sz="1100" spc="-7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presa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considerazione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nei</a:t>
                      </a:r>
                      <a:r>
                        <a:rPr sz="1100" spc="-7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pazienti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con </a:t>
                      </a:r>
                      <a:r>
                        <a:rPr sz="1100" spc="-26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HFmrEF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per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ridurre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5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il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rischio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di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ospedalizzazione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per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SC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5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5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mortalità.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63664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spc="-22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IIb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7694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FBB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C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7694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BAC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2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8100">
                      <a:solidFill>
                        <a:srgbClr val="1246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marR="208915">
                        <a:lnSpc>
                          <a:spcPts val="950"/>
                        </a:lnSpc>
                        <a:spcBef>
                          <a:spcPts val="395"/>
                        </a:spcBef>
                      </a:pP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terapia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2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MRA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può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essere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presa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considerazione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nei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pazienti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HFmrEF </a:t>
                      </a:r>
                      <a:r>
                        <a:rPr sz="1100" spc="-254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per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ridurre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5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il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rischio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di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ospedalizzazione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per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SC</a:t>
                      </a:r>
                      <a:r>
                        <a:rPr sz="1100" spc="-8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5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100" spc="-8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5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mortalità.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63664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spc="-22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IIb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7694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FBB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C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7694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BAC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2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8100">
                      <a:solidFill>
                        <a:srgbClr val="1246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marR="216535">
                        <a:lnSpc>
                          <a:spcPts val="950"/>
                        </a:lnSpc>
                        <a:spcBef>
                          <a:spcPts val="395"/>
                        </a:spcBef>
                      </a:pPr>
                      <a:r>
                        <a:rPr sz="1100" spc="-4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sz="1100" spc="-9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5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terapia</a:t>
                      </a:r>
                      <a:r>
                        <a:rPr sz="1100" spc="-9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con</a:t>
                      </a:r>
                      <a:r>
                        <a:rPr sz="1100" spc="-9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5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sacubitril/valsartan</a:t>
                      </a:r>
                      <a:r>
                        <a:rPr sz="1100" spc="-9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può</a:t>
                      </a:r>
                      <a:r>
                        <a:rPr sz="1100" spc="-9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essere</a:t>
                      </a:r>
                      <a:r>
                        <a:rPr sz="1100" spc="-9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presa</a:t>
                      </a:r>
                      <a:r>
                        <a:rPr sz="1100" spc="-9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sz="1100" spc="-9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considerazione</a:t>
                      </a:r>
                      <a:r>
                        <a:rPr sz="1100" spc="-9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nei</a:t>
                      </a:r>
                      <a:r>
                        <a:rPr sz="1100" spc="-9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pazienti </a:t>
                      </a:r>
                      <a:r>
                        <a:rPr sz="1100" spc="-254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100" spc="-1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-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100" spc="-35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100" spc="-1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mrE</a:t>
                      </a:r>
                      <a:r>
                        <a:rPr sz="1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100" spc="-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pe</a:t>
                      </a:r>
                      <a:r>
                        <a:rPr sz="1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-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ridur</a:t>
                      </a:r>
                      <a:r>
                        <a:rPr sz="1100" spc="-2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-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100" spc="-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rischi</a:t>
                      </a:r>
                      <a:r>
                        <a:rPr sz="1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spc="-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spc="-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ospedalizzazion</a:t>
                      </a:r>
                      <a:r>
                        <a:rPr sz="1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-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pe</a:t>
                      </a:r>
                      <a:r>
                        <a:rPr sz="1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-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100" spc="-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-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-10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mo</a:t>
                      </a:r>
                      <a:r>
                        <a:rPr sz="1100" spc="1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-1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talità.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63664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spc="-225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IIb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7694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FBB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b="1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C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67694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BAC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620599" y="5698279"/>
            <a:ext cx="7013535" cy="737119"/>
          </a:xfrm>
          <a:prstGeom prst="rect">
            <a:avLst/>
          </a:prstGeom>
        </p:spPr>
        <p:txBody>
          <a:bodyPr vert="horz" wrap="square" lIns="0" tIns="41904" rIns="0" bIns="0" rtlCol="0">
            <a:spAutoFit/>
          </a:bodyPr>
          <a:lstStyle/>
          <a:p>
            <a:pPr marL="48353" marR="38682">
              <a:lnSpc>
                <a:spcPts val="1015"/>
              </a:lnSpc>
              <a:spcBef>
                <a:spcPts val="329"/>
              </a:spcBef>
            </a:pP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ACE-I = inibitore dell’enzima di conversione dell’angiotensina; ARB = antagonista recettoriale dell’angiotensina;  HFmrEF = scompenso cardiaco con frazione di eiezione lievemente ridotta; HFpEF = scompenso cardiaco con frazione  di eiezione preservata; MRA = antagonista del recettore dei mineralcorticoidi; NYHA = New York Heart Association;</a:t>
            </a:r>
            <a:endParaRPr sz="1015" dirty="0">
              <a:latin typeface="Trebuchet MS"/>
              <a:cs typeface="Trebuchet MS"/>
            </a:endParaRPr>
          </a:p>
          <a:p>
            <a:pPr marL="48353">
              <a:lnSpc>
                <a:spcPts val="1015"/>
              </a:lnSpc>
            </a:pP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SC = scompenso cardiaco.</a:t>
            </a:r>
            <a:endParaRPr sz="1015" dirty="0">
              <a:latin typeface="Trebuchet MS"/>
              <a:cs typeface="Trebuchet MS"/>
            </a:endParaRPr>
          </a:p>
          <a:p>
            <a:pPr marL="48353">
              <a:spcBef>
                <a:spcPts val="152"/>
              </a:spcBef>
            </a:pPr>
            <a:r>
              <a:rPr sz="857" baseline="30864" dirty="0">
                <a:solidFill>
                  <a:srgbClr val="231F20"/>
                </a:solidFill>
                <a:latin typeface="Trebuchet MS"/>
                <a:cs typeface="Trebuchet MS"/>
              </a:rPr>
              <a:t>a 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Classe della raccomandazione. </a:t>
            </a:r>
            <a:r>
              <a:rPr sz="857" baseline="30864" dirty="0">
                <a:solidFill>
                  <a:srgbClr val="231F20"/>
                </a:solidFill>
                <a:latin typeface="Trebuchet MS"/>
                <a:cs typeface="Trebuchet MS"/>
              </a:rPr>
              <a:t>b 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Livello di evidenza.</a:t>
            </a:r>
            <a:endParaRPr sz="1015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86951" y="1804652"/>
            <a:ext cx="384403" cy="792981"/>
          </a:xfrm>
          <a:custGeom>
            <a:avLst/>
            <a:gdLst/>
            <a:ahLst/>
            <a:cxnLst/>
            <a:rect l="l" t="t" r="r" b="b"/>
            <a:pathLst>
              <a:path w="302894" h="624839">
                <a:moveTo>
                  <a:pt x="108000" y="0"/>
                </a:moveTo>
                <a:lnTo>
                  <a:pt x="45562" y="1687"/>
                </a:lnTo>
                <a:lnTo>
                  <a:pt x="13500" y="13500"/>
                </a:lnTo>
                <a:lnTo>
                  <a:pt x="1687" y="45562"/>
                </a:lnTo>
                <a:lnTo>
                  <a:pt x="0" y="108000"/>
                </a:lnTo>
                <a:lnTo>
                  <a:pt x="0" y="516597"/>
                </a:lnTo>
                <a:lnTo>
                  <a:pt x="1687" y="579035"/>
                </a:lnTo>
                <a:lnTo>
                  <a:pt x="13500" y="611098"/>
                </a:lnTo>
                <a:lnTo>
                  <a:pt x="45562" y="622911"/>
                </a:lnTo>
                <a:lnTo>
                  <a:pt x="108000" y="624598"/>
                </a:lnTo>
                <a:lnTo>
                  <a:pt x="302399" y="624598"/>
                </a:lnTo>
              </a:path>
            </a:pathLst>
          </a:custGeom>
          <a:ln w="38100">
            <a:solidFill>
              <a:srgbClr val="124680"/>
            </a:solidFill>
          </a:ln>
        </p:spPr>
        <p:txBody>
          <a:bodyPr wrap="square" lIns="0" tIns="0" rIns="0" bIns="0" rtlCol="0"/>
          <a:lstStyle/>
          <a:p>
            <a:endParaRPr sz="2284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8923"/>
              </p:ext>
            </p:extLst>
          </p:nvPr>
        </p:nvGraphicFramePr>
        <p:xfrm>
          <a:off x="3046116" y="2627030"/>
          <a:ext cx="6612209" cy="2727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631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300" b="1" spc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Raccomandazioni</a:t>
                      </a:r>
                      <a:endParaRPr sz="1300" spc="0" dirty="0">
                        <a:latin typeface="Tahoma"/>
                        <a:cs typeface="Tahoma"/>
                      </a:endParaRPr>
                    </a:p>
                  </a:txBody>
                  <a:tcPr marL="0" marR="0" marT="50770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D7CF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300" b="1" spc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Classe</a:t>
                      </a:r>
                      <a:r>
                        <a:rPr sz="1000" b="1" spc="0" baseline="35353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1000" spc="0" baseline="35353" dirty="0">
                        <a:latin typeface="Tahoma"/>
                        <a:cs typeface="Tahoma"/>
                      </a:endParaRPr>
                    </a:p>
                  </a:txBody>
                  <a:tcPr marL="0" marR="0" marT="50770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D7CF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300" b="1" spc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Livello</a:t>
                      </a:r>
                      <a:r>
                        <a:rPr sz="1000" b="1" spc="0" baseline="35353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1000" spc="0" baseline="35353" dirty="0">
                        <a:latin typeface="Tahoma"/>
                        <a:cs typeface="Tahoma"/>
                      </a:endParaRPr>
                    </a:p>
                  </a:txBody>
                  <a:tcPr marL="0" marR="0" marT="50770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D7C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60">
                <a:tc>
                  <a:txBody>
                    <a:bodyPr/>
                    <a:lstStyle/>
                    <a:p>
                      <a:pPr marL="35560">
                        <a:lnSpc>
                          <a:spcPts val="1180"/>
                        </a:lnSpc>
                        <a:spcBef>
                          <a:spcPts val="305"/>
                        </a:spcBef>
                      </a:pPr>
                      <a:r>
                        <a:rPr sz="1300" spc="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Si raccomanda di inserire i pazienti con SC in un programma</a:t>
                      </a:r>
                      <a:endParaRPr sz="1300" spc="0" dirty="0">
                        <a:latin typeface="Trebuchet MS"/>
                        <a:cs typeface="Trebuchet MS"/>
                      </a:endParaRPr>
                    </a:p>
                    <a:p>
                      <a:pPr marL="35560" marR="184785">
                        <a:lnSpc>
                          <a:spcPts val="1100"/>
                        </a:lnSpc>
                        <a:spcBef>
                          <a:spcPts val="90"/>
                        </a:spcBef>
                      </a:pPr>
                      <a:r>
                        <a:rPr sz="1300" spc="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di gestione multidisciplinare per ridurre il rischio di ospedalizzazione  per SC e la mortalità</a:t>
                      </a:r>
                      <a:endParaRPr sz="1300" spc="0" dirty="0">
                        <a:latin typeface="Trebuchet MS"/>
                        <a:cs typeface="Trebuchet MS"/>
                      </a:endParaRPr>
                    </a:p>
                  </a:txBody>
                  <a:tcPr marL="0" marR="0" marT="49158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800" b="1" spc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1800" spc="0">
                        <a:latin typeface="Tahoma"/>
                        <a:cs typeface="Tahoma"/>
                      </a:endParaRPr>
                    </a:p>
                  </a:txBody>
                  <a:tcPr marL="0" marR="0" marT="190992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72BF4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800" b="1" spc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1800" spc="0" dirty="0">
                        <a:latin typeface="Tahoma"/>
                        <a:cs typeface="Tahoma"/>
                      </a:endParaRPr>
                    </a:p>
                  </a:txBody>
                  <a:tcPr marL="0" marR="0" marT="190992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118A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966">
                <a:tc>
                  <a:txBody>
                    <a:bodyPr/>
                    <a:lstStyle/>
                    <a:p>
                      <a:pPr marL="35560" marR="525145">
                        <a:lnSpc>
                          <a:spcPts val="1100"/>
                        </a:lnSpc>
                        <a:spcBef>
                          <a:spcPts val="475"/>
                        </a:spcBef>
                      </a:pPr>
                      <a:r>
                        <a:rPr sz="1300" spc="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Si raccomanda di attuare strategie di auto-gestione per </a:t>
                      </a:r>
                      <a:r>
                        <a:rPr sz="1300" spc="0" dirty="0" err="1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ridurre</a:t>
                      </a:r>
                      <a:r>
                        <a:rPr sz="1300" spc="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0" dirty="0" err="1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il</a:t>
                      </a:r>
                      <a:r>
                        <a:rPr sz="1300" spc="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rischio di ospedalizzazione per SC e la mortalità</a:t>
                      </a:r>
                      <a:endParaRPr sz="1300" spc="0" dirty="0">
                        <a:latin typeface="Trebuchet MS"/>
                        <a:cs typeface="Trebuchet MS"/>
                      </a:endParaRPr>
                    </a:p>
                  </a:txBody>
                  <a:tcPr marL="0" marR="0" marT="76558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1" spc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1800" spc="0">
                        <a:latin typeface="Tahoma"/>
                        <a:cs typeface="Tahoma"/>
                      </a:endParaRPr>
                    </a:p>
                  </a:txBody>
                  <a:tcPr marL="0" marR="0" marT="102346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72BF4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1" spc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1800" spc="0" dirty="0">
                        <a:latin typeface="Tahoma"/>
                        <a:cs typeface="Tahoma"/>
                      </a:endParaRPr>
                    </a:p>
                  </a:txBody>
                  <a:tcPr marL="0" marR="0" marT="102346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118A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260">
                <a:tc>
                  <a:txBody>
                    <a:bodyPr/>
                    <a:lstStyle/>
                    <a:p>
                      <a:pPr marL="35560">
                        <a:lnSpc>
                          <a:spcPts val="1180"/>
                        </a:lnSpc>
                        <a:spcBef>
                          <a:spcPts val="305"/>
                        </a:spcBef>
                      </a:pPr>
                      <a:r>
                        <a:rPr sz="1300" spc="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I programmi sia a domicilio che ambulatoriali si associano</a:t>
                      </a:r>
                      <a:endParaRPr sz="1300" spc="0" dirty="0">
                        <a:latin typeface="Trebuchet MS"/>
                        <a:cs typeface="Trebuchet MS"/>
                      </a:endParaRPr>
                    </a:p>
                    <a:p>
                      <a:pPr marL="35560" marR="248920">
                        <a:lnSpc>
                          <a:spcPts val="1100"/>
                        </a:lnSpc>
                        <a:spcBef>
                          <a:spcPts val="90"/>
                        </a:spcBef>
                      </a:pPr>
                      <a:r>
                        <a:rPr sz="1300" spc="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ad un miglioramento dell’outcome e sono raccomandati per </a:t>
                      </a:r>
                      <a:r>
                        <a:rPr sz="1300" spc="0" dirty="0" err="1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ridurre</a:t>
                      </a:r>
                      <a:r>
                        <a:rPr sz="1300" spc="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300" spc="0" dirty="0" err="1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il</a:t>
                      </a:r>
                      <a:r>
                        <a:rPr sz="1300" spc="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rischio di ospedalizzazione per SC e la mortalità</a:t>
                      </a:r>
                      <a:endParaRPr sz="1300" spc="0" dirty="0">
                        <a:latin typeface="Trebuchet MS"/>
                        <a:cs typeface="Trebuchet MS"/>
                      </a:endParaRPr>
                    </a:p>
                  </a:txBody>
                  <a:tcPr marL="0" marR="0" marT="49158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800" b="1" spc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1800" spc="0">
                        <a:latin typeface="Tahoma"/>
                        <a:cs typeface="Tahoma"/>
                      </a:endParaRPr>
                    </a:p>
                  </a:txBody>
                  <a:tcPr marL="0" marR="0" marT="190992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72BF4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800" b="1" spc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1800" spc="0" dirty="0">
                        <a:latin typeface="Tahoma"/>
                        <a:cs typeface="Tahoma"/>
                      </a:endParaRPr>
                    </a:p>
                  </a:txBody>
                  <a:tcPr marL="0" marR="0" marT="190992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118A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436">
                <a:tc>
                  <a:txBody>
                    <a:bodyPr/>
                    <a:lstStyle/>
                    <a:p>
                      <a:pPr marL="35560" marR="391795">
                        <a:lnSpc>
                          <a:spcPts val="1100"/>
                        </a:lnSpc>
                        <a:spcBef>
                          <a:spcPts val="475"/>
                        </a:spcBef>
                      </a:pPr>
                      <a:r>
                        <a:rPr sz="1300" spc="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La vaccinazione antinfluenzale e antipneumococcica deve essere  presa in considerazione per prevenire le ospedalizzazioni per SC</a:t>
                      </a:r>
                      <a:endParaRPr sz="1300" spc="0">
                        <a:latin typeface="Trebuchet MS"/>
                        <a:cs typeface="Trebuchet MS"/>
                      </a:endParaRPr>
                    </a:p>
                  </a:txBody>
                  <a:tcPr marL="0" marR="0" marT="76558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1" spc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IIa</a:t>
                      </a:r>
                      <a:endParaRPr sz="1800" spc="0">
                        <a:latin typeface="Tahoma"/>
                        <a:cs typeface="Tahoma"/>
                      </a:endParaRPr>
                    </a:p>
                  </a:txBody>
                  <a:tcPr marL="0" marR="0" marT="102346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b="1" spc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1800" spc="0" dirty="0">
                        <a:latin typeface="Tahoma"/>
                        <a:cs typeface="Tahoma"/>
                      </a:endParaRPr>
                    </a:p>
                  </a:txBody>
                  <a:tcPr marL="0" marR="0" marT="102346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7BA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046116" y="5369949"/>
            <a:ext cx="2951116" cy="402945"/>
          </a:xfrm>
          <a:prstGeom prst="rect">
            <a:avLst/>
          </a:prstGeom>
        </p:spPr>
        <p:txBody>
          <a:bodyPr vert="horz" wrap="square" lIns="0" tIns="51576" rIns="0" bIns="0" rtlCol="0">
            <a:spAutoFit/>
          </a:bodyPr>
          <a:lstStyle/>
          <a:p>
            <a:pPr marL="48353">
              <a:spcBef>
                <a:spcPts val="406"/>
              </a:spcBef>
            </a:pP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-19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133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7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1015" spc="-133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6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m</a:t>
            </a:r>
            <a:r>
              <a:rPr sz="1015" dirty="0">
                <a:solidFill>
                  <a:srgbClr val="231F20"/>
                </a:solidFill>
                <a:latin typeface="Trebuchet MS"/>
                <a:cs typeface="Trebuchet MS"/>
              </a:rPr>
              <a:t>p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15" spc="-13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s</a:t>
            </a:r>
            <a:r>
              <a:rPr sz="1015" spc="6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133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63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57" dirty="0">
                <a:solidFill>
                  <a:srgbClr val="231F20"/>
                </a:solidFill>
                <a:latin typeface="Trebuchet MS"/>
                <a:cs typeface="Trebuchet MS"/>
              </a:rPr>
              <a:t>ardia</a:t>
            </a:r>
            <a:r>
              <a:rPr sz="1015" spc="-76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015" spc="-19" dirty="0">
                <a:solidFill>
                  <a:srgbClr val="231F20"/>
                </a:solidFill>
                <a:latin typeface="Trebuchet MS"/>
                <a:cs typeface="Trebuchet MS"/>
              </a:rPr>
              <a:t>o</a:t>
            </a:r>
            <a:r>
              <a:rPr sz="1015" spc="-165" dirty="0">
                <a:solidFill>
                  <a:srgbClr val="231F20"/>
                </a:solidFill>
                <a:latin typeface="Trebuchet MS"/>
                <a:cs typeface="Trebuchet MS"/>
              </a:rPr>
              <a:t>.</a:t>
            </a:r>
            <a:endParaRPr sz="1015" dirty="0">
              <a:latin typeface="Trebuchet MS"/>
              <a:cs typeface="Trebuchet MS"/>
            </a:endParaRPr>
          </a:p>
          <a:p>
            <a:pPr marL="48353">
              <a:spcBef>
                <a:spcPts val="286"/>
              </a:spcBef>
            </a:pPr>
            <a:r>
              <a:rPr sz="857" spc="-28" baseline="30864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857" spc="56" baseline="30864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Classe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della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raccomandazione.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7" spc="19" baseline="30864" dirty="0">
                <a:solidFill>
                  <a:srgbClr val="231F20"/>
                </a:solidFill>
                <a:latin typeface="Trebuchet MS"/>
                <a:cs typeface="Trebuchet MS"/>
              </a:rPr>
              <a:t>b</a:t>
            </a:r>
            <a:r>
              <a:rPr sz="857" spc="56" baseline="30864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Livello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di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evidenza.</a:t>
            </a:r>
            <a:endParaRPr sz="1015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4494" y="686766"/>
            <a:ext cx="9862213" cy="1633301"/>
          </a:xfrm>
          <a:prstGeom prst="rect">
            <a:avLst/>
          </a:prstGeom>
        </p:spPr>
        <p:txBody>
          <a:bodyPr vert="horz" wrap="square" lIns="0" tIns="105570" rIns="0" bIns="0" rtlCol="0">
            <a:spAutoFit/>
          </a:bodyPr>
          <a:lstStyle/>
          <a:p>
            <a:pPr marL="16118" marR="6447">
              <a:lnSpc>
                <a:spcPct val="79800"/>
              </a:lnSpc>
              <a:spcBef>
                <a:spcPts val="831"/>
              </a:spcBef>
            </a:pPr>
            <a:r>
              <a:rPr sz="2919" b="1" dirty="0">
                <a:solidFill>
                  <a:srgbClr val="231F20"/>
                </a:solidFill>
                <a:latin typeface="Tahoma"/>
                <a:cs typeface="Tahoma"/>
              </a:rPr>
              <a:t>Gestione multidisciplinare dello scompenso cardiaco:  oltre ai farmaci e alla device therapy</a:t>
            </a:r>
            <a:endParaRPr sz="2919" dirty="0">
              <a:latin typeface="Tahoma"/>
              <a:cs typeface="Tahoma"/>
            </a:endParaRPr>
          </a:p>
          <a:p>
            <a:pPr marL="16118">
              <a:lnSpc>
                <a:spcPts val="2221"/>
              </a:lnSpc>
              <a:spcBef>
                <a:spcPts val="1872"/>
              </a:spcBef>
            </a:pPr>
            <a:r>
              <a:rPr sz="1904" dirty="0">
                <a:solidFill>
                  <a:srgbClr val="231F20"/>
                </a:solidFill>
                <a:latin typeface="Trebuchet MS"/>
                <a:cs typeface="Trebuchet MS"/>
              </a:rPr>
              <a:t>Interventi multidisciplinari </a:t>
            </a:r>
            <a:r>
              <a:rPr sz="1904" b="1" dirty="0">
                <a:solidFill>
                  <a:srgbClr val="6D6E71"/>
                </a:solidFill>
                <a:latin typeface="Tahoma"/>
                <a:cs typeface="Tahoma"/>
              </a:rPr>
              <a:t>raccomandati</a:t>
            </a:r>
            <a:endParaRPr sz="1904" dirty="0">
              <a:latin typeface="Tahoma"/>
              <a:cs typeface="Tahoma"/>
            </a:endParaRPr>
          </a:p>
          <a:p>
            <a:pPr marL="16118">
              <a:lnSpc>
                <a:spcPts val="2221"/>
              </a:lnSpc>
            </a:pPr>
            <a:r>
              <a:rPr sz="1904" dirty="0">
                <a:solidFill>
                  <a:srgbClr val="231F20"/>
                </a:solidFill>
                <a:latin typeface="Trebuchet MS"/>
                <a:cs typeface="Trebuchet MS"/>
              </a:rPr>
              <a:t>per la gestione dello </a:t>
            </a:r>
            <a:r>
              <a:rPr sz="1904" b="1" dirty="0">
                <a:solidFill>
                  <a:srgbClr val="6D6E71"/>
                </a:solidFill>
                <a:latin typeface="Tahoma"/>
                <a:cs typeface="Tahoma"/>
              </a:rPr>
              <a:t>scompenso cardiaco cronico</a:t>
            </a:r>
            <a:endParaRPr sz="1904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419" y="5953003"/>
            <a:ext cx="11208326" cy="603317"/>
          </a:xfrm>
          <a:prstGeom prst="rect">
            <a:avLst/>
          </a:prstGeom>
        </p:spPr>
        <p:txBody>
          <a:bodyPr vert="horz" wrap="square" lIns="0" tIns="38682" rIns="0" bIns="0" rtlCol="0">
            <a:spAutoFit/>
          </a:bodyPr>
          <a:lstStyle/>
          <a:p>
            <a:pPr marL="16118" marR="6447">
              <a:lnSpc>
                <a:spcPts val="2157"/>
              </a:lnSpc>
              <a:spcBef>
                <a:spcPts val="305"/>
              </a:spcBef>
            </a:pPr>
            <a:r>
              <a:rPr sz="1904" dirty="0">
                <a:solidFill>
                  <a:srgbClr val="231F20"/>
                </a:solidFill>
                <a:latin typeface="Trebuchet MS"/>
                <a:cs typeface="Trebuchet MS"/>
              </a:rPr>
              <a:t>Un approccio multidisciplinare ha dimostrato di essere efficace  nella gestione dello </a:t>
            </a:r>
            <a:r>
              <a:rPr sz="1904" b="1" dirty="0">
                <a:solidFill>
                  <a:srgbClr val="6D6E71"/>
                </a:solidFill>
                <a:latin typeface="Tahoma"/>
                <a:cs typeface="Tahoma"/>
              </a:rPr>
              <a:t>scompenso con elevati livelli di evidenza</a:t>
            </a:r>
            <a:endParaRPr sz="1904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73822" y="804958"/>
            <a:ext cx="8548727" cy="465501"/>
          </a:xfrm>
          <a:prstGeom prst="rect">
            <a:avLst/>
          </a:prstGeom>
        </p:spPr>
        <p:txBody>
          <a:bodyPr vert="horz" wrap="square" lIns="0" tIns="16118" rIns="0" bIns="0" rtlCol="0">
            <a:spAutoFit/>
          </a:bodyPr>
          <a:lstStyle/>
          <a:p>
            <a:pPr marL="16118">
              <a:spcBef>
                <a:spcPts val="127"/>
              </a:spcBef>
            </a:pPr>
            <a:r>
              <a:rPr sz="2919" b="1" spc="-152" dirty="0">
                <a:solidFill>
                  <a:srgbClr val="231F20"/>
                </a:solidFill>
                <a:latin typeface="Tahoma"/>
                <a:cs typeface="Tahoma"/>
              </a:rPr>
              <a:t>Gestione</a:t>
            </a:r>
            <a:r>
              <a:rPr sz="2919" b="1" spc="-3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919" b="1" spc="-133" dirty="0">
                <a:solidFill>
                  <a:srgbClr val="231F20"/>
                </a:solidFill>
                <a:latin typeface="Tahoma"/>
                <a:cs typeface="Tahoma"/>
              </a:rPr>
              <a:t>multidisciplinare</a:t>
            </a:r>
            <a:r>
              <a:rPr sz="2919" b="1" spc="-3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919" b="1" spc="-184" dirty="0">
                <a:solidFill>
                  <a:srgbClr val="231F20"/>
                </a:solidFill>
                <a:latin typeface="Tahoma"/>
                <a:cs typeface="Tahoma"/>
              </a:rPr>
              <a:t>dello</a:t>
            </a:r>
            <a:r>
              <a:rPr sz="2919" b="1" spc="-30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919" b="1" spc="-254" dirty="0">
                <a:solidFill>
                  <a:srgbClr val="231F20"/>
                </a:solidFill>
                <a:latin typeface="Tahoma"/>
                <a:cs typeface="Tahoma"/>
              </a:rPr>
              <a:t>scompenso</a:t>
            </a:r>
            <a:r>
              <a:rPr sz="2919" b="1" spc="-298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2919" b="1" spc="-241" dirty="0">
                <a:solidFill>
                  <a:srgbClr val="231F20"/>
                </a:solidFill>
                <a:latin typeface="Tahoma"/>
                <a:cs typeface="Tahoma"/>
              </a:rPr>
              <a:t>cardiaco</a:t>
            </a:r>
            <a:endParaRPr sz="2919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030543"/>
              </p:ext>
            </p:extLst>
          </p:nvPr>
        </p:nvGraphicFramePr>
        <p:xfrm>
          <a:off x="3017556" y="2330062"/>
          <a:ext cx="6612209" cy="19867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5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631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300" b="1" spc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Raccomandazioni</a:t>
                      </a:r>
                      <a:endParaRPr sz="1300" spc="0" dirty="0">
                        <a:latin typeface="Tahoma"/>
                        <a:cs typeface="Tahoma"/>
                      </a:endParaRPr>
                    </a:p>
                  </a:txBody>
                  <a:tcPr marL="0" marR="0" marT="50770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D7CF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300" b="1" spc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Classe</a:t>
                      </a:r>
                      <a:r>
                        <a:rPr sz="1000" b="1" spc="0" baseline="35353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1000" spc="0" baseline="35353">
                        <a:latin typeface="Tahoma"/>
                        <a:cs typeface="Tahoma"/>
                      </a:endParaRPr>
                    </a:p>
                  </a:txBody>
                  <a:tcPr marL="0" marR="0" marT="50770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D7CF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300" b="1" spc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Livello</a:t>
                      </a:r>
                      <a:r>
                        <a:rPr sz="1000" b="1" spc="0" baseline="35353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b</a:t>
                      </a:r>
                      <a:endParaRPr sz="1000" spc="0" baseline="35353">
                        <a:latin typeface="Tahoma"/>
                        <a:cs typeface="Tahoma"/>
                      </a:endParaRPr>
                    </a:p>
                  </a:txBody>
                  <a:tcPr marL="0" marR="0" marT="50770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D7CF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1551">
                <a:tc>
                  <a:txBody>
                    <a:bodyPr/>
                    <a:lstStyle/>
                    <a:p>
                      <a:pPr marL="35560">
                        <a:lnSpc>
                          <a:spcPts val="1180"/>
                        </a:lnSpc>
                        <a:spcBef>
                          <a:spcPts val="305"/>
                        </a:spcBef>
                      </a:pPr>
                      <a:r>
                        <a:rPr sz="1300" spc="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L’esercizio fisico è raccomandato in tutti i pazienti in grado</a:t>
                      </a:r>
                      <a:endParaRPr sz="1300" spc="0" dirty="0">
                        <a:latin typeface="Trebuchet MS"/>
                        <a:cs typeface="Trebuchet MS"/>
                      </a:endParaRPr>
                    </a:p>
                    <a:p>
                      <a:pPr marL="35560" marR="610235">
                        <a:lnSpc>
                          <a:spcPts val="1100"/>
                        </a:lnSpc>
                        <a:spcBef>
                          <a:spcPts val="90"/>
                        </a:spcBef>
                      </a:pPr>
                      <a:r>
                        <a:rPr sz="1300" spc="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di praticarlo per migliorare la capacità di esercizio e la qualità  di vita e per ridurre il rischio di ospedalizzazione per </a:t>
                      </a:r>
                      <a:r>
                        <a:rPr sz="1300" spc="0" dirty="0" err="1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scompenso</a:t>
                      </a:r>
                      <a:r>
                        <a:rPr sz="1300" spc="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cardiaco</a:t>
                      </a:r>
                      <a:endParaRPr sz="1300" spc="0" dirty="0">
                        <a:latin typeface="Trebuchet MS"/>
                        <a:cs typeface="Trebuchet MS"/>
                      </a:endParaRPr>
                    </a:p>
                  </a:txBody>
                  <a:tcPr marL="0" marR="0" marT="49158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1800" spc="0" dirty="0">
                        <a:latin typeface="Tahoma"/>
                        <a:cs typeface="Tahoma"/>
                      </a:endParaRPr>
                    </a:p>
                  </a:txBody>
                  <a:tcPr marL="0" marR="0" marT="1612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72BF4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A</a:t>
                      </a:r>
                      <a:endParaRPr sz="1800" spc="0" dirty="0">
                        <a:latin typeface="Tahoma"/>
                        <a:cs typeface="Tahoma"/>
                      </a:endParaRPr>
                    </a:p>
                  </a:txBody>
                  <a:tcPr marL="0" marR="0" marT="1612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118A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552">
                <a:tc>
                  <a:txBody>
                    <a:bodyPr/>
                    <a:lstStyle/>
                    <a:p>
                      <a:pPr marL="35560" marR="454659">
                        <a:lnSpc>
                          <a:spcPts val="1100"/>
                        </a:lnSpc>
                        <a:spcBef>
                          <a:spcPts val="475"/>
                        </a:spcBef>
                      </a:pPr>
                      <a:r>
                        <a:rPr sz="1300" spc="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Nei pazienti con forme di malattia più gravi, oppure fragili o con  comorbilità deve essere preso in considerazione un programma  di riabilitazione cardiaca basato sull’esercizio fisico da </a:t>
                      </a:r>
                      <a:r>
                        <a:rPr sz="1300" spc="0" dirty="0" err="1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svolgere</a:t>
                      </a:r>
                      <a:r>
                        <a:rPr sz="1300" spc="0" dirty="0">
                          <a:solidFill>
                            <a:srgbClr val="231F20"/>
                          </a:solidFill>
                          <a:latin typeface="Trebuchet MS"/>
                          <a:cs typeface="Trebuchet MS"/>
                        </a:rPr>
                        <a:t> sotto supervisione</a:t>
                      </a:r>
                      <a:endParaRPr sz="1300" spc="0" dirty="0">
                        <a:latin typeface="Trebuchet MS"/>
                        <a:cs typeface="Trebuchet MS"/>
                      </a:endParaRPr>
                    </a:p>
                  </a:txBody>
                  <a:tcPr marL="0" marR="0" marT="76558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 spc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IIa</a:t>
                      </a:r>
                      <a:endParaRPr sz="1800" spc="0">
                        <a:latin typeface="Tahoma"/>
                        <a:cs typeface="Tahoma"/>
                      </a:endParaRPr>
                    </a:p>
                  </a:txBody>
                  <a:tcPr marL="0" marR="0" marT="1612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FFF2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00" spc="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0" dirty="0">
                          <a:solidFill>
                            <a:srgbClr val="231F20"/>
                          </a:solidFill>
                          <a:latin typeface="Tahoma"/>
                          <a:cs typeface="Tahoma"/>
                        </a:rPr>
                        <a:t>C</a:t>
                      </a:r>
                      <a:endParaRPr sz="1800" spc="0" dirty="0">
                        <a:latin typeface="Tahoma"/>
                        <a:cs typeface="Tahoma"/>
                      </a:endParaRPr>
                    </a:p>
                  </a:txBody>
                  <a:tcPr marL="0" marR="0" marT="1612" marB="0">
                    <a:lnT w="12700">
                      <a:solidFill>
                        <a:srgbClr val="124680"/>
                      </a:solidFill>
                      <a:prstDash val="solid"/>
                    </a:lnT>
                    <a:lnB w="12700">
                      <a:solidFill>
                        <a:srgbClr val="124680"/>
                      </a:solidFill>
                      <a:prstDash val="solid"/>
                    </a:lnB>
                    <a:solidFill>
                      <a:srgbClr val="BAC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969204" y="4359820"/>
            <a:ext cx="2951116" cy="172472"/>
          </a:xfrm>
          <a:prstGeom prst="rect">
            <a:avLst/>
          </a:prstGeom>
        </p:spPr>
        <p:txBody>
          <a:bodyPr vert="horz" wrap="square" lIns="0" tIns="16118" rIns="0" bIns="0" rtlCol="0">
            <a:spAutoFit/>
          </a:bodyPr>
          <a:lstStyle/>
          <a:p>
            <a:pPr marL="48353">
              <a:spcBef>
                <a:spcPts val="127"/>
              </a:spcBef>
            </a:pPr>
            <a:r>
              <a:rPr sz="857" spc="-28" baseline="30864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857" spc="56" baseline="30864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Classe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della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2" dirty="0">
                <a:solidFill>
                  <a:srgbClr val="231F20"/>
                </a:solidFill>
                <a:latin typeface="Trebuchet MS"/>
                <a:cs typeface="Trebuchet MS"/>
              </a:rPr>
              <a:t>raccomandazione.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7" spc="19" baseline="30864" dirty="0">
                <a:solidFill>
                  <a:srgbClr val="231F20"/>
                </a:solidFill>
                <a:latin typeface="Trebuchet MS"/>
                <a:cs typeface="Trebuchet MS"/>
              </a:rPr>
              <a:t>b</a:t>
            </a:r>
            <a:r>
              <a:rPr sz="857" spc="56" baseline="30864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Livello</a:t>
            </a:r>
            <a:r>
              <a:rPr sz="1015" spc="-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25" dirty="0">
                <a:solidFill>
                  <a:srgbClr val="231F20"/>
                </a:solidFill>
                <a:latin typeface="Trebuchet MS"/>
                <a:cs typeface="Trebuchet MS"/>
              </a:rPr>
              <a:t>di</a:t>
            </a:r>
            <a:r>
              <a:rPr sz="1015" spc="-89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15" spc="-38" dirty="0">
                <a:solidFill>
                  <a:srgbClr val="231F20"/>
                </a:solidFill>
                <a:latin typeface="Trebuchet MS"/>
                <a:cs typeface="Trebuchet MS"/>
              </a:rPr>
              <a:t>evidenza.</a:t>
            </a:r>
            <a:endParaRPr sz="1015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3823" y="1431129"/>
            <a:ext cx="4763530" cy="580532"/>
          </a:xfrm>
          <a:prstGeom prst="rect">
            <a:avLst/>
          </a:prstGeom>
        </p:spPr>
        <p:txBody>
          <a:bodyPr vert="horz" wrap="square" lIns="0" tIns="16118" rIns="0" bIns="0" rtlCol="0">
            <a:spAutoFit/>
          </a:bodyPr>
          <a:lstStyle/>
          <a:p>
            <a:pPr marL="16118">
              <a:lnSpc>
                <a:spcPts val="2221"/>
              </a:lnSpc>
              <a:spcBef>
                <a:spcPts val="127"/>
              </a:spcBef>
            </a:pPr>
            <a:r>
              <a:rPr sz="1904" spc="-51" dirty="0">
                <a:solidFill>
                  <a:srgbClr val="231F20"/>
                </a:solidFill>
                <a:latin typeface="Trebuchet MS"/>
                <a:cs typeface="Trebuchet MS"/>
              </a:rPr>
              <a:t>Raccomandazioni</a:t>
            </a:r>
            <a:r>
              <a:rPr sz="1904" spc="-17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04" spc="-63" dirty="0">
                <a:solidFill>
                  <a:srgbClr val="231F20"/>
                </a:solidFill>
                <a:latin typeface="Trebuchet MS"/>
                <a:cs typeface="Trebuchet MS"/>
              </a:rPr>
              <a:t>per</a:t>
            </a:r>
            <a:r>
              <a:rPr sz="1904" spc="-17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04" spc="-102" dirty="0">
                <a:solidFill>
                  <a:srgbClr val="231F20"/>
                </a:solidFill>
                <a:latin typeface="Trebuchet MS"/>
                <a:cs typeface="Trebuchet MS"/>
              </a:rPr>
              <a:t>la</a:t>
            </a:r>
            <a:r>
              <a:rPr sz="1904" spc="-17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04" b="1" spc="-57" dirty="0">
                <a:solidFill>
                  <a:srgbClr val="6D6E71"/>
                </a:solidFill>
                <a:latin typeface="Tahoma"/>
                <a:cs typeface="Tahoma"/>
              </a:rPr>
              <a:t>riabilitazione</a:t>
            </a:r>
            <a:r>
              <a:rPr sz="1904" b="1" spc="-178" dirty="0">
                <a:solidFill>
                  <a:srgbClr val="6D6E71"/>
                </a:solidFill>
                <a:latin typeface="Tahoma"/>
                <a:cs typeface="Tahoma"/>
              </a:rPr>
              <a:t> </a:t>
            </a:r>
            <a:r>
              <a:rPr sz="1904" b="1" spc="-76" dirty="0">
                <a:solidFill>
                  <a:srgbClr val="6D6E71"/>
                </a:solidFill>
                <a:latin typeface="Tahoma"/>
                <a:cs typeface="Tahoma"/>
              </a:rPr>
              <a:t>fisica</a:t>
            </a:r>
            <a:endParaRPr sz="1904">
              <a:latin typeface="Tahoma"/>
              <a:cs typeface="Tahoma"/>
            </a:endParaRPr>
          </a:p>
          <a:p>
            <a:pPr marL="16118">
              <a:lnSpc>
                <a:spcPts val="2221"/>
              </a:lnSpc>
            </a:pPr>
            <a:r>
              <a:rPr sz="1904" spc="-57" dirty="0">
                <a:solidFill>
                  <a:srgbClr val="231F20"/>
                </a:solidFill>
                <a:latin typeface="Trebuchet MS"/>
                <a:cs typeface="Trebuchet MS"/>
              </a:rPr>
              <a:t>nei</a:t>
            </a:r>
            <a:r>
              <a:rPr sz="1904" spc="-17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04" spc="-57" dirty="0">
                <a:solidFill>
                  <a:srgbClr val="231F20"/>
                </a:solidFill>
                <a:latin typeface="Trebuchet MS"/>
                <a:cs typeface="Trebuchet MS"/>
              </a:rPr>
              <a:t>pazie</a:t>
            </a:r>
            <a:r>
              <a:rPr sz="1904" spc="-76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904" spc="-114" dirty="0">
                <a:solidFill>
                  <a:srgbClr val="231F20"/>
                </a:solidFill>
                <a:latin typeface="Trebuchet MS"/>
                <a:cs typeface="Trebuchet MS"/>
              </a:rPr>
              <a:t>ti</a:t>
            </a:r>
            <a:r>
              <a:rPr sz="1904" spc="-17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04" spc="-108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904" spc="19" dirty="0">
                <a:solidFill>
                  <a:srgbClr val="231F20"/>
                </a:solidFill>
                <a:latin typeface="Trebuchet MS"/>
                <a:cs typeface="Trebuchet MS"/>
              </a:rPr>
              <a:t>on</a:t>
            </a:r>
            <a:r>
              <a:rPr sz="1904" spc="-17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04" b="1" spc="-133" dirty="0">
                <a:solidFill>
                  <a:srgbClr val="6D6E71"/>
                </a:solidFill>
                <a:latin typeface="Tahoma"/>
                <a:cs typeface="Tahoma"/>
              </a:rPr>
              <a:t>s</a:t>
            </a:r>
            <a:r>
              <a:rPr sz="1904" b="1" spc="-171" dirty="0">
                <a:solidFill>
                  <a:srgbClr val="6D6E71"/>
                </a:solidFill>
                <a:latin typeface="Tahoma"/>
                <a:cs typeface="Tahoma"/>
              </a:rPr>
              <a:t>c</a:t>
            </a:r>
            <a:r>
              <a:rPr sz="1904" b="1" spc="-89" dirty="0">
                <a:solidFill>
                  <a:srgbClr val="6D6E71"/>
                </a:solidFill>
                <a:latin typeface="Tahoma"/>
                <a:cs typeface="Tahoma"/>
              </a:rPr>
              <a:t>om</a:t>
            </a:r>
            <a:r>
              <a:rPr sz="1904" b="1" spc="-70" dirty="0">
                <a:solidFill>
                  <a:srgbClr val="6D6E71"/>
                </a:solidFill>
                <a:latin typeface="Tahoma"/>
                <a:cs typeface="Tahoma"/>
              </a:rPr>
              <a:t>p</a:t>
            </a:r>
            <a:r>
              <a:rPr sz="1904" b="1" spc="-95" dirty="0">
                <a:solidFill>
                  <a:srgbClr val="6D6E71"/>
                </a:solidFill>
                <a:latin typeface="Tahoma"/>
                <a:cs typeface="Tahoma"/>
              </a:rPr>
              <a:t>enso</a:t>
            </a:r>
            <a:r>
              <a:rPr sz="1904" b="1" spc="-184" dirty="0">
                <a:solidFill>
                  <a:srgbClr val="6D6E71"/>
                </a:solidFill>
                <a:latin typeface="Tahoma"/>
                <a:cs typeface="Tahoma"/>
              </a:rPr>
              <a:t> </a:t>
            </a:r>
            <a:r>
              <a:rPr sz="1904" b="1" spc="-140" dirty="0">
                <a:solidFill>
                  <a:srgbClr val="6D6E71"/>
                </a:solidFill>
                <a:latin typeface="Tahoma"/>
                <a:cs typeface="Tahoma"/>
              </a:rPr>
              <a:t>c</a:t>
            </a:r>
            <a:r>
              <a:rPr sz="1904" b="1" spc="-95" dirty="0">
                <a:solidFill>
                  <a:srgbClr val="6D6E71"/>
                </a:solidFill>
                <a:latin typeface="Tahoma"/>
                <a:cs typeface="Tahoma"/>
              </a:rPr>
              <a:t>a</a:t>
            </a:r>
            <a:r>
              <a:rPr sz="1904" b="1" spc="-89" dirty="0">
                <a:solidFill>
                  <a:srgbClr val="6D6E71"/>
                </a:solidFill>
                <a:latin typeface="Tahoma"/>
                <a:cs typeface="Tahoma"/>
              </a:rPr>
              <a:t>r</a:t>
            </a:r>
            <a:r>
              <a:rPr sz="1904" b="1" spc="-76" dirty="0">
                <a:solidFill>
                  <a:srgbClr val="6D6E71"/>
                </a:solidFill>
                <a:latin typeface="Tahoma"/>
                <a:cs typeface="Tahoma"/>
              </a:rPr>
              <a:t>dia</a:t>
            </a:r>
            <a:r>
              <a:rPr sz="1904" b="1" spc="-108" dirty="0">
                <a:solidFill>
                  <a:srgbClr val="6D6E71"/>
                </a:solidFill>
                <a:latin typeface="Tahoma"/>
                <a:cs typeface="Tahoma"/>
              </a:rPr>
              <a:t>c</a:t>
            </a:r>
            <a:r>
              <a:rPr sz="1904" b="1" spc="-57" dirty="0">
                <a:solidFill>
                  <a:srgbClr val="6D6E71"/>
                </a:solidFill>
                <a:latin typeface="Tahoma"/>
                <a:cs typeface="Tahoma"/>
              </a:rPr>
              <a:t>o</a:t>
            </a:r>
            <a:r>
              <a:rPr sz="1904" b="1" spc="-184" dirty="0">
                <a:solidFill>
                  <a:srgbClr val="6D6E71"/>
                </a:solidFill>
                <a:latin typeface="Tahoma"/>
                <a:cs typeface="Tahoma"/>
              </a:rPr>
              <a:t> </a:t>
            </a:r>
            <a:r>
              <a:rPr sz="1904" b="1" spc="-114" dirty="0">
                <a:solidFill>
                  <a:srgbClr val="6D6E71"/>
                </a:solidFill>
                <a:latin typeface="Tahoma"/>
                <a:cs typeface="Tahoma"/>
              </a:rPr>
              <a:t>cr</a:t>
            </a:r>
            <a:r>
              <a:rPr sz="1904" b="1" spc="-76" dirty="0">
                <a:solidFill>
                  <a:srgbClr val="6D6E71"/>
                </a:solidFill>
                <a:latin typeface="Tahoma"/>
                <a:cs typeface="Tahoma"/>
              </a:rPr>
              <a:t>oni</a:t>
            </a:r>
            <a:r>
              <a:rPr sz="1904" b="1" spc="-108" dirty="0">
                <a:solidFill>
                  <a:srgbClr val="6D6E71"/>
                </a:solidFill>
                <a:latin typeface="Tahoma"/>
                <a:cs typeface="Tahoma"/>
              </a:rPr>
              <a:t>c</a:t>
            </a:r>
            <a:r>
              <a:rPr sz="1904" b="1" spc="-57" dirty="0">
                <a:solidFill>
                  <a:srgbClr val="6D6E71"/>
                </a:solidFill>
                <a:latin typeface="Tahoma"/>
                <a:cs typeface="Tahoma"/>
              </a:rPr>
              <a:t>o</a:t>
            </a:r>
            <a:endParaRPr sz="190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3890" y="4881419"/>
            <a:ext cx="4300151" cy="657276"/>
          </a:xfrm>
          <a:prstGeom prst="rect">
            <a:avLst/>
          </a:prstGeom>
        </p:spPr>
        <p:txBody>
          <a:bodyPr vert="horz" wrap="square" lIns="0" tIns="45129" rIns="0" bIns="0" rtlCol="0">
            <a:spAutoFit/>
          </a:bodyPr>
          <a:lstStyle/>
          <a:p>
            <a:pPr marL="16118">
              <a:spcBef>
                <a:spcPts val="355"/>
              </a:spcBef>
            </a:pPr>
            <a:r>
              <a:rPr sz="1333" spc="-133" dirty="0">
                <a:solidFill>
                  <a:srgbClr val="939598"/>
                </a:solidFill>
                <a:latin typeface="Lucida Sans Unicode"/>
                <a:cs typeface="Lucida Sans Unicode"/>
              </a:rPr>
              <a:t>◥ </a:t>
            </a:r>
            <a:r>
              <a:rPr sz="1333" spc="140" dirty="0">
                <a:solidFill>
                  <a:srgbClr val="939598"/>
                </a:solidFill>
                <a:latin typeface="Lucida Sans Unicode"/>
                <a:cs typeface="Lucida Sans Unicode"/>
              </a:rPr>
              <a:t> </a:t>
            </a:r>
            <a:r>
              <a:rPr sz="1904" spc="-57" dirty="0">
                <a:solidFill>
                  <a:srgbClr val="231F20"/>
                </a:solidFill>
                <a:latin typeface="Trebuchet MS"/>
                <a:cs typeface="Trebuchet MS"/>
              </a:rPr>
              <a:t>I</a:t>
            </a:r>
            <a:r>
              <a:rPr sz="1904" spc="-44" dirty="0">
                <a:solidFill>
                  <a:srgbClr val="231F20"/>
                </a:solidFill>
                <a:latin typeface="Trebuchet MS"/>
                <a:cs typeface="Trebuchet MS"/>
              </a:rPr>
              <a:t>n</a:t>
            </a:r>
            <a:r>
              <a:rPr sz="1904" spc="-51" dirty="0">
                <a:solidFill>
                  <a:srgbClr val="231F20"/>
                </a:solidFill>
                <a:latin typeface="Trebuchet MS"/>
                <a:cs typeface="Trebuchet MS"/>
              </a:rPr>
              <a:t>c</a:t>
            </a:r>
            <a:r>
              <a:rPr sz="1904" spc="-57" dirty="0">
                <a:solidFill>
                  <a:srgbClr val="231F20"/>
                </a:solidFill>
                <a:latin typeface="Trebuchet MS"/>
                <a:cs typeface="Trebuchet MS"/>
              </a:rPr>
              <a:t>or</a:t>
            </a:r>
            <a:r>
              <a:rPr sz="1904" spc="44" dirty="0">
                <a:solidFill>
                  <a:srgbClr val="231F20"/>
                </a:solidFill>
                <a:latin typeface="Trebuchet MS"/>
                <a:cs typeface="Trebuchet MS"/>
              </a:rPr>
              <a:t>ag</a:t>
            </a:r>
            <a:r>
              <a:rPr sz="1904" spc="25" dirty="0">
                <a:solidFill>
                  <a:srgbClr val="231F20"/>
                </a:solidFill>
                <a:latin typeface="Trebuchet MS"/>
                <a:cs typeface="Trebuchet MS"/>
              </a:rPr>
              <a:t>g</a:t>
            </a:r>
            <a:r>
              <a:rPr sz="1904" spc="-102" dirty="0">
                <a:solidFill>
                  <a:srgbClr val="231F20"/>
                </a:solidFill>
                <a:latin typeface="Trebuchet MS"/>
                <a:cs typeface="Trebuchet MS"/>
              </a:rPr>
              <a:t>ia</a:t>
            </a:r>
            <a:r>
              <a:rPr sz="1904" spc="-121" dirty="0">
                <a:solidFill>
                  <a:srgbClr val="231F20"/>
                </a:solidFill>
                <a:latin typeface="Trebuchet MS"/>
                <a:cs typeface="Trebuchet MS"/>
              </a:rPr>
              <a:t>r</a:t>
            </a:r>
            <a:r>
              <a:rPr sz="1904" spc="-89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904" spc="-17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04" spc="-108" dirty="0">
                <a:solidFill>
                  <a:srgbClr val="231F20"/>
                </a:solidFill>
                <a:latin typeface="Trebuchet MS"/>
                <a:cs typeface="Trebuchet MS"/>
              </a:rPr>
              <a:t>l</a:t>
            </a:r>
            <a:r>
              <a:rPr sz="1904" spc="-349" dirty="0">
                <a:solidFill>
                  <a:srgbClr val="231F20"/>
                </a:solidFill>
                <a:latin typeface="Trebuchet MS"/>
                <a:cs typeface="Trebuchet MS"/>
              </a:rPr>
              <a:t>’</a:t>
            </a:r>
            <a:r>
              <a:rPr sz="1904" spc="-102" dirty="0">
                <a:solidFill>
                  <a:srgbClr val="231F20"/>
                </a:solidFill>
                <a:latin typeface="Trebuchet MS"/>
                <a:cs typeface="Trebuchet MS"/>
              </a:rPr>
              <a:t>attività</a:t>
            </a:r>
            <a:r>
              <a:rPr sz="1904" spc="-171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04" spc="-89" dirty="0">
                <a:solidFill>
                  <a:srgbClr val="231F20"/>
                </a:solidFill>
                <a:latin typeface="Trebuchet MS"/>
                <a:cs typeface="Trebuchet MS"/>
              </a:rPr>
              <a:t>fisica</a:t>
            </a:r>
            <a:endParaRPr sz="1904">
              <a:latin typeface="Trebuchet MS"/>
              <a:cs typeface="Trebuchet MS"/>
            </a:endParaRPr>
          </a:p>
          <a:p>
            <a:pPr marL="16118">
              <a:spcBef>
                <a:spcPts val="235"/>
              </a:spcBef>
            </a:pPr>
            <a:r>
              <a:rPr sz="1333" spc="-133" dirty="0">
                <a:solidFill>
                  <a:srgbClr val="939598"/>
                </a:solidFill>
                <a:latin typeface="Lucida Sans Unicode"/>
                <a:cs typeface="Lucida Sans Unicode"/>
              </a:rPr>
              <a:t>◥</a:t>
            </a:r>
            <a:r>
              <a:rPr sz="1333" spc="571" dirty="0">
                <a:solidFill>
                  <a:srgbClr val="939598"/>
                </a:solidFill>
                <a:latin typeface="Lucida Sans Unicode"/>
                <a:cs typeface="Lucida Sans Unicode"/>
              </a:rPr>
              <a:t> </a:t>
            </a:r>
            <a:r>
              <a:rPr sz="1904" spc="-63" dirty="0">
                <a:solidFill>
                  <a:srgbClr val="231F20"/>
                </a:solidFill>
                <a:latin typeface="Trebuchet MS"/>
                <a:cs typeface="Trebuchet MS"/>
              </a:rPr>
              <a:t>Considerare</a:t>
            </a:r>
            <a:r>
              <a:rPr sz="1904" spc="-1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04" spc="-38" dirty="0">
                <a:solidFill>
                  <a:srgbClr val="231F20"/>
                </a:solidFill>
                <a:latin typeface="Trebuchet MS"/>
                <a:cs typeface="Trebuchet MS"/>
              </a:rPr>
              <a:t>programmi</a:t>
            </a:r>
            <a:r>
              <a:rPr sz="1904" spc="-1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04" spc="-44" dirty="0">
                <a:solidFill>
                  <a:srgbClr val="231F20"/>
                </a:solidFill>
                <a:latin typeface="Trebuchet MS"/>
                <a:cs typeface="Trebuchet MS"/>
              </a:rPr>
              <a:t>di</a:t>
            </a:r>
            <a:r>
              <a:rPr sz="1904" spc="-1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904" spc="-76" dirty="0">
                <a:solidFill>
                  <a:srgbClr val="231F20"/>
                </a:solidFill>
                <a:latin typeface="Trebuchet MS"/>
                <a:cs typeface="Trebuchet MS"/>
              </a:rPr>
              <a:t>riabilitazione</a:t>
            </a:r>
            <a:endParaRPr sz="1904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e-healthlab-logo_v3-cropped-300x125">
            <a:extLst>
              <a:ext uri="{FF2B5EF4-FFF2-40B4-BE49-F238E27FC236}">
                <a16:creationId xmlns:a16="http://schemas.microsoft.com/office/drawing/2014/main" id="{71839708-1FA0-4CAF-A33D-401585EE1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806" y="5206397"/>
            <a:ext cx="2833538" cy="1214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magine 5" descr="C:\Users\Claudia\AppData\Local\Temp\Rar$DRa0.138\dimeg_03.png">
            <a:extLst>
              <a:ext uri="{FF2B5EF4-FFF2-40B4-BE49-F238E27FC236}">
                <a16:creationId xmlns:a16="http://schemas.microsoft.com/office/drawing/2014/main" id="{FA435FC0-5920-4E24-A759-9B46C94851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66" y="114276"/>
            <a:ext cx="3216513" cy="1354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306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554591" y="313800"/>
            <a:ext cx="8578899" cy="1143000"/>
          </a:xfrm>
        </p:spPr>
        <p:txBody>
          <a:bodyPr>
            <a:noAutofit/>
          </a:bodyPr>
          <a:lstStyle/>
          <a:p>
            <a:r>
              <a:rPr lang="it-IT" sz="4000" dirty="0"/>
              <a:t>PDTA Scompenso Cardiaco (SC): scenari clinici e servizi</a:t>
            </a:r>
          </a:p>
        </p:txBody>
      </p:sp>
      <p:sp>
        <p:nvSpPr>
          <p:cNvPr id="7" name="Trapezio 6"/>
          <p:cNvSpPr/>
          <p:nvPr/>
        </p:nvSpPr>
        <p:spPr>
          <a:xfrm>
            <a:off x="3415862" y="1645045"/>
            <a:ext cx="4109545" cy="1360199"/>
          </a:xfrm>
          <a:prstGeom prst="trapezoid">
            <a:avLst>
              <a:gd name="adj" fmla="val 683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Profilo C</a:t>
            </a:r>
          </a:p>
          <a:p>
            <a:pPr algn="ctr"/>
            <a:r>
              <a:rPr lang="it-IT" b="1" dirty="0" err="1">
                <a:solidFill>
                  <a:schemeClr val="tx1"/>
                </a:solidFill>
              </a:rPr>
              <a:t>HFrEF</a:t>
            </a:r>
            <a:r>
              <a:rPr lang="it-IT" b="1" dirty="0">
                <a:solidFill>
                  <a:schemeClr val="tx1"/>
                </a:solidFill>
              </a:rPr>
              <a:t>, con frazione d’eiezione ridotta (≤40%)</a:t>
            </a:r>
          </a:p>
          <a:p>
            <a:pPr algn="ctr"/>
            <a:endParaRPr lang="it-IT" sz="1600" b="1" dirty="0">
              <a:solidFill>
                <a:schemeClr val="tx1"/>
              </a:solidFill>
            </a:endParaRPr>
          </a:p>
        </p:txBody>
      </p:sp>
      <p:sp>
        <p:nvSpPr>
          <p:cNvPr id="8" name="Trapezio 7"/>
          <p:cNvSpPr/>
          <p:nvPr/>
        </p:nvSpPr>
        <p:spPr>
          <a:xfrm>
            <a:off x="2427890" y="3005244"/>
            <a:ext cx="6096000" cy="1378395"/>
          </a:xfrm>
          <a:prstGeom prst="trapezoid">
            <a:avLst>
              <a:gd name="adj" fmla="val 727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Profilo B</a:t>
            </a:r>
          </a:p>
          <a:p>
            <a:pPr algn="ctr"/>
            <a:r>
              <a:rPr lang="it-IT" b="1" dirty="0" err="1">
                <a:solidFill>
                  <a:schemeClr val="tx1"/>
                </a:solidFill>
              </a:rPr>
              <a:t>HFmrEF</a:t>
            </a:r>
            <a:r>
              <a:rPr lang="it-IT" b="1" dirty="0">
                <a:solidFill>
                  <a:schemeClr val="tx1"/>
                </a:solidFill>
              </a:rPr>
              <a:t>, con frazione d’eiezione lievemente ridotta (41-49%)</a:t>
            </a:r>
          </a:p>
          <a:p>
            <a:pPr algn="ctr"/>
            <a:endParaRPr lang="it-IT" sz="2400" b="1" dirty="0">
              <a:solidFill>
                <a:schemeClr val="tx1"/>
              </a:solidFill>
            </a:endParaRPr>
          </a:p>
          <a:p>
            <a:pPr algn="ctr"/>
            <a:endParaRPr lang="it-IT" sz="2400" b="1" dirty="0">
              <a:solidFill>
                <a:schemeClr val="tx1"/>
              </a:solidFill>
            </a:endParaRPr>
          </a:p>
        </p:txBody>
      </p:sp>
      <p:sp>
        <p:nvSpPr>
          <p:cNvPr id="9" name="Trapezio 8"/>
          <p:cNvSpPr/>
          <p:nvPr/>
        </p:nvSpPr>
        <p:spPr>
          <a:xfrm>
            <a:off x="1492468" y="4383639"/>
            <a:ext cx="7966841" cy="1382243"/>
          </a:xfrm>
          <a:prstGeom prst="trapezoid">
            <a:avLst>
              <a:gd name="adj" fmla="val 6930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Profilo A</a:t>
            </a:r>
          </a:p>
          <a:p>
            <a:pPr algn="ctr"/>
            <a:r>
              <a:rPr lang="it-IT" b="1" dirty="0" err="1">
                <a:solidFill>
                  <a:schemeClr val="tx1"/>
                </a:solidFill>
              </a:rPr>
              <a:t>HFpEF</a:t>
            </a:r>
            <a:r>
              <a:rPr lang="it-IT" b="1" dirty="0">
                <a:solidFill>
                  <a:schemeClr val="tx1"/>
                </a:solidFill>
              </a:rPr>
              <a:t>, con frazione d’eiezione conservata (≥50%)</a:t>
            </a:r>
          </a:p>
          <a:p>
            <a:pPr algn="ctr"/>
            <a:endParaRPr lang="it-IT" sz="2800" b="1" dirty="0">
              <a:solidFill>
                <a:schemeClr val="tx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4308C8A-BF42-4AAA-AEFA-79CCCCCEB9E5}"/>
              </a:ext>
            </a:extLst>
          </p:cNvPr>
          <p:cNvSpPr/>
          <p:nvPr/>
        </p:nvSpPr>
        <p:spPr>
          <a:xfrm>
            <a:off x="550705" y="5409853"/>
            <a:ext cx="941763" cy="371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t-IT" sz="1200" b="1" dirty="0">
                <a:solidFill>
                  <a:prstClr val="black"/>
                </a:solidFill>
              </a:rPr>
              <a:t>MMG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8A7072F-45C9-4B7E-BBD1-DF333F451690}"/>
              </a:ext>
            </a:extLst>
          </p:cNvPr>
          <p:cNvSpPr txBox="1"/>
          <p:nvPr/>
        </p:nvSpPr>
        <p:spPr>
          <a:xfrm>
            <a:off x="546715" y="4428268"/>
            <a:ext cx="168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Bassa complessità</a:t>
            </a:r>
          </a:p>
          <a:p>
            <a:r>
              <a:rPr lang="it-IT" sz="1600" dirty="0"/>
              <a:t>di cura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90121F6-A362-4640-9F82-058977D2DC99}"/>
              </a:ext>
            </a:extLst>
          </p:cNvPr>
          <p:cNvSpPr/>
          <p:nvPr/>
        </p:nvSpPr>
        <p:spPr>
          <a:xfrm>
            <a:off x="1489298" y="3995750"/>
            <a:ext cx="941763" cy="371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MMG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8D53608-65EF-44E5-8D96-182B738EB150}"/>
              </a:ext>
            </a:extLst>
          </p:cNvPr>
          <p:cNvSpPr/>
          <p:nvPr/>
        </p:nvSpPr>
        <p:spPr>
          <a:xfrm>
            <a:off x="1489297" y="3607191"/>
            <a:ext cx="941763" cy="371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t-IT" sz="1200" b="1" dirty="0">
                <a:solidFill>
                  <a:prstClr val="black"/>
                </a:solidFill>
              </a:rPr>
              <a:t>Specialista Territorio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97002C3-18D9-4B4E-AB4A-AF76E7A130A4}"/>
              </a:ext>
            </a:extLst>
          </p:cNvPr>
          <p:cNvSpPr txBox="1"/>
          <p:nvPr/>
        </p:nvSpPr>
        <p:spPr>
          <a:xfrm>
            <a:off x="847722" y="3186611"/>
            <a:ext cx="23514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Media complessità di cura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10C54A2-C727-42D1-BFCE-90FA17583BC0}"/>
              </a:ext>
            </a:extLst>
          </p:cNvPr>
          <p:cNvSpPr/>
          <p:nvPr/>
        </p:nvSpPr>
        <p:spPr>
          <a:xfrm>
            <a:off x="2450995" y="2617020"/>
            <a:ext cx="941763" cy="371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Specialista Territorio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CC05337A-E6B0-4D46-8DA6-C9F1E7376FB6}"/>
              </a:ext>
            </a:extLst>
          </p:cNvPr>
          <p:cNvSpPr/>
          <p:nvPr/>
        </p:nvSpPr>
        <p:spPr>
          <a:xfrm>
            <a:off x="2450994" y="2245061"/>
            <a:ext cx="941763" cy="371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t-IT" sz="1200" b="1" dirty="0">
                <a:solidFill>
                  <a:prstClr val="black"/>
                </a:solidFill>
              </a:rPr>
              <a:t>Specialista Ospedale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DB275AA-789A-4B58-BA96-7484411ED4E3}"/>
              </a:ext>
            </a:extLst>
          </p:cNvPr>
          <p:cNvSpPr txBox="1"/>
          <p:nvPr/>
        </p:nvSpPr>
        <p:spPr>
          <a:xfrm>
            <a:off x="1864427" y="1772239"/>
            <a:ext cx="2219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Alta complessità di cura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CEE2794-FE7F-4121-8365-2C1241B66E1A}"/>
              </a:ext>
            </a:extLst>
          </p:cNvPr>
          <p:cNvSpPr txBox="1"/>
          <p:nvPr/>
        </p:nvSpPr>
        <p:spPr>
          <a:xfrm>
            <a:off x="1489297" y="5992457"/>
            <a:ext cx="7981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i="1" dirty="0"/>
              <a:t>Profilo Pazienti </a:t>
            </a:r>
            <a:r>
              <a:rPr lang="it-IT" sz="2400" b="1" dirty="0"/>
              <a:t>in base alla classificazione dello SC (ESC 2021)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CA7C8152-776C-4556-BF3F-B7D5BE0EB595}"/>
              </a:ext>
            </a:extLst>
          </p:cNvPr>
          <p:cNvSpPr/>
          <p:nvPr/>
        </p:nvSpPr>
        <p:spPr>
          <a:xfrm>
            <a:off x="546715" y="5029929"/>
            <a:ext cx="941763" cy="371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it-IT" sz="1200" b="1" dirty="0">
                <a:solidFill>
                  <a:prstClr val="black"/>
                </a:solidFill>
              </a:rPr>
              <a:t>Specialista Territorio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E752436-79D5-4FD8-A9FA-1BF80C545014}"/>
              </a:ext>
            </a:extLst>
          </p:cNvPr>
          <p:cNvSpPr txBox="1"/>
          <p:nvPr/>
        </p:nvSpPr>
        <p:spPr>
          <a:xfrm>
            <a:off x="7720405" y="1540315"/>
            <a:ext cx="31262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600" dirty="0" err="1"/>
              <a:t>Day</a:t>
            </a:r>
            <a:r>
              <a:rPr lang="it-IT" sz="1600" dirty="0"/>
              <a:t> Service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600" dirty="0"/>
              <a:t>Diagnostica complessa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600" dirty="0"/>
              <a:t>Monitoraggio parametri vitali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600" dirty="0"/>
              <a:t>Gestione avanzata terapia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600" dirty="0"/>
              <a:t>Gestione trattamenti complessi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600" dirty="0" err="1"/>
              <a:t>Follow</a:t>
            </a:r>
            <a:r>
              <a:rPr lang="it-IT" sz="1600" dirty="0"/>
              <a:t> up multi-specialistico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26DD32F-5A78-47AF-A098-7A899850ADFB}"/>
              </a:ext>
            </a:extLst>
          </p:cNvPr>
          <p:cNvSpPr txBox="1"/>
          <p:nvPr/>
        </p:nvSpPr>
        <p:spPr>
          <a:xfrm>
            <a:off x="8331098" y="3278942"/>
            <a:ext cx="2708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600" dirty="0"/>
              <a:t>Diagnostica specialistica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600" dirty="0"/>
              <a:t>Piani di cura personalizzati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600" dirty="0"/>
              <a:t>Gestione terapia e </a:t>
            </a:r>
            <a:r>
              <a:rPr lang="it-IT" sz="1600" dirty="0" err="1"/>
              <a:t>follow</a:t>
            </a:r>
            <a:r>
              <a:rPr lang="it-IT" sz="1600" dirty="0"/>
              <a:t> up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5CAB710-1993-47AE-B414-367BC3ED2D8D}"/>
              </a:ext>
            </a:extLst>
          </p:cNvPr>
          <p:cNvSpPr txBox="1"/>
          <p:nvPr/>
        </p:nvSpPr>
        <p:spPr>
          <a:xfrm>
            <a:off x="9105845" y="4786985"/>
            <a:ext cx="3086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600" dirty="0"/>
              <a:t>Valutazione diagnostica di 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600" dirty="0"/>
              <a:t>Gestione terapia e </a:t>
            </a:r>
            <a:r>
              <a:rPr lang="it-IT" sz="1600" dirty="0" err="1"/>
              <a:t>follow</a:t>
            </a:r>
            <a:r>
              <a:rPr lang="it-IT" sz="1600" dirty="0"/>
              <a:t> up</a:t>
            </a:r>
          </a:p>
        </p:txBody>
      </p:sp>
    </p:spTree>
    <p:extLst>
      <p:ext uri="{BB962C8B-B14F-4D97-AF65-F5344CB8AC3E}">
        <p14:creationId xmlns:p14="http://schemas.microsoft.com/office/powerpoint/2010/main" val="66116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PDTA Scompenso Cardiaco (SC): macro processi</a:t>
            </a:r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9994AD69-C207-4D4F-932D-19A7280514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4076088"/>
              </p:ext>
            </p:extLst>
          </p:nvPr>
        </p:nvGraphicFramePr>
        <p:xfrm>
          <a:off x="554592" y="1672046"/>
          <a:ext cx="10972800" cy="4770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601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554591" y="313800"/>
            <a:ext cx="8150022" cy="1143000"/>
          </a:xfrm>
        </p:spPr>
        <p:txBody>
          <a:bodyPr>
            <a:normAutofit/>
          </a:bodyPr>
          <a:lstStyle/>
          <a:p>
            <a:r>
              <a:rPr lang="it-IT" sz="3600" dirty="0"/>
              <a:t>PDTA Scompenso Cardiaco (SC): integrazione ambienti-processi-percorsi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FF3AC34-24E4-4711-A998-6B50F8E05C5C}"/>
              </a:ext>
            </a:extLst>
          </p:cNvPr>
          <p:cNvSpPr/>
          <p:nvPr/>
        </p:nvSpPr>
        <p:spPr>
          <a:xfrm>
            <a:off x="1254653" y="5139217"/>
            <a:ext cx="7282582" cy="4786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Home Care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C126FE8-6B54-4A78-83AF-2F0C2131850C}"/>
              </a:ext>
            </a:extLst>
          </p:cNvPr>
          <p:cNvSpPr/>
          <p:nvPr/>
        </p:nvSpPr>
        <p:spPr>
          <a:xfrm>
            <a:off x="1254653" y="4353399"/>
            <a:ext cx="7282582" cy="4786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MMG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EE07D50-236C-4FA1-A2AA-1890C7F5EA71}"/>
              </a:ext>
            </a:extLst>
          </p:cNvPr>
          <p:cNvSpPr/>
          <p:nvPr/>
        </p:nvSpPr>
        <p:spPr>
          <a:xfrm>
            <a:off x="1254653" y="3567581"/>
            <a:ext cx="7282582" cy="478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Specialista Territorio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7DD2252-D5DF-4518-8529-40FF8E7C5FBC}"/>
              </a:ext>
            </a:extLst>
          </p:cNvPr>
          <p:cNvSpPr/>
          <p:nvPr/>
        </p:nvSpPr>
        <p:spPr>
          <a:xfrm>
            <a:off x="1254653" y="2781763"/>
            <a:ext cx="7282582" cy="478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1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Specialista Ospedale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A42887C7-DC75-475C-B80C-2A1667DB0010}"/>
              </a:ext>
            </a:extLst>
          </p:cNvPr>
          <p:cNvGrpSpPr/>
          <p:nvPr/>
        </p:nvGrpSpPr>
        <p:grpSpPr>
          <a:xfrm>
            <a:off x="933851" y="3821746"/>
            <a:ext cx="6883540" cy="1722770"/>
            <a:chOff x="1101952" y="3894817"/>
            <a:chExt cx="7225247" cy="1800000"/>
          </a:xfrm>
        </p:grpSpPr>
        <p:cxnSp>
          <p:nvCxnSpPr>
            <p:cNvPr id="9" name="Connettore 1 38">
              <a:extLst>
                <a:ext uri="{FF2B5EF4-FFF2-40B4-BE49-F238E27FC236}">
                  <a16:creationId xmlns:a16="http://schemas.microsoft.com/office/drawing/2014/main" id="{A1E4FF56-2AC0-4ADA-8C8F-C8F53B8F1331}"/>
                </a:ext>
              </a:extLst>
            </p:cNvPr>
            <p:cNvCxnSpPr/>
            <p:nvPr/>
          </p:nvCxnSpPr>
          <p:spPr>
            <a:xfrm>
              <a:off x="1101952" y="5694817"/>
              <a:ext cx="1260000" cy="0"/>
            </a:xfrm>
            <a:prstGeom prst="line">
              <a:avLst/>
            </a:prstGeom>
            <a:ln w="28575">
              <a:solidFill>
                <a:srgbClr val="0070C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39">
              <a:extLst>
                <a:ext uri="{FF2B5EF4-FFF2-40B4-BE49-F238E27FC236}">
                  <a16:creationId xmlns:a16="http://schemas.microsoft.com/office/drawing/2014/main" id="{4507A549-C783-41C2-901F-EFE36F3570E5}"/>
                </a:ext>
              </a:extLst>
            </p:cNvPr>
            <p:cNvCxnSpPr/>
            <p:nvPr/>
          </p:nvCxnSpPr>
          <p:spPr>
            <a:xfrm flipV="1">
              <a:off x="2341287" y="3894817"/>
              <a:ext cx="0" cy="1800000"/>
            </a:xfrm>
            <a:prstGeom prst="line">
              <a:avLst/>
            </a:prstGeom>
            <a:ln w="28575">
              <a:solidFill>
                <a:srgbClr val="0070C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40">
              <a:extLst>
                <a:ext uri="{FF2B5EF4-FFF2-40B4-BE49-F238E27FC236}">
                  <a16:creationId xmlns:a16="http://schemas.microsoft.com/office/drawing/2014/main" id="{C8DC3FD6-F430-4A4D-9F9B-C2D05B04A3A4}"/>
                </a:ext>
              </a:extLst>
            </p:cNvPr>
            <p:cNvCxnSpPr/>
            <p:nvPr/>
          </p:nvCxnSpPr>
          <p:spPr>
            <a:xfrm>
              <a:off x="2340759" y="3894817"/>
              <a:ext cx="1368000" cy="0"/>
            </a:xfrm>
            <a:prstGeom prst="line">
              <a:avLst/>
            </a:prstGeom>
            <a:ln w="28575">
              <a:solidFill>
                <a:srgbClr val="0070C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41">
              <a:extLst>
                <a:ext uri="{FF2B5EF4-FFF2-40B4-BE49-F238E27FC236}">
                  <a16:creationId xmlns:a16="http://schemas.microsoft.com/office/drawing/2014/main" id="{52508F0A-ED6C-4617-A9EA-5BCFD8A7F3E9}"/>
                </a:ext>
              </a:extLst>
            </p:cNvPr>
            <p:cNvCxnSpPr/>
            <p:nvPr/>
          </p:nvCxnSpPr>
          <p:spPr>
            <a:xfrm>
              <a:off x="3708722" y="3894817"/>
              <a:ext cx="0" cy="755106"/>
            </a:xfrm>
            <a:prstGeom prst="line">
              <a:avLst/>
            </a:prstGeom>
            <a:ln w="28575">
              <a:solidFill>
                <a:srgbClr val="0070C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42">
              <a:extLst>
                <a:ext uri="{FF2B5EF4-FFF2-40B4-BE49-F238E27FC236}">
                  <a16:creationId xmlns:a16="http://schemas.microsoft.com/office/drawing/2014/main" id="{4E3C82C2-FA43-4719-80C3-FBEF3C24AE5F}"/>
                </a:ext>
              </a:extLst>
            </p:cNvPr>
            <p:cNvCxnSpPr/>
            <p:nvPr/>
          </p:nvCxnSpPr>
          <p:spPr>
            <a:xfrm>
              <a:off x="5112844" y="3894817"/>
              <a:ext cx="0" cy="755106"/>
            </a:xfrm>
            <a:prstGeom prst="line">
              <a:avLst/>
            </a:prstGeom>
            <a:ln w="28575">
              <a:solidFill>
                <a:srgbClr val="0070C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43">
              <a:extLst>
                <a:ext uri="{FF2B5EF4-FFF2-40B4-BE49-F238E27FC236}">
                  <a16:creationId xmlns:a16="http://schemas.microsoft.com/office/drawing/2014/main" id="{2CCEDF2F-4F0D-4C3E-B192-3518F841AAB1}"/>
                </a:ext>
              </a:extLst>
            </p:cNvPr>
            <p:cNvCxnSpPr/>
            <p:nvPr/>
          </p:nvCxnSpPr>
          <p:spPr>
            <a:xfrm>
              <a:off x="3708721" y="4634301"/>
              <a:ext cx="1404000" cy="0"/>
            </a:xfrm>
            <a:prstGeom prst="line">
              <a:avLst/>
            </a:prstGeom>
            <a:ln w="28575">
              <a:solidFill>
                <a:srgbClr val="0070C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44">
              <a:extLst>
                <a:ext uri="{FF2B5EF4-FFF2-40B4-BE49-F238E27FC236}">
                  <a16:creationId xmlns:a16="http://schemas.microsoft.com/office/drawing/2014/main" id="{5DFE39F8-CE8F-41A3-9CAF-77F509844E58}"/>
                </a:ext>
              </a:extLst>
            </p:cNvPr>
            <p:cNvCxnSpPr/>
            <p:nvPr/>
          </p:nvCxnSpPr>
          <p:spPr>
            <a:xfrm>
              <a:off x="5123199" y="3894817"/>
              <a:ext cx="1440000" cy="0"/>
            </a:xfrm>
            <a:prstGeom prst="line">
              <a:avLst/>
            </a:prstGeom>
            <a:ln w="28575">
              <a:solidFill>
                <a:srgbClr val="0070C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45">
              <a:extLst>
                <a:ext uri="{FF2B5EF4-FFF2-40B4-BE49-F238E27FC236}">
                  <a16:creationId xmlns:a16="http://schemas.microsoft.com/office/drawing/2014/main" id="{52F4A021-1CD9-4C18-907A-346F4A270319}"/>
                </a:ext>
              </a:extLst>
            </p:cNvPr>
            <p:cNvCxnSpPr/>
            <p:nvPr/>
          </p:nvCxnSpPr>
          <p:spPr>
            <a:xfrm>
              <a:off x="6563199" y="3894817"/>
              <a:ext cx="0" cy="1800000"/>
            </a:xfrm>
            <a:prstGeom prst="line">
              <a:avLst/>
            </a:prstGeom>
            <a:ln w="28575">
              <a:solidFill>
                <a:srgbClr val="0070C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61C94994-3DC0-4C3D-85F9-BEB84074E89F}"/>
                </a:ext>
              </a:extLst>
            </p:cNvPr>
            <p:cNvCxnSpPr/>
            <p:nvPr/>
          </p:nvCxnSpPr>
          <p:spPr>
            <a:xfrm>
              <a:off x="6563199" y="5694817"/>
              <a:ext cx="1764000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21ABF14-1BDA-47F9-A262-C2A0788F2866}"/>
              </a:ext>
            </a:extLst>
          </p:cNvPr>
          <p:cNvSpPr txBox="1"/>
          <p:nvPr/>
        </p:nvSpPr>
        <p:spPr>
          <a:xfrm>
            <a:off x="534809" y="5359850"/>
            <a:ext cx="39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prstClr val="black"/>
                </a:solidFill>
              </a:rPr>
              <a:t>A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B7D1885C-DF84-4F12-AF88-C3F072D032B7}"/>
              </a:ext>
            </a:extLst>
          </p:cNvPr>
          <p:cNvGrpSpPr/>
          <p:nvPr/>
        </p:nvGrpSpPr>
        <p:grpSpPr>
          <a:xfrm>
            <a:off x="732581" y="3204477"/>
            <a:ext cx="6739659" cy="2155372"/>
            <a:chOff x="1080464" y="3267195"/>
            <a:chExt cx="7046228" cy="2284918"/>
          </a:xfrm>
        </p:grpSpPr>
        <p:cxnSp>
          <p:nvCxnSpPr>
            <p:cNvPr id="20" name="Connettore 1 28">
              <a:extLst>
                <a:ext uri="{FF2B5EF4-FFF2-40B4-BE49-F238E27FC236}">
                  <a16:creationId xmlns:a16="http://schemas.microsoft.com/office/drawing/2014/main" id="{B209ACD4-DD9C-42BF-AA0B-5474221DDD70}"/>
                </a:ext>
              </a:extLst>
            </p:cNvPr>
            <p:cNvCxnSpPr/>
            <p:nvPr/>
          </p:nvCxnSpPr>
          <p:spPr>
            <a:xfrm>
              <a:off x="1080464" y="5427195"/>
              <a:ext cx="1080000" cy="0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9">
              <a:extLst>
                <a:ext uri="{FF2B5EF4-FFF2-40B4-BE49-F238E27FC236}">
                  <a16:creationId xmlns:a16="http://schemas.microsoft.com/office/drawing/2014/main" id="{9B0E3621-3BD5-4BC4-8F22-6265623029B6}"/>
                </a:ext>
              </a:extLst>
            </p:cNvPr>
            <p:cNvCxnSpPr/>
            <p:nvPr/>
          </p:nvCxnSpPr>
          <p:spPr>
            <a:xfrm flipV="1">
              <a:off x="2171279" y="3267195"/>
              <a:ext cx="0" cy="2160000"/>
            </a:xfrm>
            <a:prstGeom prst="line">
              <a:avLst/>
            </a:prstGeom>
            <a:ln w="28575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30">
              <a:extLst>
                <a:ext uri="{FF2B5EF4-FFF2-40B4-BE49-F238E27FC236}">
                  <a16:creationId xmlns:a16="http://schemas.microsoft.com/office/drawing/2014/main" id="{7F6C2802-277C-4E4C-A1AB-722DFA96CCC7}"/>
                </a:ext>
              </a:extLst>
            </p:cNvPr>
            <p:cNvCxnSpPr/>
            <p:nvPr/>
          </p:nvCxnSpPr>
          <p:spPr>
            <a:xfrm>
              <a:off x="2166952" y="3267195"/>
              <a:ext cx="1404000" cy="0"/>
            </a:xfrm>
            <a:prstGeom prst="line">
              <a:avLst/>
            </a:prstGeom>
            <a:ln w="28575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31">
              <a:extLst>
                <a:ext uri="{FF2B5EF4-FFF2-40B4-BE49-F238E27FC236}">
                  <a16:creationId xmlns:a16="http://schemas.microsoft.com/office/drawing/2014/main" id="{D4B1E5F1-CC37-4B90-BA2D-800E72863C60}"/>
                </a:ext>
              </a:extLst>
            </p:cNvPr>
            <p:cNvCxnSpPr/>
            <p:nvPr/>
          </p:nvCxnSpPr>
          <p:spPr>
            <a:xfrm>
              <a:off x="3570952" y="3267195"/>
              <a:ext cx="0" cy="1512000"/>
            </a:xfrm>
            <a:prstGeom prst="line">
              <a:avLst/>
            </a:prstGeom>
            <a:ln w="28575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32">
              <a:extLst>
                <a:ext uri="{FF2B5EF4-FFF2-40B4-BE49-F238E27FC236}">
                  <a16:creationId xmlns:a16="http://schemas.microsoft.com/office/drawing/2014/main" id="{F3095C55-E5C0-4B5B-980C-638951DFE5C0}"/>
                </a:ext>
              </a:extLst>
            </p:cNvPr>
            <p:cNvCxnSpPr/>
            <p:nvPr/>
          </p:nvCxnSpPr>
          <p:spPr>
            <a:xfrm>
              <a:off x="3570402" y="4799107"/>
              <a:ext cx="1404000" cy="0"/>
            </a:xfrm>
            <a:prstGeom prst="line">
              <a:avLst/>
            </a:prstGeom>
            <a:ln w="28575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3">
              <a:extLst>
                <a:ext uri="{FF2B5EF4-FFF2-40B4-BE49-F238E27FC236}">
                  <a16:creationId xmlns:a16="http://schemas.microsoft.com/office/drawing/2014/main" id="{A77B4427-0ED8-467D-B025-128BF0BAF247}"/>
                </a:ext>
              </a:extLst>
            </p:cNvPr>
            <p:cNvCxnSpPr/>
            <p:nvPr/>
          </p:nvCxnSpPr>
          <p:spPr>
            <a:xfrm>
              <a:off x="4959651" y="4024089"/>
              <a:ext cx="0" cy="755106"/>
            </a:xfrm>
            <a:prstGeom prst="line">
              <a:avLst/>
            </a:prstGeom>
            <a:ln w="28575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4">
              <a:extLst>
                <a:ext uri="{FF2B5EF4-FFF2-40B4-BE49-F238E27FC236}">
                  <a16:creationId xmlns:a16="http://schemas.microsoft.com/office/drawing/2014/main" id="{5F508E57-05E9-4C49-ADA7-598951A6C4F9}"/>
                </a:ext>
              </a:extLst>
            </p:cNvPr>
            <p:cNvCxnSpPr/>
            <p:nvPr/>
          </p:nvCxnSpPr>
          <p:spPr>
            <a:xfrm>
              <a:off x="4958692" y="4040113"/>
              <a:ext cx="1404000" cy="0"/>
            </a:xfrm>
            <a:prstGeom prst="line">
              <a:avLst/>
            </a:prstGeom>
            <a:ln w="28575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5">
              <a:extLst>
                <a:ext uri="{FF2B5EF4-FFF2-40B4-BE49-F238E27FC236}">
                  <a16:creationId xmlns:a16="http://schemas.microsoft.com/office/drawing/2014/main" id="{A58008DA-F28C-4386-86D9-4041E098829D}"/>
                </a:ext>
              </a:extLst>
            </p:cNvPr>
            <p:cNvCxnSpPr/>
            <p:nvPr/>
          </p:nvCxnSpPr>
          <p:spPr>
            <a:xfrm>
              <a:off x="6362692" y="4040113"/>
              <a:ext cx="0" cy="1512000"/>
            </a:xfrm>
            <a:prstGeom prst="line">
              <a:avLst/>
            </a:prstGeom>
            <a:ln w="28575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F38A3C04-3378-4EDB-9865-4E0AFEFB15B9}"/>
                </a:ext>
              </a:extLst>
            </p:cNvPr>
            <p:cNvCxnSpPr/>
            <p:nvPr/>
          </p:nvCxnSpPr>
          <p:spPr>
            <a:xfrm>
              <a:off x="6362692" y="5552113"/>
              <a:ext cx="1764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7A62E08-46E9-44AB-AE3D-BDC151D79835}"/>
              </a:ext>
            </a:extLst>
          </p:cNvPr>
          <p:cNvSpPr txBox="1"/>
          <p:nvPr/>
        </p:nvSpPr>
        <p:spPr>
          <a:xfrm>
            <a:off x="406632" y="5057347"/>
            <a:ext cx="39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prstClr val="black"/>
                </a:solidFill>
              </a:rPr>
              <a:t>B</a:t>
            </a:r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8E126BDD-5354-47BC-A33F-1BD7F4DFD688}"/>
              </a:ext>
            </a:extLst>
          </p:cNvPr>
          <p:cNvGrpSpPr/>
          <p:nvPr/>
        </p:nvGrpSpPr>
        <p:grpSpPr>
          <a:xfrm>
            <a:off x="896904" y="2927576"/>
            <a:ext cx="6893309" cy="1742045"/>
            <a:chOff x="855204" y="3199999"/>
            <a:chExt cx="7394428" cy="1742045"/>
          </a:xfrm>
        </p:grpSpPr>
        <p:cxnSp>
          <p:nvCxnSpPr>
            <p:cNvPr id="31" name="Connettore 1 48">
              <a:extLst>
                <a:ext uri="{FF2B5EF4-FFF2-40B4-BE49-F238E27FC236}">
                  <a16:creationId xmlns:a16="http://schemas.microsoft.com/office/drawing/2014/main" id="{1782D682-EB45-449C-BE84-ECA2AC970A77}"/>
                </a:ext>
              </a:extLst>
            </p:cNvPr>
            <p:cNvCxnSpPr/>
            <p:nvPr/>
          </p:nvCxnSpPr>
          <p:spPr>
            <a:xfrm>
              <a:off x="855204" y="4733032"/>
              <a:ext cx="108000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49">
              <a:extLst>
                <a:ext uri="{FF2B5EF4-FFF2-40B4-BE49-F238E27FC236}">
                  <a16:creationId xmlns:a16="http://schemas.microsoft.com/office/drawing/2014/main" id="{1C7B1DCA-960E-4247-900D-9E1E68F4DC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19581" y="3205628"/>
              <a:ext cx="1" cy="1526166"/>
            </a:xfrm>
            <a:prstGeom prst="line">
              <a:avLst/>
            </a:prstGeom>
            <a:ln w="28575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50">
              <a:extLst>
                <a:ext uri="{FF2B5EF4-FFF2-40B4-BE49-F238E27FC236}">
                  <a16:creationId xmlns:a16="http://schemas.microsoft.com/office/drawing/2014/main" id="{253602FC-B5FF-4CA5-B27D-03BF748736D6}"/>
                </a:ext>
              </a:extLst>
            </p:cNvPr>
            <p:cNvCxnSpPr>
              <a:cxnSpLocks/>
            </p:cNvCxnSpPr>
            <p:nvPr/>
          </p:nvCxnSpPr>
          <p:spPr>
            <a:xfrm>
              <a:off x="1935204" y="3199999"/>
              <a:ext cx="1764343" cy="5629"/>
            </a:xfrm>
            <a:prstGeom prst="line">
              <a:avLst/>
            </a:prstGeom>
            <a:ln w="28575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51">
              <a:extLst>
                <a:ext uri="{FF2B5EF4-FFF2-40B4-BE49-F238E27FC236}">
                  <a16:creationId xmlns:a16="http://schemas.microsoft.com/office/drawing/2014/main" id="{F979D34B-8B38-4D1C-9958-52A2641D813E}"/>
                </a:ext>
              </a:extLst>
            </p:cNvPr>
            <p:cNvCxnSpPr/>
            <p:nvPr/>
          </p:nvCxnSpPr>
          <p:spPr>
            <a:xfrm>
              <a:off x="3699547" y="3227167"/>
              <a:ext cx="0" cy="755106"/>
            </a:xfrm>
            <a:prstGeom prst="line">
              <a:avLst/>
            </a:prstGeom>
            <a:ln w="28575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52">
              <a:extLst>
                <a:ext uri="{FF2B5EF4-FFF2-40B4-BE49-F238E27FC236}">
                  <a16:creationId xmlns:a16="http://schemas.microsoft.com/office/drawing/2014/main" id="{E0B2480B-4081-49D5-A9F0-7220A6E5E765}"/>
                </a:ext>
              </a:extLst>
            </p:cNvPr>
            <p:cNvCxnSpPr/>
            <p:nvPr/>
          </p:nvCxnSpPr>
          <p:spPr>
            <a:xfrm>
              <a:off x="3699547" y="3980838"/>
              <a:ext cx="140400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53">
              <a:extLst>
                <a:ext uri="{FF2B5EF4-FFF2-40B4-BE49-F238E27FC236}">
                  <a16:creationId xmlns:a16="http://schemas.microsoft.com/office/drawing/2014/main" id="{48DC91D4-41C3-448F-BBFE-6E79FCF0C854}"/>
                </a:ext>
              </a:extLst>
            </p:cNvPr>
            <p:cNvCxnSpPr/>
            <p:nvPr/>
          </p:nvCxnSpPr>
          <p:spPr>
            <a:xfrm>
              <a:off x="5103547" y="3225732"/>
              <a:ext cx="0" cy="755106"/>
            </a:xfrm>
            <a:prstGeom prst="line">
              <a:avLst/>
            </a:prstGeom>
            <a:ln w="28575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54">
              <a:extLst>
                <a:ext uri="{FF2B5EF4-FFF2-40B4-BE49-F238E27FC236}">
                  <a16:creationId xmlns:a16="http://schemas.microsoft.com/office/drawing/2014/main" id="{F22E9DF2-F41D-425F-BD54-FBD6F4DEA3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3546" y="3199999"/>
              <a:ext cx="1626749" cy="4114"/>
            </a:xfrm>
            <a:prstGeom prst="line">
              <a:avLst/>
            </a:prstGeom>
            <a:ln w="28575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55">
              <a:extLst>
                <a:ext uri="{FF2B5EF4-FFF2-40B4-BE49-F238E27FC236}">
                  <a16:creationId xmlns:a16="http://schemas.microsoft.com/office/drawing/2014/main" id="{476F44C3-5485-40E8-8CCC-FF803FD76E3B}"/>
                </a:ext>
              </a:extLst>
            </p:cNvPr>
            <p:cNvCxnSpPr>
              <a:cxnSpLocks/>
            </p:cNvCxnSpPr>
            <p:nvPr/>
          </p:nvCxnSpPr>
          <p:spPr>
            <a:xfrm>
              <a:off x="6730296" y="3221568"/>
              <a:ext cx="0" cy="1715481"/>
            </a:xfrm>
            <a:prstGeom prst="line">
              <a:avLst/>
            </a:prstGeom>
            <a:ln w="28575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F9E11266-22B7-48F7-8516-876162D93201}"/>
                </a:ext>
              </a:extLst>
            </p:cNvPr>
            <p:cNvCxnSpPr>
              <a:cxnSpLocks/>
            </p:cNvCxnSpPr>
            <p:nvPr/>
          </p:nvCxnSpPr>
          <p:spPr>
            <a:xfrm>
              <a:off x="6730296" y="4942044"/>
              <a:ext cx="151933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74D1EA1C-881D-42EF-95D1-240E017F0DD1}"/>
              </a:ext>
            </a:extLst>
          </p:cNvPr>
          <p:cNvSpPr txBox="1"/>
          <p:nvPr/>
        </p:nvSpPr>
        <p:spPr>
          <a:xfrm>
            <a:off x="534809" y="4274605"/>
            <a:ext cx="437301" cy="368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prstClr val="black"/>
                </a:solidFill>
              </a:rPr>
              <a:t>C </a:t>
            </a:r>
          </a:p>
        </p:txBody>
      </p:sp>
      <p:sp>
        <p:nvSpPr>
          <p:cNvPr id="47" name="Gallone 12">
            <a:extLst>
              <a:ext uri="{FF2B5EF4-FFF2-40B4-BE49-F238E27FC236}">
                <a16:creationId xmlns:a16="http://schemas.microsoft.com/office/drawing/2014/main" id="{83D645F8-A22E-499B-9402-41298C9B40D0}"/>
              </a:ext>
            </a:extLst>
          </p:cNvPr>
          <p:cNvSpPr/>
          <p:nvPr/>
        </p:nvSpPr>
        <p:spPr>
          <a:xfrm>
            <a:off x="3152871" y="2039256"/>
            <a:ext cx="1440000" cy="663162"/>
          </a:xfrm>
          <a:prstGeom prst="chevron">
            <a:avLst>
              <a:gd name="adj" fmla="val 2421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Diagnosi</a:t>
            </a:r>
          </a:p>
        </p:txBody>
      </p:sp>
      <p:sp>
        <p:nvSpPr>
          <p:cNvPr id="48" name="Gallone 14">
            <a:extLst>
              <a:ext uri="{FF2B5EF4-FFF2-40B4-BE49-F238E27FC236}">
                <a16:creationId xmlns:a16="http://schemas.microsoft.com/office/drawing/2014/main" id="{48F3F527-AD5F-45A7-A2FF-8D391DF0DE27}"/>
              </a:ext>
            </a:extLst>
          </p:cNvPr>
          <p:cNvSpPr/>
          <p:nvPr/>
        </p:nvSpPr>
        <p:spPr>
          <a:xfrm>
            <a:off x="6977104" y="2044599"/>
            <a:ext cx="1440000" cy="663162"/>
          </a:xfrm>
          <a:prstGeom prst="chevron">
            <a:avLst>
              <a:gd name="adj" fmla="val 2421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Terapia</a:t>
            </a:r>
          </a:p>
          <a:p>
            <a:pPr algn="ctr"/>
            <a:r>
              <a:rPr lang="it-IT" sz="1400" b="1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follow-up</a:t>
            </a:r>
          </a:p>
        </p:txBody>
      </p:sp>
      <p:sp>
        <p:nvSpPr>
          <p:cNvPr id="49" name="Gallone 15">
            <a:extLst>
              <a:ext uri="{FF2B5EF4-FFF2-40B4-BE49-F238E27FC236}">
                <a16:creationId xmlns:a16="http://schemas.microsoft.com/office/drawing/2014/main" id="{45D8FB3D-8CAC-483B-9A69-77AF3F33EA6A}"/>
              </a:ext>
            </a:extLst>
          </p:cNvPr>
          <p:cNvSpPr/>
          <p:nvPr/>
        </p:nvSpPr>
        <p:spPr>
          <a:xfrm>
            <a:off x="5017840" y="2047352"/>
            <a:ext cx="1534295" cy="663162"/>
          </a:xfrm>
          <a:prstGeom prst="chevron">
            <a:avLst>
              <a:gd name="adj" fmla="val 2421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Presa in carico</a:t>
            </a:r>
          </a:p>
        </p:txBody>
      </p:sp>
      <p:sp>
        <p:nvSpPr>
          <p:cNvPr id="50" name="Gallone 16">
            <a:extLst>
              <a:ext uri="{FF2B5EF4-FFF2-40B4-BE49-F238E27FC236}">
                <a16:creationId xmlns:a16="http://schemas.microsoft.com/office/drawing/2014/main" id="{F6F15DFE-603B-4C63-9C17-48CFD60BEA18}"/>
              </a:ext>
            </a:extLst>
          </p:cNvPr>
          <p:cNvSpPr/>
          <p:nvPr/>
        </p:nvSpPr>
        <p:spPr>
          <a:xfrm>
            <a:off x="1286100" y="2053057"/>
            <a:ext cx="1440000" cy="663162"/>
          </a:xfrm>
          <a:prstGeom prst="chevron">
            <a:avLst>
              <a:gd name="adj" fmla="val 242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it-IT" sz="1400" b="1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Screening</a:t>
            </a:r>
          </a:p>
        </p:txBody>
      </p:sp>
      <p:sp>
        <p:nvSpPr>
          <p:cNvPr id="51" name="Text Box 8">
            <a:extLst>
              <a:ext uri="{FF2B5EF4-FFF2-40B4-BE49-F238E27FC236}">
                <a16:creationId xmlns:a16="http://schemas.microsoft.com/office/drawing/2014/main" id="{C7B2BA88-2EFC-4ECC-B25C-E8137C867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50" y="2514168"/>
            <a:ext cx="20949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it-IT" sz="2400" b="1" dirty="0">
                <a:solidFill>
                  <a:srgbClr val="003399"/>
                </a:solidFill>
              </a:rPr>
              <a:t>Profili Paziente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C3822BD-AA99-4AEC-A7E9-44CADBD655B5}"/>
              </a:ext>
            </a:extLst>
          </p:cNvPr>
          <p:cNvSpPr txBox="1"/>
          <p:nvPr/>
        </p:nvSpPr>
        <p:spPr>
          <a:xfrm>
            <a:off x="8839860" y="2993677"/>
            <a:ext cx="3107429" cy="310854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it-IT" sz="2000" b="1" dirty="0">
                <a:solidFill>
                  <a:prstClr val="black"/>
                </a:solidFill>
              </a:rPr>
              <a:t>A</a:t>
            </a:r>
            <a:r>
              <a:rPr lang="it-IT" sz="2000" dirty="0">
                <a:solidFill>
                  <a:prstClr val="black"/>
                </a:solidFill>
              </a:rPr>
              <a:t>: </a:t>
            </a:r>
            <a:r>
              <a:rPr lang="it-IT" sz="2000" dirty="0" err="1">
                <a:solidFill>
                  <a:prstClr val="black"/>
                </a:solidFill>
              </a:rPr>
              <a:t>HFpEF</a:t>
            </a:r>
            <a:r>
              <a:rPr lang="it-IT" sz="2000" dirty="0">
                <a:solidFill>
                  <a:prstClr val="black"/>
                </a:solidFill>
              </a:rPr>
              <a:t>, con frazione d’eiezione conservata (≥50%)</a:t>
            </a:r>
          </a:p>
          <a:p>
            <a:endParaRPr lang="it-IT" sz="2000" dirty="0">
              <a:solidFill>
                <a:prstClr val="black"/>
              </a:solidFill>
            </a:endParaRPr>
          </a:p>
          <a:p>
            <a:r>
              <a:rPr lang="it-IT" sz="2000" b="1" dirty="0">
                <a:solidFill>
                  <a:prstClr val="black"/>
                </a:solidFill>
              </a:rPr>
              <a:t>B</a:t>
            </a:r>
            <a:r>
              <a:rPr lang="it-IT" sz="2000" dirty="0">
                <a:solidFill>
                  <a:prstClr val="black"/>
                </a:solidFill>
              </a:rPr>
              <a:t>: </a:t>
            </a:r>
            <a:r>
              <a:rPr lang="it-IT" sz="2000" dirty="0" err="1">
                <a:solidFill>
                  <a:prstClr val="black"/>
                </a:solidFill>
              </a:rPr>
              <a:t>HFmrEF</a:t>
            </a:r>
            <a:r>
              <a:rPr lang="it-IT" sz="2000" dirty="0">
                <a:solidFill>
                  <a:prstClr val="black"/>
                </a:solidFill>
              </a:rPr>
              <a:t>, con frazione d’eiezione lievemente ridotta (41-49%)</a:t>
            </a:r>
          </a:p>
          <a:p>
            <a:endParaRPr lang="it-IT" sz="2000" dirty="0">
              <a:solidFill>
                <a:prstClr val="black"/>
              </a:solidFill>
            </a:endParaRPr>
          </a:p>
          <a:p>
            <a:r>
              <a:rPr lang="it-IT" sz="2000" b="1" dirty="0">
                <a:solidFill>
                  <a:prstClr val="black"/>
                </a:solidFill>
              </a:rPr>
              <a:t>C</a:t>
            </a:r>
            <a:r>
              <a:rPr lang="it-IT" sz="2000" dirty="0">
                <a:solidFill>
                  <a:prstClr val="black"/>
                </a:solidFill>
              </a:rPr>
              <a:t>: </a:t>
            </a:r>
            <a:r>
              <a:rPr lang="it-IT" sz="2000" dirty="0" err="1">
                <a:solidFill>
                  <a:prstClr val="black"/>
                </a:solidFill>
              </a:rPr>
              <a:t>HFrEF</a:t>
            </a:r>
            <a:r>
              <a:rPr lang="it-IT" sz="2000" dirty="0">
                <a:solidFill>
                  <a:prstClr val="black"/>
                </a:solidFill>
              </a:rPr>
              <a:t>, con frazione d’eiezione ridotta (≤40%)</a:t>
            </a:r>
          </a:p>
          <a:p>
            <a:endParaRPr lang="it-IT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9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554591" y="313800"/>
            <a:ext cx="6881086" cy="1143000"/>
          </a:xfrm>
        </p:spPr>
        <p:txBody>
          <a:bodyPr>
            <a:normAutofit/>
          </a:bodyPr>
          <a:lstStyle/>
          <a:p>
            <a:r>
              <a:rPr lang="it-IT" sz="3600" dirty="0"/>
              <a:t>PDTA Scompenso Cardiaco (SC): </a:t>
            </a:r>
            <a:br>
              <a:rPr lang="it-IT" sz="3600" dirty="0"/>
            </a:br>
            <a:r>
              <a:rPr lang="it-IT" sz="3600" dirty="0"/>
              <a:t>organizzazione funzionale</a:t>
            </a:r>
          </a:p>
        </p:txBody>
      </p:sp>
      <p:sp>
        <p:nvSpPr>
          <p:cNvPr id="45" name="Text Box 934">
            <a:extLst>
              <a:ext uri="{FF2B5EF4-FFF2-40B4-BE49-F238E27FC236}">
                <a16:creationId xmlns:a16="http://schemas.microsoft.com/office/drawing/2014/main" id="{184BDCBE-0624-4531-80DE-44119EC95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556" y="5171098"/>
            <a:ext cx="1227237" cy="427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38100" marR="33020" algn="ctr">
              <a:lnSpc>
                <a:spcPct val="105000"/>
              </a:lnSpc>
              <a:spcBef>
                <a:spcPts val="370"/>
              </a:spcBef>
              <a:spcAft>
                <a:spcPts val="0"/>
              </a:spcAft>
            </a:pPr>
            <a:r>
              <a:rPr lang="it-IT" sz="120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Paziente</a:t>
            </a:r>
            <a:r>
              <a:rPr lang="it-IT" sz="1200" spc="1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120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stabile</a:t>
            </a:r>
          </a:p>
          <a:p>
            <a:pPr marL="38100" marR="33020" algn="ctr">
              <a:lnSpc>
                <a:spcPct val="105000"/>
              </a:lnSpc>
              <a:spcBef>
                <a:spcPts val="370"/>
              </a:spcBef>
              <a:spcAft>
                <a:spcPts val="0"/>
              </a:spcAft>
            </a:pPr>
            <a:r>
              <a:rPr lang="it-IT" sz="120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Paziente</a:t>
            </a:r>
            <a:r>
              <a:rPr lang="it-IT" sz="1200" spc="-35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120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fragile</a:t>
            </a:r>
            <a:endParaRPr lang="it-IT" sz="1200" dirty="0">
              <a:effectLst/>
              <a:latin typeface="Arial MT"/>
              <a:ea typeface="Arial MT"/>
              <a:cs typeface="Arial MT"/>
            </a:endParaRP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ABE4644-DC6E-444A-8EA1-8A8777C4A079}"/>
              </a:ext>
            </a:extLst>
          </p:cNvPr>
          <p:cNvCxnSpPr>
            <a:cxnSpLocks/>
          </p:cNvCxnSpPr>
          <p:nvPr/>
        </p:nvCxnSpPr>
        <p:spPr>
          <a:xfrm flipV="1">
            <a:off x="5532167" y="2605861"/>
            <a:ext cx="1958360" cy="10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" name="Group 931">
            <a:extLst>
              <a:ext uri="{FF2B5EF4-FFF2-40B4-BE49-F238E27FC236}">
                <a16:creationId xmlns:a16="http://schemas.microsoft.com/office/drawing/2014/main" id="{879C8DEC-A8FE-47E4-9C02-A99FD01AE4AF}"/>
              </a:ext>
            </a:extLst>
          </p:cNvPr>
          <p:cNvGrpSpPr>
            <a:grpSpLocks/>
          </p:cNvGrpSpPr>
          <p:nvPr/>
        </p:nvGrpSpPr>
        <p:grpSpPr bwMode="auto">
          <a:xfrm>
            <a:off x="1595050" y="1518187"/>
            <a:ext cx="9125382" cy="5145105"/>
            <a:chOff x="1203" y="610"/>
            <a:chExt cx="9545" cy="5732"/>
          </a:xfrm>
        </p:grpSpPr>
        <p:sp>
          <p:nvSpPr>
            <p:cNvPr id="10" name="Rectangle 966">
              <a:extLst>
                <a:ext uri="{FF2B5EF4-FFF2-40B4-BE49-F238E27FC236}">
                  <a16:creationId xmlns:a16="http://schemas.microsoft.com/office/drawing/2014/main" id="{96AB6419-BFFF-4A64-92D5-23BAE4409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" y="2606"/>
              <a:ext cx="9545" cy="37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7150">
              <a:solidFill>
                <a:srgbClr val="FF0000"/>
              </a:solidFill>
              <a:miter lim="800000"/>
              <a:headEnd/>
              <a:tailEnd/>
            </a:ln>
            <a:ex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 dirty="0"/>
            </a:p>
          </p:txBody>
        </p:sp>
        <p:sp>
          <p:nvSpPr>
            <p:cNvPr id="11" name="Rectangle 965">
              <a:extLst>
                <a:ext uri="{FF2B5EF4-FFF2-40B4-BE49-F238E27FC236}">
                  <a16:creationId xmlns:a16="http://schemas.microsoft.com/office/drawing/2014/main" id="{00498335-B192-4DB4-9007-C51295C5A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" y="1153"/>
              <a:ext cx="9545" cy="13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rgbClr val="00B050"/>
              </a:solidFill>
              <a:miter lim="800000"/>
              <a:headEnd/>
              <a:tailEnd/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 dirty="0"/>
            </a:p>
          </p:txBody>
        </p:sp>
        <p:sp>
          <p:nvSpPr>
            <p:cNvPr id="13" name="Freeform 963">
              <a:extLst>
                <a:ext uri="{FF2B5EF4-FFF2-40B4-BE49-F238E27FC236}">
                  <a16:creationId xmlns:a16="http://schemas.microsoft.com/office/drawing/2014/main" id="{F6797367-F057-4710-A89A-460E5A327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4096"/>
              <a:ext cx="1768" cy="1137"/>
            </a:xfrm>
            <a:custGeom>
              <a:avLst/>
              <a:gdLst>
                <a:gd name="T0" fmla="+- 0 4683 4683"/>
                <a:gd name="T1" fmla="*/ T0 w 1335"/>
                <a:gd name="T2" fmla="+- 0 3225 3090"/>
                <a:gd name="T3" fmla="*/ 3225 h 812"/>
                <a:gd name="T4" fmla="+- 0 4694 4683"/>
                <a:gd name="T5" fmla="*/ T4 w 1335"/>
                <a:gd name="T6" fmla="+- 0 3173 3090"/>
                <a:gd name="T7" fmla="*/ 3173 h 812"/>
                <a:gd name="T8" fmla="+- 0 4723 4683"/>
                <a:gd name="T9" fmla="*/ T8 w 1335"/>
                <a:gd name="T10" fmla="+- 0 3130 3090"/>
                <a:gd name="T11" fmla="*/ 3130 h 812"/>
                <a:gd name="T12" fmla="+- 0 4766 4683"/>
                <a:gd name="T13" fmla="*/ T12 w 1335"/>
                <a:gd name="T14" fmla="+- 0 3101 3090"/>
                <a:gd name="T15" fmla="*/ 3101 h 812"/>
                <a:gd name="T16" fmla="+- 0 4818 4683"/>
                <a:gd name="T17" fmla="*/ T16 w 1335"/>
                <a:gd name="T18" fmla="+- 0 3090 3090"/>
                <a:gd name="T19" fmla="*/ 3090 h 812"/>
                <a:gd name="T20" fmla="+- 0 5883 4683"/>
                <a:gd name="T21" fmla="*/ T20 w 1335"/>
                <a:gd name="T22" fmla="+- 0 3090 3090"/>
                <a:gd name="T23" fmla="*/ 3090 h 812"/>
                <a:gd name="T24" fmla="+- 0 5978 4683"/>
                <a:gd name="T25" fmla="*/ T24 w 1335"/>
                <a:gd name="T26" fmla="+- 0 3130 3090"/>
                <a:gd name="T27" fmla="*/ 3130 h 812"/>
                <a:gd name="T28" fmla="+- 0 6018 4683"/>
                <a:gd name="T29" fmla="*/ T28 w 1335"/>
                <a:gd name="T30" fmla="+- 0 3225 3090"/>
                <a:gd name="T31" fmla="*/ 3225 h 812"/>
                <a:gd name="T32" fmla="+- 0 6018 4683"/>
                <a:gd name="T33" fmla="*/ T32 w 1335"/>
                <a:gd name="T34" fmla="+- 0 3766 3090"/>
                <a:gd name="T35" fmla="*/ 3766 h 812"/>
                <a:gd name="T36" fmla="+- 0 6007 4683"/>
                <a:gd name="T37" fmla="*/ T36 w 1335"/>
                <a:gd name="T38" fmla="+- 0 3819 3090"/>
                <a:gd name="T39" fmla="*/ 3819 h 812"/>
                <a:gd name="T40" fmla="+- 0 5978 4683"/>
                <a:gd name="T41" fmla="*/ T40 w 1335"/>
                <a:gd name="T42" fmla="+- 0 3862 3090"/>
                <a:gd name="T43" fmla="*/ 3862 h 812"/>
                <a:gd name="T44" fmla="+- 0 5935 4683"/>
                <a:gd name="T45" fmla="*/ T44 w 1335"/>
                <a:gd name="T46" fmla="+- 0 3891 3090"/>
                <a:gd name="T47" fmla="*/ 3891 h 812"/>
                <a:gd name="T48" fmla="+- 0 5883 4683"/>
                <a:gd name="T49" fmla="*/ T48 w 1335"/>
                <a:gd name="T50" fmla="+- 0 3901 3090"/>
                <a:gd name="T51" fmla="*/ 3901 h 812"/>
                <a:gd name="T52" fmla="+- 0 4818 4683"/>
                <a:gd name="T53" fmla="*/ T52 w 1335"/>
                <a:gd name="T54" fmla="+- 0 3901 3090"/>
                <a:gd name="T55" fmla="*/ 3901 h 812"/>
                <a:gd name="T56" fmla="+- 0 4723 4683"/>
                <a:gd name="T57" fmla="*/ T56 w 1335"/>
                <a:gd name="T58" fmla="+- 0 3862 3090"/>
                <a:gd name="T59" fmla="*/ 3862 h 812"/>
                <a:gd name="T60" fmla="+- 0 4683 4683"/>
                <a:gd name="T61" fmla="*/ T60 w 1335"/>
                <a:gd name="T62" fmla="+- 0 3766 3090"/>
                <a:gd name="T63" fmla="*/ 3766 h 812"/>
                <a:gd name="T64" fmla="+- 0 4683 4683"/>
                <a:gd name="T65" fmla="*/ T64 w 1335"/>
                <a:gd name="T66" fmla="+- 0 3225 3090"/>
                <a:gd name="T67" fmla="*/ 3225 h 8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335" h="812">
                  <a:moveTo>
                    <a:pt x="0" y="135"/>
                  </a:moveTo>
                  <a:lnTo>
                    <a:pt x="11" y="83"/>
                  </a:lnTo>
                  <a:lnTo>
                    <a:pt x="40" y="40"/>
                  </a:lnTo>
                  <a:lnTo>
                    <a:pt x="83" y="11"/>
                  </a:lnTo>
                  <a:lnTo>
                    <a:pt x="135" y="0"/>
                  </a:lnTo>
                  <a:lnTo>
                    <a:pt x="1200" y="0"/>
                  </a:lnTo>
                  <a:lnTo>
                    <a:pt x="1295" y="40"/>
                  </a:lnTo>
                  <a:lnTo>
                    <a:pt x="1335" y="135"/>
                  </a:lnTo>
                  <a:lnTo>
                    <a:pt x="1335" y="676"/>
                  </a:lnTo>
                  <a:lnTo>
                    <a:pt x="1324" y="729"/>
                  </a:lnTo>
                  <a:lnTo>
                    <a:pt x="1295" y="772"/>
                  </a:lnTo>
                  <a:lnTo>
                    <a:pt x="1252" y="801"/>
                  </a:lnTo>
                  <a:lnTo>
                    <a:pt x="1200" y="811"/>
                  </a:lnTo>
                  <a:lnTo>
                    <a:pt x="135" y="811"/>
                  </a:lnTo>
                  <a:lnTo>
                    <a:pt x="40" y="772"/>
                  </a:lnTo>
                  <a:lnTo>
                    <a:pt x="0" y="676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25" name="Freeform 951">
              <a:extLst>
                <a:ext uri="{FF2B5EF4-FFF2-40B4-BE49-F238E27FC236}">
                  <a16:creationId xmlns:a16="http://schemas.microsoft.com/office/drawing/2014/main" id="{DC3D0213-401E-4934-88E7-3B8FCE86A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3" y="3560"/>
              <a:ext cx="1785" cy="1118"/>
            </a:xfrm>
            <a:custGeom>
              <a:avLst/>
              <a:gdLst>
                <a:gd name="T0" fmla="+- 0 7943 7943"/>
                <a:gd name="T1" fmla="*/ T0 w 1335"/>
                <a:gd name="T2" fmla="+- 0 3225 3090"/>
                <a:gd name="T3" fmla="*/ 3225 h 812"/>
                <a:gd name="T4" fmla="+- 0 7953 7943"/>
                <a:gd name="T5" fmla="*/ T4 w 1335"/>
                <a:gd name="T6" fmla="+- 0 3173 3090"/>
                <a:gd name="T7" fmla="*/ 3173 h 812"/>
                <a:gd name="T8" fmla="+- 0 7982 7943"/>
                <a:gd name="T9" fmla="*/ T8 w 1335"/>
                <a:gd name="T10" fmla="+- 0 3130 3090"/>
                <a:gd name="T11" fmla="*/ 3130 h 812"/>
                <a:gd name="T12" fmla="+- 0 8025 7943"/>
                <a:gd name="T13" fmla="*/ T12 w 1335"/>
                <a:gd name="T14" fmla="+- 0 3101 3090"/>
                <a:gd name="T15" fmla="*/ 3101 h 812"/>
                <a:gd name="T16" fmla="+- 0 8078 7943"/>
                <a:gd name="T17" fmla="*/ T16 w 1335"/>
                <a:gd name="T18" fmla="+- 0 3090 3090"/>
                <a:gd name="T19" fmla="*/ 3090 h 812"/>
                <a:gd name="T20" fmla="+- 0 9142 7943"/>
                <a:gd name="T21" fmla="*/ T20 w 1335"/>
                <a:gd name="T22" fmla="+- 0 3090 3090"/>
                <a:gd name="T23" fmla="*/ 3090 h 812"/>
                <a:gd name="T24" fmla="+- 0 9238 7943"/>
                <a:gd name="T25" fmla="*/ T24 w 1335"/>
                <a:gd name="T26" fmla="+- 0 3130 3090"/>
                <a:gd name="T27" fmla="*/ 3130 h 812"/>
                <a:gd name="T28" fmla="+- 0 9278 7943"/>
                <a:gd name="T29" fmla="*/ T28 w 1335"/>
                <a:gd name="T30" fmla="+- 0 3225 3090"/>
                <a:gd name="T31" fmla="*/ 3225 h 812"/>
                <a:gd name="T32" fmla="+- 0 9278 7943"/>
                <a:gd name="T33" fmla="*/ T32 w 1335"/>
                <a:gd name="T34" fmla="+- 0 3766 3090"/>
                <a:gd name="T35" fmla="*/ 3766 h 812"/>
                <a:gd name="T36" fmla="+- 0 9267 7943"/>
                <a:gd name="T37" fmla="*/ T36 w 1335"/>
                <a:gd name="T38" fmla="+- 0 3819 3090"/>
                <a:gd name="T39" fmla="*/ 3819 h 812"/>
                <a:gd name="T40" fmla="+- 0 9238 7943"/>
                <a:gd name="T41" fmla="*/ T40 w 1335"/>
                <a:gd name="T42" fmla="+- 0 3862 3090"/>
                <a:gd name="T43" fmla="*/ 3862 h 812"/>
                <a:gd name="T44" fmla="+- 0 9195 7943"/>
                <a:gd name="T45" fmla="*/ T44 w 1335"/>
                <a:gd name="T46" fmla="+- 0 3891 3090"/>
                <a:gd name="T47" fmla="*/ 3891 h 812"/>
                <a:gd name="T48" fmla="+- 0 9142 7943"/>
                <a:gd name="T49" fmla="*/ T48 w 1335"/>
                <a:gd name="T50" fmla="+- 0 3901 3090"/>
                <a:gd name="T51" fmla="*/ 3901 h 812"/>
                <a:gd name="T52" fmla="+- 0 8078 7943"/>
                <a:gd name="T53" fmla="*/ T52 w 1335"/>
                <a:gd name="T54" fmla="+- 0 3901 3090"/>
                <a:gd name="T55" fmla="*/ 3901 h 812"/>
                <a:gd name="T56" fmla="+- 0 7982 7943"/>
                <a:gd name="T57" fmla="*/ T56 w 1335"/>
                <a:gd name="T58" fmla="+- 0 3862 3090"/>
                <a:gd name="T59" fmla="*/ 3862 h 812"/>
                <a:gd name="T60" fmla="+- 0 7943 7943"/>
                <a:gd name="T61" fmla="*/ T60 w 1335"/>
                <a:gd name="T62" fmla="+- 0 3766 3090"/>
                <a:gd name="T63" fmla="*/ 3766 h 812"/>
                <a:gd name="T64" fmla="+- 0 7943 7943"/>
                <a:gd name="T65" fmla="*/ T64 w 1335"/>
                <a:gd name="T66" fmla="+- 0 3225 3090"/>
                <a:gd name="T67" fmla="*/ 3225 h 8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335" h="812">
                  <a:moveTo>
                    <a:pt x="0" y="135"/>
                  </a:moveTo>
                  <a:lnTo>
                    <a:pt x="10" y="83"/>
                  </a:lnTo>
                  <a:lnTo>
                    <a:pt x="39" y="40"/>
                  </a:lnTo>
                  <a:lnTo>
                    <a:pt x="82" y="11"/>
                  </a:lnTo>
                  <a:lnTo>
                    <a:pt x="135" y="0"/>
                  </a:lnTo>
                  <a:lnTo>
                    <a:pt x="1199" y="0"/>
                  </a:lnTo>
                  <a:lnTo>
                    <a:pt x="1295" y="40"/>
                  </a:lnTo>
                  <a:lnTo>
                    <a:pt x="1335" y="135"/>
                  </a:lnTo>
                  <a:lnTo>
                    <a:pt x="1335" y="676"/>
                  </a:lnTo>
                  <a:lnTo>
                    <a:pt x="1324" y="729"/>
                  </a:lnTo>
                  <a:lnTo>
                    <a:pt x="1295" y="772"/>
                  </a:lnTo>
                  <a:lnTo>
                    <a:pt x="1252" y="801"/>
                  </a:lnTo>
                  <a:lnTo>
                    <a:pt x="1199" y="811"/>
                  </a:lnTo>
                  <a:lnTo>
                    <a:pt x="135" y="811"/>
                  </a:lnTo>
                  <a:lnTo>
                    <a:pt x="39" y="772"/>
                  </a:lnTo>
                  <a:lnTo>
                    <a:pt x="0" y="676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8100">
              <a:solidFill>
                <a:schemeClr val="accent2">
                  <a:lumMod val="50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27" name="Freeform 949">
              <a:extLst>
                <a:ext uri="{FF2B5EF4-FFF2-40B4-BE49-F238E27FC236}">
                  <a16:creationId xmlns:a16="http://schemas.microsoft.com/office/drawing/2014/main" id="{AEFC2B51-2980-43DF-A71C-4822AE87D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7" y="5153"/>
              <a:ext cx="1562" cy="810"/>
            </a:xfrm>
            <a:custGeom>
              <a:avLst/>
              <a:gdLst>
                <a:gd name="T0" fmla="+- 0 7582 7582"/>
                <a:gd name="T1" fmla="*/ T0 w 1335"/>
                <a:gd name="T2" fmla="+- 0 4869 4735"/>
                <a:gd name="T3" fmla="*/ 4869 h 810"/>
                <a:gd name="T4" fmla="+- 0 7592 7582"/>
                <a:gd name="T5" fmla="*/ T4 w 1335"/>
                <a:gd name="T6" fmla="+- 0 4817 4735"/>
                <a:gd name="T7" fmla="*/ 4817 h 810"/>
                <a:gd name="T8" fmla="+- 0 7621 7582"/>
                <a:gd name="T9" fmla="*/ T8 w 1335"/>
                <a:gd name="T10" fmla="+- 0 4774 4735"/>
                <a:gd name="T11" fmla="*/ 4774 h 810"/>
                <a:gd name="T12" fmla="+- 0 7664 7582"/>
                <a:gd name="T13" fmla="*/ T12 w 1335"/>
                <a:gd name="T14" fmla="+- 0 4745 4735"/>
                <a:gd name="T15" fmla="*/ 4745 h 810"/>
                <a:gd name="T16" fmla="+- 0 7717 7582"/>
                <a:gd name="T17" fmla="*/ T16 w 1335"/>
                <a:gd name="T18" fmla="+- 0 4735 4735"/>
                <a:gd name="T19" fmla="*/ 4735 h 810"/>
                <a:gd name="T20" fmla="+- 0 8781 7582"/>
                <a:gd name="T21" fmla="*/ T20 w 1335"/>
                <a:gd name="T22" fmla="+- 0 4735 4735"/>
                <a:gd name="T23" fmla="*/ 4735 h 810"/>
                <a:gd name="T24" fmla="+- 0 8877 7582"/>
                <a:gd name="T25" fmla="*/ T24 w 1335"/>
                <a:gd name="T26" fmla="+- 0 4774 4735"/>
                <a:gd name="T27" fmla="*/ 4774 h 810"/>
                <a:gd name="T28" fmla="+- 0 8916 7582"/>
                <a:gd name="T29" fmla="*/ T28 w 1335"/>
                <a:gd name="T30" fmla="+- 0 4869 4735"/>
                <a:gd name="T31" fmla="*/ 4869 h 810"/>
                <a:gd name="T32" fmla="+- 0 8916 7582"/>
                <a:gd name="T33" fmla="*/ T32 w 1335"/>
                <a:gd name="T34" fmla="+- 0 5409 4735"/>
                <a:gd name="T35" fmla="*/ 5409 h 810"/>
                <a:gd name="T36" fmla="+- 0 8906 7582"/>
                <a:gd name="T37" fmla="*/ T36 w 1335"/>
                <a:gd name="T38" fmla="+- 0 5462 4735"/>
                <a:gd name="T39" fmla="*/ 5462 h 810"/>
                <a:gd name="T40" fmla="+- 0 8877 7582"/>
                <a:gd name="T41" fmla="*/ T40 w 1335"/>
                <a:gd name="T42" fmla="+- 0 5505 4735"/>
                <a:gd name="T43" fmla="*/ 5505 h 810"/>
                <a:gd name="T44" fmla="+- 0 8834 7582"/>
                <a:gd name="T45" fmla="*/ T44 w 1335"/>
                <a:gd name="T46" fmla="+- 0 5534 4735"/>
                <a:gd name="T47" fmla="*/ 5534 h 810"/>
                <a:gd name="T48" fmla="+- 0 8781 7582"/>
                <a:gd name="T49" fmla="*/ T48 w 1335"/>
                <a:gd name="T50" fmla="+- 0 5544 4735"/>
                <a:gd name="T51" fmla="*/ 5544 h 810"/>
                <a:gd name="T52" fmla="+- 0 7717 7582"/>
                <a:gd name="T53" fmla="*/ T52 w 1335"/>
                <a:gd name="T54" fmla="+- 0 5544 4735"/>
                <a:gd name="T55" fmla="*/ 5544 h 810"/>
                <a:gd name="T56" fmla="+- 0 7621 7582"/>
                <a:gd name="T57" fmla="*/ T56 w 1335"/>
                <a:gd name="T58" fmla="+- 0 5505 4735"/>
                <a:gd name="T59" fmla="*/ 5505 h 810"/>
                <a:gd name="T60" fmla="+- 0 7582 7582"/>
                <a:gd name="T61" fmla="*/ T60 w 1335"/>
                <a:gd name="T62" fmla="+- 0 5409 4735"/>
                <a:gd name="T63" fmla="*/ 5409 h 810"/>
                <a:gd name="T64" fmla="+- 0 7582 7582"/>
                <a:gd name="T65" fmla="*/ T64 w 1335"/>
                <a:gd name="T66" fmla="+- 0 4869 4735"/>
                <a:gd name="T67" fmla="*/ 4869 h 81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</a:cxnLst>
              <a:rect l="0" t="0" r="r" b="b"/>
              <a:pathLst>
                <a:path w="1335" h="810">
                  <a:moveTo>
                    <a:pt x="0" y="134"/>
                  </a:moveTo>
                  <a:lnTo>
                    <a:pt x="10" y="82"/>
                  </a:lnTo>
                  <a:lnTo>
                    <a:pt x="39" y="39"/>
                  </a:lnTo>
                  <a:lnTo>
                    <a:pt x="82" y="10"/>
                  </a:lnTo>
                  <a:lnTo>
                    <a:pt x="135" y="0"/>
                  </a:lnTo>
                  <a:lnTo>
                    <a:pt x="1199" y="0"/>
                  </a:lnTo>
                  <a:lnTo>
                    <a:pt x="1295" y="39"/>
                  </a:lnTo>
                  <a:lnTo>
                    <a:pt x="1334" y="134"/>
                  </a:lnTo>
                  <a:lnTo>
                    <a:pt x="1334" y="674"/>
                  </a:lnTo>
                  <a:lnTo>
                    <a:pt x="1324" y="727"/>
                  </a:lnTo>
                  <a:lnTo>
                    <a:pt x="1295" y="770"/>
                  </a:lnTo>
                  <a:lnTo>
                    <a:pt x="1252" y="799"/>
                  </a:lnTo>
                  <a:lnTo>
                    <a:pt x="1199" y="809"/>
                  </a:lnTo>
                  <a:lnTo>
                    <a:pt x="135" y="809"/>
                  </a:lnTo>
                  <a:lnTo>
                    <a:pt x="39" y="770"/>
                  </a:lnTo>
                  <a:lnTo>
                    <a:pt x="0" y="67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00338D"/>
              </a:solidFill>
              <a:prstDash val="solid"/>
              <a:round/>
              <a:headEnd/>
              <a:tailEnd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it-IT"/>
            </a:p>
          </p:txBody>
        </p:sp>
        <p:sp>
          <p:nvSpPr>
            <p:cNvPr id="31" name="Text Box 945">
              <a:extLst>
                <a:ext uri="{FF2B5EF4-FFF2-40B4-BE49-F238E27FC236}">
                  <a16:creationId xmlns:a16="http://schemas.microsoft.com/office/drawing/2014/main" id="{486A86D9-AECE-452E-897E-8EE241EF5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610"/>
              <a:ext cx="1678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it-IT" sz="1600" b="1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TERRITORIO</a:t>
              </a:r>
              <a:endParaRPr lang="it-IT" sz="1600" b="1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32" name="Text Box 944">
              <a:extLst>
                <a:ext uri="{FF2B5EF4-FFF2-40B4-BE49-F238E27FC236}">
                  <a16:creationId xmlns:a16="http://schemas.microsoft.com/office/drawing/2014/main" id="{7A63D0F2-82AC-4FD1-983E-DFD8E02DD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5" y="638"/>
              <a:ext cx="1317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it-IT" sz="1600" b="1" dirty="0">
                  <a:solidFill>
                    <a:srgbClr val="00338D"/>
                  </a:solidFill>
                  <a:latin typeface="Arial MT"/>
                </a:rPr>
                <a:t>OSPEDALE</a:t>
              </a:r>
            </a:p>
          </p:txBody>
        </p:sp>
        <p:sp>
          <p:nvSpPr>
            <p:cNvPr id="33" name="Text Box 943">
              <a:extLst>
                <a:ext uri="{FF2B5EF4-FFF2-40B4-BE49-F238E27FC236}">
                  <a16:creationId xmlns:a16="http://schemas.microsoft.com/office/drawing/2014/main" id="{79956905-8BFD-4B9B-B51A-0C1717A29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2" y="1227"/>
              <a:ext cx="1745" cy="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it-IT" b="1" dirty="0">
                  <a:solidFill>
                    <a:srgbClr val="00338D"/>
                  </a:solidFill>
                  <a:effectLst/>
                  <a:latin typeface="Arial" panose="020B0604020202020204" pitchFamily="34" charset="0"/>
                  <a:ea typeface="Arial MT"/>
                  <a:cs typeface="Arial MT"/>
                </a:rPr>
                <a:t>Screening Diagnosi</a:t>
              </a:r>
              <a:endParaRPr lang="it-IT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34" name="Text Box 942">
              <a:extLst>
                <a:ext uri="{FF2B5EF4-FFF2-40B4-BE49-F238E27FC236}">
                  <a16:creationId xmlns:a16="http://schemas.microsoft.com/office/drawing/2014/main" id="{4241790C-A0D8-4B9C-A82C-F7BEDABF4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4" y="2784"/>
              <a:ext cx="2260" cy="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it-IT" sz="1400" b="1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Dimissione verso</a:t>
              </a:r>
              <a:r>
                <a:rPr lang="it-IT" sz="1400" b="1" spc="10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400" b="1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MMG</a:t>
              </a:r>
              <a:endParaRPr lang="it-IT" sz="1400" b="1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35" name="Text Box 941">
              <a:extLst>
                <a:ext uri="{FF2B5EF4-FFF2-40B4-BE49-F238E27FC236}">
                  <a16:creationId xmlns:a16="http://schemas.microsoft.com/office/drawing/2014/main" id="{2DDF55E2-CA60-4494-8D1B-3E787AEA4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" y="4299"/>
              <a:ext cx="1735" cy="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33020" marR="1905" indent="-33655" algn="ctr">
                <a:lnSpc>
                  <a:spcPct val="150000"/>
                </a:lnSpc>
                <a:spcAft>
                  <a:spcPts val="0"/>
                </a:spcAft>
              </a:pPr>
              <a:r>
                <a:rPr lang="it-IT" sz="1600" b="1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Ambulatorio SC Territoriale</a:t>
              </a:r>
              <a:endParaRPr lang="it-IT" sz="1600" b="1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36" name="Text Box 940">
              <a:extLst>
                <a:ext uri="{FF2B5EF4-FFF2-40B4-BE49-F238E27FC236}">
                  <a16:creationId xmlns:a16="http://schemas.microsoft.com/office/drawing/2014/main" id="{13817EAC-6C2E-4A61-ABE7-9E9DD312A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8" y="3707"/>
              <a:ext cx="1660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R="5715" indent="5080" algn="ctr">
                <a:lnSpc>
                  <a:spcPct val="150000"/>
                </a:lnSpc>
                <a:spcAft>
                  <a:spcPts val="0"/>
                </a:spcAft>
              </a:pPr>
              <a:r>
                <a:rPr lang="it-IT" sz="1600" b="1" dirty="0">
                  <a:solidFill>
                    <a:srgbClr val="FF0000"/>
                  </a:solidFill>
                  <a:effectLst/>
                  <a:latin typeface="Arial MT"/>
                  <a:ea typeface="Arial MT"/>
                  <a:cs typeface="Arial MT"/>
                </a:rPr>
                <a:t>Ambulatorio SC </a:t>
              </a:r>
              <a:r>
                <a:rPr lang="it-IT" sz="1600" b="1" spc="-225" dirty="0">
                  <a:solidFill>
                    <a:srgbClr val="FF0000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600" b="1" spc="-5" dirty="0">
                  <a:solidFill>
                    <a:srgbClr val="FF0000"/>
                  </a:solidFill>
                  <a:effectLst/>
                  <a:latin typeface="Arial MT"/>
                  <a:ea typeface="Arial MT"/>
                  <a:cs typeface="Arial MT"/>
                </a:rPr>
                <a:t>Ospedaliero</a:t>
              </a:r>
              <a:endParaRPr lang="it-IT" sz="1600" b="1" dirty="0">
                <a:solidFill>
                  <a:srgbClr val="FF0000"/>
                </a:solidFill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37" name="Text Box 939">
              <a:extLst>
                <a:ext uri="{FF2B5EF4-FFF2-40B4-BE49-F238E27FC236}">
                  <a16:creationId xmlns:a16="http://schemas.microsoft.com/office/drawing/2014/main" id="{92851932-39E8-4AAB-A433-D28FEA894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3" y="2647"/>
              <a:ext cx="1924" cy="2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it-IT" b="1" dirty="0">
                  <a:solidFill>
                    <a:srgbClr val="00338D"/>
                  </a:solidFill>
                  <a:latin typeface="Arial" panose="020B0604020202020204" pitchFamily="34" charset="0"/>
                </a:rPr>
                <a:t>Presa in carico</a:t>
              </a:r>
            </a:p>
            <a:p>
              <a:pPr>
                <a:lnSpc>
                  <a:spcPct val="150000"/>
                </a:lnSpc>
              </a:pPr>
              <a:r>
                <a:rPr lang="it-IT" b="1" dirty="0">
                  <a:solidFill>
                    <a:srgbClr val="00338D"/>
                  </a:solidFill>
                  <a:latin typeface="Arial" panose="020B0604020202020204" pitchFamily="34" charset="0"/>
                </a:rPr>
                <a:t>Terapia</a:t>
              </a:r>
            </a:p>
            <a:p>
              <a:pPr>
                <a:lnSpc>
                  <a:spcPct val="150000"/>
                </a:lnSpc>
              </a:pPr>
              <a:r>
                <a:rPr lang="it-IT" b="1" dirty="0">
                  <a:solidFill>
                    <a:srgbClr val="00338D"/>
                  </a:solidFill>
                  <a:latin typeface="Arial" panose="020B0604020202020204" pitchFamily="34" charset="0"/>
                </a:rPr>
                <a:t>Follow up</a:t>
              </a:r>
            </a:p>
          </p:txBody>
        </p:sp>
        <p:sp>
          <p:nvSpPr>
            <p:cNvPr id="39" name="Text Box 937">
              <a:extLst>
                <a:ext uri="{FF2B5EF4-FFF2-40B4-BE49-F238E27FC236}">
                  <a16:creationId xmlns:a16="http://schemas.microsoft.com/office/drawing/2014/main" id="{58F5D324-6ADB-4858-B896-8682A3BD3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" y="5275"/>
              <a:ext cx="1392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60960" algn="ctr">
                <a:lnSpc>
                  <a:spcPct val="150000"/>
                </a:lnSpc>
                <a:spcAft>
                  <a:spcPts val="0"/>
                </a:spcAft>
              </a:pPr>
              <a:r>
                <a:rPr lang="it-IT" sz="1400" b="1" spc="-5" dirty="0">
                  <a:solidFill>
                    <a:srgbClr val="00338D"/>
                  </a:solidFill>
                  <a:latin typeface="Arial MT"/>
                </a:rPr>
                <a:t>SC Trapianto/VAD</a:t>
              </a:r>
            </a:p>
          </p:txBody>
        </p:sp>
        <p:sp>
          <p:nvSpPr>
            <p:cNvPr id="41" name="Text Box 935">
              <a:extLst>
                <a:ext uri="{FF2B5EF4-FFF2-40B4-BE49-F238E27FC236}">
                  <a16:creationId xmlns:a16="http://schemas.microsoft.com/office/drawing/2014/main" id="{50956553-B497-4543-A66D-41D7BA7B7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6" y="3606"/>
              <a:ext cx="931" cy="622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38100" marR="54610" algn="ctr">
                <a:lnSpc>
                  <a:spcPct val="105000"/>
                </a:lnSpc>
                <a:spcBef>
                  <a:spcPts val="375"/>
                </a:spcBef>
                <a:spcAft>
                  <a:spcPts val="0"/>
                </a:spcAft>
              </a:pPr>
              <a:r>
                <a:rPr lang="it-IT" sz="1200" b="1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EMO/EFS/</a:t>
              </a:r>
              <a:r>
                <a:rPr lang="it-IT" sz="1200" b="1" spc="-180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200" b="1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ICD/CRT</a:t>
              </a:r>
              <a:endParaRPr lang="it-IT" sz="1200" b="1" dirty="0">
                <a:effectLst/>
                <a:latin typeface="Arial MT"/>
                <a:ea typeface="Arial MT"/>
                <a:cs typeface="Arial MT"/>
              </a:endParaRPr>
            </a:p>
          </p:txBody>
        </p:sp>
        <p:sp>
          <p:nvSpPr>
            <p:cNvPr id="42" name="Text Box 934">
              <a:extLst>
                <a:ext uri="{FF2B5EF4-FFF2-40B4-BE49-F238E27FC236}">
                  <a16:creationId xmlns:a16="http://schemas.microsoft.com/office/drawing/2014/main" id="{416FF04D-B08E-4571-B712-CAFA890F1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1" y="3113"/>
              <a:ext cx="1335" cy="4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38100" marR="33020" algn="ctr">
                <a:lnSpc>
                  <a:spcPct val="105000"/>
                </a:lnSpc>
                <a:spcBef>
                  <a:spcPts val="370"/>
                </a:spcBef>
                <a:spcAft>
                  <a:spcPts val="0"/>
                </a:spcAft>
              </a:pPr>
              <a:r>
                <a:rPr lang="it-IT" sz="1400" b="1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Paziente</a:t>
              </a:r>
              <a:r>
                <a:rPr lang="it-IT" sz="1400" b="1" spc="10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400" b="1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stabile/fragile</a:t>
              </a:r>
            </a:p>
          </p:txBody>
        </p:sp>
        <p:sp>
          <p:nvSpPr>
            <p:cNvPr id="43" name="Text Box 933">
              <a:extLst>
                <a:ext uri="{FF2B5EF4-FFF2-40B4-BE49-F238E27FC236}">
                  <a16:creationId xmlns:a16="http://schemas.microsoft.com/office/drawing/2014/main" id="{95B8B00D-DF77-43BB-8366-ED8E916C1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3" y="1502"/>
              <a:ext cx="2048" cy="637"/>
            </a:xfrm>
            <a:prstGeom prst="rect">
              <a:avLst/>
            </a:prstGeom>
            <a:solidFill>
              <a:srgbClr val="FFFFFF"/>
            </a:solidFill>
            <a:ln w="8981">
              <a:solidFill>
                <a:srgbClr val="00338D"/>
              </a:solidFill>
              <a:prstDash val="solid"/>
              <a:miter lim="800000"/>
              <a:headEnd/>
              <a:tailEnd/>
            </a:ln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179705" algn="ctr">
                <a:spcBef>
                  <a:spcPts val="375"/>
                </a:spcBef>
                <a:spcAft>
                  <a:spcPts val="0"/>
                </a:spcAft>
              </a:pPr>
              <a:r>
                <a:rPr lang="it-IT" sz="1600" b="1" spc="-5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Evento</a:t>
              </a:r>
              <a:r>
                <a:rPr lang="it-IT" sz="1600" b="1" spc="-55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 </a:t>
              </a:r>
              <a:r>
                <a:rPr lang="it-IT" sz="1600" b="1" spc="-55" dirty="0">
                  <a:solidFill>
                    <a:srgbClr val="00338D"/>
                  </a:solidFill>
                  <a:latin typeface="Arial MT"/>
                  <a:ea typeface="Arial MT"/>
                  <a:cs typeface="Arial MT"/>
                </a:rPr>
                <a:t>a</a:t>
              </a:r>
              <a:r>
                <a:rPr lang="it-IT" sz="1600" b="1" dirty="0">
                  <a:solidFill>
                    <a:srgbClr val="00338D"/>
                  </a:solidFill>
                  <a:effectLst/>
                  <a:latin typeface="Arial MT"/>
                  <a:ea typeface="Arial MT"/>
                  <a:cs typeface="Arial MT"/>
                </a:rPr>
                <a:t>cuto</a:t>
              </a:r>
              <a:endParaRPr lang="it-IT" sz="1600" b="1" dirty="0">
                <a:effectLst/>
                <a:latin typeface="Arial MT"/>
                <a:ea typeface="Arial MT"/>
                <a:cs typeface="Arial MT"/>
              </a:endParaRPr>
            </a:p>
          </p:txBody>
        </p:sp>
      </p:grp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63E64ED0-1BEC-4C35-B14A-9F983D0AC4CF}"/>
              </a:ext>
            </a:extLst>
          </p:cNvPr>
          <p:cNvSpPr/>
          <p:nvPr/>
        </p:nvSpPr>
        <p:spPr>
          <a:xfrm>
            <a:off x="3633688" y="1506428"/>
            <a:ext cx="3328413" cy="5332837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Text Box 933">
            <a:extLst>
              <a:ext uri="{FF2B5EF4-FFF2-40B4-BE49-F238E27FC236}">
                <a16:creationId xmlns:a16="http://schemas.microsoft.com/office/drawing/2014/main" id="{C8362530-1735-4C6A-9776-521183CCD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590" y="2318856"/>
            <a:ext cx="1946831" cy="571778"/>
          </a:xfrm>
          <a:prstGeom prst="rect">
            <a:avLst/>
          </a:prstGeom>
          <a:solidFill>
            <a:srgbClr val="FFFFFF"/>
          </a:solidFill>
          <a:ln w="8981">
            <a:solidFill>
              <a:srgbClr val="00338D"/>
            </a:solidFill>
            <a:prstDash val="solid"/>
            <a:miter lim="800000"/>
            <a:headEnd/>
            <a:tailEnd/>
          </a:ln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179705" algn="ctr">
              <a:spcBef>
                <a:spcPts val="375"/>
              </a:spcBef>
              <a:spcAft>
                <a:spcPts val="0"/>
              </a:spcAft>
            </a:pPr>
            <a:r>
              <a:rPr lang="it-IT" sz="1600" b="1" spc="-5" dirty="0">
                <a:solidFill>
                  <a:srgbClr val="00338D"/>
                </a:solidFill>
                <a:latin typeface="Arial MT"/>
                <a:ea typeface="Arial MT"/>
                <a:cs typeface="Arial MT"/>
              </a:rPr>
              <a:t>Nuova diagnosi</a:t>
            </a:r>
            <a:endParaRPr lang="it-IT" sz="1600" b="1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8515220A-4FB2-4DE2-8991-5CDBFD85B236}"/>
              </a:ext>
            </a:extLst>
          </p:cNvPr>
          <p:cNvSpPr/>
          <p:nvPr/>
        </p:nvSpPr>
        <p:spPr>
          <a:xfrm>
            <a:off x="7045271" y="1503412"/>
            <a:ext cx="3328413" cy="5332837"/>
          </a:xfrm>
          <a:prstGeom prst="roundRect">
            <a:avLst/>
          </a:prstGeom>
          <a:noFill/>
          <a:ln w="57150">
            <a:solidFill>
              <a:srgbClr val="D970F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5" name="Connettore a gomito 54">
            <a:extLst>
              <a:ext uri="{FF2B5EF4-FFF2-40B4-BE49-F238E27FC236}">
                <a16:creationId xmlns:a16="http://schemas.microsoft.com/office/drawing/2014/main" id="{7C697EC5-2BFE-46C4-951D-79F4EB1EEA39}"/>
              </a:ext>
            </a:extLst>
          </p:cNvPr>
          <p:cNvCxnSpPr>
            <a:cxnSpLocks/>
          </p:cNvCxnSpPr>
          <p:nvPr/>
        </p:nvCxnSpPr>
        <p:spPr>
          <a:xfrm flipV="1">
            <a:off x="5757194" y="4479804"/>
            <a:ext cx="1595561" cy="349669"/>
          </a:xfrm>
          <a:prstGeom prst="bentConnector3">
            <a:avLst>
              <a:gd name="adj1" fmla="val 61908"/>
            </a:avLst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ttore a gomito 59">
            <a:extLst>
              <a:ext uri="{FF2B5EF4-FFF2-40B4-BE49-F238E27FC236}">
                <a16:creationId xmlns:a16="http://schemas.microsoft.com/office/drawing/2014/main" id="{D7EB4DBE-1C35-447E-BCC9-0315845A65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40941" y="4879101"/>
            <a:ext cx="1611814" cy="683680"/>
          </a:xfrm>
          <a:prstGeom prst="bentConnector3">
            <a:avLst>
              <a:gd name="adj1" fmla="val 32318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 Box 935">
            <a:extLst>
              <a:ext uri="{FF2B5EF4-FFF2-40B4-BE49-F238E27FC236}">
                <a16:creationId xmlns:a16="http://schemas.microsoft.com/office/drawing/2014/main" id="{1E4A3A98-F9BB-48A4-A4CC-CB5EA9C49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8792" y="4282988"/>
            <a:ext cx="829591" cy="712961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38100" marR="54610" algn="ctr">
              <a:lnSpc>
                <a:spcPct val="105000"/>
              </a:lnSpc>
              <a:spcBef>
                <a:spcPts val="375"/>
              </a:spcBef>
              <a:spcAft>
                <a:spcPts val="0"/>
              </a:spcAft>
            </a:pPr>
            <a:r>
              <a:rPr lang="it-IT" sz="1200" b="1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EMO/EFS/</a:t>
            </a:r>
            <a:r>
              <a:rPr lang="it-IT" sz="1200" b="1" spc="-18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1200" b="1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ICD/CRT/Chirurgia</a:t>
            </a:r>
            <a:endParaRPr lang="it-IT" sz="1200" b="1" dirty="0"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63" name="Text Box 935">
            <a:extLst>
              <a:ext uri="{FF2B5EF4-FFF2-40B4-BE49-F238E27FC236}">
                <a16:creationId xmlns:a16="http://schemas.microsoft.com/office/drawing/2014/main" id="{94DCD252-425D-44CC-BC23-21EE5A7B6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6179" y="5762705"/>
            <a:ext cx="710434" cy="329207"/>
          </a:xfrm>
          <a:prstGeom prst="rect">
            <a:avLst/>
          </a:prstGeom>
          <a:solidFill>
            <a:srgbClr val="EFEF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38100" marR="54610" algn="ctr">
              <a:lnSpc>
                <a:spcPct val="105000"/>
              </a:lnSpc>
              <a:spcBef>
                <a:spcPts val="375"/>
              </a:spcBef>
              <a:spcAft>
                <a:spcPts val="0"/>
              </a:spcAft>
            </a:pPr>
            <a:r>
              <a:rPr lang="it-IT" sz="1200" b="1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MSC/TC</a:t>
            </a:r>
            <a:endParaRPr lang="it-IT" sz="1200" b="1" dirty="0">
              <a:effectLst/>
              <a:latin typeface="Arial MT"/>
              <a:ea typeface="Arial MT"/>
              <a:cs typeface="Arial MT"/>
            </a:endParaRPr>
          </a:p>
        </p:txBody>
      </p:sp>
      <p:cxnSp>
        <p:nvCxnSpPr>
          <p:cNvPr id="65" name="Connettore a gomito 64">
            <a:extLst>
              <a:ext uri="{FF2B5EF4-FFF2-40B4-BE49-F238E27FC236}">
                <a16:creationId xmlns:a16="http://schemas.microsoft.com/office/drawing/2014/main" id="{D0B20F9C-089B-48CA-872F-EA36CE98B7BB}"/>
              </a:ext>
            </a:extLst>
          </p:cNvPr>
          <p:cNvCxnSpPr>
            <a:cxnSpLocks/>
          </p:cNvCxnSpPr>
          <p:nvPr/>
        </p:nvCxnSpPr>
        <p:spPr>
          <a:xfrm rot="5400000">
            <a:off x="7881731" y="5245420"/>
            <a:ext cx="426365" cy="274861"/>
          </a:xfrm>
          <a:prstGeom prst="bentConnector3">
            <a:avLst>
              <a:gd name="adj1" fmla="val 50001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F0B7973B-73AD-48A1-AE98-12106F4A3CCB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9085607" y="4633794"/>
            <a:ext cx="393185" cy="56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8D07061D-F20D-4BDE-A207-FC2ED6FF71AA}"/>
              </a:ext>
            </a:extLst>
          </p:cNvPr>
          <p:cNvCxnSpPr>
            <a:stCxn id="62" idx="2"/>
          </p:cNvCxnSpPr>
          <p:nvPr/>
        </p:nvCxnSpPr>
        <p:spPr>
          <a:xfrm flipH="1">
            <a:off x="9893587" y="4995949"/>
            <a:ext cx="1" cy="11718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A1E06A31-75FC-4C39-B4F7-6B637E68C2ED}"/>
              </a:ext>
            </a:extLst>
          </p:cNvPr>
          <p:cNvCxnSpPr/>
          <p:nvPr/>
        </p:nvCxnSpPr>
        <p:spPr>
          <a:xfrm flipH="1" flipV="1">
            <a:off x="8718011" y="6163840"/>
            <a:ext cx="1175576" cy="165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45EE7C9C-59AC-43F5-8E2F-DC1409BC6704}"/>
              </a:ext>
            </a:extLst>
          </p:cNvPr>
          <p:cNvCxnSpPr/>
          <p:nvPr/>
        </p:nvCxnSpPr>
        <p:spPr>
          <a:xfrm>
            <a:off x="8610600" y="3899549"/>
            <a:ext cx="0" cy="266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Connettore a gomito 91">
            <a:extLst>
              <a:ext uri="{FF2B5EF4-FFF2-40B4-BE49-F238E27FC236}">
                <a16:creationId xmlns:a16="http://schemas.microsoft.com/office/drawing/2014/main" id="{9BECC3D7-7DC1-48C2-B018-84A3926B4985}"/>
              </a:ext>
            </a:extLst>
          </p:cNvPr>
          <p:cNvCxnSpPr>
            <a:endCxn id="42" idx="3"/>
          </p:cNvCxnSpPr>
          <p:nvPr/>
        </p:nvCxnSpPr>
        <p:spPr>
          <a:xfrm rot="10800000" flipV="1">
            <a:off x="5508114" y="3684571"/>
            <a:ext cx="2387226" cy="293968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ABED42E6-4161-49E1-9E2D-C63FF0DA3AFE}"/>
              </a:ext>
            </a:extLst>
          </p:cNvPr>
          <p:cNvCxnSpPr>
            <a:stCxn id="42" idx="2"/>
          </p:cNvCxnSpPr>
          <p:nvPr/>
        </p:nvCxnSpPr>
        <p:spPr>
          <a:xfrm flipH="1">
            <a:off x="4865178" y="4192170"/>
            <a:ext cx="4781" cy="462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1D5D90B9-BB28-417D-ACBD-F37A49E5A80D}"/>
              </a:ext>
            </a:extLst>
          </p:cNvPr>
          <p:cNvCxnSpPr>
            <a:stCxn id="43" idx="2"/>
          </p:cNvCxnSpPr>
          <p:nvPr/>
        </p:nvCxnSpPr>
        <p:spPr>
          <a:xfrm>
            <a:off x="8874323" y="2890634"/>
            <a:ext cx="0" cy="57895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Connettore 2 100">
            <a:extLst>
              <a:ext uri="{FF2B5EF4-FFF2-40B4-BE49-F238E27FC236}">
                <a16:creationId xmlns:a16="http://schemas.microsoft.com/office/drawing/2014/main" id="{C2BCF119-FBEB-4A0F-A16A-1D7B8E74D70C}"/>
              </a:ext>
            </a:extLst>
          </p:cNvPr>
          <p:cNvCxnSpPr>
            <a:stCxn id="52" idx="3"/>
            <a:endCxn id="43" idx="1"/>
          </p:cNvCxnSpPr>
          <p:nvPr/>
        </p:nvCxnSpPr>
        <p:spPr>
          <a:xfrm>
            <a:off x="6246421" y="2604745"/>
            <a:ext cx="164891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2EDC435D-A901-47E6-A5CA-E7CC58715222}"/>
              </a:ext>
            </a:extLst>
          </p:cNvPr>
          <p:cNvCxnSpPr>
            <a:stCxn id="52" idx="2"/>
          </p:cNvCxnSpPr>
          <p:nvPr/>
        </p:nvCxnSpPr>
        <p:spPr>
          <a:xfrm flipH="1">
            <a:off x="5273005" y="2890634"/>
            <a:ext cx="1" cy="87427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 Box 934">
            <a:extLst>
              <a:ext uri="{FF2B5EF4-FFF2-40B4-BE49-F238E27FC236}">
                <a16:creationId xmlns:a16="http://schemas.microsoft.com/office/drawing/2014/main" id="{416FF04D-B08E-4571-B712-CAFA890F1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815" y="5038118"/>
            <a:ext cx="1276311" cy="4272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38100" marR="33020" algn="ctr">
              <a:lnSpc>
                <a:spcPct val="105000"/>
              </a:lnSpc>
              <a:spcBef>
                <a:spcPts val="370"/>
              </a:spcBef>
              <a:spcAft>
                <a:spcPts val="0"/>
              </a:spcAft>
            </a:pPr>
            <a:r>
              <a:rPr lang="it-IT" sz="1400" b="1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Paziente</a:t>
            </a:r>
            <a:r>
              <a:rPr lang="it-IT" sz="1400" b="1" spc="10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it-IT" sz="1400" b="1" dirty="0">
                <a:solidFill>
                  <a:srgbClr val="00338D"/>
                </a:solidFill>
                <a:effectLst/>
                <a:latin typeface="Arial MT"/>
                <a:ea typeface="Arial MT"/>
                <a:cs typeface="Arial MT"/>
              </a:rPr>
              <a:t>stabile/fragile</a:t>
            </a:r>
          </a:p>
        </p:txBody>
      </p:sp>
    </p:spTree>
    <p:extLst>
      <p:ext uri="{BB962C8B-B14F-4D97-AF65-F5344CB8AC3E}">
        <p14:creationId xmlns:p14="http://schemas.microsoft.com/office/powerpoint/2010/main" val="375823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40AF-8B04-4FFC-90C4-CF0BB27B168D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PDTA SC: setting/attori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93C541-51CA-42ED-8AEF-6F328643DD8F}"/>
              </a:ext>
            </a:extLst>
          </p:cNvPr>
          <p:cNvSpPr txBox="1"/>
          <p:nvPr/>
        </p:nvSpPr>
        <p:spPr>
          <a:xfrm>
            <a:off x="649868" y="1647701"/>
            <a:ext cx="515184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/>
              <a:t>Ambiente TERRITORIO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MMG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AFT/UCCP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Ambulatorio SC Territoriale, Specialista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Case della Comunità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PUA (Punto Unico d’Accesso)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CUP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400" dirty="0"/>
              <a:t>PTA (Presidio Territoriale d’Assistenza)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RSA, </a:t>
            </a:r>
            <a:r>
              <a:rPr lang="it-IT" sz="2400" dirty="0" err="1"/>
              <a:t>Riab</a:t>
            </a:r>
            <a:r>
              <a:rPr lang="it-IT" sz="2400" dirty="0"/>
              <a:t>/Lungo </a:t>
            </a:r>
            <a:r>
              <a:rPr lang="it-IT" sz="2400" dirty="0" err="1"/>
              <a:t>Deg</a:t>
            </a:r>
            <a:r>
              <a:rPr lang="it-IT" sz="2400" dirty="0"/>
              <a:t>, </a:t>
            </a:r>
            <a:r>
              <a:rPr lang="it-IT" sz="2400" dirty="0" err="1"/>
              <a:t>Hospice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Emergenza Territorio (118)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E5499370-27CB-41BE-81A1-F33D6F9E7F9D}"/>
              </a:ext>
            </a:extLst>
          </p:cNvPr>
          <p:cNvSpPr txBox="1"/>
          <p:nvPr/>
        </p:nvSpPr>
        <p:spPr>
          <a:xfrm>
            <a:off x="6390290" y="2244060"/>
            <a:ext cx="543648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/>
              <a:t>Ambiente OSPEDALE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Pronto Soccorso (PS)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Ambulatorio SC Ospedaliero, Specialista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Cardiologia/</a:t>
            </a:r>
            <a:r>
              <a:rPr lang="it-IT" sz="2400" dirty="0" err="1"/>
              <a:t>Med</a:t>
            </a:r>
            <a:r>
              <a:rPr lang="it-IT" sz="2400" dirty="0"/>
              <a:t> Interna/</a:t>
            </a:r>
            <a:r>
              <a:rPr lang="it-IT" sz="2400" dirty="0" err="1"/>
              <a:t>Geratria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UTIC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Centro Trapianti</a:t>
            </a:r>
          </a:p>
        </p:txBody>
      </p:sp>
    </p:spTree>
    <p:extLst>
      <p:ext uri="{BB962C8B-B14F-4D97-AF65-F5344CB8AC3E}">
        <p14:creationId xmlns:p14="http://schemas.microsoft.com/office/powerpoint/2010/main" val="398608559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02B392D869F044582D17ADCD8E176E1" ma:contentTypeVersion="9" ma:contentTypeDescription="Creare un nuovo documento." ma:contentTypeScope="" ma:versionID="cdeb62fe031afbd192913014e08c4035">
  <xsd:schema xmlns:xsd="http://www.w3.org/2001/XMLSchema" xmlns:xs="http://www.w3.org/2001/XMLSchema" xmlns:p="http://schemas.microsoft.com/office/2006/metadata/properties" xmlns:ns2="6f473069-c0e3-499c-a13a-ad6d47d60cde" xmlns:ns3="6bd42e5a-aa3e-40a5-929b-a7e251e79455" targetNamespace="http://schemas.microsoft.com/office/2006/metadata/properties" ma:root="true" ma:fieldsID="de64c311e8691415736e5719969f95fe" ns2:_="" ns3:_="">
    <xsd:import namespace="6f473069-c0e3-499c-a13a-ad6d47d60cde"/>
    <xsd:import namespace="6bd42e5a-aa3e-40a5-929b-a7e251e794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73069-c0e3-499c-a13a-ad6d47d60c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bb21486a-7a0a-4db4-9655-fe3ce8b761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42e5a-aa3e-40a5-929b-a7e251e7945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ea9ae0e-c02f-4ed6-87c2-8bd8bf57a2e2}" ma:internalName="TaxCatchAll" ma:showField="CatchAllData" ma:web="6bd42e5a-aa3e-40a5-929b-a7e251e794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bd42e5a-aa3e-40a5-929b-a7e251e79455" xsi:nil="true"/>
    <lcf76f155ced4ddcb4097134ff3c332f xmlns="6f473069-c0e3-499c-a13a-ad6d47d60cd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1F0F81A-E9BC-4276-A3D7-E0482EF2365C}"/>
</file>

<file path=customXml/itemProps2.xml><?xml version="1.0" encoding="utf-8"?>
<ds:datastoreItem xmlns:ds="http://schemas.openxmlformats.org/officeDocument/2006/customXml" ds:itemID="{516603BE-8054-4BCA-A4D2-F37D511CE175}"/>
</file>

<file path=customXml/itemProps3.xml><?xml version="1.0" encoding="utf-8"?>
<ds:datastoreItem xmlns:ds="http://schemas.openxmlformats.org/officeDocument/2006/customXml" ds:itemID="{EC7FA688-A85A-40AE-B1DC-129BAFC16193}"/>
</file>

<file path=docProps/app.xml><?xml version="1.0" encoding="utf-8"?>
<Properties xmlns="http://schemas.openxmlformats.org/officeDocument/2006/extended-properties" xmlns:vt="http://schemas.openxmlformats.org/officeDocument/2006/docPropsVTypes">
  <TotalTime>2784</TotalTime>
  <Words>5595</Words>
  <Application>Microsoft Office PowerPoint</Application>
  <PresentationFormat>Widescreen</PresentationFormat>
  <Paragraphs>1075</Paragraphs>
  <Slides>43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57" baseType="lpstr">
      <vt:lpstr>ＭＳ Ｐゴシック</vt:lpstr>
      <vt:lpstr>Arial</vt:lpstr>
      <vt:lpstr>Arial Black</vt:lpstr>
      <vt:lpstr>Arial MT</vt:lpstr>
      <vt:lpstr>Calibri</vt:lpstr>
      <vt:lpstr>Calibri Light</vt:lpstr>
      <vt:lpstr>Courier New</vt:lpstr>
      <vt:lpstr>Lucida Sans Unicode</vt:lpstr>
      <vt:lpstr>Symbol</vt:lpstr>
      <vt:lpstr>Tahoma</vt:lpstr>
      <vt:lpstr>Times New Roman</vt:lpstr>
      <vt:lpstr>Trebuchet MS</vt:lpstr>
      <vt:lpstr>Wingdings</vt:lpstr>
      <vt:lpstr>1_Tema di Office</vt:lpstr>
      <vt:lpstr>PDTA Scompenso Cardiaco</vt:lpstr>
      <vt:lpstr>Visione</vt:lpstr>
      <vt:lpstr>Soluzione: Integrated Care</vt:lpstr>
      <vt:lpstr>PDTA Scompenso Cardiaco (SC): obiettivi</vt:lpstr>
      <vt:lpstr>PDTA Scompenso Cardiaco (SC): scenari clinici e servizi</vt:lpstr>
      <vt:lpstr>PDTA Scompenso Cardiaco (SC): macro processi</vt:lpstr>
      <vt:lpstr>PDTA Scompenso Cardiaco (SC): integrazione ambienti-processi-percorsi</vt:lpstr>
      <vt:lpstr>PDTA Scompenso Cardiaco (SC):  organizzazione funzionale</vt:lpstr>
      <vt:lpstr>PDTA SC: setting/attori</vt:lpstr>
      <vt:lpstr>Screening</vt:lpstr>
      <vt:lpstr>Presentazione standard di PowerPoint</vt:lpstr>
      <vt:lpstr>Diagnosi 1: Accesso paziente con manifestazione sintomatologia</vt:lpstr>
      <vt:lpstr>Diagnosi 2: valutazione ambulatoriale</vt:lpstr>
      <vt:lpstr>Accesso PS</vt:lpstr>
      <vt:lpstr>Accesso PS</vt:lpstr>
      <vt:lpstr>Ospedalizzazione da Pronto Soccorso (PS)</vt:lpstr>
      <vt:lpstr>Ospedalizzazione dimissione</vt:lpstr>
      <vt:lpstr>Ospedalizzazione dimissione</vt:lpstr>
      <vt:lpstr>Ospedalizzazione arruolamento monitoraggio remoto</vt:lpstr>
      <vt:lpstr>Presa in carico</vt:lpstr>
      <vt:lpstr>Presa in carico</vt:lpstr>
      <vt:lpstr>Terapia e follow up </vt:lpstr>
      <vt:lpstr>Terapia e follow up </vt:lpstr>
      <vt:lpstr>Terapia e follow up </vt:lpstr>
      <vt:lpstr>Presentazione standard di PowerPoint</vt:lpstr>
      <vt:lpstr>Terapia e follow up: gestione integrata</vt:lpstr>
      <vt:lpstr>Terapia e follow up: profilo di rischio</vt:lpstr>
      <vt:lpstr>Terapia e follow up: basso rischio</vt:lpstr>
      <vt:lpstr>Terapia e follow up: basso rischio</vt:lpstr>
      <vt:lpstr>Terapia e follow up: alto rischio</vt:lpstr>
      <vt:lpstr>Terapia e follow up: alto rischio</vt:lpstr>
      <vt:lpstr>Terapia e follow up: paziente instabile</vt:lpstr>
      <vt:lpstr>Terapia e follow up: paziente instabile</vt:lpstr>
      <vt:lpstr>Terapia e follow up: profilo di rischio paziente instabile</vt:lpstr>
      <vt:lpstr>Terapia e follow up: monitoraggio remoto</vt:lpstr>
      <vt:lpstr>Terapia e follow up: televisita</vt:lpstr>
      <vt:lpstr>Presentazione standard di PowerPoint</vt:lpstr>
      <vt:lpstr>Terapia e follow up: ADI</vt:lpstr>
      <vt:lpstr>Terapia e follow up: RSA</vt:lpstr>
      <vt:lpstr>Trattamento dello scompenso cardiaco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Models for Risk Assessment of Worsening Events in Chronic Heart Failure Patients</dc:title>
  <dc:creator>Maria Carmela</dc:creator>
  <cp:lastModifiedBy>Domenico Conforti</cp:lastModifiedBy>
  <cp:revision>335</cp:revision>
  <dcterms:created xsi:type="dcterms:W3CDTF">2018-09-11T08:06:13Z</dcterms:created>
  <dcterms:modified xsi:type="dcterms:W3CDTF">2023-12-20T11:45:49Z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0x010100E02B392D869F044582D17ADCD8E176E1</vt:lpwstr>
  </property>
</Properties>
</file>