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3594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0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4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2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9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5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3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31F5-789A-4AAD-BE5E-DE6E286A8E44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81" y="3665080"/>
            <a:ext cx="5400000" cy="3802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81" y="-898781"/>
            <a:ext cx="5400000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r="2233"/>
          <a:stretch/>
        </p:blipFill>
        <p:spPr>
          <a:xfrm>
            <a:off x="2956978" y="-5349938"/>
            <a:ext cx="5400000" cy="34872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81" y="8431386"/>
            <a:ext cx="5400000" cy="36032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56977" y="-5798768"/>
            <a:ext cx="540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9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Building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Energy Conservation and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Eco-city</a:t>
            </a:r>
          </a:p>
        </p:txBody>
      </p:sp>
      <p:sp>
        <p:nvSpPr>
          <p:cNvPr id="10" name="矩形 9"/>
          <p:cNvSpPr/>
          <p:nvPr/>
        </p:nvSpPr>
        <p:spPr>
          <a:xfrm>
            <a:off x="2956978" y="7944743"/>
            <a:ext cx="540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9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Green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Buildings Design. 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6979" y="2965383"/>
            <a:ext cx="54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9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Building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Light Environment and Solar Energy Utilization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2956978" y="-1386324"/>
            <a:ext cx="54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9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Indoor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Air Quality 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Century Gothic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MJ</dc:creator>
  <cp:lastModifiedBy>Zhang MJ</cp:lastModifiedBy>
  <cp:revision>4</cp:revision>
  <dcterms:created xsi:type="dcterms:W3CDTF">2019-09-01T15:03:32Z</dcterms:created>
  <dcterms:modified xsi:type="dcterms:W3CDTF">2019-09-01T15:47:27Z</dcterms:modified>
</cp:coreProperties>
</file>