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6D4"/>
    <a:srgbClr val="D4E8EA"/>
    <a:srgbClr val="D4D9EC"/>
    <a:srgbClr val="D4E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CD124-5AD8-4724-A3A1-474EA667D2E0}" type="doc">
      <dgm:prSet loTypeId="urn:microsoft.com/office/officeart/2005/8/layout/bList2" loCatId="pictur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DFA3F850-13E7-469A-907C-400CAE4081B1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1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1. </a:t>
          </a:r>
          <a:r>
            <a:rPr lang="zh-CN" altLang="en-US" sz="1200" b="1" dirty="0" smtClean="0">
              <a:solidFill>
                <a:srgbClr val="222222"/>
              </a:solidFill>
              <a:latin typeface="helvetica" panose="020B0604020202020204" pitchFamily="34" charset="0"/>
            </a:rPr>
            <a:t>建筑节能与生态城市 </a:t>
          </a:r>
          <a:r>
            <a:rPr lang="en-US" sz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Building Energy Conservation and Eco-city</a:t>
          </a:r>
          <a:endParaRPr lang="zh-CN" sz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7BD575-DE5C-4A13-B021-927CA4B4C867}" type="parTrans" cxnId="{20EE4C42-46F5-457B-9DF9-EE44458B31C2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B9748A-E581-4A1F-8293-A1F322DB72A1}" type="sibTrans" cxnId="{20EE4C42-46F5-457B-9DF9-EE44458B31C2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0553636-962C-496E-99CF-AC34146119BE}">
      <dgm:prSet custT="1"/>
      <dgm:spPr/>
      <dgm:t>
        <a:bodyPr/>
        <a:lstStyle/>
        <a:p>
          <a:pPr rtl="0">
            <a:lnSpc>
              <a:spcPct val="100000"/>
            </a:lnSpc>
            <a:spcAft>
              <a:spcPct val="35000"/>
            </a:spcAft>
          </a:pPr>
          <a:r>
            <a:rPr lang="en-US" sz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2. </a:t>
          </a:r>
          <a:r>
            <a:rPr lang="zh-CN" altLang="en-US" sz="1200" dirty="0" smtClean="0">
              <a:solidFill>
                <a:srgbClr val="222222"/>
              </a:solidFill>
              <a:latin typeface="helvetica" panose="020B0604020202020204" pitchFamily="34" charset="0"/>
            </a:rPr>
            <a:t>室内空气品质</a:t>
          </a:r>
          <a:endParaRPr lang="en-US" altLang="zh-CN" sz="1200" dirty="0" smtClean="0">
            <a:solidFill>
              <a:srgbClr val="222222"/>
            </a:solidFill>
            <a:latin typeface="helvetica" panose="020B0604020202020204" pitchFamily="34" charset="0"/>
          </a:endParaRP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en-US" sz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Indoor Air Quality </a:t>
          </a:r>
          <a:endParaRPr lang="zh-CN" sz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992B40-024C-48B3-8DE4-AB70EF2E7646}" type="parTrans" cxnId="{97CD2CFA-E36B-4215-8A2F-EAA194FFF756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5D29776-B116-4747-BDDA-1E6C6D06EAD1}" type="sibTrans" cxnId="{97CD2CFA-E36B-4215-8A2F-EAA194FFF756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90AAD46-3C72-4525-8083-D0C50FB546A3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3. </a:t>
          </a:r>
          <a:r>
            <a:rPr lang="zh-CN" altLang="en-US" sz="1200" dirty="0" smtClean="0">
              <a:solidFill>
                <a:srgbClr val="222222"/>
              </a:solidFill>
              <a:latin typeface="helvetica" panose="020B0604020202020204" pitchFamily="34" charset="0"/>
            </a:rPr>
            <a:t>天然采光与太阳能利用</a:t>
          </a:r>
          <a:r>
            <a:rPr lang="en-US" sz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Building Light Environment and Solar Energy Utilization</a:t>
          </a:r>
          <a:endParaRPr lang="zh-CN" sz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9C5E0D0-5A8B-4E52-B0CE-8FE20F4693F1}" type="parTrans" cxnId="{4457A26D-B3D1-4569-B7B3-896A8B40C51E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8665171-9347-4237-AD24-5AC77652C409}" type="sibTrans" cxnId="{4457A26D-B3D1-4569-B7B3-896A8B40C51E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F01D389-0983-439E-B0BD-40323F59BD6D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4. </a:t>
          </a:r>
          <a:r>
            <a:rPr lang="zh-CN" altLang="en-US" sz="1200" dirty="0" smtClean="0">
              <a:solidFill>
                <a:srgbClr val="222222"/>
              </a:solidFill>
              <a:latin typeface="helvetica" panose="020B0604020202020204" pitchFamily="34" charset="0"/>
            </a:rPr>
            <a:t>绿色可持续设计</a:t>
          </a:r>
          <a:r>
            <a:rPr lang="en-US" sz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Green Buildings Design. </a:t>
          </a:r>
          <a:endParaRPr lang="zh-CN" sz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39630B-6E32-4FA2-94AE-E0BD78BD0A5E}" type="parTrans" cxnId="{C905B01A-0E42-43B8-A249-E61426285BDC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9D6AF2A-4590-4C78-86DD-2FC44C81884F}" type="sibTrans" cxnId="{C905B01A-0E42-43B8-A249-E61426285BDC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9D9F14-5DFE-488F-A76E-32D857AE92C1}">
      <dgm:prSet custT="1"/>
      <dgm:spPr/>
      <dgm:t>
        <a:bodyPr/>
        <a:lstStyle/>
        <a:p>
          <a:endParaRPr lang="zh-CN" altLang="en-US" sz="6000" dirty="0"/>
        </a:p>
      </dgm:t>
    </dgm:pt>
    <dgm:pt modelId="{E8CFE4A1-E593-4139-A6BC-79D2B7DBA2DF}" type="parTrans" cxnId="{020755D5-4E94-41A7-AF48-8FEABB18D553}">
      <dgm:prSet/>
      <dgm:spPr/>
      <dgm:t>
        <a:bodyPr/>
        <a:lstStyle/>
        <a:p>
          <a:endParaRPr lang="zh-CN" altLang="en-US" sz="1800"/>
        </a:p>
      </dgm:t>
    </dgm:pt>
    <dgm:pt modelId="{D471215E-FEE8-4200-B27A-6C83B08130C3}" type="sibTrans" cxnId="{020755D5-4E94-41A7-AF48-8FEABB18D553}">
      <dgm:prSet/>
      <dgm:spPr/>
      <dgm:t>
        <a:bodyPr/>
        <a:lstStyle/>
        <a:p>
          <a:endParaRPr lang="zh-CN" altLang="en-US" sz="1800"/>
        </a:p>
      </dgm:t>
    </dgm:pt>
    <dgm:pt modelId="{B045A51D-67EF-4330-8D13-86CF45A762DD}" type="pres">
      <dgm:prSet presAssocID="{F69CD124-5AD8-4724-A3A1-474EA667D2E0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E9B794-1448-40C5-87F1-E571A08C4F8E}" type="pres">
      <dgm:prSet presAssocID="{DFA3F850-13E7-469A-907C-400CAE4081B1}" presName="compNode" presStyleCnt="0"/>
      <dgm:spPr/>
    </dgm:pt>
    <dgm:pt modelId="{E8B051CF-41A9-47A0-8826-28B0639A48DF}" type="pres">
      <dgm:prSet presAssocID="{DFA3F850-13E7-469A-907C-400CAE4081B1}" presName="childRec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D33519-FCD2-48EE-8D59-8C743D72DDB7}" type="pres">
      <dgm:prSet presAssocID="{DFA3F850-13E7-469A-907C-400CAE4081B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3AAC59-0A3C-44E2-A758-AAB2CBF9BD73}" type="pres">
      <dgm:prSet presAssocID="{DFA3F850-13E7-469A-907C-400CAE4081B1}" presName="parentRect" presStyleLbl="alignNode1" presStyleIdx="0" presStyleCnt="4"/>
      <dgm:spPr/>
      <dgm:t>
        <a:bodyPr/>
        <a:lstStyle/>
        <a:p>
          <a:endParaRPr lang="zh-CN" altLang="en-US"/>
        </a:p>
      </dgm:t>
    </dgm:pt>
    <dgm:pt modelId="{4006AD3C-03A1-4800-B637-1CD12222A5DE}" type="pres">
      <dgm:prSet presAssocID="{DFA3F850-13E7-469A-907C-400CAE4081B1}" presName="adorn" presStyleLbl="fgAccFollow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B266597-0DDE-435D-8688-B1A7434E93A2}" type="pres">
      <dgm:prSet presAssocID="{BEB9748A-E581-4A1F-8293-A1F322DB72A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7D2AD30B-5951-4EE3-9E1D-F743AD572687}" type="pres">
      <dgm:prSet presAssocID="{70553636-962C-496E-99CF-AC34146119BE}" presName="compNode" presStyleCnt="0"/>
      <dgm:spPr/>
    </dgm:pt>
    <dgm:pt modelId="{265CA061-1682-4452-82F6-9E0284763C61}" type="pres">
      <dgm:prSet presAssocID="{70553636-962C-496E-99CF-AC34146119BE}" presName="childRect" presStyleLbl="bgAcc1" presStyleIdx="1" presStyleCnt="4">
        <dgm:presLayoutVars>
          <dgm:bulletEnabled val="1"/>
        </dgm:presLayoutVars>
      </dgm:prSet>
      <dgm:spPr/>
    </dgm:pt>
    <dgm:pt modelId="{689B36E6-96D0-4D1C-8536-24F276AD419E}" type="pres">
      <dgm:prSet presAssocID="{70553636-962C-496E-99CF-AC34146119B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018624-CAE9-4712-8342-0539F4BE3E29}" type="pres">
      <dgm:prSet presAssocID="{70553636-962C-496E-99CF-AC34146119BE}" presName="parentRect" presStyleLbl="alignNode1" presStyleIdx="1" presStyleCnt="4"/>
      <dgm:spPr/>
      <dgm:t>
        <a:bodyPr/>
        <a:lstStyle/>
        <a:p>
          <a:endParaRPr lang="zh-CN" altLang="en-US"/>
        </a:p>
      </dgm:t>
    </dgm:pt>
    <dgm:pt modelId="{60A71D43-DBA7-4CF8-810B-3943A3913F7C}" type="pres">
      <dgm:prSet presAssocID="{70553636-962C-496E-99CF-AC34146119BE}" presName="adorn" presStyleLbl="fgAccFollow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zh-CN" altLang="en-US"/>
        </a:p>
      </dgm:t>
    </dgm:pt>
    <dgm:pt modelId="{59489EE2-99ED-4D5B-AF47-10A5DF69AC42}" type="pres">
      <dgm:prSet presAssocID="{05D29776-B116-4747-BDDA-1E6C6D06EAD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DCFA59C7-4723-466D-A0F0-A62DE03C013E}" type="pres">
      <dgm:prSet presAssocID="{790AAD46-3C72-4525-8083-D0C50FB546A3}" presName="compNode" presStyleCnt="0"/>
      <dgm:spPr/>
    </dgm:pt>
    <dgm:pt modelId="{87EA8E6A-5BD0-4126-B367-5021D4554AEE}" type="pres">
      <dgm:prSet presAssocID="{790AAD46-3C72-4525-8083-D0C50FB546A3}" presName="childRect" presStyleLbl="bgAcc1" presStyleIdx="2" presStyleCnt="4">
        <dgm:presLayoutVars>
          <dgm:bulletEnabled val="1"/>
        </dgm:presLayoutVars>
      </dgm:prSet>
      <dgm:spPr/>
    </dgm:pt>
    <dgm:pt modelId="{97C919FC-07F7-42FE-B771-F1BB05235A12}" type="pres">
      <dgm:prSet presAssocID="{790AAD46-3C72-4525-8083-D0C50FB546A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9B46D-D221-4F7D-A96E-F947BC4F324E}" type="pres">
      <dgm:prSet presAssocID="{790AAD46-3C72-4525-8083-D0C50FB546A3}" presName="parentRect" presStyleLbl="alignNode1" presStyleIdx="2" presStyleCnt="4"/>
      <dgm:spPr/>
      <dgm:t>
        <a:bodyPr/>
        <a:lstStyle/>
        <a:p>
          <a:endParaRPr lang="zh-CN" altLang="en-US"/>
        </a:p>
      </dgm:t>
    </dgm:pt>
    <dgm:pt modelId="{2DE449AA-5019-4DC8-96F1-1D33E9AF414B}" type="pres">
      <dgm:prSet presAssocID="{790AAD46-3C72-4525-8083-D0C50FB546A3}" presName="adorn" presStyleLbl="fgAccFollowNode1" presStyleIdx="2" presStyleCnt="4"/>
      <dgm:spPr/>
    </dgm:pt>
    <dgm:pt modelId="{0C4D691B-694F-4FCE-B8DD-3F29FC83EC40}" type="pres">
      <dgm:prSet presAssocID="{D8665171-9347-4237-AD24-5AC77652C40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4D3AC64E-1638-4037-B8C8-4D5F96B765E8}" type="pres">
      <dgm:prSet presAssocID="{5F01D389-0983-439E-B0BD-40323F59BD6D}" presName="compNode" presStyleCnt="0"/>
      <dgm:spPr/>
    </dgm:pt>
    <dgm:pt modelId="{842BEFD2-0058-4940-A73A-76479906B351}" type="pres">
      <dgm:prSet presAssocID="{5F01D389-0983-439E-B0BD-40323F59BD6D}" presName="childRect" presStyleLbl="bgAcc1" presStyleIdx="3" presStyleCnt="4">
        <dgm:presLayoutVars>
          <dgm:bulletEnabled val="1"/>
        </dgm:presLayoutVars>
      </dgm:prSet>
      <dgm:spPr/>
    </dgm:pt>
    <dgm:pt modelId="{0B3CE999-9576-4F7A-9056-97124BF9A277}" type="pres">
      <dgm:prSet presAssocID="{5F01D389-0983-439E-B0BD-40323F59BD6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98E30B-4577-41C2-A7C0-EE2C8B95861A}" type="pres">
      <dgm:prSet presAssocID="{5F01D389-0983-439E-B0BD-40323F59BD6D}" presName="parentRect" presStyleLbl="alignNode1" presStyleIdx="3" presStyleCnt="4"/>
      <dgm:spPr/>
      <dgm:t>
        <a:bodyPr/>
        <a:lstStyle/>
        <a:p>
          <a:endParaRPr lang="zh-CN" altLang="en-US"/>
        </a:p>
      </dgm:t>
    </dgm:pt>
    <dgm:pt modelId="{29552EE1-5018-4058-A011-A3BEDE988CE6}" type="pres">
      <dgm:prSet presAssocID="{5F01D389-0983-439E-B0BD-40323F59BD6D}" presName="adorn" presStyleLbl="fgAccFollowNode1" presStyleIdx="3" presStyleCnt="4"/>
      <dgm:spPr/>
    </dgm:pt>
  </dgm:ptLst>
  <dgm:cxnLst>
    <dgm:cxn modelId="{0C66CE0C-5C62-48AE-A7EB-42A14C7AFD9B}" type="presOf" srcId="{719D9F14-5DFE-488F-A76E-32D857AE92C1}" destId="{E8B051CF-41A9-47A0-8826-28B0639A48DF}" srcOrd="0" destOrd="0" presId="urn:microsoft.com/office/officeart/2005/8/layout/bList2"/>
    <dgm:cxn modelId="{4869E817-56EE-4FA7-A405-8376060D8EB6}" type="presOf" srcId="{D8665171-9347-4237-AD24-5AC77652C409}" destId="{0C4D691B-694F-4FCE-B8DD-3F29FC83EC40}" srcOrd="0" destOrd="0" presId="urn:microsoft.com/office/officeart/2005/8/layout/bList2"/>
    <dgm:cxn modelId="{37295472-4887-4104-A986-5ABBC3BAEAF4}" type="presOf" srcId="{70553636-962C-496E-99CF-AC34146119BE}" destId="{689B36E6-96D0-4D1C-8536-24F276AD419E}" srcOrd="0" destOrd="0" presId="urn:microsoft.com/office/officeart/2005/8/layout/bList2"/>
    <dgm:cxn modelId="{20EE4C42-46F5-457B-9DF9-EE44458B31C2}" srcId="{F69CD124-5AD8-4724-A3A1-474EA667D2E0}" destId="{DFA3F850-13E7-469A-907C-400CAE4081B1}" srcOrd="0" destOrd="0" parTransId="{B17BD575-DE5C-4A13-B021-927CA4B4C867}" sibTransId="{BEB9748A-E581-4A1F-8293-A1F322DB72A1}"/>
    <dgm:cxn modelId="{97CD2CFA-E36B-4215-8A2F-EAA194FFF756}" srcId="{F69CD124-5AD8-4724-A3A1-474EA667D2E0}" destId="{70553636-962C-496E-99CF-AC34146119BE}" srcOrd="1" destOrd="0" parTransId="{69992B40-024C-48B3-8DE4-AB70EF2E7646}" sibTransId="{05D29776-B116-4747-BDDA-1E6C6D06EAD1}"/>
    <dgm:cxn modelId="{217EDE21-2374-48D1-958F-530C641126D6}" type="presOf" srcId="{5F01D389-0983-439E-B0BD-40323F59BD6D}" destId="{0D98E30B-4577-41C2-A7C0-EE2C8B95861A}" srcOrd="1" destOrd="0" presId="urn:microsoft.com/office/officeart/2005/8/layout/bList2"/>
    <dgm:cxn modelId="{B975D319-0F9F-4B85-B2FB-2EC1622F9380}" type="presOf" srcId="{790AAD46-3C72-4525-8083-D0C50FB546A3}" destId="{9619B46D-D221-4F7D-A96E-F947BC4F324E}" srcOrd="1" destOrd="0" presId="urn:microsoft.com/office/officeart/2005/8/layout/bList2"/>
    <dgm:cxn modelId="{C905B01A-0E42-43B8-A249-E61426285BDC}" srcId="{F69CD124-5AD8-4724-A3A1-474EA667D2E0}" destId="{5F01D389-0983-439E-B0BD-40323F59BD6D}" srcOrd="3" destOrd="0" parTransId="{5139630B-6E32-4FA2-94AE-E0BD78BD0A5E}" sibTransId="{79D6AF2A-4590-4C78-86DD-2FC44C81884F}"/>
    <dgm:cxn modelId="{B2E40BBD-C160-454C-BB1D-6268F59AE414}" type="presOf" srcId="{DFA3F850-13E7-469A-907C-400CAE4081B1}" destId="{A0D33519-FCD2-48EE-8D59-8C743D72DDB7}" srcOrd="0" destOrd="0" presId="urn:microsoft.com/office/officeart/2005/8/layout/bList2"/>
    <dgm:cxn modelId="{020755D5-4E94-41A7-AF48-8FEABB18D553}" srcId="{DFA3F850-13E7-469A-907C-400CAE4081B1}" destId="{719D9F14-5DFE-488F-A76E-32D857AE92C1}" srcOrd="0" destOrd="0" parTransId="{E8CFE4A1-E593-4139-A6BC-79D2B7DBA2DF}" sibTransId="{D471215E-FEE8-4200-B27A-6C83B08130C3}"/>
    <dgm:cxn modelId="{33D545D9-33BE-4998-A4D3-88F629D731A2}" type="presOf" srcId="{05D29776-B116-4747-BDDA-1E6C6D06EAD1}" destId="{59489EE2-99ED-4D5B-AF47-10A5DF69AC42}" srcOrd="0" destOrd="0" presId="urn:microsoft.com/office/officeart/2005/8/layout/bList2"/>
    <dgm:cxn modelId="{8748833C-8F57-45B0-8859-1FD9523C78B6}" type="presOf" srcId="{DFA3F850-13E7-469A-907C-400CAE4081B1}" destId="{553AAC59-0A3C-44E2-A758-AAB2CBF9BD73}" srcOrd="1" destOrd="0" presId="urn:microsoft.com/office/officeart/2005/8/layout/bList2"/>
    <dgm:cxn modelId="{27D6606D-F3B1-4506-AF5A-7F3F7AE6AEF2}" type="presOf" srcId="{BEB9748A-E581-4A1F-8293-A1F322DB72A1}" destId="{5B266597-0DDE-435D-8688-B1A7434E93A2}" srcOrd="0" destOrd="0" presId="urn:microsoft.com/office/officeart/2005/8/layout/bList2"/>
    <dgm:cxn modelId="{AD91B458-F1C5-41B3-9BE2-DAB44BB97720}" type="presOf" srcId="{790AAD46-3C72-4525-8083-D0C50FB546A3}" destId="{97C919FC-07F7-42FE-B771-F1BB05235A12}" srcOrd="0" destOrd="0" presId="urn:microsoft.com/office/officeart/2005/8/layout/bList2"/>
    <dgm:cxn modelId="{4457A26D-B3D1-4569-B7B3-896A8B40C51E}" srcId="{F69CD124-5AD8-4724-A3A1-474EA667D2E0}" destId="{790AAD46-3C72-4525-8083-D0C50FB546A3}" srcOrd="2" destOrd="0" parTransId="{99C5E0D0-5A8B-4E52-B0CE-8FE20F4693F1}" sibTransId="{D8665171-9347-4237-AD24-5AC77652C409}"/>
    <dgm:cxn modelId="{0C09772D-8D89-4022-AECA-032A6247E402}" type="presOf" srcId="{F69CD124-5AD8-4724-A3A1-474EA667D2E0}" destId="{B045A51D-67EF-4330-8D13-86CF45A762DD}" srcOrd="0" destOrd="0" presId="urn:microsoft.com/office/officeart/2005/8/layout/bList2"/>
    <dgm:cxn modelId="{760BD620-D7C7-4C11-B595-B9E20BBF0EE7}" type="presOf" srcId="{70553636-962C-496E-99CF-AC34146119BE}" destId="{94018624-CAE9-4712-8342-0539F4BE3E29}" srcOrd="1" destOrd="0" presId="urn:microsoft.com/office/officeart/2005/8/layout/bList2"/>
    <dgm:cxn modelId="{B78C4CFB-B125-462C-B588-91012DF0CE79}" type="presOf" srcId="{5F01D389-0983-439E-B0BD-40323F59BD6D}" destId="{0B3CE999-9576-4F7A-9056-97124BF9A277}" srcOrd="0" destOrd="0" presId="urn:microsoft.com/office/officeart/2005/8/layout/bList2"/>
    <dgm:cxn modelId="{4B507DE4-2273-4064-B408-8D5403ABAE7A}" type="presParOf" srcId="{B045A51D-67EF-4330-8D13-86CF45A762DD}" destId="{10E9B794-1448-40C5-87F1-E571A08C4F8E}" srcOrd="0" destOrd="0" presId="urn:microsoft.com/office/officeart/2005/8/layout/bList2"/>
    <dgm:cxn modelId="{C110A185-DD71-4604-B6E7-C87CD6E56A27}" type="presParOf" srcId="{10E9B794-1448-40C5-87F1-E571A08C4F8E}" destId="{E8B051CF-41A9-47A0-8826-28B0639A48DF}" srcOrd="0" destOrd="0" presId="urn:microsoft.com/office/officeart/2005/8/layout/bList2"/>
    <dgm:cxn modelId="{42EF65F0-91C7-499A-8453-79ADFA1D5379}" type="presParOf" srcId="{10E9B794-1448-40C5-87F1-E571A08C4F8E}" destId="{A0D33519-FCD2-48EE-8D59-8C743D72DDB7}" srcOrd="1" destOrd="0" presId="urn:microsoft.com/office/officeart/2005/8/layout/bList2"/>
    <dgm:cxn modelId="{8AC39B7B-5147-4AD8-940D-EFF68D207B15}" type="presParOf" srcId="{10E9B794-1448-40C5-87F1-E571A08C4F8E}" destId="{553AAC59-0A3C-44E2-A758-AAB2CBF9BD73}" srcOrd="2" destOrd="0" presId="urn:microsoft.com/office/officeart/2005/8/layout/bList2"/>
    <dgm:cxn modelId="{7059B43A-325D-47DA-A2F8-95D2742F0F92}" type="presParOf" srcId="{10E9B794-1448-40C5-87F1-E571A08C4F8E}" destId="{4006AD3C-03A1-4800-B637-1CD12222A5DE}" srcOrd="3" destOrd="0" presId="urn:microsoft.com/office/officeart/2005/8/layout/bList2"/>
    <dgm:cxn modelId="{7BCD5667-F088-478B-BA14-A6DD3FCFEDCC}" type="presParOf" srcId="{B045A51D-67EF-4330-8D13-86CF45A762DD}" destId="{5B266597-0DDE-435D-8688-B1A7434E93A2}" srcOrd="1" destOrd="0" presId="urn:microsoft.com/office/officeart/2005/8/layout/bList2"/>
    <dgm:cxn modelId="{528C2A0B-4E66-49C8-882F-48AAD12F9329}" type="presParOf" srcId="{B045A51D-67EF-4330-8D13-86CF45A762DD}" destId="{7D2AD30B-5951-4EE3-9E1D-F743AD572687}" srcOrd="2" destOrd="0" presId="urn:microsoft.com/office/officeart/2005/8/layout/bList2"/>
    <dgm:cxn modelId="{BB41B847-CA4D-40D0-829F-234B0A54C547}" type="presParOf" srcId="{7D2AD30B-5951-4EE3-9E1D-F743AD572687}" destId="{265CA061-1682-4452-82F6-9E0284763C61}" srcOrd="0" destOrd="0" presId="urn:microsoft.com/office/officeart/2005/8/layout/bList2"/>
    <dgm:cxn modelId="{64BC1B51-C836-478D-970A-0AF38C485A4A}" type="presParOf" srcId="{7D2AD30B-5951-4EE3-9E1D-F743AD572687}" destId="{689B36E6-96D0-4D1C-8536-24F276AD419E}" srcOrd="1" destOrd="0" presId="urn:microsoft.com/office/officeart/2005/8/layout/bList2"/>
    <dgm:cxn modelId="{BAEC2529-9C5B-4A1C-A49C-83887F884607}" type="presParOf" srcId="{7D2AD30B-5951-4EE3-9E1D-F743AD572687}" destId="{94018624-CAE9-4712-8342-0539F4BE3E29}" srcOrd="2" destOrd="0" presId="urn:microsoft.com/office/officeart/2005/8/layout/bList2"/>
    <dgm:cxn modelId="{0C0FA1D9-7140-4E25-80A7-D14C63111473}" type="presParOf" srcId="{7D2AD30B-5951-4EE3-9E1D-F743AD572687}" destId="{60A71D43-DBA7-4CF8-810B-3943A3913F7C}" srcOrd="3" destOrd="0" presId="urn:microsoft.com/office/officeart/2005/8/layout/bList2"/>
    <dgm:cxn modelId="{8A3402A2-4F7A-4E06-B935-B771C45464B9}" type="presParOf" srcId="{B045A51D-67EF-4330-8D13-86CF45A762DD}" destId="{59489EE2-99ED-4D5B-AF47-10A5DF69AC42}" srcOrd="3" destOrd="0" presId="urn:microsoft.com/office/officeart/2005/8/layout/bList2"/>
    <dgm:cxn modelId="{6A2C1261-90A7-40E9-85B9-996401600603}" type="presParOf" srcId="{B045A51D-67EF-4330-8D13-86CF45A762DD}" destId="{DCFA59C7-4723-466D-A0F0-A62DE03C013E}" srcOrd="4" destOrd="0" presId="urn:microsoft.com/office/officeart/2005/8/layout/bList2"/>
    <dgm:cxn modelId="{A13AC014-C193-4CC8-BE57-DF7C4ABB4CB2}" type="presParOf" srcId="{DCFA59C7-4723-466D-A0F0-A62DE03C013E}" destId="{87EA8E6A-5BD0-4126-B367-5021D4554AEE}" srcOrd="0" destOrd="0" presId="urn:microsoft.com/office/officeart/2005/8/layout/bList2"/>
    <dgm:cxn modelId="{757FED2D-4DE2-45F8-A912-06DB4CE2A482}" type="presParOf" srcId="{DCFA59C7-4723-466D-A0F0-A62DE03C013E}" destId="{97C919FC-07F7-42FE-B771-F1BB05235A12}" srcOrd="1" destOrd="0" presId="urn:microsoft.com/office/officeart/2005/8/layout/bList2"/>
    <dgm:cxn modelId="{C0C364F2-E50E-4C10-8578-D8239AB543DE}" type="presParOf" srcId="{DCFA59C7-4723-466D-A0F0-A62DE03C013E}" destId="{9619B46D-D221-4F7D-A96E-F947BC4F324E}" srcOrd="2" destOrd="0" presId="urn:microsoft.com/office/officeart/2005/8/layout/bList2"/>
    <dgm:cxn modelId="{867B4DF9-8610-4942-B07A-7DE94CA17335}" type="presParOf" srcId="{DCFA59C7-4723-466D-A0F0-A62DE03C013E}" destId="{2DE449AA-5019-4DC8-96F1-1D33E9AF414B}" srcOrd="3" destOrd="0" presId="urn:microsoft.com/office/officeart/2005/8/layout/bList2"/>
    <dgm:cxn modelId="{9B0728D8-2D55-467C-A9AC-3454F0EBDFBC}" type="presParOf" srcId="{B045A51D-67EF-4330-8D13-86CF45A762DD}" destId="{0C4D691B-694F-4FCE-B8DD-3F29FC83EC40}" srcOrd="5" destOrd="0" presId="urn:microsoft.com/office/officeart/2005/8/layout/bList2"/>
    <dgm:cxn modelId="{F4A03DF4-1864-4F96-9111-1A0808C996CB}" type="presParOf" srcId="{B045A51D-67EF-4330-8D13-86CF45A762DD}" destId="{4D3AC64E-1638-4037-B8C8-4D5F96B765E8}" srcOrd="6" destOrd="0" presId="urn:microsoft.com/office/officeart/2005/8/layout/bList2"/>
    <dgm:cxn modelId="{72CF3102-6981-4AF7-8BF3-446ABAACE8FF}" type="presParOf" srcId="{4D3AC64E-1638-4037-B8C8-4D5F96B765E8}" destId="{842BEFD2-0058-4940-A73A-76479906B351}" srcOrd="0" destOrd="0" presId="urn:microsoft.com/office/officeart/2005/8/layout/bList2"/>
    <dgm:cxn modelId="{4F747440-C1E2-4BE4-9AE8-7D8E17D9BB31}" type="presParOf" srcId="{4D3AC64E-1638-4037-B8C8-4D5F96B765E8}" destId="{0B3CE999-9576-4F7A-9056-97124BF9A277}" srcOrd="1" destOrd="0" presId="urn:microsoft.com/office/officeart/2005/8/layout/bList2"/>
    <dgm:cxn modelId="{10FA195D-00AD-42E5-AE12-B36BD7636F57}" type="presParOf" srcId="{4D3AC64E-1638-4037-B8C8-4D5F96B765E8}" destId="{0D98E30B-4577-41C2-A7C0-EE2C8B95861A}" srcOrd="2" destOrd="0" presId="urn:microsoft.com/office/officeart/2005/8/layout/bList2"/>
    <dgm:cxn modelId="{A0BC31D4-F9FB-4870-AFD2-6E77DD2AA58F}" type="presParOf" srcId="{4D3AC64E-1638-4037-B8C8-4D5F96B765E8}" destId="{29552EE1-5018-4058-A011-A3BEDE988CE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CD124-5AD8-4724-A3A1-474EA667D2E0}" type="doc">
      <dgm:prSet loTypeId="urn:microsoft.com/office/officeart/2005/8/layout/bList2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FA3F850-13E7-469A-907C-400CAE4081B1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rPr>
            <a:t>1. </a:t>
          </a:r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建筑节能与生态城市 </a:t>
          </a:r>
          <a:r>
            <a:rPr 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rPr>
            <a:t>Building Energy Conservation and Eco-city</a:t>
          </a:r>
          <a:endParaRPr lang="zh-CN" sz="1100" dirty="0">
            <a:latin typeface="微软雅黑" panose="020B0503020204020204" pitchFamily="34" charset="-122"/>
            <a:ea typeface="微软雅黑" panose="020B0503020204020204" pitchFamily="34" charset="-122"/>
            <a:cs typeface="Calibri" panose="020F0502020204030204" pitchFamily="34" charset="0"/>
          </a:endParaRPr>
        </a:p>
      </dgm:t>
    </dgm:pt>
    <dgm:pt modelId="{B17BD575-DE5C-4A13-B021-927CA4B4C867}" type="parTrans" cxnId="{20EE4C42-46F5-457B-9DF9-EE44458B31C2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Calibri" panose="020F0502020204030204" pitchFamily="34" charset="0"/>
          </a:endParaRPr>
        </a:p>
      </dgm:t>
    </dgm:pt>
    <dgm:pt modelId="{BEB9748A-E581-4A1F-8293-A1F322DB72A1}" type="sibTrans" cxnId="{20EE4C42-46F5-457B-9DF9-EE44458B31C2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Calibri" panose="020F0502020204030204" pitchFamily="34" charset="0"/>
          </a:endParaRPr>
        </a:p>
      </dgm:t>
    </dgm:pt>
    <dgm:pt modelId="{70553636-962C-496E-99CF-AC34146119BE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rPr>
            <a:t>2. 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室内空气品质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rPr>
            <a:t>Indoor Air Quality </a:t>
          </a:r>
          <a:endParaRPr lang="zh-CN" sz="1100" dirty="0">
            <a:latin typeface="微软雅黑" panose="020B0503020204020204" pitchFamily="34" charset="-122"/>
            <a:ea typeface="微软雅黑" panose="020B0503020204020204" pitchFamily="34" charset="-122"/>
            <a:cs typeface="Calibri" panose="020F0502020204030204" pitchFamily="34" charset="0"/>
          </a:endParaRPr>
        </a:p>
      </dgm:t>
    </dgm:pt>
    <dgm:pt modelId="{69992B40-024C-48B3-8DE4-AB70EF2E7646}" type="parTrans" cxnId="{97CD2CFA-E36B-4215-8A2F-EAA194FFF756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Calibri" panose="020F0502020204030204" pitchFamily="34" charset="0"/>
          </a:endParaRPr>
        </a:p>
      </dgm:t>
    </dgm:pt>
    <dgm:pt modelId="{05D29776-B116-4747-BDDA-1E6C6D06EAD1}" type="sibTrans" cxnId="{97CD2CFA-E36B-4215-8A2F-EAA194FFF756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Calibri" panose="020F0502020204030204" pitchFamily="34" charset="0"/>
          </a:endParaRPr>
        </a:p>
      </dgm:t>
    </dgm:pt>
    <dgm:pt modelId="{790AAD46-3C72-4525-8083-D0C50FB546A3}">
      <dgm:prSet custT="1"/>
      <dgm:spPr/>
      <dgm:t>
        <a:bodyPr/>
        <a:lstStyle/>
        <a:p>
          <a:pPr rtl="0"/>
          <a:r>
            <a:rPr 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rPr>
            <a:t>3. </a:t>
          </a:r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天然采光与太阳能利用</a:t>
          </a:r>
          <a:r>
            <a:rPr 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rPr>
            <a:t>Building Light Environment and Solar Energy Utilization</a:t>
          </a:r>
          <a:endParaRPr lang="zh-CN" sz="1100" dirty="0">
            <a:latin typeface="微软雅黑" panose="020B0503020204020204" pitchFamily="34" charset="-122"/>
            <a:ea typeface="微软雅黑" panose="020B0503020204020204" pitchFamily="34" charset="-122"/>
            <a:cs typeface="Calibri" panose="020F0502020204030204" pitchFamily="34" charset="0"/>
          </a:endParaRPr>
        </a:p>
      </dgm:t>
    </dgm:pt>
    <dgm:pt modelId="{99C5E0D0-5A8B-4E52-B0CE-8FE20F4693F1}" type="parTrans" cxnId="{4457A26D-B3D1-4569-B7B3-896A8B40C51E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Calibri" panose="020F0502020204030204" pitchFamily="34" charset="0"/>
          </a:endParaRPr>
        </a:p>
      </dgm:t>
    </dgm:pt>
    <dgm:pt modelId="{D8665171-9347-4237-AD24-5AC77652C409}" type="sibTrans" cxnId="{4457A26D-B3D1-4569-B7B3-896A8B40C51E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Calibri" panose="020F0502020204030204" pitchFamily="34" charset="0"/>
          </a:endParaRPr>
        </a:p>
      </dgm:t>
    </dgm:pt>
    <dgm:pt modelId="{5F01D389-0983-439E-B0BD-40323F59BD6D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绿色可持续设计</a:t>
          </a:r>
          <a:endParaRPr lang="en-US" altLang="zh-CN" sz="12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rtl="0">
            <a:spcAft>
              <a:spcPct val="35000"/>
            </a:spcAft>
          </a:pPr>
          <a:r>
            <a:rPr 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rPr>
            <a:t>Green Buildings Design </a:t>
          </a:r>
          <a:endParaRPr lang="zh-CN" sz="1100" dirty="0">
            <a:latin typeface="微软雅黑" panose="020B0503020204020204" pitchFamily="34" charset="-122"/>
            <a:ea typeface="微软雅黑" panose="020B0503020204020204" pitchFamily="34" charset="-122"/>
            <a:cs typeface="Calibri" panose="020F0502020204030204" pitchFamily="34" charset="0"/>
          </a:endParaRPr>
        </a:p>
      </dgm:t>
    </dgm:pt>
    <dgm:pt modelId="{5139630B-6E32-4FA2-94AE-E0BD78BD0A5E}" type="parTrans" cxnId="{C905B01A-0E42-43B8-A249-E61426285BDC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Calibri" panose="020F0502020204030204" pitchFamily="34" charset="0"/>
          </a:endParaRPr>
        </a:p>
      </dgm:t>
    </dgm:pt>
    <dgm:pt modelId="{79D6AF2A-4590-4C78-86DD-2FC44C81884F}" type="sibTrans" cxnId="{C905B01A-0E42-43B8-A249-E61426285BDC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Calibri" panose="020F0502020204030204" pitchFamily="34" charset="0"/>
          </a:endParaRPr>
        </a:p>
      </dgm:t>
    </dgm:pt>
    <dgm:pt modelId="{719D9F14-5DFE-488F-A76E-32D857AE92C1}">
      <dgm:prSet custT="1"/>
      <dgm:spPr/>
      <dgm:t>
        <a:bodyPr/>
        <a:lstStyle/>
        <a:p>
          <a:endParaRPr lang="zh-CN" altLang="en-US" sz="6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CFE4A1-E593-4139-A6BC-79D2B7DBA2DF}" type="parTrans" cxnId="{020755D5-4E94-41A7-AF48-8FEABB18D55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71215E-FEE8-4200-B27A-6C83B08130C3}" type="sibTrans" cxnId="{020755D5-4E94-41A7-AF48-8FEABB18D55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45A51D-67EF-4330-8D13-86CF45A762DD}" type="pres">
      <dgm:prSet presAssocID="{F69CD124-5AD8-4724-A3A1-474EA667D2E0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E9B794-1448-40C5-87F1-E571A08C4F8E}" type="pres">
      <dgm:prSet presAssocID="{DFA3F850-13E7-469A-907C-400CAE4081B1}" presName="compNode" presStyleCnt="0"/>
      <dgm:spPr/>
    </dgm:pt>
    <dgm:pt modelId="{E8B051CF-41A9-47A0-8826-28B0639A48DF}" type="pres">
      <dgm:prSet presAssocID="{DFA3F850-13E7-469A-907C-400CAE4081B1}" presName="childRect" presStyleLbl="bgAcc1" presStyleIdx="0" presStyleCnt="4" custScaleX="1241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D33519-FCD2-48EE-8D59-8C743D72DDB7}" type="pres">
      <dgm:prSet presAssocID="{DFA3F850-13E7-469A-907C-400CAE4081B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3AAC59-0A3C-44E2-A758-AAB2CBF9BD73}" type="pres">
      <dgm:prSet presAssocID="{DFA3F850-13E7-469A-907C-400CAE4081B1}" presName="parentRect" presStyleLbl="alignNode1" presStyleIdx="0" presStyleCnt="4" custScaleX="124141"/>
      <dgm:spPr/>
      <dgm:t>
        <a:bodyPr/>
        <a:lstStyle/>
        <a:p>
          <a:endParaRPr lang="zh-CN" altLang="en-US"/>
        </a:p>
      </dgm:t>
    </dgm:pt>
    <dgm:pt modelId="{4006AD3C-03A1-4800-B637-1CD12222A5DE}" type="pres">
      <dgm:prSet presAssocID="{DFA3F850-13E7-469A-907C-400CAE4081B1}" presName="adorn" presStyleLbl="fgAccFollowNode1" presStyleIdx="0" presStyleCnt="4" custLinFactNeighborX="39850"/>
      <dgm:spPr/>
    </dgm:pt>
    <dgm:pt modelId="{5B266597-0DDE-435D-8688-B1A7434E93A2}" type="pres">
      <dgm:prSet presAssocID="{BEB9748A-E581-4A1F-8293-A1F322DB72A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7D2AD30B-5951-4EE3-9E1D-F743AD572687}" type="pres">
      <dgm:prSet presAssocID="{70553636-962C-496E-99CF-AC34146119BE}" presName="compNode" presStyleCnt="0"/>
      <dgm:spPr/>
    </dgm:pt>
    <dgm:pt modelId="{265CA061-1682-4452-82F6-9E0284763C61}" type="pres">
      <dgm:prSet presAssocID="{70553636-962C-496E-99CF-AC34146119BE}" presName="childRect" presStyleLbl="bgAcc1" presStyleIdx="1" presStyleCnt="4" custScaleX="124141" custLinFactNeighborX="17640">
        <dgm:presLayoutVars>
          <dgm:bulletEnabled val="1"/>
        </dgm:presLayoutVars>
      </dgm:prSet>
      <dgm:spPr/>
    </dgm:pt>
    <dgm:pt modelId="{689B36E6-96D0-4D1C-8536-24F276AD419E}" type="pres">
      <dgm:prSet presAssocID="{70553636-962C-496E-99CF-AC34146119B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018624-CAE9-4712-8342-0539F4BE3E29}" type="pres">
      <dgm:prSet presAssocID="{70553636-962C-496E-99CF-AC34146119BE}" presName="parentRect" presStyleLbl="alignNode1" presStyleIdx="1" presStyleCnt="4" custScaleX="124141" custLinFactNeighborX="17640"/>
      <dgm:spPr/>
      <dgm:t>
        <a:bodyPr/>
        <a:lstStyle/>
        <a:p>
          <a:endParaRPr lang="zh-CN" altLang="en-US"/>
        </a:p>
      </dgm:t>
    </dgm:pt>
    <dgm:pt modelId="{60A71D43-DBA7-4CF8-810B-3943A3913F7C}" type="pres">
      <dgm:prSet presAssocID="{70553636-962C-496E-99CF-AC34146119BE}" presName="adorn" presStyleLbl="fgAccFollowNode1" presStyleIdx="1" presStyleCnt="4" custLinFactNeighborX="89077"/>
      <dgm:spPr/>
    </dgm:pt>
    <dgm:pt modelId="{59489EE2-99ED-4D5B-AF47-10A5DF69AC42}" type="pres">
      <dgm:prSet presAssocID="{05D29776-B116-4747-BDDA-1E6C6D06EAD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DCFA59C7-4723-466D-A0F0-A62DE03C013E}" type="pres">
      <dgm:prSet presAssocID="{790AAD46-3C72-4525-8083-D0C50FB546A3}" presName="compNode" presStyleCnt="0"/>
      <dgm:spPr/>
    </dgm:pt>
    <dgm:pt modelId="{87EA8E6A-5BD0-4126-B367-5021D4554AEE}" type="pres">
      <dgm:prSet presAssocID="{790AAD46-3C72-4525-8083-D0C50FB546A3}" presName="childRect" presStyleLbl="bgAcc1" presStyleIdx="2" presStyleCnt="4" custScaleX="124141">
        <dgm:presLayoutVars>
          <dgm:bulletEnabled val="1"/>
        </dgm:presLayoutVars>
      </dgm:prSet>
      <dgm:spPr/>
    </dgm:pt>
    <dgm:pt modelId="{97C919FC-07F7-42FE-B771-F1BB05235A12}" type="pres">
      <dgm:prSet presAssocID="{790AAD46-3C72-4525-8083-D0C50FB546A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9B46D-D221-4F7D-A96E-F947BC4F324E}" type="pres">
      <dgm:prSet presAssocID="{790AAD46-3C72-4525-8083-D0C50FB546A3}" presName="parentRect" presStyleLbl="alignNode1" presStyleIdx="2" presStyleCnt="4" custScaleX="124141"/>
      <dgm:spPr/>
      <dgm:t>
        <a:bodyPr/>
        <a:lstStyle/>
        <a:p>
          <a:endParaRPr lang="zh-CN" altLang="en-US"/>
        </a:p>
      </dgm:t>
    </dgm:pt>
    <dgm:pt modelId="{2DE449AA-5019-4DC8-96F1-1D33E9AF414B}" type="pres">
      <dgm:prSet presAssocID="{790AAD46-3C72-4525-8083-D0C50FB546A3}" presName="adorn" presStyleLbl="fgAccFollowNode1" presStyleIdx="2" presStyleCnt="4" custLinFactNeighborX="39850"/>
      <dgm:spPr/>
    </dgm:pt>
    <dgm:pt modelId="{0C4D691B-694F-4FCE-B8DD-3F29FC83EC40}" type="pres">
      <dgm:prSet presAssocID="{D8665171-9347-4237-AD24-5AC77652C40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4D3AC64E-1638-4037-B8C8-4D5F96B765E8}" type="pres">
      <dgm:prSet presAssocID="{5F01D389-0983-439E-B0BD-40323F59BD6D}" presName="compNode" presStyleCnt="0"/>
      <dgm:spPr/>
    </dgm:pt>
    <dgm:pt modelId="{842BEFD2-0058-4940-A73A-76479906B351}" type="pres">
      <dgm:prSet presAssocID="{5F01D389-0983-439E-B0BD-40323F59BD6D}" presName="childRect" presStyleLbl="bgAcc1" presStyleIdx="3" presStyleCnt="4" custScaleX="124141" custLinFactNeighborX="17640">
        <dgm:presLayoutVars>
          <dgm:bulletEnabled val="1"/>
        </dgm:presLayoutVars>
      </dgm:prSet>
      <dgm:spPr/>
    </dgm:pt>
    <dgm:pt modelId="{0B3CE999-9576-4F7A-9056-97124BF9A277}" type="pres">
      <dgm:prSet presAssocID="{5F01D389-0983-439E-B0BD-40323F59BD6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98E30B-4577-41C2-A7C0-EE2C8B95861A}" type="pres">
      <dgm:prSet presAssocID="{5F01D389-0983-439E-B0BD-40323F59BD6D}" presName="parentRect" presStyleLbl="alignNode1" presStyleIdx="3" presStyleCnt="4" custScaleX="124141" custLinFactNeighborX="17640"/>
      <dgm:spPr/>
      <dgm:t>
        <a:bodyPr/>
        <a:lstStyle/>
        <a:p>
          <a:endParaRPr lang="zh-CN" altLang="en-US"/>
        </a:p>
      </dgm:t>
    </dgm:pt>
    <dgm:pt modelId="{29552EE1-5018-4058-A011-A3BEDE988CE6}" type="pres">
      <dgm:prSet presAssocID="{5F01D389-0983-439E-B0BD-40323F59BD6D}" presName="adorn" presStyleLbl="fgAccFollowNode1" presStyleIdx="3" presStyleCnt="4" custLinFactNeighborX="89077"/>
      <dgm:spPr/>
    </dgm:pt>
  </dgm:ptLst>
  <dgm:cxnLst>
    <dgm:cxn modelId="{0C66CE0C-5C62-48AE-A7EB-42A14C7AFD9B}" type="presOf" srcId="{719D9F14-5DFE-488F-A76E-32D857AE92C1}" destId="{E8B051CF-41A9-47A0-8826-28B0639A48DF}" srcOrd="0" destOrd="0" presId="urn:microsoft.com/office/officeart/2005/8/layout/bList2"/>
    <dgm:cxn modelId="{4869E817-56EE-4FA7-A405-8376060D8EB6}" type="presOf" srcId="{D8665171-9347-4237-AD24-5AC77652C409}" destId="{0C4D691B-694F-4FCE-B8DD-3F29FC83EC40}" srcOrd="0" destOrd="0" presId="urn:microsoft.com/office/officeart/2005/8/layout/bList2"/>
    <dgm:cxn modelId="{37295472-4887-4104-A986-5ABBC3BAEAF4}" type="presOf" srcId="{70553636-962C-496E-99CF-AC34146119BE}" destId="{689B36E6-96D0-4D1C-8536-24F276AD419E}" srcOrd="0" destOrd="0" presId="urn:microsoft.com/office/officeart/2005/8/layout/bList2"/>
    <dgm:cxn modelId="{20EE4C42-46F5-457B-9DF9-EE44458B31C2}" srcId="{F69CD124-5AD8-4724-A3A1-474EA667D2E0}" destId="{DFA3F850-13E7-469A-907C-400CAE4081B1}" srcOrd="0" destOrd="0" parTransId="{B17BD575-DE5C-4A13-B021-927CA4B4C867}" sibTransId="{BEB9748A-E581-4A1F-8293-A1F322DB72A1}"/>
    <dgm:cxn modelId="{97CD2CFA-E36B-4215-8A2F-EAA194FFF756}" srcId="{F69CD124-5AD8-4724-A3A1-474EA667D2E0}" destId="{70553636-962C-496E-99CF-AC34146119BE}" srcOrd="1" destOrd="0" parTransId="{69992B40-024C-48B3-8DE4-AB70EF2E7646}" sibTransId="{05D29776-B116-4747-BDDA-1E6C6D06EAD1}"/>
    <dgm:cxn modelId="{217EDE21-2374-48D1-958F-530C641126D6}" type="presOf" srcId="{5F01D389-0983-439E-B0BD-40323F59BD6D}" destId="{0D98E30B-4577-41C2-A7C0-EE2C8B95861A}" srcOrd="1" destOrd="0" presId="urn:microsoft.com/office/officeart/2005/8/layout/bList2"/>
    <dgm:cxn modelId="{B975D319-0F9F-4B85-B2FB-2EC1622F9380}" type="presOf" srcId="{790AAD46-3C72-4525-8083-D0C50FB546A3}" destId="{9619B46D-D221-4F7D-A96E-F947BC4F324E}" srcOrd="1" destOrd="0" presId="urn:microsoft.com/office/officeart/2005/8/layout/bList2"/>
    <dgm:cxn modelId="{C905B01A-0E42-43B8-A249-E61426285BDC}" srcId="{F69CD124-5AD8-4724-A3A1-474EA667D2E0}" destId="{5F01D389-0983-439E-B0BD-40323F59BD6D}" srcOrd="3" destOrd="0" parTransId="{5139630B-6E32-4FA2-94AE-E0BD78BD0A5E}" sibTransId="{79D6AF2A-4590-4C78-86DD-2FC44C81884F}"/>
    <dgm:cxn modelId="{B2E40BBD-C160-454C-BB1D-6268F59AE414}" type="presOf" srcId="{DFA3F850-13E7-469A-907C-400CAE4081B1}" destId="{A0D33519-FCD2-48EE-8D59-8C743D72DDB7}" srcOrd="0" destOrd="0" presId="urn:microsoft.com/office/officeart/2005/8/layout/bList2"/>
    <dgm:cxn modelId="{020755D5-4E94-41A7-AF48-8FEABB18D553}" srcId="{DFA3F850-13E7-469A-907C-400CAE4081B1}" destId="{719D9F14-5DFE-488F-A76E-32D857AE92C1}" srcOrd="0" destOrd="0" parTransId="{E8CFE4A1-E593-4139-A6BC-79D2B7DBA2DF}" sibTransId="{D471215E-FEE8-4200-B27A-6C83B08130C3}"/>
    <dgm:cxn modelId="{33D545D9-33BE-4998-A4D3-88F629D731A2}" type="presOf" srcId="{05D29776-B116-4747-BDDA-1E6C6D06EAD1}" destId="{59489EE2-99ED-4D5B-AF47-10A5DF69AC42}" srcOrd="0" destOrd="0" presId="urn:microsoft.com/office/officeart/2005/8/layout/bList2"/>
    <dgm:cxn modelId="{8748833C-8F57-45B0-8859-1FD9523C78B6}" type="presOf" srcId="{DFA3F850-13E7-469A-907C-400CAE4081B1}" destId="{553AAC59-0A3C-44E2-A758-AAB2CBF9BD73}" srcOrd="1" destOrd="0" presId="urn:microsoft.com/office/officeart/2005/8/layout/bList2"/>
    <dgm:cxn modelId="{27D6606D-F3B1-4506-AF5A-7F3F7AE6AEF2}" type="presOf" srcId="{BEB9748A-E581-4A1F-8293-A1F322DB72A1}" destId="{5B266597-0DDE-435D-8688-B1A7434E93A2}" srcOrd="0" destOrd="0" presId="urn:microsoft.com/office/officeart/2005/8/layout/bList2"/>
    <dgm:cxn modelId="{AD91B458-F1C5-41B3-9BE2-DAB44BB97720}" type="presOf" srcId="{790AAD46-3C72-4525-8083-D0C50FB546A3}" destId="{97C919FC-07F7-42FE-B771-F1BB05235A12}" srcOrd="0" destOrd="0" presId="urn:microsoft.com/office/officeart/2005/8/layout/bList2"/>
    <dgm:cxn modelId="{4457A26D-B3D1-4569-B7B3-896A8B40C51E}" srcId="{F69CD124-5AD8-4724-A3A1-474EA667D2E0}" destId="{790AAD46-3C72-4525-8083-D0C50FB546A3}" srcOrd="2" destOrd="0" parTransId="{99C5E0D0-5A8B-4E52-B0CE-8FE20F4693F1}" sibTransId="{D8665171-9347-4237-AD24-5AC77652C409}"/>
    <dgm:cxn modelId="{0C09772D-8D89-4022-AECA-032A6247E402}" type="presOf" srcId="{F69CD124-5AD8-4724-A3A1-474EA667D2E0}" destId="{B045A51D-67EF-4330-8D13-86CF45A762DD}" srcOrd="0" destOrd="0" presId="urn:microsoft.com/office/officeart/2005/8/layout/bList2"/>
    <dgm:cxn modelId="{760BD620-D7C7-4C11-B595-B9E20BBF0EE7}" type="presOf" srcId="{70553636-962C-496E-99CF-AC34146119BE}" destId="{94018624-CAE9-4712-8342-0539F4BE3E29}" srcOrd="1" destOrd="0" presId="urn:microsoft.com/office/officeart/2005/8/layout/bList2"/>
    <dgm:cxn modelId="{B78C4CFB-B125-462C-B588-91012DF0CE79}" type="presOf" srcId="{5F01D389-0983-439E-B0BD-40323F59BD6D}" destId="{0B3CE999-9576-4F7A-9056-97124BF9A277}" srcOrd="0" destOrd="0" presId="urn:microsoft.com/office/officeart/2005/8/layout/bList2"/>
    <dgm:cxn modelId="{4B507DE4-2273-4064-B408-8D5403ABAE7A}" type="presParOf" srcId="{B045A51D-67EF-4330-8D13-86CF45A762DD}" destId="{10E9B794-1448-40C5-87F1-E571A08C4F8E}" srcOrd="0" destOrd="0" presId="urn:microsoft.com/office/officeart/2005/8/layout/bList2"/>
    <dgm:cxn modelId="{C110A185-DD71-4604-B6E7-C87CD6E56A27}" type="presParOf" srcId="{10E9B794-1448-40C5-87F1-E571A08C4F8E}" destId="{E8B051CF-41A9-47A0-8826-28B0639A48DF}" srcOrd="0" destOrd="0" presId="urn:microsoft.com/office/officeart/2005/8/layout/bList2"/>
    <dgm:cxn modelId="{42EF65F0-91C7-499A-8453-79ADFA1D5379}" type="presParOf" srcId="{10E9B794-1448-40C5-87F1-E571A08C4F8E}" destId="{A0D33519-FCD2-48EE-8D59-8C743D72DDB7}" srcOrd="1" destOrd="0" presId="urn:microsoft.com/office/officeart/2005/8/layout/bList2"/>
    <dgm:cxn modelId="{8AC39B7B-5147-4AD8-940D-EFF68D207B15}" type="presParOf" srcId="{10E9B794-1448-40C5-87F1-E571A08C4F8E}" destId="{553AAC59-0A3C-44E2-A758-AAB2CBF9BD73}" srcOrd="2" destOrd="0" presId="urn:microsoft.com/office/officeart/2005/8/layout/bList2"/>
    <dgm:cxn modelId="{7059B43A-325D-47DA-A2F8-95D2742F0F92}" type="presParOf" srcId="{10E9B794-1448-40C5-87F1-E571A08C4F8E}" destId="{4006AD3C-03A1-4800-B637-1CD12222A5DE}" srcOrd="3" destOrd="0" presId="urn:microsoft.com/office/officeart/2005/8/layout/bList2"/>
    <dgm:cxn modelId="{7BCD5667-F088-478B-BA14-A6DD3FCFEDCC}" type="presParOf" srcId="{B045A51D-67EF-4330-8D13-86CF45A762DD}" destId="{5B266597-0DDE-435D-8688-B1A7434E93A2}" srcOrd="1" destOrd="0" presId="urn:microsoft.com/office/officeart/2005/8/layout/bList2"/>
    <dgm:cxn modelId="{528C2A0B-4E66-49C8-882F-48AAD12F9329}" type="presParOf" srcId="{B045A51D-67EF-4330-8D13-86CF45A762DD}" destId="{7D2AD30B-5951-4EE3-9E1D-F743AD572687}" srcOrd="2" destOrd="0" presId="urn:microsoft.com/office/officeart/2005/8/layout/bList2"/>
    <dgm:cxn modelId="{BB41B847-CA4D-40D0-829F-234B0A54C547}" type="presParOf" srcId="{7D2AD30B-5951-4EE3-9E1D-F743AD572687}" destId="{265CA061-1682-4452-82F6-9E0284763C61}" srcOrd="0" destOrd="0" presId="urn:microsoft.com/office/officeart/2005/8/layout/bList2"/>
    <dgm:cxn modelId="{64BC1B51-C836-478D-970A-0AF38C485A4A}" type="presParOf" srcId="{7D2AD30B-5951-4EE3-9E1D-F743AD572687}" destId="{689B36E6-96D0-4D1C-8536-24F276AD419E}" srcOrd="1" destOrd="0" presId="urn:microsoft.com/office/officeart/2005/8/layout/bList2"/>
    <dgm:cxn modelId="{BAEC2529-9C5B-4A1C-A49C-83887F884607}" type="presParOf" srcId="{7D2AD30B-5951-4EE3-9E1D-F743AD572687}" destId="{94018624-CAE9-4712-8342-0539F4BE3E29}" srcOrd="2" destOrd="0" presId="urn:microsoft.com/office/officeart/2005/8/layout/bList2"/>
    <dgm:cxn modelId="{0C0FA1D9-7140-4E25-80A7-D14C63111473}" type="presParOf" srcId="{7D2AD30B-5951-4EE3-9E1D-F743AD572687}" destId="{60A71D43-DBA7-4CF8-810B-3943A3913F7C}" srcOrd="3" destOrd="0" presId="urn:microsoft.com/office/officeart/2005/8/layout/bList2"/>
    <dgm:cxn modelId="{8A3402A2-4F7A-4E06-B935-B771C45464B9}" type="presParOf" srcId="{B045A51D-67EF-4330-8D13-86CF45A762DD}" destId="{59489EE2-99ED-4D5B-AF47-10A5DF69AC42}" srcOrd="3" destOrd="0" presId="urn:microsoft.com/office/officeart/2005/8/layout/bList2"/>
    <dgm:cxn modelId="{6A2C1261-90A7-40E9-85B9-996401600603}" type="presParOf" srcId="{B045A51D-67EF-4330-8D13-86CF45A762DD}" destId="{DCFA59C7-4723-466D-A0F0-A62DE03C013E}" srcOrd="4" destOrd="0" presId="urn:microsoft.com/office/officeart/2005/8/layout/bList2"/>
    <dgm:cxn modelId="{A13AC014-C193-4CC8-BE57-DF7C4ABB4CB2}" type="presParOf" srcId="{DCFA59C7-4723-466D-A0F0-A62DE03C013E}" destId="{87EA8E6A-5BD0-4126-B367-5021D4554AEE}" srcOrd="0" destOrd="0" presId="urn:microsoft.com/office/officeart/2005/8/layout/bList2"/>
    <dgm:cxn modelId="{757FED2D-4DE2-45F8-A912-06DB4CE2A482}" type="presParOf" srcId="{DCFA59C7-4723-466D-A0F0-A62DE03C013E}" destId="{97C919FC-07F7-42FE-B771-F1BB05235A12}" srcOrd="1" destOrd="0" presId="urn:microsoft.com/office/officeart/2005/8/layout/bList2"/>
    <dgm:cxn modelId="{C0C364F2-E50E-4C10-8578-D8239AB543DE}" type="presParOf" srcId="{DCFA59C7-4723-466D-A0F0-A62DE03C013E}" destId="{9619B46D-D221-4F7D-A96E-F947BC4F324E}" srcOrd="2" destOrd="0" presId="urn:microsoft.com/office/officeart/2005/8/layout/bList2"/>
    <dgm:cxn modelId="{867B4DF9-8610-4942-B07A-7DE94CA17335}" type="presParOf" srcId="{DCFA59C7-4723-466D-A0F0-A62DE03C013E}" destId="{2DE449AA-5019-4DC8-96F1-1D33E9AF414B}" srcOrd="3" destOrd="0" presId="urn:microsoft.com/office/officeart/2005/8/layout/bList2"/>
    <dgm:cxn modelId="{9B0728D8-2D55-467C-A9AC-3454F0EBDFBC}" type="presParOf" srcId="{B045A51D-67EF-4330-8D13-86CF45A762DD}" destId="{0C4D691B-694F-4FCE-B8DD-3F29FC83EC40}" srcOrd="5" destOrd="0" presId="urn:microsoft.com/office/officeart/2005/8/layout/bList2"/>
    <dgm:cxn modelId="{F4A03DF4-1864-4F96-9111-1A0808C996CB}" type="presParOf" srcId="{B045A51D-67EF-4330-8D13-86CF45A762DD}" destId="{4D3AC64E-1638-4037-B8C8-4D5F96B765E8}" srcOrd="6" destOrd="0" presId="urn:microsoft.com/office/officeart/2005/8/layout/bList2"/>
    <dgm:cxn modelId="{72CF3102-6981-4AF7-8BF3-446ABAACE8FF}" type="presParOf" srcId="{4D3AC64E-1638-4037-B8C8-4D5F96B765E8}" destId="{842BEFD2-0058-4940-A73A-76479906B351}" srcOrd="0" destOrd="0" presId="urn:microsoft.com/office/officeart/2005/8/layout/bList2"/>
    <dgm:cxn modelId="{4F747440-C1E2-4BE4-9AE8-7D8E17D9BB31}" type="presParOf" srcId="{4D3AC64E-1638-4037-B8C8-4D5F96B765E8}" destId="{0B3CE999-9576-4F7A-9056-97124BF9A277}" srcOrd="1" destOrd="0" presId="urn:microsoft.com/office/officeart/2005/8/layout/bList2"/>
    <dgm:cxn modelId="{10FA195D-00AD-42E5-AE12-B36BD7636F57}" type="presParOf" srcId="{4D3AC64E-1638-4037-B8C8-4D5F96B765E8}" destId="{0D98E30B-4577-41C2-A7C0-EE2C8B95861A}" srcOrd="2" destOrd="0" presId="urn:microsoft.com/office/officeart/2005/8/layout/bList2"/>
    <dgm:cxn modelId="{A0BC31D4-F9FB-4870-AFD2-6E77DD2AA58F}" type="presParOf" srcId="{4D3AC64E-1638-4037-B8C8-4D5F96B765E8}" destId="{29552EE1-5018-4058-A011-A3BEDE988CE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051CF-41A9-47A0-8826-28B0639A48DF}">
      <dsp:nvSpPr>
        <dsp:cNvPr id="0" name=""/>
        <dsp:cNvSpPr/>
      </dsp:nvSpPr>
      <dsp:spPr>
        <a:xfrm>
          <a:off x="1192429" y="6241"/>
          <a:ext cx="2321899" cy="17332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28600" rIns="76200" bIns="76200" numCol="1" spcCol="1270" anchor="t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6000" kern="1200" dirty="0"/>
        </a:p>
      </dsp:txBody>
      <dsp:txXfrm>
        <a:off x="1233041" y="46853"/>
        <a:ext cx="2240675" cy="1692637"/>
      </dsp:txXfrm>
    </dsp:sp>
    <dsp:sp modelId="{553AAC59-0A3C-44E2-A758-AAB2CBF9BD73}">
      <dsp:nvSpPr>
        <dsp:cNvPr id="0" name=""/>
        <dsp:cNvSpPr/>
      </dsp:nvSpPr>
      <dsp:spPr>
        <a:xfrm>
          <a:off x="1192429" y="1739490"/>
          <a:ext cx="2321899" cy="745297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1. </a:t>
          </a:r>
          <a:r>
            <a:rPr lang="zh-CN" altLang="en-US" sz="1200" b="1" kern="1200" dirty="0" smtClean="0">
              <a:solidFill>
                <a:srgbClr val="222222"/>
              </a:solidFill>
              <a:latin typeface="helvetica" panose="020B0604020202020204" pitchFamily="34" charset="0"/>
            </a:rPr>
            <a:t>建筑节能与生态城市 </a:t>
          </a:r>
          <a:r>
            <a: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Building Energy Conservation and Eco-city</a:t>
          </a:r>
          <a:endParaRPr lang="zh-CN" sz="12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92429" y="1739490"/>
        <a:ext cx="1635140" cy="745297"/>
      </dsp:txXfrm>
    </dsp:sp>
    <dsp:sp modelId="{4006AD3C-03A1-4800-B637-1CD12222A5DE}">
      <dsp:nvSpPr>
        <dsp:cNvPr id="0" name=""/>
        <dsp:cNvSpPr/>
      </dsp:nvSpPr>
      <dsp:spPr>
        <a:xfrm>
          <a:off x="2893253" y="1857874"/>
          <a:ext cx="812664" cy="81266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CA061-1682-4452-82F6-9E0284763C61}">
      <dsp:nvSpPr>
        <dsp:cNvPr id="0" name=""/>
        <dsp:cNvSpPr/>
      </dsp:nvSpPr>
      <dsp:spPr>
        <a:xfrm>
          <a:off x="3907250" y="6241"/>
          <a:ext cx="2321899" cy="17332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18624-CAE9-4712-8342-0539F4BE3E29}">
      <dsp:nvSpPr>
        <dsp:cNvPr id="0" name=""/>
        <dsp:cNvSpPr/>
      </dsp:nvSpPr>
      <dsp:spPr>
        <a:xfrm>
          <a:off x="3907250" y="1739490"/>
          <a:ext cx="2321899" cy="745297"/>
        </a:xfrm>
        <a:prstGeom prst="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accent1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lvl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2. </a:t>
          </a:r>
          <a:r>
            <a:rPr lang="zh-CN" altLang="en-US" sz="1200" kern="1200" dirty="0" smtClean="0">
              <a:solidFill>
                <a:srgbClr val="222222"/>
              </a:solidFill>
              <a:latin typeface="helvetica" panose="020B0604020202020204" pitchFamily="34" charset="0"/>
            </a:rPr>
            <a:t>室内空气品质</a:t>
          </a:r>
          <a:endParaRPr lang="en-US" altLang="zh-CN" sz="1200" kern="1200" dirty="0" smtClean="0">
            <a:solidFill>
              <a:srgbClr val="222222"/>
            </a:solidFill>
            <a:latin typeface="helvetica" panose="020B0604020202020204" pitchFamily="34" charset="0"/>
          </a:endParaRPr>
        </a:p>
        <a:p>
          <a:pPr lvl="0" algn="l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Indoor Air Quality </a:t>
          </a:r>
          <a:endParaRPr lang="zh-CN" sz="12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07250" y="1739490"/>
        <a:ext cx="1635140" cy="745297"/>
      </dsp:txXfrm>
    </dsp:sp>
    <dsp:sp modelId="{60A71D43-DBA7-4CF8-810B-3943A3913F7C}">
      <dsp:nvSpPr>
        <dsp:cNvPr id="0" name=""/>
        <dsp:cNvSpPr/>
      </dsp:nvSpPr>
      <dsp:spPr>
        <a:xfrm>
          <a:off x="5608074" y="1857874"/>
          <a:ext cx="812664" cy="8126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A8E6A-5BD0-4126-B367-5021D4554AEE}">
      <dsp:nvSpPr>
        <dsp:cNvPr id="0" name=""/>
        <dsp:cNvSpPr/>
      </dsp:nvSpPr>
      <dsp:spPr>
        <a:xfrm>
          <a:off x="1192429" y="3073035"/>
          <a:ext cx="2321899" cy="17332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9B46D-D221-4F7D-A96E-F947BC4F324E}">
      <dsp:nvSpPr>
        <dsp:cNvPr id="0" name=""/>
        <dsp:cNvSpPr/>
      </dsp:nvSpPr>
      <dsp:spPr>
        <a:xfrm>
          <a:off x="1192429" y="4806284"/>
          <a:ext cx="2321899" cy="745297"/>
        </a:xfrm>
        <a:prstGeom prst="rect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accent1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3. </a:t>
          </a:r>
          <a:r>
            <a:rPr lang="zh-CN" altLang="en-US" sz="1200" kern="1200" dirty="0" smtClean="0">
              <a:solidFill>
                <a:srgbClr val="222222"/>
              </a:solidFill>
              <a:latin typeface="helvetica" panose="020B0604020202020204" pitchFamily="34" charset="0"/>
            </a:rPr>
            <a:t>天然采光与太阳能利用</a:t>
          </a:r>
          <a:r>
            <a: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Building Light Environment and Solar Energy Utilization</a:t>
          </a:r>
          <a:endParaRPr lang="zh-CN" sz="12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92429" y="4806284"/>
        <a:ext cx="1635140" cy="745297"/>
      </dsp:txXfrm>
    </dsp:sp>
    <dsp:sp modelId="{2DE449AA-5019-4DC8-96F1-1D33E9AF414B}">
      <dsp:nvSpPr>
        <dsp:cNvPr id="0" name=""/>
        <dsp:cNvSpPr/>
      </dsp:nvSpPr>
      <dsp:spPr>
        <a:xfrm>
          <a:off x="2893253" y="4924668"/>
          <a:ext cx="812664" cy="812664"/>
        </a:xfrm>
        <a:prstGeom prst="ellipse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BEFD2-0058-4940-A73A-76479906B351}">
      <dsp:nvSpPr>
        <dsp:cNvPr id="0" name=""/>
        <dsp:cNvSpPr/>
      </dsp:nvSpPr>
      <dsp:spPr>
        <a:xfrm>
          <a:off x="3907250" y="3073035"/>
          <a:ext cx="2321899" cy="17332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8E30B-4577-41C2-A7C0-EE2C8B95861A}">
      <dsp:nvSpPr>
        <dsp:cNvPr id="0" name=""/>
        <dsp:cNvSpPr/>
      </dsp:nvSpPr>
      <dsp:spPr>
        <a:xfrm>
          <a:off x="3907250" y="4806284"/>
          <a:ext cx="2321899" cy="745297"/>
        </a:xfrm>
        <a:prstGeom prst="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accent1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4. </a:t>
          </a:r>
          <a:r>
            <a:rPr lang="zh-CN" altLang="en-US" sz="1200" kern="1200" dirty="0" smtClean="0">
              <a:solidFill>
                <a:srgbClr val="222222"/>
              </a:solidFill>
              <a:latin typeface="helvetica" panose="020B0604020202020204" pitchFamily="34" charset="0"/>
            </a:rPr>
            <a:t>绿色可持续设计</a:t>
          </a:r>
          <a:r>
            <a: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Green Buildings Design. </a:t>
          </a:r>
          <a:endParaRPr lang="zh-CN" sz="12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07250" y="4806284"/>
        <a:ext cx="1635140" cy="745297"/>
      </dsp:txXfrm>
    </dsp:sp>
    <dsp:sp modelId="{29552EE1-5018-4058-A011-A3BEDE988CE6}">
      <dsp:nvSpPr>
        <dsp:cNvPr id="0" name=""/>
        <dsp:cNvSpPr/>
      </dsp:nvSpPr>
      <dsp:spPr>
        <a:xfrm>
          <a:off x="5608074" y="4924668"/>
          <a:ext cx="812664" cy="812664"/>
        </a:xfrm>
        <a:prstGeom prst="ellipse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051CF-41A9-47A0-8826-28B0639A48DF}">
      <dsp:nvSpPr>
        <dsp:cNvPr id="0" name=""/>
        <dsp:cNvSpPr/>
      </dsp:nvSpPr>
      <dsp:spPr>
        <a:xfrm>
          <a:off x="823488" y="6241"/>
          <a:ext cx="2882429" cy="17332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28600" rIns="76200" bIns="76200" numCol="1" spcCol="1270" anchor="t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6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4100" y="46853"/>
        <a:ext cx="2801205" cy="1692637"/>
      </dsp:txXfrm>
    </dsp:sp>
    <dsp:sp modelId="{553AAC59-0A3C-44E2-A758-AAB2CBF9BD73}">
      <dsp:nvSpPr>
        <dsp:cNvPr id="0" name=""/>
        <dsp:cNvSpPr/>
      </dsp:nvSpPr>
      <dsp:spPr>
        <a:xfrm>
          <a:off x="823488" y="1739490"/>
          <a:ext cx="2882429" cy="745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rPr>
            <a:t>1. </a:t>
          </a: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建筑节能与生态城市 </a:t>
          </a:r>
          <a:r>
            <a:rPr 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rPr>
            <a:t>Building Energy Conservation and Eco-city</a:t>
          </a:r>
          <a:endParaRPr lang="zh-CN" sz="1100" kern="1200" dirty="0">
            <a:latin typeface="微软雅黑" panose="020B0503020204020204" pitchFamily="34" charset="-122"/>
            <a:ea typeface="微软雅黑" panose="020B0503020204020204" pitchFamily="34" charset="-122"/>
            <a:cs typeface="Calibri" panose="020F0502020204030204" pitchFamily="34" charset="0"/>
          </a:endParaRPr>
        </a:p>
      </dsp:txBody>
      <dsp:txXfrm>
        <a:off x="823488" y="1739490"/>
        <a:ext cx="2029879" cy="745297"/>
      </dsp:txXfrm>
    </dsp:sp>
    <dsp:sp modelId="{4006AD3C-03A1-4800-B637-1CD12222A5DE}">
      <dsp:nvSpPr>
        <dsp:cNvPr id="0" name=""/>
        <dsp:cNvSpPr/>
      </dsp:nvSpPr>
      <dsp:spPr>
        <a:xfrm>
          <a:off x="3128423" y="1857874"/>
          <a:ext cx="812664" cy="812664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CA061-1682-4452-82F6-9E0284763C61}">
      <dsp:nvSpPr>
        <dsp:cNvPr id="0" name=""/>
        <dsp:cNvSpPr/>
      </dsp:nvSpPr>
      <dsp:spPr>
        <a:xfrm>
          <a:off x="4316833" y="6241"/>
          <a:ext cx="2882429" cy="17332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18624-CAE9-4712-8342-0539F4BE3E29}">
      <dsp:nvSpPr>
        <dsp:cNvPr id="0" name=""/>
        <dsp:cNvSpPr/>
      </dsp:nvSpPr>
      <dsp:spPr>
        <a:xfrm>
          <a:off x="4316833" y="1739490"/>
          <a:ext cx="2882429" cy="745297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lvl="0" algn="l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rPr>
            <a:t>2. 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室内空气品质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rPr>
            <a:t>Indoor Air Quality </a:t>
          </a:r>
          <a:endParaRPr lang="zh-CN" sz="1100" kern="1200" dirty="0">
            <a:latin typeface="微软雅黑" panose="020B0503020204020204" pitchFamily="34" charset="-122"/>
            <a:ea typeface="微软雅黑" panose="020B0503020204020204" pitchFamily="34" charset="-122"/>
            <a:cs typeface="Calibri" panose="020F0502020204030204" pitchFamily="34" charset="0"/>
          </a:endParaRPr>
        </a:p>
      </dsp:txBody>
      <dsp:txXfrm>
        <a:off x="4316833" y="1739490"/>
        <a:ext cx="2029879" cy="745297"/>
      </dsp:txXfrm>
    </dsp:sp>
    <dsp:sp modelId="{60A71D43-DBA7-4CF8-810B-3943A3913F7C}">
      <dsp:nvSpPr>
        <dsp:cNvPr id="0" name=""/>
        <dsp:cNvSpPr/>
      </dsp:nvSpPr>
      <dsp:spPr>
        <a:xfrm>
          <a:off x="6612236" y="1857874"/>
          <a:ext cx="812664" cy="812664"/>
        </a:xfrm>
        <a:prstGeom prst="ellipse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A8E6A-5BD0-4126-B367-5021D4554AEE}">
      <dsp:nvSpPr>
        <dsp:cNvPr id="0" name=""/>
        <dsp:cNvSpPr/>
      </dsp:nvSpPr>
      <dsp:spPr>
        <a:xfrm>
          <a:off x="823488" y="3073035"/>
          <a:ext cx="2882429" cy="17332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9B46D-D221-4F7D-A96E-F947BC4F324E}">
      <dsp:nvSpPr>
        <dsp:cNvPr id="0" name=""/>
        <dsp:cNvSpPr/>
      </dsp:nvSpPr>
      <dsp:spPr>
        <a:xfrm>
          <a:off x="823488" y="4806284"/>
          <a:ext cx="2882429" cy="745297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rPr>
            <a:t>3. </a:t>
          </a: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天然采光与太阳能利用</a:t>
          </a:r>
          <a:r>
            <a:rPr 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rPr>
            <a:t>Building Light Environment and Solar Energy Utilization</a:t>
          </a:r>
          <a:endParaRPr lang="zh-CN" sz="1100" kern="1200" dirty="0">
            <a:latin typeface="微软雅黑" panose="020B0503020204020204" pitchFamily="34" charset="-122"/>
            <a:ea typeface="微软雅黑" panose="020B0503020204020204" pitchFamily="34" charset="-122"/>
            <a:cs typeface="Calibri" panose="020F0502020204030204" pitchFamily="34" charset="0"/>
          </a:endParaRPr>
        </a:p>
      </dsp:txBody>
      <dsp:txXfrm>
        <a:off x="823488" y="4806284"/>
        <a:ext cx="2029879" cy="745297"/>
      </dsp:txXfrm>
    </dsp:sp>
    <dsp:sp modelId="{2DE449AA-5019-4DC8-96F1-1D33E9AF414B}">
      <dsp:nvSpPr>
        <dsp:cNvPr id="0" name=""/>
        <dsp:cNvSpPr/>
      </dsp:nvSpPr>
      <dsp:spPr>
        <a:xfrm>
          <a:off x="3128423" y="4924668"/>
          <a:ext cx="812664" cy="812664"/>
        </a:xfrm>
        <a:prstGeom prst="ellipse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BEFD2-0058-4940-A73A-76479906B351}">
      <dsp:nvSpPr>
        <dsp:cNvPr id="0" name=""/>
        <dsp:cNvSpPr/>
      </dsp:nvSpPr>
      <dsp:spPr>
        <a:xfrm>
          <a:off x="4316833" y="3073035"/>
          <a:ext cx="2882429" cy="17332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8E30B-4577-41C2-A7C0-EE2C8B95861A}">
      <dsp:nvSpPr>
        <dsp:cNvPr id="0" name=""/>
        <dsp:cNvSpPr/>
      </dsp:nvSpPr>
      <dsp:spPr>
        <a:xfrm>
          <a:off x="4316833" y="4806284"/>
          <a:ext cx="2882429" cy="74529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绿色可持续设计</a:t>
          </a:r>
          <a:endParaRPr lang="en-US" altLang="zh-CN" sz="12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rPr>
            <a:t>Green Buildings Design </a:t>
          </a:r>
          <a:endParaRPr lang="zh-CN" sz="1100" kern="1200" dirty="0">
            <a:latin typeface="微软雅黑" panose="020B0503020204020204" pitchFamily="34" charset="-122"/>
            <a:ea typeface="微软雅黑" panose="020B0503020204020204" pitchFamily="34" charset="-122"/>
            <a:cs typeface="Calibri" panose="020F0502020204030204" pitchFamily="34" charset="0"/>
          </a:endParaRPr>
        </a:p>
      </dsp:txBody>
      <dsp:txXfrm>
        <a:off x="4316833" y="4806284"/>
        <a:ext cx="2029879" cy="745297"/>
      </dsp:txXfrm>
    </dsp:sp>
    <dsp:sp modelId="{29552EE1-5018-4058-A011-A3BEDE988CE6}">
      <dsp:nvSpPr>
        <dsp:cNvPr id="0" name=""/>
        <dsp:cNvSpPr/>
      </dsp:nvSpPr>
      <dsp:spPr>
        <a:xfrm>
          <a:off x="6612236" y="4924668"/>
          <a:ext cx="812664" cy="812664"/>
        </a:xfrm>
        <a:prstGeom prst="ellipse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6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96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0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64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3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2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9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5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1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31F5-789A-4AAD-BE5E-DE6E286A8E44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3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31F5-789A-4AAD-BE5E-DE6E286A8E44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E66D-9BA2-4965-A881-19D629188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9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81" y="3665080"/>
            <a:ext cx="5400000" cy="3802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81" y="-898781"/>
            <a:ext cx="5400000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 r="2233"/>
          <a:stretch/>
        </p:blipFill>
        <p:spPr>
          <a:xfrm>
            <a:off x="2956978" y="-5349938"/>
            <a:ext cx="5400000" cy="34872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81" y="8431386"/>
            <a:ext cx="5400000" cy="36032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56977" y="-5798768"/>
            <a:ext cx="540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9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Building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Energy Conservation and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Eco-city</a:t>
            </a:r>
          </a:p>
        </p:txBody>
      </p:sp>
      <p:sp>
        <p:nvSpPr>
          <p:cNvPr id="10" name="矩形 9"/>
          <p:cNvSpPr/>
          <p:nvPr/>
        </p:nvSpPr>
        <p:spPr>
          <a:xfrm>
            <a:off x="2956978" y="7944743"/>
            <a:ext cx="540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9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Green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Buildings Design. 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56979" y="2965383"/>
            <a:ext cx="54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9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Building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Light Environment and Solar Energy Utilization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2956978" y="-1386324"/>
            <a:ext cx="540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9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Indoor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Air Quality 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88952555"/>
              </p:ext>
            </p:extLst>
          </p:nvPr>
        </p:nvGraphicFramePr>
        <p:xfrm>
          <a:off x="1778481" y="857250"/>
          <a:ext cx="7613169" cy="5743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00114597"/>
              </p:ext>
            </p:extLst>
          </p:nvPr>
        </p:nvGraphicFramePr>
        <p:xfrm>
          <a:off x="1778481" y="857250"/>
          <a:ext cx="7613169" cy="5743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椭圆 2"/>
          <p:cNvSpPr/>
          <p:nvPr/>
        </p:nvSpPr>
        <p:spPr>
          <a:xfrm>
            <a:off x="8454544" y="5972175"/>
            <a:ext cx="800100" cy="800100"/>
          </a:xfrm>
          <a:prstGeom prst="ellipse">
            <a:avLst/>
          </a:prstGeom>
          <a:solidFill>
            <a:srgbClr val="D9E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889519" y="3729037"/>
            <a:ext cx="800100" cy="800100"/>
          </a:xfrm>
          <a:prstGeom prst="ellipse">
            <a:avLst/>
          </a:prstGeom>
          <a:solidFill>
            <a:srgbClr val="D4E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305425" y="3429000"/>
            <a:ext cx="800100" cy="800100"/>
          </a:xfrm>
          <a:prstGeom prst="ellipse">
            <a:avLst/>
          </a:prstGeom>
          <a:solidFill>
            <a:srgbClr val="D4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588480" y="6000750"/>
            <a:ext cx="800100" cy="800100"/>
          </a:xfrm>
          <a:prstGeom prst="ellipse">
            <a:avLst/>
          </a:prstGeom>
          <a:solidFill>
            <a:srgbClr val="D4E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2601969" y="863491"/>
            <a:ext cx="2882429" cy="1733249"/>
          </a:xfrm>
          <a:custGeom>
            <a:avLst/>
            <a:gdLst>
              <a:gd name="connsiteX0" fmla="*/ 138660 w 2882429"/>
              <a:gd name="connsiteY0" fmla="*/ 0 h 1733249"/>
              <a:gd name="connsiteX1" fmla="*/ 2743769 w 2882429"/>
              <a:gd name="connsiteY1" fmla="*/ 0 h 1733249"/>
              <a:gd name="connsiteX2" fmla="*/ 2882429 w 2882429"/>
              <a:gd name="connsiteY2" fmla="*/ 138660 h 1733249"/>
              <a:gd name="connsiteX3" fmla="*/ 2882429 w 2882429"/>
              <a:gd name="connsiteY3" fmla="*/ 1733249 h 1733249"/>
              <a:gd name="connsiteX4" fmla="*/ 2882429 w 2882429"/>
              <a:gd name="connsiteY4" fmla="*/ 1733249 h 1733249"/>
              <a:gd name="connsiteX5" fmla="*/ 0 w 2882429"/>
              <a:gd name="connsiteY5" fmla="*/ 1733249 h 1733249"/>
              <a:gd name="connsiteX6" fmla="*/ 0 w 2882429"/>
              <a:gd name="connsiteY6" fmla="*/ 1733249 h 1733249"/>
              <a:gd name="connsiteX7" fmla="*/ 0 w 2882429"/>
              <a:gd name="connsiteY7" fmla="*/ 138660 h 1733249"/>
              <a:gd name="connsiteX8" fmla="*/ 138660 w 2882429"/>
              <a:gd name="connsiteY8" fmla="*/ 0 h 173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429" h="1733249">
                <a:moveTo>
                  <a:pt x="138660" y="0"/>
                </a:moveTo>
                <a:lnTo>
                  <a:pt x="2743769" y="0"/>
                </a:lnTo>
                <a:cubicBezTo>
                  <a:pt x="2820349" y="0"/>
                  <a:pt x="2882429" y="62080"/>
                  <a:pt x="2882429" y="138660"/>
                </a:cubicBezTo>
                <a:lnTo>
                  <a:pt x="2882429" y="1733249"/>
                </a:lnTo>
                <a:lnTo>
                  <a:pt x="2882429" y="1733249"/>
                </a:lnTo>
                <a:lnTo>
                  <a:pt x="0" y="1733249"/>
                </a:lnTo>
                <a:lnTo>
                  <a:pt x="0" y="1733249"/>
                </a:lnTo>
                <a:lnTo>
                  <a:pt x="0" y="138660"/>
                </a:lnTo>
                <a:cubicBezTo>
                  <a:pt x="0" y="62080"/>
                  <a:pt x="62080" y="0"/>
                  <a:pt x="138660" y="0"/>
                </a:cubicBezTo>
                <a:close/>
              </a:path>
            </a:pathLst>
          </a:custGeom>
          <a:blipFill>
            <a:blip r:embed="rId2"/>
            <a:stretch>
              <a:fillRect l="-19000" r="-19000"/>
            </a:stretch>
          </a:blipFill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6812" tIns="269212" rIns="116812" bIns="76200" numCol="1" spcCol="1270" anchor="t" anchorCtr="0">
            <a:noAutofit/>
          </a:bodyPr>
          <a:lstStyle/>
          <a:p>
            <a:pPr marL="285750" lvl="1" indent="-285750" algn="l" defTabSz="2667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60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601969" y="2596740"/>
            <a:ext cx="2882429" cy="745297"/>
          </a:xfrm>
          <a:custGeom>
            <a:avLst/>
            <a:gdLst>
              <a:gd name="connsiteX0" fmla="*/ 0 w 2882429"/>
              <a:gd name="connsiteY0" fmla="*/ 0 h 745297"/>
              <a:gd name="connsiteX1" fmla="*/ 2882429 w 2882429"/>
              <a:gd name="connsiteY1" fmla="*/ 0 h 745297"/>
              <a:gd name="connsiteX2" fmla="*/ 2882429 w 2882429"/>
              <a:gd name="connsiteY2" fmla="*/ 745297 h 745297"/>
              <a:gd name="connsiteX3" fmla="*/ 0 w 2882429"/>
              <a:gd name="connsiteY3" fmla="*/ 745297 h 745297"/>
              <a:gd name="connsiteX4" fmla="*/ 0 w 2882429"/>
              <a:gd name="connsiteY4" fmla="*/ 0 h 74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2429" h="745297">
                <a:moveTo>
                  <a:pt x="0" y="0"/>
                </a:moveTo>
                <a:lnTo>
                  <a:pt x="2882429" y="0"/>
                </a:lnTo>
                <a:lnTo>
                  <a:pt x="2882429" y="745297"/>
                </a:lnTo>
                <a:lnTo>
                  <a:pt x="0" y="7452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0" rIns="867790" bIns="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14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建筑节能与生态城市 </a:t>
            </a:r>
            <a:endParaRPr lang="en-US" altLang="zh-CN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b="1" i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Building Energy Conservation and Eco-city</a:t>
            </a:r>
            <a:endParaRPr lang="zh-CN" sz="1100" b="1" i="1" kern="12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同侧圆角矩形 10"/>
          <p:cNvSpPr/>
          <p:nvPr/>
        </p:nvSpPr>
        <p:spPr>
          <a:xfrm>
            <a:off x="6095314" y="863491"/>
            <a:ext cx="2882429" cy="1733249"/>
          </a:xfrm>
          <a:prstGeom prst="round2SameRect">
            <a:avLst>
              <a:gd name="adj1" fmla="val 8000"/>
              <a:gd name="adj2" fmla="val 0"/>
            </a:avLst>
          </a:prstGeom>
          <a:blipFill>
            <a:blip r:embed="rId3"/>
            <a:stretch>
              <a:fillRect l="-19000" r="-19000"/>
            </a:stretch>
          </a:blipFill>
        </p:spPr>
        <p:style>
          <a:lnRef idx="2">
            <a:schemeClr val="accent5">
              <a:hueOff val="-2451115"/>
              <a:satOff val="-3409"/>
              <a:lumOff val="-1307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多边形 11"/>
          <p:cNvSpPr/>
          <p:nvPr/>
        </p:nvSpPr>
        <p:spPr>
          <a:xfrm>
            <a:off x="6095314" y="2596740"/>
            <a:ext cx="2882429" cy="745297"/>
          </a:xfrm>
          <a:custGeom>
            <a:avLst/>
            <a:gdLst>
              <a:gd name="connsiteX0" fmla="*/ 0 w 2882429"/>
              <a:gd name="connsiteY0" fmla="*/ 0 h 745297"/>
              <a:gd name="connsiteX1" fmla="*/ 2882429 w 2882429"/>
              <a:gd name="connsiteY1" fmla="*/ 0 h 745297"/>
              <a:gd name="connsiteX2" fmla="*/ 2882429 w 2882429"/>
              <a:gd name="connsiteY2" fmla="*/ 745297 h 745297"/>
              <a:gd name="connsiteX3" fmla="*/ 0 w 2882429"/>
              <a:gd name="connsiteY3" fmla="*/ 745297 h 745297"/>
              <a:gd name="connsiteX4" fmla="*/ 0 w 2882429"/>
              <a:gd name="connsiteY4" fmla="*/ 0 h 74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2429" h="745297">
                <a:moveTo>
                  <a:pt x="0" y="0"/>
                </a:moveTo>
                <a:lnTo>
                  <a:pt x="2882429" y="0"/>
                </a:lnTo>
                <a:lnTo>
                  <a:pt x="2882429" y="745297"/>
                </a:lnTo>
                <a:lnTo>
                  <a:pt x="0" y="7452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2451115"/>
              <a:satOff val="-3409"/>
              <a:lumOff val="-1307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0" rIns="867790" bIns="0" numCol="1" spcCol="1270" anchor="ctr" anchorCtr="0">
            <a:noAutofit/>
          </a:bodyPr>
          <a:lstStyle/>
          <a:p>
            <a:pPr lvl="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14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室内空气品质</a:t>
            </a:r>
            <a:endParaRPr lang="en-US" altLang="zh-CN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b="1" i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Indoor Air Quality </a:t>
            </a:r>
            <a:endParaRPr lang="zh-CN" sz="1100" b="1" i="1" kern="12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同侧圆角矩形 13"/>
          <p:cNvSpPr/>
          <p:nvPr/>
        </p:nvSpPr>
        <p:spPr>
          <a:xfrm>
            <a:off x="2601969" y="3930285"/>
            <a:ext cx="2882429" cy="1733249"/>
          </a:xfrm>
          <a:prstGeom prst="round2SameRect">
            <a:avLst>
              <a:gd name="adj1" fmla="val 8000"/>
              <a:gd name="adj2" fmla="val 0"/>
            </a:avLst>
          </a:prstGeom>
          <a:blipFill>
            <a:blip r:embed="rId4"/>
            <a:stretch>
              <a:fillRect l="-19000" r="-19000"/>
            </a:stretch>
          </a:blipFill>
        </p:spPr>
        <p:style>
          <a:lnRef idx="2">
            <a:schemeClr val="accent5">
              <a:hueOff val="-4902230"/>
              <a:satOff val="-6819"/>
              <a:lumOff val="-2615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14"/>
          <p:cNvSpPr/>
          <p:nvPr/>
        </p:nvSpPr>
        <p:spPr>
          <a:xfrm>
            <a:off x="2601969" y="5663534"/>
            <a:ext cx="2882429" cy="745297"/>
          </a:xfrm>
          <a:custGeom>
            <a:avLst/>
            <a:gdLst>
              <a:gd name="connsiteX0" fmla="*/ 0 w 2882429"/>
              <a:gd name="connsiteY0" fmla="*/ 0 h 745297"/>
              <a:gd name="connsiteX1" fmla="*/ 2882429 w 2882429"/>
              <a:gd name="connsiteY1" fmla="*/ 0 h 745297"/>
              <a:gd name="connsiteX2" fmla="*/ 2882429 w 2882429"/>
              <a:gd name="connsiteY2" fmla="*/ 745297 h 745297"/>
              <a:gd name="connsiteX3" fmla="*/ 0 w 2882429"/>
              <a:gd name="connsiteY3" fmla="*/ 745297 h 745297"/>
              <a:gd name="connsiteX4" fmla="*/ 0 w 2882429"/>
              <a:gd name="connsiteY4" fmla="*/ 0 h 74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2429" h="745297">
                <a:moveTo>
                  <a:pt x="0" y="0"/>
                </a:moveTo>
                <a:lnTo>
                  <a:pt x="2882429" y="0"/>
                </a:lnTo>
                <a:lnTo>
                  <a:pt x="2882429" y="745297"/>
                </a:lnTo>
                <a:lnTo>
                  <a:pt x="0" y="7452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4902230"/>
              <a:satOff val="-6819"/>
              <a:lumOff val="-2615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0" rIns="867790" bIns="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天然采光与太阳能利用</a:t>
            </a:r>
            <a:r>
              <a:rPr lang="en-US" sz="1100" b="1" i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Building Light Environment and Solar Energy Utilization</a:t>
            </a:r>
            <a:endParaRPr lang="zh-CN" sz="1100" b="1" i="1" kern="12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同侧圆角矩形 16"/>
          <p:cNvSpPr/>
          <p:nvPr/>
        </p:nvSpPr>
        <p:spPr>
          <a:xfrm>
            <a:off x="6095314" y="3930285"/>
            <a:ext cx="2882429" cy="1733249"/>
          </a:xfrm>
          <a:prstGeom prst="round2SameRect">
            <a:avLst>
              <a:gd name="adj1" fmla="val 8000"/>
              <a:gd name="adj2" fmla="val 0"/>
            </a:avLst>
          </a:prstGeom>
          <a:blipFill>
            <a:blip r:embed="rId5"/>
            <a:stretch>
              <a:fillRect l="-19000" r="-19000"/>
            </a:stretch>
          </a:blipFill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7"/>
          <p:cNvSpPr/>
          <p:nvPr/>
        </p:nvSpPr>
        <p:spPr>
          <a:xfrm>
            <a:off x="6095314" y="5663534"/>
            <a:ext cx="2882429" cy="745297"/>
          </a:xfrm>
          <a:custGeom>
            <a:avLst/>
            <a:gdLst>
              <a:gd name="connsiteX0" fmla="*/ 0 w 2882429"/>
              <a:gd name="connsiteY0" fmla="*/ 0 h 745297"/>
              <a:gd name="connsiteX1" fmla="*/ 2882429 w 2882429"/>
              <a:gd name="connsiteY1" fmla="*/ 0 h 745297"/>
              <a:gd name="connsiteX2" fmla="*/ 2882429 w 2882429"/>
              <a:gd name="connsiteY2" fmla="*/ 745297 h 745297"/>
              <a:gd name="connsiteX3" fmla="*/ 0 w 2882429"/>
              <a:gd name="connsiteY3" fmla="*/ 745297 h 745297"/>
              <a:gd name="connsiteX4" fmla="*/ 0 w 2882429"/>
              <a:gd name="connsiteY4" fmla="*/ 0 h 74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2429" h="745297">
                <a:moveTo>
                  <a:pt x="0" y="0"/>
                </a:moveTo>
                <a:lnTo>
                  <a:pt x="2882429" y="0"/>
                </a:lnTo>
                <a:lnTo>
                  <a:pt x="2882429" y="745297"/>
                </a:lnTo>
                <a:lnTo>
                  <a:pt x="0" y="7452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0" rIns="867790" bIns="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14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绿色可持续设计</a:t>
            </a:r>
            <a:endParaRPr lang="en-US" altLang="zh-CN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i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Green Buildings Design </a:t>
            </a:r>
            <a:endParaRPr lang="zh-CN" sz="1100" b="1" i="1" kern="12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403281" y="5804741"/>
            <a:ext cx="800100" cy="800100"/>
          </a:xfrm>
          <a:prstGeom prst="ellipse">
            <a:avLst/>
          </a:prstGeom>
          <a:solidFill>
            <a:srgbClr val="D9E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390717" y="2714046"/>
            <a:ext cx="800100" cy="800100"/>
          </a:xfrm>
          <a:prstGeom prst="ellipse">
            <a:avLst/>
          </a:prstGeom>
          <a:solidFill>
            <a:srgbClr val="D4E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919468" y="2715124"/>
            <a:ext cx="800100" cy="800100"/>
          </a:xfrm>
          <a:prstGeom prst="ellipse">
            <a:avLst/>
          </a:prstGeom>
          <a:solidFill>
            <a:srgbClr val="D4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906904" y="5788200"/>
            <a:ext cx="800100" cy="800100"/>
          </a:xfrm>
          <a:prstGeom prst="ellipse">
            <a:avLst/>
          </a:prstGeom>
          <a:solidFill>
            <a:srgbClr val="D4E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2601969" y="863491"/>
            <a:ext cx="2882429" cy="1733249"/>
          </a:xfrm>
          <a:custGeom>
            <a:avLst/>
            <a:gdLst>
              <a:gd name="connsiteX0" fmla="*/ 138660 w 2882429"/>
              <a:gd name="connsiteY0" fmla="*/ 0 h 1733249"/>
              <a:gd name="connsiteX1" fmla="*/ 2743769 w 2882429"/>
              <a:gd name="connsiteY1" fmla="*/ 0 h 1733249"/>
              <a:gd name="connsiteX2" fmla="*/ 2882429 w 2882429"/>
              <a:gd name="connsiteY2" fmla="*/ 138660 h 1733249"/>
              <a:gd name="connsiteX3" fmla="*/ 2882429 w 2882429"/>
              <a:gd name="connsiteY3" fmla="*/ 1733249 h 1733249"/>
              <a:gd name="connsiteX4" fmla="*/ 2882429 w 2882429"/>
              <a:gd name="connsiteY4" fmla="*/ 1733249 h 1733249"/>
              <a:gd name="connsiteX5" fmla="*/ 0 w 2882429"/>
              <a:gd name="connsiteY5" fmla="*/ 1733249 h 1733249"/>
              <a:gd name="connsiteX6" fmla="*/ 0 w 2882429"/>
              <a:gd name="connsiteY6" fmla="*/ 1733249 h 1733249"/>
              <a:gd name="connsiteX7" fmla="*/ 0 w 2882429"/>
              <a:gd name="connsiteY7" fmla="*/ 138660 h 1733249"/>
              <a:gd name="connsiteX8" fmla="*/ 138660 w 2882429"/>
              <a:gd name="connsiteY8" fmla="*/ 0 h 173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429" h="1733249">
                <a:moveTo>
                  <a:pt x="138660" y="0"/>
                </a:moveTo>
                <a:lnTo>
                  <a:pt x="2743769" y="0"/>
                </a:lnTo>
                <a:cubicBezTo>
                  <a:pt x="2820349" y="0"/>
                  <a:pt x="2882429" y="62080"/>
                  <a:pt x="2882429" y="138660"/>
                </a:cubicBezTo>
                <a:lnTo>
                  <a:pt x="2882429" y="1733249"/>
                </a:lnTo>
                <a:lnTo>
                  <a:pt x="2882429" y="1733249"/>
                </a:lnTo>
                <a:lnTo>
                  <a:pt x="0" y="1733249"/>
                </a:lnTo>
                <a:lnTo>
                  <a:pt x="0" y="1733249"/>
                </a:lnTo>
                <a:lnTo>
                  <a:pt x="0" y="138660"/>
                </a:lnTo>
                <a:cubicBezTo>
                  <a:pt x="0" y="62080"/>
                  <a:pt x="62080" y="0"/>
                  <a:pt x="138660" y="0"/>
                </a:cubicBezTo>
                <a:close/>
              </a:path>
            </a:pathLst>
          </a:custGeom>
          <a:blipFill>
            <a:blip r:embed="rId2"/>
            <a:stretch>
              <a:fillRect l="-19000" r="-19000"/>
            </a:stretch>
          </a:blipFill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6812" tIns="269212" rIns="116812" bIns="76200" numCol="1" spcCol="1270" anchor="t" anchorCtr="0">
            <a:noAutofit/>
          </a:bodyPr>
          <a:lstStyle/>
          <a:p>
            <a:pPr marL="285750" lvl="1" indent="-285750" algn="l" defTabSz="2667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60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601969" y="2596740"/>
            <a:ext cx="2882429" cy="745297"/>
          </a:xfrm>
          <a:custGeom>
            <a:avLst/>
            <a:gdLst>
              <a:gd name="connsiteX0" fmla="*/ 0 w 2882429"/>
              <a:gd name="connsiteY0" fmla="*/ 0 h 745297"/>
              <a:gd name="connsiteX1" fmla="*/ 2882429 w 2882429"/>
              <a:gd name="connsiteY1" fmla="*/ 0 h 745297"/>
              <a:gd name="connsiteX2" fmla="*/ 2882429 w 2882429"/>
              <a:gd name="connsiteY2" fmla="*/ 745297 h 745297"/>
              <a:gd name="connsiteX3" fmla="*/ 0 w 2882429"/>
              <a:gd name="connsiteY3" fmla="*/ 745297 h 745297"/>
              <a:gd name="connsiteX4" fmla="*/ 0 w 2882429"/>
              <a:gd name="connsiteY4" fmla="*/ 0 h 74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2429" h="745297">
                <a:moveTo>
                  <a:pt x="0" y="0"/>
                </a:moveTo>
                <a:lnTo>
                  <a:pt x="2882429" y="0"/>
                </a:lnTo>
                <a:lnTo>
                  <a:pt x="2882429" y="745297"/>
                </a:lnTo>
                <a:lnTo>
                  <a:pt x="0" y="7452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0" rIns="867790" bIns="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14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建筑节能与生态城市 </a:t>
            </a:r>
            <a:endParaRPr lang="en-US" altLang="zh-CN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b="1" i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Building Energy Conservation and Eco-city</a:t>
            </a:r>
            <a:endParaRPr lang="zh-CN" sz="1100" b="1" i="1" kern="12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同侧圆角矩形 10"/>
          <p:cNvSpPr/>
          <p:nvPr/>
        </p:nvSpPr>
        <p:spPr>
          <a:xfrm>
            <a:off x="6095314" y="863491"/>
            <a:ext cx="2882429" cy="1733249"/>
          </a:xfrm>
          <a:prstGeom prst="round2SameRect">
            <a:avLst>
              <a:gd name="adj1" fmla="val 8000"/>
              <a:gd name="adj2" fmla="val 0"/>
            </a:avLst>
          </a:prstGeom>
          <a:blipFill>
            <a:blip r:embed="rId3"/>
            <a:stretch>
              <a:fillRect l="-19000" r="-19000"/>
            </a:stretch>
          </a:blipFill>
        </p:spPr>
        <p:style>
          <a:lnRef idx="2">
            <a:schemeClr val="accent5">
              <a:hueOff val="-2451115"/>
              <a:satOff val="-3409"/>
              <a:lumOff val="-1307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多边形 11"/>
          <p:cNvSpPr/>
          <p:nvPr/>
        </p:nvSpPr>
        <p:spPr>
          <a:xfrm>
            <a:off x="6095314" y="2596740"/>
            <a:ext cx="2882429" cy="745297"/>
          </a:xfrm>
          <a:custGeom>
            <a:avLst/>
            <a:gdLst>
              <a:gd name="connsiteX0" fmla="*/ 0 w 2882429"/>
              <a:gd name="connsiteY0" fmla="*/ 0 h 745297"/>
              <a:gd name="connsiteX1" fmla="*/ 2882429 w 2882429"/>
              <a:gd name="connsiteY1" fmla="*/ 0 h 745297"/>
              <a:gd name="connsiteX2" fmla="*/ 2882429 w 2882429"/>
              <a:gd name="connsiteY2" fmla="*/ 745297 h 745297"/>
              <a:gd name="connsiteX3" fmla="*/ 0 w 2882429"/>
              <a:gd name="connsiteY3" fmla="*/ 745297 h 745297"/>
              <a:gd name="connsiteX4" fmla="*/ 0 w 2882429"/>
              <a:gd name="connsiteY4" fmla="*/ 0 h 74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2429" h="745297">
                <a:moveTo>
                  <a:pt x="0" y="0"/>
                </a:moveTo>
                <a:lnTo>
                  <a:pt x="2882429" y="0"/>
                </a:lnTo>
                <a:lnTo>
                  <a:pt x="2882429" y="745297"/>
                </a:lnTo>
                <a:lnTo>
                  <a:pt x="0" y="7452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2451115"/>
              <a:satOff val="-3409"/>
              <a:lumOff val="-1307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0" rIns="867790" bIns="0" numCol="1" spcCol="1270" anchor="ctr" anchorCtr="0">
            <a:noAutofit/>
          </a:bodyPr>
          <a:lstStyle/>
          <a:p>
            <a:pPr lvl="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14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室内空气品质</a:t>
            </a:r>
            <a:endParaRPr lang="en-US" altLang="zh-CN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b="1" i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Indoor Air Quality </a:t>
            </a:r>
            <a:endParaRPr lang="zh-CN" sz="1100" b="1" i="1" kern="12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同侧圆角矩形 13"/>
          <p:cNvSpPr/>
          <p:nvPr/>
        </p:nvSpPr>
        <p:spPr>
          <a:xfrm>
            <a:off x="9588659" y="863491"/>
            <a:ext cx="2882429" cy="1733249"/>
          </a:xfrm>
          <a:prstGeom prst="round2SameRect">
            <a:avLst>
              <a:gd name="adj1" fmla="val 8000"/>
              <a:gd name="adj2" fmla="val 0"/>
            </a:avLst>
          </a:prstGeom>
          <a:blipFill>
            <a:blip r:embed="rId4"/>
            <a:stretch>
              <a:fillRect l="-19000" r="-19000"/>
            </a:stretch>
          </a:blipFill>
        </p:spPr>
        <p:style>
          <a:lnRef idx="2">
            <a:schemeClr val="accent5">
              <a:hueOff val="-4902230"/>
              <a:satOff val="-6819"/>
              <a:lumOff val="-2615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14"/>
          <p:cNvSpPr/>
          <p:nvPr/>
        </p:nvSpPr>
        <p:spPr>
          <a:xfrm>
            <a:off x="9588659" y="2596740"/>
            <a:ext cx="2882429" cy="745297"/>
          </a:xfrm>
          <a:custGeom>
            <a:avLst/>
            <a:gdLst>
              <a:gd name="connsiteX0" fmla="*/ 0 w 2882429"/>
              <a:gd name="connsiteY0" fmla="*/ 0 h 745297"/>
              <a:gd name="connsiteX1" fmla="*/ 2882429 w 2882429"/>
              <a:gd name="connsiteY1" fmla="*/ 0 h 745297"/>
              <a:gd name="connsiteX2" fmla="*/ 2882429 w 2882429"/>
              <a:gd name="connsiteY2" fmla="*/ 745297 h 745297"/>
              <a:gd name="connsiteX3" fmla="*/ 0 w 2882429"/>
              <a:gd name="connsiteY3" fmla="*/ 745297 h 745297"/>
              <a:gd name="connsiteX4" fmla="*/ 0 w 2882429"/>
              <a:gd name="connsiteY4" fmla="*/ 0 h 74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2429" h="745297">
                <a:moveTo>
                  <a:pt x="0" y="0"/>
                </a:moveTo>
                <a:lnTo>
                  <a:pt x="2882429" y="0"/>
                </a:lnTo>
                <a:lnTo>
                  <a:pt x="2882429" y="745297"/>
                </a:lnTo>
                <a:lnTo>
                  <a:pt x="0" y="7452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4902230"/>
              <a:satOff val="-6819"/>
              <a:lumOff val="-2615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0" rIns="867790" bIns="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天然采光与太阳能利用</a:t>
            </a:r>
            <a:r>
              <a:rPr lang="en-US" sz="1100" b="1" i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Building Light Environment and Solar Energy Utilization</a:t>
            </a:r>
            <a:endParaRPr lang="zh-CN" sz="1100" b="1" i="1" kern="12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同侧圆角矩形 16"/>
          <p:cNvSpPr/>
          <p:nvPr/>
        </p:nvSpPr>
        <p:spPr>
          <a:xfrm>
            <a:off x="13082004" y="863491"/>
            <a:ext cx="2882429" cy="1733249"/>
          </a:xfrm>
          <a:prstGeom prst="round2SameRect">
            <a:avLst>
              <a:gd name="adj1" fmla="val 8000"/>
              <a:gd name="adj2" fmla="val 0"/>
            </a:avLst>
          </a:prstGeom>
          <a:blipFill>
            <a:blip r:embed="rId5"/>
            <a:stretch>
              <a:fillRect l="-19000" r="-19000"/>
            </a:stretch>
          </a:blipFill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7"/>
          <p:cNvSpPr/>
          <p:nvPr/>
        </p:nvSpPr>
        <p:spPr>
          <a:xfrm>
            <a:off x="13082004" y="2596740"/>
            <a:ext cx="2882429" cy="745297"/>
          </a:xfrm>
          <a:custGeom>
            <a:avLst/>
            <a:gdLst>
              <a:gd name="connsiteX0" fmla="*/ 0 w 2882429"/>
              <a:gd name="connsiteY0" fmla="*/ 0 h 745297"/>
              <a:gd name="connsiteX1" fmla="*/ 2882429 w 2882429"/>
              <a:gd name="connsiteY1" fmla="*/ 0 h 745297"/>
              <a:gd name="connsiteX2" fmla="*/ 2882429 w 2882429"/>
              <a:gd name="connsiteY2" fmla="*/ 745297 h 745297"/>
              <a:gd name="connsiteX3" fmla="*/ 0 w 2882429"/>
              <a:gd name="connsiteY3" fmla="*/ 745297 h 745297"/>
              <a:gd name="connsiteX4" fmla="*/ 0 w 2882429"/>
              <a:gd name="connsiteY4" fmla="*/ 0 h 74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2429" h="745297">
                <a:moveTo>
                  <a:pt x="0" y="0"/>
                </a:moveTo>
                <a:lnTo>
                  <a:pt x="2882429" y="0"/>
                </a:lnTo>
                <a:lnTo>
                  <a:pt x="2882429" y="745297"/>
                </a:lnTo>
                <a:lnTo>
                  <a:pt x="0" y="7452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0" rIns="867790" bIns="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14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绿色可持续设计</a:t>
            </a:r>
            <a:endParaRPr lang="en-US" altLang="zh-CN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i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Green Buildings Design </a:t>
            </a:r>
            <a:endParaRPr lang="zh-CN" sz="1100" b="1" i="1" kern="12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389971" y="2737947"/>
            <a:ext cx="800100" cy="800100"/>
          </a:xfrm>
          <a:prstGeom prst="ellipse">
            <a:avLst/>
          </a:prstGeom>
          <a:solidFill>
            <a:srgbClr val="D9E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390717" y="2714046"/>
            <a:ext cx="800100" cy="800100"/>
          </a:xfrm>
          <a:prstGeom prst="ellipse">
            <a:avLst/>
          </a:prstGeom>
          <a:solidFill>
            <a:srgbClr val="D4E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919468" y="2715124"/>
            <a:ext cx="800100" cy="800100"/>
          </a:xfrm>
          <a:prstGeom prst="ellipse">
            <a:avLst/>
          </a:prstGeom>
          <a:solidFill>
            <a:srgbClr val="D4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893594" y="2721406"/>
            <a:ext cx="800100" cy="800100"/>
          </a:xfrm>
          <a:prstGeom prst="ellipse">
            <a:avLst/>
          </a:prstGeom>
          <a:solidFill>
            <a:srgbClr val="D4E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182</Words>
  <Application>Microsoft Office PowerPoint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Calibri</vt:lpstr>
      <vt:lpstr>Century Gothic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MJ</dc:creator>
  <cp:lastModifiedBy>Zhang MJ</cp:lastModifiedBy>
  <cp:revision>10</cp:revision>
  <dcterms:created xsi:type="dcterms:W3CDTF">2019-09-01T15:03:32Z</dcterms:created>
  <dcterms:modified xsi:type="dcterms:W3CDTF">2019-09-04T15:42:32Z</dcterms:modified>
</cp:coreProperties>
</file>