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9pPr>
  </p:defaultTextStyle>
  <p:extLst>
    <p:ext uri="{521415D9-36F7-43E2-AB2F-B90AF26B5E84}">
      <p14:sectionLst xmlns:p14="http://schemas.microsoft.com/office/powerpoint/2010/main">
        <p14:section name="惠普-&gt;ICDE" id="{7435F453-31B8-4145-893F-9E6E6255126F}">
          <p14:sldIdLst>
            <p14:sldId id="257"/>
            <p14:sldId id="258"/>
          </p14:sldIdLst>
        </p14:section>
        <p14:section name="微软-&gt;OSDI" id="{EBBCC49D-429A-43DE-9D5A-D50E694DF5F8}">
          <p14:sldIdLst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264" y="10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US" altLang="zh-CN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US" altLang="zh-CN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US" altLang="zh-C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fld id="{2B4DAB7D-9DD3-41CD-AF95-E23365F2785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66D2F90-D948-42AE-8B04-929A46EFF320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716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B9C35F5-5D12-44A4-BCA2-E0E2D09024FC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819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B9C35F5-5D12-44A4-BCA2-E0E2D09024FC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819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8060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E4141CC-4EEA-44B1-A082-86C281153BC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5020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A80ADA3-AB93-4169-875F-D39CCCEDAAB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2284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5849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58499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C569E02-2ECD-49A7-92FD-29A834C9DE8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4715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0"/>
          </p:nvPr>
        </p:nvSpPr>
        <p:spPr>
          <a:xfrm>
            <a:off x="50323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idx="11"/>
          </p:nvPr>
        </p:nvSpPr>
        <p:spPr>
          <a:xfrm>
            <a:off x="3448050" y="6886575"/>
            <a:ext cx="3194050" cy="519113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2"/>
          </p:nvPr>
        </p:nvSpPr>
        <p:spPr>
          <a:xfrm>
            <a:off x="722788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fld id="{FF313F0A-9DDA-43B4-8E79-06A96BD7A22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458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336B716-B3E4-4825-9F3B-C130B368230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0525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1F8309D-8E8E-40C7-8700-B1375D553FB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9305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3830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3830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A4F3C7A-7066-4F6F-B80D-E435FC384BB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9129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EA98CCB-B759-4217-80FE-067A53FD00A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3786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4464C5A-3283-4C6B-8E22-F0C41B39FCC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9113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7B200B4-9428-4B93-BC5D-96B57A5F126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0612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D7DBF2B-0C61-4575-BF9D-74FC0390FC2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3432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577E473-BB5F-4367-A773-7414DF34072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2433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38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448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Click to edit the outline text format</a:t>
            </a:r>
          </a:p>
          <a:p>
            <a:pPr lvl="1"/>
            <a:r>
              <a:rPr lang="en-GB" altLang="zh-CN" smtClean="0"/>
              <a:t>Second Outline Level</a:t>
            </a:r>
          </a:p>
          <a:p>
            <a:pPr lvl="2"/>
            <a:r>
              <a:rPr lang="en-GB" altLang="zh-CN" smtClean="0"/>
              <a:t>Third Outline Level</a:t>
            </a:r>
          </a:p>
          <a:p>
            <a:pPr lvl="3"/>
            <a:r>
              <a:rPr lang="en-GB" altLang="zh-CN" smtClean="0"/>
              <a:t>Fourth Outline Level</a:t>
            </a:r>
          </a:p>
          <a:p>
            <a:pPr lvl="4"/>
            <a:r>
              <a:rPr lang="en-GB" altLang="zh-CN" smtClean="0"/>
              <a:t>Fifth Outline Level</a:t>
            </a:r>
          </a:p>
          <a:p>
            <a:pPr lvl="4"/>
            <a:r>
              <a:rPr lang="en-GB" altLang="zh-CN" smtClean="0"/>
              <a:t>Sixth Outline Level</a:t>
            </a:r>
          </a:p>
          <a:p>
            <a:pPr lvl="4"/>
            <a:r>
              <a:rPr lang="en-GB" altLang="zh-CN" smtClean="0"/>
              <a:t>Seventh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US" altLang="zh-CN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fld id="{D9BF1739-7268-4812-B644-5A4727F2E34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2pPr>
      <a:lvl3pPr marL="1143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3pPr>
      <a:lvl4pPr marL="1600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4pPr>
      <a:lvl5pPr marL="20574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9116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zh-CN"/>
              <a:t>Modeling Scalability of Distributed Machine Learning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384675"/>
          </a:xfrm>
          <a:ln/>
        </p:spPr>
        <p:txBody>
          <a:bodyPr/>
          <a:lstStyle/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zh-CN" dirty="0"/>
              <a:t>Alexander </a:t>
            </a:r>
            <a:r>
              <a:rPr lang="en-US" altLang="zh-CN" dirty="0" err="1"/>
              <a:t>Ulanov</a:t>
            </a:r>
            <a:endParaRPr lang="en-US" altLang="zh-CN" dirty="0"/>
          </a:p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zh-CN" dirty="0"/>
              <a:t>Andrey </a:t>
            </a:r>
            <a:r>
              <a:rPr lang="en-US" altLang="zh-CN" dirty="0" err="1"/>
              <a:t>Simanovsky</a:t>
            </a:r>
            <a:endParaRPr lang="en-US" altLang="zh-CN" dirty="0"/>
          </a:p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zh-CN" dirty="0"/>
              <a:t>Manish </a:t>
            </a:r>
            <a:r>
              <a:rPr lang="en-US" altLang="zh-CN" dirty="0" err="1"/>
              <a:t>Marwah</a:t>
            </a:r>
            <a:endParaRPr lang="en-US" altLang="zh-CN" dirty="0"/>
          </a:p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zh-CN" dirty="0"/>
              <a:t>Hewlett Packard Laboratories Palo Alto, California, USA</a:t>
            </a:r>
          </a:p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zh-CN" dirty="0" smtClean="0"/>
              <a:t>——</a:t>
            </a:r>
            <a:r>
              <a:rPr lang="en-US" altLang="zh-CN" dirty="0" smtClean="0">
                <a:effectLst/>
              </a:rPr>
              <a:t>Proceedings - International Conference on Data Engineering</a:t>
            </a:r>
            <a:endParaRPr lang="en-US" altLang="zh-CN" dirty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9116"/>
          <a:lstStyle/>
          <a:p>
            <a:endParaRPr lang="zh-CN" alt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384675"/>
          </a:xfrm>
          <a:ln/>
        </p:spPr>
        <p:txBody>
          <a:bodyPr/>
          <a:lstStyle/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zh-CN" altLang="zh-CN">
                <a:ea typeface="宋体" panose="02010600030101010101" pitchFamily="2" charset="-122"/>
              </a:rPr>
              <a:t>问题：</a:t>
            </a:r>
          </a:p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zh-CN" altLang="zh-CN">
                <a:ea typeface="宋体" panose="02010600030101010101" pitchFamily="2" charset="-122"/>
              </a:rPr>
              <a:t>解决：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Project Adam: Building an Efficient and Scalable Deep Learning Training System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Trishul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Chilimbi</a:t>
            </a:r>
            <a:endParaRPr lang="en-US" altLang="zh-CN" dirty="0" smtClean="0"/>
          </a:p>
          <a:p>
            <a:r>
              <a:rPr lang="en-US" altLang="zh-CN" dirty="0" smtClean="0"/>
              <a:t>Yutaka </a:t>
            </a:r>
            <a:r>
              <a:rPr lang="en-US" altLang="zh-CN" dirty="0" err="1" smtClean="0"/>
              <a:t>Suzue</a:t>
            </a:r>
            <a:endParaRPr lang="en-US" altLang="zh-CN" dirty="0" smtClean="0"/>
          </a:p>
          <a:p>
            <a:r>
              <a:rPr lang="en-US" altLang="zh-CN" dirty="0" smtClean="0"/>
              <a:t>Johnson </a:t>
            </a:r>
            <a:r>
              <a:rPr lang="en-US" altLang="zh-CN" dirty="0" err="1" smtClean="0"/>
              <a:t>Apacible</a:t>
            </a:r>
            <a:r>
              <a:rPr lang="en-US" altLang="zh-CN" dirty="0" smtClean="0"/>
              <a:t> </a:t>
            </a:r>
          </a:p>
          <a:p>
            <a:r>
              <a:rPr lang="en-US" altLang="zh-CN" dirty="0" err="1" smtClean="0"/>
              <a:t>Karthik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Kalyanaraman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Microsoft Research</a:t>
            </a:r>
          </a:p>
          <a:p>
            <a:r>
              <a:rPr lang="en-US" altLang="zh-CN" dirty="0" smtClean="0"/>
              <a:t>——</a:t>
            </a:r>
            <a:r>
              <a:rPr lang="en-US" altLang="zh-CN" dirty="0" smtClean="0">
                <a:effectLst/>
              </a:rPr>
              <a:t>11th USENIX Symposium on Operating Systems Design and Implementation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6438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31800" y="395461"/>
            <a:ext cx="9070975" cy="6840760"/>
          </a:xfrm>
          <a:ln/>
        </p:spPr>
        <p:txBody>
          <a:bodyPr/>
          <a:lstStyle/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zh-CN" altLang="zh-CN" dirty="0">
                <a:ea typeface="宋体" panose="02010600030101010101" pitchFamily="2" charset="-122"/>
              </a:rPr>
              <a:t>问题</a:t>
            </a:r>
            <a:r>
              <a:rPr lang="zh-CN" altLang="zh-CN" dirty="0" smtClean="0">
                <a:ea typeface="宋体" panose="02010600030101010101" pitchFamily="2" charset="-122"/>
              </a:rPr>
              <a:t>：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831850" lvl="1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zh-CN" dirty="0" smtClean="0">
                <a:ea typeface="宋体" panose="02010600030101010101" pitchFamily="2" charset="-122"/>
              </a:rPr>
              <a:t>NN</a:t>
            </a:r>
            <a:r>
              <a:rPr lang="zh-CN" altLang="en-US" dirty="0">
                <a:ea typeface="宋体" panose="02010600030101010101" pitchFamily="2" charset="-122"/>
              </a:rPr>
              <a:t>的</a:t>
            </a:r>
            <a:r>
              <a:rPr lang="en-US" altLang="zh-CN" dirty="0" smtClean="0">
                <a:ea typeface="宋体" panose="02010600030101010101" pitchFamily="2" charset="-122"/>
              </a:rPr>
              <a:t>computation</a:t>
            </a:r>
            <a:r>
              <a:rPr lang="zh-CN" altLang="en-US" dirty="0" smtClean="0">
                <a:ea typeface="宋体" panose="02010600030101010101" pitchFamily="2" charset="-122"/>
              </a:rPr>
              <a:t>和</a:t>
            </a:r>
            <a:r>
              <a:rPr lang="en-US" altLang="zh-CN" dirty="0" smtClean="0">
                <a:ea typeface="宋体" panose="02010600030101010101" pitchFamily="2" charset="-122"/>
              </a:rPr>
              <a:t>data</a:t>
            </a:r>
            <a:r>
              <a:rPr lang="zh-CN" altLang="en-US" dirty="0" smtClean="0">
                <a:ea typeface="宋体" panose="02010600030101010101" pitchFamily="2" charset="-122"/>
              </a:rPr>
              <a:t>增加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831850" lvl="1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zh-CN" altLang="en-US" dirty="0">
                <a:ea typeface="宋体" panose="02010600030101010101" pitchFamily="2" charset="-122"/>
              </a:rPr>
              <a:t>已</a:t>
            </a:r>
            <a:r>
              <a:rPr lang="zh-CN" altLang="en-US" dirty="0" smtClean="0">
                <a:ea typeface="宋体" panose="02010600030101010101" pitchFamily="2" charset="-122"/>
              </a:rPr>
              <a:t>有</a:t>
            </a:r>
            <a:r>
              <a:rPr lang="en-US" altLang="zh-CN" dirty="0" smtClean="0">
                <a:ea typeface="宋体" panose="02010600030101010101" pitchFamily="2" charset="-122"/>
              </a:rPr>
              <a:t>distributed ML systems</a:t>
            </a:r>
            <a:r>
              <a:rPr lang="zh-CN" altLang="en-US" dirty="0">
                <a:ea typeface="宋体" panose="02010600030101010101" pitchFamily="2" charset="-122"/>
              </a:rPr>
              <a:t>低效</a:t>
            </a:r>
            <a:endParaRPr lang="zh-CN" altLang="zh-CN" dirty="0">
              <a:ea typeface="宋体" panose="02010600030101010101" pitchFamily="2" charset="-122"/>
            </a:endParaRPr>
          </a:p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zh-CN" altLang="en-US" dirty="0">
                <a:ea typeface="宋体" panose="02010600030101010101" pitchFamily="2" charset="-122"/>
              </a:rPr>
              <a:t>方案</a:t>
            </a:r>
            <a:r>
              <a:rPr lang="zh-CN" altLang="en-US" dirty="0" smtClean="0">
                <a:ea typeface="宋体" panose="02010600030101010101" pitchFamily="2" charset="-122"/>
              </a:rPr>
              <a:t>：</a:t>
            </a:r>
            <a:r>
              <a:rPr lang="en-US" altLang="zh-CN" dirty="0" smtClean="0">
                <a:ea typeface="宋体" panose="02010600030101010101" pitchFamily="2" charset="-122"/>
              </a:rPr>
              <a:t>Adam</a:t>
            </a:r>
          </a:p>
          <a:p>
            <a:pPr marL="831850" lvl="1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zh-CN" dirty="0" smtClean="0">
                <a:ea typeface="宋体" panose="02010600030101010101" pitchFamily="2" charset="-122"/>
              </a:rPr>
              <a:t>Partition large models</a:t>
            </a:r>
          </a:p>
          <a:p>
            <a:pPr marL="831850" lvl="1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zh-CN" dirty="0" smtClean="0">
                <a:ea typeface="宋体" panose="02010600030101010101" pitchFamily="2" charset="-122"/>
              </a:rPr>
              <a:t>Batched parameter &amp; multi threads</a:t>
            </a:r>
          </a:p>
          <a:p>
            <a:pPr marL="831850" lvl="1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zh-CN" dirty="0" smtClean="0">
                <a:ea typeface="宋体" panose="02010600030101010101" pitchFamily="2" charset="-122"/>
              </a:rPr>
              <a:t>Asynchrony</a:t>
            </a:r>
            <a:r>
              <a:rPr lang="zh-CN" altLang="en-US" dirty="0">
                <a:ea typeface="宋体" panose="02010600030101010101" pitchFamily="2" charset="-122"/>
              </a:rPr>
              <a:t>提高</a:t>
            </a:r>
            <a:r>
              <a:rPr lang="zh-CN" altLang="en-US" dirty="0" smtClean="0">
                <a:ea typeface="宋体" panose="02010600030101010101" pitchFamily="2" charset="-122"/>
              </a:rPr>
              <a:t>了</a:t>
            </a:r>
            <a:r>
              <a:rPr lang="en-US" altLang="zh-CN" dirty="0" smtClean="0">
                <a:ea typeface="宋体" panose="02010600030101010101" pitchFamily="2" charset="-122"/>
              </a:rPr>
              <a:t>accuracy</a:t>
            </a:r>
            <a:r>
              <a:rPr lang="zh-CN" altLang="en-US" dirty="0" smtClean="0">
                <a:ea typeface="宋体" panose="02010600030101010101" pitchFamily="2" charset="-122"/>
              </a:rPr>
              <a:t>，相同时间机器更少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831850" lvl="1" indent="-323850"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zh-CN" smtClean="0">
                <a:ea typeface="宋体" panose="02010600030101010101" pitchFamily="2" charset="-122"/>
              </a:rPr>
              <a:t>/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4936003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主题​​">
      <a:majorFont>
        <a:latin typeface="Arial"/>
        <a:ea typeface=""/>
        <a:cs typeface="Noto Sans CJK SC Regular"/>
      </a:majorFont>
      <a:minorFont>
        <a:latin typeface="Arial"/>
        <a:ea typeface=""/>
        <a:cs typeface="Noto Sans CJK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zh-CN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CJK SC 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zh-CN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CJK SC Regular" charset="0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1264</TotalTime>
  <Words>104</Words>
  <Application>Microsoft Office PowerPoint</Application>
  <PresentationFormat>自定义</PresentationFormat>
  <Paragraphs>26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Times New Roman</vt:lpstr>
      <vt:lpstr>Arial</vt:lpstr>
      <vt:lpstr>Noto Sans CJK SC Regular</vt:lpstr>
      <vt:lpstr>DejaVu Sans</vt:lpstr>
      <vt:lpstr>Wingdings</vt:lpstr>
      <vt:lpstr>Office 主题​​</vt:lpstr>
      <vt:lpstr>Modeling Scalability of Distributed Machine Learning</vt:lpstr>
      <vt:lpstr>PowerPoint 演示文稿</vt:lpstr>
      <vt:lpstr>Project Adam: Building an Efficient and Scalable Deep Learning Training System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Scalability of Distributed Machine Learning</dc:title>
  <dc:subject/>
  <dc:creator>许冠斌</dc:creator>
  <cp:keywords/>
  <dc:description/>
  <cp:lastModifiedBy>许冠斌</cp:lastModifiedBy>
  <cp:revision>28</cp:revision>
  <cp:lastPrinted>1601-01-01T00:00:00Z</cp:lastPrinted>
  <dcterms:created xsi:type="dcterms:W3CDTF">2018-01-22T14:05:58Z</dcterms:created>
  <dcterms:modified xsi:type="dcterms:W3CDTF">2018-01-23T12:03:08Z</dcterms:modified>
</cp:coreProperties>
</file>