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1"/>
  </p:notesMasterIdLst>
  <p:sldIdLst>
    <p:sldId id="256" r:id="rId2"/>
    <p:sldId id="296" r:id="rId3"/>
    <p:sldId id="289" r:id="rId4"/>
    <p:sldId id="290" r:id="rId5"/>
    <p:sldId id="293" r:id="rId6"/>
    <p:sldId id="294" r:id="rId7"/>
    <p:sldId id="297" r:id="rId8"/>
    <p:sldId id="299" r:id="rId9"/>
    <p:sldId id="295" r:id="rId10"/>
    <p:sldId id="302" r:id="rId11"/>
    <p:sldId id="300" r:id="rId12"/>
    <p:sldId id="291" r:id="rId13"/>
    <p:sldId id="301" r:id="rId14"/>
    <p:sldId id="307" r:id="rId15"/>
    <p:sldId id="308" r:id="rId16"/>
    <p:sldId id="309" r:id="rId17"/>
    <p:sldId id="306" r:id="rId18"/>
    <p:sldId id="310" r:id="rId19"/>
    <p:sldId id="313" r:id="rId20"/>
    <p:sldId id="312" r:id="rId21"/>
    <p:sldId id="303" r:id="rId22"/>
    <p:sldId id="314" r:id="rId23"/>
    <p:sldId id="315" r:id="rId24"/>
    <p:sldId id="316" r:id="rId25"/>
    <p:sldId id="317" r:id="rId26"/>
    <p:sldId id="318" r:id="rId27"/>
    <p:sldId id="319" r:id="rId28"/>
    <p:sldId id="320" r:id="rId29"/>
    <p:sldId id="321" r:id="rId30"/>
    <p:sldId id="323" r:id="rId31"/>
    <p:sldId id="324" r:id="rId32"/>
    <p:sldId id="325" r:id="rId33"/>
    <p:sldId id="326" r:id="rId34"/>
    <p:sldId id="304" r:id="rId35"/>
    <p:sldId id="327" r:id="rId36"/>
    <p:sldId id="328" r:id="rId37"/>
    <p:sldId id="330" r:id="rId38"/>
    <p:sldId id="331" r:id="rId39"/>
    <p:sldId id="329" r:id="rId40"/>
    <p:sldId id="332" r:id="rId41"/>
    <p:sldId id="333" r:id="rId42"/>
    <p:sldId id="334" r:id="rId43"/>
    <p:sldId id="305" r:id="rId44"/>
    <p:sldId id="340" r:id="rId45"/>
    <p:sldId id="341" r:id="rId46"/>
    <p:sldId id="342" r:id="rId47"/>
    <p:sldId id="343" r:id="rId48"/>
    <p:sldId id="344" r:id="rId49"/>
    <p:sldId id="287"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993c76cd61c8fb8c" providerId="LiveId" clId="{4FEDCA50-3F11-4988-A6EC-E2085FCFD01B}"/>
    <pc:docChg chg="undo custSel addSld delSld modSld sldOrd modMainMaster">
      <pc:chgData name="" userId="993c76cd61c8fb8c" providerId="LiveId" clId="{4FEDCA50-3F11-4988-A6EC-E2085FCFD01B}" dt="2017-11-06T10:18:42.384" v="4849"/>
      <pc:docMkLst>
        <pc:docMk/>
      </pc:docMkLst>
      <pc:sldChg chg="del">
        <pc:chgData name="" userId="993c76cd61c8fb8c" providerId="LiveId" clId="{4FEDCA50-3F11-4988-A6EC-E2085FCFD01B}" dt="2017-11-06T07:24:42.880" v="2509" actId="2696"/>
        <pc:sldMkLst>
          <pc:docMk/>
          <pc:sldMk cId="3023627677" sldId="257"/>
        </pc:sldMkLst>
      </pc:sldChg>
      <pc:sldChg chg="del">
        <pc:chgData name="" userId="993c76cd61c8fb8c" providerId="LiveId" clId="{4FEDCA50-3F11-4988-A6EC-E2085FCFD01B}" dt="2017-11-06T07:24:42.895" v="2510" actId="2696"/>
        <pc:sldMkLst>
          <pc:docMk/>
          <pc:sldMk cId="2709111423" sldId="258"/>
        </pc:sldMkLst>
      </pc:sldChg>
      <pc:sldChg chg="del">
        <pc:chgData name="" userId="993c76cd61c8fb8c" providerId="LiveId" clId="{4FEDCA50-3F11-4988-A6EC-E2085FCFD01B}" dt="2017-11-06T07:24:42.910" v="2511" actId="2696"/>
        <pc:sldMkLst>
          <pc:docMk/>
          <pc:sldMk cId="3017123489" sldId="259"/>
        </pc:sldMkLst>
      </pc:sldChg>
      <pc:sldChg chg="del">
        <pc:chgData name="" userId="993c76cd61c8fb8c" providerId="LiveId" clId="{4FEDCA50-3F11-4988-A6EC-E2085FCFD01B}" dt="2017-11-06T07:24:42.926" v="2512" actId="2696"/>
        <pc:sldMkLst>
          <pc:docMk/>
          <pc:sldMk cId="1674364409" sldId="260"/>
        </pc:sldMkLst>
      </pc:sldChg>
      <pc:sldChg chg="modSp del">
        <pc:chgData name="" userId="993c76cd61c8fb8c" providerId="LiveId" clId="{4FEDCA50-3F11-4988-A6EC-E2085FCFD01B}" dt="2017-11-06T07:24:42.942" v="2513" actId="2696"/>
        <pc:sldMkLst>
          <pc:docMk/>
          <pc:sldMk cId="1083153034" sldId="261"/>
        </pc:sldMkLst>
        <pc:spChg chg="mod">
          <ac:chgData name="" userId="993c76cd61c8fb8c" providerId="LiveId" clId="{4FEDCA50-3F11-4988-A6EC-E2085FCFD01B}" dt="2017-11-06T06:42:46.228" v="1521" actId="27636"/>
          <ac:spMkLst>
            <pc:docMk/>
            <pc:sldMk cId="1083153034" sldId="261"/>
            <ac:spMk id="3" creationId="{00000000-0000-0000-0000-000000000000}"/>
          </ac:spMkLst>
        </pc:spChg>
      </pc:sldChg>
      <pc:sldChg chg="del">
        <pc:chgData name="" userId="993c76cd61c8fb8c" providerId="LiveId" clId="{4FEDCA50-3F11-4988-A6EC-E2085FCFD01B}" dt="2017-11-06T07:24:43.012" v="2518" actId="2696"/>
        <pc:sldMkLst>
          <pc:docMk/>
          <pc:sldMk cId="1453378815" sldId="262"/>
        </pc:sldMkLst>
      </pc:sldChg>
      <pc:sldChg chg="del">
        <pc:chgData name="" userId="993c76cd61c8fb8c" providerId="LiveId" clId="{4FEDCA50-3F11-4988-A6EC-E2085FCFD01B}" dt="2017-11-06T07:24:42.971" v="2515" actId="2696"/>
        <pc:sldMkLst>
          <pc:docMk/>
          <pc:sldMk cId="1139111697" sldId="263"/>
        </pc:sldMkLst>
      </pc:sldChg>
      <pc:sldChg chg="del">
        <pc:chgData name="" userId="993c76cd61c8fb8c" providerId="LiveId" clId="{4FEDCA50-3F11-4988-A6EC-E2085FCFD01B}" dt="2017-11-06T07:24:42.956" v="2514" actId="2696"/>
        <pc:sldMkLst>
          <pc:docMk/>
          <pc:sldMk cId="3991340464" sldId="264"/>
        </pc:sldMkLst>
      </pc:sldChg>
      <pc:sldChg chg="del">
        <pc:chgData name="" userId="993c76cd61c8fb8c" providerId="LiveId" clId="{4FEDCA50-3F11-4988-A6EC-E2085FCFD01B}" dt="2017-11-06T07:24:42.985" v="2516" actId="2696"/>
        <pc:sldMkLst>
          <pc:docMk/>
          <pc:sldMk cId="2931541767" sldId="265"/>
        </pc:sldMkLst>
      </pc:sldChg>
      <pc:sldChg chg="modSp del">
        <pc:chgData name="" userId="993c76cd61c8fb8c" providerId="LiveId" clId="{4FEDCA50-3F11-4988-A6EC-E2085FCFD01B}" dt="2017-11-06T07:24:43.003" v="2517" actId="2696"/>
        <pc:sldMkLst>
          <pc:docMk/>
          <pc:sldMk cId="3657733364" sldId="266"/>
        </pc:sldMkLst>
        <pc:spChg chg="mod">
          <ac:chgData name="" userId="993c76cd61c8fb8c" providerId="LiveId" clId="{4FEDCA50-3F11-4988-A6EC-E2085FCFD01B}" dt="2017-11-06T06:39:43.603" v="1359" actId="27636"/>
          <ac:spMkLst>
            <pc:docMk/>
            <pc:sldMk cId="3657733364" sldId="266"/>
            <ac:spMk id="3" creationId="{00000000-0000-0000-0000-000000000000}"/>
          </ac:spMkLst>
        </pc:spChg>
      </pc:sldChg>
      <pc:sldChg chg="del">
        <pc:chgData name="" userId="993c76cd61c8fb8c" providerId="LiveId" clId="{4FEDCA50-3F11-4988-A6EC-E2085FCFD01B}" dt="2017-11-06T07:24:43.051" v="2520" actId="2696"/>
        <pc:sldMkLst>
          <pc:docMk/>
          <pc:sldMk cId="1566516395" sldId="268"/>
        </pc:sldMkLst>
      </pc:sldChg>
      <pc:sldChg chg="del">
        <pc:chgData name="" userId="993c76cd61c8fb8c" providerId="LiveId" clId="{4FEDCA50-3F11-4988-A6EC-E2085FCFD01B}" dt="2017-11-06T07:24:43.070" v="2521" actId="2696"/>
        <pc:sldMkLst>
          <pc:docMk/>
          <pc:sldMk cId="2879776263" sldId="269"/>
        </pc:sldMkLst>
      </pc:sldChg>
      <pc:sldChg chg="del">
        <pc:chgData name="" userId="993c76cd61c8fb8c" providerId="LiveId" clId="{4FEDCA50-3F11-4988-A6EC-E2085FCFD01B}" dt="2017-11-06T07:24:43.194" v="2522" actId="2696"/>
        <pc:sldMkLst>
          <pc:docMk/>
          <pc:sldMk cId="2463888375" sldId="270"/>
        </pc:sldMkLst>
      </pc:sldChg>
      <pc:sldChg chg="modSp del">
        <pc:chgData name="" userId="993c76cd61c8fb8c" providerId="LiveId" clId="{4FEDCA50-3F11-4988-A6EC-E2085FCFD01B}" dt="2017-11-06T07:24:43.210" v="2523" actId="2696"/>
        <pc:sldMkLst>
          <pc:docMk/>
          <pc:sldMk cId="3528242469" sldId="271"/>
        </pc:sldMkLst>
        <pc:spChg chg="mod">
          <ac:chgData name="" userId="993c76cd61c8fb8c" providerId="LiveId" clId="{4FEDCA50-3F11-4988-A6EC-E2085FCFD01B}" dt="2017-11-06T06:40:20.123" v="1367" actId="27636"/>
          <ac:spMkLst>
            <pc:docMk/>
            <pc:sldMk cId="3528242469" sldId="271"/>
            <ac:spMk id="3" creationId="{00000000-0000-0000-0000-000000000000}"/>
          </ac:spMkLst>
        </pc:spChg>
      </pc:sldChg>
      <pc:sldChg chg="del">
        <pc:chgData name="" userId="993c76cd61c8fb8c" providerId="LiveId" clId="{4FEDCA50-3F11-4988-A6EC-E2085FCFD01B}" dt="2017-11-06T07:24:43.559" v="2527" actId="2696"/>
        <pc:sldMkLst>
          <pc:docMk/>
          <pc:sldMk cId="1468792381" sldId="274"/>
        </pc:sldMkLst>
      </pc:sldChg>
      <pc:sldChg chg="del">
        <pc:chgData name="" userId="993c76cd61c8fb8c" providerId="LiveId" clId="{4FEDCA50-3F11-4988-A6EC-E2085FCFD01B}" dt="2017-11-06T07:24:43.241" v="2524" actId="2696"/>
        <pc:sldMkLst>
          <pc:docMk/>
          <pc:sldMk cId="1296305122" sldId="275"/>
        </pc:sldMkLst>
      </pc:sldChg>
      <pc:sldChg chg="del">
        <pc:chgData name="" userId="993c76cd61c8fb8c" providerId="LiveId" clId="{4FEDCA50-3F11-4988-A6EC-E2085FCFD01B}" dt="2017-11-06T07:24:43.303" v="2525" actId="2696"/>
        <pc:sldMkLst>
          <pc:docMk/>
          <pc:sldMk cId="2040373807" sldId="276"/>
        </pc:sldMkLst>
      </pc:sldChg>
      <pc:sldChg chg="del">
        <pc:chgData name="" userId="993c76cd61c8fb8c" providerId="LiveId" clId="{4FEDCA50-3F11-4988-A6EC-E2085FCFD01B}" dt="2017-11-06T07:24:43.407" v="2526" actId="2696"/>
        <pc:sldMkLst>
          <pc:docMk/>
          <pc:sldMk cId="2598780837" sldId="277"/>
        </pc:sldMkLst>
      </pc:sldChg>
      <pc:sldChg chg="del">
        <pc:chgData name="" userId="993c76cd61c8fb8c" providerId="LiveId" clId="{4FEDCA50-3F11-4988-A6EC-E2085FCFD01B}" dt="2017-11-06T07:24:43.571" v="2528" actId="2696"/>
        <pc:sldMkLst>
          <pc:docMk/>
          <pc:sldMk cId="2885594875" sldId="278"/>
        </pc:sldMkLst>
      </pc:sldChg>
      <pc:sldChg chg="del">
        <pc:chgData name="" userId="993c76cd61c8fb8c" providerId="LiveId" clId="{4FEDCA50-3F11-4988-A6EC-E2085FCFD01B}" dt="2017-11-06T07:24:43.712" v="2529" actId="2696"/>
        <pc:sldMkLst>
          <pc:docMk/>
          <pc:sldMk cId="708811519" sldId="279"/>
        </pc:sldMkLst>
      </pc:sldChg>
      <pc:sldChg chg="del">
        <pc:chgData name="" userId="993c76cd61c8fb8c" providerId="LiveId" clId="{4FEDCA50-3F11-4988-A6EC-E2085FCFD01B}" dt="2017-11-06T07:24:43.826" v="2530" actId="2696"/>
        <pc:sldMkLst>
          <pc:docMk/>
          <pc:sldMk cId="2498038944" sldId="280"/>
        </pc:sldMkLst>
      </pc:sldChg>
      <pc:sldChg chg="del">
        <pc:chgData name="" userId="993c76cd61c8fb8c" providerId="LiveId" clId="{4FEDCA50-3F11-4988-A6EC-E2085FCFD01B}" dt="2017-11-06T07:24:43.967" v="2531" actId="2696"/>
        <pc:sldMkLst>
          <pc:docMk/>
          <pc:sldMk cId="285077234" sldId="281"/>
        </pc:sldMkLst>
      </pc:sldChg>
      <pc:sldChg chg="del">
        <pc:chgData name="" userId="993c76cd61c8fb8c" providerId="LiveId" clId="{4FEDCA50-3F11-4988-A6EC-E2085FCFD01B}" dt="2017-11-06T07:24:44.136" v="2532" actId="2696"/>
        <pc:sldMkLst>
          <pc:docMk/>
          <pc:sldMk cId="2989360909" sldId="282"/>
        </pc:sldMkLst>
      </pc:sldChg>
      <pc:sldChg chg="del">
        <pc:chgData name="" userId="993c76cd61c8fb8c" providerId="LiveId" clId="{4FEDCA50-3F11-4988-A6EC-E2085FCFD01B}" dt="2017-11-06T07:24:44.240" v="2533" actId="2696"/>
        <pc:sldMkLst>
          <pc:docMk/>
          <pc:sldMk cId="1485907269" sldId="284"/>
        </pc:sldMkLst>
      </pc:sldChg>
      <pc:sldChg chg="del">
        <pc:chgData name="" userId="993c76cd61c8fb8c" providerId="LiveId" clId="{4FEDCA50-3F11-4988-A6EC-E2085FCFD01B}" dt="2017-11-06T07:24:44.258" v="2534" actId="2696"/>
        <pc:sldMkLst>
          <pc:docMk/>
          <pc:sldMk cId="745513600" sldId="285"/>
        </pc:sldMkLst>
      </pc:sldChg>
      <pc:sldChg chg="modSp del">
        <pc:chgData name="" userId="993c76cd61c8fb8c" providerId="LiveId" clId="{4FEDCA50-3F11-4988-A6EC-E2085FCFD01B}" dt="2017-11-06T07:24:44.274" v="2535" actId="2696"/>
        <pc:sldMkLst>
          <pc:docMk/>
          <pc:sldMk cId="828734586" sldId="286"/>
        </pc:sldMkLst>
        <pc:spChg chg="mod">
          <ac:chgData name="" userId="993c76cd61c8fb8c" providerId="LiveId" clId="{4FEDCA50-3F11-4988-A6EC-E2085FCFD01B}" dt="2017-11-06T06:39:43.658" v="1360" actId="27636"/>
          <ac:spMkLst>
            <pc:docMk/>
            <pc:sldMk cId="828734586" sldId="286"/>
            <ac:spMk id="3" creationId="{00000000-0000-0000-0000-000000000000}"/>
          </ac:spMkLst>
        </pc:spChg>
      </pc:sldChg>
      <pc:sldChg chg="del">
        <pc:chgData name="" userId="993c76cd61c8fb8c" providerId="LiveId" clId="{4FEDCA50-3F11-4988-A6EC-E2085FCFD01B}" dt="2017-11-06T07:24:43.035" v="2519" actId="2696"/>
        <pc:sldMkLst>
          <pc:docMk/>
          <pc:sldMk cId="1379582401" sldId="288"/>
        </pc:sldMkLst>
      </pc:sldChg>
      <pc:sldChg chg="modSp">
        <pc:chgData name="" userId="993c76cd61c8fb8c" providerId="LiveId" clId="{4FEDCA50-3F11-4988-A6EC-E2085FCFD01B}" dt="2017-11-06T09:34:26.216" v="3495"/>
        <pc:sldMkLst>
          <pc:docMk/>
          <pc:sldMk cId="283275579" sldId="291"/>
        </pc:sldMkLst>
        <pc:spChg chg="mod">
          <ac:chgData name="" userId="993c76cd61c8fb8c" providerId="LiveId" clId="{4FEDCA50-3F11-4988-A6EC-E2085FCFD01B}" dt="2017-11-06T09:34:26.216" v="3495"/>
          <ac:spMkLst>
            <pc:docMk/>
            <pc:sldMk cId="283275579" sldId="291"/>
            <ac:spMk id="3" creationId="{00000000-0000-0000-0000-000000000000}"/>
          </ac:spMkLst>
        </pc:spChg>
      </pc:sldChg>
      <pc:sldChg chg="modSp">
        <pc:chgData name="" userId="993c76cd61c8fb8c" providerId="LiveId" clId="{4FEDCA50-3F11-4988-A6EC-E2085FCFD01B}" dt="2017-11-06T09:34:14.691" v="3468"/>
        <pc:sldMkLst>
          <pc:docMk/>
          <pc:sldMk cId="1425141526" sldId="305"/>
        </pc:sldMkLst>
        <pc:spChg chg="mod">
          <ac:chgData name="" userId="993c76cd61c8fb8c" providerId="LiveId" clId="{4FEDCA50-3F11-4988-A6EC-E2085FCFD01B}" dt="2017-11-06T09:34:14.691" v="3468"/>
          <ac:spMkLst>
            <pc:docMk/>
            <pc:sldMk cId="1425141526" sldId="305"/>
            <ac:spMk id="7" creationId="{00000000-0000-0000-0000-000000000000}"/>
          </ac:spMkLst>
        </pc:spChg>
      </pc:sldChg>
      <pc:sldChg chg="addSp delSp">
        <pc:chgData name="" userId="993c76cd61c8fb8c" providerId="LiveId" clId="{4FEDCA50-3F11-4988-A6EC-E2085FCFD01B}" dt="2017-11-06T03:16:11.694" v="3"/>
        <pc:sldMkLst>
          <pc:docMk/>
          <pc:sldMk cId="3733079859" sldId="314"/>
        </pc:sldMkLst>
        <pc:grpChg chg="del">
          <ac:chgData name="" userId="993c76cd61c8fb8c" providerId="LiveId" clId="{4FEDCA50-3F11-4988-A6EC-E2085FCFD01B}" dt="2017-11-06T03:16:11.227" v="2" actId="478"/>
          <ac:grpSpMkLst>
            <pc:docMk/>
            <pc:sldMk cId="3733079859" sldId="314"/>
            <ac:grpSpMk id="12" creationId="{36B86F61-7538-4C57-90B8-6290C720459E}"/>
          </ac:grpSpMkLst>
        </pc:grpChg>
        <pc:grpChg chg="del">
          <ac:chgData name="" userId="993c76cd61c8fb8c" providerId="LiveId" clId="{4FEDCA50-3F11-4988-A6EC-E2085FCFD01B}" dt="2017-11-06T03:16:11.227" v="2" actId="478"/>
          <ac:grpSpMkLst>
            <pc:docMk/>
            <pc:sldMk cId="3733079859" sldId="314"/>
            <ac:grpSpMk id="15" creationId="{E56B84BB-7ECF-48C2-8E17-38252BF42AA2}"/>
          </ac:grpSpMkLst>
        </pc:grpChg>
        <pc:grpChg chg="add">
          <ac:chgData name="" userId="993c76cd61c8fb8c" providerId="LiveId" clId="{4FEDCA50-3F11-4988-A6EC-E2085FCFD01B}" dt="2017-11-06T03:16:11.694" v="3"/>
          <ac:grpSpMkLst>
            <pc:docMk/>
            <pc:sldMk cId="3733079859" sldId="314"/>
            <ac:grpSpMk id="18" creationId="{8D054F1A-39E0-42A9-867A-2F933AAABAF3}"/>
          </ac:grpSpMkLst>
        </pc:grpChg>
        <pc:grpChg chg="add">
          <ac:chgData name="" userId="993c76cd61c8fb8c" providerId="LiveId" clId="{4FEDCA50-3F11-4988-A6EC-E2085FCFD01B}" dt="2017-11-06T03:16:11.694" v="3"/>
          <ac:grpSpMkLst>
            <pc:docMk/>
            <pc:sldMk cId="3733079859" sldId="314"/>
            <ac:grpSpMk id="21" creationId="{541D1E00-61E2-4963-86FB-BBD65BA0D06D}"/>
          </ac:grpSpMkLst>
        </pc:grpChg>
      </pc:sldChg>
      <pc:sldChg chg="addSp delSp modSp">
        <pc:chgData name="" userId="993c76cd61c8fb8c" providerId="LiveId" clId="{4FEDCA50-3F11-4988-A6EC-E2085FCFD01B}" dt="2017-11-06T03:16:07.535" v="1"/>
        <pc:sldMkLst>
          <pc:docMk/>
          <pc:sldMk cId="1475103837" sldId="315"/>
        </pc:sldMkLst>
        <pc:grpChg chg="del">
          <ac:chgData name="" userId="993c76cd61c8fb8c" providerId="LiveId" clId="{4FEDCA50-3F11-4988-A6EC-E2085FCFD01B}" dt="2017-11-06T03:16:02.203" v="0" actId="478"/>
          <ac:grpSpMkLst>
            <pc:docMk/>
            <pc:sldMk cId="1475103837" sldId="315"/>
            <ac:grpSpMk id="12" creationId="{36B86F61-7538-4C57-90B8-6290C720459E}"/>
          </ac:grpSpMkLst>
        </pc:grpChg>
        <pc:grpChg chg="del">
          <ac:chgData name="" userId="993c76cd61c8fb8c" providerId="LiveId" clId="{4FEDCA50-3F11-4988-A6EC-E2085FCFD01B}" dt="2017-11-06T03:16:02.203" v="0" actId="478"/>
          <ac:grpSpMkLst>
            <pc:docMk/>
            <pc:sldMk cId="1475103837" sldId="315"/>
            <ac:grpSpMk id="15" creationId="{E56B84BB-7ECF-48C2-8E17-38252BF42AA2}"/>
          </ac:grpSpMkLst>
        </pc:grpChg>
        <pc:grpChg chg="add">
          <ac:chgData name="" userId="993c76cd61c8fb8c" providerId="LiveId" clId="{4FEDCA50-3F11-4988-A6EC-E2085FCFD01B}" dt="2017-11-06T03:16:07.535" v="1"/>
          <ac:grpSpMkLst>
            <pc:docMk/>
            <pc:sldMk cId="1475103837" sldId="315"/>
            <ac:grpSpMk id="18" creationId="{6BE39776-2212-45F1-ABAE-2ECE33B8A551}"/>
          </ac:grpSpMkLst>
        </pc:grpChg>
        <pc:grpChg chg="add">
          <ac:chgData name="" userId="993c76cd61c8fb8c" providerId="LiveId" clId="{4FEDCA50-3F11-4988-A6EC-E2085FCFD01B}" dt="2017-11-06T03:16:07.535" v="1"/>
          <ac:grpSpMkLst>
            <pc:docMk/>
            <pc:sldMk cId="1475103837" sldId="315"/>
            <ac:grpSpMk id="21" creationId="{CF026A44-F6FF-4129-9748-F8BF7501D81C}"/>
          </ac:grpSpMkLst>
        </pc:grpChg>
        <pc:cxnChg chg="mod">
          <ac:chgData name="" userId="993c76cd61c8fb8c" providerId="LiveId" clId="{4FEDCA50-3F11-4988-A6EC-E2085FCFD01B}" dt="2017-11-06T03:16:02.203" v="0" actId="478"/>
          <ac:cxnSpMkLst>
            <pc:docMk/>
            <pc:sldMk cId="1475103837" sldId="315"/>
            <ac:cxnSpMk id="7" creationId="{E2B3FA21-91E9-480D-86E5-7FA9F655AD03}"/>
          </ac:cxnSpMkLst>
        </pc:cxnChg>
      </pc:sldChg>
      <pc:sldChg chg="addSp">
        <pc:chgData name="" userId="993c76cd61c8fb8c" providerId="LiveId" clId="{4FEDCA50-3F11-4988-A6EC-E2085FCFD01B}" dt="2017-11-06T03:16:26.196" v="4"/>
        <pc:sldMkLst>
          <pc:docMk/>
          <pc:sldMk cId="1185446513" sldId="316"/>
        </pc:sldMkLst>
        <pc:cxnChg chg="add">
          <ac:chgData name="" userId="993c76cd61c8fb8c" providerId="LiveId" clId="{4FEDCA50-3F11-4988-A6EC-E2085FCFD01B}" dt="2017-11-06T03:16:26.196" v="4"/>
          <ac:cxnSpMkLst>
            <pc:docMk/>
            <pc:sldMk cId="1185446513" sldId="316"/>
            <ac:cxnSpMk id="18" creationId="{60BFC6E5-BA99-49CA-B556-66E7AE4656E6}"/>
          </ac:cxnSpMkLst>
        </pc:cxnChg>
      </pc:sldChg>
      <pc:sldChg chg="addSp modSp add">
        <pc:chgData name="" userId="993c76cd61c8fb8c" providerId="LiveId" clId="{4FEDCA50-3F11-4988-A6EC-E2085FCFD01B}" dt="2017-11-06T03:17:08.284" v="11" actId="1076"/>
        <pc:sldMkLst>
          <pc:docMk/>
          <pc:sldMk cId="1415997669" sldId="317"/>
        </pc:sldMkLst>
        <pc:picChg chg="mod">
          <ac:chgData name="" userId="993c76cd61c8fb8c" providerId="LiveId" clId="{4FEDCA50-3F11-4988-A6EC-E2085FCFD01B}" dt="2017-11-06T03:17:08.284" v="11" actId="1076"/>
          <ac:picMkLst>
            <pc:docMk/>
            <pc:sldMk cId="1415997669" sldId="317"/>
            <ac:picMk id="11" creationId="{731F24FD-6F3D-4AC0-8EE3-5B33803310B2}"/>
          </ac:picMkLst>
        </pc:picChg>
        <pc:cxnChg chg="add mod">
          <ac:chgData name="" userId="993c76cd61c8fb8c" providerId="LiveId" clId="{4FEDCA50-3F11-4988-A6EC-E2085FCFD01B}" dt="2017-11-06T03:17:05.860" v="10" actId="14100"/>
          <ac:cxnSpMkLst>
            <pc:docMk/>
            <pc:sldMk cId="1415997669" sldId="317"/>
            <ac:cxnSpMk id="19" creationId="{2C2374CA-1FD6-4435-BF69-5A2678A6FB43}"/>
          </ac:cxnSpMkLst>
        </pc:cxnChg>
      </pc:sldChg>
      <pc:sldChg chg="addSp delSp modSp add">
        <pc:chgData name="" userId="993c76cd61c8fb8c" providerId="LiveId" clId="{4FEDCA50-3F11-4988-A6EC-E2085FCFD01B}" dt="2017-11-06T03:18:42.604" v="194" actId="1076"/>
        <pc:sldMkLst>
          <pc:docMk/>
          <pc:sldMk cId="303354851" sldId="318"/>
        </pc:sldMkLst>
        <pc:spChg chg="add mod">
          <ac:chgData name="" userId="993c76cd61c8fb8c" providerId="LiveId" clId="{4FEDCA50-3F11-4988-A6EC-E2085FCFD01B}" dt="2017-11-06T03:17:33.274" v="14" actId="13822"/>
          <ac:spMkLst>
            <pc:docMk/>
            <pc:sldMk cId="303354851" sldId="318"/>
            <ac:spMk id="2" creationId="{FC9AAD40-DBCB-458F-AE40-4C032916D3A3}"/>
          </ac:spMkLst>
        </pc:spChg>
        <pc:spChg chg="add mod">
          <ac:chgData name="" userId="993c76cd61c8fb8c" providerId="LiveId" clId="{4FEDCA50-3F11-4988-A6EC-E2085FCFD01B}" dt="2017-11-06T03:18:42.604" v="194" actId="1076"/>
          <ac:spMkLst>
            <pc:docMk/>
            <pc:sldMk cId="303354851" sldId="318"/>
            <ac:spMk id="20" creationId="{2EC46602-FCA4-4D39-83EB-3DAD4657D429}"/>
          </ac:spMkLst>
        </pc:spChg>
        <pc:picChg chg="del">
          <ac:chgData name="" userId="993c76cd61c8fb8c" providerId="LiveId" clId="{4FEDCA50-3F11-4988-A6EC-E2085FCFD01B}" dt="2017-11-06T03:17:35.497" v="15" actId="478"/>
          <ac:picMkLst>
            <pc:docMk/>
            <pc:sldMk cId="303354851" sldId="318"/>
            <ac:picMk id="11" creationId="{731F24FD-6F3D-4AC0-8EE3-5B33803310B2}"/>
          </ac:picMkLst>
        </pc:picChg>
      </pc:sldChg>
      <pc:sldChg chg="addSp delSp modSp add">
        <pc:chgData name="" userId="993c76cd61c8fb8c" providerId="LiveId" clId="{4FEDCA50-3F11-4988-A6EC-E2085FCFD01B}" dt="2017-11-06T03:29:17.056" v="746" actId="20577"/>
        <pc:sldMkLst>
          <pc:docMk/>
          <pc:sldMk cId="138175601" sldId="319"/>
        </pc:sldMkLst>
        <pc:spChg chg="mod">
          <ac:chgData name="" userId="993c76cd61c8fb8c" providerId="LiveId" clId="{4FEDCA50-3F11-4988-A6EC-E2085FCFD01B}" dt="2017-11-06T03:21:12.413" v="234" actId="20577"/>
          <ac:spMkLst>
            <pc:docMk/>
            <pc:sldMk cId="138175601" sldId="319"/>
            <ac:spMk id="2" creationId="{8ED3DCA5-F8A7-44B6-B296-3D57B5E218D7}"/>
          </ac:spMkLst>
        </pc:spChg>
        <pc:spChg chg="del">
          <ac:chgData name="" userId="993c76cd61c8fb8c" providerId="LiveId" clId="{4FEDCA50-3F11-4988-A6EC-E2085FCFD01B}" dt="2017-11-06T03:21:18.729" v="235" actId="478"/>
          <ac:spMkLst>
            <pc:docMk/>
            <pc:sldMk cId="138175601" sldId="319"/>
            <ac:spMk id="3" creationId="{BE00AC54-661A-41FF-89A9-630464DD3CC6}"/>
          </ac:spMkLst>
        </pc:spChg>
        <pc:spChg chg="add mod">
          <ac:chgData name="" userId="993c76cd61c8fb8c" providerId="LiveId" clId="{4FEDCA50-3F11-4988-A6EC-E2085FCFD01B}" dt="2017-11-06T03:21:36.452" v="237" actId="14100"/>
          <ac:spMkLst>
            <pc:docMk/>
            <pc:sldMk cId="138175601" sldId="319"/>
            <ac:spMk id="6" creationId="{3A493058-FBD0-47D3-9BE2-CD4241D61BD2}"/>
          </ac:spMkLst>
        </pc:spChg>
        <pc:spChg chg="add mod">
          <ac:chgData name="" userId="993c76cd61c8fb8c" providerId="LiveId" clId="{4FEDCA50-3F11-4988-A6EC-E2085FCFD01B}" dt="2017-11-06T03:29:17.056" v="746" actId="20577"/>
          <ac:spMkLst>
            <pc:docMk/>
            <pc:sldMk cId="138175601" sldId="319"/>
            <ac:spMk id="7" creationId="{962E1256-C792-46D8-9A9E-6445D3066CE1}"/>
          </ac:spMkLst>
        </pc:spChg>
        <pc:spChg chg="add del mod">
          <ac:chgData name="" userId="993c76cd61c8fb8c" providerId="LiveId" clId="{4FEDCA50-3F11-4988-A6EC-E2085FCFD01B}" dt="2017-11-06T03:27:36.211" v="615" actId="478"/>
          <ac:spMkLst>
            <pc:docMk/>
            <pc:sldMk cId="138175601" sldId="319"/>
            <ac:spMk id="8" creationId="{C995A976-EC08-4882-9CF2-658D17EC9496}"/>
          </ac:spMkLst>
        </pc:spChg>
      </pc:sldChg>
      <pc:sldChg chg="modSp add">
        <pc:chgData name="" userId="993c76cd61c8fb8c" providerId="LiveId" clId="{4FEDCA50-3F11-4988-A6EC-E2085FCFD01B}" dt="2017-11-06T08:32:22.832" v="2577" actId="313"/>
        <pc:sldMkLst>
          <pc:docMk/>
          <pc:sldMk cId="1312163598" sldId="320"/>
        </pc:sldMkLst>
        <pc:spChg chg="mod">
          <ac:chgData name="" userId="993c76cd61c8fb8c" providerId="LiveId" clId="{4FEDCA50-3F11-4988-A6EC-E2085FCFD01B}" dt="2017-11-06T03:29:07.142" v="718" actId="5793"/>
          <ac:spMkLst>
            <pc:docMk/>
            <pc:sldMk cId="1312163598" sldId="320"/>
            <ac:spMk id="2" creationId="{00000000-0000-0000-0000-000000000000}"/>
          </ac:spMkLst>
        </pc:spChg>
        <pc:spChg chg="mod">
          <ac:chgData name="" userId="993c76cd61c8fb8c" providerId="LiveId" clId="{4FEDCA50-3F11-4988-A6EC-E2085FCFD01B}" dt="2017-11-06T08:32:22.832" v="2577" actId="313"/>
          <ac:spMkLst>
            <pc:docMk/>
            <pc:sldMk cId="1312163598" sldId="320"/>
            <ac:spMk id="3" creationId="{00000000-0000-0000-0000-000000000000}"/>
          </ac:spMkLst>
        </pc:spChg>
      </pc:sldChg>
      <pc:sldChg chg="modSp add">
        <pc:chgData name="" userId="993c76cd61c8fb8c" providerId="LiveId" clId="{4FEDCA50-3F11-4988-A6EC-E2085FCFD01B}" dt="2017-11-06T03:29:49.893" v="771"/>
        <pc:sldMkLst>
          <pc:docMk/>
          <pc:sldMk cId="971923586" sldId="321"/>
        </pc:sldMkLst>
        <pc:spChg chg="mod">
          <ac:chgData name="" userId="993c76cd61c8fb8c" providerId="LiveId" clId="{4FEDCA50-3F11-4988-A6EC-E2085FCFD01B}" dt="2017-11-06T03:29:49.893" v="771"/>
          <ac:spMkLst>
            <pc:docMk/>
            <pc:sldMk cId="971923586" sldId="321"/>
            <ac:spMk id="2" creationId="{00000000-0000-0000-0000-000000000000}"/>
          </ac:spMkLst>
        </pc:spChg>
      </pc:sldChg>
      <pc:sldChg chg="modSp add del">
        <pc:chgData name="" userId="993c76cd61c8fb8c" providerId="LiveId" clId="{4FEDCA50-3F11-4988-A6EC-E2085FCFD01B}" dt="2017-11-06T06:55:08.643" v="1581" actId="2696"/>
        <pc:sldMkLst>
          <pc:docMk/>
          <pc:sldMk cId="70736933" sldId="322"/>
        </pc:sldMkLst>
        <pc:spChg chg="mod">
          <ac:chgData name="" userId="993c76cd61c8fb8c" providerId="LiveId" clId="{4FEDCA50-3F11-4988-A6EC-E2085FCFD01B}" dt="2017-11-06T03:30:01.863" v="781"/>
          <ac:spMkLst>
            <pc:docMk/>
            <pc:sldMk cId="70736933" sldId="322"/>
            <ac:spMk id="2" creationId="{00000000-0000-0000-0000-000000000000}"/>
          </ac:spMkLst>
        </pc:spChg>
        <pc:spChg chg="mod">
          <ac:chgData name="" userId="993c76cd61c8fb8c" providerId="LiveId" clId="{4FEDCA50-3F11-4988-A6EC-E2085FCFD01B}" dt="2017-11-06T06:40:20.075" v="1366" actId="27636"/>
          <ac:spMkLst>
            <pc:docMk/>
            <pc:sldMk cId="70736933" sldId="322"/>
            <ac:spMk id="3" creationId="{00000000-0000-0000-0000-000000000000}"/>
          </ac:spMkLst>
        </pc:spChg>
      </pc:sldChg>
      <pc:sldChg chg="modSp add">
        <pc:chgData name="" userId="993c76cd61c8fb8c" providerId="LiveId" clId="{4FEDCA50-3F11-4988-A6EC-E2085FCFD01B}" dt="2017-11-06T03:30:08.546" v="782"/>
        <pc:sldMkLst>
          <pc:docMk/>
          <pc:sldMk cId="2860608376" sldId="323"/>
        </pc:sldMkLst>
        <pc:spChg chg="mod">
          <ac:chgData name="" userId="993c76cd61c8fb8c" providerId="LiveId" clId="{4FEDCA50-3F11-4988-A6EC-E2085FCFD01B}" dt="2017-11-06T03:30:08.546" v="782"/>
          <ac:spMkLst>
            <pc:docMk/>
            <pc:sldMk cId="2860608376" sldId="323"/>
            <ac:spMk id="2" creationId="{00000000-0000-0000-0000-000000000000}"/>
          </ac:spMkLst>
        </pc:spChg>
      </pc:sldChg>
      <pc:sldChg chg="modSp add">
        <pc:chgData name="" userId="993c76cd61c8fb8c" providerId="LiveId" clId="{4FEDCA50-3F11-4988-A6EC-E2085FCFD01B}" dt="2017-11-06T03:30:18.512" v="783"/>
        <pc:sldMkLst>
          <pc:docMk/>
          <pc:sldMk cId="71687162" sldId="324"/>
        </pc:sldMkLst>
        <pc:spChg chg="mod">
          <ac:chgData name="" userId="993c76cd61c8fb8c" providerId="LiveId" clId="{4FEDCA50-3F11-4988-A6EC-E2085FCFD01B}" dt="2017-11-06T03:30:18.512" v="783"/>
          <ac:spMkLst>
            <pc:docMk/>
            <pc:sldMk cId="71687162" sldId="324"/>
            <ac:spMk id="2" creationId="{00000000-0000-0000-0000-000000000000}"/>
          </ac:spMkLst>
        </pc:spChg>
      </pc:sldChg>
      <pc:sldChg chg="modSp add">
        <pc:chgData name="" userId="993c76cd61c8fb8c" providerId="LiveId" clId="{4FEDCA50-3F11-4988-A6EC-E2085FCFD01B}" dt="2017-11-06T03:30:23.436" v="784"/>
        <pc:sldMkLst>
          <pc:docMk/>
          <pc:sldMk cId="1761001090" sldId="325"/>
        </pc:sldMkLst>
        <pc:spChg chg="mod">
          <ac:chgData name="" userId="993c76cd61c8fb8c" providerId="LiveId" clId="{4FEDCA50-3F11-4988-A6EC-E2085FCFD01B}" dt="2017-11-06T03:30:23.436" v="784"/>
          <ac:spMkLst>
            <pc:docMk/>
            <pc:sldMk cId="1761001090" sldId="325"/>
            <ac:spMk id="2" creationId="{00000000-0000-0000-0000-000000000000}"/>
          </ac:spMkLst>
        </pc:spChg>
      </pc:sldChg>
      <pc:sldChg chg="modSp add">
        <pc:chgData name="" userId="993c76cd61c8fb8c" providerId="LiveId" clId="{4FEDCA50-3F11-4988-A6EC-E2085FCFD01B}" dt="2017-11-06T03:30:28.183" v="785"/>
        <pc:sldMkLst>
          <pc:docMk/>
          <pc:sldMk cId="229972028" sldId="326"/>
        </pc:sldMkLst>
        <pc:spChg chg="mod">
          <ac:chgData name="" userId="993c76cd61c8fb8c" providerId="LiveId" clId="{4FEDCA50-3F11-4988-A6EC-E2085FCFD01B}" dt="2017-11-06T03:30:28.183" v="785"/>
          <ac:spMkLst>
            <pc:docMk/>
            <pc:sldMk cId="229972028" sldId="326"/>
            <ac:spMk id="2" creationId="{00000000-0000-0000-0000-000000000000}"/>
          </ac:spMkLst>
        </pc:spChg>
      </pc:sldChg>
      <pc:sldChg chg="addSp delSp modSp add">
        <pc:chgData name="" userId="993c76cd61c8fb8c" providerId="LiveId" clId="{4FEDCA50-3F11-4988-A6EC-E2085FCFD01B}" dt="2017-11-06T06:55:21.575" v="1582" actId="478"/>
        <pc:sldMkLst>
          <pc:docMk/>
          <pc:sldMk cId="1811984483" sldId="327"/>
        </pc:sldMkLst>
        <pc:spChg chg="del">
          <ac:chgData name="" userId="993c76cd61c8fb8c" providerId="LiveId" clId="{4FEDCA50-3F11-4988-A6EC-E2085FCFD01B}" dt="2017-11-06T03:31:00.907" v="793"/>
          <ac:spMkLst>
            <pc:docMk/>
            <pc:sldMk cId="1811984483" sldId="327"/>
            <ac:spMk id="2" creationId="{711F979B-74BC-45CA-A9C4-E055492E11C0}"/>
          </ac:spMkLst>
        </pc:spChg>
        <pc:spChg chg="del">
          <ac:chgData name="" userId="993c76cd61c8fb8c" providerId="LiveId" clId="{4FEDCA50-3F11-4988-A6EC-E2085FCFD01B}" dt="2017-11-06T03:31:00.907" v="793"/>
          <ac:spMkLst>
            <pc:docMk/>
            <pc:sldMk cId="1811984483" sldId="327"/>
            <ac:spMk id="3" creationId="{D689B773-74B1-44C1-AD4A-6B25DBBB5438}"/>
          </ac:spMkLst>
        </pc:spChg>
        <pc:spChg chg="add del mod">
          <ac:chgData name="" userId="993c76cd61c8fb8c" providerId="LiveId" clId="{4FEDCA50-3F11-4988-A6EC-E2085FCFD01B}" dt="2017-11-06T05:52:16.367" v="794"/>
          <ac:spMkLst>
            <pc:docMk/>
            <pc:sldMk cId="1811984483" sldId="327"/>
            <ac:spMk id="6" creationId="{94B2DAF8-2453-4B4E-91F0-BD642CBB4421}"/>
          </ac:spMkLst>
        </pc:spChg>
        <pc:spChg chg="add del mod">
          <ac:chgData name="" userId="993c76cd61c8fb8c" providerId="LiveId" clId="{4FEDCA50-3F11-4988-A6EC-E2085FCFD01B}" dt="2017-11-06T05:52:16.367" v="794"/>
          <ac:spMkLst>
            <pc:docMk/>
            <pc:sldMk cId="1811984483" sldId="327"/>
            <ac:spMk id="7" creationId="{DBAD00B4-874A-44D7-AF50-A8014E9308BE}"/>
          </ac:spMkLst>
        </pc:spChg>
        <pc:spChg chg="del topLvl">
          <ac:chgData name="" userId="993c76cd61c8fb8c" providerId="LiveId" clId="{4FEDCA50-3F11-4988-A6EC-E2085FCFD01B}" dt="2017-11-06T06:55:21.575" v="1582" actId="478"/>
          <ac:spMkLst>
            <pc:docMk/>
            <pc:sldMk cId="1811984483" sldId="327"/>
            <ac:spMk id="13" creationId="{7E524E64-FF96-4132-A6D6-1812AD478CC1}"/>
          </ac:spMkLst>
        </pc:spChg>
        <pc:spChg chg="add mod">
          <ac:chgData name="" userId="993c76cd61c8fb8c" providerId="LiveId" clId="{4FEDCA50-3F11-4988-A6EC-E2085FCFD01B}" dt="2017-11-06T06:28:28.623" v="1143" actId="20577"/>
          <ac:spMkLst>
            <pc:docMk/>
            <pc:sldMk cId="1811984483" sldId="327"/>
            <ac:spMk id="15" creationId="{5E8E1B88-CEA0-4293-9F70-E6F9639ABB50}"/>
          </ac:spMkLst>
        </pc:spChg>
        <pc:spChg chg="add mod">
          <ac:chgData name="" userId="993c76cd61c8fb8c" providerId="LiveId" clId="{4FEDCA50-3F11-4988-A6EC-E2085FCFD01B}" dt="2017-11-06T06:06:14.684" v="842" actId="1036"/>
          <ac:spMkLst>
            <pc:docMk/>
            <pc:sldMk cId="1811984483" sldId="327"/>
            <ac:spMk id="16" creationId="{0575DBCC-9606-40E6-A945-C3F74735D2FB}"/>
          </ac:spMkLst>
        </pc:spChg>
        <pc:grpChg chg="add del mod">
          <ac:chgData name="" userId="993c76cd61c8fb8c" providerId="LiveId" clId="{4FEDCA50-3F11-4988-A6EC-E2085FCFD01B}" dt="2017-11-06T06:55:21.575" v="1582" actId="478"/>
          <ac:grpSpMkLst>
            <pc:docMk/>
            <pc:sldMk cId="1811984483" sldId="327"/>
            <ac:grpSpMk id="11" creationId="{C585E22C-844C-49AA-800E-43FF3C25A93D}"/>
          </ac:grpSpMkLst>
        </pc:grpChg>
        <pc:picChg chg="add mod">
          <ac:chgData name="" userId="993c76cd61c8fb8c" providerId="LiveId" clId="{4FEDCA50-3F11-4988-A6EC-E2085FCFD01B}" dt="2017-11-06T06:06:14.684" v="842" actId="1036"/>
          <ac:picMkLst>
            <pc:docMk/>
            <pc:sldMk cId="1811984483" sldId="327"/>
            <ac:picMk id="8" creationId="{7D2C3772-6CA0-4986-888A-6E247016DBEF}"/>
          </ac:picMkLst>
        </pc:picChg>
        <pc:picChg chg="add mod">
          <ac:chgData name="" userId="993c76cd61c8fb8c" providerId="LiveId" clId="{4FEDCA50-3F11-4988-A6EC-E2085FCFD01B}" dt="2017-11-06T06:06:14.684" v="842" actId="1036"/>
          <ac:picMkLst>
            <pc:docMk/>
            <pc:sldMk cId="1811984483" sldId="327"/>
            <ac:picMk id="9" creationId="{FA1F4428-2141-4CB0-A1C9-4167F9A3BE5F}"/>
          </ac:picMkLst>
        </pc:picChg>
        <pc:picChg chg="add mod">
          <ac:chgData name="" userId="993c76cd61c8fb8c" providerId="LiveId" clId="{4FEDCA50-3F11-4988-A6EC-E2085FCFD01B}" dt="2017-11-06T06:06:14.684" v="842" actId="1036"/>
          <ac:picMkLst>
            <pc:docMk/>
            <pc:sldMk cId="1811984483" sldId="327"/>
            <ac:picMk id="10" creationId="{FF133A43-9B5A-4344-AA04-3E0023BFA377}"/>
          </ac:picMkLst>
        </pc:picChg>
        <pc:picChg chg="topLvl">
          <ac:chgData name="" userId="993c76cd61c8fb8c" providerId="LiveId" clId="{4FEDCA50-3F11-4988-A6EC-E2085FCFD01B}" dt="2017-11-06T06:55:21.575" v="1582" actId="478"/>
          <ac:picMkLst>
            <pc:docMk/>
            <pc:sldMk cId="1811984483" sldId="327"/>
            <ac:picMk id="12" creationId="{1F02F01B-8B54-4228-8C4C-149240939F1C}"/>
          </ac:picMkLst>
        </pc:picChg>
        <pc:cxnChg chg="add mod">
          <ac:chgData name="" userId="993c76cd61c8fb8c" providerId="LiveId" clId="{4FEDCA50-3F11-4988-A6EC-E2085FCFD01B}" dt="2017-11-06T06:06:14.684" v="842" actId="1036"/>
          <ac:cxnSpMkLst>
            <pc:docMk/>
            <pc:sldMk cId="1811984483" sldId="327"/>
            <ac:cxnSpMk id="3" creationId="{53E624DC-EDE3-466F-BEA2-559C30C9DF4E}"/>
          </ac:cxnSpMkLst>
        </pc:cxnChg>
        <pc:cxnChg chg="add mod">
          <ac:chgData name="" userId="993c76cd61c8fb8c" providerId="LiveId" clId="{4FEDCA50-3F11-4988-A6EC-E2085FCFD01B}" dt="2017-11-06T06:06:14.684" v="842" actId="1036"/>
          <ac:cxnSpMkLst>
            <pc:docMk/>
            <pc:sldMk cId="1811984483" sldId="327"/>
            <ac:cxnSpMk id="14" creationId="{EC0785B7-2C66-4C12-95FC-2FF6E78A541D}"/>
          </ac:cxnSpMkLst>
        </pc:cxnChg>
      </pc:sldChg>
      <pc:sldChg chg="add del">
        <pc:chgData name="" userId="993c76cd61c8fb8c" providerId="LiveId" clId="{4FEDCA50-3F11-4988-A6EC-E2085FCFD01B}" dt="2017-11-06T03:30:46.995" v="786" actId="2696"/>
        <pc:sldMkLst>
          <pc:docMk/>
          <pc:sldMk cId="3888257471" sldId="327"/>
        </pc:sldMkLst>
      </pc:sldChg>
      <pc:sldChg chg="addSp delSp modSp add">
        <pc:chgData name="" userId="993c76cd61c8fb8c" providerId="LiveId" clId="{4FEDCA50-3F11-4988-A6EC-E2085FCFD01B}" dt="2017-11-06T06:28:25.736" v="1142" actId="20577"/>
        <pc:sldMkLst>
          <pc:docMk/>
          <pc:sldMk cId="891698448" sldId="328"/>
        </pc:sldMkLst>
        <pc:spChg chg="del topLvl">
          <ac:chgData name="" userId="993c76cd61c8fb8c" providerId="LiveId" clId="{4FEDCA50-3F11-4988-A6EC-E2085FCFD01B}" dt="2017-11-06T06:22:02.051" v="1054" actId="478"/>
          <ac:spMkLst>
            <pc:docMk/>
            <pc:sldMk cId="891698448" sldId="328"/>
            <ac:spMk id="13" creationId="{7E524E64-FF96-4132-A6D6-1812AD478CC1}"/>
          </ac:spMkLst>
        </pc:spChg>
        <pc:spChg chg="mod">
          <ac:chgData name="" userId="993c76cd61c8fb8c" providerId="LiveId" clId="{4FEDCA50-3F11-4988-A6EC-E2085FCFD01B}" dt="2017-11-06T06:28:25.736" v="1142" actId="20577"/>
          <ac:spMkLst>
            <pc:docMk/>
            <pc:sldMk cId="891698448" sldId="328"/>
            <ac:spMk id="15" creationId="{5E8E1B88-CEA0-4293-9F70-E6F9639ABB50}"/>
          </ac:spMkLst>
        </pc:spChg>
        <pc:grpChg chg="del">
          <ac:chgData name="" userId="993c76cd61c8fb8c" providerId="LiveId" clId="{4FEDCA50-3F11-4988-A6EC-E2085FCFD01B}" dt="2017-11-06T06:22:02.051" v="1054" actId="478"/>
          <ac:grpSpMkLst>
            <pc:docMk/>
            <pc:sldMk cId="891698448" sldId="328"/>
            <ac:grpSpMk id="11" creationId="{C585E22C-844C-49AA-800E-43FF3C25A93D}"/>
          </ac:grpSpMkLst>
        </pc:grpChg>
        <pc:picChg chg="topLvl">
          <ac:chgData name="" userId="993c76cd61c8fb8c" providerId="LiveId" clId="{4FEDCA50-3F11-4988-A6EC-E2085FCFD01B}" dt="2017-11-06T06:22:02.051" v="1054" actId="478"/>
          <ac:picMkLst>
            <pc:docMk/>
            <pc:sldMk cId="891698448" sldId="328"/>
            <ac:picMk id="12" creationId="{1F02F01B-8B54-4228-8C4C-149240939F1C}"/>
          </ac:picMkLst>
        </pc:picChg>
        <pc:cxnChg chg="add mod">
          <ac:chgData name="" userId="993c76cd61c8fb8c" providerId="LiveId" clId="{4FEDCA50-3F11-4988-A6EC-E2085FCFD01B}" dt="2017-11-06T06:06:48.603" v="853" actId="14100"/>
          <ac:cxnSpMkLst>
            <pc:docMk/>
            <pc:sldMk cId="891698448" sldId="328"/>
            <ac:cxnSpMk id="6" creationId="{BD93DA37-9C03-4CF9-83F6-E72DEFE893F0}"/>
          </ac:cxnSpMkLst>
        </pc:cxnChg>
        <pc:cxnChg chg="add mod">
          <ac:chgData name="" userId="993c76cd61c8fb8c" providerId="LiveId" clId="{4FEDCA50-3F11-4988-A6EC-E2085FCFD01B}" dt="2017-11-06T06:06:44.209" v="852" actId="692"/>
          <ac:cxnSpMkLst>
            <pc:docMk/>
            <pc:sldMk cId="891698448" sldId="328"/>
            <ac:cxnSpMk id="17" creationId="{495654B8-7B5D-4A67-9FF8-51841948562E}"/>
          </ac:cxnSpMkLst>
        </pc:cxnChg>
      </pc:sldChg>
      <pc:sldChg chg="add del">
        <pc:chgData name="" userId="993c76cd61c8fb8c" providerId="LiveId" clId="{4FEDCA50-3F11-4988-A6EC-E2085FCFD01B}" dt="2017-11-06T03:30:47.135" v="787" actId="2696"/>
        <pc:sldMkLst>
          <pc:docMk/>
          <pc:sldMk cId="2893509256" sldId="328"/>
        </pc:sldMkLst>
      </pc:sldChg>
      <pc:sldChg chg="addSp delSp modSp add">
        <pc:chgData name="" userId="993c76cd61c8fb8c" providerId="LiveId" clId="{4FEDCA50-3F11-4988-A6EC-E2085FCFD01B}" dt="2017-11-06T06:41:46.305" v="1514" actId="20577"/>
        <pc:sldMkLst>
          <pc:docMk/>
          <pc:sldMk cId="871432886" sldId="329"/>
        </pc:sldMkLst>
        <pc:spChg chg="add mod">
          <ac:chgData name="" userId="993c76cd61c8fb8c" providerId="LiveId" clId="{4FEDCA50-3F11-4988-A6EC-E2085FCFD01B}" dt="2017-11-06T06:13:20.430" v="888"/>
          <ac:spMkLst>
            <pc:docMk/>
            <pc:sldMk cId="871432886" sldId="329"/>
            <ac:spMk id="4" creationId="{867948AE-9E3C-4687-B93A-7B592EB9019C}"/>
          </ac:spMkLst>
        </pc:spChg>
        <pc:spChg chg="add mod">
          <ac:chgData name="" userId="993c76cd61c8fb8c" providerId="LiveId" clId="{4FEDCA50-3F11-4988-A6EC-E2085FCFD01B}" dt="2017-11-06T06:41:46.305" v="1514" actId="20577"/>
          <ac:spMkLst>
            <pc:docMk/>
            <pc:sldMk cId="871432886" sldId="329"/>
            <ac:spMk id="5" creationId="{39EFE639-AF3C-4B06-BC1A-F56465AFDEE3}"/>
          </ac:spMkLst>
        </pc:spChg>
        <pc:spChg chg="del topLvl">
          <ac:chgData name="" userId="993c76cd61c8fb8c" providerId="LiveId" clId="{4FEDCA50-3F11-4988-A6EC-E2085FCFD01B}" dt="2017-11-06T06:22:07.266" v="1055" actId="478"/>
          <ac:spMkLst>
            <pc:docMk/>
            <pc:sldMk cId="871432886" sldId="329"/>
            <ac:spMk id="8" creationId="{AD7F570E-FFEF-4B73-A477-9988FC4BF1E6}"/>
          </ac:spMkLst>
        </pc:spChg>
        <pc:spChg chg="add mod">
          <ac:chgData name="" userId="993c76cd61c8fb8c" providerId="LiveId" clId="{4FEDCA50-3F11-4988-A6EC-E2085FCFD01B}" dt="2017-11-06T06:35:39.785" v="1316" actId="1076"/>
          <ac:spMkLst>
            <pc:docMk/>
            <pc:sldMk cId="871432886" sldId="329"/>
            <ac:spMk id="9" creationId="{0A21132F-E631-40E0-A44F-198C15369EC5}"/>
          </ac:spMkLst>
        </pc:spChg>
        <pc:spChg chg="add mod">
          <ac:chgData name="" userId="993c76cd61c8fb8c" providerId="LiveId" clId="{4FEDCA50-3F11-4988-A6EC-E2085FCFD01B}" dt="2017-11-06T06:23:23.268" v="1084" actId="403"/>
          <ac:spMkLst>
            <pc:docMk/>
            <pc:sldMk cId="871432886" sldId="329"/>
            <ac:spMk id="16" creationId="{A8D5F551-11E2-4236-AC5F-FFAA609B5E32}"/>
          </ac:spMkLst>
        </pc:spChg>
        <pc:spChg chg="add mod">
          <ac:chgData name="" userId="993c76cd61c8fb8c" providerId="LiveId" clId="{4FEDCA50-3F11-4988-A6EC-E2085FCFD01B}" dt="2017-11-06T06:23:50.402" v="1089" actId="1076"/>
          <ac:spMkLst>
            <pc:docMk/>
            <pc:sldMk cId="871432886" sldId="329"/>
            <ac:spMk id="21" creationId="{2CA5A859-FBCB-4C3E-A8DA-6EF7512CC59D}"/>
          </ac:spMkLst>
        </pc:spChg>
        <pc:spChg chg="add mod">
          <ac:chgData name="" userId="993c76cd61c8fb8c" providerId="LiveId" clId="{4FEDCA50-3F11-4988-A6EC-E2085FCFD01B}" dt="2017-11-06T06:28:20.176" v="1141" actId="20577"/>
          <ac:spMkLst>
            <pc:docMk/>
            <pc:sldMk cId="871432886" sldId="329"/>
            <ac:spMk id="25" creationId="{6BF6FA84-FE0D-4DD5-B4AD-220E215DC9BA}"/>
          </ac:spMkLst>
        </pc:spChg>
        <pc:spChg chg="add del mod">
          <ac:chgData name="" userId="993c76cd61c8fb8c" providerId="LiveId" clId="{4FEDCA50-3F11-4988-A6EC-E2085FCFD01B}" dt="2017-11-06T06:34:26.890" v="1298" actId="767"/>
          <ac:spMkLst>
            <pc:docMk/>
            <pc:sldMk cId="871432886" sldId="329"/>
            <ac:spMk id="41" creationId="{1EADAC2D-F001-403F-8838-F9801B66F9EC}"/>
          </ac:spMkLst>
        </pc:spChg>
        <pc:spChg chg="add mod">
          <ac:chgData name="" userId="993c76cd61c8fb8c" providerId="LiveId" clId="{4FEDCA50-3F11-4988-A6EC-E2085FCFD01B}" dt="2017-11-06T06:36:41.793" v="1323" actId="1076"/>
          <ac:spMkLst>
            <pc:docMk/>
            <pc:sldMk cId="871432886" sldId="329"/>
            <ac:spMk id="42" creationId="{A99A9AB5-A0BB-463E-8E05-0F14EFD68DCF}"/>
          </ac:spMkLst>
        </pc:spChg>
        <pc:spChg chg="add mod ord">
          <ac:chgData name="" userId="993c76cd61c8fb8c" providerId="LiveId" clId="{4FEDCA50-3F11-4988-A6EC-E2085FCFD01B}" dt="2017-11-06T06:37:39.024" v="1333" actId="14100"/>
          <ac:spMkLst>
            <pc:docMk/>
            <pc:sldMk cId="871432886" sldId="329"/>
            <ac:spMk id="58" creationId="{E7B6C463-B9BE-406D-B730-6FE0461AB9AF}"/>
          </ac:spMkLst>
        </pc:spChg>
        <pc:grpChg chg="add del mod">
          <ac:chgData name="" userId="993c76cd61c8fb8c" providerId="LiveId" clId="{4FEDCA50-3F11-4988-A6EC-E2085FCFD01B}" dt="2017-11-06T06:22:07.266" v="1055" actId="478"/>
          <ac:grpSpMkLst>
            <pc:docMk/>
            <pc:sldMk cId="871432886" sldId="329"/>
            <ac:grpSpMk id="6" creationId="{3FB34B21-76B4-4EEE-990E-88EE343DB6F9}"/>
          </ac:grpSpMkLst>
        </pc:grpChg>
        <pc:picChg chg="mod topLvl">
          <ac:chgData name="" userId="993c76cd61c8fb8c" providerId="LiveId" clId="{4FEDCA50-3F11-4988-A6EC-E2085FCFD01B}" dt="2017-11-06T06:22:49.842" v="1061" actId="1076"/>
          <ac:picMkLst>
            <pc:docMk/>
            <pc:sldMk cId="871432886" sldId="329"/>
            <ac:picMk id="7" creationId="{C0011BBF-BB62-4F92-8339-CCB7D066735E}"/>
          </ac:picMkLst>
        </pc:picChg>
        <pc:picChg chg="add mod">
          <ac:chgData name="" userId="993c76cd61c8fb8c" providerId="LiveId" clId="{4FEDCA50-3F11-4988-A6EC-E2085FCFD01B}" dt="2017-11-06T06:22:51.955" v="1062" actId="1076"/>
          <ac:picMkLst>
            <pc:docMk/>
            <pc:sldMk cId="871432886" sldId="329"/>
            <ac:picMk id="13" creationId="{3947FE9F-E2DC-4A5F-99B0-1481DF6FA324}"/>
          </ac:picMkLst>
        </pc:picChg>
        <pc:picChg chg="add mod">
          <ac:chgData name="" userId="993c76cd61c8fb8c" providerId="LiveId" clId="{4FEDCA50-3F11-4988-A6EC-E2085FCFD01B}" dt="2017-11-06T06:22:20.354" v="1060" actId="1076"/>
          <ac:picMkLst>
            <pc:docMk/>
            <pc:sldMk cId="871432886" sldId="329"/>
            <ac:picMk id="14" creationId="{36E66CAE-C4A2-4654-BE8B-F7DA6B9FA0DB}"/>
          </ac:picMkLst>
        </pc:picChg>
        <pc:picChg chg="add del mod">
          <ac:chgData name="" userId="993c76cd61c8fb8c" providerId="LiveId" clId="{4FEDCA50-3F11-4988-A6EC-E2085FCFD01B}" dt="2017-11-06T06:29:45.034" v="1286" actId="1076"/>
          <ac:picMkLst>
            <pc:docMk/>
            <pc:sldMk cId="871432886" sldId="329"/>
            <ac:picMk id="22" creationId="{15D9B1EB-873D-4154-BD76-88153385497F}"/>
          </ac:picMkLst>
        </pc:picChg>
        <pc:picChg chg="add del">
          <ac:chgData name="" userId="993c76cd61c8fb8c" providerId="LiveId" clId="{4FEDCA50-3F11-4988-A6EC-E2085FCFD01B}" dt="2017-11-06T06:27:41.357" v="1129" actId="478"/>
          <ac:picMkLst>
            <pc:docMk/>
            <pc:sldMk cId="871432886" sldId="329"/>
            <ac:picMk id="23" creationId="{88B4B90B-3B53-465D-9EB8-2E90E63B63AB}"/>
          </ac:picMkLst>
        </pc:picChg>
        <pc:picChg chg="add del">
          <ac:chgData name="" userId="993c76cd61c8fb8c" providerId="LiveId" clId="{4FEDCA50-3F11-4988-A6EC-E2085FCFD01B}" dt="2017-11-06T06:27:42.162" v="1130" actId="478"/>
          <ac:picMkLst>
            <pc:docMk/>
            <pc:sldMk cId="871432886" sldId="329"/>
            <ac:picMk id="24" creationId="{293BAB0C-95FC-46C1-B934-EB435779988B}"/>
          </ac:picMkLst>
        </pc:picChg>
        <pc:picChg chg="add mod">
          <ac:chgData name="" userId="993c76cd61c8fb8c" providerId="LiveId" clId="{4FEDCA50-3F11-4988-A6EC-E2085FCFD01B}" dt="2017-11-06T06:29:48.208" v="1287" actId="1076"/>
          <ac:picMkLst>
            <pc:docMk/>
            <pc:sldMk cId="871432886" sldId="329"/>
            <ac:picMk id="26" creationId="{DFF9F911-D0AD-4BEE-B8C1-7F97986BB7DE}"/>
          </ac:picMkLst>
        </pc:picChg>
        <pc:picChg chg="add mod">
          <ac:chgData name="" userId="993c76cd61c8fb8c" providerId="LiveId" clId="{4FEDCA50-3F11-4988-A6EC-E2085FCFD01B}" dt="2017-11-06T06:27:56.434" v="1136" actId="1076"/>
          <ac:picMkLst>
            <pc:docMk/>
            <pc:sldMk cId="871432886" sldId="329"/>
            <ac:picMk id="27" creationId="{BE64536F-9338-4875-9BA1-3B9AF7582627}"/>
          </ac:picMkLst>
        </pc:picChg>
        <pc:cxnChg chg="add mod">
          <ac:chgData name="" userId="993c76cd61c8fb8c" providerId="LiveId" clId="{4FEDCA50-3F11-4988-A6EC-E2085FCFD01B}" dt="2017-11-06T06:35:39.785" v="1316" actId="1076"/>
          <ac:cxnSpMkLst>
            <pc:docMk/>
            <pc:sldMk cId="871432886" sldId="329"/>
            <ac:cxnSpMk id="11" creationId="{BD87F52E-AEC0-4DEF-A750-01DF03B5294F}"/>
          </ac:cxnSpMkLst>
        </pc:cxnChg>
        <pc:cxnChg chg="add mod">
          <ac:chgData name="" userId="993c76cd61c8fb8c" providerId="LiveId" clId="{4FEDCA50-3F11-4988-A6EC-E2085FCFD01B}" dt="2017-11-06T06:35:39.785" v="1316" actId="1076"/>
          <ac:cxnSpMkLst>
            <pc:docMk/>
            <pc:sldMk cId="871432886" sldId="329"/>
            <ac:cxnSpMk id="18" creationId="{85572EBA-0443-4A05-BA69-48C91F9BBF95}"/>
          </ac:cxnSpMkLst>
        </pc:cxnChg>
        <pc:cxnChg chg="add mod">
          <ac:chgData name="" userId="993c76cd61c8fb8c" providerId="LiveId" clId="{4FEDCA50-3F11-4988-A6EC-E2085FCFD01B}" dt="2017-11-06T06:35:39.785" v="1316" actId="1076"/>
          <ac:cxnSpMkLst>
            <pc:docMk/>
            <pc:sldMk cId="871432886" sldId="329"/>
            <ac:cxnSpMk id="20" creationId="{E9FE3EC2-9AF8-46DD-9793-318448038107}"/>
          </ac:cxnSpMkLst>
        </pc:cxnChg>
        <pc:cxnChg chg="add mod">
          <ac:chgData name="" userId="993c76cd61c8fb8c" providerId="LiveId" clId="{4FEDCA50-3F11-4988-A6EC-E2085FCFD01B}" dt="2017-11-06T06:30:11.269" v="1291" actId="13822"/>
          <ac:cxnSpMkLst>
            <pc:docMk/>
            <pc:sldMk cId="871432886" sldId="329"/>
            <ac:cxnSpMk id="29" creationId="{9FB5394C-9361-4EB9-ADEF-E1468DAAED2E}"/>
          </ac:cxnSpMkLst>
        </pc:cxnChg>
        <pc:cxnChg chg="add mod">
          <ac:chgData name="" userId="993c76cd61c8fb8c" providerId="LiveId" clId="{4FEDCA50-3F11-4988-A6EC-E2085FCFD01B}" dt="2017-11-06T06:30:11.269" v="1291" actId="13822"/>
          <ac:cxnSpMkLst>
            <pc:docMk/>
            <pc:sldMk cId="871432886" sldId="329"/>
            <ac:cxnSpMk id="31" creationId="{838A09BA-4015-42C8-942B-02B68F5958B1}"/>
          </ac:cxnSpMkLst>
        </pc:cxnChg>
        <pc:cxnChg chg="add mod">
          <ac:chgData name="" userId="993c76cd61c8fb8c" providerId="LiveId" clId="{4FEDCA50-3F11-4988-A6EC-E2085FCFD01B}" dt="2017-11-06T06:30:11.269" v="1291" actId="13822"/>
          <ac:cxnSpMkLst>
            <pc:docMk/>
            <pc:sldMk cId="871432886" sldId="329"/>
            <ac:cxnSpMk id="33" creationId="{74DE6D94-64A7-4E03-A04C-9BD4A4F6FBEE}"/>
          </ac:cxnSpMkLst>
        </pc:cxnChg>
        <pc:cxnChg chg="add mod">
          <ac:chgData name="" userId="993c76cd61c8fb8c" providerId="LiveId" clId="{4FEDCA50-3F11-4988-A6EC-E2085FCFD01B}" dt="2017-11-06T06:36:51.040" v="1324" actId="14100"/>
          <ac:cxnSpMkLst>
            <pc:docMk/>
            <pc:sldMk cId="871432886" sldId="329"/>
            <ac:cxnSpMk id="35" creationId="{F2187F7E-6981-45C0-93BB-F97931160ECF}"/>
          </ac:cxnSpMkLst>
        </pc:cxnChg>
        <pc:cxnChg chg="add mod">
          <ac:chgData name="" userId="993c76cd61c8fb8c" providerId="LiveId" clId="{4FEDCA50-3F11-4988-A6EC-E2085FCFD01B}" dt="2017-11-06T06:37:03.360" v="1327" actId="14100"/>
          <ac:cxnSpMkLst>
            <pc:docMk/>
            <pc:sldMk cId="871432886" sldId="329"/>
            <ac:cxnSpMk id="37" creationId="{048FD094-1A6F-4B78-9DB7-49D78150F951}"/>
          </ac:cxnSpMkLst>
        </pc:cxnChg>
        <pc:cxnChg chg="add mod">
          <ac:chgData name="" userId="993c76cd61c8fb8c" providerId="LiveId" clId="{4FEDCA50-3F11-4988-A6EC-E2085FCFD01B}" dt="2017-11-06T06:37:06.648" v="1328" actId="14100"/>
          <ac:cxnSpMkLst>
            <pc:docMk/>
            <pc:sldMk cId="871432886" sldId="329"/>
            <ac:cxnSpMk id="39" creationId="{2FBEA809-E336-420B-97B8-3E8DBCAF7996}"/>
          </ac:cxnSpMkLst>
        </pc:cxnChg>
        <pc:cxnChg chg="add mod">
          <ac:chgData name="" userId="993c76cd61c8fb8c" providerId="LiveId" clId="{4FEDCA50-3F11-4988-A6EC-E2085FCFD01B}" dt="2017-11-06T06:36:41.793" v="1323" actId="1076"/>
          <ac:cxnSpMkLst>
            <pc:docMk/>
            <pc:sldMk cId="871432886" sldId="329"/>
            <ac:cxnSpMk id="44" creationId="{72B8D2A0-070B-4369-AC07-65F8E5C55EBB}"/>
          </ac:cxnSpMkLst>
        </pc:cxnChg>
        <pc:cxnChg chg="add mod">
          <ac:chgData name="" userId="993c76cd61c8fb8c" providerId="LiveId" clId="{4FEDCA50-3F11-4988-A6EC-E2085FCFD01B}" dt="2017-11-06T06:36:41.793" v="1323" actId="1076"/>
          <ac:cxnSpMkLst>
            <pc:docMk/>
            <pc:sldMk cId="871432886" sldId="329"/>
            <ac:cxnSpMk id="46" creationId="{1960134B-81E8-4553-A455-E9E37B19708B}"/>
          </ac:cxnSpMkLst>
        </pc:cxnChg>
        <pc:cxnChg chg="add mod">
          <ac:chgData name="" userId="993c76cd61c8fb8c" providerId="LiveId" clId="{4FEDCA50-3F11-4988-A6EC-E2085FCFD01B}" dt="2017-11-06T06:36:41.793" v="1323" actId="1076"/>
          <ac:cxnSpMkLst>
            <pc:docMk/>
            <pc:sldMk cId="871432886" sldId="329"/>
            <ac:cxnSpMk id="48" creationId="{296A0B8E-EEAC-4CE5-A5CF-941F2121D373}"/>
          </ac:cxnSpMkLst>
        </pc:cxnChg>
      </pc:sldChg>
      <pc:sldChg chg="add del">
        <pc:chgData name="" userId="993c76cd61c8fb8c" providerId="LiveId" clId="{4FEDCA50-3F11-4988-A6EC-E2085FCFD01B}" dt="2017-11-06T03:30:47.277" v="788" actId="2696"/>
        <pc:sldMkLst>
          <pc:docMk/>
          <pc:sldMk cId="3933760948" sldId="329"/>
        </pc:sldMkLst>
      </pc:sldChg>
      <pc:sldChg chg="addSp delSp modSp add ord">
        <pc:chgData name="" userId="993c76cd61c8fb8c" providerId="LiveId" clId="{4FEDCA50-3F11-4988-A6EC-E2085FCFD01B}" dt="2017-11-06T06:35:49.800" v="1319" actId="1076"/>
        <pc:sldMkLst>
          <pc:docMk/>
          <pc:sldMk cId="1024403576" sldId="330"/>
        </pc:sldMkLst>
        <pc:spChg chg="mod">
          <ac:chgData name="" userId="993c76cd61c8fb8c" providerId="LiveId" clId="{4FEDCA50-3F11-4988-A6EC-E2085FCFD01B}" dt="2017-11-06T06:26:23.361" v="1111"/>
          <ac:spMkLst>
            <pc:docMk/>
            <pc:sldMk cId="1024403576" sldId="330"/>
            <ac:spMk id="5" creationId="{39EFE639-AF3C-4B06-BC1A-F56465AFDEE3}"/>
          </ac:spMkLst>
        </pc:spChg>
        <pc:spChg chg="del topLvl">
          <ac:chgData name="" userId="993c76cd61c8fb8c" providerId="LiveId" clId="{4FEDCA50-3F11-4988-A6EC-E2085FCFD01B}" dt="2017-11-06T06:21:57.402" v="1053" actId="478"/>
          <ac:spMkLst>
            <pc:docMk/>
            <pc:sldMk cId="1024403576" sldId="330"/>
            <ac:spMk id="8" creationId="{AD7F570E-FFEF-4B73-A477-9988FC4BF1E6}"/>
          </ac:spMkLst>
        </pc:spChg>
        <pc:spChg chg="mod">
          <ac:chgData name="" userId="993c76cd61c8fb8c" providerId="LiveId" clId="{4FEDCA50-3F11-4988-A6EC-E2085FCFD01B}" dt="2017-11-06T06:35:49.800" v="1319" actId="1076"/>
          <ac:spMkLst>
            <pc:docMk/>
            <pc:sldMk cId="1024403576" sldId="330"/>
            <ac:spMk id="9" creationId="{0A21132F-E631-40E0-A44F-198C15369EC5}"/>
          </ac:spMkLst>
        </pc:spChg>
        <pc:grpChg chg="del mod">
          <ac:chgData name="" userId="993c76cd61c8fb8c" providerId="LiveId" clId="{4FEDCA50-3F11-4988-A6EC-E2085FCFD01B}" dt="2017-11-06T06:21:57.402" v="1053" actId="478"/>
          <ac:grpSpMkLst>
            <pc:docMk/>
            <pc:sldMk cId="1024403576" sldId="330"/>
            <ac:grpSpMk id="6" creationId="{3FB34B21-76B4-4EEE-990E-88EE343DB6F9}"/>
          </ac:grpSpMkLst>
        </pc:grpChg>
        <pc:grpChg chg="add mod">
          <ac:chgData name="" userId="993c76cd61c8fb8c" providerId="LiveId" clId="{4FEDCA50-3F11-4988-A6EC-E2085FCFD01B}" dt="2017-11-06T06:26:19.479" v="1110" actId="14100"/>
          <ac:grpSpMkLst>
            <pc:docMk/>
            <pc:sldMk cId="1024403576" sldId="330"/>
            <ac:grpSpMk id="12" creationId="{A97FBB52-A8EB-45A9-A0F4-6CB26CAA667D}"/>
          </ac:grpSpMkLst>
        </pc:grpChg>
        <pc:picChg chg="topLvl">
          <ac:chgData name="" userId="993c76cd61c8fb8c" providerId="LiveId" clId="{4FEDCA50-3F11-4988-A6EC-E2085FCFD01B}" dt="2017-11-06T06:21:57.402" v="1053" actId="478"/>
          <ac:picMkLst>
            <pc:docMk/>
            <pc:sldMk cId="1024403576" sldId="330"/>
            <ac:picMk id="7" creationId="{C0011BBF-BB62-4F92-8339-CCB7D066735E}"/>
          </ac:picMkLst>
        </pc:picChg>
        <pc:cxnChg chg="mod">
          <ac:chgData name="" userId="993c76cd61c8fb8c" providerId="LiveId" clId="{4FEDCA50-3F11-4988-A6EC-E2085FCFD01B}" dt="2017-11-06T06:35:49.800" v="1319" actId="1076"/>
          <ac:cxnSpMkLst>
            <pc:docMk/>
            <pc:sldMk cId="1024403576" sldId="330"/>
            <ac:cxnSpMk id="11" creationId="{BD87F52E-AEC0-4DEF-A750-01DF03B5294F}"/>
          </ac:cxnSpMkLst>
        </pc:cxnChg>
      </pc:sldChg>
      <pc:sldChg chg="add del">
        <pc:chgData name="" userId="993c76cd61c8fb8c" providerId="LiveId" clId="{4FEDCA50-3F11-4988-A6EC-E2085FCFD01B}" dt="2017-11-06T03:30:47.461" v="789" actId="2696"/>
        <pc:sldMkLst>
          <pc:docMk/>
          <pc:sldMk cId="1130909132" sldId="330"/>
        </pc:sldMkLst>
      </pc:sldChg>
      <pc:sldChg chg="delSp modSp add">
        <pc:chgData name="" userId="993c76cd61c8fb8c" providerId="LiveId" clId="{4FEDCA50-3F11-4988-A6EC-E2085FCFD01B}" dt="2017-11-06T06:35:59.377" v="1322" actId="1076"/>
        <pc:sldMkLst>
          <pc:docMk/>
          <pc:sldMk cId="1094026703" sldId="331"/>
        </pc:sldMkLst>
        <pc:spChg chg="mod">
          <ac:chgData name="" userId="993c76cd61c8fb8c" providerId="LiveId" clId="{4FEDCA50-3F11-4988-A6EC-E2085FCFD01B}" dt="2017-11-06T06:35:59.377" v="1322" actId="1076"/>
          <ac:spMkLst>
            <pc:docMk/>
            <pc:sldMk cId="1094026703" sldId="331"/>
            <ac:spMk id="9" creationId="{0A21132F-E631-40E0-A44F-198C15369EC5}"/>
          </ac:spMkLst>
        </pc:spChg>
        <pc:spChg chg="del">
          <ac:chgData name="" userId="993c76cd61c8fb8c" providerId="LiveId" clId="{4FEDCA50-3F11-4988-A6EC-E2085FCFD01B}" dt="2017-11-06T06:28:11.886" v="1140" actId="478"/>
          <ac:spMkLst>
            <pc:docMk/>
            <pc:sldMk cId="1094026703" sldId="331"/>
            <ac:spMk id="25" creationId="{6BF6FA84-FE0D-4DD5-B4AD-220E215DC9BA}"/>
          </ac:spMkLst>
        </pc:spChg>
        <pc:picChg chg="del">
          <ac:chgData name="" userId="993c76cd61c8fb8c" providerId="LiveId" clId="{4FEDCA50-3F11-4988-A6EC-E2085FCFD01B}" dt="2017-11-06T06:28:11.886" v="1140" actId="478"/>
          <ac:picMkLst>
            <pc:docMk/>
            <pc:sldMk cId="1094026703" sldId="331"/>
            <ac:picMk id="22" creationId="{15D9B1EB-873D-4154-BD76-88153385497F}"/>
          </ac:picMkLst>
        </pc:picChg>
        <pc:picChg chg="del">
          <ac:chgData name="" userId="993c76cd61c8fb8c" providerId="LiveId" clId="{4FEDCA50-3F11-4988-A6EC-E2085FCFD01B}" dt="2017-11-06T06:28:11.886" v="1140" actId="478"/>
          <ac:picMkLst>
            <pc:docMk/>
            <pc:sldMk cId="1094026703" sldId="331"/>
            <ac:picMk id="26" creationId="{DFF9F911-D0AD-4BEE-B8C1-7F97986BB7DE}"/>
          </ac:picMkLst>
        </pc:picChg>
        <pc:picChg chg="del">
          <ac:chgData name="" userId="993c76cd61c8fb8c" providerId="LiveId" clId="{4FEDCA50-3F11-4988-A6EC-E2085FCFD01B}" dt="2017-11-06T06:28:11.886" v="1140" actId="478"/>
          <ac:picMkLst>
            <pc:docMk/>
            <pc:sldMk cId="1094026703" sldId="331"/>
            <ac:picMk id="27" creationId="{BE64536F-9338-4875-9BA1-3B9AF7582627}"/>
          </ac:picMkLst>
        </pc:picChg>
        <pc:cxnChg chg="mod">
          <ac:chgData name="" userId="993c76cd61c8fb8c" providerId="LiveId" clId="{4FEDCA50-3F11-4988-A6EC-E2085FCFD01B}" dt="2017-11-06T06:35:59.377" v="1322" actId="1076"/>
          <ac:cxnSpMkLst>
            <pc:docMk/>
            <pc:sldMk cId="1094026703" sldId="331"/>
            <ac:cxnSpMk id="11" creationId="{BD87F52E-AEC0-4DEF-A750-01DF03B5294F}"/>
          </ac:cxnSpMkLst>
        </pc:cxnChg>
        <pc:cxnChg chg="mod">
          <ac:chgData name="" userId="993c76cd61c8fb8c" providerId="LiveId" clId="{4FEDCA50-3F11-4988-A6EC-E2085FCFD01B}" dt="2017-11-06T06:35:59.377" v="1322" actId="1076"/>
          <ac:cxnSpMkLst>
            <pc:docMk/>
            <pc:sldMk cId="1094026703" sldId="331"/>
            <ac:cxnSpMk id="18" creationId="{85572EBA-0443-4A05-BA69-48C91F9BBF95}"/>
          </ac:cxnSpMkLst>
        </pc:cxnChg>
        <pc:cxnChg chg="mod">
          <ac:chgData name="" userId="993c76cd61c8fb8c" providerId="LiveId" clId="{4FEDCA50-3F11-4988-A6EC-E2085FCFD01B}" dt="2017-11-06T06:35:59.377" v="1322" actId="1076"/>
          <ac:cxnSpMkLst>
            <pc:docMk/>
            <pc:sldMk cId="1094026703" sldId="331"/>
            <ac:cxnSpMk id="20" creationId="{E9FE3EC2-9AF8-46DD-9793-318448038107}"/>
          </ac:cxnSpMkLst>
        </pc:cxnChg>
      </pc:sldChg>
      <pc:sldChg chg="add del">
        <pc:chgData name="" userId="993c76cd61c8fb8c" providerId="LiveId" clId="{4FEDCA50-3F11-4988-A6EC-E2085FCFD01B}" dt="2017-11-06T03:30:47.668" v="790" actId="2696"/>
        <pc:sldMkLst>
          <pc:docMk/>
          <pc:sldMk cId="3172409590" sldId="331"/>
        </pc:sldMkLst>
      </pc:sldChg>
      <pc:sldChg chg="addSp delSp modSp add">
        <pc:chgData name="" userId="993c76cd61c8fb8c" providerId="LiveId" clId="{4FEDCA50-3F11-4988-A6EC-E2085FCFD01B}" dt="2017-11-06T06:46:31.164" v="1579" actId="13822"/>
        <pc:sldMkLst>
          <pc:docMk/>
          <pc:sldMk cId="815875089" sldId="332"/>
        </pc:sldMkLst>
        <pc:spChg chg="mod">
          <ac:chgData name="" userId="993c76cd61c8fb8c" providerId="LiveId" clId="{4FEDCA50-3F11-4988-A6EC-E2085FCFD01B}" dt="2017-11-06T06:40:52.073" v="1450" actId="20577"/>
          <ac:spMkLst>
            <pc:docMk/>
            <pc:sldMk cId="815875089" sldId="332"/>
            <ac:spMk id="5" creationId="{39EFE639-AF3C-4B06-BC1A-F56465AFDEE3}"/>
          </ac:spMkLst>
        </pc:spChg>
        <pc:spChg chg="add mod">
          <ac:chgData name="" userId="993c76cd61c8fb8c" providerId="LiveId" clId="{4FEDCA50-3F11-4988-A6EC-E2085FCFD01B}" dt="2017-11-06T06:44:56.739" v="1562" actId="1037"/>
          <ac:spMkLst>
            <pc:docMk/>
            <pc:sldMk cId="815875089" sldId="332"/>
            <ac:spMk id="6" creationId="{B5C91A8D-A635-4E78-955E-96C6F6346404}"/>
          </ac:spMkLst>
        </pc:spChg>
        <pc:spChg chg="add mod">
          <ac:chgData name="" userId="993c76cd61c8fb8c" providerId="LiveId" clId="{4FEDCA50-3F11-4988-A6EC-E2085FCFD01B}" dt="2017-11-06T06:44:37.103" v="1545" actId="1076"/>
          <ac:spMkLst>
            <pc:docMk/>
            <pc:sldMk cId="815875089" sldId="332"/>
            <ac:spMk id="32" creationId="{80F8E6EC-B22F-42FF-B678-06B52D3EECCA}"/>
          </ac:spMkLst>
        </pc:spChg>
        <pc:spChg chg="del">
          <ac:chgData name="" userId="993c76cd61c8fb8c" providerId="LiveId" clId="{4FEDCA50-3F11-4988-A6EC-E2085FCFD01B}" dt="2017-11-06T06:42:59.828" v="1522" actId="478"/>
          <ac:spMkLst>
            <pc:docMk/>
            <pc:sldMk cId="815875089" sldId="332"/>
            <ac:spMk id="42" creationId="{A99A9AB5-A0BB-463E-8E05-0F14EFD68DCF}"/>
          </ac:spMkLst>
        </pc:spChg>
        <pc:cxnChg chg="add mod">
          <ac:chgData name="" userId="993c76cd61c8fb8c" providerId="LiveId" clId="{4FEDCA50-3F11-4988-A6EC-E2085FCFD01B}" dt="2017-11-06T06:44:56.739" v="1562" actId="1037"/>
          <ac:cxnSpMkLst>
            <pc:docMk/>
            <pc:sldMk cId="815875089" sldId="332"/>
            <ac:cxnSpMk id="10" creationId="{87915E58-6DE6-4E07-BB80-85B05DE50462}"/>
          </ac:cxnSpMkLst>
        </pc:cxnChg>
        <pc:cxnChg chg="add mod">
          <ac:chgData name="" userId="993c76cd61c8fb8c" providerId="LiveId" clId="{4FEDCA50-3F11-4988-A6EC-E2085FCFD01B}" dt="2017-11-06T06:45:06.426" v="1564" actId="13822"/>
          <ac:cxnSpMkLst>
            <pc:docMk/>
            <pc:sldMk cId="815875089" sldId="332"/>
            <ac:cxnSpMk id="15" creationId="{168F7CCC-6EC7-4F8C-98AA-C075EFED3018}"/>
          </ac:cxnSpMkLst>
        </pc:cxnChg>
        <pc:cxnChg chg="add mod">
          <ac:chgData name="" userId="993c76cd61c8fb8c" providerId="LiveId" clId="{4FEDCA50-3F11-4988-A6EC-E2085FCFD01B}" dt="2017-11-06T06:45:30.083" v="1568" actId="13822"/>
          <ac:cxnSpMkLst>
            <pc:docMk/>
            <pc:sldMk cId="815875089" sldId="332"/>
            <ac:cxnSpMk id="23" creationId="{CABE96A7-43CB-44ED-B049-145D9FB699B0}"/>
          </ac:cxnSpMkLst>
        </pc:cxnChg>
        <pc:cxnChg chg="add mod">
          <ac:chgData name="" userId="993c76cd61c8fb8c" providerId="LiveId" clId="{4FEDCA50-3F11-4988-A6EC-E2085FCFD01B}" dt="2017-11-06T06:45:38.073" v="1570" actId="13822"/>
          <ac:cxnSpMkLst>
            <pc:docMk/>
            <pc:sldMk cId="815875089" sldId="332"/>
            <ac:cxnSpMk id="28" creationId="{B477E505-7A77-455B-B68A-10135818D187}"/>
          </ac:cxnSpMkLst>
        </pc:cxnChg>
        <pc:cxnChg chg="add mod">
          <ac:chgData name="" userId="993c76cd61c8fb8c" providerId="LiveId" clId="{4FEDCA50-3F11-4988-A6EC-E2085FCFD01B}" dt="2017-11-06T06:45:50.806" v="1573" actId="14100"/>
          <ac:cxnSpMkLst>
            <pc:docMk/>
            <pc:sldMk cId="815875089" sldId="332"/>
            <ac:cxnSpMk id="34" creationId="{08138FF6-1F3E-48A2-86BB-B934280BD36F}"/>
          </ac:cxnSpMkLst>
        </pc:cxnChg>
        <pc:cxnChg chg="add del">
          <ac:chgData name="" userId="993c76cd61c8fb8c" providerId="LiveId" clId="{4FEDCA50-3F11-4988-A6EC-E2085FCFD01B}" dt="2017-11-06T06:45:16.015" v="1566"/>
          <ac:cxnSpMkLst>
            <pc:docMk/>
            <pc:sldMk cId="815875089" sldId="332"/>
            <ac:cxnSpMk id="36" creationId="{C3D1C391-EDE2-41CE-B979-A4E183774AF3}"/>
          </ac:cxnSpMkLst>
        </pc:cxnChg>
        <pc:cxnChg chg="add mod">
          <ac:chgData name="" userId="993c76cd61c8fb8c" providerId="LiveId" clId="{4FEDCA50-3F11-4988-A6EC-E2085FCFD01B}" dt="2017-11-06T06:46:01.825" v="1575" actId="13822"/>
          <ac:cxnSpMkLst>
            <pc:docMk/>
            <pc:sldMk cId="815875089" sldId="332"/>
            <ac:cxnSpMk id="41" creationId="{B7E2EC93-4B41-4562-A1FF-CA2905D9C4D6}"/>
          </ac:cxnSpMkLst>
        </pc:cxnChg>
        <pc:cxnChg chg="del">
          <ac:chgData name="" userId="993c76cd61c8fb8c" providerId="LiveId" clId="{4FEDCA50-3F11-4988-A6EC-E2085FCFD01B}" dt="2017-11-06T06:42:59.828" v="1522" actId="478"/>
          <ac:cxnSpMkLst>
            <pc:docMk/>
            <pc:sldMk cId="815875089" sldId="332"/>
            <ac:cxnSpMk id="44" creationId="{72B8D2A0-070B-4369-AC07-65F8E5C55EBB}"/>
          </ac:cxnSpMkLst>
        </pc:cxnChg>
        <pc:cxnChg chg="add mod">
          <ac:chgData name="" userId="993c76cd61c8fb8c" providerId="LiveId" clId="{4FEDCA50-3F11-4988-A6EC-E2085FCFD01B}" dt="2017-11-06T06:46:31.164" v="1579" actId="13822"/>
          <ac:cxnSpMkLst>
            <pc:docMk/>
            <pc:sldMk cId="815875089" sldId="332"/>
            <ac:cxnSpMk id="45" creationId="{01FB83F3-AC34-408C-B086-5BA768B98BE0}"/>
          </ac:cxnSpMkLst>
        </pc:cxnChg>
        <pc:cxnChg chg="del">
          <ac:chgData name="" userId="993c76cd61c8fb8c" providerId="LiveId" clId="{4FEDCA50-3F11-4988-A6EC-E2085FCFD01B}" dt="2017-11-06T06:42:59.828" v="1522" actId="478"/>
          <ac:cxnSpMkLst>
            <pc:docMk/>
            <pc:sldMk cId="815875089" sldId="332"/>
            <ac:cxnSpMk id="46" creationId="{1960134B-81E8-4553-A455-E9E37B19708B}"/>
          </ac:cxnSpMkLst>
        </pc:cxnChg>
        <pc:cxnChg chg="del">
          <ac:chgData name="" userId="993c76cd61c8fb8c" providerId="LiveId" clId="{4FEDCA50-3F11-4988-A6EC-E2085FCFD01B}" dt="2017-11-06T06:42:59.828" v="1522" actId="478"/>
          <ac:cxnSpMkLst>
            <pc:docMk/>
            <pc:sldMk cId="815875089" sldId="332"/>
            <ac:cxnSpMk id="48" creationId="{296A0B8E-EEAC-4CE5-A5CF-941F2121D373}"/>
          </ac:cxnSpMkLst>
        </pc:cxnChg>
        <pc:cxnChg chg="add mod">
          <ac:chgData name="" userId="993c76cd61c8fb8c" providerId="LiveId" clId="{4FEDCA50-3F11-4988-A6EC-E2085FCFD01B}" dt="2017-11-06T06:46:31.164" v="1579" actId="13822"/>
          <ac:cxnSpMkLst>
            <pc:docMk/>
            <pc:sldMk cId="815875089" sldId="332"/>
            <ac:cxnSpMk id="49" creationId="{DB79C585-1462-4CED-AF14-44B9C2E56F92}"/>
          </ac:cxnSpMkLst>
        </pc:cxnChg>
        <pc:cxnChg chg="add mod">
          <ac:chgData name="" userId="993c76cd61c8fb8c" providerId="LiveId" clId="{4FEDCA50-3F11-4988-A6EC-E2085FCFD01B}" dt="2017-11-06T06:46:31.164" v="1579" actId="13822"/>
          <ac:cxnSpMkLst>
            <pc:docMk/>
            <pc:sldMk cId="815875089" sldId="332"/>
            <ac:cxnSpMk id="51" creationId="{6150BFA3-A585-4018-973F-7E04030876FE}"/>
          </ac:cxnSpMkLst>
        </pc:cxnChg>
      </pc:sldChg>
      <pc:sldChg chg="add del">
        <pc:chgData name="" userId="993c76cd61c8fb8c" providerId="LiveId" clId="{4FEDCA50-3F11-4988-A6EC-E2085FCFD01B}" dt="2017-11-06T03:30:47.776" v="791" actId="2696"/>
        <pc:sldMkLst>
          <pc:docMk/>
          <pc:sldMk cId="2366450969" sldId="332"/>
        </pc:sldMkLst>
      </pc:sldChg>
      <pc:sldChg chg="addSp delSp modSp add">
        <pc:chgData name="" userId="993c76cd61c8fb8c" providerId="LiveId" clId="{4FEDCA50-3F11-4988-A6EC-E2085FCFD01B}" dt="2017-11-06T07:14:18.576" v="1955" actId="1038"/>
        <pc:sldMkLst>
          <pc:docMk/>
          <pc:sldMk cId="3098978119" sldId="333"/>
        </pc:sldMkLst>
        <pc:spChg chg="mod">
          <ac:chgData name="" userId="993c76cd61c8fb8c" providerId="LiveId" clId="{4FEDCA50-3F11-4988-A6EC-E2085FCFD01B}" dt="2017-11-06T06:55:48.386" v="1619"/>
          <ac:spMkLst>
            <pc:docMk/>
            <pc:sldMk cId="3098978119" sldId="333"/>
            <ac:spMk id="2" creationId="{9A3CDB70-A813-4D14-A291-5AB0273D51B2}"/>
          </ac:spMkLst>
        </pc:spChg>
        <pc:spChg chg="del">
          <ac:chgData name="" userId="993c76cd61c8fb8c" providerId="LiveId" clId="{4FEDCA50-3F11-4988-A6EC-E2085FCFD01B}" dt="2017-11-06T06:59:30.221" v="1631" actId="478"/>
          <ac:spMkLst>
            <pc:docMk/>
            <pc:sldMk cId="3098978119" sldId="333"/>
            <ac:spMk id="3" creationId="{8C1D3DF1-16ED-4320-9256-54424020138C}"/>
          </ac:spMkLst>
        </pc:spChg>
        <pc:spChg chg="add del">
          <ac:chgData name="" userId="993c76cd61c8fb8c" providerId="LiveId" clId="{4FEDCA50-3F11-4988-A6EC-E2085FCFD01B}" dt="2017-11-06T06:59:36.353" v="1633"/>
          <ac:spMkLst>
            <pc:docMk/>
            <pc:sldMk cId="3098978119" sldId="333"/>
            <ac:spMk id="12" creationId="{A4FE51CF-9C65-4435-8700-BB4CD96EF25E}"/>
          </ac:spMkLst>
        </pc:spChg>
        <pc:spChg chg="add del">
          <ac:chgData name="" userId="993c76cd61c8fb8c" providerId="LiveId" clId="{4FEDCA50-3F11-4988-A6EC-E2085FCFD01B}" dt="2017-11-06T06:59:36.353" v="1633"/>
          <ac:spMkLst>
            <pc:docMk/>
            <pc:sldMk cId="3098978119" sldId="333"/>
            <ac:spMk id="13" creationId="{DC969CEE-0F22-4AB9-ABED-E0F3A373210A}"/>
          </ac:spMkLst>
        </pc:spChg>
        <pc:spChg chg="add del">
          <ac:chgData name="" userId="993c76cd61c8fb8c" providerId="LiveId" clId="{4FEDCA50-3F11-4988-A6EC-E2085FCFD01B}" dt="2017-11-06T06:59:36.353" v="1633"/>
          <ac:spMkLst>
            <pc:docMk/>
            <pc:sldMk cId="3098978119" sldId="333"/>
            <ac:spMk id="14" creationId="{783CEC36-1D32-4759-BBEB-384666742374}"/>
          </ac:spMkLst>
        </pc:spChg>
        <pc:spChg chg="add del">
          <ac:chgData name="" userId="993c76cd61c8fb8c" providerId="LiveId" clId="{4FEDCA50-3F11-4988-A6EC-E2085FCFD01B}" dt="2017-11-06T06:59:36.353" v="1633"/>
          <ac:spMkLst>
            <pc:docMk/>
            <pc:sldMk cId="3098978119" sldId="333"/>
            <ac:spMk id="15" creationId="{851ED08D-4C83-4829-A8AE-2F0FB849DEFC}"/>
          </ac:spMkLst>
        </pc:spChg>
        <pc:spChg chg="add del">
          <ac:chgData name="" userId="993c76cd61c8fb8c" providerId="LiveId" clId="{4FEDCA50-3F11-4988-A6EC-E2085FCFD01B}" dt="2017-11-06T06:59:36.353" v="1633"/>
          <ac:spMkLst>
            <pc:docMk/>
            <pc:sldMk cId="3098978119" sldId="333"/>
            <ac:spMk id="16" creationId="{D898245A-69CB-4BB1-B4F1-E3AD1A635FBD}"/>
          </ac:spMkLst>
        </pc:spChg>
        <pc:spChg chg="add del">
          <ac:chgData name="" userId="993c76cd61c8fb8c" providerId="LiveId" clId="{4FEDCA50-3F11-4988-A6EC-E2085FCFD01B}" dt="2017-11-06T06:59:36.353" v="1633"/>
          <ac:spMkLst>
            <pc:docMk/>
            <pc:sldMk cId="3098978119" sldId="333"/>
            <ac:spMk id="17" creationId="{49AAC704-0B5B-4E5F-9427-9C79DF5BBAAD}"/>
          </ac:spMkLst>
        </pc:spChg>
        <pc:spChg chg="add del">
          <ac:chgData name="" userId="993c76cd61c8fb8c" providerId="LiveId" clId="{4FEDCA50-3F11-4988-A6EC-E2085FCFD01B}" dt="2017-11-06T06:59:36.353" v="1633"/>
          <ac:spMkLst>
            <pc:docMk/>
            <pc:sldMk cId="3098978119" sldId="333"/>
            <ac:spMk id="18" creationId="{13D6C924-5E1E-4490-83BC-5CD2E2690E70}"/>
          </ac:spMkLst>
        </pc:spChg>
        <pc:spChg chg="add del">
          <ac:chgData name="" userId="993c76cd61c8fb8c" providerId="LiveId" clId="{4FEDCA50-3F11-4988-A6EC-E2085FCFD01B}" dt="2017-11-06T06:59:36.353" v="1633"/>
          <ac:spMkLst>
            <pc:docMk/>
            <pc:sldMk cId="3098978119" sldId="333"/>
            <ac:spMk id="19" creationId="{BC0ACBA0-14BB-4E99-A88B-EAAA461F5B09}"/>
          </ac:spMkLst>
        </pc:spChg>
        <pc:spChg chg="add del">
          <ac:chgData name="" userId="993c76cd61c8fb8c" providerId="LiveId" clId="{4FEDCA50-3F11-4988-A6EC-E2085FCFD01B}" dt="2017-11-06T06:59:36.353" v="1633"/>
          <ac:spMkLst>
            <pc:docMk/>
            <pc:sldMk cId="3098978119" sldId="333"/>
            <ac:spMk id="20" creationId="{EA8637B2-72B2-42C1-A453-9B7D88A51285}"/>
          </ac:spMkLst>
        </pc:spChg>
        <pc:spChg chg="add del">
          <ac:chgData name="" userId="993c76cd61c8fb8c" providerId="LiveId" clId="{4FEDCA50-3F11-4988-A6EC-E2085FCFD01B}" dt="2017-11-06T06:59:36.353" v="1633"/>
          <ac:spMkLst>
            <pc:docMk/>
            <pc:sldMk cId="3098978119" sldId="333"/>
            <ac:spMk id="21" creationId="{0762437E-4CFD-4C90-9F28-BBD4CF4C1E33}"/>
          </ac:spMkLst>
        </pc:spChg>
        <pc:spChg chg="add del">
          <ac:chgData name="" userId="993c76cd61c8fb8c" providerId="LiveId" clId="{4FEDCA50-3F11-4988-A6EC-E2085FCFD01B}" dt="2017-11-06T06:59:36.353" v="1633"/>
          <ac:spMkLst>
            <pc:docMk/>
            <pc:sldMk cId="3098978119" sldId="333"/>
            <ac:spMk id="22" creationId="{F80CB77C-425C-4EED-B7C3-1A9B947D28FD}"/>
          </ac:spMkLst>
        </pc:spChg>
        <pc:spChg chg="add del">
          <ac:chgData name="" userId="993c76cd61c8fb8c" providerId="LiveId" clId="{4FEDCA50-3F11-4988-A6EC-E2085FCFD01B}" dt="2017-11-06T06:59:36.353" v="1633"/>
          <ac:spMkLst>
            <pc:docMk/>
            <pc:sldMk cId="3098978119" sldId="333"/>
            <ac:spMk id="23" creationId="{16535B98-2232-4247-8B34-908951A7A674}"/>
          </ac:spMkLst>
        </pc:spChg>
        <pc:spChg chg="add del">
          <ac:chgData name="" userId="993c76cd61c8fb8c" providerId="LiveId" clId="{4FEDCA50-3F11-4988-A6EC-E2085FCFD01B}" dt="2017-11-06T06:59:36.353" v="1633"/>
          <ac:spMkLst>
            <pc:docMk/>
            <pc:sldMk cId="3098978119" sldId="333"/>
            <ac:spMk id="24" creationId="{D8701B34-9144-428F-8EBF-F2EC06BB4945}"/>
          </ac:spMkLst>
        </pc:spChg>
        <pc:spChg chg="add del">
          <ac:chgData name="" userId="993c76cd61c8fb8c" providerId="LiveId" clId="{4FEDCA50-3F11-4988-A6EC-E2085FCFD01B}" dt="2017-11-06T06:59:36.353" v="1633"/>
          <ac:spMkLst>
            <pc:docMk/>
            <pc:sldMk cId="3098978119" sldId="333"/>
            <ac:spMk id="25" creationId="{F64FE957-FCF0-461B-AF6A-ADCFF122EDF9}"/>
          </ac:spMkLst>
        </pc:spChg>
        <pc:spChg chg="add del">
          <ac:chgData name="" userId="993c76cd61c8fb8c" providerId="LiveId" clId="{4FEDCA50-3F11-4988-A6EC-E2085FCFD01B}" dt="2017-11-06T06:59:36.353" v="1633"/>
          <ac:spMkLst>
            <pc:docMk/>
            <pc:sldMk cId="3098978119" sldId="333"/>
            <ac:spMk id="28" creationId="{BF77DA2D-9910-44D8-B33D-925ACA32B17E}"/>
          </ac:spMkLst>
        </pc:spChg>
        <pc:spChg chg="add del">
          <ac:chgData name="" userId="993c76cd61c8fb8c" providerId="LiveId" clId="{4FEDCA50-3F11-4988-A6EC-E2085FCFD01B}" dt="2017-11-06T06:59:36.353" v="1633"/>
          <ac:spMkLst>
            <pc:docMk/>
            <pc:sldMk cId="3098978119" sldId="333"/>
            <ac:spMk id="29" creationId="{19BBB989-B0A6-4893-9AB7-07BAA54947EF}"/>
          </ac:spMkLst>
        </pc:spChg>
        <pc:spChg chg="add del mod">
          <ac:chgData name="" userId="993c76cd61c8fb8c" providerId="LiveId" clId="{4FEDCA50-3F11-4988-A6EC-E2085FCFD01B}" dt="2017-11-06T07:01:42.179" v="1686" actId="478"/>
          <ac:spMkLst>
            <pc:docMk/>
            <pc:sldMk cId="3098978119" sldId="333"/>
            <ac:spMk id="37" creationId="{B408FB20-C94E-4B43-917A-1A88B6A30F57}"/>
          </ac:spMkLst>
        </pc:spChg>
        <pc:spChg chg="add del mod">
          <ac:chgData name="" userId="993c76cd61c8fb8c" providerId="LiveId" clId="{4FEDCA50-3F11-4988-A6EC-E2085FCFD01B}" dt="2017-11-06T07:01:44.426" v="1688" actId="478"/>
          <ac:spMkLst>
            <pc:docMk/>
            <pc:sldMk cId="3098978119" sldId="333"/>
            <ac:spMk id="38" creationId="{A17F24D7-2EDE-4E63-A420-0D43BC386267}"/>
          </ac:spMkLst>
        </pc:spChg>
        <pc:spChg chg="add del mod">
          <ac:chgData name="" userId="993c76cd61c8fb8c" providerId="LiveId" clId="{4FEDCA50-3F11-4988-A6EC-E2085FCFD01B}" dt="2017-11-06T07:01:46.694" v="1689" actId="478"/>
          <ac:spMkLst>
            <pc:docMk/>
            <pc:sldMk cId="3098978119" sldId="333"/>
            <ac:spMk id="39" creationId="{9031EF0D-6DA9-44BD-992F-9F31ABD05B34}"/>
          </ac:spMkLst>
        </pc:spChg>
        <pc:spChg chg="add del mod">
          <ac:chgData name="" userId="993c76cd61c8fb8c" providerId="LiveId" clId="{4FEDCA50-3F11-4988-A6EC-E2085FCFD01B}" dt="2017-11-06T07:01:48.305" v="1690" actId="478"/>
          <ac:spMkLst>
            <pc:docMk/>
            <pc:sldMk cId="3098978119" sldId="333"/>
            <ac:spMk id="40" creationId="{1F73B630-BDAF-4652-AD48-DCA7A03674FE}"/>
          </ac:spMkLst>
        </pc:spChg>
        <pc:spChg chg="add del mod">
          <ac:chgData name="" userId="993c76cd61c8fb8c" providerId="LiveId" clId="{4FEDCA50-3F11-4988-A6EC-E2085FCFD01B}" dt="2017-11-06T07:14:18.576" v="1955" actId="1038"/>
          <ac:spMkLst>
            <pc:docMk/>
            <pc:sldMk cId="3098978119" sldId="333"/>
            <ac:spMk id="41" creationId="{0B5A93D6-8D11-4B8D-B4F9-B01A0BF5E254}"/>
          </ac:spMkLst>
        </pc:spChg>
        <pc:spChg chg="add del mod">
          <ac:chgData name="" userId="993c76cd61c8fb8c" providerId="LiveId" clId="{4FEDCA50-3F11-4988-A6EC-E2085FCFD01B}" dt="2017-11-06T07:14:18.576" v="1955" actId="1038"/>
          <ac:spMkLst>
            <pc:docMk/>
            <pc:sldMk cId="3098978119" sldId="333"/>
            <ac:spMk id="42" creationId="{02E69C5D-277D-4023-A2FB-DBDDCAE460F6}"/>
          </ac:spMkLst>
        </pc:spChg>
        <pc:spChg chg="add del mod">
          <ac:chgData name="" userId="993c76cd61c8fb8c" providerId="LiveId" clId="{4FEDCA50-3F11-4988-A6EC-E2085FCFD01B}" dt="2017-11-06T07:14:18.576" v="1955" actId="1038"/>
          <ac:spMkLst>
            <pc:docMk/>
            <pc:sldMk cId="3098978119" sldId="333"/>
            <ac:spMk id="43" creationId="{6E4D0509-6E6D-45F3-BEA7-60A773647F06}"/>
          </ac:spMkLst>
        </pc:spChg>
        <pc:spChg chg="add del mod">
          <ac:chgData name="" userId="993c76cd61c8fb8c" providerId="LiveId" clId="{4FEDCA50-3F11-4988-A6EC-E2085FCFD01B}" dt="2017-11-06T07:14:18.576" v="1955" actId="1038"/>
          <ac:spMkLst>
            <pc:docMk/>
            <pc:sldMk cId="3098978119" sldId="333"/>
            <ac:spMk id="44" creationId="{D3F72A99-650E-4630-88EB-3BC48D51A72E}"/>
          </ac:spMkLst>
        </pc:spChg>
        <pc:spChg chg="add del mod">
          <ac:chgData name="" userId="993c76cd61c8fb8c" providerId="LiveId" clId="{4FEDCA50-3F11-4988-A6EC-E2085FCFD01B}" dt="2017-11-06T07:14:18.576" v="1955" actId="1038"/>
          <ac:spMkLst>
            <pc:docMk/>
            <pc:sldMk cId="3098978119" sldId="333"/>
            <ac:spMk id="45" creationId="{A5C5B9C1-4B61-4C26-982B-5FDE263E6160}"/>
          </ac:spMkLst>
        </pc:spChg>
        <pc:spChg chg="add del mod">
          <ac:chgData name="" userId="993c76cd61c8fb8c" providerId="LiveId" clId="{4FEDCA50-3F11-4988-A6EC-E2085FCFD01B}" dt="2017-11-06T07:14:18.576" v="1955" actId="1038"/>
          <ac:spMkLst>
            <pc:docMk/>
            <pc:sldMk cId="3098978119" sldId="333"/>
            <ac:spMk id="46" creationId="{20460B23-AA15-4E5F-8554-7A7BDF7EBEC7}"/>
          </ac:spMkLst>
        </pc:spChg>
        <pc:spChg chg="add del mod">
          <ac:chgData name="" userId="993c76cd61c8fb8c" providerId="LiveId" clId="{4FEDCA50-3F11-4988-A6EC-E2085FCFD01B}" dt="2017-11-06T07:14:18.576" v="1955" actId="1038"/>
          <ac:spMkLst>
            <pc:docMk/>
            <pc:sldMk cId="3098978119" sldId="333"/>
            <ac:spMk id="47" creationId="{21A5A2D0-BD22-4E66-AA96-9AF1B0E532C8}"/>
          </ac:spMkLst>
        </pc:spChg>
        <pc:spChg chg="add del mod">
          <ac:chgData name="" userId="993c76cd61c8fb8c" providerId="LiveId" clId="{4FEDCA50-3F11-4988-A6EC-E2085FCFD01B}" dt="2017-11-06T07:14:18.576" v="1955" actId="1038"/>
          <ac:spMkLst>
            <pc:docMk/>
            <pc:sldMk cId="3098978119" sldId="333"/>
            <ac:spMk id="48" creationId="{FD112C0D-15BD-424B-8372-177498E48538}"/>
          </ac:spMkLst>
        </pc:spChg>
        <pc:spChg chg="add del mod">
          <ac:chgData name="" userId="993c76cd61c8fb8c" providerId="LiveId" clId="{4FEDCA50-3F11-4988-A6EC-E2085FCFD01B}" dt="2017-11-06T07:14:18.576" v="1955" actId="1038"/>
          <ac:spMkLst>
            <pc:docMk/>
            <pc:sldMk cId="3098978119" sldId="333"/>
            <ac:spMk id="49" creationId="{58DD000E-59CB-4102-93AC-8511459A36E3}"/>
          </ac:spMkLst>
        </pc:spChg>
        <pc:spChg chg="add del mod">
          <ac:chgData name="" userId="993c76cd61c8fb8c" providerId="LiveId" clId="{4FEDCA50-3F11-4988-A6EC-E2085FCFD01B}" dt="2017-11-06T07:14:18.576" v="1955" actId="1038"/>
          <ac:spMkLst>
            <pc:docMk/>
            <pc:sldMk cId="3098978119" sldId="333"/>
            <ac:spMk id="50" creationId="{752F1707-DA9E-459E-9E44-08AD31AD8EFA}"/>
          </ac:spMkLst>
        </pc:spChg>
        <pc:spChg chg="add del mod">
          <ac:chgData name="" userId="993c76cd61c8fb8c" providerId="LiveId" clId="{4FEDCA50-3F11-4988-A6EC-E2085FCFD01B}" dt="2017-11-06T07:14:18.576" v="1955" actId="1038"/>
          <ac:spMkLst>
            <pc:docMk/>
            <pc:sldMk cId="3098978119" sldId="333"/>
            <ac:spMk id="53" creationId="{987C451A-745D-423F-B051-668A13376906}"/>
          </ac:spMkLst>
        </pc:spChg>
        <pc:spChg chg="add del mod">
          <ac:chgData name="" userId="993c76cd61c8fb8c" providerId="LiveId" clId="{4FEDCA50-3F11-4988-A6EC-E2085FCFD01B}" dt="2017-11-06T07:14:18.576" v="1955" actId="1038"/>
          <ac:spMkLst>
            <pc:docMk/>
            <pc:sldMk cId="3098978119" sldId="333"/>
            <ac:spMk id="54" creationId="{B8781DDF-59FC-48BA-8B60-76CFCD18F338}"/>
          </ac:spMkLst>
        </pc:spChg>
        <pc:picChg chg="add del">
          <ac:chgData name="" userId="993c76cd61c8fb8c" providerId="LiveId" clId="{4FEDCA50-3F11-4988-A6EC-E2085FCFD01B}" dt="2017-11-06T06:59:39.373" v="1635"/>
          <ac:picMkLst>
            <pc:docMk/>
            <pc:sldMk cId="3098978119" sldId="333"/>
            <ac:picMk id="30" creationId="{3966B171-C6FD-4A95-9269-32E1548EC4B1}"/>
          </ac:picMkLst>
        </pc:picChg>
        <pc:picChg chg="add mod">
          <ac:chgData name="" userId="993c76cd61c8fb8c" providerId="LiveId" clId="{4FEDCA50-3F11-4988-A6EC-E2085FCFD01B}" dt="2017-11-06T07:14:18.576" v="1955" actId="1038"/>
          <ac:picMkLst>
            <pc:docMk/>
            <pc:sldMk cId="3098978119" sldId="333"/>
            <ac:picMk id="55" creationId="{863515C9-692B-418D-ADAA-C08CCAE75711}"/>
          </ac:picMkLst>
        </pc:picChg>
        <pc:picChg chg="add del">
          <ac:chgData name="" userId="993c76cd61c8fb8c" providerId="LiveId" clId="{4FEDCA50-3F11-4988-A6EC-E2085FCFD01B}" dt="2017-11-06T07:03:04.144" v="1774"/>
          <ac:picMkLst>
            <pc:docMk/>
            <pc:sldMk cId="3098978119" sldId="333"/>
            <ac:picMk id="58" creationId="{5470132A-9914-445C-BABA-D8DC51F77260}"/>
          </ac:picMkLst>
        </pc:picChg>
        <pc:picChg chg="add mod">
          <ac:chgData name="" userId="993c76cd61c8fb8c" providerId="LiveId" clId="{4FEDCA50-3F11-4988-A6EC-E2085FCFD01B}" dt="2017-11-06T07:14:18.576" v="1955" actId="1038"/>
          <ac:picMkLst>
            <pc:docMk/>
            <pc:sldMk cId="3098978119" sldId="333"/>
            <ac:picMk id="59" creationId="{DD7826F4-C098-400C-B104-EBC674A094F4}"/>
          </ac:picMkLst>
        </pc:picChg>
        <pc:picChg chg="add mod">
          <ac:chgData name="" userId="993c76cd61c8fb8c" providerId="LiveId" clId="{4FEDCA50-3F11-4988-A6EC-E2085FCFD01B}" dt="2017-11-06T07:14:18.576" v="1955" actId="1038"/>
          <ac:picMkLst>
            <pc:docMk/>
            <pc:sldMk cId="3098978119" sldId="333"/>
            <ac:picMk id="60" creationId="{FA4EA12E-1B47-4CB1-97B8-872AD4C7CE53}"/>
          </ac:picMkLst>
        </pc:picChg>
        <pc:picChg chg="add mod">
          <ac:chgData name="" userId="993c76cd61c8fb8c" providerId="LiveId" clId="{4FEDCA50-3F11-4988-A6EC-E2085FCFD01B}" dt="2017-11-06T07:14:18.576" v="1955" actId="1038"/>
          <ac:picMkLst>
            <pc:docMk/>
            <pc:sldMk cId="3098978119" sldId="333"/>
            <ac:picMk id="61" creationId="{813C8122-CB69-462B-9736-80A1511F457C}"/>
          </ac:picMkLst>
        </pc:picChg>
        <pc:cxnChg chg="add del">
          <ac:chgData name="" userId="993c76cd61c8fb8c" providerId="LiveId" clId="{4FEDCA50-3F11-4988-A6EC-E2085FCFD01B}" dt="2017-11-06T06:59:36.353" v="1633"/>
          <ac:cxnSpMkLst>
            <pc:docMk/>
            <pc:sldMk cId="3098978119" sldId="333"/>
            <ac:cxnSpMk id="6" creationId="{E95F8EA4-B566-470A-938D-5D0D9746BBCD}"/>
          </ac:cxnSpMkLst>
        </pc:cxnChg>
        <pc:cxnChg chg="add del">
          <ac:chgData name="" userId="993c76cd61c8fb8c" providerId="LiveId" clId="{4FEDCA50-3F11-4988-A6EC-E2085FCFD01B}" dt="2017-11-06T06:59:36.353" v="1633"/>
          <ac:cxnSpMkLst>
            <pc:docMk/>
            <pc:sldMk cId="3098978119" sldId="333"/>
            <ac:cxnSpMk id="7" creationId="{E82D0283-15EF-465A-BE6C-0C5483573483}"/>
          </ac:cxnSpMkLst>
        </pc:cxnChg>
        <pc:cxnChg chg="add del">
          <ac:chgData name="" userId="993c76cd61c8fb8c" providerId="LiveId" clId="{4FEDCA50-3F11-4988-A6EC-E2085FCFD01B}" dt="2017-11-06T06:59:36.353" v="1633"/>
          <ac:cxnSpMkLst>
            <pc:docMk/>
            <pc:sldMk cId="3098978119" sldId="333"/>
            <ac:cxnSpMk id="8" creationId="{2D8A65D7-E150-4B13-90BB-FEB016150A95}"/>
          </ac:cxnSpMkLst>
        </pc:cxnChg>
        <pc:cxnChg chg="add del">
          <ac:chgData name="" userId="993c76cd61c8fb8c" providerId="LiveId" clId="{4FEDCA50-3F11-4988-A6EC-E2085FCFD01B}" dt="2017-11-06T06:59:36.353" v="1633"/>
          <ac:cxnSpMkLst>
            <pc:docMk/>
            <pc:sldMk cId="3098978119" sldId="333"/>
            <ac:cxnSpMk id="9" creationId="{FA182049-5D6C-4266-863A-B8EE7A4FC7C3}"/>
          </ac:cxnSpMkLst>
        </pc:cxnChg>
        <pc:cxnChg chg="add del">
          <ac:chgData name="" userId="993c76cd61c8fb8c" providerId="LiveId" clId="{4FEDCA50-3F11-4988-A6EC-E2085FCFD01B}" dt="2017-11-06T06:59:36.353" v="1633"/>
          <ac:cxnSpMkLst>
            <pc:docMk/>
            <pc:sldMk cId="3098978119" sldId="333"/>
            <ac:cxnSpMk id="10" creationId="{E9A192C6-86EF-4675-9109-EE11BD3FBB26}"/>
          </ac:cxnSpMkLst>
        </pc:cxnChg>
        <pc:cxnChg chg="add del">
          <ac:chgData name="" userId="993c76cd61c8fb8c" providerId="LiveId" clId="{4FEDCA50-3F11-4988-A6EC-E2085FCFD01B}" dt="2017-11-06T06:59:36.353" v="1633"/>
          <ac:cxnSpMkLst>
            <pc:docMk/>
            <pc:sldMk cId="3098978119" sldId="333"/>
            <ac:cxnSpMk id="11" creationId="{F8832E75-69F8-4D2B-8979-A508058A3636}"/>
          </ac:cxnSpMkLst>
        </pc:cxnChg>
        <pc:cxnChg chg="add del">
          <ac:chgData name="" userId="993c76cd61c8fb8c" providerId="LiveId" clId="{4FEDCA50-3F11-4988-A6EC-E2085FCFD01B}" dt="2017-11-06T06:59:36.353" v="1633"/>
          <ac:cxnSpMkLst>
            <pc:docMk/>
            <pc:sldMk cId="3098978119" sldId="333"/>
            <ac:cxnSpMk id="26" creationId="{A73CD364-F94C-40A9-890A-F65D05EE62BA}"/>
          </ac:cxnSpMkLst>
        </pc:cxnChg>
        <pc:cxnChg chg="add del">
          <ac:chgData name="" userId="993c76cd61c8fb8c" providerId="LiveId" clId="{4FEDCA50-3F11-4988-A6EC-E2085FCFD01B}" dt="2017-11-06T06:59:36.353" v="1633"/>
          <ac:cxnSpMkLst>
            <pc:docMk/>
            <pc:sldMk cId="3098978119" sldId="333"/>
            <ac:cxnSpMk id="27" creationId="{9F77AB45-B0CE-456F-8496-1554C6FEC98B}"/>
          </ac:cxnSpMkLst>
        </pc:cxnChg>
        <pc:cxnChg chg="add del mod">
          <ac:chgData name="" userId="993c76cd61c8fb8c" providerId="LiveId" clId="{4FEDCA50-3F11-4988-A6EC-E2085FCFD01B}" dt="2017-11-06T07:14:18.576" v="1955" actId="1038"/>
          <ac:cxnSpMkLst>
            <pc:docMk/>
            <pc:sldMk cId="3098978119" sldId="333"/>
            <ac:cxnSpMk id="31" creationId="{EA730958-2BED-4B19-BAFA-BFF2AF13134B}"/>
          </ac:cxnSpMkLst>
        </pc:cxnChg>
        <pc:cxnChg chg="add del mod">
          <ac:chgData name="" userId="993c76cd61c8fb8c" providerId="LiveId" clId="{4FEDCA50-3F11-4988-A6EC-E2085FCFD01B}" dt="2017-11-06T07:14:18.576" v="1955" actId="1038"/>
          <ac:cxnSpMkLst>
            <pc:docMk/>
            <pc:sldMk cId="3098978119" sldId="333"/>
            <ac:cxnSpMk id="32" creationId="{1674DED4-0FE5-480A-807B-F08F0FCF0DFC}"/>
          </ac:cxnSpMkLst>
        </pc:cxnChg>
        <pc:cxnChg chg="add del mod">
          <ac:chgData name="" userId="993c76cd61c8fb8c" providerId="LiveId" clId="{4FEDCA50-3F11-4988-A6EC-E2085FCFD01B}" dt="2017-11-06T07:14:18.576" v="1955" actId="1038"/>
          <ac:cxnSpMkLst>
            <pc:docMk/>
            <pc:sldMk cId="3098978119" sldId="333"/>
            <ac:cxnSpMk id="33" creationId="{B0950765-01DB-42F7-96C7-5A2E9E379981}"/>
          </ac:cxnSpMkLst>
        </pc:cxnChg>
        <pc:cxnChg chg="add del mod">
          <ac:chgData name="" userId="993c76cd61c8fb8c" providerId="LiveId" clId="{4FEDCA50-3F11-4988-A6EC-E2085FCFD01B}" dt="2017-11-06T07:14:18.576" v="1955" actId="1038"/>
          <ac:cxnSpMkLst>
            <pc:docMk/>
            <pc:sldMk cId="3098978119" sldId="333"/>
            <ac:cxnSpMk id="34" creationId="{C3B7D57F-9A40-4605-B057-4FE783FF8B5E}"/>
          </ac:cxnSpMkLst>
        </pc:cxnChg>
        <pc:cxnChg chg="add del mod">
          <ac:chgData name="" userId="993c76cd61c8fb8c" providerId="LiveId" clId="{4FEDCA50-3F11-4988-A6EC-E2085FCFD01B}" dt="2017-11-06T07:14:18.576" v="1955" actId="1038"/>
          <ac:cxnSpMkLst>
            <pc:docMk/>
            <pc:sldMk cId="3098978119" sldId="333"/>
            <ac:cxnSpMk id="35" creationId="{3D0C245B-94F2-4CDD-805E-215FC7CDA338}"/>
          </ac:cxnSpMkLst>
        </pc:cxnChg>
        <pc:cxnChg chg="add del mod">
          <ac:chgData name="" userId="993c76cd61c8fb8c" providerId="LiveId" clId="{4FEDCA50-3F11-4988-A6EC-E2085FCFD01B}" dt="2017-11-06T07:14:18.576" v="1955" actId="1038"/>
          <ac:cxnSpMkLst>
            <pc:docMk/>
            <pc:sldMk cId="3098978119" sldId="333"/>
            <ac:cxnSpMk id="36" creationId="{6032549B-89C3-4F8B-B4DC-794080EC2D56}"/>
          </ac:cxnSpMkLst>
        </pc:cxnChg>
        <pc:cxnChg chg="add del mod">
          <ac:chgData name="" userId="993c76cd61c8fb8c" providerId="LiveId" clId="{4FEDCA50-3F11-4988-A6EC-E2085FCFD01B}" dt="2017-11-06T07:14:18.576" v="1955" actId="1038"/>
          <ac:cxnSpMkLst>
            <pc:docMk/>
            <pc:sldMk cId="3098978119" sldId="333"/>
            <ac:cxnSpMk id="51" creationId="{4AC51607-5340-485C-865D-36B88FC97482}"/>
          </ac:cxnSpMkLst>
        </pc:cxnChg>
        <pc:cxnChg chg="add del mod">
          <ac:chgData name="" userId="993c76cd61c8fb8c" providerId="LiveId" clId="{4FEDCA50-3F11-4988-A6EC-E2085FCFD01B}" dt="2017-11-06T07:14:18.576" v="1955" actId="1038"/>
          <ac:cxnSpMkLst>
            <pc:docMk/>
            <pc:sldMk cId="3098978119" sldId="333"/>
            <ac:cxnSpMk id="52" creationId="{B6E7427E-4EF1-4BBB-A192-00F77A32F35E}"/>
          </ac:cxnSpMkLst>
        </pc:cxnChg>
      </pc:sldChg>
      <pc:sldChg chg="modSp add del">
        <pc:chgData name="" userId="993c76cd61c8fb8c" providerId="LiveId" clId="{4FEDCA50-3F11-4988-A6EC-E2085FCFD01B}" dt="2017-11-06T07:03:58.063" v="1783" actId="2696"/>
        <pc:sldMkLst>
          <pc:docMk/>
          <pc:sldMk cId="1988115222" sldId="334"/>
        </pc:sldMkLst>
        <pc:spChg chg="mod">
          <ac:chgData name="" userId="993c76cd61c8fb8c" providerId="LiveId" clId="{4FEDCA50-3F11-4988-A6EC-E2085FCFD01B}" dt="2017-11-06T06:56:53.605" v="1630"/>
          <ac:spMkLst>
            <pc:docMk/>
            <pc:sldMk cId="1988115222" sldId="334"/>
            <ac:spMk id="2" creationId="{9A3CDB70-A813-4D14-A291-5AB0273D51B2}"/>
          </ac:spMkLst>
        </pc:spChg>
      </pc:sldChg>
      <pc:sldChg chg="addSp delSp modSp add">
        <pc:chgData name="" userId="993c76cd61c8fb8c" providerId="LiveId" clId="{4FEDCA50-3F11-4988-A6EC-E2085FCFD01B}" dt="2017-11-06T10:16:09.261" v="4708"/>
        <pc:sldMkLst>
          <pc:docMk/>
          <pc:sldMk cId="2458101265" sldId="334"/>
        </pc:sldMkLst>
        <pc:spChg chg="mod">
          <ac:chgData name="" userId="993c76cd61c8fb8c" providerId="LiveId" clId="{4FEDCA50-3F11-4988-A6EC-E2085FCFD01B}" dt="2017-11-06T10:16:09.261" v="4708"/>
          <ac:spMkLst>
            <pc:docMk/>
            <pc:sldMk cId="2458101265" sldId="334"/>
            <ac:spMk id="2" creationId="{7EAA1BDA-86C6-4E09-9D2A-4649B78DE8D6}"/>
          </ac:spMkLst>
        </pc:spChg>
        <pc:spChg chg="del">
          <ac:chgData name="" userId="993c76cd61c8fb8c" providerId="LiveId" clId="{4FEDCA50-3F11-4988-A6EC-E2085FCFD01B}" dt="2017-11-06T07:12:39.680" v="1830" actId="478"/>
          <ac:spMkLst>
            <pc:docMk/>
            <pc:sldMk cId="2458101265" sldId="334"/>
            <ac:spMk id="3" creationId="{FF549227-104E-4F50-A0F9-0A9151320951}"/>
          </ac:spMkLst>
        </pc:spChg>
        <pc:spChg chg="add del">
          <ac:chgData name="" userId="993c76cd61c8fb8c" providerId="LiveId" clId="{4FEDCA50-3F11-4988-A6EC-E2085FCFD01B}" dt="2017-11-06T07:14:22.796" v="1956" actId="478"/>
          <ac:spMkLst>
            <pc:docMk/>
            <pc:sldMk cId="2458101265" sldId="334"/>
            <ac:spMk id="12" creationId="{05CC1CA9-9739-4842-A710-7D0880582CF2}"/>
          </ac:spMkLst>
        </pc:spChg>
        <pc:spChg chg="add del">
          <ac:chgData name="" userId="993c76cd61c8fb8c" providerId="LiveId" clId="{4FEDCA50-3F11-4988-A6EC-E2085FCFD01B}" dt="2017-11-06T07:14:22.796" v="1956" actId="478"/>
          <ac:spMkLst>
            <pc:docMk/>
            <pc:sldMk cId="2458101265" sldId="334"/>
            <ac:spMk id="13" creationId="{4EBBC482-AB3A-4058-BB20-F5D09A399822}"/>
          </ac:spMkLst>
        </pc:spChg>
        <pc:spChg chg="add del">
          <ac:chgData name="" userId="993c76cd61c8fb8c" providerId="LiveId" clId="{4FEDCA50-3F11-4988-A6EC-E2085FCFD01B}" dt="2017-11-06T07:14:22.796" v="1956" actId="478"/>
          <ac:spMkLst>
            <pc:docMk/>
            <pc:sldMk cId="2458101265" sldId="334"/>
            <ac:spMk id="14" creationId="{31F56065-E81F-46F4-91E4-8A1908BC1F9B}"/>
          </ac:spMkLst>
        </pc:spChg>
        <pc:spChg chg="add del">
          <ac:chgData name="" userId="993c76cd61c8fb8c" providerId="LiveId" clId="{4FEDCA50-3F11-4988-A6EC-E2085FCFD01B}" dt="2017-11-06T07:14:22.796" v="1956" actId="478"/>
          <ac:spMkLst>
            <pc:docMk/>
            <pc:sldMk cId="2458101265" sldId="334"/>
            <ac:spMk id="15" creationId="{55A24A48-8D6B-413A-956E-A8F89CA3C927}"/>
          </ac:spMkLst>
        </pc:spChg>
        <pc:spChg chg="add del">
          <ac:chgData name="" userId="993c76cd61c8fb8c" providerId="LiveId" clId="{4FEDCA50-3F11-4988-A6EC-E2085FCFD01B}" dt="2017-11-06T07:14:22.796" v="1956" actId="478"/>
          <ac:spMkLst>
            <pc:docMk/>
            <pc:sldMk cId="2458101265" sldId="334"/>
            <ac:spMk id="16" creationId="{A68875C0-1521-48A5-A841-8A88F27EB238}"/>
          </ac:spMkLst>
        </pc:spChg>
        <pc:spChg chg="add del">
          <ac:chgData name="" userId="993c76cd61c8fb8c" providerId="LiveId" clId="{4FEDCA50-3F11-4988-A6EC-E2085FCFD01B}" dt="2017-11-06T07:14:22.796" v="1956" actId="478"/>
          <ac:spMkLst>
            <pc:docMk/>
            <pc:sldMk cId="2458101265" sldId="334"/>
            <ac:spMk id="17" creationId="{ACFCD65E-8ABE-4DBA-BB5A-C39CDBFC1360}"/>
          </ac:spMkLst>
        </pc:spChg>
        <pc:spChg chg="add del">
          <ac:chgData name="" userId="993c76cd61c8fb8c" providerId="LiveId" clId="{4FEDCA50-3F11-4988-A6EC-E2085FCFD01B}" dt="2017-11-06T07:14:22.796" v="1956" actId="478"/>
          <ac:spMkLst>
            <pc:docMk/>
            <pc:sldMk cId="2458101265" sldId="334"/>
            <ac:spMk id="18" creationId="{590049FF-14F4-4188-9DF4-37E094BC796B}"/>
          </ac:spMkLst>
        </pc:spChg>
        <pc:spChg chg="add del">
          <ac:chgData name="" userId="993c76cd61c8fb8c" providerId="LiveId" clId="{4FEDCA50-3F11-4988-A6EC-E2085FCFD01B}" dt="2017-11-06T07:14:22.796" v="1956" actId="478"/>
          <ac:spMkLst>
            <pc:docMk/>
            <pc:sldMk cId="2458101265" sldId="334"/>
            <ac:spMk id="19" creationId="{D5D9ED9B-C05C-4204-A06E-F53BE2A738EF}"/>
          </ac:spMkLst>
        </pc:spChg>
        <pc:spChg chg="add del">
          <ac:chgData name="" userId="993c76cd61c8fb8c" providerId="LiveId" clId="{4FEDCA50-3F11-4988-A6EC-E2085FCFD01B}" dt="2017-11-06T07:14:22.796" v="1956" actId="478"/>
          <ac:spMkLst>
            <pc:docMk/>
            <pc:sldMk cId="2458101265" sldId="334"/>
            <ac:spMk id="20" creationId="{D34FEA7C-BCC4-47AC-8304-C509A9EA9060}"/>
          </ac:spMkLst>
        </pc:spChg>
        <pc:spChg chg="add del">
          <ac:chgData name="" userId="993c76cd61c8fb8c" providerId="LiveId" clId="{4FEDCA50-3F11-4988-A6EC-E2085FCFD01B}" dt="2017-11-06T07:14:22.796" v="1956" actId="478"/>
          <ac:spMkLst>
            <pc:docMk/>
            <pc:sldMk cId="2458101265" sldId="334"/>
            <ac:spMk id="21" creationId="{001446DA-B3AC-46C0-9A80-5AE809C52478}"/>
          </ac:spMkLst>
        </pc:spChg>
        <pc:spChg chg="add del">
          <ac:chgData name="" userId="993c76cd61c8fb8c" providerId="LiveId" clId="{4FEDCA50-3F11-4988-A6EC-E2085FCFD01B}" dt="2017-11-06T07:14:22.796" v="1956" actId="478"/>
          <ac:spMkLst>
            <pc:docMk/>
            <pc:sldMk cId="2458101265" sldId="334"/>
            <ac:spMk id="24" creationId="{912DD1D9-5BD9-4675-961B-3070C870B99C}"/>
          </ac:spMkLst>
        </pc:spChg>
        <pc:spChg chg="add del">
          <ac:chgData name="" userId="993c76cd61c8fb8c" providerId="LiveId" clId="{4FEDCA50-3F11-4988-A6EC-E2085FCFD01B}" dt="2017-11-06T07:14:22.796" v="1956" actId="478"/>
          <ac:spMkLst>
            <pc:docMk/>
            <pc:sldMk cId="2458101265" sldId="334"/>
            <ac:spMk id="25" creationId="{920D6EE8-27BA-4909-BEFD-93D623A3A037}"/>
          </ac:spMkLst>
        </pc:spChg>
        <pc:spChg chg="add">
          <ac:chgData name="" userId="993c76cd61c8fb8c" providerId="LiveId" clId="{4FEDCA50-3F11-4988-A6EC-E2085FCFD01B}" dt="2017-11-06T07:14:23.647" v="1957"/>
          <ac:spMkLst>
            <pc:docMk/>
            <pc:sldMk cId="2458101265" sldId="334"/>
            <ac:spMk id="44" creationId="{9805808A-C50F-409E-9DC6-1AF199BE4ABD}"/>
          </ac:spMkLst>
        </pc:spChg>
        <pc:spChg chg="add mod">
          <ac:chgData name="" userId="993c76cd61c8fb8c" providerId="LiveId" clId="{4FEDCA50-3F11-4988-A6EC-E2085FCFD01B}" dt="2017-11-06T07:17:18.283" v="2088" actId="1076"/>
          <ac:spMkLst>
            <pc:docMk/>
            <pc:sldMk cId="2458101265" sldId="334"/>
            <ac:spMk id="45" creationId="{340AF558-4F0B-4CC1-B3F0-E5BD1B0991FE}"/>
          </ac:spMkLst>
        </pc:spChg>
        <pc:spChg chg="add">
          <ac:chgData name="" userId="993c76cd61c8fb8c" providerId="LiveId" clId="{4FEDCA50-3F11-4988-A6EC-E2085FCFD01B}" dt="2017-11-06T07:14:23.647" v="1957"/>
          <ac:spMkLst>
            <pc:docMk/>
            <pc:sldMk cId="2458101265" sldId="334"/>
            <ac:spMk id="46" creationId="{61AA5E7B-7D3D-45AB-A092-DC135F58DDA3}"/>
          </ac:spMkLst>
        </pc:spChg>
        <pc:spChg chg="add del">
          <ac:chgData name="" userId="993c76cd61c8fb8c" providerId="LiveId" clId="{4FEDCA50-3F11-4988-A6EC-E2085FCFD01B}" dt="2017-11-06T07:14:31.028" v="1958" actId="478"/>
          <ac:spMkLst>
            <pc:docMk/>
            <pc:sldMk cId="2458101265" sldId="334"/>
            <ac:spMk id="47" creationId="{D3E8B5E8-DA46-4135-A8F0-A32C7A796597}"/>
          </ac:spMkLst>
        </pc:spChg>
        <pc:spChg chg="add mod">
          <ac:chgData name="" userId="993c76cd61c8fb8c" providerId="LiveId" clId="{4FEDCA50-3F11-4988-A6EC-E2085FCFD01B}" dt="2017-11-06T07:15:01.530" v="1965" actId="1076"/>
          <ac:spMkLst>
            <pc:docMk/>
            <pc:sldMk cId="2458101265" sldId="334"/>
            <ac:spMk id="48" creationId="{4C9B5AD9-6984-4FA3-A502-A46F932D0602}"/>
          </ac:spMkLst>
        </pc:spChg>
        <pc:spChg chg="add mod">
          <ac:chgData name="" userId="993c76cd61c8fb8c" providerId="LiveId" clId="{4FEDCA50-3F11-4988-A6EC-E2085FCFD01B}" dt="2017-11-06T07:16:40.581" v="2080" actId="1038"/>
          <ac:spMkLst>
            <pc:docMk/>
            <pc:sldMk cId="2458101265" sldId="334"/>
            <ac:spMk id="49" creationId="{1137E1BC-A98B-4850-9366-6DEEA1263B90}"/>
          </ac:spMkLst>
        </pc:spChg>
        <pc:spChg chg="add">
          <ac:chgData name="" userId="993c76cd61c8fb8c" providerId="LiveId" clId="{4FEDCA50-3F11-4988-A6EC-E2085FCFD01B}" dt="2017-11-06T07:14:23.647" v="1957"/>
          <ac:spMkLst>
            <pc:docMk/>
            <pc:sldMk cId="2458101265" sldId="334"/>
            <ac:spMk id="50" creationId="{A81A3CA6-3FF1-492E-A5A4-9BED8D6C31B1}"/>
          </ac:spMkLst>
        </pc:spChg>
        <pc:spChg chg="add">
          <ac:chgData name="" userId="993c76cd61c8fb8c" providerId="LiveId" clId="{4FEDCA50-3F11-4988-A6EC-E2085FCFD01B}" dt="2017-11-06T07:14:23.647" v="1957"/>
          <ac:spMkLst>
            <pc:docMk/>
            <pc:sldMk cId="2458101265" sldId="334"/>
            <ac:spMk id="51" creationId="{4B3770AD-EF52-4574-A8B0-A215AF5601D1}"/>
          </ac:spMkLst>
        </pc:spChg>
        <pc:spChg chg="add mod">
          <ac:chgData name="" userId="993c76cd61c8fb8c" providerId="LiveId" clId="{4FEDCA50-3F11-4988-A6EC-E2085FCFD01B}" dt="2017-11-06T07:16:34.956" v="2054" actId="1038"/>
          <ac:spMkLst>
            <pc:docMk/>
            <pc:sldMk cId="2458101265" sldId="334"/>
            <ac:spMk id="52" creationId="{F2FFC2CC-A347-4645-AE19-8ED4109706CA}"/>
          </ac:spMkLst>
        </pc:spChg>
        <pc:spChg chg="add">
          <ac:chgData name="" userId="993c76cd61c8fb8c" providerId="LiveId" clId="{4FEDCA50-3F11-4988-A6EC-E2085FCFD01B}" dt="2017-11-06T07:14:23.647" v="1957"/>
          <ac:spMkLst>
            <pc:docMk/>
            <pc:sldMk cId="2458101265" sldId="334"/>
            <ac:spMk id="53" creationId="{C9935B65-0D62-4178-8C39-430E4CBB7618}"/>
          </ac:spMkLst>
        </pc:spChg>
        <pc:spChg chg="add">
          <ac:chgData name="" userId="993c76cd61c8fb8c" providerId="LiveId" clId="{4FEDCA50-3F11-4988-A6EC-E2085FCFD01B}" dt="2017-11-06T07:14:23.647" v="1957"/>
          <ac:spMkLst>
            <pc:docMk/>
            <pc:sldMk cId="2458101265" sldId="334"/>
            <ac:spMk id="56" creationId="{E073703B-2C8E-4634-9C65-170146AEA2DE}"/>
          </ac:spMkLst>
        </pc:spChg>
        <pc:spChg chg="add mod">
          <ac:chgData name="" userId="993c76cd61c8fb8c" providerId="LiveId" clId="{4FEDCA50-3F11-4988-A6EC-E2085FCFD01B}" dt="2017-11-06T07:16:28.975" v="2034" actId="1038"/>
          <ac:spMkLst>
            <pc:docMk/>
            <pc:sldMk cId="2458101265" sldId="334"/>
            <ac:spMk id="57" creationId="{234B5D5D-44D1-4A5F-88AF-7C3221069688}"/>
          </ac:spMkLst>
        </pc:spChg>
        <pc:spChg chg="add mod">
          <ac:chgData name="" userId="993c76cd61c8fb8c" providerId="LiveId" clId="{4FEDCA50-3F11-4988-A6EC-E2085FCFD01B}" dt="2017-11-06T07:14:58.314" v="1964" actId="1076"/>
          <ac:spMkLst>
            <pc:docMk/>
            <pc:sldMk cId="2458101265" sldId="334"/>
            <ac:spMk id="66" creationId="{43E2C04D-B148-4813-B037-3D789563260A}"/>
          </ac:spMkLst>
        </pc:spChg>
        <pc:spChg chg="add mod">
          <ac:chgData name="" userId="993c76cd61c8fb8c" providerId="LiveId" clId="{4FEDCA50-3F11-4988-A6EC-E2085FCFD01B}" dt="2017-11-06T07:19:17.069" v="2099" actId="400"/>
          <ac:spMkLst>
            <pc:docMk/>
            <pc:sldMk cId="2458101265" sldId="334"/>
            <ac:spMk id="68" creationId="{3C297625-925D-4024-9E9D-639A88195688}"/>
          </ac:spMkLst>
        </pc:spChg>
        <pc:spChg chg="add mod">
          <ac:chgData name="" userId="993c76cd61c8fb8c" providerId="LiveId" clId="{4FEDCA50-3F11-4988-A6EC-E2085FCFD01B}" dt="2017-11-06T07:15:29.441" v="2011" actId="1035"/>
          <ac:spMkLst>
            <pc:docMk/>
            <pc:sldMk cId="2458101265" sldId="334"/>
            <ac:spMk id="69" creationId="{D05F2EBE-5E4D-4175-9196-ED76EDB268AD}"/>
          </ac:spMkLst>
        </pc:spChg>
        <pc:spChg chg="add mod">
          <ac:chgData name="" userId="993c76cd61c8fb8c" providerId="LiveId" clId="{4FEDCA50-3F11-4988-A6EC-E2085FCFD01B}" dt="2017-11-06T07:16:12.810" v="2015" actId="14100"/>
          <ac:spMkLst>
            <pc:docMk/>
            <pc:sldMk cId="2458101265" sldId="334"/>
            <ac:spMk id="70" creationId="{C009E5BC-ADA4-4D09-B05E-A9F79EFD0763}"/>
          </ac:spMkLst>
        </pc:spChg>
        <pc:spChg chg="add mod">
          <ac:chgData name="" userId="993c76cd61c8fb8c" providerId="LiveId" clId="{4FEDCA50-3F11-4988-A6EC-E2085FCFD01B}" dt="2017-11-06T07:19:10.245" v="2098" actId="400"/>
          <ac:spMkLst>
            <pc:docMk/>
            <pc:sldMk cId="2458101265" sldId="334"/>
            <ac:spMk id="75" creationId="{FAD079E5-07C8-4007-82A9-45E92D169B81}"/>
          </ac:spMkLst>
        </pc:spChg>
        <pc:spChg chg="add mod">
          <ac:chgData name="" userId="993c76cd61c8fb8c" providerId="LiveId" clId="{4FEDCA50-3F11-4988-A6EC-E2085FCFD01B}" dt="2017-11-06T07:17:11.610" v="2087" actId="1076"/>
          <ac:spMkLst>
            <pc:docMk/>
            <pc:sldMk cId="2458101265" sldId="334"/>
            <ac:spMk id="76" creationId="{B4DE7C1D-76DB-41F9-BF16-98634DDED114}"/>
          </ac:spMkLst>
        </pc:spChg>
        <pc:spChg chg="add del mod">
          <ac:chgData name="" userId="993c76cd61c8fb8c" providerId="LiveId" clId="{4FEDCA50-3F11-4988-A6EC-E2085FCFD01B}" dt="2017-11-06T07:17:53.396" v="2090" actId="11529"/>
          <ac:spMkLst>
            <pc:docMk/>
            <pc:sldMk cId="2458101265" sldId="334"/>
            <ac:spMk id="77" creationId="{5A77419E-AE4A-4FF2-B9C2-09BFA4CFA0CB}"/>
          </ac:spMkLst>
        </pc:spChg>
        <pc:spChg chg="add mod">
          <ac:chgData name="" userId="993c76cd61c8fb8c" providerId="LiveId" clId="{4FEDCA50-3F11-4988-A6EC-E2085FCFD01B}" dt="2017-11-06T07:18:55.677" v="2097" actId="692"/>
          <ac:spMkLst>
            <pc:docMk/>
            <pc:sldMk cId="2458101265" sldId="334"/>
            <ac:spMk id="78" creationId="{CD006CB9-CC4C-43B8-B077-3592694C8D20}"/>
          </ac:spMkLst>
        </pc:spChg>
        <pc:spChg chg="add mod">
          <ac:chgData name="" userId="993c76cd61c8fb8c" providerId="LiveId" clId="{4FEDCA50-3F11-4988-A6EC-E2085FCFD01B}" dt="2017-11-06T07:21:30" v="2323"/>
          <ac:spMkLst>
            <pc:docMk/>
            <pc:sldMk cId="2458101265" sldId="334"/>
            <ac:spMk id="79" creationId="{E75027BF-EB42-484A-BA35-BFFB42AA7E93}"/>
          </ac:spMkLst>
        </pc:spChg>
        <pc:spChg chg="add del mod">
          <ac:chgData name="" userId="993c76cd61c8fb8c" providerId="LiveId" clId="{4FEDCA50-3F11-4988-A6EC-E2085FCFD01B}" dt="2017-11-06T07:24:26.648" v="2508" actId="478"/>
          <ac:spMkLst>
            <pc:docMk/>
            <pc:sldMk cId="2458101265" sldId="334"/>
            <ac:spMk id="80" creationId="{FA372EFF-5113-4B1F-8BD9-6A118621C21C}"/>
          </ac:spMkLst>
        </pc:spChg>
        <pc:picChg chg="add del">
          <ac:chgData name="" userId="993c76cd61c8fb8c" providerId="LiveId" clId="{4FEDCA50-3F11-4988-A6EC-E2085FCFD01B}" dt="2017-11-06T07:14:22.796" v="1956" actId="478"/>
          <ac:picMkLst>
            <pc:docMk/>
            <pc:sldMk cId="2458101265" sldId="334"/>
            <ac:picMk id="26" creationId="{2B4A7637-7783-4935-A06A-807B44AC27A9}"/>
          </ac:picMkLst>
        </pc:picChg>
        <pc:picChg chg="add del">
          <ac:chgData name="" userId="993c76cd61c8fb8c" providerId="LiveId" clId="{4FEDCA50-3F11-4988-A6EC-E2085FCFD01B}" dt="2017-11-06T07:14:22.796" v="1956" actId="478"/>
          <ac:picMkLst>
            <pc:docMk/>
            <pc:sldMk cId="2458101265" sldId="334"/>
            <ac:picMk id="27" creationId="{0DE01503-E2BD-4E09-A059-C15A28CB1072}"/>
          </ac:picMkLst>
        </pc:picChg>
        <pc:picChg chg="add del">
          <ac:chgData name="" userId="993c76cd61c8fb8c" providerId="LiveId" clId="{4FEDCA50-3F11-4988-A6EC-E2085FCFD01B}" dt="2017-11-06T07:14:22.796" v="1956" actId="478"/>
          <ac:picMkLst>
            <pc:docMk/>
            <pc:sldMk cId="2458101265" sldId="334"/>
            <ac:picMk id="28" creationId="{8ACA628A-3641-47A7-86ED-3E2666060847}"/>
          </ac:picMkLst>
        </pc:picChg>
        <pc:picChg chg="add del">
          <ac:chgData name="" userId="993c76cd61c8fb8c" providerId="LiveId" clId="{4FEDCA50-3F11-4988-A6EC-E2085FCFD01B}" dt="2017-11-06T07:14:22.796" v="1956" actId="478"/>
          <ac:picMkLst>
            <pc:docMk/>
            <pc:sldMk cId="2458101265" sldId="334"/>
            <ac:picMk id="29" creationId="{D7EE04D0-BDCA-4071-9828-12098004D070}"/>
          </ac:picMkLst>
        </pc:picChg>
        <pc:picChg chg="add">
          <ac:chgData name="" userId="993c76cd61c8fb8c" providerId="LiveId" clId="{4FEDCA50-3F11-4988-A6EC-E2085FCFD01B}" dt="2017-11-06T07:14:23.647" v="1957"/>
          <ac:picMkLst>
            <pc:docMk/>
            <pc:sldMk cId="2458101265" sldId="334"/>
            <ac:picMk id="58" creationId="{64329D9D-CBBD-42A6-994A-2229587BA2FE}"/>
          </ac:picMkLst>
        </pc:picChg>
        <pc:picChg chg="add">
          <ac:chgData name="" userId="993c76cd61c8fb8c" providerId="LiveId" clId="{4FEDCA50-3F11-4988-A6EC-E2085FCFD01B}" dt="2017-11-06T07:14:23.647" v="1957"/>
          <ac:picMkLst>
            <pc:docMk/>
            <pc:sldMk cId="2458101265" sldId="334"/>
            <ac:picMk id="59" creationId="{17A26849-7652-481A-9B34-368250BD76B9}"/>
          </ac:picMkLst>
        </pc:picChg>
        <pc:picChg chg="add">
          <ac:chgData name="" userId="993c76cd61c8fb8c" providerId="LiveId" clId="{4FEDCA50-3F11-4988-A6EC-E2085FCFD01B}" dt="2017-11-06T07:14:23.647" v="1957"/>
          <ac:picMkLst>
            <pc:docMk/>
            <pc:sldMk cId="2458101265" sldId="334"/>
            <ac:picMk id="60" creationId="{986EB78B-22C4-4855-9D13-8CA27FE07E3E}"/>
          </ac:picMkLst>
        </pc:picChg>
        <pc:picChg chg="add">
          <ac:chgData name="" userId="993c76cd61c8fb8c" providerId="LiveId" clId="{4FEDCA50-3F11-4988-A6EC-E2085FCFD01B}" dt="2017-11-06T07:14:23.647" v="1957"/>
          <ac:picMkLst>
            <pc:docMk/>
            <pc:sldMk cId="2458101265" sldId="334"/>
            <ac:picMk id="61" creationId="{7C803CE1-315C-474E-9008-D414A208D9E9}"/>
          </ac:picMkLst>
        </pc:picChg>
        <pc:cxnChg chg="add del">
          <ac:chgData name="" userId="993c76cd61c8fb8c" providerId="LiveId" clId="{4FEDCA50-3F11-4988-A6EC-E2085FCFD01B}" dt="2017-11-06T07:14:22.796" v="1956" actId="478"/>
          <ac:cxnSpMkLst>
            <pc:docMk/>
            <pc:sldMk cId="2458101265" sldId="334"/>
            <ac:cxnSpMk id="6" creationId="{8D8AAC20-2B62-445C-BD88-DAFFFA3FE0A2}"/>
          </ac:cxnSpMkLst>
        </pc:cxnChg>
        <pc:cxnChg chg="add del">
          <ac:chgData name="" userId="993c76cd61c8fb8c" providerId="LiveId" clId="{4FEDCA50-3F11-4988-A6EC-E2085FCFD01B}" dt="2017-11-06T07:14:22.796" v="1956" actId="478"/>
          <ac:cxnSpMkLst>
            <pc:docMk/>
            <pc:sldMk cId="2458101265" sldId="334"/>
            <ac:cxnSpMk id="7" creationId="{E8C3FEE0-3111-4EB9-8216-51D9F0CBE54A}"/>
          </ac:cxnSpMkLst>
        </pc:cxnChg>
        <pc:cxnChg chg="add del mod">
          <ac:chgData name="" userId="993c76cd61c8fb8c" providerId="LiveId" clId="{4FEDCA50-3F11-4988-A6EC-E2085FCFD01B}" dt="2017-11-06T07:14:22.796" v="1956" actId="478"/>
          <ac:cxnSpMkLst>
            <pc:docMk/>
            <pc:sldMk cId="2458101265" sldId="334"/>
            <ac:cxnSpMk id="8" creationId="{C3496476-C4D6-48B3-9F3D-D87CCBF30373}"/>
          </ac:cxnSpMkLst>
        </pc:cxnChg>
        <pc:cxnChg chg="add del mod">
          <ac:chgData name="" userId="993c76cd61c8fb8c" providerId="LiveId" clId="{4FEDCA50-3F11-4988-A6EC-E2085FCFD01B}" dt="2017-11-06T07:14:22.796" v="1956" actId="478"/>
          <ac:cxnSpMkLst>
            <pc:docMk/>
            <pc:sldMk cId="2458101265" sldId="334"/>
            <ac:cxnSpMk id="9" creationId="{F45B59CA-CE84-4A81-9523-AA4B68A7DA00}"/>
          </ac:cxnSpMkLst>
        </pc:cxnChg>
        <pc:cxnChg chg="add del mod">
          <ac:chgData name="" userId="993c76cd61c8fb8c" providerId="LiveId" clId="{4FEDCA50-3F11-4988-A6EC-E2085FCFD01B}" dt="2017-11-06T07:14:22.796" v="1956" actId="478"/>
          <ac:cxnSpMkLst>
            <pc:docMk/>
            <pc:sldMk cId="2458101265" sldId="334"/>
            <ac:cxnSpMk id="10" creationId="{0FD35E8C-07E3-400B-B728-6C90173360EF}"/>
          </ac:cxnSpMkLst>
        </pc:cxnChg>
        <pc:cxnChg chg="add del mod">
          <ac:chgData name="" userId="993c76cd61c8fb8c" providerId="LiveId" clId="{4FEDCA50-3F11-4988-A6EC-E2085FCFD01B}" dt="2017-11-06T07:14:22.796" v="1956" actId="478"/>
          <ac:cxnSpMkLst>
            <pc:docMk/>
            <pc:sldMk cId="2458101265" sldId="334"/>
            <ac:cxnSpMk id="11" creationId="{BA63EAAB-2C3B-4D1E-9743-AC47343CB86C}"/>
          </ac:cxnSpMkLst>
        </pc:cxnChg>
        <pc:cxnChg chg="add del">
          <ac:chgData name="" userId="993c76cd61c8fb8c" providerId="LiveId" clId="{4FEDCA50-3F11-4988-A6EC-E2085FCFD01B}" dt="2017-11-06T07:14:22.796" v="1956" actId="478"/>
          <ac:cxnSpMkLst>
            <pc:docMk/>
            <pc:sldMk cId="2458101265" sldId="334"/>
            <ac:cxnSpMk id="22" creationId="{CD21CD6F-BF92-4A52-A2EA-65E4BFCBDE58}"/>
          </ac:cxnSpMkLst>
        </pc:cxnChg>
        <pc:cxnChg chg="add del">
          <ac:chgData name="" userId="993c76cd61c8fb8c" providerId="LiveId" clId="{4FEDCA50-3F11-4988-A6EC-E2085FCFD01B}" dt="2017-11-06T07:14:22.796" v="1956" actId="478"/>
          <ac:cxnSpMkLst>
            <pc:docMk/>
            <pc:sldMk cId="2458101265" sldId="334"/>
            <ac:cxnSpMk id="23" creationId="{0929A64A-21D1-4BD3-ABE5-8B72DFF00EBB}"/>
          </ac:cxnSpMkLst>
        </pc:cxnChg>
        <pc:cxnChg chg="add mod">
          <ac:chgData name="" userId="993c76cd61c8fb8c" providerId="LiveId" clId="{4FEDCA50-3F11-4988-A6EC-E2085FCFD01B}" dt="2017-11-06T07:16:28.975" v="2034" actId="1038"/>
          <ac:cxnSpMkLst>
            <pc:docMk/>
            <pc:sldMk cId="2458101265" sldId="334"/>
            <ac:cxnSpMk id="38" creationId="{06C96CB2-C495-4975-9868-A6173CEC8648}"/>
          </ac:cxnSpMkLst>
        </pc:cxnChg>
        <pc:cxnChg chg="add">
          <ac:chgData name="" userId="993c76cd61c8fb8c" providerId="LiveId" clId="{4FEDCA50-3F11-4988-A6EC-E2085FCFD01B}" dt="2017-11-06T07:14:23.647" v="1957"/>
          <ac:cxnSpMkLst>
            <pc:docMk/>
            <pc:sldMk cId="2458101265" sldId="334"/>
            <ac:cxnSpMk id="39" creationId="{F40E82DB-CF19-43F4-9C4F-09A7641DBD3F}"/>
          </ac:cxnSpMkLst>
        </pc:cxnChg>
        <pc:cxnChg chg="add">
          <ac:chgData name="" userId="993c76cd61c8fb8c" providerId="LiveId" clId="{4FEDCA50-3F11-4988-A6EC-E2085FCFD01B}" dt="2017-11-06T07:14:23.647" v="1957"/>
          <ac:cxnSpMkLst>
            <pc:docMk/>
            <pc:sldMk cId="2458101265" sldId="334"/>
            <ac:cxnSpMk id="40" creationId="{2A1EF1EA-D9D8-43F3-A341-C321D9AC7821}"/>
          </ac:cxnSpMkLst>
        </pc:cxnChg>
        <pc:cxnChg chg="add">
          <ac:chgData name="" userId="993c76cd61c8fb8c" providerId="LiveId" clId="{4FEDCA50-3F11-4988-A6EC-E2085FCFD01B}" dt="2017-11-06T07:14:23.647" v="1957"/>
          <ac:cxnSpMkLst>
            <pc:docMk/>
            <pc:sldMk cId="2458101265" sldId="334"/>
            <ac:cxnSpMk id="41" creationId="{2EDBE09E-602F-4800-A360-047A1C4CDCCA}"/>
          </ac:cxnSpMkLst>
        </pc:cxnChg>
        <pc:cxnChg chg="add">
          <ac:chgData name="" userId="993c76cd61c8fb8c" providerId="LiveId" clId="{4FEDCA50-3F11-4988-A6EC-E2085FCFD01B}" dt="2017-11-06T07:14:23.647" v="1957"/>
          <ac:cxnSpMkLst>
            <pc:docMk/>
            <pc:sldMk cId="2458101265" sldId="334"/>
            <ac:cxnSpMk id="42" creationId="{6D68634E-4F1F-4196-8203-87F323BE2072}"/>
          </ac:cxnSpMkLst>
        </pc:cxnChg>
        <pc:cxnChg chg="add">
          <ac:chgData name="" userId="993c76cd61c8fb8c" providerId="LiveId" clId="{4FEDCA50-3F11-4988-A6EC-E2085FCFD01B}" dt="2017-11-06T07:14:23.647" v="1957"/>
          <ac:cxnSpMkLst>
            <pc:docMk/>
            <pc:sldMk cId="2458101265" sldId="334"/>
            <ac:cxnSpMk id="43" creationId="{1EDACC91-1455-4DA6-B42D-D37E65D18AB7}"/>
          </ac:cxnSpMkLst>
        </pc:cxnChg>
        <pc:cxnChg chg="add">
          <ac:chgData name="" userId="993c76cd61c8fb8c" providerId="LiveId" clId="{4FEDCA50-3F11-4988-A6EC-E2085FCFD01B}" dt="2017-11-06T07:14:23.647" v="1957"/>
          <ac:cxnSpMkLst>
            <pc:docMk/>
            <pc:sldMk cId="2458101265" sldId="334"/>
            <ac:cxnSpMk id="54" creationId="{26E2349D-1250-4674-A7D2-7A97442A2602}"/>
          </ac:cxnSpMkLst>
        </pc:cxnChg>
        <pc:cxnChg chg="add mod">
          <ac:chgData name="" userId="993c76cd61c8fb8c" providerId="LiveId" clId="{4FEDCA50-3F11-4988-A6EC-E2085FCFD01B}" dt="2017-11-06T07:16:45.610" v="2081" actId="14100"/>
          <ac:cxnSpMkLst>
            <pc:docMk/>
            <pc:sldMk cId="2458101265" sldId="334"/>
            <ac:cxnSpMk id="55" creationId="{023D6590-EEF8-4ECA-8F21-F4B1B911CD2A}"/>
          </ac:cxnSpMkLst>
        </pc:cxnChg>
        <pc:cxnChg chg="add mod">
          <ac:chgData name="" userId="993c76cd61c8fb8c" providerId="LiveId" clId="{4FEDCA50-3F11-4988-A6EC-E2085FCFD01B}" dt="2017-11-06T07:14:48.002" v="1962" actId="14100"/>
          <ac:cxnSpMkLst>
            <pc:docMk/>
            <pc:sldMk cId="2458101265" sldId="334"/>
            <ac:cxnSpMk id="63" creationId="{0189C218-46FC-4C9B-B807-312B99D47E80}"/>
          </ac:cxnSpMkLst>
        </pc:cxnChg>
        <pc:cxnChg chg="add mod">
          <ac:chgData name="" userId="993c76cd61c8fb8c" providerId="LiveId" clId="{4FEDCA50-3F11-4988-A6EC-E2085FCFD01B}" dt="2017-11-06T07:16:58.698" v="2085" actId="14100"/>
          <ac:cxnSpMkLst>
            <pc:docMk/>
            <pc:sldMk cId="2458101265" sldId="334"/>
            <ac:cxnSpMk id="72" creationId="{0DFFABBD-4A60-491F-97BE-3CC673112618}"/>
          </ac:cxnSpMkLst>
        </pc:cxnChg>
      </pc:sldChg>
      <pc:sldChg chg="addSp delSp modSp add">
        <pc:chgData name="" userId="993c76cd61c8fb8c" providerId="LiveId" clId="{4FEDCA50-3F11-4988-A6EC-E2085FCFD01B}" dt="2017-11-06T09:43:12.191" v="3630" actId="1076"/>
        <pc:sldMkLst>
          <pc:docMk/>
          <pc:sldMk cId="4267241110" sldId="335"/>
        </pc:sldMkLst>
        <pc:spChg chg="del">
          <ac:chgData name="" userId="993c76cd61c8fb8c" providerId="LiveId" clId="{4FEDCA50-3F11-4988-A6EC-E2085FCFD01B}" dt="2017-11-06T08:49:34.430" v="2580"/>
          <ac:spMkLst>
            <pc:docMk/>
            <pc:sldMk cId="4267241110" sldId="335"/>
            <ac:spMk id="2" creationId="{AB4263F9-268D-4626-99D7-8678E3CEBA75}"/>
          </ac:spMkLst>
        </pc:spChg>
        <pc:spChg chg="del">
          <ac:chgData name="" userId="993c76cd61c8fb8c" providerId="LiveId" clId="{4FEDCA50-3F11-4988-A6EC-E2085FCFD01B}" dt="2017-11-06T08:49:34.430" v="2580"/>
          <ac:spMkLst>
            <pc:docMk/>
            <pc:sldMk cId="4267241110" sldId="335"/>
            <ac:spMk id="3" creationId="{9EA6E244-BB19-44B2-B94B-15F4C81A2118}"/>
          </ac:spMkLst>
        </pc:spChg>
        <pc:spChg chg="add mod">
          <ac:chgData name="" userId="993c76cd61c8fb8c" providerId="LiveId" clId="{4FEDCA50-3F11-4988-A6EC-E2085FCFD01B}" dt="2017-11-06T08:50:50.423" v="2692" actId="20577"/>
          <ac:spMkLst>
            <pc:docMk/>
            <pc:sldMk cId="4267241110" sldId="335"/>
            <ac:spMk id="6" creationId="{FC7F4DE0-E2FC-40D4-9582-55D264AF1FE8}"/>
          </ac:spMkLst>
        </pc:spChg>
        <pc:spChg chg="add del mod">
          <ac:chgData name="" userId="993c76cd61c8fb8c" providerId="LiveId" clId="{4FEDCA50-3F11-4988-A6EC-E2085FCFD01B}" dt="2017-11-06T08:49:51.948" v="2629"/>
          <ac:spMkLst>
            <pc:docMk/>
            <pc:sldMk cId="4267241110" sldId="335"/>
            <ac:spMk id="7" creationId="{2B619EA4-3371-4B8D-89A0-EB8C042776C3}"/>
          </ac:spMkLst>
        </pc:spChg>
        <pc:spChg chg="add mod">
          <ac:chgData name="" userId="993c76cd61c8fb8c" providerId="LiveId" clId="{4FEDCA50-3F11-4988-A6EC-E2085FCFD01B}" dt="2017-11-06T08:52:00.412" v="2775" actId="2711"/>
          <ac:spMkLst>
            <pc:docMk/>
            <pc:sldMk cId="4267241110" sldId="335"/>
            <ac:spMk id="8" creationId="{90276B1E-747C-4F6B-90F6-CECB947712AE}"/>
          </ac:spMkLst>
        </pc:spChg>
        <pc:spChg chg="add mod">
          <ac:chgData name="" userId="993c76cd61c8fb8c" providerId="LiveId" clId="{4FEDCA50-3F11-4988-A6EC-E2085FCFD01B}" dt="2017-11-06T09:35:47.302" v="3544" actId="20577"/>
          <ac:spMkLst>
            <pc:docMk/>
            <pc:sldMk cId="4267241110" sldId="335"/>
            <ac:spMk id="9" creationId="{E2F8B49E-5B45-4164-ACD6-BF3AD1A142E6}"/>
          </ac:spMkLst>
        </pc:spChg>
        <pc:spChg chg="add mod">
          <ac:chgData name="" userId="993c76cd61c8fb8c" providerId="LiveId" clId="{4FEDCA50-3F11-4988-A6EC-E2085FCFD01B}" dt="2017-11-06T08:52:00.412" v="2775" actId="2711"/>
          <ac:spMkLst>
            <pc:docMk/>
            <pc:sldMk cId="4267241110" sldId="335"/>
            <ac:spMk id="10" creationId="{ABB70287-6888-4576-9698-0CAB6F2DBD45}"/>
          </ac:spMkLst>
        </pc:spChg>
        <pc:spChg chg="add mod">
          <ac:chgData name="" userId="993c76cd61c8fb8c" providerId="LiveId" clId="{4FEDCA50-3F11-4988-A6EC-E2085FCFD01B}" dt="2017-11-06T09:35:44.231" v="3538" actId="20577"/>
          <ac:spMkLst>
            <pc:docMk/>
            <pc:sldMk cId="4267241110" sldId="335"/>
            <ac:spMk id="11" creationId="{D3E4726E-5F4D-464B-9694-435E95350562}"/>
          </ac:spMkLst>
        </pc:spChg>
        <pc:picChg chg="add mod">
          <ac:chgData name="" userId="993c76cd61c8fb8c" providerId="LiveId" clId="{4FEDCA50-3F11-4988-A6EC-E2085FCFD01B}" dt="2017-11-06T09:43:12.191" v="3630" actId="1076"/>
          <ac:picMkLst>
            <pc:docMk/>
            <pc:sldMk cId="4267241110" sldId="335"/>
            <ac:picMk id="1026" creationId="{93591FF5-65B4-44B5-B038-82D5200650C3}"/>
          </ac:picMkLst>
        </pc:picChg>
      </pc:sldChg>
      <pc:sldChg chg="addSp delSp modSp add">
        <pc:chgData name="" userId="993c76cd61c8fb8c" providerId="LiveId" clId="{4FEDCA50-3F11-4988-A6EC-E2085FCFD01B}" dt="2017-11-06T09:57:27.747" v="4273" actId="1076"/>
        <pc:sldMkLst>
          <pc:docMk/>
          <pc:sldMk cId="1552632108" sldId="336"/>
        </pc:sldMkLst>
        <pc:spChg chg="del">
          <ac:chgData name="" userId="993c76cd61c8fb8c" providerId="LiveId" clId="{4FEDCA50-3F11-4988-A6EC-E2085FCFD01B}" dt="2017-11-06T09:36:01.060" v="3546"/>
          <ac:spMkLst>
            <pc:docMk/>
            <pc:sldMk cId="1552632108" sldId="336"/>
            <ac:spMk id="2" creationId="{62D345E1-7ADA-459C-B002-6E6412E3E992}"/>
          </ac:spMkLst>
        </pc:spChg>
        <pc:spChg chg="del">
          <ac:chgData name="" userId="993c76cd61c8fb8c" providerId="LiveId" clId="{4FEDCA50-3F11-4988-A6EC-E2085FCFD01B}" dt="2017-11-06T09:36:01.060" v="3546"/>
          <ac:spMkLst>
            <pc:docMk/>
            <pc:sldMk cId="1552632108" sldId="336"/>
            <ac:spMk id="3" creationId="{6A039D40-A687-47AA-BF4D-209A7BC614A9}"/>
          </ac:spMkLst>
        </pc:spChg>
        <pc:spChg chg="del">
          <ac:chgData name="" userId="993c76cd61c8fb8c" providerId="LiveId" clId="{4FEDCA50-3F11-4988-A6EC-E2085FCFD01B}" dt="2017-11-06T09:36:01.060" v="3546"/>
          <ac:spMkLst>
            <pc:docMk/>
            <pc:sldMk cId="1552632108" sldId="336"/>
            <ac:spMk id="4" creationId="{24D5ECBA-301D-45F5-9429-1AF24A47BFA6}"/>
          </ac:spMkLst>
        </pc:spChg>
        <pc:spChg chg="del">
          <ac:chgData name="" userId="993c76cd61c8fb8c" providerId="LiveId" clId="{4FEDCA50-3F11-4988-A6EC-E2085FCFD01B}" dt="2017-11-06T09:36:01.060" v="3546"/>
          <ac:spMkLst>
            <pc:docMk/>
            <pc:sldMk cId="1552632108" sldId="336"/>
            <ac:spMk id="5" creationId="{BFD46B25-0B8F-4BAE-83E6-63FC9AB370DC}"/>
          </ac:spMkLst>
        </pc:spChg>
        <pc:spChg chg="del">
          <ac:chgData name="" userId="993c76cd61c8fb8c" providerId="LiveId" clId="{4FEDCA50-3F11-4988-A6EC-E2085FCFD01B}" dt="2017-11-06T09:36:01.060" v="3546"/>
          <ac:spMkLst>
            <pc:docMk/>
            <pc:sldMk cId="1552632108" sldId="336"/>
            <ac:spMk id="6" creationId="{8547A8A9-4077-4990-9D1F-429F207DA83C}"/>
          </ac:spMkLst>
        </pc:spChg>
        <pc:spChg chg="add mod">
          <ac:chgData name="" userId="993c76cd61c8fb8c" providerId="LiveId" clId="{4FEDCA50-3F11-4988-A6EC-E2085FCFD01B}" dt="2017-11-06T09:43:28.624" v="3695" actId="20577"/>
          <ac:spMkLst>
            <pc:docMk/>
            <pc:sldMk cId="1552632108" sldId="336"/>
            <ac:spMk id="9" creationId="{801B6942-9740-4531-9FDB-2AF21A7D28F1}"/>
          </ac:spMkLst>
        </pc:spChg>
        <pc:spChg chg="add mod">
          <ac:chgData name="" userId="993c76cd61c8fb8c" providerId="LiveId" clId="{4FEDCA50-3F11-4988-A6EC-E2085FCFD01B}" dt="2017-11-06T09:47:57.090" v="4039"/>
          <ac:spMkLst>
            <pc:docMk/>
            <pc:sldMk cId="1552632108" sldId="336"/>
            <ac:spMk id="10" creationId="{D626CDEB-C4D3-41E2-8D94-5DE50D3E06D5}"/>
          </ac:spMkLst>
        </pc:spChg>
        <pc:spChg chg="add del">
          <ac:chgData name="" userId="993c76cd61c8fb8c" providerId="LiveId" clId="{4FEDCA50-3F11-4988-A6EC-E2085FCFD01B}" dt="2017-11-06T09:47:04.499" v="3840"/>
          <ac:spMkLst>
            <pc:docMk/>
            <pc:sldMk cId="1552632108" sldId="336"/>
            <ac:spMk id="12" creationId="{E9B0A8F4-434F-46F3-9008-E7A3211A5D1B}"/>
          </ac:spMkLst>
        </pc:spChg>
        <pc:graphicFrameChg chg="add del">
          <ac:chgData name="" userId="993c76cd61c8fb8c" providerId="LiveId" clId="{4FEDCA50-3F11-4988-A6EC-E2085FCFD01B}" dt="2017-11-06T09:47:04.499" v="3840"/>
          <ac:graphicFrameMkLst>
            <pc:docMk/>
            <pc:sldMk cId="1552632108" sldId="336"/>
            <ac:graphicFrameMk id="11" creationId="{30D8F2E7-BD70-43E0-8CC1-70297581E9DC}"/>
          </ac:graphicFrameMkLst>
        </pc:graphicFrameChg>
        <pc:picChg chg="add mod">
          <ac:chgData name="" userId="993c76cd61c8fb8c" providerId="LiveId" clId="{4FEDCA50-3F11-4988-A6EC-E2085FCFD01B}" dt="2017-11-06T09:57:27.747" v="4273" actId="1076"/>
          <ac:picMkLst>
            <pc:docMk/>
            <pc:sldMk cId="1552632108" sldId="336"/>
            <ac:picMk id="13" creationId="{80440856-8E47-4917-9A22-0D1BC6FAD7D8}"/>
          </ac:picMkLst>
        </pc:picChg>
      </pc:sldChg>
      <pc:sldChg chg="addSp delSp modSp add del">
        <pc:chgData name="" userId="993c76cd61c8fb8c" providerId="LiveId" clId="{4FEDCA50-3F11-4988-A6EC-E2085FCFD01B}" dt="2017-11-06T09:29:03.076" v="3408" actId="2696"/>
        <pc:sldMkLst>
          <pc:docMk/>
          <pc:sldMk cId="1563082888" sldId="336"/>
        </pc:sldMkLst>
        <pc:spChg chg="del">
          <ac:chgData name="" userId="993c76cd61c8fb8c" providerId="LiveId" clId="{4FEDCA50-3F11-4988-A6EC-E2085FCFD01B}" dt="2017-11-06T08:55:38.774" v="3110"/>
          <ac:spMkLst>
            <pc:docMk/>
            <pc:sldMk cId="1563082888" sldId="336"/>
            <ac:spMk id="2" creationId="{77836FA5-43C3-4F0D-8193-751B39D8C709}"/>
          </ac:spMkLst>
        </pc:spChg>
        <pc:spChg chg="del">
          <ac:chgData name="" userId="993c76cd61c8fb8c" providerId="LiveId" clId="{4FEDCA50-3F11-4988-A6EC-E2085FCFD01B}" dt="2017-11-06T08:55:38.774" v="3110"/>
          <ac:spMkLst>
            <pc:docMk/>
            <pc:sldMk cId="1563082888" sldId="336"/>
            <ac:spMk id="3" creationId="{70BD302D-F5EC-40D1-86B6-ECC646BBB4D3}"/>
          </ac:spMkLst>
        </pc:spChg>
        <pc:spChg chg="del">
          <ac:chgData name="" userId="993c76cd61c8fb8c" providerId="LiveId" clId="{4FEDCA50-3F11-4988-A6EC-E2085FCFD01B}" dt="2017-11-06T08:55:38.774" v="3110"/>
          <ac:spMkLst>
            <pc:docMk/>
            <pc:sldMk cId="1563082888" sldId="336"/>
            <ac:spMk id="4" creationId="{3D88048B-1ADC-4AE2-87F8-E383F042B46E}"/>
          </ac:spMkLst>
        </pc:spChg>
        <pc:spChg chg="del">
          <ac:chgData name="" userId="993c76cd61c8fb8c" providerId="LiveId" clId="{4FEDCA50-3F11-4988-A6EC-E2085FCFD01B}" dt="2017-11-06T08:55:38.774" v="3110"/>
          <ac:spMkLst>
            <pc:docMk/>
            <pc:sldMk cId="1563082888" sldId="336"/>
            <ac:spMk id="5" creationId="{B696BA51-681B-4B0E-BB49-CC0E129822D8}"/>
          </ac:spMkLst>
        </pc:spChg>
        <pc:spChg chg="del">
          <ac:chgData name="" userId="993c76cd61c8fb8c" providerId="LiveId" clId="{4FEDCA50-3F11-4988-A6EC-E2085FCFD01B}" dt="2017-11-06T08:55:38.774" v="3110"/>
          <ac:spMkLst>
            <pc:docMk/>
            <pc:sldMk cId="1563082888" sldId="336"/>
            <ac:spMk id="6" creationId="{81282033-F99B-4F7B-89C7-8B505CF1820C}"/>
          </ac:spMkLst>
        </pc:spChg>
        <pc:spChg chg="add mod">
          <ac:chgData name="" userId="993c76cd61c8fb8c" providerId="LiveId" clId="{4FEDCA50-3F11-4988-A6EC-E2085FCFD01B}" dt="2017-11-06T09:26:42.471" v="3219"/>
          <ac:spMkLst>
            <pc:docMk/>
            <pc:sldMk cId="1563082888" sldId="336"/>
            <ac:spMk id="9" creationId="{7336B6FC-181F-4670-A06F-17AE19715D99}"/>
          </ac:spMkLst>
        </pc:spChg>
        <pc:spChg chg="add del mod">
          <ac:chgData name="" userId="993c76cd61c8fb8c" providerId="LiveId" clId="{4FEDCA50-3F11-4988-A6EC-E2085FCFD01B}" dt="2017-11-06T09:26:53.908" v="3220"/>
          <ac:spMkLst>
            <pc:docMk/>
            <pc:sldMk cId="1563082888" sldId="336"/>
            <ac:spMk id="10" creationId="{200AB9DB-2897-4421-82F5-6D53922497E4}"/>
          </ac:spMkLst>
        </pc:spChg>
        <pc:spChg chg="add mod">
          <ac:chgData name="" userId="993c76cd61c8fb8c" providerId="LiveId" clId="{4FEDCA50-3F11-4988-A6EC-E2085FCFD01B}" dt="2017-11-06T09:26:57.841" v="3241"/>
          <ac:spMkLst>
            <pc:docMk/>
            <pc:sldMk cId="1563082888" sldId="336"/>
            <ac:spMk id="11" creationId="{E33F0A1A-CA48-40C5-89C6-68951972D7D4}"/>
          </ac:spMkLst>
        </pc:spChg>
        <pc:spChg chg="add mod">
          <ac:chgData name="" userId="993c76cd61c8fb8c" providerId="LiveId" clId="{4FEDCA50-3F11-4988-A6EC-E2085FCFD01B}" dt="2017-11-06T09:26:53.908" v="3220"/>
          <ac:spMkLst>
            <pc:docMk/>
            <pc:sldMk cId="1563082888" sldId="336"/>
            <ac:spMk id="12" creationId="{45F0F75B-7166-4203-BE1E-0B3CF84EBFB8}"/>
          </ac:spMkLst>
        </pc:spChg>
        <pc:spChg chg="add mod">
          <ac:chgData name="" userId="993c76cd61c8fb8c" providerId="LiveId" clId="{4FEDCA50-3F11-4988-A6EC-E2085FCFD01B}" dt="2017-11-06T09:26:53.908" v="3220"/>
          <ac:spMkLst>
            <pc:docMk/>
            <pc:sldMk cId="1563082888" sldId="336"/>
            <ac:spMk id="13" creationId="{8EA82E4F-8489-4991-A1E0-4E96C691DCC1}"/>
          </ac:spMkLst>
        </pc:spChg>
        <pc:spChg chg="add mod">
          <ac:chgData name="" userId="993c76cd61c8fb8c" providerId="LiveId" clId="{4FEDCA50-3F11-4988-A6EC-E2085FCFD01B}" dt="2017-11-06T09:26:53.908" v="3220"/>
          <ac:spMkLst>
            <pc:docMk/>
            <pc:sldMk cId="1563082888" sldId="336"/>
            <ac:spMk id="14" creationId="{0FA9E1C4-7FBE-47D1-B5C1-A87AE00BA5A8}"/>
          </ac:spMkLst>
        </pc:spChg>
      </pc:sldChg>
      <pc:sldChg chg="modSp add del">
        <pc:chgData name="" userId="993c76cd61c8fb8c" providerId="LiveId" clId="{4FEDCA50-3F11-4988-A6EC-E2085FCFD01B}" dt="2017-11-06T09:48:46.169" v="4069" actId="2696"/>
        <pc:sldMkLst>
          <pc:docMk/>
          <pc:sldMk cId="1161123269" sldId="337"/>
        </pc:sldMkLst>
        <pc:spChg chg="mod">
          <ac:chgData name="" userId="993c76cd61c8fb8c" providerId="LiveId" clId="{4FEDCA50-3F11-4988-A6EC-E2085FCFD01B}" dt="2017-11-06T09:48:20.618" v="4068"/>
          <ac:spMkLst>
            <pc:docMk/>
            <pc:sldMk cId="1161123269" sldId="337"/>
            <ac:spMk id="2" creationId="{405A2F0B-5EF8-4173-B345-64A59F2E0994}"/>
          </ac:spMkLst>
        </pc:spChg>
      </pc:sldChg>
      <pc:sldChg chg="addSp modSp add del">
        <pc:chgData name="" userId="993c76cd61c8fb8c" providerId="LiveId" clId="{4FEDCA50-3F11-4988-A6EC-E2085FCFD01B}" dt="2017-11-06T09:34:04.830" v="3451" actId="2696"/>
        <pc:sldMkLst>
          <pc:docMk/>
          <pc:sldMk cId="1183604696" sldId="337"/>
        </pc:sldMkLst>
        <pc:spChg chg="mod">
          <ac:chgData name="" userId="993c76cd61c8fb8c" providerId="LiveId" clId="{4FEDCA50-3F11-4988-A6EC-E2085FCFD01B}" dt="2017-11-06T09:32:28.042" v="3424" actId="20577"/>
          <ac:spMkLst>
            <pc:docMk/>
            <pc:sldMk cId="1183604696" sldId="337"/>
            <ac:spMk id="6" creationId="{FC7F4DE0-E2FC-40D4-9582-55D264AF1FE8}"/>
          </ac:spMkLst>
        </pc:spChg>
        <pc:spChg chg="mod">
          <ac:chgData name="" userId="993c76cd61c8fb8c" providerId="LiveId" clId="{4FEDCA50-3F11-4988-A6EC-E2085FCFD01B}" dt="2017-11-06T09:27:29.147" v="3260"/>
          <ac:spMkLst>
            <pc:docMk/>
            <pc:sldMk cId="1183604696" sldId="337"/>
            <ac:spMk id="8" creationId="{90276B1E-747C-4F6B-90F6-CECB947712AE}"/>
          </ac:spMkLst>
        </pc:spChg>
        <pc:spChg chg="mod">
          <ac:chgData name="" userId="993c76cd61c8fb8c" providerId="LiveId" clId="{4FEDCA50-3F11-4988-A6EC-E2085FCFD01B}" dt="2017-11-06T09:28:02.411" v="3347"/>
          <ac:spMkLst>
            <pc:docMk/>
            <pc:sldMk cId="1183604696" sldId="337"/>
            <ac:spMk id="9" creationId="{E2F8B49E-5B45-4164-ACD6-BF3AD1A142E6}"/>
          </ac:spMkLst>
        </pc:spChg>
        <pc:spChg chg="mod">
          <ac:chgData name="" userId="993c76cd61c8fb8c" providerId="LiveId" clId="{4FEDCA50-3F11-4988-A6EC-E2085FCFD01B}" dt="2017-11-06T09:28:08.366" v="3360"/>
          <ac:spMkLst>
            <pc:docMk/>
            <pc:sldMk cId="1183604696" sldId="337"/>
            <ac:spMk id="10" creationId="{ABB70287-6888-4576-9698-0CAB6F2DBD45}"/>
          </ac:spMkLst>
        </pc:spChg>
        <pc:spChg chg="mod">
          <ac:chgData name="" userId="993c76cd61c8fb8c" providerId="LiveId" clId="{4FEDCA50-3F11-4988-A6EC-E2085FCFD01B}" dt="2017-11-06T09:28:32.663" v="3401"/>
          <ac:spMkLst>
            <pc:docMk/>
            <pc:sldMk cId="1183604696" sldId="337"/>
            <ac:spMk id="11" creationId="{D3E4726E-5F4D-464B-9694-435E95350562}"/>
          </ac:spMkLst>
        </pc:spChg>
        <pc:picChg chg="add mod">
          <ac:chgData name="" userId="993c76cd61c8fb8c" providerId="LiveId" clId="{4FEDCA50-3F11-4988-A6EC-E2085FCFD01B}" dt="2017-11-06T09:28:46.399" v="3403" actId="1076"/>
          <ac:picMkLst>
            <pc:docMk/>
            <pc:sldMk cId="1183604696" sldId="337"/>
            <ac:picMk id="2" creationId="{2EF13C37-7ECF-4DE1-8017-B5F6C87BBEBD}"/>
          </ac:picMkLst>
        </pc:picChg>
        <pc:picChg chg="add mod">
          <ac:chgData name="" userId="993c76cd61c8fb8c" providerId="LiveId" clId="{4FEDCA50-3F11-4988-A6EC-E2085FCFD01B}" dt="2017-11-06T09:28:58.274" v="3407" actId="1076"/>
          <ac:picMkLst>
            <pc:docMk/>
            <pc:sldMk cId="1183604696" sldId="337"/>
            <ac:picMk id="3" creationId="{2AFC2222-FEAF-4B44-840F-C6A59CAB9D6D}"/>
          </ac:picMkLst>
        </pc:picChg>
      </pc:sldChg>
      <pc:sldChg chg="modSp add del">
        <pc:chgData name="" userId="993c76cd61c8fb8c" providerId="LiveId" clId="{4FEDCA50-3F11-4988-A6EC-E2085FCFD01B}" dt="2017-11-06T09:52:36.798" v="4268" actId="2696"/>
        <pc:sldMkLst>
          <pc:docMk/>
          <pc:sldMk cId="3047280866" sldId="337"/>
        </pc:sldMkLst>
        <pc:spChg chg="mod">
          <ac:chgData name="" userId="993c76cd61c8fb8c" providerId="LiveId" clId="{4FEDCA50-3F11-4988-A6EC-E2085FCFD01B}" dt="2017-11-06T09:50:25.681" v="4104"/>
          <ac:spMkLst>
            <pc:docMk/>
            <pc:sldMk cId="3047280866" sldId="337"/>
            <ac:spMk id="2" creationId="{551802E8-4DA7-499E-8C44-B3500B91565E}"/>
          </ac:spMkLst>
        </pc:spChg>
        <pc:spChg chg="mod">
          <ac:chgData name="" userId="993c76cd61c8fb8c" providerId="LiveId" clId="{4FEDCA50-3F11-4988-A6EC-E2085FCFD01B}" dt="2017-11-06T09:51:20.176" v="4267" actId="20577"/>
          <ac:spMkLst>
            <pc:docMk/>
            <pc:sldMk cId="3047280866" sldId="337"/>
            <ac:spMk id="3" creationId="{776A8A91-9624-4D39-9C12-09DB65AAC652}"/>
          </ac:spMkLst>
        </pc:spChg>
      </pc:sldChg>
      <pc:sldChg chg="addSp delSp modSp add">
        <pc:chgData name="" userId="993c76cd61c8fb8c" providerId="LiveId" clId="{4FEDCA50-3F11-4988-A6EC-E2085FCFD01B}" dt="2017-11-06T10:06:44.275" v="4444"/>
        <pc:sldMkLst>
          <pc:docMk/>
          <pc:sldMk cId="4277425384" sldId="337"/>
        </pc:sldMkLst>
        <pc:spChg chg="del">
          <ac:chgData name="" userId="993c76cd61c8fb8c" providerId="LiveId" clId="{4FEDCA50-3F11-4988-A6EC-E2085FCFD01B}" dt="2017-11-06T10:05:04.467" v="4275"/>
          <ac:spMkLst>
            <pc:docMk/>
            <pc:sldMk cId="4277425384" sldId="337"/>
            <ac:spMk id="2" creationId="{BD28904A-74FA-495D-ACB9-E7E7A9058FF0}"/>
          </ac:spMkLst>
        </pc:spChg>
        <pc:spChg chg="del">
          <ac:chgData name="" userId="993c76cd61c8fb8c" providerId="LiveId" clId="{4FEDCA50-3F11-4988-A6EC-E2085FCFD01B}" dt="2017-11-06T10:05:04.467" v="4275"/>
          <ac:spMkLst>
            <pc:docMk/>
            <pc:sldMk cId="4277425384" sldId="337"/>
            <ac:spMk id="3" creationId="{8E439503-C023-4C53-9E48-05A5AA2A527C}"/>
          </ac:spMkLst>
        </pc:spChg>
        <pc:spChg chg="del">
          <ac:chgData name="" userId="993c76cd61c8fb8c" providerId="LiveId" clId="{4FEDCA50-3F11-4988-A6EC-E2085FCFD01B}" dt="2017-11-06T10:05:04.467" v="4275"/>
          <ac:spMkLst>
            <pc:docMk/>
            <pc:sldMk cId="4277425384" sldId="337"/>
            <ac:spMk id="4" creationId="{36675236-69E7-47B4-88E3-90EF3FDF1AA4}"/>
          </ac:spMkLst>
        </pc:spChg>
        <pc:spChg chg="del">
          <ac:chgData name="" userId="993c76cd61c8fb8c" providerId="LiveId" clId="{4FEDCA50-3F11-4988-A6EC-E2085FCFD01B}" dt="2017-11-06T10:05:04.467" v="4275"/>
          <ac:spMkLst>
            <pc:docMk/>
            <pc:sldMk cId="4277425384" sldId="337"/>
            <ac:spMk id="5" creationId="{A50D84B0-6CBE-45ED-BD19-AB8B95F81E2B}"/>
          </ac:spMkLst>
        </pc:spChg>
        <pc:spChg chg="del">
          <ac:chgData name="" userId="993c76cd61c8fb8c" providerId="LiveId" clId="{4FEDCA50-3F11-4988-A6EC-E2085FCFD01B}" dt="2017-11-06T10:05:04.467" v="4275"/>
          <ac:spMkLst>
            <pc:docMk/>
            <pc:sldMk cId="4277425384" sldId="337"/>
            <ac:spMk id="6" creationId="{75013D19-50C6-468C-BC5E-0DF02D114410}"/>
          </ac:spMkLst>
        </pc:spChg>
        <pc:spChg chg="add mod">
          <ac:chgData name="" userId="993c76cd61c8fb8c" providerId="LiveId" clId="{4FEDCA50-3F11-4988-A6EC-E2085FCFD01B}" dt="2017-11-06T10:06:21.952" v="4379"/>
          <ac:spMkLst>
            <pc:docMk/>
            <pc:sldMk cId="4277425384" sldId="337"/>
            <ac:spMk id="9" creationId="{CE59B30C-3282-4943-BED6-22B792B44F72}"/>
          </ac:spMkLst>
        </pc:spChg>
        <pc:spChg chg="add del mod">
          <ac:chgData name="" userId="993c76cd61c8fb8c" providerId="LiveId" clId="{4FEDCA50-3F11-4988-A6EC-E2085FCFD01B}" dt="2017-11-06T10:06:44.275" v="4444"/>
          <ac:spMkLst>
            <pc:docMk/>
            <pc:sldMk cId="4277425384" sldId="337"/>
            <ac:spMk id="10" creationId="{BE1929AF-5E81-4BB8-BBCD-1105CDB264FF}"/>
          </ac:spMkLst>
        </pc:spChg>
        <pc:picChg chg="add del mod">
          <ac:chgData name="" userId="993c76cd61c8fb8c" providerId="LiveId" clId="{4FEDCA50-3F11-4988-A6EC-E2085FCFD01B}" dt="2017-11-06T10:05:12.334" v="4278"/>
          <ac:picMkLst>
            <pc:docMk/>
            <pc:sldMk cId="4277425384" sldId="337"/>
            <ac:picMk id="11" creationId="{2A5FF536-9F8B-4947-9C5D-F5C039C190B0}"/>
          </ac:picMkLst>
        </pc:picChg>
        <pc:picChg chg="add del mod">
          <ac:chgData name="" userId="993c76cd61c8fb8c" providerId="LiveId" clId="{4FEDCA50-3F11-4988-A6EC-E2085FCFD01B}" dt="2017-11-06T10:05:50.632" v="4283" actId="478"/>
          <ac:picMkLst>
            <pc:docMk/>
            <pc:sldMk cId="4277425384" sldId="337"/>
            <ac:picMk id="12" creationId="{6C01F395-DEF4-4C31-912D-68D3D92017B0}"/>
          </ac:picMkLst>
        </pc:picChg>
        <pc:picChg chg="add del mod">
          <ac:chgData name="" userId="993c76cd61c8fb8c" providerId="LiveId" clId="{4FEDCA50-3F11-4988-A6EC-E2085FCFD01B}" dt="2017-11-06T10:05:52.933" v="4285"/>
          <ac:picMkLst>
            <pc:docMk/>
            <pc:sldMk cId="4277425384" sldId="337"/>
            <ac:picMk id="14" creationId="{11D804AC-E67F-4370-B3F4-3355CFA6FF77}"/>
          </ac:picMkLst>
        </pc:picChg>
        <pc:picChg chg="add del mod">
          <ac:chgData name="" userId="993c76cd61c8fb8c" providerId="LiveId" clId="{4FEDCA50-3F11-4988-A6EC-E2085FCFD01B}" dt="2017-11-06T10:05:55.863" v="4287"/>
          <ac:picMkLst>
            <pc:docMk/>
            <pc:sldMk cId="4277425384" sldId="337"/>
            <ac:picMk id="16" creationId="{D3F680E9-10BB-401F-BB49-24B0F7EED2E8}"/>
          </ac:picMkLst>
        </pc:picChg>
        <pc:picChg chg="add mod">
          <ac:chgData name="" userId="993c76cd61c8fb8c" providerId="LiveId" clId="{4FEDCA50-3F11-4988-A6EC-E2085FCFD01B}" dt="2017-11-06T10:06:03.328" v="4297" actId="1076"/>
          <ac:picMkLst>
            <pc:docMk/>
            <pc:sldMk cId="4277425384" sldId="337"/>
            <ac:picMk id="18" creationId="{EE535E36-C4D8-4137-A09A-9362583AAD30}"/>
          </ac:picMkLst>
        </pc:picChg>
      </pc:sldChg>
      <pc:sldChg chg="addSp modSp add">
        <pc:chgData name="" userId="993c76cd61c8fb8c" providerId="LiveId" clId="{4FEDCA50-3F11-4988-A6EC-E2085FCFD01B}" dt="2017-11-06T10:08:28.697" v="4549"/>
        <pc:sldMkLst>
          <pc:docMk/>
          <pc:sldMk cId="2491657935" sldId="338"/>
        </pc:sldMkLst>
        <pc:spChg chg="mod">
          <ac:chgData name="" userId="993c76cd61c8fb8c" providerId="LiveId" clId="{4FEDCA50-3F11-4988-A6EC-E2085FCFD01B}" dt="2017-11-06T10:08:03.810" v="4454"/>
          <ac:spMkLst>
            <pc:docMk/>
            <pc:sldMk cId="2491657935" sldId="338"/>
            <ac:spMk id="2" creationId="{326C3BAB-F6D8-4136-A2BC-7B6D2D356ABD}"/>
          </ac:spMkLst>
        </pc:spChg>
        <pc:spChg chg="mod">
          <ac:chgData name="" userId="993c76cd61c8fb8c" providerId="LiveId" clId="{4FEDCA50-3F11-4988-A6EC-E2085FCFD01B}" dt="2017-11-06T10:08:28.697" v="4549"/>
          <ac:spMkLst>
            <pc:docMk/>
            <pc:sldMk cId="2491657935" sldId="338"/>
            <ac:spMk id="3" creationId="{4580779A-6083-4894-93B0-5E230D53BC1E}"/>
          </ac:spMkLst>
        </pc:spChg>
        <pc:picChg chg="add mod">
          <ac:chgData name="" userId="993c76cd61c8fb8c" providerId="LiveId" clId="{4FEDCA50-3F11-4988-A6EC-E2085FCFD01B}" dt="2017-11-06T10:07:49.490" v="4453" actId="1076"/>
          <ac:picMkLst>
            <pc:docMk/>
            <pc:sldMk cId="2491657935" sldId="338"/>
            <ac:picMk id="7" creationId="{881FB1BF-166A-4529-A9D0-AAAA14F0F9DD}"/>
          </ac:picMkLst>
        </pc:picChg>
      </pc:sldChg>
      <pc:sldChg chg="addSp delSp modSp add del">
        <pc:chgData name="" userId="993c76cd61c8fb8c" providerId="LiveId" clId="{4FEDCA50-3F11-4988-A6EC-E2085FCFD01B}" dt="2017-11-06T09:34:00.288" v="3450" actId="2696"/>
        <pc:sldMkLst>
          <pc:docMk/>
          <pc:sldMk cId="3954574686" sldId="338"/>
        </pc:sldMkLst>
        <pc:spChg chg="del">
          <ac:chgData name="" userId="993c76cd61c8fb8c" providerId="LiveId" clId="{4FEDCA50-3F11-4988-A6EC-E2085FCFD01B}" dt="2017-11-06T09:32:35.607" v="3426"/>
          <ac:spMkLst>
            <pc:docMk/>
            <pc:sldMk cId="3954574686" sldId="338"/>
            <ac:spMk id="2" creationId="{7F1C68D7-4C80-447D-9F28-1AFB10F1D149}"/>
          </ac:spMkLst>
        </pc:spChg>
        <pc:spChg chg="del">
          <ac:chgData name="" userId="993c76cd61c8fb8c" providerId="LiveId" clId="{4FEDCA50-3F11-4988-A6EC-E2085FCFD01B}" dt="2017-11-06T09:32:35.607" v="3426"/>
          <ac:spMkLst>
            <pc:docMk/>
            <pc:sldMk cId="3954574686" sldId="338"/>
            <ac:spMk id="3" creationId="{F158C9B7-64FA-431D-9C0D-0D226B1CAADD}"/>
          </ac:spMkLst>
        </pc:spChg>
        <pc:spChg chg="del">
          <ac:chgData name="" userId="993c76cd61c8fb8c" providerId="LiveId" clId="{4FEDCA50-3F11-4988-A6EC-E2085FCFD01B}" dt="2017-11-06T09:32:35.607" v="3426"/>
          <ac:spMkLst>
            <pc:docMk/>
            <pc:sldMk cId="3954574686" sldId="338"/>
            <ac:spMk id="4" creationId="{39CE85E5-64DB-4014-87EA-22091B6990D0}"/>
          </ac:spMkLst>
        </pc:spChg>
        <pc:spChg chg="del">
          <ac:chgData name="" userId="993c76cd61c8fb8c" providerId="LiveId" clId="{4FEDCA50-3F11-4988-A6EC-E2085FCFD01B}" dt="2017-11-06T09:32:35.607" v="3426"/>
          <ac:spMkLst>
            <pc:docMk/>
            <pc:sldMk cId="3954574686" sldId="338"/>
            <ac:spMk id="5" creationId="{733DF92D-592C-40A3-875D-1595C1DCC47B}"/>
          </ac:spMkLst>
        </pc:spChg>
        <pc:spChg chg="del">
          <ac:chgData name="" userId="993c76cd61c8fb8c" providerId="LiveId" clId="{4FEDCA50-3F11-4988-A6EC-E2085FCFD01B}" dt="2017-11-06T09:32:35.607" v="3426"/>
          <ac:spMkLst>
            <pc:docMk/>
            <pc:sldMk cId="3954574686" sldId="338"/>
            <ac:spMk id="6" creationId="{6CAE1CCA-1623-404E-B1C6-ADD78DA37F81}"/>
          </ac:spMkLst>
        </pc:spChg>
        <pc:spChg chg="add mod">
          <ac:chgData name="" userId="993c76cd61c8fb8c" providerId="LiveId" clId="{4FEDCA50-3F11-4988-A6EC-E2085FCFD01B}" dt="2017-11-06T09:32:40.185" v="3447" actId="20577"/>
          <ac:spMkLst>
            <pc:docMk/>
            <pc:sldMk cId="3954574686" sldId="338"/>
            <ac:spMk id="9" creationId="{14C81034-C146-4B59-BD28-21D68FF37B52}"/>
          </ac:spMkLst>
        </pc:spChg>
        <pc:spChg chg="add mod">
          <ac:chgData name="" userId="993c76cd61c8fb8c" providerId="LiveId" clId="{4FEDCA50-3F11-4988-A6EC-E2085FCFD01B}" dt="2017-11-06T09:32:35.607" v="3426"/>
          <ac:spMkLst>
            <pc:docMk/>
            <pc:sldMk cId="3954574686" sldId="338"/>
            <ac:spMk id="10" creationId="{4E57F4DE-24BE-405A-A507-063AAA9B6640}"/>
          </ac:spMkLst>
        </pc:spChg>
      </pc:sldChg>
      <pc:sldChg chg="addSp delSp modSp add ord">
        <pc:chgData name="" userId="993c76cd61c8fb8c" providerId="LiveId" clId="{4FEDCA50-3F11-4988-A6EC-E2085FCFD01B}" dt="2017-11-06T10:18:42.384" v="4849"/>
        <pc:sldMkLst>
          <pc:docMk/>
          <pc:sldMk cId="1513698134" sldId="339"/>
        </pc:sldMkLst>
        <pc:spChg chg="mod">
          <ac:chgData name="" userId="993c76cd61c8fb8c" providerId="LiveId" clId="{4FEDCA50-3F11-4988-A6EC-E2085FCFD01B}" dt="2017-11-06T10:18:42.384" v="4849"/>
          <ac:spMkLst>
            <pc:docMk/>
            <pc:sldMk cId="1513698134" sldId="339"/>
            <ac:spMk id="2" creationId="{B9315F29-467D-4E84-B40B-F95F2A73E102}"/>
          </ac:spMkLst>
        </pc:spChg>
        <pc:spChg chg="add del mod">
          <ac:chgData name="" userId="993c76cd61c8fb8c" providerId="LiveId" clId="{4FEDCA50-3F11-4988-A6EC-E2085FCFD01B}" dt="2017-11-06T10:18:29.472" v="4847" actId="27636"/>
          <ac:spMkLst>
            <pc:docMk/>
            <pc:sldMk cId="1513698134" sldId="339"/>
            <ac:spMk id="3" creationId="{36BE0887-9626-4BF1-8974-1FF449F47394}"/>
          </ac:spMkLst>
        </pc:spChg>
        <pc:picChg chg="add del mod">
          <ac:chgData name="" userId="993c76cd61c8fb8c" providerId="LiveId" clId="{4FEDCA50-3F11-4988-A6EC-E2085FCFD01B}" dt="2017-11-06T10:17:56.197" v="4713"/>
          <ac:picMkLst>
            <pc:docMk/>
            <pc:sldMk cId="1513698134" sldId="339"/>
            <ac:picMk id="7" creationId="{3F903074-8CB4-40F7-9AB8-0E4643AB87EF}"/>
          </ac:picMkLst>
        </pc:picChg>
        <pc:picChg chg="add mod">
          <ac:chgData name="" userId="993c76cd61c8fb8c" providerId="LiveId" clId="{4FEDCA50-3F11-4988-A6EC-E2085FCFD01B}" dt="2017-11-06T10:18:06.537" v="4722" actId="1076"/>
          <ac:picMkLst>
            <pc:docMk/>
            <pc:sldMk cId="1513698134" sldId="339"/>
            <ac:picMk id="9" creationId="{FC04340A-8E3B-4609-91E1-8D4AFB249BE0}"/>
          </ac:picMkLst>
        </pc:picChg>
      </pc:sldChg>
      <pc:sldChg chg="addSp delSp modSp add del delAnim modAnim">
        <pc:chgData name="" userId="993c76cd61c8fb8c" providerId="LiveId" clId="{4FEDCA50-3F11-4988-A6EC-E2085FCFD01B}" dt="2017-11-06T10:14:14.086" v="4678" actId="2696"/>
        <pc:sldMkLst>
          <pc:docMk/>
          <pc:sldMk cId="3708672648" sldId="339"/>
        </pc:sldMkLst>
        <pc:spChg chg="mod">
          <ac:chgData name="" userId="993c76cd61c8fb8c" providerId="LiveId" clId="{4FEDCA50-3F11-4988-A6EC-E2085FCFD01B}" dt="2017-11-06T10:10:59.814" v="4614"/>
          <ac:spMkLst>
            <pc:docMk/>
            <pc:sldMk cId="3708672648" sldId="339"/>
            <ac:spMk id="2" creationId="{448102CD-C4BC-4F1E-92ED-2676980D2356}"/>
          </ac:spMkLst>
        </pc:spChg>
        <pc:spChg chg="del">
          <ac:chgData name="" userId="993c76cd61c8fb8c" providerId="LiveId" clId="{4FEDCA50-3F11-4988-A6EC-E2085FCFD01B}" dt="2017-11-06T10:11:11.436" v="4615" actId="478"/>
          <ac:spMkLst>
            <pc:docMk/>
            <pc:sldMk cId="3708672648" sldId="339"/>
            <ac:spMk id="3" creationId="{7E742EC0-9E2D-46B3-AD2F-52EE8308A393}"/>
          </ac:spMkLst>
        </pc:spChg>
        <pc:spChg chg="mod">
          <ac:chgData name="" userId="993c76cd61c8fb8c" providerId="LiveId" clId="{4FEDCA50-3F11-4988-A6EC-E2085FCFD01B}" dt="2017-11-06T10:12:21.570" v="4659" actId="1076"/>
          <ac:spMkLst>
            <pc:docMk/>
            <pc:sldMk cId="3708672648" sldId="339"/>
            <ac:spMk id="8" creationId="{32ABE711-9F5A-4A4C-9769-AF1938EC2075}"/>
          </ac:spMkLst>
        </pc:spChg>
        <pc:spChg chg="mod">
          <ac:chgData name="" userId="993c76cd61c8fb8c" providerId="LiveId" clId="{4FEDCA50-3F11-4988-A6EC-E2085FCFD01B}" dt="2017-11-06T10:12:30.359" v="4674" actId="1038"/>
          <ac:spMkLst>
            <pc:docMk/>
            <pc:sldMk cId="3708672648" sldId="339"/>
            <ac:spMk id="12" creationId="{3C7A9157-2ACE-43F6-9B6B-B85011FAE64F}"/>
          </ac:spMkLst>
        </pc:spChg>
        <pc:spChg chg="mod">
          <ac:chgData name="" userId="993c76cd61c8fb8c" providerId="LiveId" clId="{4FEDCA50-3F11-4988-A6EC-E2085FCFD01B}" dt="2017-11-06T10:12:30.359" v="4674" actId="1038"/>
          <ac:spMkLst>
            <pc:docMk/>
            <pc:sldMk cId="3708672648" sldId="339"/>
            <ac:spMk id="13" creationId="{1FC607A1-804B-4E1D-A933-BE7E57DE2676}"/>
          </ac:spMkLst>
        </pc:spChg>
        <pc:grpChg chg="add mod">
          <ac:chgData name="" userId="993c76cd61c8fb8c" providerId="LiveId" clId="{4FEDCA50-3F11-4988-A6EC-E2085FCFD01B}" dt="2017-11-06T10:11:50.859" v="4617" actId="1076"/>
          <ac:grpSpMkLst>
            <pc:docMk/>
            <pc:sldMk cId="3708672648" sldId="339"/>
            <ac:grpSpMk id="6" creationId="{C938BA78-CD81-45C3-BF09-79616B8EB01D}"/>
          </ac:grpSpMkLst>
        </pc:grpChg>
        <pc:grpChg chg="add del mod">
          <ac:chgData name="" userId="993c76cd61c8fb8c" providerId="LiveId" clId="{4FEDCA50-3F11-4988-A6EC-E2085FCFD01B}" dt="2017-11-06T10:13:57.202" v="4677" actId="478"/>
          <ac:grpSpMkLst>
            <pc:docMk/>
            <pc:sldMk cId="3708672648" sldId="339"/>
            <ac:grpSpMk id="14" creationId="{2A754380-1F0C-4CBD-987D-63106C3D2949}"/>
          </ac:grpSpMkLst>
        </pc:grpChg>
        <pc:cxnChg chg="mod">
          <ac:chgData name="" userId="993c76cd61c8fb8c" providerId="LiveId" clId="{4FEDCA50-3F11-4988-A6EC-E2085FCFD01B}" dt="2017-11-06T10:12:30.359" v="4674" actId="1038"/>
          <ac:cxnSpMkLst>
            <pc:docMk/>
            <pc:sldMk cId="3708672648" sldId="339"/>
            <ac:cxnSpMk id="10" creationId="{ED74781A-5458-47E0-82A0-18A49D3CD4A0}"/>
          </ac:cxnSpMkLst>
        </pc:cxnChg>
        <pc:cxnChg chg="mod">
          <ac:chgData name="" userId="993c76cd61c8fb8c" providerId="LiveId" clId="{4FEDCA50-3F11-4988-A6EC-E2085FCFD01B}" dt="2017-11-06T10:12:30.359" v="4674" actId="1038"/>
          <ac:cxnSpMkLst>
            <pc:docMk/>
            <pc:sldMk cId="3708672648" sldId="339"/>
            <ac:cxnSpMk id="11" creationId="{D93A2AD3-1B65-4358-9527-529060286D7F}"/>
          </ac:cxnSpMkLst>
        </pc:cxnChg>
      </pc:sldChg>
      <pc:sldMasterChg chg="modSldLayout">
        <pc:chgData name="" userId="993c76cd61c8fb8c" providerId="LiveId" clId="{4FEDCA50-3F11-4988-A6EC-E2085FCFD01B}" dt="2017-11-06T08:51:20.127" v="2749" actId="14100"/>
        <pc:sldMasterMkLst>
          <pc:docMk/>
          <pc:sldMasterMk cId="1785381387" sldId="2147483660"/>
        </pc:sldMasterMkLst>
        <pc:sldLayoutChg chg="modSp">
          <pc:chgData name="" userId="993c76cd61c8fb8c" providerId="LiveId" clId="{4FEDCA50-3F11-4988-A6EC-E2085FCFD01B}" dt="2017-11-06T06:42:46.059" v="1520" actId="14100"/>
          <pc:sldLayoutMkLst>
            <pc:docMk/>
            <pc:sldMasterMk cId="1785381387" sldId="2147483660"/>
            <pc:sldLayoutMk cId="3865851216" sldId="2147483662"/>
          </pc:sldLayoutMkLst>
          <pc:spChg chg="mod">
            <ac:chgData name="" userId="993c76cd61c8fb8c" providerId="LiveId" clId="{4FEDCA50-3F11-4988-A6EC-E2085FCFD01B}" dt="2017-11-06T06:40:13.662" v="1364" actId="1035"/>
            <ac:spMkLst>
              <pc:docMk/>
              <pc:sldMasterMk cId="1785381387" sldId="2147483660"/>
              <pc:sldLayoutMk cId="3865851216" sldId="2147483662"/>
              <ac:spMk id="2" creationId="{00000000-0000-0000-0000-000000000000}"/>
            </ac:spMkLst>
          </pc:spChg>
          <pc:spChg chg="mod">
            <ac:chgData name="" userId="993c76cd61c8fb8c" providerId="LiveId" clId="{4FEDCA50-3F11-4988-A6EC-E2085FCFD01B}" dt="2017-11-06T06:42:46.059" v="1520" actId="14100"/>
            <ac:spMkLst>
              <pc:docMk/>
              <pc:sldMasterMk cId="1785381387" sldId="2147483660"/>
              <pc:sldLayoutMk cId="3865851216" sldId="2147483662"/>
              <ac:spMk id="3" creationId="{00000000-0000-0000-0000-000000000000}"/>
            </ac:spMkLst>
          </pc:spChg>
          <pc:cxnChg chg="mod">
            <ac:chgData name="" userId="993c76cd61c8fb8c" providerId="LiveId" clId="{4FEDCA50-3F11-4988-A6EC-E2085FCFD01B}" dt="2017-11-06T06:42:42.179" v="1519" actId="1035"/>
            <ac:cxnSpMkLst>
              <pc:docMk/>
              <pc:sldMasterMk cId="1785381387" sldId="2147483660"/>
              <pc:sldLayoutMk cId="3865851216" sldId="2147483662"/>
              <ac:cxnSpMk id="7" creationId="{00000000-0000-0000-0000-000000000000}"/>
            </ac:cxnSpMkLst>
          </pc:cxnChg>
        </pc:sldLayoutChg>
        <pc:sldLayoutChg chg="modSp">
          <pc:chgData name="" userId="993c76cd61c8fb8c" providerId="LiveId" clId="{4FEDCA50-3F11-4988-A6EC-E2085FCFD01B}" dt="2017-11-06T08:51:20.127" v="2749" actId="14100"/>
          <pc:sldLayoutMkLst>
            <pc:docMk/>
            <pc:sldMasterMk cId="1785381387" sldId="2147483660"/>
            <pc:sldLayoutMk cId="1169130988" sldId="2147483665"/>
          </pc:sldLayoutMkLst>
          <pc:spChg chg="mod">
            <ac:chgData name="" userId="993c76cd61c8fb8c" providerId="LiveId" clId="{4FEDCA50-3F11-4988-A6EC-E2085FCFD01B}" dt="2017-11-06T08:51:06.905" v="2718" actId="1035"/>
            <ac:spMkLst>
              <pc:docMk/>
              <pc:sldMasterMk cId="1785381387" sldId="2147483660"/>
              <pc:sldLayoutMk cId="1169130988" sldId="2147483665"/>
              <ac:spMk id="2" creationId="{00000000-0000-0000-0000-000000000000}"/>
            </ac:spMkLst>
          </pc:spChg>
          <pc:spChg chg="mod">
            <ac:chgData name="" userId="993c76cd61c8fb8c" providerId="LiveId" clId="{4FEDCA50-3F11-4988-A6EC-E2085FCFD01B}" dt="2017-11-06T08:51:15.007" v="2748" actId="1035"/>
            <ac:spMkLst>
              <pc:docMk/>
              <pc:sldMasterMk cId="1785381387" sldId="2147483660"/>
              <pc:sldLayoutMk cId="1169130988" sldId="2147483665"/>
              <ac:spMk id="3" creationId="{00000000-0000-0000-0000-000000000000}"/>
            </ac:spMkLst>
          </pc:spChg>
          <pc:spChg chg="mod">
            <ac:chgData name="" userId="993c76cd61c8fb8c" providerId="LiveId" clId="{4FEDCA50-3F11-4988-A6EC-E2085FCFD01B}" dt="2017-11-06T08:51:20.127" v="2749" actId="14100"/>
            <ac:spMkLst>
              <pc:docMk/>
              <pc:sldMasterMk cId="1785381387" sldId="2147483660"/>
              <pc:sldLayoutMk cId="1169130988" sldId="2147483665"/>
              <ac:spMk id="4" creationId="{00000000-0000-0000-0000-000000000000}"/>
            </ac:spMkLst>
          </pc:spChg>
          <pc:spChg chg="mod">
            <ac:chgData name="" userId="993c76cd61c8fb8c" providerId="LiveId" clId="{4FEDCA50-3F11-4988-A6EC-E2085FCFD01B}" dt="2017-11-06T08:51:15.007" v="2748" actId="1035"/>
            <ac:spMkLst>
              <pc:docMk/>
              <pc:sldMasterMk cId="1785381387" sldId="2147483660"/>
              <pc:sldLayoutMk cId="1169130988" sldId="2147483665"/>
              <ac:spMk id="5" creationId="{00000000-0000-0000-0000-000000000000}"/>
            </ac:spMkLst>
          </pc:spChg>
          <pc:spChg chg="mod">
            <ac:chgData name="" userId="993c76cd61c8fb8c" providerId="LiveId" clId="{4FEDCA50-3F11-4988-A6EC-E2085FCFD01B}" dt="2017-11-06T08:51:20.127" v="2749" actId="14100"/>
            <ac:spMkLst>
              <pc:docMk/>
              <pc:sldMasterMk cId="1785381387" sldId="2147483660"/>
              <pc:sldLayoutMk cId="1169130988" sldId="2147483665"/>
              <ac:spMk id="6" creationId="{00000000-0000-0000-0000-000000000000}"/>
            </ac:spMkLst>
          </pc:spChg>
          <pc:cxnChg chg="mod">
            <ac:chgData name="" userId="993c76cd61c8fb8c" providerId="LiveId" clId="{4FEDCA50-3F11-4988-A6EC-E2085FCFD01B}" dt="2017-11-06T08:51:06.905" v="2718" actId="1035"/>
            <ac:cxnSpMkLst>
              <pc:docMk/>
              <pc:sldMasterMk cId="1785381387" sldId="2147483660"/>
              <pc:sldLayoutMk cId="1169130988" sldId="2147483665"/>
              <ac:cxnSpMk id="18"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5509A-9498-48A7-960C-4461D2F3DB0F}" type="datetimeFigureOut">
              <a:rPr lang="zh-CN" altLang="en-US" smtClean="0"/>
              <a:t>2018/1/3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363D2-D4EC-48E1-BB6E-588F8DF7C66B}" type="slidenum">
              <a:rPr lang="zh-CN" altLang="en-US" smtClean="0"/>
              <a:t>‹#›</a:t>
            </a:fld>
            <a:endParaRPr lang="zh-CN" altLang="en-US"/>
          </a:p>
        </p:txBody>
      </p:sp>
    </p:spTree>
    <p:extLst>
      <p:ext uri="{BB962C8B-B14F-4D97-AF65-F5344CB8AC3E}">
        <p14:creationId xmlns:p14="http://schemas.microsoft.com/office/powerpoint/2010/main" val="483187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363D2-D4EC-48E1-BB6E-588F8DF7C66B}" type="slidenum">
              <a:rPr lang="zh-CN" altLang="en-US" smtClean="0"/>
              <a:t>1</a:t>
            </a:fld>
            <a:endParaRPr lang="zh-CN" altLang="en-US"/>
          </a:p>
        </p:txBody>
      </p:sp>
    </p:spTree>
    <p:extLst>
      <p:ext uri="{BB962C8B-B14F-4D97-AF65-F5344CB8AC3E}">
        <p14:creationId xmlns:p14="http://schemas.microsoft.com/office/powerpoint/2010/main" val="22034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Given the importance of providing fast responses that is highlighted by these results, online services normally distribute and replicate data across multiple geographically dispersed data centers, and direct customers to the closest data center. Such geo-replication is in use today by the major providers of Internet services, such as Google, </a:t>
            </a:r>
            <a:r>
              <a:rPr lang="en-US" b="1" dirty="0" err="1"/>
              <a:t>Amazon,and</a:t>
            </a:r>
            <a:r>
              <a:rPr lang="en-US" b="1" dirty="0"/>
              <a:t> Facebook.</a:t>
            </a:r>
          </a:p>
        </p:txBody>
      </p:sp>
      <p:sp>
        <p:nvSpPr>
          <p:cNvPr id="4" name="Slide Number Placeholder 3"/>
          <p:cNvSpPr>
            <a:spLocks noGrp="1"/>
          </p:cNvSpPr>
          <p:nvPr>
            <p:ph type="sldNum" sz="quarter" idx="10"/>
          </p:nvPr>
        </p:nvSpPr>
        <p:spPr/>
        <p:txBody>
          <a:bodyPr/>
          <a:lstStyle/>
          <a:p>
            <a:fld id="{3C70F4E3-C591-4E8F-9CAC-506C4C6F825E}" type="slidenum">
              <a:rPr lang="en-US" smtClean="0"/>
              <a:pPr/>
              <a:t>46</a:t>
            </a:fld>
            <a:endParaRPr lang="en-US"/>
          </a:p>
        </p:txBody>
      </p:sp>
    </p:spTree>
    <p:extLst>
      <p:ext uri="{BB962C8B-B14F-4D97-AF65-F5344CB8AC3E}">
        <p14:creationId xmlns:p14="http://schemas.microsoft.com/office/powerpoint/2010/main" val="154026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Given the importance of providing fast responses that is highlighted by these results, online services normally distribute and replicate data across multiple geographically dispersed data centers, and direct customers to the closest data center. Such geo-replication is in use today by the major providers of Internet services, such as Google, </a:t>
            </a:r>
            <a:r>
              <a:rPr lang="en-US" b="1" dirty="0" err="1"/>
              <a:t>Amazon,and</a:t>
            </a:r>
            <a:r>
              <a:rPr lang="en-US" b="1" dirty="0"/>
              <a:t> Facebook.</a:t>
            </a:r>
          </a:p>
        </p:txBody>
      </p:sp>
      <p:sp>
        <p:nvSpPr>
          <p:cNvPr id="4" name="Slide Number Placeholder 3"/>
          <p:cNvSpPr>
            <a:spLocks noGrp="1"/>
          </p:cNvSpPr>
          <p:nvPr>
            <p:ph type="sldNum" sz="quarter" idx="10"/>
          </p:nvPr>
        </p:nvSpPr>
        <p:spPr/>
        <p:txBody>
          <a:bodyPr/>
          <a:lstStyle/>
          <a:p>
            <a:fld id="{3C70F4E3-C591-4E8F-9CAC-506C4C6F825E}" type="slidenum">
              <a:rPr lang="en-US" smtClean="0"/>
              <a:pPr/>
              <a:t>47</a:t>
            </a:fld>
            <a:endParaRPr lang="en-US"/>
          </a:p>
        </p:txBody>
      </p:sp>
    </p:spTree>
    <p:extLst>
      <p:ext uri="{BB962C8B-B14F-4D97-AF65-F5344CB8AC3E}">
        <p14:creationId xmlns:p14="http://schemas.microsoft.com/office/powerpoint/2010/main" val="2805662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r>
              <a:rPr lang="en-US" altLang="zh-CN"/>
              <a:t>2017/7/16</a:t>
            </a:r>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r>
              <a:rPr lang="en-US" altLang="zh-CN"/>
              <a:t>Lecture Distributed Computing Intro</a:t>
            </a:r>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6E6E737C-47F5-4A43-B305-1219E760F82E}"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261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2017/7/16</a:t>
            </a:r>
            <a:endParaRPr lang="zh-CN" altLang="en-US"/>
          </a:p>
        </p:txBody>
      </p:sp>
      <p:sp>
        <p:nvSpPr>
          <p:cNvPr id="6" name="Footer Placeholder 5"/>
          <p:cNvSpPr>
            <a:spLocks noGrp="1"/>
          </p:cNvSpPr>
          <p:nvPr>
            <p:ph type="ftr" sz="quarter" idx="11"/>
          </p:nvPr>
        </p:nvSpPr>
        <p:spPr/>
        <p:txBody>
          <a:bodyPr/>
          <a:lstStyle/>
          <a:p>
            <a:r>
              <a:rPr lang="en-US" altLang="zh-CN"/>
              <a:t>Lecture Distributed Computing Intro</a:t>
            </a:r>
            <a:endParaRPr lang="zh-CN" altLang="en-US"/>
          </a:p>
        </p:txBody>
      </p:sp>
      <p:sp>
        <p:nvSpPr>
          <p:cNvPr id="7" name="Slide Number Placeholder 6"/>
          <p:cNvSpPr>
            <a:spLocks noGrp="1"/>
          </p:cNvSpPr>
          <p:nvPr>
            <p:ph type="sldNum" sz="quarter" idx="12"/>
          </p:nvPr>
        </p:nvSpPr>
        <p:spPr/>
        <p:txBody>
          <a:bodyPr/>
          <a:lstStyle/>
          <a:p>
            <a:fld id="{6E6E737C-47F5-4A43-B305-1219E760F82E}" type="slidenum">
              <a:rPr lang="zh-CN" altLang="en-US" smtClean="0"/>
              <a:t>‹#›</a:t>
            </a:fld>
            <a:endParaRPr lang="zh-CN" altLang="en-US"/>
          </a:p>
        </p:txBody>
      </p:sp>
    </p:spTree>
    <p:extLst>
      <p:ext uri="{BB962C8B-B14F-4D97-AF65-F5344CB8AC3E}">
        <p14:creationId xmlns:p14="http://schemas.microsoft.com/office/powerpoint/2010/main" val="401716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2017/7/16</a:t>
            </a:r>
            <a:endParaRPr lang="zh-CN" altLang="en-US"/>
          </a:p>
        </p:txBody>
      </p:sp>
      <p:sp>
        <p:nvSpPr>
          <p:cNvPr id="5" name="Footer Placeholder 4"/>
          <p:cNvSpPr>
            <a:spLocks noGrp="1"/>
          </p:cNvSpPr>
          <p:nvPr>
            <p:ph type="ftr" sz="quarter" idx="11"/>
          </p:nvPr>
        </p:nvSpPr>
        <p:spPr/>
        <p:txBody>
          <a:bodyPr/>
          <a:lstStyle/>
          <a:p>
            <a:r>
              <a:rPr lang="en-US" altLang="zh-CN"/>
              <a:t>Lecture Distributed Computing Intro</a:t>
            </a:r>
            <a:endParaRPr lang="zh-CN" altLang="en-US"/>
          </a:p>
        </p:txBody>
      </p:sp>
      <p:sp>
        <p:nvSpPr>
          <p:cNvPr id="6" name="Slide Number Placeholder 5"/>
          <p:cNvSpPr>
            <a:spLocks noGrp="1"/>
          </p:cNvSpPr>
          <p:nvPr>
            <p:ph type="sldNum" sz="quarter" idx="12"/>
          </p:nvPr>
        </p:nvSpPr>
        <p:spPr/>
        <p:txBody>
          <a:bodyPr/>
          <a:lstStyle/>
          <a:p>
            <a:fld id="{6E6E737C-47F5-4A43-B305-1219E760F82E}"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699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2017/7/16</a:t>
            </a:r>
            <a:endParaRPr lang="zh-CN" altLang="en-US"/>
          </a:p>
        </p:txBody>
      </p:sp>
      <p:sp>
        <p:nvSpPr>
          <p:cNvPr id="5" name="Footer Placeholder 4"/>
          <p:cNvSpPr>
            <a:spLocks noGrp="1"/>
          </p:cNvSpPr>
          <p:nvPr>
            <p:ph type="ftr" sz="quarter" idx="11"/>
          </p:nvPr>
        </p:nvSpPr>
        <p:spPr/>
        <p:txBody>
          <a:bodyPr/>
          <a:lstStyle/>
          <a:p>
            <a:r>
              <a:rPr lang="en-US" altLang="zh-CN"/>
              <a:t>Lecture Distributed Computing Intro</a:t>
            </a:r>
            <a:endParaRPr lang="zh-CN" altLang="en-US"/>
          </a:p>
        </p:txBody>
      </p:sp>
      <p:sp>
        <p:nvSpPr>
          <p:cNvPr id="6" name="Slide Number Placeholder 5"/>
          <p:cNvSpPr>
            <a:spLocks noGrp="1"/>
          </p:cNvSpPr>
          <p:nvPr>
            <p:ph type="sldNum" sz="quarter" idx="12"/>
          </p:nvPr>
        </p:nvSpPr>
        <p:spPr/>
        <p:txBody>
          <a:bodyPr/>
          <a:lstStyle/>
          <a:p>
            <a:fld id="{6E6E737C-47F5-4A43-B305-1219E760F82E}"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9052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2017/7/16</a:t>
            </a:r>
            <a:endParaRPr lang="zh-CN" altLang="en-US"/>
          </a:p>
        </p:txBody>
      </p:sp>
      <p:sp>
        <p:nvSpPr>
          <p:cNvPr id="5" name="Footer Placeholder 4"/>
          <p:cNvSpPr>
            <a:spLocks noGrp="1"/>
          </p:cNvSpPr>
          <p:nvPr>
            <p:ph type="ftr" sz="quarter" idx="11"/>
          </p:nvPr>
        </p:nvSpPr>
        <p:spPr/>
        <p:txBody>
          <a:bodyPr/>
          <a:lstStyle/>
          <a:p>
            <a:r>
              <a:rPr lang="en-US" altLang="zh-CN"/>
              <a:t>Lecture Distributed Computing Intro</a:t>
            </a:r>
            <a:endParaRPr lang="zh-CN" altLang="en-US"/>
          </a:p>
        </p:txBody>
      </p:sp>
      <p:sp>
        <p:nvSpPr>
          <p:cNvPr id="6" name="Slide Number Placeholder 5"/>
          <p:cNvSpPr>
            <a:spLocks noGrp="1"/>
          </p:cNvSpPr>
          <p:nvPr>
            <p:ph type="sldNum" sz="quarter" idx="12"/>
          </p:nvPr>
        </p:nvSpPr>
        <p:spPr/>
        <p:txBody>
          <a:bodyPr/>
          <a:lstStyle/>
          <a:p>
            <a:fld id="{6E6E737C-47F5-4A43-B305-1219E760F82E}" type="slidenum">
              <a:rPr lang="zh-CN" altLang="en-US" smtClean="0"/>
              <a:t>‹#›</a:t>
            </a:fld>
            <a:endParaRPr lang="zh-CN" altLang="en-US"/>
          </a:p>
        </p:txBody>
      </p:sp>
    </p:spTree>
    <p:extLst>
      <p:ext uri="{BB962C8B-B14F-4D97-AF65-F5344CB8AC3E}">
        <p14:creationId xmlns:p14="http://schemas.microsoft.com/office/powerpoint/2010/main" val="4208033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2017/7/16</a:t>
            </a:r>
            <a:endParaRPr lang="zh-CN" altLang="en-US"/>
          </a:p>
        </p:txBody>
      </p:sp>
      <p:sp>
        <p:nvSpPr>
          <p:cNvPr id="5" name="Footer Placeholder 4"/>
          <p:cNvSpPr>
            <a:spLocks noGrp="1"/>
          </p:cNvSpPr>
          <p:nvPr>
            <p:ph type="ftr" sz="quarter" idx="11"/>
          </p:nvPr>
        </p:nvSpPr>
        <p:spPr/>
        <p:txBody>
          <a:bodyPr/>
          <a:lstStyle/>
          <a:p>
            <a:r>
              <a:rPr lang="en-US" altLang="zh-CN"/>
              <a:t>Lecture Distributed Computing Intro</a:t>
            </a:r>
            <a:endParaRPr lang="zh-CN" altLang="en-US"/>
          </a:p>
        </p:txBody>
      </p:sp>
      <p:sp>
        <p:nvSpPr>
          <p:cNvPr id="6" name="Slide Number Placeholder 5"/>
          <p:cNvSpPr>
            <a:spLocks noGrp="1"/>
          </p:cNvSpPr>
          <p:nvPr>
            <p:ph type="sldNum" sz="quarter" idx="12"/>
          </p:nvPr>
        </p:nvSpPr>
        <p:spPr/>
        <p:txBody>
          <a:bodyPr/>
          <a:lstStyle/>
          <a:p>
            <a:fld id="{6E6E737C-47F5-4A43-B305-1219E760F82E}"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697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2017/7/16</a:t>
            </a:r>
            <a:endParaRPr lang="zh-CN" altLang="en-US"/>
          </a:p>
        </p:txBody>
      </p:sp>
      <p:sp>
        <p:nvSpPr>
          <p:cNvPr id="5" name="Footer Placeholder 4"/>
          <p:cNvSpPr>
            <a:spLocks noGrp="1"/>
          </p:cNvSpPr>
          <p:nvPr>
            <p:ph type="ftr" sz="quarter" idx="11"/>
          </p:nvPr>
        </p:nvSpPr>
        <p:spPr/>
        <p:txBody>
          <a:bodyPr/>
          <a:lstStyle/>
          <a:p>
            <a:r>
              <a:rPr lang="en-US" altLang="zh-CN"/>
              <a:t>Lecture Distributed Computing Intro</a:t>
            </a:r>
            <a:endParaRPr lang="zh-CN" altLang="en-US"/>
          </a:p>
        </p:txBody>
      </p:sp>
      <p:sp>
        <p:nvSpPr>
          <p:cNvPr id="6" name="Slide Number Placeholder 5"/>
          <p:cNvSpPr>
            <a:spLocks noGrp="1"/>
          </p:cNvSpPr>
          <p:nvPr>
            <p:ph type="sldNum" sz="quarter" idx="12"/>
          </p:nvPr>
        </p:nvSpPr>
        <p:spPr/>
        <p:txBody>
          <a:bodyPr/>
          <a:lstStyle/>
          <a:p>
            <a:fld id="{6E6E737C-47F5-4A43-B305-1219E760F82E}"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078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a:t>2017/7/16</a:t>
            </a:r>
            <a:endParaRPr lang="zh-CN" altLang="en-US"/>
          </a:p>
        </p:txBody>
      </p:sp>
      <p:sp>
        <p:nvSpPr>
          <p:cNvPr id="5" name="Footer Placeholder 4"/>
          <p:cNvSpPr>
            <a:spLocks noGrp="1"/>
          </p:cNvSpPr>
          <p:nvPr>
            <p:ph type="ftr" sz="quarter" idx="11"/>
          </p:nvPr>
        </p:nvSpPr>
        <p:spPr/>
        <p:txBody>
          <a:bodyPr/>
          <a:lstStyle/>
          <a:p>
            <a:r>
              <a:rPr lang="en-US" altLang="zh-CN"/>
              <a:t>Lecture Distributed Computing Intro</a:t>
            </a:r>
            <a:endParaRPr lang="zh-CN" altLang="en-US"/>
          </a:p>
        </p:txBody>
      </p:sp>
      <p:sp>
        <p:nvSpPr>
          <p:cNvPr id="6" name="Slide Number Placeholder 5"/>
          <p:cNvSpPr>
            <a:spLocks noGrp="1"/>
          </p:cNvSpPr>
          <p:nvPr>
            <p:ph type="sldNum" sz="quarter" idx="12"/>
          </p:nvPr>
        </p:nvSpPr>
        <p:spPr/>
        <p:txBody>
          <a:bodyPr/>
          <a:lstStyle/>
          <a:p>
            <a:fld id="{6E6E737C-47F5-4A43-B305-1219E760F82E}"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8879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r>
              <a:rPr lang="en-US" altLang="zh-CN"/>
              <a:t>2017/7/16</a:t>
            </a:r>
            <a:endParaRPr lang="zh-CN" altLang="en-US"/>
          </a:p>
        </p:txBody>
      </p:sp>
      <p:sp>
        <p:nvSpPr>
          <p:cNvPr id="5" name="Footer Placeholder 4"/>
          <p:cNvSpPr>
            <a:spLocks noGrp="1"/>
          </p:cNvSpPr>
          <p:nvPr>
            <p:ph type="ftr" sz="quarter" idx="11"/>
          </p:nvPr>
        </p:nvSpPr>
        <p:spPr/>
        <p:txBody>
          <a:bodyPr/>
          <a:lstStyle/>
          <a:p>
            <a:r>
              <a:rPr lang="en-US" altLang="zh-CN"/>
              <a:t>Lecture Distributed Computing Intro</a:t>
            </a:r>
            <a:endParaRPr lang="zh-CN" altLang="en-US"/>
          </a:p>
        </p:txBody>
      </p:sp>
      <p:sp>
        <p:nvSpPr>
          <p:cNvPr id="6" name="Slide Number Placeholder 5"/>
          <p:cNvSpPr>
            <a:spLocks noGrp="1"/>
          </p:cNvSpPr>
          <p:nvPr>
            <p:ph type="sldNum" sz="quarter" idx="12"/>
          </p:nvPr>
        </p:nvSpPr>
        <p:spPr/>
        <p:txBody>
          <a:bodyPr/>
          <a:lstStyle/>
          <a:p>
            <a:fld id="{6E6E737C-47F5-4A43-B305-1219E760F82E}"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864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1683873"/>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2" y="656319"/>
            <a:ext cx="9601196" cy="952804"/>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95401" y="1758624"/>
            <a:ext cx="9601196" cy="411724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r>
              <a:rPr lang="en-US" altLang="zh-CN"/>
              <a:t>2017/7/16</a:t>
            </a:r>
            <a:endParaRPr lang="zh-CN" altLang="en-US"/>
          </a:p>
        </p:txBody>
      </p:sp>
      <p:sp>
        <p:nvSpPr>
          <p:cNvPr id="5" name="Footer Placeholder 4"/>
          <p:cNvSpPr>
            <a:spLocks noGrp="1"/>
          </p:cNvSpPr>
          <p:nvPr>
            <p:ph type="ftr" sz="quarter" idx="11"/>
          </p:nvPr>
        </p:nvSpPr>
        <p:spPr/>
        <p:txBody>
          <a:bodyPr/>
          <a:lstStyle/>
          <a:p>
            <a:r>
              <a:rPr lang="en-US" altLang="zh-CN"/>
              <a:t>Lecture Distributed Computing Intro</a:t>
            </a:r>
            <a:endParaRPr lang="zh-CN" altLang="en-US" dirty="0"/>
          </a:p>
        </p:txBody>
      </p:sp>
      <p:sp>
        <p:nvSpPr>
          <p:cNvPr id="6" name="Slide Number Placeholder 5"/>
          <p:cNvSpPr>
            <a:spLocks noGrp="1"/>
          </p:cNvSpPr>
          <p:nvPr>
            <p:ph type="sldNum" sz="quarter" idx="12"/>
          </p:nvPr>
        </p:nvSpPr>
        <p:spPr/>
        <p:txBody>
          <a:bodyPr/>
          <a:lstStyle/>
          <a:p>
            <a:fld id="{6E6E737C-47F5-4A43-B305-1219E760F82E}" type="slidenum">
              <a:rPr lang="zh-CN" altLang="en-US" smtClean="0"/>
              <a:t>‹#›</a:t>
            </a:fld>
            <a:endParaRPr lang="zh-CN" altLang="en-US" dirty="0"/>
          </a:p>
        </p:txBody>
      </p:sp>
    </p:spTree>
    <p:extLst>
      <p:ext uri="{BB962C8B-B14F-4D97-AF65-F5344CB8AC3E}">
        <p14:creationId xmlns:p14="http://schemas.microsoft.com/office/powerpoint/2010/main" val="386585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2017/7/16</a:t>
            </a:r>
            <a:endParaRPr lang="zh-CN" altLang="en-US"/>
          </a:p>
        </p:txBody>
      </p:sp>
      <p:sp>
        <p:nvSpPr>
          <p:cNvPr id="5" name="Footer Placeholder 4"/>
          <p:cNvSpPr>
            <a:spLocks noGrp="1"/>
          </p:cNvSpPr>
          <p:nvPr>
            <p:ph type="ftr" sz="quarter" idx="11"/>
          </p:nvPr>
        </p:nvSpPr>
        <p:spPr/>
        <p:txBody>
          <a:bodyPr/>
          <a:lstStyle/>
          <a:p>
            <a:r>
              <a:rPr lang="en-US" altLang="zh-CN"/>
              <a:t>Lecture Distributed Computing Intro</a:t>
            </a:r>
            <a:endParaRPr lang="zh-CN" altLang="en-US"/>
          </a:p>
        </p:txBody>
      </p:sp>
      <p:sp>
        <p:nvSpPr>
          <p:cNvPr id="6" name="Slide Number Placeholder 5"/>
          <p:cNvSpPr>
            <a:spLocks noGrp="1"/>
          </p:cNvSpPr>
          <p:nvPr>
            <p:ph type="sldNum" sz="quarter" idx="12"/>
          </p:nvPr>
        </p:nvSpPr>
        <p:spPr/>
        <p:txBody>
          <a:bodyPr/>
          <a:lstStyle/>
          <a:p>
            <a:fld id="{6E6E737C-47F5-4A43-B305-1219E760F82E}"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330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r>
              <a:rPr lang="en-US" altLang="zh-CN"/>
              <a:t>2017/7/16</a:t>
            </a:r>
            <a:endParaRPr lang="zh-CN" altLang="en-US"/>
          </a:p>
        </p:txBody>
      </p:sp>
      <p:sp>
        <p:nvSpPr>
          <p:cNvPr id="6" name="Footer Placeholder 5"/>
          <p:cNvSpPr>
            <a:spLocks noGrp="1"/>
          </p:cNvSpPr>
          <p:nvPr>
            <p:ph type="ftr" sz="quarter" idx="11"/>
          </p:nvPr>
        </p:nvSpPr>
        <p:spPr/>
        <p:txBody>
          <a:bodyPr/>
          <a:lstStyle/>
          <a:p>
            <a:r>
              <a:rPr lang="en-US" altLang="zh-CN"/>
              <a:t>Lecture Distributed Computing Intro</a:t>
            </a:r>
            <a:endParaRPr lang="zh-CN" altLang="en-US"/>
          </a:p>
        </p:txBody>
      </p:sp>
      <p:sp>
        <p:nvSpPr>
          <p:cNvPr id="7" name="Slide Number Placeholder 6"/>
          <p:cNvSpPr>
            <a:spLocks noGrp="1"/>
          </p:cNvSpPr>
          <p:nvPr>
            <p:ph type="sldNum" sz="quarter" idx="12"/>
          </p:nvPr>
        </p:nvSpPr>
        <p:spPr/>
        <p:txBody>
          <a:bodyPr/>
          <a:lstStyle/>
          <a:p>
            <a:fld id="{6E6E737C-47F5-4A43-B305-1219E760F82E}" type="slidenum">
              <a:rPr lang="zh-CN" altLang="en-US" smtClean="0"/>
              <a:t>‹#›</a:t>
            </a:fld>
            <a:endParaRPr lang="zh-CN" altLang="en-US"/>
          </a:p>
        </p:txBody>
      </p:sp>
    </p:spTree>
    <p:extLst>
      <p:ext uri="{BB962C8B-B14F-4D97-AF65-F5344CB8AC3E}">
        <p14:creationId xmlns:p14="http://schemas.microsoft.com/office/powerpoint/2010/main" val="174284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95402" y="656318"/>
            <a:ext cx="9601196" cy="1303867"/>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185575"/>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2851760"/>
            <a:ext cx="4718304" cy="3024108"/>
          </a:xfrm>
        </p:spPr>
        <p:txBody>
          <a:bodyPr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185575"/>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2851760"/>
            <a:ext cx="4718304" cy="3024108"/>
          </a:xfrm>
        </p:spPr>
        <p:txBody>
          <a:bodyPr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r>
              <a:rPr lang="en-US" altLang="zh-CN"/>
              <a:t>2017/7/16</a:t>
            </a:r>
            <a:endParaRPr lang="zh-CN" altLang="en-US"/>
          </a:p>
        </p:txBody>
      </p:sp>
      <p:sp>
        <p:nvSpPr>
          <p:cNvPr id="8" name="Footer Placeholder 7"/>
          <p:cNvSpPr>
            <a:spLocks noGrp="1"/>
          </p:cNvSpPr>
          <p:nvPr>
            <p:ph type="ftr" sz="quarter" idx="11"/>
          </p:nvPr>
        </p:nvSpPr>
        <p:spPr/>
        <p:txBody>
          <a:bodyPr/>
          <a:lstStyle/>
          <a:p>
            <a:r>
              <a:rPr lang="en-US" altLang="zh-CN"/>
              <a:t>Lecture Distributed Computing Intro</a:t>
            </a:r>
            <a:endParaRPr lang="zh-CN" altLang="en-US"/>
          </a:p>
        </p:txBody>
      </p:sp>
      <p:sp>
        <p:nvSpPr>
          <p:cNvPr id="9" name="Slide Number Placeholder 8"/>
          <p:cNvSpPr>
            <a:spLocks noGrp="1"/>
          </p:cNvSpPr>
          <p:nvPr>
            <p:ph type="sldNum" sz="quarter" idx="12"/>
          </p:nvPr>
        </p:nvSpPr>
        <p:spPr/>
        <p:txBody>
          <a:bodyPr/>
          <a:lstStyle/>
          <a:p>
            <a:fld id="{6E6E737C-47F5-4A43-B305-1219E760F82E}" type="slidenum">
              <a:rPr lang="zh-CN" altLang="en-US" smtClean="0"/>
              <a:t>‹#›</a:t>
            </a:fld>
            <a:endParaRPr lang="zh-CN" altLang="en-US"/>
          </a:p>
        </p:txBody>
      </p:sp>
      <p:cxnSp>
        <p:nvCxnSpPr>
          <p:cNvPr id="18" name="Straight Connector 17"/>
          <p:cNvCxnSpPr/>
          <p:nvPr/>
        </p:nvCxnSpPr>
        <p:spPr>
          <a:xfrm>
            <a:off x="1396169" y="2095652"/>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913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2017/7/16</a:t>
            </a:r>
            <a:endParaRPr lang="zh-CN" altLang="en-US"/>
          </a:p>
        </p:txBody>
      </p:sp>
      <p:sp>
        <p:nvSpPr>
          <p:cNvPr id="4" name="Footer Placeholder 3"/>
          <p:cNvSpPr>
            <a:spLocks noGrp="1"/>
          </p:cNvSpPr>
          <p:nvPr>
            <p:ph type="ftr" sz="quarter" idx="11"/>
          </p:nvPr>
        </p:nvSpPr>
        <p:spPr/>
        <p:txBody>
          <a:bodyPr/>
          <a:lstStyle/>
          <a:p>
            <a:r>
              <a:rPr lang="en-US" altLang="zh-CN"/>
              <a:t>Lecture Distributed Computing Intro</a:t>
            </a:r>
            <a:endParaRPr lang="zh-CN" altLang="en-US"/>
          </a:p>
        </p:txBody>
      </p:sp>
      <p:sp>
        <p:nvSpPr>
          <p:cNvPr id="5" name="Slide Number Placeholder 4"/>
          <p:cNvSpPr>
            <a:spLocks noGrp="1"/>
          </p:cNvSpPr>
          <p:nvPr>
            <p:ph type="sldNum" sz="quarter" idx="12"/>
          </p:nvPr>
        </p:nvSpPr>
        <p:spPr/>
        <p:txBody>
          <a:bodyPr/>
          <a:lstStyle/>
          <a:p>
            <a:fld id="{6E6E737C-47F5-4A43-B305-1219E760F82E}"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98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2017/7/16</a:t>
            </a:r>
            <a:endParaRPr lang="zh-CN" altLang="en-US"/>
          </a:p>
        </p:txBody>
      </p:sp>
      <p:sp>
        <p:nvSpPr>
          <p:cNvPr id="3" name="Footer Placeholder 2"/>
          <p:cNvSpPr>
            <a:spLocks noGrp="1"/>
          </p:cNvSpPr>
          <p:nvPr>
            <p:ph type="ftr" sz="quarter" idx="11"/>
          </p:nvPr>
        </p:nvSpPr>
        <p:spPr/>
        <p:txBody>
          <a:bodyPr/>
          <a:lstStyle/>
          <a:p>
            <a:r>
              <a:rPr lang="en-US" altLang="zh-CN"/>
              <a:t>Lecture Distributed Computing Intro</a:t>
            </a:r>
            <a:endParaRPr lang="zh-CN" altLang="en-US"/>
          </a:p>
        </p:txBody>
      </p:sp>
      <p:sp>
        <p:nvSpPr>
          <p:cNvPr id="4" name="Slide Number Placeholder 3"/>
          <p:cNvSpPr>
            <a:spLocks noGrp="1"/>
          </p:cNvSpPr>
          <p:nvPr>
            <p:ph type="sldNum" sz="quarter" idx="12"/>
          </p:nvPr>
        </p:nvSpPr>
        <p:spPr/>
        <p:txBody>
          <a:bodyPr/>
          <a:lstStyle/>
          <a:p>
            <a:fld id="{6E6E737C-47F5-4A43-B305-1219E760F82E}" type="slidenum">
              <a:rPr lang="zh-CN" altLang="en-US" smtClean="0"/>
              <a:t>‹#›</a:t>
            </a:fld>
            <a:endParaRPr lang="zh-CN" altLang="en-US"/>
          </a:p>
        </p:txBody>
      </p:sp>
    </p:spTree>
    <p:extLst>
      <p:ext uri="{BB962C8B-B14F-4D97-AF65-F5344CB8AC3E}">
        <p14:creationId xmlns:p14="http://schemas.microsoft.com/office/powerpoint/2010/main" val="422256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2017/7/16</a:t>
            </a:r>
            <a:endParaRPr lang="zh-CN" altLang="en-US"/>
          </a:p>
        </p:txBody>
      </p:sp>
      <p:sp>
        <p:nvSpPr>
          <p:cNvPr id="6" name="Footer Placeholder 5"/>
          <p:cNvSpPr>
            <a:spLocks noGrp="1"/>
          </p:cNvSpPr>
          <p:nvPr>
            <p:ph type="ftr" sz="quarter" idx="11"/>
          </p:nvPr>
        </p:nvSpPr>
        <p:spPr/>
        <p:txBody>
          <a:bodyPr/>
          <a:lstStyle/>
          <a:p>
            <a:r>
              <a:rPr lang="en-US" altLang="zh-CN"/>
              <a:t>Lecture Distributed Computing Intro</a:t>
            </a:r>
            <a:endParaRPr lang="zh-CN" altLang="en-US"/>
          </a:p>
        </p:txBody>
      </p:sp>
      <p:sp>
        <p:nvSpPr>
          <p:cNvPr id="7" name="Slide Number Placeholder 6"/>
          <p:cNvSpPr>
            <a:spLocks noGrp="1"/>
          </p:cNvSpPr>
          <p:nvPr>
            <p:ph type="sldNum" sz="quarter" idx="12"/>
          </p:nvPr>
        </p:nvSpPr>
        <p:spPr/>
        <p:txBody>
          <a:bodyPr/>
          <a:lstStyle/>
          <a:p>
            <a:fld id="{6E6E737C-47F5-4A43-B305-1219E760F82E}"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21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2017/7/16</a:t>
            </a:r>
            <a:endParaRPr lang="zh-CN" altLang="en-US"/>
          </a:p>
        </p:txBody>
      </p:sp>
      <p:sp>
        <p:nvSpPr>
          <p:cNvPr id="6" name="Footer Placeholder 5"/>
          <p:cNvSpPr>
            <a:spLocks noGrp="1"/>
          </p:cNvSpPr>
          <p:nvPr>
            <p:ph type="ftr" sz="quarter" idx="11"/>
          </p:nvPr>
        </p:nvSpPr>
        <p:spPr/>
        <p:txBody>
          <a:bodyPr/>
          <a:lstStyle/>
          <a:p>
            <a:r>
              <a:rPr lang="en-US" altLang="zh-CN"/>
              <a:t>Lecture Distributed Computing Intro</a:t>
            </a:r>
            <a:endParaRPr lang="zh-CN" altLang="en-US"/>
          </a:p>
        </p:txBody>
      </p:sp>
      <p:sp>
        <p:nvSpPr>
          <p:cNvPr id="7" name="Slide Number Placeholder 6"/>
          <p:cNvSpPr>
            <a:spLocks noGrp="1"/>
          </p:cNvSpPr>
          <p:nvPr>
            <p:ph type="sldNum" sz="quarter" idx="12"/>
          </p:nvPr>
        </p:nvSpPr>
        <p:spPr/>
        <p:txBody>
          <a:bodyPr/>
          <a:lstStyle/>
          <a:p>
            <a:fld id="{6E6E737C-47F5-4A43-B305-1219E760F82E}" type="slidenum">
              <a:rPr lang="zh-CN" altLang="en-US" smtClean="0"/>
              <a:t>‹#›</a:t>
            </a:fld>
            <a:endParaRPr lang="zh-CN" altLang="en-US"/>
          </a:p>
        </p:txBody>
      </p:sp>
    </p:spTree>
    <p:extLst>
      <p:ext uri="{BB962C8B-B14F-4D97-AF65-F5344CB8AC3E}">
        <p14:creationId xmlns:p14="http://schemas.microsoft.com/office/powerpoint/2010/main" val="237270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ltLang="zh-CN"/>
              <a:t>2017/7/16</a:t>
            </a:r>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ltLang="zh-CN"/>
              <a:t>Lecture Distributed Computing Intro</a:t>
            </a:r>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6E737C-47F5-4A43-B305-1219E760F82E}" type="slidenum">
              <a:rPr lang="zh-CN" altLang="en-US" smtClean="0"/>
              <a:t>‹#›</a:t>
            </a:fld>
            <a:endParaRPr lang="zh-CN" altLang="en-US"/>
          </a:p>
        </p:txBody>
      </p:sp>
    </p:spTree>
    <p:extLst>
      <p:ext uri="{BB962C8B-B14F-4D97-AF65-F5344CB8AC3E}">
        <p14:creationId xmlns:p14="http://schemas.microsoft.com/office/powerpoint/2010/main" val="1785381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10" Type="http://schemas.openxmlformats.org/officeDocument/2006/relationships/image" Target="../media/image34.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3" Type="http://schemas.openxmlformats.org/officeDocument/2006/relationships/image" Target="../media/image26.png"/><Relationship Id="rId12" Type="http://schemas.openxmlformats.org/officeDocument/2006/relationships/image" Target="../media/image58.png"/><Relationship Id="rId7" Type="http://schemas.openxmlformats.org/officeDocument/2006/relationships/image" Target="../media/image31.png"/><Relationship Id="rId1" Type="http://schemas.openxmlformats.org/officeDocument/2006/relationships/slideLayout" Target="../slideLayouts/slideLayout7.xml"/><Relationship Id="rId10" Type="http://schemas.openxmlformats.org/officeDocument/2006/relationships/image" Target="../media/image34.png"/><Relationship Id="rId14" Type="http://schemas.openxmlformats.org/officeDocument/2006/relationships/image" Target="../media/image27.sv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8" Type="http://schemas.openxmlformats.org/officeDocument/2006/relationships/image" Target="../media/image60.png"/><Relationship Id="rId7" Type="http://schemas.openxmlformats.org/officeDocument/2006/relationships/image" Target="../media/image31.png"/><Relationship Id="rId17" Type="http://schemas.openxmlformats.org/officeDocument/2006/relationships/image" Target="../media/image59.png"/><Relationship Id="rId16" Type="http://schemas.openxmlformats.org/officeDocument/2006/relationships/image" Target="../media/image27.svg"/><Relationship Id="rId1" Type="http://schemas.openxmlformats.org/officeDocument/2006/relationships/slideLayout" Target="../slideLayouts/slideLayout7.xml"/><Relationship Id="rId15" Type="http://schemas.openxmlformats.org/officeDocument/2006/relationships/image" Target="../media/image26.png"/><Relationship Id="rId10" Type="http://schemas.openxmlformats.org/officeDocument/2006/relationships/image" Target="../media/image34.png"/><Relationship Id="rId14" Type="http://schemas.openxmlformats.org/officeDocument/2006/relationships/image" Target="../media/image58.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8" Type="http://schemas.openxmlformats.org/officeDocument/2006/relationships/image" Target="../media/image26.png"/><Relationship Id="rId21" Type="http://schemas.openxmlformats.org/officeDocument/2006/relationships/image" Target="../media/image60.png"/><Relationship Id="rId17" Type="http://schemas.openxmlformats.org/officeDocument/2006/relationships/image" Target="../media/image58.png"/><Relationship Id="rId7" Type="http://schemas.openxmlformats.org/officeDocument/2006/relationships/image" Target="../media/image31.png"/><Relationship Id="rId20" Type="http://schemas.openxmlformats.org/officeDocument/2006/relationships/image" Target="../media/image59.png"/><Relationship Id="rId1" Type="http://schemas.openxmlformats.org/officeDocument/2006/relationships/slideLayout" Target="../slideLayouts/slideLayout7.xml"/><Relationship Id="rId24" Type="http://schemas.openxmlformats.org/officeDocument/2006/relationships/image" Target="../media/image63.png"/><Relationship Id="rId23" Type="http://schemas.openxmlformats.org/officeDocument/2006/relationships/image" Target="../media/image62.png"/><Relationship Id="rId19" Type="http://schemas.openxmlformats.org/officeDocument/2006/relationships/image" Target="../media/image27.svg"/><Relationship Id="rId10" Type="http://schemas.openxmlformats.org/officeDocument/2006/relationships/image" Target="../media/image34.png"/><Relationship Id="rId4" Type="http://schemas.openxmlformats.org/officeDocument/2006/relationships/image" Target="../media/image28.png"/><Relationship Id="rId22" Type="http://schemas.openxmlformats.org/officeDocument/2006/relationships/image" Target="../media/image61.png"/></Relationships>
</file>

<file path=ppt/slides/_rels/slide18.xml.rels><?xml version="1.0" encoding="UTF-8" standalone="yes"?>
<Relationships xmlns="http://schemas.openxmlformats.org/package/2006/relationships"><Relationship Id="rId18" Type="http://schemas.openxmlformats.org/officeDocument/2006/relationships/image" Target="../media/image26.png"/><Relationship Id="rId21" Type="http://schemas.openxmlformats.org/officeDocument/2006/relationships/image" Target="../media/image61.png"/><Relationship Id="rId17" Type="http://schemas.openxmlformats.org/officeDocument/2006/relationships/image" Target="../media/image58.png"/><Relationship Id="rId7" Type="http://schemas.openxmlformats.org/officeDocument/2006/relationships/image" Target="../media/image31.png"/><Relationship Id="rId20" Type="http://schemas.openxmlformats.org/officeDocument/2006/relationships/image" Target="../media/image59.png"/><Relationship Id="rId1" Type="http://schemas.openxmlformats.org/officeDocument/2006/relationships/slideLayout" Target="../slideLayouts/slideLayout7.xml"/><Relationship Id="rId24" Type="http://schemas.openxmlformats.org/officeDocument/2006/relationships/image" Target="../media/image64.png"/><Relationship Id="rId23" Type="http://schemas.openxmlformats.org/officeDocument/2006/relationships/image" Target="../media/image63.png"/><Relationship Id="rId19" Type="http://schemas.openxmlformats.org/officeDocument/2006/relationships/image" Target="../media/image27.svg"/><Relationship Id="rId10" Type="http://schemas.openxmlformats.org/officeDocument/2006/relationships/image" Target="../media/image34.png"/><Relationship Id="rId4" Type="http://schemas.openxmlformats.org/officeDocument/2006/relationships/image" Target="../media/image28.png"/><Relationship Id="rId22" Type="http://schemas.openxmlformats.org/officeDocument/2006/relationships/image" Target="../media/image62.png"/></Relationships>
</file>

<file path=ppt/slides/_rels/slide19.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43.png"/><Relationship Id="rId3" Type="http://schemas.openxmlformats.org/officeDocument/2006/relationships/image" Target="../media/image26.png"/><Relationship Id="rId7" Type="http://schemas.openxmlformats.org/officeDocument/2006/relationships/image" Target="../media/image34.png"/><Relationship Id="rId12" Type="http://schemas.openxmlformats.org/officeDocument/2006/relationships/image" Target="../media/image64.png"/><Relationship Id="rId17" Type="http://schemas.openxmlformats.org/officeDocument/2006/relationships/image" Target="../media/image49.png"/><Relationship Id="rId2" Type="http://schemas.openxmlformats.org/officeDocument/2006/relationships/image" Target="../media/image58.png"/><Relationship Id="rId16"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63.png"/><Relationship Id="rId5" Type="http://schemas.openxmlformats.org/officeDocument/2006/relationships/image" Target="../media/image28.png"/><Relationship Id="rId15" Type="http://schemas.openxmlformats.org/officeDocument/2006/relationships/image" Target="../media/image46.png"/><Relationship Id="rId10" Type="http://schemas.openxmlformats.org/officeDocument/2006/relationships/image" Target="../media/image62.png"/><Relationship Id="rId4" Type="http://schemas.openxmlformats.org/officeDocument/2006/relationships/image" Target="../media/image27.svg"/><Relationship Id="rId9" Type="http://schemas.openxmlformats.org/officeDocument/2006/relationships/image" Target="../media/image61.png"/><Relationship Id="rId1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75.png"/><Relationship Id="rId3" Type="http://schemas.openxmlformats.org/officeDocument/2006/relationships/image" Target="../media/image66.png"/><Relationship Id="rId7" Type="http://schemas.openxmlformats.org/officeDocument/2006/relationships/image" Target="../media/image68.png"/><Relationship Id="rId12" Type="http://schemas.openxmlformats.org/officeDocument/2006/relationships/image" Target="../media/image74.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3.png"/><Relationship Id="rId5" Type="http://schemas.openxmlformats.org/officeDocument/2006/relationships/image" Target="../media/image27.svg"/><Relationship Id="rId10" Type="http://schemas.openxmlformats.org/officeDocument/2006/relationships/image" Target="../media/image72.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0.svg"/><Relationship Id="rId7" Type="http://schemas.openxmlformats.org/officeDocument/2006/relationships/image" Target="../media/image36.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9.png"/><Relationship Id="rId9" Type="http://schemas.openxmlformats.org/officeDocument/2006/relationships/image" Target="../media/image27.sv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0.svg"/><Relationship Id="rId7" Type="http://schemas.openxmlformats.org/officeDocument/2006/relationships/image" Target="../media/image36.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9.png"/><Relationship Id="rId9" Type="http://schemas.openxmlformats.org/officeDocument/2006/relationships/image" Target="../media/image27.svg"/></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0.svg"/><Relationship Id="rId7" Type="http://schemas.openxmlformats.org/officeDocument/2006/relationships/image" Target="../media/image36.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9.png"/><Relationship Id="rId9" Type="http://schemas.openxmlformats.org/officeDocument/2006/relationships/image" Target="../media/image27.svg"/></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0.svg"/><Relationship Id="rId7" Type="http://schemas.openxmlformats.org/officeDocument/2006/relationships/image" Target="../media/image36.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9.png"/><Relationship Id="rId9" Type="http://schemas.openxmlformats.org/officeDocument/2006/relationships/image" Target="../media/image27.sv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0.svg"/><Relationship Id="rId7" Type="http://schemas.openxmlformats.org/officeDocument/2006/relationships/image" Target="../media/image27.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3.svg"/><Relationship Id="rId4" Type="http://schemas.openxmlformats.org/officeDocument/2006/relationships/image" Target="../media/image29.png"/><Relationship Id="rId9"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jpg"/><Relationship Id="rId3" Type="http://schemas.openxmlformats.org/officeDocument/2006/relationships/image" Target="../media/image42.emf"/><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4.png"/><Relationship Id="rId9" Type="http://schemas.openxmlformats.org/officeDocument/2006/relationships/image" Target="../media/image52.png"/><Relationship Id="rId14" Type="http://schemas.openxmlformats.org/officeDocument/2006/relationships/image" Target="../media/image5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jpe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分布式计算</a:t>
            </a:r>
          </a:p>
        </p:txBody>
      </p:sp>
      <p:sp>
        <p:nvSpPr>
          <p:cNvPr id="5" name="副标题 4"/>
          <p:cNvSpPr>
            <a:spLocks noGrp="1"/>
          </p:cNvSpPr>
          <p:nvPr>
            <p:ph type="subTitle" idx="1"/>
          </p:nvPr>
        </p:nvSpPr>
        <p:spPr>
          <a:xfrm>
            <a:off x="2692398" y="3657597"/>
            <a:ext cx="6815669" cy="1724300"/>
          </a:xfrm>
        </p:spPr>
        <p:txBody>
          <a:bodyPr>
            <a:normAutofit lnSpcReduction="10000"/>
          </a:bodyPr>
          <a:lstStyle/>
          <a:p>
            <a:endParaRPr lang="en-US" altLang="zh-CN" dirty="0"/>
          </a:p>
          <a:p>
            <a:r>
              <a:rPr lang="zh-CN" altLang="en-US" dirty="0"/>
              <a:t>李诚</a:t>
            </a:r>
            <a:endParaRPr lang="en-US" altLang="zh-CN" dirty="0"/>
          </a:p>
          <a:p>
            <a:r>
              <a:rPr lang="zh-CN" altLang="en-US" dirty="0"/>
              <a:t>计算机学院</a:t>
            </a:r>
            <a:endParaRPr lang="en-US" altLang="zh-CN" dirty="0"/>
          </a:p>
          <a:p>
            <a:r>
              <a:rPr lang="en-US" altLang="zh-CN" dirty="0" smtClean="0"/>
              <a:t>03</a:t>
            </a:r>
            <a:r>
              <a:rPr lang="en-US" altLang="zh-CN" dirty="0" smtClean="0"/>
              <a:t>-01-2018</a:t>
            </a:r>
            <a:endParaRPr lang="zh-CN" altLang="en-US" dirty="0"/>
          </a:p>
        </p:txBody>
      </p:sp>
    </p:spTree>
    <p:extLst>
      <p:ext uri="{BB962C8B-B14F-4D97-AF65-F5344CB8AC3E}">
        <p14:creationId xmlns:p14="http://schemas.microsoft.com/office/powerpoint/2010/main" val="189305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分布式计算面临的挑战</a:t>
            </a:r>
            <a:endParaRPr lang="en-US" dirty="0"/>
          </a:p>
        </p:txBody>
      </p:sp>
      <p:sp>
        <p:nvSpPr>
          <p:cNvPr id="6" name="文本占位符 5"/>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理想状态</a:t>
            </a:r>
            <a:endParaRPr lang="en-US" dirty="0">
              <a:latin typeface="微软雅黑" panose="020B0503020204020204" pitchFamily="34" charset="-122"/>
              <a:ea typeface="微软雅黑" panose="020B0503020204020204" pitchFamily="34" charset="-122"/>
            </a:endParaRPr>
          </a:p>
        </p:txBody>
      </p:sp>
      <p:sp>
        <p:nvSpPr>
          <p:cNvPr id="7" name="内容占位符 6"/>
          <p:cNvSpPr>
            <a:spLocks noGrp="1"/>
          </p:cNvSpPr>
          <p:nvPr>
            <p:ph sz="half" idx="2"/>
          </p:nvPr>
        </p:nvSpPr>
        <p:spPr/>
        <p:txBody>
          <a:bodyPr>
            <a:normAutofit/>
          </a:bodyPr>
          <a:lstStyle/>
          <a:p>
            <a:r>
              <a:rPr lang="zh-CN" altLang="en-US" dirty="0">
                <a:latin typeface="微软雅黑" panose="020B0503020204020204" pitchFamily="34" charset="-122"/>
                <a:ea typeface="微软雅黑" panose="020B0503020204020204" pitchFamily="34" charset="-122"/>
              </a:rPr>
              <a:t>网络是可靠的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传输没有延迟</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无限带宽</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网络是安全的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节点的拓扑结构不变</a:t>
            </a:r>
            <a:endParaRPr lang="en-US" altLang="zh-CN"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p:cNvSpPr>
            <a:spLocks noGrp="1"/>
          </p:cNvSpPr>
          <p:nvPr>
            <p:ph type="sldNum" sz="quarter" idx="12"/>
          </p:nvPr>
        </p:nvSpPr>
        <p:spPr/>
        <p:txBody>
          <a:bodyPr/>
          <a:lstStyle/>
          <a:p>
            <a:fld id="{6E6E737C-47F5-4A43-B305-1219E760F82E}" type="slidenum">
              <a:rPr lang="zh-CN" altLang="en-US" smtClean="0"/>
              <a:t>10</a:t>
            </a:fld>
            <a:endParaRPr lang="zh-CN" altLang="en-US" dirty="0"/>
          </a:p>
        </p:txBody>
      </p:sp>
    </p:spTree>
    <p:extLst>
      <p:ext uri="{BB962C8B-B14F-4D97-AF65-F5344CB8AC3E}">
        <p14:creationId xmlns:p14="http://schemas.microsoft.com/office/powerpoint/2010/main" val="729157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分布式计算面临的挑战</a:t>
            </a:r>
            <a:endParaRPr lang="en-US" dirty="0"/>
          </a:p>
        </p:txBody>
      </p:sp>
      <p:sp>
        <p:nvSpPr>
          <p:cNvPr id="6" name="文本占位符 5"/>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理想状态</a:t>
            </a:r>
            <a:endParaRPr lang="en-US" dirty="0">
              <a:latin typeface="微软雅黑" panose="020B0503020204020204" pitchFamily="34" charset="-122"/>
              <a:ea typeface="微软雅黑" panose="020B0503020204020204" pitchFamily="34" charset="-122"/>
            </a:endParaRPr>
          </a:p>
        </p:txBody>
      </p:sp>
      <p:sp>
        <p:nvSpPr>
          <p:cNvPr id="7" name="内容占位符 6"/>
          <p:cNvSpPr>
            <a:spLocks noGrp="1"/>
          </p:cNvSpPr>
          <p:nvPr>
            <p:ph sz="half" idx="2"/>
          </p:nvPr>
        </p:nvSpPr>
        <p:spPr/>
        <p:txBody>
          <a:bodyPr>
            <a:normAutofit/>
          </a:bodyPr>
          <a:lstStyle/>
          <a:p>
            <a:r>
              <a:rPr lang="zh-CN" altLang="en-US" dirty="0">
                <a:latin typeface="微软雅黑" panose="020B0503020204020204" pitchFamily="34" charset="-122"/>
                <a:ea typeface="微软雅黑" panose="020B0503020204020204" pitchFamily="34" charset="-122"/>
              </a:rPr>
              <a:t>网络是可靠的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传输没有延迟</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无限带宽</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网络是安全的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节点的拓扑结构不变</a:t>
            </a:r>
            <a:endParaRPr lang="en-US" altLang="zh-CN"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3"/>
          </p:nvPr>
        </p:nvSpPr>
        <p:spPr/>
        <p:txBody>
          <a:bodyPr/>
          <a:lstStyle/>
          <a:p>
            <a:r>
              <a:rPr lang="zh-CN" altLang="en-US" dirty="0">
                <a:latin typeface="微软雅黑" panose="020B0503020204020204" pitchFamily="34" charset="-122"/>
                <a:ea typeface="微软雅黑" panose="020B0503020204020204" pitchFamily="34" charset="-122"/>
              </a:rPr>
              <a:t>现实情况</a:t>
            </a:r>
            <a:endParaRPr 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quarter" idx="4"/>
          </p:nvPr>
        </p:nvSpPr>
        <p:spPr/>
        <p:txBody>
          <a:bodyPr>
            <a:normAutofit/>
          </a:bodyPr>
          <a:lstStyle/>
          <a:p>
            <a:r>
              <a:rPr lang="zh-CN" altLang="en-US" dirty="0">
                <a:latin typeface="微软雅黑" panose="020B0503020204020204" pitchFamily="34" charset="-122"/>
                <a:ea typeface="微软雅黑" panose="020B0503020204020204" pitchFamily="34" charset="-122"/>
              </a:rPr>
              <a:t>网络不可靠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传输延迟与距离成正比</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带宽与距离成反比</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网络很不安全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节点随时可以加入</a:t>
            </a:r>
            <a:r>
              <a:rPr lang="zh-CN" altLang="en-US">
                <a:latin typeface="微软雅黑" panose="020B0503020204020204" pitchFamily="34" charset="-122"/>
                <a:ea typeface="微软雅黑" panose="020B0503020204020204" pitchFamily="34" charset="-122"/>
              </a:rPr>
              <a:t>和离开</a:t>
            </a:r>
            <a:endParaRPr lang="en-US" altLang="zh-CN"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p:cNvSpPr>
            <a:spLocks noGrp="1"/>
          </p:cNvSpPr>
          <p:nvPr>
            <p:ph type="sldNum" sz="quarter" idx="12"/>
          </p:nvPr>
        </p:nvSpPr>
        <p:spPr/>
        <p:txBody>
          <a:bodyPr/>
          <a:lstStyle/>
          <a:p>
            <a:fld id="{6E6E737C-47F5-4A43-B305-1219E760F82E}" type="slidenum">
              <a:rPr lang="zh-CN" altLang="en-US" smtClean="0"/>
              <a:t>11</a:t>
            </a:fld>
            <a:endParaRPr lang="zh-CN" altLang="en-US" dirty="0"/>
          </a:p>
        </p:txBody>
      </p:sp>
    </p:spTree>
    <p:extLst>
      <p:ext uri="{BB962C8B-B14F-4D97-AF65-F5344CB8AC3E}">
        <p14:creationId xmlns:p14="http://schemas.microsoft.com/office/powerpoint/2010/main" val="699757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需要研究的问题</a:t>
            </a:r>
            <a:endParaRPr lang="en-US" dirty="0"/>
          </a:p>
        </p:txBody>
      </p:sp>
      <p:sp>
        <p:nvSpPr>
          <p:cNvPr id="3" name="内容占位符 2"/>
          <p:cNvSpPr>
            <a:spLocks noGrp="1"/>
          </p:cNvSpPr>
          <p:nvPr>
            <p:ph idx="1"/>
          </p:nvPr>
        </p:nvSpPr>
        <p:spPr/>
        <p:txBody>
          <a:bodyPr>
            <a:normAutofit/>
          </a:bodyPr>
          <a:lstStyle/>
          <a:p>
            <a:r>
              <a:rPr lang="zh-CN" altLang="en-US" dirty="0"/>
              <a:t>高并发环境下的时序问题</a:t>
            </a:r>
            <a:endParaRPr lang="en-US" altLang="zh-CN" dirty="0"/>
          </a:p>
          <a:p>
            <a:endParaRPr lang="en-US" dirty="0"/>
          </a:p>
          <a:p>
            <a:r>
              <a:rPr lang="zh-CN" altLang="en-US" dirty="0"/>
              <a:t>节点协同问题</a:t>
            </a:r>
            <a:endParaRPr lang="en-US" dirty="0"/>
          </a:p>
          <a:p>
            <a:endParaRPr lang="en-US" dirty="0"/>
          </a:p>
          <a:p>
            <a:r>
              <a:rPr lang="zh-CN" altLang="en-US" dirty="0"/>
              <a:t>单点故障问题</a:t>
            </a:r>
            <a:endParaRPr lang="en-US" altLang="zh-CN" dirty="0"/>
          </a:p>
          <a:p>
            <a:endParaRPr lang="en-US" altLang="zh-CN" dirty="0"/>
          </a:p>
          <a:p>
            <a:r>
              <a:rPr lang="zh-CN" altLang="en-US" dirty="0" smtClean="0"/>
              <a:t>跨地域问题</a:t>
            </a:r>
            <a:endParaRPr lang="en-US" altLang="zh-CN" dirty="0"/>
          </a:p>
        </p:txBody>
      </p:sp>
      <p:sp>
        <p:nvSpPr>
          <p:cNvPr id="4" name="页脚占位符 3"/>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p:cNvSpPr>
            <a:spLocks noGrp="1"/>
          </p:cNvSpPr>
          <p:nvPr>
            <p:ph type="sldNum" sz="quarter" idx="12"/>
          </p:nvPr>
        </p:nvSpPr>
        <p:spPr/>
        <p:txBody>
          <a:bodyPr/>
          <a:lstStyle/>
          <a:p>
            <a:fld id="{6E6E737C-47F5-4A43-B305-1219E760F82E}" type="slidenum">
              <a:rPr lang="zh-CN" altLang="en-US" smtClean="0"/>
              <a:t>12</a:t>
            </a:fld>
            <a:endParaRPr lang="zh-CN" altLang="en-US" dirty="0"/>
          </a:p>
        </p:txBody>
      </p:sp>
    </p:spTree>
    <p:extLst>
      <p:ext uri="{BB962C8B-B14F-4D97-AF65-F5344CB8AC3E}">
        <p14:creationId xmlns:p14="http://schemas.microsoft.com/office/powerpoint/2010/main" val="283275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分布式计算</a:t>
            </a:r>
            <a:endParaRPr lang="en-US" dirty="0"/>
          </a:p>
        </p:txBody>
      </p:sp>
      <p:sp>
        <p:nvSpPr>
          <p:cNvPr id="7" name="文本占位符 6"/>
          <p:cNvSpPr>
            <a:spLocks noGrp="1"/>
          </p:cNvSpPr>
          <p:nvPr>
            <p:ph type="body" idx="1"/>
          </p:nvPr>
        </p:nvSpPr>
        <p:spPr/>
        <p:txBody>
          <a:bodyPr/>
          <a:lstStyle/>
          <a:p>
            <a:r>
              <a:rPr lang="zh-CN" altLang="en-US" dirty="0"/>
              <a:t>高并发环境下的时序问题</a:t>
            </a:r>
            <a:endParaRPr lang="en-US" altLang="zh-CN" dirty="0"/>
          </a:p>
          <a:p>
            <a:endParaRPr lang="en-US" dirty="0"/>
          </a:p>
        </p:txBody>
      </p:sp>
      <p:sp>
        <p:nvSpPr>
          <p:cNvPr id="4" name="页脚占位符 3"/>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p:cNvSpPr>
            <a:spLocks noGrp="1"/>
          </p:cNvSpPr>
          <p:nvPr>
            <p:ph type="sldNum" sz="quarter" idx="12"/>
          </p:nvPr>
        </p:nvSpPr>
        <p:spPr/>
        <p:txBody>
          <a:bodyPr/>
          <a:lstStyle/>
          <a:p>
            <a:fld id="{6E6E737C-47F5-4A43-B305-1219E760F82E}" type="slidenum">
              <a:rPr lang="zh-CN" altLang="en-US" smtClean="0"/>
              <a:t>13</a:t>
            </a:fld>
            <a:endParaRPr lang="zh-CN" altLang="en-US" dirty="0"/>
          </a:p>
        </p:txBody>
      </p:sp>
    </p:spTree>
    <p:extLst>
      <p:ext uri="{BB962C8B-B14F-4D97-AF65-F5344CB8AC3E}">
        <p14:creationId xmlns:p14="http://schemas.microsoft.com/office/powerpoint/2010/main" val="1413337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p:cNvSpPr>
            <a:spLocks noGrp="1"/>
          </p:cNvSpPr>
          <p:nvPr>
            <p:ph type="sldNum" sz="quarter" idx="12"/>
          </p:nvPr>
        </p:nvSpPr>
        <p:spPr/>
        <p:txBody>
          <a:bodyPr/>
          <a:lstStyle/>
          <a:p>
            <a:fld id="{6E6E737C-47F5-4A43-B305-1219E760F82E}" type="slidenum">
              <a:rPr lang="zh-CN" altLang="en-US" smtClean="0"/>
              <a:t>14</a:t>
            </a:fld>
            <a:endParaRPr lang="zh-CN" altLang="en-US"/>
          </a:p>
        </p:txBody>
      </p:sp>
      <p:cxnSp>
        <p:nvCxnSpPr>
          <p:cNvPr id="3" name="直接箭头连接符 2">
            <a:extLst>
              <a:ext uri="{FF2B5EF4-FFF2-40B4-BE49-F238E27FC236}">
                <a16:creationId xmlns="" xmlns:a16="http://schemas.microsoft.com/office/drawing/2014/main" id="{8BC2F856-92CA-48E7-87D1-277FB1D60745}"/>
              </a:ext>
            </a:extLst>
          </p:cNvPr>
          <p:cNvCxnSpPr/>
          <p:nvPr/>
        </p:nvCxnSpPr>
        <p:spPr>
          <a:xfrm>
            <a:off x="2838892" y="192981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 xmlns:a16="http://schemas.microsoft.com/office/drawing/2014/main" id="{EF91A032-5AB8-48D7-856D-B92674C90963}"/>
              </a:ext>
            </a:extLst>
          </p:cNvPr>
          <p:cNvCxnSpPr/>
          <p:nvPr/>
        </p:nvCxnSpPr>
        <p:spPr>
          <a:xfrm>
            <a:off x="2838892" y="3354905"/>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 xmlns:a16="http://schemas.microsoft.com/office/drawing/2014/main" id="{C157B833-5462-4731-A330-88C1CBD01E3B}"/>
              </a:ext>
            </a:extLst>
          </p:cNvPr>
          <p:cNvCxnSpPr/>
          <p:nvPr/>
        </p:nvCxnSpPr>
        <p:spPr>
          <a:xfrm>
            <a:off x="2838892" y="478000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 name="组合 15">
            <a:extLst>
              <a:ext uri="{FF2B5EF4-FFF2-40B4-BE49-F238E27FC236}">
                <a16:creationId xmlns="" xmlns:a16="http://schemas.microsoft.com/office/drawing/2014/main" id="{874747A5-8A82-4BD2-9232-6512556DB546}"/>
              </a:ext>
            </a:extLst>
          </p:cNvPr>
          <p:cNvGrpSpPr/>
          <p:nvPr/>
        </p:nvGrpSpPr>
        <p:grpSpPr>
          <a:xfrm>
            <a:off x="1295401" y="1408814"/>
            <a:ext cx="914400" cy="1140193"/>
            <a:chOff x="1295401" y="1408814"/>
            <a:chExt cx="914400" cy="1140193"/>
          </a:xfrm>
        </p:grpSpPr>
        <p:pic>
          <p:nvPicPr>
            <p:cNvPr id="12" name="图形 11" descr="计算机">
              <a:extLst>
                <a:ext uri="{FF2B5EF4-FFF2-40B4-BE49-F238E27FC236}">
                  <a16:creationId xmlns="" xmlns:a16="http://schemas.microsoft.com/office/drawing/2014/main" id="{12F8F187-0C99-4F51-8CE4-6F54895EF1A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 xmlns:a16="http://schemas.microsoft.com/office/drawing/2014/main" id="{124D0116-EF9F-460E-9518-A746C400A636}"/>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124D0116-EF9F-460E-9518-A746C400A636}"/>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4"/>
                  <a:stretch>
                    <a:fillRect b="-25000"/>
                  </a:stretch>
                </a:blipFill>
              </p:spPr>
              <p:txBody>
                <a:bodyPr/>
                <a:lstStyle/>
                <a:p>
                  <a:r>
                    <a:rPr lang="zh-CN" altLang="en-US">
                      <a:noFill/>
                    </a:rPr>
                    <a:t> </a:t>
                  </a:r>
                </a:p>
              </p:txBody>
            </p:sp>
          </mc:Fallback>
        </mc:AlternateContent>
      </p:grpSp>
      <p:grpSp>
        <p:nvGrpSpPr>
          <p:cNvPr id="17" name="组合 16">
            <a:extLst>
              <a:ext uri="{FF2B5EF4-FFF2-40B4-BE49-F238E27FC236}">
                <a16:creationId xmlns="" xmlns:a16="http://schemas.microsoft.com/office/drawing/2014/main" id="{6811C88B-6EFE-4D54-A451-DF9ED687FCB5}"/>
              </a:ext>
            </a:extLst>
          </p:cNvPr>
          <p:cNvGrpSpPr/>
          <p:nvPr/>
        </p:nvGrpSpPr>
        <p:grpSpPr>
          <a:xfrm>
            <a:off x="1295401" y="2893017"/>
            <a:ext cx="914400" cy="1140193"/>
            <a:chOff x="1295401" y="1408814"/>
            <a:chExt cx="914400" cy="1140193"/>
          </a:xfrm>
        </p:grpSpPr>
        <p:pic>
          <p:nvPicPr>
            <p:cNvPr id="18" name="图形 17" descr="计算机">
              <a:extLst>
                <a:ext uri="{FF2B5EF4-FFF2-40B4-BE49-F238E27FC236}">
                  <a16:creationId xmlns="" xmlns:a16="http://schemas.microsoft.com/office/drawing/2014/main" id="{182FF496-5B54-4D18-A1B7-56FE6ED8142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 xmlns:a16="http://schemas.microsoft.com/office/drawing/2014/main" id="{69EE8224-2389-43F5-8E7C-8DF00CE75119}"/>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19" name="文本框 18">
                  <a:extLst>
                    <a:ext uri="{FF2B5EF4-FFF2-40B4-BE49-F238E27FC236}">
                      <a16:creationId xmlns:a16="http://schemas.microsoft.com/office/drawing/2014/main" id="{69EE8224-2389-43F5-8E7C-8DF00CE75119}"/>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7"/>
                  <a:stretch>
                    <a:fillRect b="-22951"/>
                  </a:stretch>
                </a:blipFill>
              </p:spPr>
              <p:txBody>
                <a:bodyPr/>
                <a:lstStyle/>
                <a:p>
                  <a:r>
                    <a:rPr lang="zh-CN" altLang="en-US">
                      <a:noFill/>
                    </a:rPr>
                    <a:t> </a:t>
                  </a:r>
                </a:p>
              </p:txBody>
            </p:sp>
          </mc:Fallback>
        </mc:AlternateContent>
      </p:grpSp>
      <p:grpSp>
        <p:nvGrpSpPr>
          <p:cNvPr id="20" name="组合 19">
            <a:extLst>
              <a:ext uri="{FF2B5EF4-FFF2-40B4-BE49-F238E27FC236}">
                <a16:creationId xmlns="" xmlns:a16="http://schemas.microsoft.com/office/drawing/2014/main" id="{1B5C6FB8-6162-4363-8FB9-326C64F9B1A5}"/>
              </a:ext>
            </a:extLst>
          </p:cNvPr>
          <p:cNvGrpSpPr/>
          <p:nvPr/>
        </p:nvGrpSpPr>
        <p:grpSpPr>
          <a:xfrm>
            <a:off x="1295401" y="4259004"/>
            <a:ext cx="914400" cy="1140193"/>
            <a:chOff x="1295401" y="1408814"/>
            <a:chExt cx="914400" cy="1140193"/>
          </a:xfrm>
        </p:grpSpPr>
        <p:pic>
          <p:nvPicPr>
            <p:cNvPr id="21" name="图形 20" descr="计算机">
              <a:extLst>
                <a:ext uri="{FF2B5EF4-FFF2-40B4-BE49-F238E27FC236}">
                  <a16:creationId xmlns="" xmlns:a16="http://schemas.microsoft.com/office/drawing/2014/main" id="{0541169D-5C55-4D51-8F1C-AD50E138A1B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 xmlns:a16="http://schemas.microsoft.com/office/drawing/2014/main" id="{8D649A36-83F7-46B6-8E77-65F7A9D73E22}"/>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2</m:t>
                            </m:r>
                          </m:sub>
                        </m:sSub>
                      </m:oMath>
                    </m:oMathPara>
                  </a14:m>
                  <a:endParaRPr lang="zh-CN" altLang="en-US" dirty="0"/>
                </a:p>
              </p:txBody>
            </p:sp>
          </mc:Choice>
          <mc:Fallback xmlns="">
            <p:sp>
              <p:nvSpPr>
                <p:cNvPr id="22" name="文本框 21">
                  <a:extLst>
                    <a:ext uri="{FF2B5EF4-FFF2-40B4-BE49-F238E27FC236}">
                      <a16:creationId xmlns:a16="http://schemas.microsoft.com/office/drawing/2014/main" id="{8D649A36-83F7-46B6-8E77-65F7A9D73E22}"/>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0"/>
                  <a:stretch>
                    <a:fillRect b="-2295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21481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p:cNvSpPr>
            <a:spLocks noGrp="1"/>
          </p:cNvSpPr>
          <p:nvPr>
            <p:ph type="sldNum" sz="quarter" idx="12"/>
          </p:nvPr>
        </p:nvSpPr>
        <p:spPr/>
        <p:txBody>
          <a:bodyPr/>
          <a:lstStyle/>
          <a:p>
            <a:fld id="{6E6E737C-47F5-4A43-B305-1219E760F82E}" type="slidenum">
              <a:rPr lang="zh-CN" altLang="en-US" smtClean="0"/>
              <a:t>15</a:t>
            </a:fld>
            <a:endParaRPr lang="zh-CN" altLang="en-US"/>
          </a:p>
        </p:txBody>
      </p:sp>
      <p:cxnSp>
        <p:nvCxnSpPr>
          <p:cNvPr id="3" name="直接箭头连接符 2">
            <a:extLst>
              <a:ext uri="{FF2B5EF4-FFF2-40B4-BE49-F238E27FC236}">
                <a16:creationId xmlns="" xmlns:a16="http://schemas.microsoft.com/office/drawing/2014/main" id="{8BC2F856-92CA-48E7-87D1-277FB1D60745}"/>
              </a:ext>
            </a:extLst>
          </p:cNvPr>
          <p:cNvCxnSpPr/>
          <p:nvPr/>
        </p:nvCxnSpPr>
        <p:spPr>
          <a:xfrm>
            <a:off x="2838892" y="192981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 xmlns:a16="http://schemas.microsoft.com/office/drawing/2014/main" id="{EF91A032-5AB8-48D7-856D-B92674C90963}"/>
              </a:ext>
            </a:extLst>
          </p:cNvPr>
          <p:cNvCxnSpPr/>
          <p:nvPr/>
        </p:nvCxnSpPr>
        <p:spPr>
          <a:xfrm>
            <a:off x="2838892" y="3354905"/>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 xmlns:a16="http://schemas.microsoft.com/office/drawing/2014/main" id="{C157B833-5462-4731-A330-88C1CBD01E3B}"/>
              </a:ext>
            </a:extLst>
          </p:cNvPr>
          <p:cNvCxnSpPr/>
          <p:nvPr/>
        </p:nvCxnSpPr>
        <p:spPr>
          <a:xfrm>
            <a:off x="2838892" y="478000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椭圆 23">
            <a:extLst>
              <a:ext uri="{FF2B5EF4-FFF2-40B4-BE49-F238E27FC236}">
                <a16:creationId xmlns="" xmlns:a16="http://schemas.microsoft.com/office/drawing/2014/main" id="{D40DFBC5-50C9-4F1A-A9C9-2652D72E562E}"/>
              </a:ext>
            </a:extLst>
          </p:cNvPr>
          <p:cNvSpPr>
            <a:spLocks noChangeAspect="1"/>
          </p:cNvSpPr>
          <p:nvPr/>
        </p:nvSpPr>
        <p:spPr>
          <a:xfrm>
            <a:off x="3211033" y="1785810"/>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 xmlns:a16="http://schemas.microsoft.com/office/drawing/2014/main" id="{755977C4-7786-45A2-BA65-3FAADCF29702}"/>
                  </a:ext>
                </a:extLst>
              </p:cNvPr>
              <p:cNvSpPr txBox="1"/>
              <p:nvPr/>
            </p:nvSpPr>
            <p:spPr>
              <a:xfrm>
                <a:off x="3113588" y="1342537"/>
                <a:ext cx="482889"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25" name="文本框 24">
                <a:extLst>
                  <a:ext uri="{FF2B5EF4-FFF2-40B4-BE49-F238E27FC236}">
                    <a16:creationId xmlns:a16="http://schemas.microsoft.com/office/drawing/2014/main" id="{755977C4-7786-45A2-BA65-3FAADCF29702}"/>
                  </a:ext>
                </a:extLst>
              </p:cNvPr>
              <p:cNvSpPr txBox="1">
                <a:spLocks noRot="1" noChangeAspect="1" noMove="1" noResize="1" noEditPoints="1" noAdjustHandles="1" noChangeArrowheads="1" noChangeShapeType="1" noTextEdit="1"/>
              </p:cNvSpPr>
              <p:nvPr/>
            </p:nvSpPr>
            <p:spPr>
              <a:xfrm>
                <a:off x="3113588" y="1342537"/>
                <a:ext cx="482889" cy="378950"/>
              </a:xfrm>
              <a:prstGeom prst="rect">
                <a:avLst/>
              </a:prstGeom>
              <a:blipFill>
                <a:blip r:embed="rId12"/>
                <a:stretch>
                  <a:fillRect l="-7595" r="-5063" b="-14516"/>
                </a:stretch>
              </a:blipFill>
            </p:spPr>
            <p:txBody>
              <a:bodyPr/>
              <a:lstStyle/>
              <a:p>
                <a:r>
                  <a:rPr lang="zh-CN" altLang="en-US">
                    <a:noFill/>
                  </a:rPr>
                  <a:t> </a:t>
                </a:r>
              </a:p>
            </p:txBody>
          </p:sp>
        </mc:Fallback>
      </mc:AlternateContent>
      <p:grpSp>
        <p:nvGrpSpPr>
          <p:cNvPr id="32" name="组合 31">
            <a:extLst>
              <a:ext uri="{FF2B5EF4-FFF2-40B4-BE49-F238E27FC236}">
                <a16:creationId xmlns="" xmlns:a16="http://schemas.microsoft.com/office/drawing/2014/main" id="{4503888B-E5D4-45D1-8EE6-36BF96F3CB87}"/>
              </a:ext>
            </a:extLst>
          </p:cNvPr>
          <p:cNvGrpSpPr/>
          <p:nvPr/>
        </p:nvGrpSpPr>
        <p:grpSpPr>
          <a:xfrm>
            <a:off x="1295401" y="1408814"/>
            <a:ext cx="914400" cy="1140193"/>
            <a:chOff x="1295401" y="1408814"/>
            <a:chExt cx="914400" cy="1140193"/>
          </a:xfrm>
        </p:grpSpPr>
        <p:pic>
          <p:nvPicPr>
            <p:cNvPr id="33" name="图形 32" descr="计算机">
              <a:extLst>
                <a:ext uri="{FF2B5EF4-FFF2-40B4-BE49-F238E27FC236}">
                  <a16:creationId xmlns="" xmlns:a16="http://schemas.microsoft.com/office/drawing/2014/main" id="{F148284D-40AF-4EE6-9D0C-6782F6092577}"/>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39" name="文本框 38">
                  <a:extLst>
                    <a:ext uri="{FF2B5EF4-FFF2-40B4-BE49-F238E27FC236}">
                      <a16:creationId xmlns="" xmlns:a16="http://schemas.microsoft.com/office/drawing/2014/main" id="{875546B8-0356-49D0-9967-7972725F5CFB}"/>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875546B8-0356-49D0-9967-7972725F5CFB}"/>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4"/>
                  <a:stretch>
                    <a:fillRect b="-25000"/>
                  </a:stretch>
                </a:blipFill>
              </p:spPr>
              <p:txBody>
                <a:bodyPr/>
                <a:lstStyle/>
                <a:p>
                  <a:r>
                    <a:rPr lang="zh-CN" altLang="en-US">
                      <a:noFill/>
                    </a:rPr>
                    <a:t> </a:t>
                  </a:r>
                </a:p>
              </p:txBody>
            </p:sp>
          </mc:Fallback>
        </mc:AlternateContent>
      </p:grpSp>
      <p:grpSp>
        <p:nvGrpSpPr>
          <p:cNvPr id="40" name="组合 39">
            <a:extLst>
              <a:ext uri="{FF2B5EF4-FFF2-40B4-BE49-F238E27FC236}">
                <a16:creationId xmlns="" xmlns:a16="http://schemas.microsoft.com/office/drawing/2014/main" id="{C2E5BF98-1114-40F9-82C4-8A4EA0F25D2B}"/>
              </a:ext>
            </a:extLst>
          </p:cNvPr>
          <p:cNvGrpSpPr/>
          <p:nvPr/>
        </p:nvGrpSpPr>
        <p:grpSpPr>
          <a:xfrm>
            <a:off x="1295401" y="2893017"/>
            <a:ext cx="914400" cy="1140193"/>
            <a:chOff x="1295401" y="1408814"/>
            <a:chExt cx="914400" cy="1140193"/>
          </a:xfrm>
        </p:grpSpPr>
        <p:pic>
          <p:nvPicPr>
            <p:cNvPr id="42" name="图形 41" descr="计算机">
              <a:extLst>
                <a:ext uri="{FF2B5EF4-FFF2-40B4-BE49-F238E27FC236}">
                  <a16:creationId xmlns="" xmlns:a16="http://schemas.microsoft.com/office/drawing/2014/main" id="{C6658F4A-67C7-4E62-95D2-E08A38C59859}"/>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43" name="文本框 42">
                  <a:extLst>
                    <a:ext uri="{FF2B5EF4-FFF2-40B4-BE49-F238E27FC236}">
                      <a16:creationId xmlns="" xmlns:a16="http://schemas.microsoft.com/office/drawing/2014/main" id="{338FE11C-E821-477C-BDC1-8952EB839C0B}"/>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43" name="文本框 42">
                  <a:extLst>
                    <a:ext uri="{FF2B5EF4-FFF2-40B4-BE49-F238E27FC236}">
                      <a16:creationId xmlns:a16="http://schemas.microsoft.com/office/drawing/2014/main" id="{338FE11C-E821-477C-BDC1-8952EB839C0B}"/>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7"/>
                  <a:stretch>
                    <a:fillRect b="-22951"/>
                  </a:stretch>
                </a:blipFill>
              </p:spPr>
              <p:txBody>
                <a:bodyPr/>
                <a:lstStyle/>
                <a:p>
                  <a:r>
                    <a:rPr lang="zh-CN" altLang="en-US">
                      <a:noFill/>
                    </a:rPr>
                    <a:t> </a:t>
                  </a:r>
                </a:p>
              </p:txBody>
            </p:sp>
          </mc:Fallback>
        </mc:AlternateContent>
      </p:grpSp>
      <p:grpSp>
        <p:nvGrpSpPr>
          <p:cNvPr id="48" name="组合 47">
            <a:extLst>
              <a:ext uri="{FF2B5EF4-FFF2-40B4-BE49-F238E27FC236}">
                <a16:creationId xmlns="" xmlns:a16="http://schemas.microsoft.com/office/drawing/2014/main" id="{89DB3D18-5910-4742-95B3-63D7CA4D2E17}"/>
              </a:ext>
            </a:extLst>
          </p:cNvPr>
          <p:cNvGrpSpPr/>
          <p:nvPr/>
        </p:nvGrpSpPr>
        <p:grpSpPr>
          <a:xfrm>
            <a:off x="1295401" y="4259004"/>
            <a:ext cx="914400" cy="1140193"/>
            <a:chOff x="1295401" y="1408814"/>
            <a:chExt cx="914400" cy="1140193"/>
          </a:xfrm>
        </p:grpSpPr>
        <p:pic>
          <p:nvPicPr>
            <p:cNvPr id="49" name="图形 48" descr="计算机">
              <a:extLst>
                <a:ext uri="{FF2B5EF4-FFF2-40B4-BE49-F238E27FC236}">
                  <a16:creationId xmlns="" xmlns:a16="http://schemas.microsoft.com/office/drawing/2014/main" id="{32E81FB1-9C4F-4EE3-B392-16BD4655C13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50" name="文本框 49">
                  <a:extLst>
                    <a:ext uri="{FF2B5EF4-FFF2-40B4-BE49-F238E27FC236}">
                      <a16:creationId xmlns="" xmlns:a16="http://schemas.microsoft.com/office/drawing/2014/main" id="{ADECB009-D1AC-48A2-A654-CC90135ECC0A}"/>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2</m:t>
                            </m:r>
                          </m:sub>
                        </m:sSub>
                      </m:oMath>
                    </m:oMathPara>
                  </a14:m>
                  <a:endParaRPr lang="zh-CN" altLang="en-US" dirty="0"/>
                </a:p>
              </p:txBody>
            </p:sp>
          </mc:Choice>
          <mc:Fallback xmlns="">
            <p:sp>
              <p:nvSpPr>
                <p:cNvPr id="50" name="文本框 49">
                  <a:extLst>
                    <a:ext uri="{FF2B5EF4-FFF2-40B4-BE49-F238E27FC236}">
                      <a16:creationId xmlns:a16="http://schemas.microsoft.com/office/drawing/2014/main" id="{ADECB009-D1AC-48A2-A654-CC90135ECC0A}"/>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0"/>
                  <a:stretch>
                    <a:fillRect b="-2295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219464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p:cNvSpPr>
            <a:spLocks noGrp="1"/>
          </p:cNvSpPr>
          <p:nvPr>
            <p:ph type="sldNum" sz="quarter" idx="12"/>
          </p:nvPr>
        </p:nvSpPr>
        <p:spPr/>
        <p:txBody>
          <a:bodyPr/>
          <a:lstStyle/>
          <a:p>
            <a:fld id="{6E6E737C-47F5-4A43-B305-1219E760F82E}" type="slidenum">
              <a:rPr lang="zh-CN" altLang="en-US" smtClean="0"/>
              <a:t>16</a:t>
            </a:fld>
            <a:endParaRPr lang="zh-CN" altLang="en-US"/>
          </a:p>
        </p:txBody>
      </p:sp>
      <p:cxnSp>
        <p:nvCxnSpPr>
          <p:cNvPr id="3" name="直接箭头连接符 2">
            <a:extLst>
              <a:ext uri="{FF2B5EF4-FFF2-40B4-BE49-F238E27FC236}">
                <a16:creationId xmlns="" xmlns:a16="http://schemas.microsoft.com/office/drawing/2014/main" id="{8BC2F856-92CA-48E7-87D1-277FB1D60745}"/>
              </a:ext>
            </a:extLst>
          </p:cNvPr>
          <p:cNvCxnSpPr/>
          <p:nvPr/>
        </p:nvCxnSpPr>
        <p:spPr>
          <a:xfrm>
            <a:off x="2838892" y="192981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 xmlns:a16="http://schemas.microsoft.com/office/drawing/2014/main" id="{EF91A032-5AB8-48D7-856D-B92674C90963}"/>
              </a:ext>
            </a:extLst>
          </p:cNvPr>
          <p:cNvCxnSpPr/>
          <p:nvPr/>
        </p:nvCxnSpPr>
        <p:spPr>
          <a:xfrm>
            <a:off x="2838892" y="3354905"/>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 xmlns:a16="http://schemas.microsoft.com/office/drawing/2014/main" id="{C157B833-5462-4731-A330-88C1CBD01E3B}"/>
              </a:ext>
            </a:extLst>
          </p:cNvPr>
          <p:cNvCxnSpPr/>
          <p:nvPr/>
        </p:nvCxnSpPr>
        <p:spPr>
          <a:xfrm>
            <a:off x="2838892" y="478000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a:extLst>
              <a:ext uri="{FF2B5EF4-FFF2-40B4-BE49-F238E27FC236}">
                <a16:creationId xmlns="" xmlns:a16="http://schemas.microsoft.com/office/drawing/2014/main" id="{1A95DEE0-5964-48EB-B4F6-10ADC543D393}"/>
              </a:ext>
            </a:extLst>
          </p:cNvPr>
          <p:cNvCxnSpPr>
            <a:cxnSpLocks/>
          </p:cNvCxnSpPr>
          <p:nvPr/>
        </p:nvCxnSpPr>
        <p:spPr>
          <a:xfrm>
            <a:off x="3456856" y="2031633"/>
            <a:ext cx="562251" cy="1323272"/>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a:extLst>
              <a:ext uri="{FF2B5EF4-FFF2-40B4-BE49-F238E27FC236}">
                <a16:creationId xmlns="" xmlns:a16="http://schemas.microsoft.com/office/drawing/2014/main" id="{3DD98965-C8D4-4821-9AE8-7DA75CB03AD5}"/>
              </a:ext>
            </a:extLst>
          </p:cNvPr>
          <p:cNvCxnSpPr>
            <a:cxnSpLocks/>
          </p:cNvCxnSpPr>
          <p:nvPr/>
        </p:nvCxnSpPr>
        <p:spPr>
          <a:xfrm>
            <a:off x="3355033" y="2073810"/>
            <a:ext cx="909897" cy="2706189"/>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sp>
        <p:nvSpPr>
          <p:cNvPr id="32" name="椭圆 31">
            <a:extLst>
              <a:ext uri="{FF2B5EF4-FFF2-40B4-BE49-F238E27FC236}">
                <a16:creationId xmlns="" xmlns:a16="http://schemas.microsoft.com/office/drawing/2014/main" id="{9688C4D7-E546-403F-9AB5-4177F2FFB8E8}"/>
              </a:ext>
            </a:extLst>
          </p:cNvPr>
          <p:cNvSpPr>
            <a:spLocks noChangeAspect="1"/>
          </p:cNvSpPr>
          <p:nvPr/>
        </p:nvSpPr>
        <p:spPr>
          <a:xfrm>
            <a:off x="3211033" y="1785810"/>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a:extLst>
                  <a:ext uri="{FF2B5EF4-FFF2-40B4-BE49-F238E27FC236}">
                    <a16:creationId xmlns="" xmlns:a16="http://schemas.microsoft.com/office/drawing/2014/main" id="{61CF55F9-FC9B-4D57-8BB4-07E1668B74FB}"/>
                  </a:ext>
                </a:extLst>
              </p:cNvPr>
              <p:cNvSpPr txBox="1"/>
              <p:nvPr/>
            </p:nvSpPr>
            <p:spPr>
              <a:xfrm>
                <a:off x="3113588" y="1342537"/>
                <a:ext cx="482889"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33" name="文本框 32">
                <a:extLst>
                  <a:ext uri="{FF2B5EF4-FFF2-40B4-BE49-F238E27FC236}">
                    <a16:creationId xmlns:a16="http://schemas.microsoft.com/office/drawing/2014/main" id="{61CF55F9-FC9B-4D57-8BB4-07E1668B74FB}"/>
                  </a:ext>
                </a:extLst>
              </p:cNvPr>
              <p:cNvSpPr txBox="1">
                <a:spLocks noRot="1" noChangeAspect="1" noMove="1" noResize="1" noEditPoints="1" noAdjustHandles="1" noChangeArrowheads="1" noChangeShapeType="1" noTextEdit="1"/>
              </p:cNvSpPr>
              <p:nvPr/>
            </p:nvSpPr>
            <p:spPr>
              <a:xfrm>
                <a:off x="3113588" y="1342537"/>
                <a:ext cx="482889" cy="378950"/>
              </a:xfrm>
              <a:prstGeom prst="rect">
                <a:avLst/>
              </a:prstGeom>
              <a:blipFill>
                <a:blip r:embed="rId14"/>
                <a:stretch>
                  <a:fillRect l="-7595" r="-5063" b="-14516"/>
                </a:stretch>
              </a:blipFill>
            </p:spPr>
            <p:txBody>
              <a:bodyPr/>
              <a:lstStyle/>
              <a:p>
                <a:r>
                  <a:rPr lang="zh-CN" altLang="en-US">
                    <a:noFill/>
                  </a:rPr>
                  <a:t> </a:t>
                </a:r>
              </a:p>
            </p:txBody>
          </p:sp>
        </mc:Fallback>
      </mc:AlternateContent>
      <p:grpSp>
        <p:nvGrpSpPr>
          <p:cNvPr id="39" name="组合 38">
            <a:extLst>
              <a:ext uri="{FF2B5EF4-FFF2-40B4-BE49-F238E27FC236}">
                <a16:creationId xmlns="" xmlns:a16="http://schemas.microsoft.com/office/drawing/2014/main" id="{50CFDDEA-73FF-4179-BBBD-8A810E4F168E}"/>
              </a:ext>
            </a:extLst>
          </p:cNvPr>
          <p:cNvGrpSpPr/>
          <p:nvPr/>
        </p:nvGrpSpPr>
        <p:grpSpPr>
          <a:xfrm>
            <a:off x="1295401" y="1408814"/>
            <a:ext cx="914400" cy="1140193"/>
            <a:chOff x="1295401" y="1408814"/>
            <a:chExt cx="914400" cy="1140193"/>
          </a:xfrm>
        </p:grpSpPr>
        <p:pic>
          <p:nvPicPr>
            <p:cNvPr id="40" name="图形 39" descr="计算机">
              <a:extLst>
                <a:ext uri="{FF2B5EF4-FFF2-40B4-BE49-F238E27FC236}">
                  <a16:creationId xmlns="" xmlns:a16="http://schemas.microsoft.com/office/drawing/2014/main" id="{600B2397-D6EA-40AE-A35A-3D00712AADA1}"/>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42" name="文本框 41">
                  <a:extLst>
                    <a:ext uri="{FF2B5EF4-FFF2-40B4-BE49-F238E27FC236}">
                      <a16:creationId xmlns="" xmlns:a16="http://schemas.microsoft.com/office/drawing/2014/main" id="{BAF792E8-EB68-47F8-8E92-BB69D6BCE4EF}"/>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BAF792E8-EB68-47F8-8E92-BB69D6BCE4EF}"/>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4"/>
                  <a:stretch>
                    <a:fillRect b="-25000"/>
                  </a:stretch>
                </a:blipFill>
              </p:spPr>
              <p:txBody>
                <a:bodyPr/>
                <a:lstStyle/>
                <a:p>
                  <a:r>
                    <a:rPr lang="zh-CN" altLang="en-US">
                      <a:noFill/>
                    </a:rPr>
                    <a:t> </a:t>
                  </a:r>
                </a:p>
              </p:txBody>
            </p:sp>
          </mc:Fallback>
        </mc:AlternateContent>
      </p:grpSp>
      <p:grpSp>
        <p:nvGrpSpPr>
          <p:cNvPr id="43" name="组合 42">
            <a:extLst>
              <a:ext uri="{FF2B5EF4-FFF2-40B4-BE49-F238E27FC236}">
                <a16:creationId xmlns="" xmlns:a16="http://schemas.microsoft.com/office/drawing/2014/main" id="{A4B27F4D-05F3-4B9B-893E-C33B848F05AD}"/>
              </a:ext>
            </a:extLst>
          </p:cNvPr>
          <p:cNvGrpSpPr/>
          <p:nvPr/>
        </p:nvGrpSpPr>
        <p:grpSpPr>
          <a:xfrm>
            <a:off x="1295401" y="2893017"/>
            <a:ext cx="914400" cy="1140193"/>
            <a:chOff x="1295401" y="1408814"/>
            <a:chExt cx="914400" cy="1140193"/>
          </a:xfrm>
        </p:grpSpPr>
        <p:pic>
          <p:nvPicPr>
            <p:cNvPr id="48" name="图形 47" descr="计算机">
              <a:extLst>
                <a:ext uri="{FF2B5EF4-FFF2-40B4-BE49-F238E27FC236}">
                  <a16:creationId xmlns="" xmlns:a16="http://schemas.microsoft.com/office/drawing/2014/main" id="{34A15233-CE2D-427A-8B80-A748C6B9382C}"/>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49" name="文本框 48">
                  <a:extLst>
                    <a:ext uri="{FF2B5EF4-FFF2-40B4-BE49-F238E27FC236}">
                      <a16:creationId xmlns="" xmlns:a16="http://schemas.microsoft.com/office/drawing/2014/main" id="{7B2F6AC2-0D48-40B9-A559-15CF20299838}"/>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49" name="文本框 48">
                  <a:extLst>
                    <a:ext uri="{FF2B5EF4-FFF2-40B4-BE49-F238E27FC236}">
                      <a16:creationId xmlns:a16="http://schemas.microsoft.com/office/drawing/2014/main" id="{7B2F6AC2-0D48-40B9-A559-15CF20299838}"/>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7"/>
                  <a:stretch>
                    <a:fillRect b="-22951"/>
                  </a:stretch>
                </a:blipFill>
              </p:spPr>
              <p:txBody>
                <a:bodyPr/>
                <a:lstStyle/>
                <a:p>
                  <a:r>
                    <a:rPr lang="zh-CN" altLang="en-US">
                      <a:noFill/>
                    </a:rPr>
                    <a:t> </a:t>
                  </a:r>
                </a:p>
              </p:txBody>
            </p:sp>
          </mc:Fallback>
        </mc:AlternateContent>
      </p:grpSp>
      <p:grpSp>
        <p:nvGrpSpPr>
          <p:cNvPr id="50" name="组合 49">
            <a:extLst>
              <a:ext uri="{FF2B5EF4-FFF2-40B4-BE49-F238E27FC236}">
                <a16:creationId xmlns="" xmlns:a16="http://schemas.microsoft.com/office/drawing/2014/main" id="{27B7271D-386B-4592-94D8-652C31A917C7}"/>
              </a:ext>
            </a:extLst>
          </p:cNvPr>
          <p:cNvGrpSpPr/>
          <p:nvPr/>
        </p:nvGrpSpPr>
        <p:grpSpPr>
          <a:xfrm>
            <a:off x="1295401" y="4259004"/>
            <a:ext cx="914400" cy="1140193"/>
            <a:chOff x="1295401" y="1408814"/>
            <a:chExt cx="914400" cy="1140193"/>
          </a:xfrm>
        </p:grpSpPr>
        <p:pic>
          <p:nvPicPr>
            <p:cNvPr id="51" name="图形 50" descr="计算机">
              <a:extLst>
                <a:ext uri="{FF2B5EF4-FFF2-40B4-BE49-F238E27FC236}">
                  <a16:creationId xmlns="" xmlns:a16="http://schemas.microsoft.com/office/drawing/2014/main" id="{00C483B5-817A-4E35-9D41-92084A4CBF75}"/>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52" name="文本框 51">
                  <a:extLst>
                    <a:ext uri="{FF2B5EF4-FFF2-40B4-BE49-F238E27FC236}">
                      <a16:creationId xmlns="" xmlns:a16="http://schemas.microsoft.com/office/drawing/2014/main" id="{76A2A843-FC90-486A-A462-7C537181789A}"/>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2</m:t>
                            </m:r>
                          </m:sub>
                        </m:sSub>
                      </m:oMath>
                    </m:oMathPara>
                  </a14:m>
                  <a:endParaRPr lang="zh-CN" altLang="en-US" dirty="0"/>
                </a:p>
              </p:txBody>
            </p:sp>
          </mc:Choice>
          <mc:Fallback xmlns="">
            <p:sp>
              <p:nvSpPr>
                <p:cNvPr id="52" name="文本框 51">
                  <a:extLst>
                    <a:ext uri="{FF2B5EF4-FFF2-40B4-BE49-F238E27FC236}">
                      <a16:creationId xmlns:a16="http://schemas.microsoft.com/office/drawing/2014/main" id="{76A2A843-FC90-486A-A462-7C537181789A}"/>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0"/>
                  <a:stretch>
                    <a:fillRect b="-22951"/>
                  </a:stretch>
                </a:blipFill>
              </p:spPr>
              <p:txBody>
                <a:bodyPr/>
                <a:lstStyle/>
                <a:p>
                  <a:r>
                    <a:rPr lang="zh-CN" altLang="en-US">
                      <a:noFill/>
                    </a:rPr>
                    <a:t> </a:t>
                  </a:r>
                </a:p>
              </p:txBody>
            </p:sp>
          </mc:Fallback>
        </mc:AlternateContent>
      </p:grpSp>
      <p:sp>
        <p:nvSpPr>
          <p:cNvPr id="53" name="椭圆 52">
            <a:extLst>
              <a:ext uri="{FF2B5EF4-FFF2-40B4-BE49-F238E27FC236}">
                <a16:creationId xmlns="" xmlns:a16="http://schemas.microsoft.com/office/drawing/2014/main" id="{F80FA3CB-84C6-4840-9114-0361681499F4}"/>
              </a:ext>
            </a:extLst>
          </p:cNvPr>
          <p:cNvSpPr>
            <a:spLocks noChangeAspect="1"/>
          </p:cNvSpPr>
          <p:nvPr/>
        </p:nvSpPr>
        <p:spPr>
          <a:xfrm>
            <a:off x="4177610" y="3199469"/>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4" name="文本框 53">
                <a:extLst>
                  <a:ext uri="{FF2B5EF4-FFF2-40B4-BE49-F238E27FC236}">
                    <a16:creationId xmlns="" xmlns:a16="http://schemas.microsoft.com/office/drawing/2014/main" id="{0BBFD297-F20E-4B94-8E37-DA577CC69351}"/>
                  </a:ext>
                </a:extLst>
              </p:cNvPr>
              <p:cNvSpPr txBox="1"/>
              <p:nvPr/>
            </p:nvSpPr>
            <p:spPr>
              <a:xfrm>
                <a:off x="4080165" y="2756196"/>
                <a:ext cx="482888"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54" name="文本框 53">
                <a:extLst>
                  <a:ext uri="{FF2B5EF4-FFF2-40B4-BE49-F238E27FC236}">
                    <a16:creationId xmlns:a16="http://schemas.microsoft.com/office/drawing/2014/main" id="{0BBFD297-F20E-4B94-8E37-DA577CC69351}"/>
                  </a:ext>
                </a:extLst>
              </p:cNvPr>
              <p:cNvSpPr txBox="1">
                <a:spLocks noRot="1" noChangeAspect="1" noMove="1" noResize="1" noEditPoints="1" noAdjustHandles="1" noChangeArrowheads="1" noChangeShapeType="1" noTextEdit="1"/>
              </p:cNvSpPr>
              <p:nvPr/>
            </p:nvSpPr>
            <p:spPr>
              <a:xfrm>
                <a:off x="4080165" y="2756196"/>
                <a:ext cx="482888" cy="378950"/>
              </a:xfrm>
              <a:prstGeom prst="rect">
                <a:avLst/>
              </a:prstGeom>
              <a:blipFill>
                <a:blip r:embed="rId17"/>
                <a:stretch>
                  <a:fillRect l="-6250" r="-3750" b="-14516"/>
                </a:stretch>
              </a:blipFill>
            </p:spPr>
            <p:txBody>
              <a:bodyPr/>
              <a:lstStyle/>
              <a:p>
                <a:r>
                  <a:rPr lang="zh-CN" altLang="en-US">
                    <a:noFill/>
                  </a:rPr>
                  <a:t> </a:t>
                </a:r>
              </a:p>
            </p:txBody>
          </p:sp>
        </mc:Fallback>
      </mc:AlternateContent>
      <p:sp>
        <p:nvSpPr>
          <p:cNvPr id="55" name="椭圆 54">
            <a:extLst>
              <a:ext uri="{FF2B5EF4-FFF2-40B4-BE49-F238E27FC236}">
                <a16:creationId xmlns="" xmlns:a16="http://schemas.microsoft.com/office/drawing/2014/main" id="{595DD96D-E052-41CC-815F-619C8C9D0789}"/>
              </a:ext>
            </a:extLst>
          </p:cNvPr>
          <p:cNvSpPr>
            <a:spLocks noChangeAspect="1"/>
          </p:cNvSpPr>
          <p:nvPr/>
        </p:nvSpPr>
        <p:spPr>
          <a:xfrm>
            <a:off x="4361909" y="4638402"/>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文本框 55">
                <a:extLst>
                  <a:ext uri="{FF2B5EF4-FFF2-40B4-BE49-F238E27FC236}">
                    <a16:creationId xmlns="" xmlns:a16="http://schemas.microsoft.com/office/drawing/2014/main" id="{F4043EFF-ED6D-46F6-8FFD-DD4D670694C3}"/>
                  </a:ext>
                </a:extLst>
              </p:cNvPr>
              <p:cNvSpPr txBox="1"/>
              <p:nvPr/>
            </p:nvSpPr>
            <p:spPr>
              <a:xfrm>
                <a:off x="4264464" y="4195129"/>
                <a:ext cx="482888"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56" name="文本框 55">
                <a:extLst>
                  <a:ext uri="{FF2B5EF4-FFF2-40B4-BE49-F238E27FC236}">
                    <a16:creationId xmlns:a16="http://schemas.microsoft.com/office/drawing/2014/main" id="{F4043EFF-ED6D-46F6-8FFD-DD4D670694C3}"/>
                  </a:ext>
                </a:extLst>
              </p:cNvPr>
              <p:cNvSpPr txBox="1">
                <a:spLocks noRot="1" noChangeAspect="1" noMove="1" noResize="1" noEditPoints="1" noAdjustHandles="1" noChangeArrowheads="1" noChangeShapeType="1" noTextEdit="1"/>
              </p:cNvSpPr>
              <p:nvPr/>
            </p:nvSpPr>
            <p:spPr>
              <a:xfrm>
                <a:off x="4264464" y="4195129"/>
                <a:ext cx="482888" cy="378950"/>
              </a:xfrm>
              <a:prstGeom prst="rect">
                <a:avLst/>
              </a:prstGeom>
              <a:blipFill>
                <a:blip r:embed="rId18"/>
                <a:stretch>
                  <a:fillRect l="-7595" r="-5063" b="-145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4883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p:cNvSpPr>
            <a:spLocks noGrp="1"/>
          </p:cNvSpPr>
          <p:nvPr>
            <p:ph type="sldNum" sz="quarter" idx="12"/>
          </p:nvPr>
        </p:nvSpPr>
        <p:spPr/>
        <p:txBody>
          <a:bodyPr/>
          <a:lstStyle/>
          <a:p>
            <a:fld id="{6E6E737C-47F5-4A43-B305-1219E760F82E}" type="slidenum">
              <a:rPr lang="zh-CN" altLang="en-US" smtClean="0"/>
              <a:t>17</a:t>
            </a:fld>
            <a:endParaRPr lang="zh-CN" altLang="en-US"/>
          </a:p>
        </p:txBody>
      </p:sp>
      <p:cxnSp>
        <p:nvCxnSpPr>
          <p:cNvPr id="3" name="直接箭头连接符 2">
            <a:extLst>
              <a:ext uri="{FF2B5EF4-FFF2-40B4-BE49-F238E27FC236}">
                <a16:creationId xmlns="" xmlns:a16="http://schemas.microsoft.com/office/drawing/2014/main" id="{8BC2F856-92CA-48E7-87D1-277FB1D60745}"/>
              </a:ext>
            </a:extLst>
          </p:cNvPr>
          <p:cNvCxnSpPr/>
          <p:nvPr/>
        </p:nvCxnSpPr>
        <p:spPr>
          <a:xfrm>
            <a:off x="2838892" y="192981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 xmlns:a16="http://schemas.microsoft.com/office/drawing/2014/main" id="{EF91A032-5AB8-48D7-856D-B92674C90963}"/>
              </a:ext>
            </a:extLst>
          </p:cNvPr>
          <p:cNvCxnSpPr/>
          <p:nvPr/>
        </p:nvCxnSpPr>
        <p:spPr>
          <a:xfrm>
            <a:off x="2838892" y="3354905"/>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 xmlns:a16="http://schemas.microsoft.com/office/drawing/2014/main" id="{C157B833-5462-4731-A330-88C1CBD01E3B}"/>
              </a:ext>
            </a:extLst>
          </p:cNvPr>
          <p:cNvCxnSpPr/>
          <p:nvPr/>
        </p:nvCxnSpPr>
        <p:spPr>
          <a:xfrm>
            <a:off x="2838892" y="478000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a:extLst>
              <a:ext uri="{FF2B5EF4-FFF2-40B4-BE49-F238E27FC236}">
                <a16:creationId xmlns="" xmlns:a16="http://schemas.microsoft.com/office/drawing/2014/main" id="{8E6ED788-DC0D-4484-8287-567A18C3600F}"/>
              </a:ext>
            </a:extLst>
          </p:cNvPr>
          <p:cNvCxnSpPr>
            <a:cxnSpLocks/>
          </p:cNvCxnSpPr>
          <p:nvPr/>
        </p:nvCxnSpPr>
        <p:spPr>
          <a:xfrm flipV="1">
            <a:off x="5172243" y="1929810"/>
            <a:ext cx="930845" cy="1323272"/>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cxnSp>
        <p:nvCxnSpPr>
          <p:cNvPr id="41" name="直接箭头连接符 40">
            <a:extLst>
              <a:ext uri="{FF2B5EF4-FFF2-40B4-BE49-F238E27FC236}">
                <a16:creationId xmlns="" xmlns:a16="http://schemas.microsoft.com/office/drawing/2014/main" id="{6C8918C6-68E0-4DAB-A112-4613C130DB36}"/>
              </a:ext>
            </a:extLst>
          </p:cNvPr>
          <p:cNvCxnSpPr>
            <a:cxnSpLocks/>
          </p:cNvCxnSpPr>
          <p:nvPr/>
        </p:nvCxnSpPr>
        <p:spPr>
          <a:xfrm>
            <a:off x="5172243" y="3456728"/>
            <a:ext cx="1100966" cy="1323271"/>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a:extLst>
              <a:ext uri="{FF2B5EF4-FFF2-40B4-BE49-F238E27FC236}">
                <a16:creationId xmlns="" xmlns:a16="http://schemas.microsoft.com/office/drawing/2014/main" id="{DB4714AC-4708-4000-A2CA-A644FFB4645B}"/>
              </a:ext>
            </a:extLst>
          </p:cNvPr>
          <p:cNvCxnSpPr>
            <a:cxnSpLocks/>
          </p:cNvCxnSpPr>
          <p:nvPr/>
        </p:nvCxnSpPr>
        <p:spPr>
          <a:xfrm>
            <a:off x="3456856" y="2031633"/>
            <a:ext cx="562251" cy="1323272"/>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cxnSp>
        <p:nvCxnSpPr>
          <p:cNvPr id="49" name="直接箭头连接符 48">
            <a:extLst>
              <a:ext uri="{FF2B5EF4-FFF2-40B4-BE49-F238E27FC236}">
                <a16:creationId xmlns="" xmlns:a16="http://schemas.microsoft.com/office/drawing/2014/main" id="{0172E777-D21D-4414-B6C1-3DDE47C4BE78}"/>
              </a:ext>
            </a:extLst>
          </p:cNvPr>
          <p:cNvCxnSpPr>
            <a:cxnSpLocks/>
          </p:cNvCxnSpPr>
          <p:nvPr/>
        </p:nvCxnSpPr>
        <p:spPr>
          <a:xfrm>
            <a:off x="3355033" y="2073810"/>
            <a:ext cx="909897" cy="2706189"/>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sp>
        <p:nvSpPr>
          <p:cNvPr id="50" name="椭圆 49">
            <a:extLst>
              <a:ext uri="{FF2B5EF4-FFF2-40B4-BE49-F238E27FC236}">
                <a16:creationId xmlns="" xmlns:a16="http://schemas.microsoft.com/office/drawing/2014/main" id="{AEBE6D17-D736-4205-AB85-A635359385C7}"/>
              </a:ext>
            </a:extLst>
          </p:cNvPr>
          <p:cNvSpPr>
            <a:spLocks noChangeAspect="1"/>
          </p:cNvSpPr>
          <p:nvPr/>
        </p:nvSpPr>
        <p:spPr>
          <a:xfrm>
            <a:off x="3211033" y="1785810"/>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 xmlns:a16="http://schemas.microsoft.com/office/drawing/2014/main" id="{D2465C50-10BC-47B0-8DDA-6113C6293029}"/>
                  </a:ext>
                </a:extLst>
              </p:cNvPr>
              <p:cNvSpPr txBox="1"/>
              <p:nvPr/>
            </p:nvSpPr>
            <p:spPr>
              <a:xfrm>
                <a:off x="3113588" y="1342537"/>
                <a:ext cx="482889"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51" name="文本框 50">
                <a:extLst>
                  <a:ext uri="{FF2B5EF4-FFF2-40B4-BE49-F238E27FC236}">
                    <a16:creationId xmlns:a16="http://schemas.microsoft.com/office/drawing/2014/main" id="{D2465C50-10BC-47B0-8DDA-6113C6293029}"/>
                  </a:ext>
                </a:extLst>
              </p:cNvPr>
              <p:cNvSpPr txBox="1">
                <a:spLocks noRot="1" noChangeAspect="1" noMove="1" noResize="1" noEditPoints="1" noAdjustHandles="1" noChangeArrowheads="1" noChangeShapeType="1" noTextEdit="1"/>
              </p:cNvSpPr>
              <p:nvPr/>
            </p:nvSpPr>
            <p:spPr>
              <a:xfrm>
                <a:off x="3113588" y="1342537"/>
                <a:ext cx="482889" cy="378950"/>
              </a:xfrm>
              <a:prstGeom prst="rect">
                <a:avLst/>
              </a:prstGeom>
              <a:blipFill>
                <a:blip r:embed="rId17"/>
                <a:stretch>
                  <a:fillRect l="-7595" r="-5063" b="-14516"/>
                </a:stretch>
              </a:blipFill>
            </p:spPr>
            <p:txBody>
              <a:bodyPr/>
              <a:lstStyle/>
              <a:p>
                <a:r>
                  <a:rPr lang="zh-CN" altLang="en-US">
                    <a:noFill/>
                  </a:rPr>
                  <a:t> </a:t>
                </a:r>
              </a:p>
            </p:txBody>
          </p:sp>
        </mc:Fallback>
      </mc:AlternateContent>
      <p:grpSp>
        <p:nvGrpSpPr>
          <p:cNvPr id="52" name="组合 51">
            <a:extLst>
              <a:ext uri="{FF2B5EF4-FFF2-40B4-BE49-F238E27FC236}">
                <a16:creationId xmlns="" xmlns:a16="http://schemas.microsoft.com/office/drawing/2014/main" id="{ABEA7CCE-2738-46E0-837C-E0AFBD6DF45E}"/>
              </a:ext>
            </a:extLst>
          </p:cNvPr>
          <p:cNvGrpSpPr/>
          <p:nvPr/>
        </p:nvGrpSpPr>
        <p:grpSpPr>
          <a:xfrm>
            <a:off x="1295401" y="1408814"/>
            <a:ext cx="914400" cy="1140193"/>
            <a:chOff x="1295401" y="1408814"/>
            <a:chExt cx="914400" cy="1140193"/>
          </a:xfrm>
        </p:grpSpPr>
        <p:pic>
          <p:nvPicPr>
            <p:cNvPr id="53" name="图形 52" descr="计算机">
              <a:extLst>
                <a:ext uri="{FF2B5EF4-FFF2-40B4-BE49-F238E27FC236}">
                  <a16:creationId xmlns="" xmlns:a16="http://schemas.microsoft.com/office/drawing/2014/main" id="{0E7DE744-1C46-4144-A310-B9A69228B439}"/>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 xmlns:asvg="http://schemas.microsoft.com/office/drawing/2016/SVG/main" r:embed="rId1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54" name="文本框 53">
                  <a:extLst>
                    <a:ext uri="{FF2B5EF4-FFF2-40B4-BE49-F238E27FC236}">
                      <a16:creationId xmlns="" xmlns:a16="http://schemas.microsoft.com/office/drawing/2014/main" id="{2CE8AB74-B209-4DCB-8383-5D96BB4604D5}"/>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2CE8AB74-B209-4DCB-8383-5D96BB4604D5}"/>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4"/>
                  <a:stretch>
                    <a:fillRect b="-25000"/>
                  </a:stretch>
                </a:blipFill>
              </p:spPr>
              <p:txBody>
                <a:bodyPr/>
                <a:lstStyle/>
                <a:p>
                  <a:r>
                    <a:rPr lang="zh-CN" altLang="en-US">
                      <a:noFill/>
                    </a:rPr>
                    <a:t> </a:t>
                  </a:r>
                </a:p>
              </p:txBody>
            </p:sp>
          </mc:Fallback>
        </mc:AlternateContent>
      </p:grpSp>
      <p:grpSp>
        <p:nvGrpSpPr>
          <p:cNvPr id="55" name="组合 54">
            <a:extLst>
              <a:ext uri="{FF2B5EF4-FFF2-40B4-BE49-F238E27FC236}">
                <a16:creationId xmlns="" xmlns:a16="http://schemas.microsoft.com/office/drawing/2014/main" id="{DFE54184-2EF4-461F-B121-5B744D484581}"/>
              </a:ext>
            </a:extLst>
          </p:cNvPr>
          <p:cNvGrpSpPr/>
          <p:nvPr/>
        </p:nvGrpSpPr>
        <p:grpSpPr>
          <a:xfrm>
            <a:off x="1295401" y="2893017"/>
            <a:ext cx="914400" cy="1140193"/>
            <a:chOff x="1295401" y="1408814"/>
            <a:chExt cx="914400" cy="1140193"/>
          </a:xfrm>
        </p:grpSpPr>
        <p:pic>
          <p:nvPicPr>
            <p:cNvPr id="56" name="图形 55" descr="计算机">
              <a:extLst>
                <a:ext uri="{FF2B5EF4-FFF2-40B4-BE49-F238E27FC236}">
                  <a16:creationId xmlns="" xmlns:a16="http://schemas.microsoft.com/office/drawing/2014/main" id="{085435B2-D2A1-4D32-BA33-25C23BBA5D8E}"/>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 xmlns:asvg="http://schemas.microsoft.com/office/drawing/2016/SVG/main" r:embed="rId1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57" name="文本框 56">
                  <a:extLst>
                    <a:ext uri="{FF2B5EF4-FFF2-40B4-BE49-F238E27FC236}">
                      <a16:creationId xmlns="" xmlns:a16="http://schemas.microsoft.com/office/drawing/2014/main" id="{63C3DA44-341A-4EB3-A45F-F6ECEF9C0285}"/>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57" name="文本框 56">
                  <a:extLst>
                    <a:ext uri="{FF2B5EF4-FFF2-40B4-BE49-F238E27FC236}">
                      <a16:creationId xmlns:a16="http://schemas.microsoft.com/office/drawing/2014/main" id="{63C3DA44-341A-4EB3-A45F-F6ECEF9C0285}"/>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7"/>
                  <a:stretch>
                    <a:fillRect b="-22951"/>
                  </a:stretch>
                </a:blipFill>
              </p:spPr>
              <p:txBody>
                <a:bodyPr/>
                <a:lstStyle/>
                <a:p>
                  <a:r>
                    <a:rPr lang="zh-CN" altLang="en-US">
                      <a:noFill/>
                    </a:rPr>
                    <a:t> </a:t>
                  </a:r>
                </a:p>
              </p:txBody>
            </p:sp>
          </mc:Fallback>
        </mc:AlternateContent>
      </p:grpSp>
      <p:grpSp>
        <p:nvGrpSpPr>
          <p:cNvPr id="58" name="组合 57">
            <a:extLst>
              <a:ext uri="{FF2B5EF4-FFF2-40B4-BE49-F238E27FC236}">
                <a16:creationId xmlns="" xmlns:a16="http://schemas.microsoft.com/office/drawing/2014/main" id="{666D55C2-41B2-410E-954D-CA9CA9E0D839}"/>
              </a:ext>
            </a:extLst>
          </p:cNvPr>
          <p:cNvGrpSpPr/>
          <p:nvPr/>
        </p:nvGrpSpPr>
        <p:grpSpPr>
          <a:xfrm>
            <a:off x="1295401" y="4259004"/>
            <a:ext cx="914400" cy="1140193"/>
            <a:chOff x="1295401" y="1408814"/>
            <a:chExt cx="914400" cy="1140193"/>
          </a:xfrm>
        </p:grpSpPr>
        <p:pic>
          <p:nvPicPr>
            <p:cNvPr id="59" name="图形 58" descr="计算机">
              <a:extLst>
                <a:ext uri="{FF2B5EF4-FFF2-40B4-BE49-F238E27FC236}">
                  <a16:creationId xmlns="" xmlns:a16="http://schemas.microsoft.com/office/drawing/2014/main" id="{95A9A796-76F9-437D-903B-2303E4FC7E8A}"/>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 xmlns:asvg="http://schemas.microsoft.com/office/drawing/2016/SVG/main" r:embed="rId1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60" name="文本框 59">
                  <a:extLst>
                    <a:ext uri="{FF2B5EF4-FFF2-40B4-BE49-F238E27FC236}">
                      <a16:creationId xmlns="" xmlns:a16="http://schemas.microsoft.com/office/drawing/2014/main" id="{B11BCCBC-A38C-446E-81B8-C90A804B3C42}"/>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2</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B11BCCBC-A38C-446E-81B8-C90A804B3C42}"/>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0"/>
                  <a:stretch>
                    <a:fillRect b="-22951"/>
                  </a:stretch>
                </a:blipFill>
              </p:spPr>
              <p:txBody>
                <a:bodyPr/>
                <a:lstStyle/>
                <a:p>
                  <a:r>
                    <a:rPr lang="zh-CN" altLang="en-US">
                      <a:noFill/>
                    </a:rPr>
                    <a:t> </a:t>
                  </a:r>
                </a:p>
              </p:txBody>
            </p:sp>
          </mc:Fallback>
        </mc:AlternateContent>
      </p:grpSp>
      <p:sp>
        <p:nvSpPr>
          <p:cNvPr id="61" name="椭圆 60">
            <a:extLst>
              <a:ext uri="{FF2B5EF4-FFF2-40B4-BE49-F238E27FC236}">
                <a16:creationId xmlns="" xmlns:a16="http://schemas.microsoft.com/office/drawing/2014/main" id="{BA83A047-B2FD-4257-B763-5643804BE8EA}"/>
              </a:ext>
            </a:extLst>
          </p:cNvPr>
          <p:cNvSpPr>
            <a:spLocks noChangeAspect="1"/>
          </p:cNvSpPr>
          <p:nvPr/>
        </p:nvSpPr>
        <p:spPr>
          <a:xfrm>
            <a:off x="4177610" y="3199469"/>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2" name="文本框 61">
                <a:extLst>
                  <a:ext uri="{FF2B5EF4-FFF2-40B4-BE49-F238E27FC236}">
                    <a16:creationId xmlns="" xmlns:a16="http://schemas.microsoft.com/office/drawing/2014/main" id="{8F5E4192-0478-4111-92D3-216E0CDA3EDD}"/>
                  </a:ext>
                </a:extLst>
              </p:cNvPr>
              <p:cNvSpPr txBox="1"/>
              <p:nvPr/>
            </p:nvSpPr>
            <p:spPr>
              <a:xfrm>
                <a:off x="4080165" y="2756196"/>
                <a:ext cx="482888"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2" name="文本框 61">
                <a:extLst>
                  <a:ext uri="{FF2B5EF4-FFF2-40B4-BE49-F238E27FC236}">
                    <a16:creationId xmlns:a16="http://schemas.microsoft.com/office/drawing/2014/main" id="{8F5E4192-0478-4111-92D3-216E0CDA3EDD}"/>
                  </a:ext>
                </a:extLst>
              </p:cNvPr>
              <p:cNvSpPr txBox="1">
                <a:spLocks noRot="1" noChangeAspect="1" noMove="1" noResize="1" noEditPoints="1" noAdjustHandles="1" noChangeArrowheads="1" noChangeShapeType="1" noTextEdit="1"/>
              </p:cNvSpPr>
              <p:nvPr/>
            </p:nvSpPr>
            <p:spPr>
              <a:xfrm>
                <a:off x="4080165" y="2756196"/>
                <a:ext cx="482888" cy="378950"/>
              </a:xfrm>
              <a:prstGeom prst="rect">
                <a:avLst/>
              </a:prstGeom>
              <a:blipFill>
                <a:blip r:embed="rId20"/>
                <a:stretch>
                  <a:fillRect l="-6250" r="-3750" b="-14516"/>
                </a:stretch>
              </a:blipFill>
            </p:spPr>
            <p:txBody>
              <a:bodyPr/>
              <a:lstStyle/>
              <a:p>
                <a:r>
                  <a:rPr lang="zh-CN" altLang="en-US">
                    <a:noFill/>
                  </a:rPr>
                  <a:t> </a:t>
                </a:r>
              </a:p>
            </p:txBody>
          </p:sp>
        </mc:Fallback>
      </mc:AlternateContent>
      <p:sp>
        <p:nvSpPr>
          <p:cNvPr id="63" name="椭圆 62">
            <a:extLst>
              <a:ext uri="{FF2B5EF4-FFF2-40B4-BE49-F238E27FC236}">
                <a16:creationId xmlns="" xmlns:a16="http://schemas.microsoft.com/office/drawing/2014/main" id="{9831C79F-FA9A-403D-BFC7-7EF093E09BFB}"/>
              </a:ext>
            </a:extLst>
          </p:cNvPr>
          <p:cNvSpPr>
            <a:spLocks noChangeAspect="1"/>
          </p:cNvSpPr>
          <p:nvPr/>
        </p:nvSpPr>
        <p:spPr>
          <a:xfrm>
            <a:off x="4361909" y="4638402"/>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4" name="文本框 63">
                <a:extLst>
                  <a:ext uri="{FF2B5EF4-FFF2-40B4-BE49-F238E27FC236}">
                    <a16:creationId xmlns="" xmlns:a16="http://schemas.microsoft.com/office/drawing/2014/main" id="{9232C6CB-7B15-4301-B717-A2CC4E2842C2}"/>
                  </a:ext>
                </a:extLst>
              </p:cNvPr>
              <p:cNvSpPr txBox="1"/>
              <p:nvPr/>
            </p:nvSpPr>
            <p:spPr>
              <a:xfrm>
                <a:off x="4264464" y="4195129"/>
                <a:ext cx="482888"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4" name="文本框 63">
                <a:extLst>
                  <a:ext uri="{FF2B5EF4-FFF2-40B4-BE49-F238E27FC236}">
                    <a16:creationId xmlns:a16="http://schemas.microsoft.com/office/drawing/2014/main" id="{9232C6CB-7B15-4301-B717-A2CC4E2842C2}"/>
                  </a:ext>
                </a:extLst>
              </p:cNvPr>
              <p:cNvSpPr txBox="1">
                <a:spLocks noRot="1" noChangeAspect="1" noMove="1" noResize="1" noEditPoints="1" noAdjustHandles="1" noChangeArrowheads="1" noChangeShapeType="1" noTextEdit="1"/>
              </p:cNvSpPr>
              <p:nvPr/>
            </p:nvSpPr>
            <p:spPr>
              <a:xfrm>
                <a:off x="4264464" y="4195129"/>
                <a:ext cx="482888" cy="378950"/>
              </a:xfrm>
              <a:prstGeom prst="rect">
                <a:avLst/>
              </a:prstGeom>
              <a:blipFill>
                <a:blip r:embed="rId21"/>
                <a:stretch>
                  <a:fillRect l="-7595" r="-5063" b="-14516"/>
                </a:stretch>
              </a:blipFill>
            </p:spPr>
            <p:txBody>
              <a:bodyPr/>
              <a:lstStyle/>
              <a:p>
                <a:r>
                  <a:rPr lang="zh-CN" altLang="en-US">
                    <a:noFill/>
                  </a:rPr>
                  <a:t> </a:t>
                </a:r>
              </a:p>
            </p:txBody>
          </p:sp>
        </mc:Fallback>
      </mc:AlternateContent>
      <p:sp>
        <p:nvSpPr>
          <p:cNvPr id="65" name="椭圆 64">
            <a:extLst>
              <a:ext uri="{FF2B5EF4-FFF2-40B4-BE49-F238E27FC236}">
                <a16:creationId xmlns="" xmlns:a16="http://schemas.microsoft.com/office/drawing/2014/main" id="{B70AAFD6-2B3A-47AB-A40A-58B9DF8E3622}"/>
              </a:ext>
            </a:extLst>
          </p:cNvPr>
          <p:cNvSpPr>
            <a:spLocks noChangeAspect="1"/>
          </p:cNvSpPr>
          <p:nvPr/>
        </p:nvSpPr>
        <p:spPr>
          <a:xfrm>
            <a:off x="4765947" y="3203007"/>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6" name="文本框 65">
                <a:extLst>
                  <a:ext uri="{FF2B5EF4-FFF2-40B4-BE49-F238E27FC236}">
                    <a16:creationId xmlns="" xmlns:a16="http://schemas.microsoft.com/office/drawing/2014/main" id="{12144DD7-3853-4C7E-A5E6-CEDED7974A82}"/>
                  </a:ext>
                </a:extLst>
              </p:cNvPr>
              <p:cNvSpPr txBox="1"/>
              <p:nvPr/>
            </p:nvSpPr>
            <p:spPr>
              <a:xfrm>
                <a:off x="4668502" y="2759734"/>
                <a:ext cx="482888"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6" name="文本框 65">
                <a:extLst>
                  <a:ext uri="{FF2B5EF4-FFF2-40B4-BE49-F238E27FC236}">
                    <a16:creationId xmlns:a16="http://schemas.microsoft.com/office/drawing/2014/main" id="{12144DD7-3853-4C7E-A5E6-CEDED7974A82}"/>
                  </a:ext>
                </a:extLst>
              </p:cNvPr>
              <p:cNvSpPr txBox="1">
                <a:spLocks noRot="1" noChangeAspect="1" noMove="1" noResize="1" noEditPoints="1" noAdjustHandles="1" noChangeArrowheads="1" noChangeShapeType="1" noTextEdit="1"/>
              </p:cNvSpPr>
              <p:nvPr/>
            </p:nvSpPr>
            <p:spPr>
              <a:xfrm>
                <a:off x="4668502" y="2759734"/>
                <a:ext cx="482888" cy="375872"/>
              </a:xfrm>
              <a:prstGeom prst="rect">
                <a:avLst/>
              </a:prstGeom>
              <a:blipFill>
                <a:blip r:embed="rId22"/>
                <a:stretch>
                  <a:fillRect l="-7595" t="-1639" r="-5063" b="-16393"/>
                </a:stretch>
              </a:blipFill>
            </p:spPr>
            <p:txBody>
              <a:bodyPr/>
              <a:lstStyle/>
              <a:p>
                <a:r>
                  <a:rPr lang="zh-CN" altLang="en-US">
                    <a:noFill/>
                  </a:rPr>
                  <a:t> </a:t>
                </a:r>
              </a:p>
            </p:txBody>
          </p:sp>
        </mc:Fallback>
      </mc:AlternateContent>
      <p:sp>
        <p:nvSpPr>
          <p:cNvPr id="67" name="椭圆 66">
            <a:extLst>
              <a:ext uri="{FF2B5EF4-FFF2-40B4-BE49-F238E27FC236}">
                <a16:creationId xmlns="" xmlns:a16="http://schemas.microsoft.com/office/drawing/2014/main" id="{D0B08E55-CA6E-462C-9724-1826A3FA56D5}"/>
              </a:ext>
            </a:extLst>
          </p:cNvPr>
          <p:cNvSpPr>
            <a:spLocks noChangeAspect="1"/>
          </p:cNvSpPr>
          <p:nvPr/>
        </p:nvSpPr>
        <p:spPr>
          <a:xfrm>
            <a:off x="6200533" y="1788888"/>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8" name="文本框 67">
                <a:extLst>
                  <a:ext uri="{FF2B5EF4-FFF2-40B4-BE49-F238E27FC236}">
                    <a16:creationId xmlns="" xmlns:a16="http://schemas.microsoft.com/office/drawing/2014/main" id="{BAA5C010-C1F0-4815-9C0B-E470E708D702}"/>
                  </a:ext>
                </a:extLst>
              </p:cNvPr>
              <p:cNvSpPr txBox="1"/>
              <p:nvPr/>
            </p:nvSpPr>
            <p:spPr>
              <a:xfrm>
                <a:off x="6103088" y="1345615"/>
                <a:ext cx="482888"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8" name="文本框 67">
                <a:extLst>
                  <a:ext uri="{FF2B5EF4-FFF2-40B4-BE49-F238E27FC236}">
                    <a16:creationId xmlns:a16="http://schemas.microsoft.com/office/drawing/2014/main" id="{BAA5C010-C1F0-4815-9C0B-E470E708D702}"/>
                  </a:ext>
                </a:extLst>
              </p:cNvPr>
              <p:cNvSpPr txBox="1">
                <a:spLocks noRot="1" noChangeAspect="1" noMove="1" noResize="1" noEditPoints="1" noAdjustHandles="1" noChangeArrowheads="1" noChangeShapeType="1" noTextEdit="1"/>
              </p:cNvSpPr>
              <p:nvPr/>
            </p:nvSpPr>
            <p:spPr>
              <a:xfrm>
                <a:off x="6103088" y="1345615"/>
                <a:ext cx="482888" cy="375872"/>
              </a:xfrm>
              <a:prstGeom prst="rect">
                <a:avLst/>
              </a:prstGeom>
              <a:blipFill>
                <a:blip r:embed="rId23"/>
                <a:stretch>
                  <a:fillRect l="-6329" t="-1639" r="-5063" b="-16393"/>
                </a:stretch>
              </a:blipFill>
            </p:spPr>
            <p:txBody>
              <a:bodyPr/>
              <a:lstStyle/>
              <a:p>
                <a:r>
                  <a:rPr lang="zh-CN" altLang="en-US">
                    <a:noFill/>
                  </a:rPr>
                  <a:t> </a:t>
                </a:r>
              </a:p>
            </p:txBody>
          </p:sp>
        </mc:Fallback>
      </mc:AlternateContent>
      <p:sp>
        <p:nvSpPr>
          <p:cNvPr id="69" name="椭圆 68">
            <a:extLst>
              <a:ext uri="{FF2B5EF4-FFF2-40B4-BE49-F238E27FC236}">
                <a16:creationId xmlns="" xmlns:a16="http://schemas.microsoft.com/office/drawing/2014/main" id="{BBFDAB36-F1C8-4D62-BAB4-EFCA17D9E107}"/>
              </a:ext>
            </a:extLst>
          </p:cNvPr>
          <p:cNvSpPr>
            <a:spLocks noChangeAspect="1"/>
          </p:cNvSpPr>
          <p:nvPr/>
        </p:nvSpPr>
        <p:spPr>
          <a:xfrm>
            <a:off x="6367814" y="4641480"/>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0" name="文本框 69">
                <a:extLst>
                  <a:ext uri="{FF2B5EF4-FFF2-40B4-BE49-F238E27FC236}">
                    <a16:creationId xmlns="" xmlns:a16="http://schemas.microsoft.com/office/drawing/2014/main" id="{E17E84F9-977D-48FB-9180-659A7E3CE479}"/>
                  </a:ext>
                </a:extLst>
              </p:cNvPr>
              <p:cNvSpPr txBox="1"/>
              <p:nvPr/>
            </p:nvSpPr>
            <p:spPr>
              <a:xfrm>
                <a:off x="6270369" y="4198207"/>
                <a:ext cx="482888"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70" name="文本框 69">
                <a:extLst>
                  <a:ext uri="{FF2B5EF4-FFF2-40B4-BE49-F238E27FC236}">
                    <a16:creationId xmlns:a16="http://schemas.microsoft.com/office/drawing/2014/main" id="{E17E84F9-977D-48FB-9180-659A7E3CE479}"/>
                  </a:ext>
                </a:extLst>
              </p:cNvPr>
              <p:cNvSpPr txBox="1">
                <a:spLocks noRot="1" noChangeAspect="1" noMove="1" noResize="1" noEditPoints="1" noAdjustHandles="1" noChangeArrowheads="1" noChangeShapeType="1" noTextEdit="1"/>
              </p:cNvSpPr>
              <p:nvPr/>
            </p:nvSpPr>
            <p:spPr>
              <a:xfrm>
                <a:off x="6270369" y="4198207"/>
                <a:ext cx="482888" cy="375872"/>
              </a:xfrm>
              <a:prstGeom prst="rect">
                <a:avLst/>
              </a:prstGeom>
              <a:blipFill>
                <a:blip r:embed="rId24"/>
                <a:stretch>
                  <a:fillRect l="-7595" t="-1639" r="-5063" b="-16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5417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p:cNvSpPr>
            <a:spLocks noGrp="1"/>
          </p:cNvSpPr>
          <p:nvPr>
            <p:ph type="sldNum" sz="quarter" idx="12"/>
          </p:nvPr>
        </p:nvSpPr>
        <p:spPr/>
        <p:txBody>
          <a:bodyPr/>
          <a:lstStyle/>
          <a:p>
            <a:fld id="{6E6E737C-47F5-4A43-B305-1219E760F82E}" type="slidenum">
              <a:rPr lang="zh-CN" altLang="en-US" smtClean="0"/>
              <a:t>18</a:t>
            </a:fld>
            <a:endParaRPr lang="zh-CN" altLang="en-US"/>
          </a:p>
        </p:txBody>
      </p:sp>
      <p:cxnSp>
        <p:nvCxnSpPr>
          <p:cNvPr id="3" name="直接箭头连接符 2">
            <a:extLst>
              <a:ext uri="{FF2B5EF4-FFF2-40B4-BE49-F238E27FC236}">
                <a16:creationId xmlns="" xmlns:a16="http://schemas.microsoft.com/office/drawing/2014/main" id="{8BC2F856-92CA-48E7-87D1-277FB1D60745}"/>
              </a:ext>
            </a:extLst>
          </p:cNvPr>
          <p:cNvCxnSpPr/>
          <p:nvPr/>
        </p:nvCxnSpPr>
        <p:spPr>
          <a:xfrm>
            <a:off x="2838892" y="192981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 xmlns:a16="http://schemas.microsoft.com/office/drawing/2014/main" id="{EF91A032-5AB8-48D7-856D-B92674C90963}"/>
              </a:ext>
            </a:extLst>
          </p:cNvPr>
          <p:cNvCxnSpPr/>
          <p:nvPr/>
        </p:nvCxnSpPr>
        <p:spPr>
          <a:xfrm>
            <a:off x="2838892" y="3354905"/>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 xmlns:a16="http://schemas.microsoft.com/office/drawing/2014/main" id="{C157B833-5462-4731-A330-88C1CBD01E3B}"/>
              </a:ext>
            </a:extLst>
          </p:cNvPr>
          <p:cNvCxnSpPr/>
          <p:nvPr/>
        </p:nvCxnSpPr>
        <p:spPr>
          <a:xfrm>
            <a:off x="2838892" y="478000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任意多边形: 形状 6">
            <a:extLst>
              <a:ext uri="{FF2B5EF4-FFF2-40B4-BE49-F238E27FC236}">
                <a16:creationId xmlns="" xmlns:a16="http://schemas.microsoft.com/office/drawing/2014/main" id="{601CA7F5-83DF-4E7E-9CFD-07B15102820C}"/>
              </a:ext>
            </a:extLst>
          </p:cNvPr>
          <p:cNvSpPr/>
          <p:nvPr/>
        </p:nvSpPr>
        <p:spPr>
          <a:xfrm>
            <a:off x="3487479" y="1935126"/>
            <a:ext cx="4284921" cy="2796362"/>
          </a:xfrm>
          <a:custGeom>
            <a:avLst/>
            <a:gdLst>
              <a:gd name="connsiteX0" fmla="*/ 0 w 4284921"/>
              <a:gd name="connsiteY0" fmla="*/ 0 h 2796362"/>
              <a:gd name="connsiteX1" fmla="*/ 3189768 w 4284921"/>
              <a:gd name="connsiteY1" fmla="*/ 999460 h 2796362"/>
              <a:gd name="connsiteX2" fmla="*/ 4284921 w 4284921"/>
              <a:gd name="connsiteY2" fmla="*/ 2796362 h 2796362"/>
            </a:gdLst>
            <a:ahLst/>
            <a:cxnLst>
              <a:cxn ang="0">
                <a:pos x="connsiteX0" y="connsiteY0"/>
              </a:cxn>
              <a:cxn ang="0">
                <a:pos x="connsiteX1" y="connsiteY1"/>
              </a:cxn>
              <a:cxn ang="0">
                <a:pos x="connsiteX2" y="connsiteY2"/>
              </a:cxn>
            </a:cxnLst>
            <a:rect l="l" t="t" r="r" b="b"/>
            <a:pathLst>
              <a:path w="4284921" h="2796362">
                <a:moveTo>
                  <a:pt x="0" y="0"/>
                </a:moveTo>
                <a:cubicBezTo>
                  <a:pt x="1237807" y="266700"/>
                  <a:pt x="2475615" y="533400"/>
                  <a:pt x="3189768" y="999460"/>
                </a:cubicBezTo>
                <a:cubicBezTo>
                  <a:pt x="3903921" y="1465520"/>
                  <a:pt x="4094421" y="2130941"/>
                  <a:pt x="4284921" y="2796362"/>
                </a:cubicBezTo>
              </a:path>
            </a:pathLst>
          </a:custGeom>
          <a:noFill/>
          <a:ln w="28575">
            <a:solidFill>
              <a:schemeClr val="tx1"/>
            </a:solidFill>
            <a:prstDash val="lgDash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F5B9940F-11D2-462B-8C49-67A6EE7DDFD9}"/>
              </a:ext>
            </a:extLst>
          </p:cNvPr>
          <p:cNvSpPr/>
          <p:nvPr/>
        </p:nvSpPr>
        <p:spPr>
          <a:xfrm>
            <a:off x="5329522" y="4191504"/>
            <a:ext cx="3515491" cy="1176992"/>
          </a:xfrm>
          <a:prstGeom prst="ellipse">
            <a:avLst/>
          </a:prstGeom>
          <a:noFill/>
          <a:ln w="2222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1" name="文本框 10">
            <a:extLst>
              <a:ext uri="{FF2B5EF4-FFF2-40B4-BE49-F238E27FC236}">
                <a16:creationId xmlns="" xmlns:a16="http://schemas.microsoft.com/office/drawing/2014/main" id="{EB959EC3-8ABA-4C0B-B6FB-AE7759F0980B}"/>
              </a:ext>
            </a:extLst>
          </p:cNvPr>
          <p:cNvSpPr txBox="1"/>
          <p:nvPr/>
        </p:nvSpPr>
        <p:spPr>
          <a:xfrm>
            <a:off x="4319412" y="5578554"/>
            <a:ext cx="5314275"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问题：怎么对来自不同机器的信息进行排序？</a:t>
            </a:r>
          </a:p>
        </p:txBody>
      </p:sp>
      <p:cxnSp>
        <p:nvCxnSpPr>
          <p:cNvPr id="39" name="直接箭头连接符 38">
            <a:extLst>
              <a:ext uri="{FF2B5EF4-FFF2-40B4-BE49-F238E27FC236}">
                <a16:creationId xmlns="" xmlns:a16="http://schemas.microsoft.com/office/drawing/2014/main" id="{BB6EE4F2-A1D6-4685-B997-B6423B386F20}"/>
              </a:ext>
            </a:extLst>
          </p:cNvPr>
          <p:cNvCxnSpPr>
            <a:cxnSpLocks/>
          </p:cNvCxnSpPr>
          <p:nvPr/>
        </p:nvCxnSpPr>
        <p:spPr>
          <a:xfrm flipV="1">
            <a:off x="5172243" y="1929810"/>
            <a:ext cx="930845" cy="1323272"/>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a:extLst>
              <a:ext uri="{FF2B5EF4-FFF2-40B4-BE49-F238E27FC236}">
                <a16:creationId xmlns="" xmlns:a16="http://schemas.microsoft.com/office/drawing/2014/main" id="{3E797450-C04E-453E-9DD7-4BE1D9156F9D}"/>
              </a:ext>
            </a:extLst>
          </p:cNvPr>
          <p:cNvCxnSpPr>
            <a:cxnSpLocks/>
          </p:cNvCxnSpPr>
          <p:nvPr/>
        </p:nvCxnSpPr>
        <p:spPr>
          <a:xfrm>
            <a:off x="5172243" y="3456728"/>
            <a:ext cx="1100966" cy="1323271"/>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cxnSp>
        <p:nvCxnSpPr>
          <p:cNvPr id="42" name="直接箭头连接符 41">
            <a:extLst>
              <a:ext uri="{FF2B5EF4-FFF2-40B4-BE49-F238E27FC236}">
                <a16:creationId xmlns="" xmlns:a16="http://schemas.microsoft.com/office/drawing/2014/main" id="{498497FF-60AB-487F-AF95-27679D9B5A1D}"/>
              </a:ext>
            </a:extLst>
          </p:cNvPr>
          <p:cNvCxnSpPr>
            <a:cxnSpLocks/>
          </p:cNvCxnSpPr>
          <p:nvPr/>
        </p:nvCxnSpPr>
        <p:spPr>
          <a:xfrm>
            <a:off x="3456856" y="2031633"/>
            <a:ext cx="562251" cy="1323272"/>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sp>
        <p:nvSpPr>
          <p:cNvPr id="43" name="椭圆 42">
            <a:extLst>
              <a:ext uri="{FF2B5EF4-FFF2-40B4-BE49-F238E27FC236}">
                <a16:creationId xmlns="" xmlns:a16="http://schemas.microsoft.com/office/drawing/2014/main" id="{677A92B7-BEFF-460C-91C4-CA7E434AFEAA}"/>
              </a:ext>
            </a:extLst>
          </p:cNvPr>
          <p:cNvSpPr>
            <a:spLocks noChangeAspect="1"/>
          </p:cNvSpPr>
          <p:nvPr/>
        </p:nvSpPr>
        <p:spPr>
          <a:xfrm>
            <a:off x="3211033" y="1785810"/>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a:extLst>
                  <a:ext uri="{FF2B5EF4-FFF2-40B4-BE49-F238E27FC236}">
                    <a16:creationId xmlns="" xmlns:a16="http://schemas.microsoft.com/office/drawing/2014/main" id="{D145C81E-5809-4963-B3D9-7A0CF6745D15}"/>
                  </a:ext>
                </a:extLst>
              </p:cNvPr>
              <p:cNvSpPr txBox="1"/>
              <p:nvPr/>
            </p:nvSpPr>
            <p:spPr>
              <a:xfrm>
                <a:off x="3113588" y="1342537"/>
                <a:ext cx="482889"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48" name="文本框 47">
                <a:extLst>
                  <a:ext uri="{FF2B5EF4-FFF2-40B4-BE49-F238E27FC236}">
                    <a16:creationId xmlns:a16="http://schemas.microsoft.com/office/drawing/2014/main" id="{D145C81E-5809-4963-B3D9-7A0CF6745D15}"/>
                  </a:ext>
                </a:extLst>
              </p:cNvPr>
              <p:cNvSpPr txBox="1">
                <a:spLocks noRot="1" noChangeAspect="1" noMove="1" noResize="1" noEditPoints="1" noAdjustHandles="1" noChangeArrowheads="1" noChangeShapeType="1" noTextEdit="1"/>
              </p:cNvSpPr>
              <p:nvPr/>
            </p:nvSpPr>
            <p:spPr>
              <a:xfrm>
                <a:off x="3113588" y="1342537"/>
                <a:ext cx="482889" cy="378950"/>
              </a:xfrm>
              <a:prstGeom prst="rect">
                <a:avLst/>
              </a:prstGeom>
              <a:blipFill>
                <a:blip r:embed="rId17"/>
                <a:stretch>
                  <a:fillRect l="-7595" r="-5063" b="-14516"/>
                </a:stretch>
              </a:blipFill>
            </p:spPr>
            <p:txBody>
              <a:bodyPr/>
              <a:lstStyle/>
              <a:p>
                <a:r>
                  <a:rPr lang="zh-CN" altLang="en-US">
                    <a:noFill/>
                  </a:rPr>
                  <a:t> </a:t>
                </a:r>
              </a:p>
            </p:txBody>
          </p:sp>
        </mc:Fallback>
      </mc:AlternateContent>
      <p:grpSp>
        <p:nvGrpSpPr>
          <p:cNvPr id="49" name="组合 48">
            <a:extLst>
              <a:ext uri="{FF2B5EF4-FFF2-40B4-BE49-F238E27FC236}">
                <a16:creationId xmlns="" xmlns:a16="http://schemas.microsoft.com/office/drawing/2014/main" id="{A6BF6B08-35AA-4826-BB1E-8A1168370692}"/>
              </a:ext>
            </a:extLst>
          </p:cNvPr>
          <p:cNvGrpSpPr/>
          <p:nvPr/>
        </p:nvGrpSpPr>
        <p:grpSpPr>
          <a:xfrm>
            <a:off x="1295401" y="1408814"/>
            <a:ext cx="914400" cy="1140193"/>
            <a:chOff x="1295401" y="1408814"/>
            <a:chExt cx="914400" cy="1140193"/>
          </a:xfrm>
        </p:grpSpPr>
        <p:pic>
          <p:nvPicPr>
            <p:cNvPr id="50" name="图形 49" descr="计算机">
              <a:extLst>
                <a:ext uri="{FF2B5EF4-FFF2-40B4-BE49-F238E27FC236}">
                  <a16:creationId xmlns="" xmlns:a16="http://schemas.microsoft.com/office/drawing/2014/main" id="{37E93E68-8F6F-4594-B16F-DFC08113738D}"/>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 xmlns:asvg="http://schemas.microsoft.com/office/drawing/2016/SVG/main" r:embed="rId1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51" name="文本框 50">
                  <a:extLst>
                    <a:ext uri="{FF2B5EF4-FFF2-40B4-BE49-F238E27FC236}">
                      <a16:creationId xmlns="" xmlns:a16="http://schemas.microsoft.com/office/drawing/2014/main" id="{3DBCB94E-E69F-4121-9258-064A78A626A7}"/>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51" name="文本框 50">
                  <a:extLst>
                    <a:ext uri="{FF2B5EF4-FFF2-40B4-BE49-F238E27FC236}">
                      <a16:creationId xmlns:a16="http://schemas.microsoft.com/office/drawing/2014/main" id="{3DBCB94E-E69F-4121-9258-064A78A626A7}"/>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4"/>
                  <a:stretch>
                    <a:fillRect b="-25000"/>
                  </a:stretch>
                </a:blipFill>
              </p:spPr>
              <p:txBody>
                <a:bodyPr/>
                <a:lstStyle/>
                <a:p>
                  <a:r>
                    <a:rPr lang="zh-CN" altLang="en-US">
                      <a:noFill/>
                    </a:rPr>
                    <a:t> </a:t>
                  </a:r>
                </a:p>
              </p:txBody>
            </p:sp>
          </mc:Fallback>
        </mc:AlternateContent>
      </p:grpSp>
      <p:grpSp>
        <p:nvGrpSpPr>
          <p:cNvPr id="52" name="组合 51">
            <a:extLst>
              <a:ext uri="{FF2B5EF4-FFF2-40B4-BE49-F238E27FC236}">
                <a16:creationId xmlns="" xmlns:a16="http://schemas.microsoft.com/office/drawing/2014/main" id="{CFF08694-64A2-4F0C-9D0F-EEC7173C1E52}"/>
              </a:ext>
            </a:extLst>
          </p:cNvPr>
          <p:cNvGrpSpPr/>
          <p:nvPr/>
        </p:nvGrpSpPr>
        <p:grpSpPr>
          <a:xfrm>
            <a:off x="1295401" y="2893017"/>
            <a:ext cx="914400" cy="1140193"/>
            <a:chOff x="1295401" y="1408814"/>
            <a:chExt cx="914400" cy="1140193"/>
          </a:xfrm>
        </p:grpSpPr>
        <p:pic>
          <p:nvPicPr>
            <p:cNvPr id="53" name="图形 52" descr="计算机">
              <a:extLst>
                <a:ext uri="{FF2B5EF4-FFF2-40B4-BE49-F238E27FC236}">
                  <a16:creationId xmlns="" xmlns:a16="http://schemas.microsoft.com/office/drawing/2014/main" id="{F38D3882-D5CA-4896-AE50-D741CD187898}"/>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 xmlns:asvg="http://schemas.microsoft.com/office/drawing/2016/SVG/main" r:embed="rId1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54" name="文本框 53">
                  <a:extLst>
                    <a:ext uri="{FF2B5EF4-FFF2-40B4-BE49-F238E27FC236}">
                      <a16:creationId xmlns="" xmlns:a16="http://schemas.microsoft.com/office/drawing/2014/main" id="{2DF4EEE0-B915-4CF2-90CC-7F8959208D88}"/>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2DF4EEE0-B915-4CF2-90CC-7F8959208D88}"/>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7"/>
                  <a:stretch>
                    <a:fillRect b="-22951"/>
                  </a:stretch>
                </a:blipFill>
              </p:spPr>
              <p:txBody>
                <a:bodyPr/>
                <a:lstStyle/>
                <a:p>
                  <a:r>
                    <a:rPr lang="zh-CN" altLang="en-US">
                      <a:noFill/>
                    </a:rPr>
                    <a:t> </a:t>
                  </a:r>
                </a:p>
              </p:txBody>
            </p:sp>
          </mc:Fallback>
        </mc:AlternateContent>
      </p:grpSp>
      <p:grpSp>
        <p:nvGrpSpPr>
          <p:cNvPr id="55" name="组合 54">
            <a:extLst>
              <a:ext uri="{FF2B5EF4-FFF2-40B4-BE49-F238E27FC236}">
                <a16:creationId xmlns="" xmlns:a16="http://schemas.microsoft.com/office/drawing/2014/main" id="{18080920-38C1-49E3-A69F-DBF2050F15B7}"/>
              </a:ext>
            </a:extLst>
          </p:cNvPr>
          <p:cNvGrpSpPr/>
          <p:nvPr/>
        </p:nvGrpSpPr>
        <p:grpSpPr>
          <a:xfrm>
            <a:off x="1295401" y="4259004"/>
            <a:ext cx="914400" cy="1140193"/>
            <a:chOff x="1295401" y="1408814"/>
            <a:chExt cx="914400" cy="1140193"/>
          </a:xfrm>
        </p:grpSpPr>
        <p:pic>
          <p:nvPicPr>
            <p:cNvPr id="56" name="图形 55" descr="计算机">
              <a:extLst>
                <a:ext uri="{FF2B5EF4-FFF2-40B4-BE49-F238E27FC236}">
                  <a16:creationId xmlns="" xmlns:a16="http://schemas.microsoft.com/office/drawing/2014/main" id="{C7D11B03-409E-4F7C-BA23-484B34FB7E74}"/>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 xmlns:asvg="http://schemas.microsoft.com/office/drawing/2016/SVG/main" r:embed="rId1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57" name="文本框 56">
                  <a:extLst>
                    <a:ext uri="{FF2B5EF4-FFF2-40B4-BE49-F238E27FC236}">
                      <a16:creationId xmlns="" xmlns:a16="http://schemas.microsoft.com/office/drawing/2014/main" id="{C5418570-2869-46DF-A7E7-73A62311C292}"/>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2</m:t>
                            </m:r>
                          </m:sub>
                        </m:sSub>
                      </m:oMath>
                    </m:oMathPara>
                  </a14:m>
                  <a:endParaRPr lang="zh-CN" altLang="en-US" dirty="0"/>
                </a:p>
              </p:txBody>
            </p:sp>
          </mc:Choice>
          <mc:Fallback xmlns="">
            <p:sp>
              <p:nvSpPr>
                <p:cNvPr id="57" name="文本框 56">
                  <a:extLst>
                    <a:ext uri="{FF2B5EF4-FFF2-40B4-BE49-F238E27FC236}">
                      <a16:creationId xmlns:a16="http://schemas.microsoft.com/office/drawing/2014/main" id="{C5418570-2869-46DF-A7E7-73A62311C292}"/>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0"/>
                  <a:stretch>
                    <a:fillRect b="-22951"/>
                  </a:stretch>
                </a:blipFill>
              </p:spPr>
              <p:txBody>
                <a:bodyPr/>
                <a:lstStyle/>
                <a:p>
                  <a:r>
                    <a:rPr lang="zh-CN" altLang="en-US">
                      <a:noFill/>
                    </a:rPr>
                    <a:t> </a:t>
                  </a:r>
                </a:p>
              </p:txBody>
            </p:sp>
          </mc:Fallback>
        </mc:AlternateContent>
      </p:grpSp>
      <p:sp>
        <p:nvSpPr>
          <p:cNvPr id="58" name="椭圆 57">
            <a:extLst>
              <a:ext uri="{FF2B5EF4-FFF2-40B4-BE49-F238E27FC236}">
                <a16:creationId xmlns="" xmlns:a16="http://schemas.microsoft.com/office/drawing/2014/main" id="{1B98B9DA-421E-418F-BD15-97B09254F8A4}"/>
              </a:ext>
            </a:extLst>
          </p:cNvPr>
          <p:cNvSpPr>
            <a:spLocks noChangeAspect="1"/>
          </p:cNvSpPr>
          <p:nvPr/>
        </p:nvSpPr>
        <p:spPr>
          <a:xfrm>
            <a:off x="4177610" y="3199469"/>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a:extLst>
                  <a:ext uri="{FF2B5EF4-FFF2-40B4-BE49-F238E27FC236}">
                    <a16:creationId xmlns="" xmlns:a16="http://schemas.microsoft.com/office/drawing/2014/main" id="{22411D5B-4522-45F8-A43C-4401496A1E58}"/>
                  </a:ext>
                </a:extLst>
              </p:cNvPr>
              <p:cNvSpPr txBox="1"/>
              <p:nvPr/>
            </p:nvSpPr>
            <p:spPr>
              <a:xfrm>
                <a:off x="4080165" y="2756196"/>
                <a:ext cx="482888"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59" name="文本框 58">
                <a:extLst>
                  <a:ext uri="{FF2B5EF4-FFF2-40B4-BE49-F238E27FC236}">
                    <a16:creationId xmlns:a16="http://schemas.microsoft.com/office/drawing/2014/main" id="{22411D5B-4522-45F8-A43C-4401496A1E58}"/>
                  </a:ext>
                </a:extLst>
              </p:cNvPr>
              <p:cNvSpPr txBox="1">
                <a:spLocks noRot="1" noChangeAspect="1" noMove="1" noResize="1" noEditPoints="1" noAdjustHandles="1" noChangeArrowheads="1" noChangeShapeType="1" noTextEdit="1"/>
              </p:cNvSpPr>
              <p:nvPr/>
            </p:nvSpPr>
            <p:spPr>
              <a:xfrm>
                <a:off x="4080165" y="2756196"/>
                <a:ext cx="482888" cy="378950"/>
              </a:xfrm>
              <a:prstGeom prst="rect">
                <a:avLst/>
              </a:prstGeom>
              <a:blipFill>
                <a:blip r:embed="rId20"/>
                <a:stretch>
                  <a:fillRect l="-6250" r="-3750" b="-14516"/>
                </a:stretch>
              </a:blipFill>
            </p:spPr>
            <p:txBody>
              <a:bodyPr/>
              <a:lstStyle/>
              <a:p>
                <a:r>
                  <a:rPr lang="zh-CN" altLang="en-US">
                    <a:noFill/>
                  </a:rPr>
                  <a:t> </a:t>
                </a:r>
              </a:p>
            </p:txBody>
          </p:sp>
        </mc:Fallback>
      </mc:AlternateContent>
      <p:sp>
        <p:nvSpPr>
          <p:cNvPr id="60" name="椭圆 59">
            <a:extLst>
              <a:ext uri="{FF2B5EF4-FFF2-40B4-BE49-F238E27FC236}">
                <a16:creationId xmlns="" xmlns:a16="http://schemas.microsoft.com/office/drawing/2014/main" id="{55ED963B-872F-4030-9B18-7435950098A3}"/>
              </a:ext>
            </a:extLst>
          </p:cNvPr>
          <p:cNvSpPr>
            <a:spLocks noChangeAspect="1"/>
          </p:cNvSpPr>
          <p:nvPr/>
        </p:nvSpPr>
        <p:spPr>
          <a:xfrm>
            <a:off x="4765947" y="3203007"/>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1" name="文本框 60">
                <a:extLst>
                  <a:ext uri="{FF2B5EF4-FFF2-40B4-BE49-F238E27FC236}">
                    <a16:creationId xmlns="" xmlns:a16="http://schemas.microsoft.com/office/drawing/2014/main" id="{57BD423C-B1C6-429C-990A-80A8B1F9FA54}"/>
                  </a:ext>
                </a:extLst>
              </p:cNvPr>
              <p:cNvSpPr txBox="1"/>
              <p:nvPr/>
            </p:nvSpPr>
            <p:spPr>
              <a:xfrm>
                <a:off x="4668502" y="2759734"/>
                <a:ext cx="482888"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1" name="文本框 60">
                <a:extLst>
                  <a:ext uri="{FF2B5EF4-FFF2-40B4-BE49-F238E27FC236}">
                    <a16:creationId xmlns:a16="http://schemas.microsoft.com/office/drawing/2014/main" id="{57BD423C-B1C6-429C-990A-80A8B1F9FA54}"/>
                  </a:ext>
                </a:extLst>
              </p:cNvPr>
              <p:cNvSpPr txBox="1">
                <a:spLocks noRot="1" noChangeAspect="1" noMove="1" noResize="1" noEditPoints="1" noAdjustHandles="1" noChangeArrowheads="1" noChangeShapeType="1" noTextEdit="1"/>
              </p:cNvSpPr>
              <p:nvPr/>
            </p:nvSpPr>
            <p:spPr>
              <a:xfrm>
                <a:off x="4668502" y="2759734"/>
                <a:ext cx="482888" cy="375872"/>
              </a:xfrm>
              <a:prstGeom prst="rect">
                <a:avLst/>
              </a:prstGeom>
              <a:blipFill>
                <a:blip r:embed="rId21"/>
                <a:stretch>
                  <a:fillRect l="-7595" t="-1639" r="-5063" b="-16393"/>
                </a:stretch>
              </a:blipFill>
            </p:spPr>
            <p:txBody>
              <a:bodyPr/>
              <a:lstStyle/>
              <a:p>
                <a:r>
                  <a:rPr lang="zh-CN" altLang="en-US">
                    <a:noFill/>
                  </a:rPr>
                  <a:t> </a:t>
                </a:r>
              </a:p>
            </p:txBody>
          </p:sp>
        </mc:Fallback>
      </mc:AlternateContent>
      <p:sp>
        <p:nvSpPr>
          <p:cNvPr id="62" name="椭圆 61">
            <a:extLst>
              <a:ext uri="{FF2B5EF4-FFF2-40B4-BE49-F238E27FC236}">
                <a16:creationId xmlns="" xmlns:a16="http://schemas.microsoft.com/office/drawing/2014/main" id="{6BD2DD59-A8AB-4B13-9F40-9D1BAFC3E9FB}"/>
              </a:ext>
            </a:extLst>
          </p:cNvPr>
          <p:cNvSpPr>
            <a:spLocks noChangeAspect="1"/>
          </p:cNvSpPr>
          <p:nvPr/>
        </p:nvSpPr>
        <p:spPr>
          <a:xfrm>
            <a:off x="6200533" y="1788888"/>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3" name="文本框 62">
                <a:extLst>
                  <a:ext uri="{FF2B5EF4-FFF2-40B4-BE49-F238E27FC236}">
                    <a16:creationId xmlns="" xmlns:a16="http://schemas.microsoft.com/office/drawing/2014/main" id="{EC8BE294-B702-4547-B9A9-E013A4C6FA00}"/>
                  </a:ext>
                </a:extLst>
              </p:cNvPr>
              <p:cNvSpPr txBox="1"/>
              <p:nvPr/>
            </p:nvSpPr>
            <p:spPr>
              <a:xfrm>
                <a:off x="6103088" y="1345615"/>
                <a:ext cx="482888"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3" name="文本框 62">
                <a:extLst>
                  <a:ext uri="{FF2B5EF4-FFF2-40B4-BE49-F238E27FC236}">
                    <a16:creationId xmlns:a16="http://schemas.microsoft.com/office/drawing/2014/main" id="{EC8BE294-B702-4547-B9A9-E013A4C6FA00}"/>
                  </a:ext>
                </a:extLst>
              </p:cNvPr>
              <p:cNvSpPr txBox="1">
                <a:spLocks noRot="1" noChangeAspect="1" noMove="1" noResize="1" noEditPoints="1" noAdjustHandles="1" noChangeArrowheads="1" noChangeShapeType="1" noTextEdit="1"/>
              </p:cNvSpPr>
              <p:nvPr/>
            </p:nvSpPr>
            <p:spPr>
              <a:xfrm>
                <a:off x="6103088" y="1345615"/>
                <a:ext cx="482888" cy="375872"/>
              </a:xfrm>
              <a:prstGeom prst="rect">
                <a:avLst/>
              </a:prstGeom>
              <a:blipFill>
                <a:blip r:embed="rId22"/>
                <a:stretch>
                  <a:fillRect l="-6329" t="-1639" r="-5063" b="-16393"/>
                </a:stretch>
              </a:blipFill>
            </p:spPr>
            <p:txBody>
              <a:bodyPr/>
              <a:lstStyle/>
              <a:p>
                <a:r>
                  <a:rPr lang="zh-CN" altLang="en-US">
                    <a:noFill/>
                  </a:rPr>
                  <a:t> </a:t>
                </a:r>
              </a:p>
            </p:txBody>
          </p:sp>
        </mc:Fallback>
      </mc:AlternateContent>
      <p:sp>
        <p:nvSpPr>
          <p:cNvPr id="64" name="椭圆 63">
            <a:extLst>
              <a:ext uri="{FF2B5EF4-FFF2-40B4-BE49-F238E27FC236}">
                <a16:creationId xmlns="" xmlns:a16="http://schemas.microsoft.com/office/drawing/2014/main" id="{B819407A-1882-4260-ABE5-965AF2DE2EC9}"/>
              </a:ext>
            </a:extLst>
          </p:cNvPr>
          <p:cNvSpPr>
            <a:spLocks noChangeAspect="1"/>
          </p:cNvSpPr>
          <p:nvPr/>
        </p:nvSpPr>
        <p:spPr>
          <a:xfrm>
            <a:off x="6367814" y="4641480"/>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5" name="文本框 64">
                <a:extLst>
                  <a:ext uri="{FF2B5EF4-FFF2-40B4-BE49-F238E27FC236}">
                    <a16:creationId xmlns="" xmlns:a16="http://schemas.microsoft.com/office/drawing/2014/main" id="{628227D7-4AB1-4A05-97F3-892835FBA5C4}"/>
                  </a:ext>
                </a:extLst>
              </p:cNvPr>
              <p:cNvSpPr txBox="1"/>
              <p:nvPr/>
            </p:nvSpPr>
            <p:spPr>
              <a:xfrm>
                <a:off x="6270369" y="4198207"/>
                <a:ext cx="482888"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5" name="文本框 64">
                <a:extLst>
                  <a:ext uri="{FF2B5EF4-FFF2-40B4-BE49-F238E27FC236}">
                    <a16:creationId xmlns:a16="http://schemas.microsoft.com/office/drawing/2014/main" id="{628227D7-4AB1-4A05-97F3-892835FBA5C4}"/>
                  </a:ext>
                </a:extLst>
              </p:cNvPr>
              <p:cNvSpPr txBox="1">
                <a:spLocks noRot="1" noChangeAspect="1" noMove="1" noResize="1" noEditPoints="1" noAdjustHandles="1" noChangeArrowheads="1" noChangeShapeType="1" noTextEdit="1"/>
              </p:cNvSpPr>
              <p:nvPr/>
            </p:nvSpPr>
            <p:spPr>
              <a:xfrm>
                <a:off x="6270369" y="4198207"/>
                <a:ext cx="482888" cy="375872"/>
              </a:xfrm>
              <a:prstGeom prst="rect">
                <a:avLst/>
              </a:prstGeom>
              <a:blipFill>
                <a:blip r:embed="rId23"/>
                <a:stretch>
                  <a:fillRect l="-7595" t="-1639" r="-5063" b="-16393"/>
                </a:stretch>
              </a:blipFill>
            </p:spPr>
            <p:txBody>
              <a:bodyPr/>
              <a:lstStyle/>
              <a:p>
                <a:r>
                  <a:rPr lang="zh-CN" altLang="en-US">
                    <a:noFill/>
                  </a:rPr>
                  <a:t> </a:t>
                </a:r>
              </a:p>
            </p:txBody>
          </p:sp>
        </mc:Fallback>
      </mc:AlternateContent>
      <p:sp>
        <p:nvSpPr>
          <p:cNvPr id="66" name="椭圆 65">
            <a:extLst>
              <a:ext uri="{FF2B5EF4-FFF2-40B4-BE49-F238E27FC236}">
                <a16:creationId xmlns="" xmlns:a16="http://schemas.microsoft.com/office/drawing/2014/main" id="{2F0ACD7C-7A83-4EEE-8F90-E9AB985B199F}"/>
              </a:ext>
            </a:extLst>
          </p:cNvPr>
          <p:cNvSpPr>
            <a:spLocks noChangeAspect="1"/>
          </p:cNvSpPr>
          <p:nvPr/>
        </p:nvSpPr>
        <p:spPr>
          <a:xfrm>
            <a:off x="7923262" y="4640016"/>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文本框 66">
                <a:extLst>
                  <a:ext uri="{FF2B5EF4-FFF2-40B4-BE49-F238E27FC236}">
                    <a16:creationId xmlns="" xmlns:a16="http://schemas.microsoft.com/office/drawing/2014/main" id="{94E3DBEE-D9DE-460A-A2EE-6EFFEDEA8723}"/>
                  </a:ext>
                </a:extLst>
              </p:cNvPr>
              <p:cNvSpPr txBox="1"/>
              <p:nvPr/>
            </p:nvSpPr>
            <p:spPr>
              <a:xfrm>
                <a:off x="7825817" y="4196743"/>
                <a:ext cx="482888"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7" name="文本框 66">
                <a:extLst>
                  <a:ext uri="{FF2B5EF4-FFF2-40B4-BE49-F238E27FC236}">
                    <a16:creationId xmlns:a16="http://schemas.microsoft.com/office/drawing/2014/main" id="{94E3DBEE-D9DE-460A-A2EE-6EFFEDEA8723}"/>
                  </a:ext>
                </a:extLst>
              </p:cNvPr>
              <p:cNvSpPr txBox="1">
                <a:spLocks noRot="1" noChangeAspect="1" noMove="1" noResize="1" noEditPoints="1" noAdjustHandles="1" noChangeArrowheads="1" noChangeShapeType="1" noTextEdit="1"/>
              </p:cNvSpPr>
              <p:nvPr/>
            </p:nvSpPr>
            <p:spPr>
              <a:xfrm>
                <a:off x="7825817" y="4196743"/>
                <a:ext cx="482888" cy="378950"/>
              </a:xfrm>
              <a:prstGeom prst="rect">
                <a:avLst/>
              </a:prstGeom>
              <a:blipFill>
                <a:blip r:embed="rId24"/>
                <a:stretch>
                  <a:fillRect l="-7595" r="-5063" b="-126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0529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p:cNvSpPr>
            <a:spLocks noGrp="1"/>
          </p:cNvSpPr>
          <p:nvPr>
            <p:ph type="sldNum" sz="quarter" idx="12"/>
          </p:nvPr>
        </p:nvSpPr>
        <p:spPr/>
        <p:txBody>
          <a:bodyPr/>
          <a:lstStyle/>
          <a:p>
            <a:fld id="{6E6E737C-47F5-4A43-B305-1219E760F82E}" type="slidenum">
              <a:rPr lang="zh-CN" altLang="en-US" smtClean="0"/>
              <a:t>19</a:t>
            </a:fld>
            <a:endParaRPr lang="zh-CN" altLang="en-US"/>
          </a:p>
        </p:txBody>
      </p:sp>
      <p:cxnSp>
        <p:nvCxnSpPr>
          <p:cNvPr id="3" name="直接箭头连接符 2">
            <a:extLst>
              <a:ext uri="{FF2B5EF4-FFF2-40B4-BE49-F238E27FC236}">
                <a16:creationId xmlns="" xmlns:a16="http://schemas.microsoft.com/office/drawing/2014/main" id="{8BC2F856-92CA-48E7-87D1-277FB1D60745}"/>
              </a:ext>
            </a:extLst>
          </p:cNvPr>
          <p:cNvCxnSpPr/>
          <p:nvPr/>
        </p:nvCxnSpPr>
        <p:spPr>
          <a:xfrm>
            <a:off x="2838892" y="192981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 xmlns:a16="http://schemas.microsoft.com/office/drawing/2014/main" id="{EF91A032-5AB8-48D7-856D-B92674C90963}"/>
              </a:ext>
            </a:extLst>
          </p:cNvPr>
          <p:cNvCxnSpPr/>
          <p:nvPr/>
        </p:nvCxnSpPr>
        <p:spPr>
          <a:xfrm>
            <a:off x="2838892" y="3354905"/>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 xmlns:a16="http://schemas.microsoft.com/office/drawing/2014/main" id="{C157B833-5462-4731-A330-88C1CBD01E3B}"/>
              </a:ext>
            </a:extLst>
          </p:cNvPr>
          <p:cNvCxnSpPr/>
          <p:nvPr/>
        </p:nvCxnSpPr>
        <p:spPr>
          <a:xfrm>
            <a:off x="2838892" y="4780000"/>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任意多边形: 形状 6">
            <a:extLst>
              <a:ext uri="{FF2B5EF4-FFF2-40B4-BE49-F238E27FC236}">
                <a16:creationId xmlns="" xmlns:a16="http://schemas.microsoft.com/office/drawing/2014/main" id="{601CA7F5-83DF-4E7E-9CFD-07B15102820C}"/>
              </a:ext>
            </a:extLst>
          </p:cNvPr>
          <p:cNvSpPr/>
          <p:nvPr/>
        </p:nvSpPr>
        <p:spPr>
          <a:xfrm>
            <a:off x="3487479" y="1935126"/>
            <a:ext cx="4284921" cy="2796362"/>
          </a:xfrm>
          <a:custGeom>
            <a:avLst/>
            <a:gdLst>
              <a:gd name="connsiteX0" fmla="*/ 0 w 4284921"/>
              <a:gd name="connsiteY0" fmla="*/ 0 h 2796362"/>
              <a:gd name="connsiteX1" fmla="*/ 3189768 w 4284921"/>
              <a:gd name="connsiteY1" fmla="*/ 999460 h 2796362"/>
              <a:gd name="connsiteX2" fmla="*/ 4284921 w 4284921"/>
              <a:gd name="connsiteY2" fmla="*/ 2796362 h 2796362"/>
            </a:gdLst>
            <a:ahLst/>
            <a:cxnLst>
              <a:cxn ang="0">
                <a:pos x="connsiteX0" y="connsiteY0"/>
              </a:cxn>
              <a:cxn ang="0">
                <a:pos x="connsiteX1" y="connsiteY1"/>
              </a:cxn>
              <a:cxn ang="0">
                <a:pos x="connsiteX2" y="connsiteY2"/>
              </a:cxn>
            </a:cxnLst>
            <a:rect l="l" t="t" r="r" b="b"/>
            <a:pathLst>
              <a:path w="4284921" h="2796362">
                <a:moveTo>
                  <a:pt x="0" y="0"/>
                </a:moveTo>
                <a:cubicBezTo>
                  <a:pt x="1237807" y="266700"/>
                  <a:pt x="2475615" y="533400"/>
                  <a:pt x="3189768" y="999460"/>
                </a:cubicBezTo>
                <a:cubicBezTo>
                  <a:pt x="3903921" y="1465520"/>
                  <a:pt x="4094421" y="2130941"/>
                  <a:pt x="4284921" y="2796362"/>
                </a:cubicBezTo>
              </a:path>
            </a:pathLst>
          </a:custGeom>
          <a:noFill/>
          <a:ln w="28575">
            <a:solidFill>
              <a:schemeClr val="tx1"/>
            </a:solidFill>
            <a:prstDash val="lgDash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a:extLst>
              <a:ext uri="{FF2B5EF4-FFF2-40B4-BE49-F238E27FC236}">
                <a16:creationId xmlns="" xmlns:a16="http://schemas.microsoft.com/office/drawing/2014/main" id="{BB6EE4F2-A1D6-4685-B997-B6423B386F20}"/>
              </a:ext>
            </a:extLst>
          </p:cNvPr>
          <p:cNvCxnSpPr>
            <a:cxnSpLocks/>
          </p:cNvCxnSpPr>
          <p:nvPr/>
        </p:nvCxnSpPr>
        <p:spPr>
          <a:xfrm flipV="1">
            <a:off x="5172243" y="1929810"/>
            <a:ext cx="930845" cy="1323272"/>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a:extLst>
              <a:ext uri="{FF2B5EF4-FFF2-40B4-BE49-F238E27FC236}">
                <a16:creationId xmlns="" xmlns:a16="http://schemas.microsoft.com/office/drawing/2014/main" id="{3E797450-C04E-453E-9DD7-4BE1D9156F9D}"/>
              </a:ext>
            </a:extLst>
          </p:cNvPr>
          <p:cNvCxnSpPr>
            <a:cxnSpLocks/>
          </p:cNvCxnSpPr>
          <p:nvPr/>
        </p:nvCxnSpPr>
        <p:spPr>
          <a:xfrm>
            <a:off x="5172243" y="3456728"/>
            <a:ext cx="1100966" cy="1323271"/>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cxnSp>
        <p:nvCxnSpPr>
          <p:cNvPr id="42" name="直接箭头连接符 41">
            <a:extLst>
              <a:ext uri="{FF2B5EF4-FFF2-40B4-BE49-F238E27FC236}">
                <a16:creationId xmlns="" xmlns:a16="http://schemas.microsoft.com/office/drawing/2014/main" id="{498497FF-60AB-487F-AF95-27679D9B5A1D}"/>
              </a:ext>
            </a:extLst>
          </p:cNvPr>
          <p:cNvCxnSpPr>
            <a:cxnSpLocks/>
          </p:cNvCxnSpPr>
          <p:nvPr/>
        </p:nvCxnSpPr>
        <p:spPr>
          <a:xfrm>
            <a:off x="3456856" y="2031633"/>
            <a:ext cx="562251" cy="1323272"/>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p:sp>
        <p:nvSpPr>
          <p:cNvPr id="43" name="椭圆 42">
            <a:extLst>
              <a:ext uri="{FF2B5EF4-FFF2-40B4-BE49-F238E27FC236}">
                <a16:creationId xmlns="" xmlns:a16="http://schemas.microsoft.com/office/drawing/2014/main" id="{677A92B7-BEFF-460C-91C4-CA7E434AFEAA}"/>
              </a:ext>
            </a:extLst>
          </p:cNvPr>
          <p:cNvSpPr>
            <a:spLocks noChangeAspect="1"/>
          </p:cNvSpPr>
          <p:nvPr/>
        </p:nvSpPr>
        <p:spPr>
          <a:xfrm>
            <a:off x="3211033" y="1785810"/>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a:extLst>
                  <a:ext uri="{FF2B5EF4-FFF2-40B4-BE49-F238E27FC236}">
                    <a16:creationId xmlns="" xmlns:a16="http://schemas.microsoft.com/office/drawing/2014/main" id="{D145C81E-5809-4963-B3D9-7A0CF6745D15}"/>
                  </a:ext>
                </a:extLst>
              </p:cNvPr>
              <p:cNvSpPr txBox="1"/>
              <p:nvPr/>
            </p:nvSpPr>
            <p:spPr>
              <a:xfrm>
                <a:off x="3113588" y="1342537"/>
                <a:ext cx="482889"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48" name="文本框 47">
                <a:extLst>
                  <a:ext uri="{FF2B5EF4-FFF2-40B4-BE49-F238E27FC236}">
                    <a16:creationId xmlns:a16="http://schemas.microsoft.com/office/drawing/2014/main" id="{D145C81E-5809-4963-B3D9-7A0CF6745D15}"/>
                  </a:ext>
                </a:extLst>
              </p:cNvPr>
              <p:cNvSpPr txBox="1">
                <a:spLocks noRot="1" noChangeAspect="1" noMove="1" noResize="1" noEditPoints="1" noAdjustHandles="1" noChangeArrowheads="1" noChangeShapeType="1" noTextEdit="1"/>
              </p:cNvSpPr>
              <p:nvPr/>
            </p:nvSpPr>
            <p:spPr>
              <a:xfrm>
                <a:off x="3113588" y="1342537"/>
                <a:ext cx="482889" cy="378950"/>
              </a:xfrm>
              <a:prstGeom prst="rect">
                <a:avLst/>
              </a:prstGeom>
              <a:blipFill>
                <a:blip r:embed="rId2"/>
                <a:stretch>
                  <a:fillRect l="-7595" r="-5063" b="-14516"/>
                </a:stretch>
              </a:blipFill>
            </p:spPr>
            <p:txBody>
              <a:bodyPr/>
              <a:lstStyle/>
              <a:p>
                <a:r>
                  <a:rPr lang="zh-CN" altLang="en-US">
                    <a:noFill/>
                  </a:rPr>
                  <a:t> </a:t>
                </a:r>
              </a:p>
            </p:txBody>
          </p:sp>
        </mc:Fallback>
      </mc:AlternateContent>
      <p:grpSp>
        <p:nvGrpSpPr>
          <p:cNvPr id="49" name="组合 48">
            <a:extLst>
              <a:ext uri="{FF2B5EF4-FFF2-40B4-BE49-F238E27FC236}">
                <a16:creationId xmlns="" xmlns:a16="http://schemas.microsoft.com/office/drawing/2014/main" id="{A6BF6B08-35AA-4826-BB1E-8A1168370692}"/>
              </a:ext>
            </a:extLst>
          </p:cNvPr>
          <p:cNvGrpSpPr/>
          <p:nvPr/>
        </p:nvGrpSpPr>
        <p:grpSpPr>
          <a:xfrm>
            <a:off x="1295401" y="1408814"/>
            <a:ext cx="914400" cy="1140193"/>
            <a:chOff x="1295401" y="1408814"/>
            <a:chExt cx="914400" cy="1140193"/>
          </a:xfrm>
        </p:grpSpPr>
        <p:pic>
          <p:nvPicPr>
            <p:cNvPr id="50" name="图形 49" descr="计算机">
              <a:extLst>
                <a:ext uri="{FF2B5EF4-FFF2-40B4-BE49-F238E27FC236}">
                  <a16:creationId xmlns="" xmlns:a16="http://schemas.microsoft.com/office/drawing/2014/main" id="{37E93E68-8F6F-4594-B16F-DFC08113738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51" name="文本框 50">
                  <a:extLst>
                    <a:ext uri="{FF2B5EF4-FFF2-40B4-BE49-F238E27FC236}">
                      <a16:creationId xmlns="" xmlns:a16="http://schemas.microsoft.com/office/drawing/2014/main" id="{3DBCB94E-E69F-4121-9258-064A78A626A7}"/>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51" name="文本框 50">
                  <a:extLst>
                    <a:ext uri="{FF2B5EF4-FFF2-40B4-BE49-F238E27FC236}">
                      <a16:creationId xmlns:a16="http://schemas.microsoft.com/office/drawing/2014/main" id="{3DBCB94E-E69F-4121-9258-064A78A626A7}"/>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5"/>
                  <a:stretch>
                    <a:fillRect b="-25000"/>
                  </a:stretch>
                </a:blipFill>
              </p:spPr>
              <p:txBody>
                <a:bodyPr/>
                <a:lstStyle/>
                <a:p>
                  <a:r>
                    <a:rPr lang="zh-CN" altLang="en-US">
                      <a:noFill/>
                    </a:rPr>
                    <a:t> </a:t>
                  </a:r>
                </a:p>
              </p:txBody>
            </p:sp>
          </mc:Fallback>
        </mc:AlternateContent>
      </p:grpSp>
      <p:grpSp>
        <p:nvGrpSpPr>
          <p:cNvPr id="52" name="组合 51">
            <a:extLst>
              <a:ext uri="{FF2B5EF4-FFF2-40B4-BE49-F238E27FC236}">
                <a16:creationId xmlns="" xmlns:a16="http://schemas.microsoft.com/office/drawing/2014/main" id="{CFF08694-64A2-4F0C-9D0F-EEC7173C1E52}"/>
              </a:ext>
            </a:extLst>
          </p:cNvPr>
          <p:cNvGrpSpPr/>
          <p:nvPr/>
        </p:nvGrpSpPr>
        <p:grpSpPr>
          <a:xfrm>
            <a:off x="1295401" y="2893017"/>
            <a:ext cx="914400" cy="1140193"/>
            <a:chOff x="1295401" y="1408814"/>
            <a:chExt cx="914400" cy="1140193"/>
          </a:xfrm>
        </p:grpSpPr>
        <p:pic>
          <p:nvPicPr>
            <p:cNvPr id="53" name="图形 52" descr="计算机">
              <a:extLst>
                <a:ext uri="{FF2B5EF4-FFF2-40B4-BE49-F238E27FC236}">
                  <a16:creationId xmlns="" xmlns:a16="http://schemas.microsoft.com/office/drawing/2014/main" id="{F38D3882-D5CA-4896-AE50-D741CD1878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54" name="文本框 53">
                  <a:extLst>
                    <a:ext uri="{FF2B5EF4-FFF2-40B4-BE49-F238E27FC236}">
                      <a16:creationId xmlns="" xmlns:a16="http://schemas.microsoft.com/office/drawing/2014/main" id="{2DF4EEE0-B915-4CF2-90CC-7F8959208D88}"/>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2DF4EEE0-B915-4CF2-90CC-7F8959208D88}"/>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6"/>
                  <a:stretch>
                    <a:fillRect b="-22951"/>
                  </a:stretch>
                </a:blipFill>
              </p:spPr>
              <p:txBody>
                <a:bodyPr/>
                <a:lstStyle/>
                <a:p>
                  <a:r>
                    <a:rPr lang="zh-CN" altLang="en-US">
                      <a:noFill/>
                    </a:rPr>
                    <a:t> </a:t>
                  </a:r>
                </a:p>
              </p:txBody>
            </p:sp>
          </mc:Fallback>
        </mc:AlternateContent>
      </p:grpSp>
      <p:grpSp>
        <p:nvGrpSpPr>
          <p:cNvPr id="55" name="组合 54">
            <a:extLst>
              <a:ext uri="{FF2B5EF4-FFF2-40B4-BE49-F238E27FC236}">
                <a16:creationId xmlns="" xmlns:a16="http://schemas.microsoft.com/office/drawing/2014/main" id="{18080920-38C1-49E3-A69F-DBF2050F15B7}"/>
              </a:ext>
            </a:extLst>
          </p:cNvPr>
          <p:cNvGrpSpPr/>
          <p:nvPr/>
        </p:nvGrpSpPr>
        <p:grpSpPr>
          <a:xfrm>
            <a:off x="1295401" y="4259004"/>
            <a:ext cx="914400" cy="1140193"/>
            <a:chOff x="1295401" y="1408814"/>
            <a:chExt cx="914400" cy="1140193"/>
          </a:xfrm>
        </p:grpSpPr>
        <p:pic>
          <p:nvPicPr>
            <p:cNvPr id="56" name="图形 55" descr="计算机">
              <a:extLst>
                <a:ext uri="{FF2B5EF4-FFF2-40B4-BE49-F238E27FC236}">
                  <a16:creationId xmlns="" xmlns:a16="http://schemas.microsoft.com/office/drawing/2014/main" id="{C7D11B03-409E-4F7C-BA23-484B34FB7E7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57" name="文本框 56">
                  <a:extLst>
                    <a:ext uri="{FF2B5EF4-FFF2-40B4-BE49-F238E27FC236}">
                      <a16:creationId xmlns="" xmlns:a16="http://schemas.microsoft.com/office/drawing/2014/main" id="{C5418570-2869-46DF-A7E7-73A62311C292}"/>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2</m:t>
                            </m:r>
                          </m:sub>
                        </m:sSub>
                      </m:oMath>
                    </m:oMathPara>
                  </a14:m>
                  <a:endParaRPr lang="zh-CN" altLang="en-US" dirty="0"/>
                </a:p>
              </p:txBody>
            </p:sp>
          </mc:Choice>
          <mc:Fallback xmlns="">
            <p:sp>
              <p:nvSpPr>
                <p:cNvPr id="57" name="文本框 56">
                  <a:extLst>
                    <a:ext uri="{FF2B5EF4-FFF2-40B4-BE49-F238E27FC236}">
                      <a16:creationId xmlns:a16="http://schemas.microsoft.com/office/drawing/2014/main" id="{C5418570-2869-46DF-A7E7-73A62311C292}"/>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7"/>
                  <a:stretch>
                    <a:fillRect b="-22951"/>
                  </a:stretch>
                </a:blipFill>
              </p:spPr>
              <p:txBody>
                <a:bodyPr/>
                <a:lstStyle/>
                <a:p>
                  <a:r>
                    <a:rPr lang="zh-CN" altLang="en-US">
                      <a:noFill/>
                    </a:rPr>
                    <a:t> </a:t>
                  </a:r>
                </a:p>
              </p:txBody>
            </p:sp>
          </mc:Fallback>
        </mc:AlternateContent>
      </p:grpSp>
      <p:sp>
        <p:nvSpPr>
          <p:cNvPr id="58" name="椭圆 57">
            <a:extLst>
              <a:ext uri="{FF2B5EF4-FFF2-40B4-BE49-F238E27FC236}">
                <a16:creationId xmlns="" xmlns:a16="http://schemas.microsoft.com/office/drawing/2014/main" id="{1B98B9DA-421E-418F-BD15-97B09254F8A4}"/>
              </a:ext>
            </a:extLst>
          </p:cNvPr>
          <p:cNvSpPr>
            <a:spLocks noChangeAspect="1"/>
          </p:cNvSpPr>
          <p:nvPr/>
        </p:nvSpPr>
        <p:spPr>
          <a:xfrm>
            <a:off x="4177610" y="3199469"/>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a:extLst>
                  <a:ext uri="{FF2B5EF4-FFF2-40B4-BE49-F238E27FC236}">
                    <a16:creationId xmlns="" xmlns:a16="http://schemas.microsoft.com/office/drawing/2014/main" id="{22411D5B-4522-45F8-A43C-4401496A1E58}"/>
                  </a:ext>
                </a:extLst>
              </p:cNvPr>
              <p:cNvSpPr txBox="1"/>
              <p:nvPr/>
            </p:nvSpPr>
            <p:spPr>
              <a:xfrm>
                <a:off x="4080165" y="2756196"/>
                <a:ext cx="482888"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59" name="文本框 58">
                <a:extLst>
                  <a:ext uri="{FF2B5EF4-FFF2-40B4-BE49-F238E27FC236}">
                    <a16:creationId xmlns:a16="http://schemas.microsoft.com/office/drawing/2014/main" id="{22411D5B-4522-45F8-A43C-4401496A1E58}"/>
                  </a:ext>
                </a:extLst>
              </p:cNvPr>
              <p:cNvSpPr txBox="1">
                <a:spLocks noRot="1" noChangeAspect="1" noMove="1" noResize="1" noEditPoints="1" noAdjustHandles="1" noChangeArrowheads="1" noChangeShapeType="1" noTextEdit="1"/>
              </p:cNvSpPr>
              <p:nvPr/>
            </p:nvSpPr>
            <p:spPr>
              <a:xfrm>
                <a:off x="4080165" y="2756196"/>
                <a:ext cx="482888" cy="378950"/>
              </a:xfrm>
              <a:prstGeom prst="rect">
                <a:avLst/>
              </a:prstGeom>
              <a:blipFill>
                <a:blip r:embed="rId8"/>
                <a:stretch>
                  <a:fillRect l="-6250" r="-3750" b="-14516"/>
                </a:stretch>
              </a:blipFill>
            </p:spPr>
            <p:txBody>
              <a:bodyPr/>
              <a:lstStyle/>
              <a:p>
                <a:r>
                  <a:rPr lang="zh-CN" altLang="en-US">
                    <a:noFill/>
                  </a:rPr>
                  <a:t> </a:t>
                </a:r>
              </a:p>
            </p:txBody>
          </p:sp>
        </mc:Fallback>
      </mc:AlternateContent>
      <p:sp>
        <p:nvSpPr>
          <p:cNvPr id="60" name="椭圆 59">
            <a:extLst>
              <a:ext uri="{FF2B5EF4-FFF2-40B4-BE49-F238E27FC236}">
                <a16:creationId xmlns="" xmlns:a16="http://schemas.microsoft.com/office/drawing/2014/main" id="{55ED963B-872F-4030-9B18-7435950098A3}"/>
              </a:ext>
            </a:extLst>
          </p:cNvPr>
          <p:cNvSpPr>
            <a:spLocks noChangeAspect="1"/>
          </p:cNvSpPr>
          <p:nvPr/>
        </p:nvSpPr>
        <p:spPr>
          <a:xfrm>
            <a:off x="4765947" y="3203007"/>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1" name="文本框 60">
                <a:extLst>
                  <a:ext uri="{FF2B5EF4-FFF2-40B4-BE49-F238E27FC236}">
                    <a16:creationId xmlns="" xmlns:a16="http://schemas.microsoft.com/office/drawing/2014/main" id="{57BD423C-B1C6-429C-990A-80A8B1F9FA54}"/>
                  </a:ext>
                </a:extLst>
              </p:cNvPr>
              <p:cNvSpPr txBox="1"/>
              <p:nvPr/>
            </p:nvSpPr>
            <p:spPr>
              <a:xfrm>
                <a:off x="4668502" y="2759734"/>
                <a:ext cx="482888"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1" name="文本框 60">
                <a:extLst>
                  <a:ext uri="{FF2B5EF4-FFF2-40B4-BE49-F238E27FC236}">
                    <a16:creationId xmlns:a16="http://schemas.microsoft.com/office/drawing/2014/main" id="{57BD423C-B1C6-429C-990A-80A8B1F9FA54}"/>
                  </a:ext>
                </a:extLst>
              </p:cNvPr>
              <p:cNvSpPr txBox="1">
                <a:spLocks noRot="1" noChangeAspect="1" noMove="1" noResize="1" noEditPoints="1" noAdjustHandles="1" noChangeArrowheads="1" noChangeShapeType="1" noTextEdit="1"/>
              </p:cNvSpPr>
              <p:nvPr/>
            </p:nvSpPr>
            <p:spPr>
              <a:xfrm>
                <a:off x="4668502" y="2759734"/>
                <a:ext cx="482888" cy="375872"/>
              </a:xfrm>
              <a:prstGeom prst="rect">
                <a:avLst/>
              </a:prstGeom>
              <a:blipFill>
                <a:blip r:embed="rId9"/>
                <a:stretch>
                  <a:fillRect l="-7595" t="-1639" r="-5063" b="-16393"/>
                </a:stretch>
              </a:blipFill>
            </p:spPr>
            <p:txBody>
              <a:bodyPr/>
              <a:lstStyle/>
              <a:p>
                <a:r>
                  <a:rPr lang="zh-CN" altLang="en-US">
                    <a:noFill/>
                  </a:rPr>
                  <a:t> </a:t>
                </a:r>
              </a:p>
            </p:txBody>
          </p:sp>
        </mc:Fallback>
      </mc:AlternateContent>
      <p:sp>
        <p:nvSpPr>
          <p:cNvPr id="62" name="椭圆 61">
            <a:extLst>
              <a:ext uri="{FF2B5EF4-FFF2-40B4-BE49-F238E27FC236}">
                <a16:creationId xmlns="" xmlns:a16="http://schemas.microsoft.com/office/drawing/2014/main" id="{6BD2DD59-A8AB-4B13-9F40-9D1BAFC3E9FB}"/>
              </a:ext>
            </a:extLst>
          </p:cNvPr>
          <p:cNvSpPr>
            <a:spLocks noChangeAspect="1"/>
          </p:cNvSpPr>
          <p:nvPr/>
        </p:nvSpPr>
        <p:spPr>
          <a:xfrm>
            <a:off x="6200533" y="1788888"/>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3" name="文本框 62">
                <a:extLst>
                  <a:ext uri="{FF2B5EF4-FFF2-40B4-BE49-F238E27FC236}">
                    <a16:creationId xmlns="" xmlns:a16="http://schemas.microsoft.com/office/drawing/2014/main" id="{EC8BE294-B702-4547-B9A9-E013A4C6FA00}"/>
                  </a:ext>
                </a:extLst>
              </p:cNvPr>
              <p:cNvSpPr txBox="1"/>
              <p:nvPr/>
            </p:nvSpPr>
            <p:spPr>
              <a:xfrm>
                <a:off x="6103088" y="1345615"/>
                <a:ext cx="482888"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3" name="文本框 62">
                <a:extLst>
                  <a:ext uri="{FF2B5EF4-FFF2-40B4-BE49-F238E27FC236}">
                    <a16:creationId xmlns:a16="http://schemas.microsoft.com/office/drawing/2014/main" id="{EC8BE294-B702-4547-B9A9-E013A4C6FA00}"/>
                  </a:ext>
                </a:extLst>
              </p:cNvPr>
              <p:cNvSpPr txBox="1">
                <a:spLocks noRot="1" noChangeAspect="1" noMove="1" noResize="1" noEditPoints="1" noAdjustHandles="1" noChangeArrowheads="1" noChangeShapeType="1" noTextEdit="1"/>
              </p:cNvSpPr>
              <p:nvPr/>
            </p:nvSpPr>
            <p:spPr>
              <a:xfrm>
                <a:off x="6103088" y="1345615"/>
                <a:ext cx="482888" cy="375872"/>
              </a:xfrm>
              <a:prstGeom prst="rect">
                <a:avLst/>
              </a:prstGeom>
              <a:blipFill>
                <a:blip r:embed="rId10"/>
                <a:stretch>
                  <a:fillRect l="-6329" t="-1639" r="-5063" b="-16393"/>
                </a:stretch>
              </a:blipFill>
            </p:spPr>
            <p:txBody>
              <a:bodyPr/>
              <a:lstStyle/>
              <a:p>
                <a:r>
                  <a:rPr lang="zh-CN" altLang="en-US">
                    <a:noFill/>
                  </a:rPr>
                  <a:t> </a:t>
                </a:r>
              </a:p>
            </p:txBody>
          </p:sp>
        </mc:Fallback>
      </mc:AlternateContent>
      <p:sp>
        <p:nvSpPr>
          <p:cNvPr id="64" name="椭圆 63">
            <a:extLst>
              <a:ext uri="{FF2B5EF4-FFF2-40B4-BE49-F238E27FC236}">
                <a16:creationId xmlns="" xmlns:a16="http://schemas.microsoft.com/office/drawing/2014/main" id="{B819407A-1882-4260-ABE5-965AF2DE2EC9}"/>
              </a:ext>
            </a:extLst>
          </p:cNvPr>
          <p:cNvSpPr>
            <a:spLocks noChangeAspect="1"/>
          </p:cNvSpPr>
          <p:nvPr/>
        </p:nvSpPr>
        <p:spPr>
          <a:xfrm>
            <a:off x="6367814" y="4641480"/>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5" name="文本框 64">
                <a:extLst>
                  <a:ext uri="{FF2B5EF4-FFF2-40B4-BE49-F238E27FC236}">
                    <a16:creationId xmlns="" xmlns:a16="http://schemas.microsoft.com/office/drawing/2014/main" id="{628227D7-4AB1-4A05-97F3-892835FBA5C4}"/>
                  </a:ext>
                </a:extLst>
              </p:cNvPr>
              <p:cNvSpPr txBox="1"/>
              <p:nvPr/>
            </p:nvSpPr>
            <p:spPr>
              <a:xfrm>
                <a:off x="6270369" y="4198207"/>
                <a:ext cx="482888"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5" name="文本框 64">
                <a:extLst>
                  <a:ext uri="{FF2B5EF4-FFF2-40B4-BE49-F238E27FC236}">
                    <a16:creationId xmlns:a16="http://schemas.microsoft.com/office/drawing/2014/main" id="{628227D7-4AB1-4A05-97F3-892835FBA5C4}"/>
                  </a:ext>
                </a:extLst>
              </p:cNvPr>
              <p:cNvSpPr txBox="1">
                <a:spLocks noRot="1" noChangeAspect="1" noMove="1" noResize="1" noEditPoints="1" noAdjustHandles="1" noChangeArrowheads="1" noChangeShapeType="1" noTextEdit="1"/>
              </p:cNvSpPr>
              <p:nvPr/>
            </p:nvSpPr>
            <p:spPr>
              <a:xfrm>
                <a:off x="6270369" y="4198207"/>
                <a:ext cx="482888" cy="375872"/>
              </a:xfrm>
              <a:prstGeom prst="rect">
                <a:avLst/>
              </a:prstGeom>
              <a:blipFill>
                <a:blip r:embed="rId11"/>
                <a:stretch>
                  <a:fillRect l="-7595" t="-1639" r="-5063" b="-16393"/>
                </a:stretch>
              </a:blipFill>
            </p:spPr>
            <p:txBody>
              <a:bodyPr/>
              <a:lstStyle/>
              <a:p>
                <a:r>
                  <a:rPr lang="zh-CN" altLang="en-US">
                    <a:noFill/>
                  </a:rPr>
                  <a:t> </a:t>
                </a:r>
              </a:p>
            </p:txBody>
          </p:sp>
        </mc:Fallback>
      </mc:AlternateContent>
      <p:sp>
        <p:nvSpPr>
          <p:cNvPr id="66" name="椭圆 65">
            <a:extLst>
              <a:ext uri="{FF2B5EF4-FFF2-40B4-BE49-F238E27FC236}">
                <a16:creationId xmlns="" xmlns:a16="http://schemas.microsoft.com/office/drawing/2014/main" id="{2F0ACD7C-7A83-4EEE-8F90-E9AB985B199F}"/>
              </a:ext>
            </a:extLst>
          </p:cNvPr>
          <p:cNvSpPr>
            <a:spLocks noChangeAspect="1"/>
          </p:cNvSpPr>
          <p:nvPr/>
        </p:nvSpPr>
        <p:spPr>
          <a:xfrm>
            <a:off x="7923262" y="4640016"/>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文本框 66">
                <a:extLst>
                  <a:ext uri="{FF2B5EF4-FFF2-40B4-BE49-F238E27FC236}">
                    <a16:creationId xmlns="" xmlns:a16="http://schemas.microsoft.com/office/drawing/2014/main" id="{94E3DBEE-D9DE-460A-A2EE-6EFFEDEA8723}"/>
                  </a:ext>
                </a:extLst>
              </p:cNvPr>
              <p:cNvSpPr txBox="1"/>
              <p:nvPr/>
            </p:nvSpPr>
            <p:spPr>
              <a:xfrm>
                <a:off x="7825817" y="4196743"/>
                <a:ext cx="482888" cy="37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0</m:t>
                          </m:r>
                        </m:sup>
                      </m:sSubSup>
                    </m:oMath>
                  </m:oMathPara>
                </a14:m>
                <a:endParaRPr lang="zh-CN" altLang="en-US" sz="2400" dirty="0"/>
              </a:p>
            </p:txBody>
          </p:sp>
        </mc:Choice>
        <mc:Fallback xmlns="">
          <p:sp>
            <p:nvSpPr>
              <p:cNvPr id="67" name="文本框 66">
                <a:extLst>
                  <a:ext uri="{FF2B5EF4-FFF2-40B4-BE49-F238E27FC236}">
                    <a16:creationId xmlns:a16="http://schemas.microsoft.com/office/drawing/2014/main" id="{94E3DBEE-D9DE-460A-A2EE-6EFFEDEA8723}"/>
                  </a:ext>
                </a:extLst>
              </p:cNvPr>
              <p:cNvSpPr txBox="1">
                <a:spLocks noRot="1" noChangeAspect="1" noMove="1" noResize="1" noEditPoints="1" noAdjustHandles="1" noChangeArrowheads="1" noChangeShapeType="1" noTextEdit="1"/>
              </p:cNvSpPr>
              <p:nvPr/>
            </p:nvSpPr>
            <p:spPr>
              <a:xfrm>
                <a:off x="7825817" y="4196743"/>
                <a:ext cx="482888" cy="378950"/>
              </a:xfrm>
              <a:prstGeom prst="rect">
                <a:avLst/>
              </a:prstGeom>
              <a:blipFill>
                <a:blip r:embed="rId12"/>
                <a:stretch>
                  <a:fillRect l="-7595" r="-5063" b="-126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 xmlns:a16="http://schemas.microsoft.com/office/drawing/2014/main" id="{B1937F2C-5636-431E-8615-D19A69661928}"/>
                  </a:ext>
                </a:extLst>
              </p:cNvPr>
              <p:cNvSpPr txBox="1"/>
              <p:nvPr/>
            </p:nvSpPr>
            <p:spPr>
              <a:xfrm>
                <a:off x="3737085" y="1436810"/>
                <a:ext cx="310341" cy="3006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t</m:t>
                          </m:r>
                        </m:e>
                        <m:sup/>
                      </m:sSup>
                    </m:oMath>
                  </m:oMathPara>
                </a14:m>
                <a:endParaRPr lang="zh-CN" altLang="en-US" dirty="0"/>
              </a:p>
            </p:txBody>
          </p:sp>
        </mc:Choice>
        <mc:Fallback xmlns="">
          <p:sp>
            <p:nvSpPr>
              <p:cNvPr id="34" name="文本框 33">
                <a:extLst>
                  <a:ext uri="{FF2B5EF4-FFF2-40B4-BE49-F238E27FC236}">
                    <a16:creationId xmlns:a16="http://schemas.microsoft.com/office/drawing/2014/main" id="{B1937F2C-5636-431E-8615-D19A69661928}"/>
                  </a:ext>
                </a:extLst>
              </p:cNvPr>
              <p:cNvSpPr txBox="1">
                <a:spLocks noRot="1" noChangeAspect="1" noMove="1" noResize="1" noEditPoints="1" noAdjustHandles="1" noChangeArrowheads="1" noChangeShapeType="1" noTextEdit="1"/>
              </p:cNvSpPr>
              <p:nvPr/>
            </p:nvSpPr>
            <p:spPr>
              <a:xfrm>
                <a:off x="3737085" y="1436810"/>
                <a:ext cx="310341" cy="300660"/>
              </a:xfrm>
              <a:prstGeom prst="rect">
                <a:avLst/>
              </a:prstGeom>
              <a:blipFill>
                <a:blip r:embed="rId13"/>
                <a:stretch>
                  <a:fillRect l="-13725" b="-40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 xmlns:a16="http://schemas.microsoft.com/office/drawing/2014/main" id="{A51966A5-8649-4A83-B271-2238247A80E5}"/>
                  </a:ext>
                </a:extLst>
              </p:cNvPr>
              <p:cNvSpPr txBox="1"/>
              <p:nvPr/>
            </p:nvSpPr>
            <p:spPr>
              <a:xfrm>
                <a:off x="5467111" y="2817594"/>
                <a:ext cx="23388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t</m:t>
                          </m:r>
                        </m:e>
                        <m:sup>
                          <m:r>
                            <a:rPr lang="en-US" altLang="zh-CN" b="0" i="1" smtClean="0">
                              <a:latin typeface="Cambria Math" panose="02040503050406030204" pitchFamily="18" charset="0"/>
                            </a:rPr>
                            <m:t>′</m:t>
                          </m:r>
                        </m:sup>
                      </m:sSup>
                    </m:oMath>
                  </m:oMathPara>
                </a14:m>
                <a:endParaRPr lang="zh-CN" altLang="en-US" dirty="0"/>
              </a:p>
            </p:txBody>
          </p:sp>
        </mc:Choice>
        <mc:Fallback xmlns="">
          <p:sp>
            <p:nvSpPr>
              <p:cNvPr id="35" name="文本框 34">
                <a:extLst>
                  <a:ext uri="{FF2B5EF4-FFF2-40B4-BE49-F238E27FC236}">
                    <a16:creationId xmlns:a16="http://schemas.microsoft.com/office/drawing/2014/main" id="{A51966A5-8649-4A83-B271-2238247A80E5}"/>
                  </a:ext>
                </a:extLst>
              </p:cNvPr>
              <p:cNvSpPr txBox="1">
                <a:spLocks noRot="1" noChangeAspect="1" noMove="1" noResize="1" noEditPoints="1" noAdjustHandles="1" noChangeArrowheads="1" noChangeShapeType="1" noTextEdit="1"/>
              </p:cNvSpPr>
              <p:nvPr/>
            </p:nvSpPr>
            <p:spPr>
              <a:xfrm>
                <a:off x="5467111" y="2817594"/>
                <a:ext cx="233882" cy="276999"/>
              </a:xfrm>
              <a:prstGeom prst="rect">
                <a:avLst/>
              </a:prstGeom>
              <a:blipFill>
                <a:blip r:embed="rId14"/>
                <a:stretch>
                  <a:fillRect l="-18421"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 xmlns:a16="http://schemas.microsoft.com/office/drawing/2014/main" id="{32DC4162-BA22-4F35-AF4D-33CCC6C8F361}"/>
                  </a:ext>
                </a:extLst>
              </p:cNvPr>
              <p:cNvSpPr txBox="1"/>
              <p:nvPr/>
            </p:nvSpPr>
            <p:spPr>
              <a:xfrm>
                <a:off x="6804855" y="4276813"/>
                <a:ext cx="23388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t</m:t>
                          </m:r>
                        </m:e>
                        <m:sup>
                          <m:r>
                            <a:rPr lang="en-US" altLang="zh-CN" b="0" i="1" smtClean="0">
                              <a:latin typeface="Cambria Math" panose="02040503050406030204" pitchFamily="18" charset="0"/>
                            </a:rPr>
                            <m:t>′</m:t>
                          </m:r>
                        </m:sup>
                      </m:sSup>
                    </m:oMath>
                  </m:oMathPara>
                </a14:m>
                <a:endParaRPr lang="zh-CN" altLang="en-US" dirty="0"/>
              </a:p>
            </p:txBody>
          </p:sp>
        </mc:Choice>
        <mc:Fallback xmlns="">
          <p:sp>
            <p:nvSpPr>
              <p:cNvPr id="36" name="文本框 35">
                <a:extLst>
                  <a:ext uri="{FF2B5EF4-FFF2-40B4-BE49-F238E27FC236}">
                    <a16:creationId xmlns:a16="http://schemas.microsoft.com/office/drawing/2014/main" id="{32DC4162-BA22-4F35-AF4D-33CCC6C8F361}"/>
                  </a:ext>
                </a:extLst>
              </p:cNvPr>
              <p:cNvSpPr txBox="1">
                <a:spLocks noRot="1" noChangeAspect="1" noMove="1" noResize="1" noEditPoints="1" noAdjustHandles="1" noChangeArrowheads="1" noChangeShapeType="1" noTextEdit="1"/>
              </p:cNvSpPr>
              <p:nvPr/>
            </p:nvSpPr>
            <p:spPr>
              <a:xfrm>
                <a:off x="6804855" y="4276813"/>
                <a:ext cx="233882" cy="276999"/>
              </a:xfrm>
              <a:prstGeom prst="rect">
                <a:avLst/>
              </a:prstGeom>
              <a:blipFill>
                <a:blip r:embed="rId15"/>
                <a:stretch>
                  <a:fillRect l="-15385" b="-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 xmlns:a16="http://schemas.microsoft.com/office/drawing/2014/main" id="{E577E752-1032-4C3B-AB06-679E497754F9}"/>
                  </a:ext>
                </a:extLst>
              </p:cNvPr>
              <p:cNvSpPr txBox="1"/>
              <p:nvPr/>
            </p:nvSpPr>
            <p:spPr>
              <a:xfrm>
                <a:off x="8420987" y="4264740"/>
                <a:ext cx="310341" cy="3006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t</m:t>
                          </m:r>
                        </m:e>
                        <m:sup/>
                      </m:sSup>
                    </m:oMath>
                  </m:oMathPara>
                </a14:m>
                <a:endParaRPr lang="zh-CN" altLang="en-US" dirty="0"/>
              </a:p>
            </p:txBody>
          </p:sp>
        </mc:Choice>
        <mc:Fallback xmlns="">
          <p:sp>
            <p:nvSpPr>
              <p:cNvPr id="37" name="文本框 36">
                <a:extLst>
                  <a:ext uri="{FF2B5EF4-FFF2-40B4-BE49-F238E27FC236}">
                    <a16:creationId xmlns:a16="http://schemas.microsoft.com/office/drawing/2014/main" id="{E577E752-1032-4C3B-AB06-679E497754F9}"/>
                  </a:ext>
                </a:extLst>
              </p:cNvPr>
              <p:cNvSpPr txBox="1">
                <a:spLocks noRot="1" noChangeAspect="1" noMove="1" noResize="1" noEditPoints="1" noAdjustHandles="1" noChangeArrowheads="1" noChangeShapeType="1" noTextEdit="1"/>
              </p:cNvSpPr>
              <p:nvPr/>
            </p:nvSpPr>
            <p:spPr>
              <a:xfrm>
                <a:off x="8420987" y="4264740"/>
                <a:ext cx="310341" cy="300660"/>
              </a:xfrm>
              <a:prstGeom prst="rect">
                <a:avLst/>
              </a:prstGeom>
              <a:blipFill>
                <a:blip r:embed="rId16"/>
                <a:stretch>
                  <a:fillRect l="-13725" b="-40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 xmlns:a16="http://schemas.microsoft.com/office/drawing/2014/main" id="{F9D9D9EE-3F58-46F4-9AC5-A92B24105878}"/>
                  </a:ext>
                </a:extLst>
              </p:cNvPr>
              <p:cNvSpPr txBox="1"/>
              <p:nvPr/>
            </p:nvSpPr>
            <p:spPr>
              <a:xfrm>
                <a:off x="6375032" y="5188949"/>
                <a:ext cx="3356432" cy="861774"/>
              </a:xfrm>
              <a:prstGeom prst="rect">
                <a:avLst/>
              </a:prstGeom>
              <a:noFill/>
            </p:spPr>
            <p:txBody>
              <a:bodyPr wrap="none" lIns="0" tIns="0" rIns="0" bIns="0" rtlCol="0">
                <a:spAutoFit/>
              </a:bodyPr>
              <a:lstStyle/>
              <a:p>
                <a14:m>
                  <m:oMath xmlns:m="http://schemas.openxmlformats.org/officeDocument/2006/math">
                    <m:r>
                      <a:rPr lang="en-US" altLang="zh-CN" sz="2800" b="0" i="1" smtClean="0">
                        <a:solidFill>
                          <a:srgbClr val="FF0000"/>
                        </a:solidFill>
                        <a:latin typeface="Cambria Math" panose="02040503050406030204" pitchFamily="18" charset="0"/>
                      </a:rPr>
                      <m:t> </m:t>
                    </m:r>
                    <m:r>
                      <a:rPr lang="en-US" altLang="zh-CN" sz="2800" b="0" i="1" smtClean="0">
                        <a:solidFill>
                          <a:srgbClr val="FF0000"/>
                        </a:solidFill>
                        <a:latin typeface="Cambria Math" panose="02040503050406030204" pitchFamily="18" charset="0"/>
                      </a:rPr>
                      <m:t>𝑡</m:t>
                    </m:r>
                    <m:r>
                      <a:rPr lang="en-US" altLang="zh-CN" sz="2800" b="0" i="0" smtClean="0">
                        <a:solidFill>
                          <a:srgbClr val="FF0000"/>
                        </a:solidFill>
                        <a:latin typeface="Cambria Math" panose="02040503050406030204" pitchFamily="18" charset="0"/>
                      </a:rPr>
                      <m:t>&lt; </m:t>
                    </m:r>
                    <m:sSup>
                      <m:sSupPr>
                        <m:ctrlPr>
                          <a:rPr lang="en-US" altLang="zh-CN" sz="2800" b="0" i="1" smtClean="0">
                            <a:solidFill>
                              <a:srgbClr val="FF0000"/>
                            </a:solidFill>
                            <a:latin typeface="Cambria Math" panose="02040503050406030204" pitchFamily="18" charset="0"/>
                          </a:rPr>
                        </m:ctrlPr>
                      </m:sSupPr>
                      <m:e>
                        <m:r>
                          <a:rPr lang="en-US" altLang="zh-CN" sz="2800" b="0" i="1" smtClean="0">
                            <a:solidFill>
                              <a:srgbClr val="FF0000"/>
                            </a:solidFill>
                            <a:latin typeface="Cambria Math" panose="02040503050406030204" pitchFamily="18" charset="0"/>
                          </a:rPr>
                          <m:t>𝑡</m:t>
                        </m:r>
                      </m:e>
                      <m:sup>
                        <m:r>
                          <a:rPr lang="en-US" altLang="zh-CN" sz="2800" b="0" i="1" smtClean="0">
                            <a:solidFill>
                              <a:srgbClr val="FF0000"/>
                            </a:solidFill>
                            <a:latin typeface="Cambria Math" panose="02040503050406030204" pitchFamily="18" charset="0"/>
                          </a:rPr>
                          <m:t>′</m:t>
                        </m:r>
                      </m:sup>
                    </m:sSup>
                    <m:r>
                      <a:rPr lang="en-US" altLang="zh-CN" sz="2800" b="0" i="1" smtClean="0">
                        <a:solidFill>
                          <a:srgbClr val="FF0000"/>
                        </a:solidFill>
                        <a:latin typeface="Cambria Math" panose="02040503050406030204" pitchFamily="18" charset="0"/>
                      </a:rPr>
                      <m:t>  </m:t>
                    </m:r>
                  </m:oMath>
                </a14:m>
                <a:r>
                  <a:rPr lang="zh-CN" altLang="en-US" sz="2800" dirty="0">
                    <a:solidFill>
                      <a:srgbClr val="FF0000"/>
                    </a:solidFill>
                    <a:latin typeface="微软雅黑" panose="020B0503020204020204" pitchFamily="34" charset="-122"/>
                    <a:ea typeface="微软雅黑" panose="020B0503020204020204" pitchFamily="34" charset="-122"/>
                  </a:rPr>
                  <a:t>不一定总成立</a:t>
                </a:r>
                <a:endParaRPr lang="en-US" altLang="zh-CN" sz="2800" dirty="0">
                  <a:solidFill>
                    <a:srgbClr val="FF0000"/>
                  </a:solidFill>
                  <a:latin typeface="微软雅黑" panose="020B0503020204020204" pitchFamily="34" charset="-122"/>
                  <a:ea typeface="微软雅黑" panose="020B0503020204020204" pitchFamily="34" charset="-122"/>
                </a:endParaRPr>
              </a:p>
              <a:p>
                <a:r>
                  <a:rPr lang="zh-CN" altLang="en-US" sz="2800" dirty="0">
                    <a:solidFill>
                      <a:srgbClr val="FF0000"/>
                    </a:solidFill>
                    <a:latin typeface="微软雅黑" panose="020B0503020204020204" pitchFamily="34" charset="-122"/>
                    <a:ea typeface="微软雅黑" panose="020B0503020204020204" pitchFamily="34" charset="-122"/>
                  </a:rPr>
                  <a:t>物理时钟存在偏差</a:t>
                </a:r>
              </a:p>
            </p:txBody>
          </p:sp>
        </mc:Choice>
        <mc:Fallback xmlns="">
          <p:sp>
            <p:nvSpPr>
              <p:cNvPr id="38" name="文本框 37">
                <a:extLst>
                  <a:ext uri="{FF2B5EF4-FFF2-40B4-BE49-F238E27FC236}">
                    <a16:creationId xmlns:a16="http://schemas.microsoft.com/office/drawing/2014/main" id="{F9D9D9EE-3F58-46F4-9AC5-A92B24105878}"/>
                  </a:ext>
                </a:extLst>
              </p:cNvPr>
              <p:cNvSpPr txBox="1">
                <a:spLocks noRot="1" noChangeAspect="1" noMove="1" noResize="1" noEditPoints="1" noAdjustHandles="1" noChangeArrowheads="1" noChangeShapeType="1" noTextEdit="1"/>
              </p:cNvSpPr>
              <p:nvPr/>
            </p:nvSpPr>
            <p:spPr>
              <a:xfrm>
                <a:off x="6375032" y="5188949"/>
                <a:ext cx="3356432" cy="861774"/>
              </a:xfrm>
              <a:prstGeom prst="rect">
                <a:avLst/>
              </a:prstGeom>
              <a:blipFill>
                <a:blip r:embed="rId17"/>
                <a:stretch>
                  <a:fillRect l="-6545" t="-12676" r="-5091" b="-239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6290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en-US" dirty="0"/>
          </a:p>
        </p:txBody>
      </p:sp>
      <p:sp>
        <p:nvSpPr>
          <p:cNvPr id="3" name="内容占位符 2"/>
          <p:cNvSpPr>
            <a:spLocks noGrp="1"/>
          </p:cNvSpPr>
          <p:nvPr>
            <p:ph idx="1"/>
          </p:nvPr>
        </p:nvSpPr>
        <p:spPr/>
        <p:txBody>
          <a:bodyPr/>
          <a:lstStyle/>
          <a:p>
            <a:r>
              <a:rPr lang="zh-CN" altLang="en-US" dirty="0"/>
              <a:t>分布式计算简介</a:t>
            </a:r>
            <a:endParaRPr lang="en-US" altLang="zh-CN" dirty="0"/>
          </a:p>
          <a:p>
            <a:r>
              <a:rPr lang="zh-CN" altLang="en-US" dirty="0"/>
              <a:t>分布式计算重点问题及其应对策略</a:t>
            </a:r>
            <a:endParaRPr lang="en-US" dirty="0"/>
          </a:p>
        </p:txBody>
      </p:sp>
      <p:sp>
        <p:nvSpPr>
          <p:cNvPr id="4" name="页脚占位符 3"/>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p:cNvSpPr>
            <a:spLocks noGrp="1"/>
          </p:cNvSpPr>
          <p:nvPr>
            <p:ph type="sldNum" sz="quarter" idx="12"/>
          </p:nvPr>
        </p:nvSpPr>
        <p:spPr/>
        <p:txBody>
          <a:bodyPr/>
          <a:lstStyle/>
          <a:p>
            <a:fld id="{6E6E737C-47F5-4A43-B305-1219E760F82E}" type="slidenum">
              <a:rPr lang="zh-CN" altLang="en-US" smtClean="0"/>
              <a:t>2</a:t>
            </a:fld>
            <a:endParaRPr lang="zh-CN" altLang="en-US" dirty="0"/>
          </a:p>
        </p:txBody>
      </p:sp>
    </p:spTree>
    <p:extLst>
      <p:ext uri="{BB962C8B-B14F-4D97-AF65-F5344CB8AC3E}">
        <p14:creationId xmlns:p14="http://schemas.microsoft.com/office/powerpoint/2010/main" val="3484926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361CECF3-137E-4610-910B-FC36857FD196}"/>
              </a:ext>
            </a:extLst>
          </p:cNvPr>
          <p:cNvSpPr>
            <a:spLocks noGrp="1"/>
          </p:cNvSpPr>
          <p:nvPr>
            <p:ph type="title"/>
          </p:nvPr>
        </p:nvSpPr>
        <p:spPr/>
        <p:txBody>
          <a:bodyPr/>
          <a:lstStyle/>
          <a:p>
            <a:r>
              <a:rPr lang="zh-CN" altLang="en-US" dirty="0"/>
              <a:t>逻辑时钟 </a:t>
            </a:r>
            <a:r>
              <a:rPr lang="en-US" altLang="zh-CN" dirty="0"/>
              <a:t>(</a:t>
            </a:r>
            <a:r>
              <a:rPr lang="en-US" altLang="zh-CN" dirty="0" err="1"/>
              <a:t>Lamport</a:t>
            </a:r>
            <a:r>
              <a:rPr lang="en-US" altLang="zh-CN" dirty="0"/>
              <a:t> Clock)</a:t>
            </a: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 xmlns:a16="http://schemas.microsoft.com/office/drawing/2014/main" id="{A35E593F-0502-498B-BD35-7AEAB8384ED8}"/>
                  </a:ext>
                </a:extLst>
              </p:cNvPr>
              <p:cNvSpPr>
                <a:spLocks noGrp="1"/>
              </p:cNvSpPr>
              <p:nvPr>
                <p:ph idx="1"/>
              </p:nvPr>
            </p:nvSpPr>
            <p:spPr/>
            <p:txBody>
              <a:bodyPr/>
              <a:lstStyle/>
              <a:p>
                <a:r>
                  <a:rPr lang="zh-CN" altLang="en-US" dirty="0"/>
                  <a:t>每一台计算机都维持一个本地变量 </a:t>
                </a:r>
                <a14:m>
                  <m:oMath xmlns:m="http://schemas.openxmlformats.org/officeDocument/2006/math">
                    <m:r>
                      <a:rPr lang="en-US" altLang="zh-CN" i="1" dirty="0">
                        <a:latin typeface="Cambria Math" panose="02040503050406030204" pitchFamily="18" charset="0"/>
                      </a:rPr>
                      <m:t>𝐿𝐶</m:t>
                    </m:r>
                  </m:oMath>
                </a14:m>
                <a:r>
                  <a:rPr lang="zh-CN" altLang="en-US" i="1" dirty="0"/>
                  <a:t>，</a:t>
                </a:r>
                <a:r>
                  <a:rPr lang="en-US" altLang="zh-CN" dirty="0"/>
                  <a:t> </a:t>
                </a:r>
                <a14:m>
                  <m:oMath xmlns:m="http://schemas.openxmlformats.org/officeDocument/2006/math">
                    <m:r>
                      <a:rPr lang="en-US" altLang="zh-CN" i="1" dirty="0">
                        <a:latin typeface="Cambria Math" panose="02040503050406030204" pitchFamily="18" charset="0"/>
                      </a:rPr>
                      <m:t>𝐿</m:t>
                    </m:r>
                    <m:r>
                      <a:rPr lang="en-US" altLang="zh-CN" b="0" i="1" dirty="0" smtClean="0">
                        <a:latin typeface="Cambria Math" panose="02040503050406030204" pitchFamily="18" charset="0"/>
                      </a:rPr>
                      <m:t>𝐶</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𝑚</m:t>
                        </m:r>
                      </m:e>
                    </m:d>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 </m:t>
                    </m:r>
                  </m:oMath>
                </a14:m>
                <a:r>
                  <a:rPr lang="zh-CN" altLang="en-US" dirty="0"/>
                  <a:t>事件</a:t>
                </a:r>
                <a14:m>
                  <m:oMath xmlns:m="http://schemas.openxmlformats.org/officeDocument/2006/math">
                    <m:r>
                      <a:rPr lang="en-US" altLang="zh-CN" i="1" dirty="0">
                        <a:latin typeface="Cambria Math" panose="02040503050406030204" pitchFamily="18" charset="0"/>
                      </a:rPr>
                      <m:t>𝑚</m:t>
                    </m:r>
                  </m:oMath>
                </a14:m>
                <a:r>
                  <a:rPr lang="zh-CN" altLang="en-US" dirty="0"/>
                  <a:t>的逻辑时钟</a:t>
                </a:r>
              </a:p>
            </p:txBody>
          </p:sp>
        </mc:Choice>
        <mc:Fallback xmlns="">
          <p:sp>
            <p:nvSpPr>
              <p:cNvPr id="5" name="内容占位符 4">
                <a:extLst>
                  <a:ext uri="{FF2B5EF4-FFF2-40B4-BE49-F238E27FC236}">
                    <a16:creationId xmlns:a16="http://schemas.microsoft.com/office/drawing/2014/main" id="{A35E593F-0502-498B-BD35-7AEAB8384ED8}"/>
                  </a:ext>
                </a:extLst>
              </p:cNvPr>
              <p:cNvSpPr>
                <a:spLocks noGrp="1" noRot="1" noChangeAspect="1" noMove="1" noResize="1" noEditPoints="1" noAdjustHandles="1" noChangeArrowheads="1" noChangeShapeType="1" noTextEdit="1"/>
              </p:cNvSpPr>
              <p:nvPr>
                <p:ph idx="1"/>
              </p:nvPr>
            </p:nvSpPr>
            <p:spPr>
              <a:blipFill>
                <a:blip r:embed="rId2"/>
                <a:stretch>
                  <a:fillRect l="-1144" t="-2314" r="-318"/>
                </a:stretch>
              </a:blipFill>
            </p:spPr>
            <p:txBody>
              <a:bodyPr/>
              <a:lstStyle/>
              <a:p>
                <a:r>
                  <a:rPr lang="zh-CN" altLang="en-US">
                    <a:noFill/>
                  </a:rPr>
                  <a:t> </a:t>
                </a:r>
              </a:p>
            </p:txBody>
          </p:sp>
        </mc:Fallback>
      </mc:AlternateContent>
      <p:sp>
        <p:nvSpPr>
          <p:cNvPr id="2" name="页脚占位符 1">
            <a:extLst>
              <a:ext uri="{FF2B5EF4-FFF2-40B4-BE49-F238E27FC236}">
                <a16:creationId xmlns="" xmlns:a16="http://schemas.microsoft.com/office/drawing/2014/main" id="{C7C7D038-CE5E-405B-99C2-187E3DE7A87F}"/>
              </a:ext>
            </a:extLst>
          </p:cNvPr>
          <p:cNvSpPr>
            <a:spLocks noGrp="1"/>
          </p:cNvSpPr>
          <p:nvPr>
            <p:ph type="ftr" sz="quarter" idx="11"/>
          </p:nvPr>
        </p:nvSpPr>
        <p:spPr/>
        <p:txBody>
          <a:bodyPr/>
          <a:lstStyle/>
          <a:p>
            <a:r>
              <a:rPr lang="en-US" altLang="zh-CN" dirty="0"/>
              <a:t>Lecture Distributed Computing Intro</a:t>
            </a:r>
            <a:endParaRPr lang="zh-CN" altLang="en-US" dirty="0"/>
          </a:p>
        </p:txBody>
      </p:sp>
      <p:sp>
        <p:nvSpPr>
          <p:cNvPr id="3" name="灯片编号占位符 2">
            <a:extLst>
              <a:ext uri="{FF2B5EF4-FFF2-40B4-BE49-F238E27FC236}">
                <a16:creationId xmlns="" xmlns:a16="http://schemas.microsoft.com/office/drawing/2014/main" id="{60F69BD2-ED54-45D9-8497-69080B1AA718}"/>
              </a:ext>
            </a:extLst>
          </p:cNvPr>
          <p:cNvSpPr>
            <a:spLocks noGrp="1"/>
          </p:cNvSpPr>
          <p:nvPr>
            <p:ph type="sldNum" sz="quarter" idx="12"/>
          </p:nvPr>
        </p:nvSpPr>
        <p:spPr/>
        <p:txBody>
          <a:bodyPr/>
          <a:lstStyle/>
          <a:p>
            <a:fld id="{6E6E737C-47F5-4A43-B305-1219E760F82E}" type="slidenum">
              <a:rPr lang="zh-CN" altLang="en-US" smtClean="0"/>
              <a:t>20</a:t>
            </a:fld>
            <a:endParaRPr lang="zh-CN" altLang="en-US"/>
          </a:p>
        </p:txBody>
      </p:sp>
      <p:cxnSp>
        <p:nvCxnSpPr>
          <p:cNvPr id="6" name="直接箭头连接符 5">
            <a:extLst>
              <a:ext uri="{FF2B5EF4-FFF2-40B4-BE49-F238E27FC236}">
                <a16:creationId xmlns="" xmlns:a16="http://schemas.microsoft.com/office/drawing/2014/main" id="{4B8859E8-EA96-4414-B236-D0D24F729C32}"/>
              </a:ext>
            </a:extLst>
          </p:cNvPr>
          <p:cNvCxnSpPr/>
          <p:nvPr/>
        </p:nvCxnSpPr>
        <p:spPr>
          <a:xfrm>
            <a:off x="2923952" y="3482164"/>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椭圆 6">
            <a:extLst>
              <a:ext uri="{FF2B5EF4-FFF2-40B4-BE49-F238E27FC236}">
                <a16:creationId xmlns="" xmlns:a16="http://schemas.microsoft.com/office/drawing/2014/main" id="{190F0E39-A5A2-482C-AFBB-ABEB756F2859}"/>
              </a:ext>
            </a:extLst>
          </p:cNvPr>
          <p:cNvSpPr>
            <a:spLocks noChangeAspect="1"/>
          </p:cNvSpPr>
          <p:nvPr/>
        </p:nvSpPr>
        <p:spPr>
          <a:xfrm>
            <a:off x="3296093" y="3338164"/>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 xmlns:a16="http://schemas.microsoft.com/office/drawing/2014/main" id="{F6AB6FF9-762F-478D-B1D0-735D4F09035F}"/>
                  </a:ext>
                </a:extLst>
              </p:cNvPr>
              <p:cNvSpPr txBox="1"/>
              <p:nvPr/>
            </p:nvSpPr>
            <p:spPr>
              <a:xfrm>
                <a:off x="3198648" y="2894891"/>
                <a:ext cx="477630" cy="389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i="1">
                              <a:latin typeface="Cambria Math" panose="02040503050406030204" pitchFamily="18" charset="0"/>
                            </a:rPr>
                            <m:t>𝑖</m:t>
                          </m:r>
                        </m:sup>
                      </m:sSubSup>
                    </m:oMath>
                  </m:oMathPara>
                </a14:m>
                <a:endParaRPr lang="zh-CN" altLang="en-US" sz="2400" dirty="0"/>
              </a:p>
            </p:txBody>
          </p:sp>
        </mc:Choice>
        <mc:Fallback xmlns="">
          <p:sp>
            <p:nvSpPr>
              <p:cNvPr id="8" name="文本框 7">
                <a:extLst>
                  <a:ext uri="{FF2B5EF4-FFF2-40B4-BE49-F238E27FC236}">
                    <a16:creationId xmlns:a16="http://schemas.microsoft.com/office/drawing/2014/main" id="{F6AB6FF9-762F-478D-B1D0-735D4F09035F}"/>
                  </a:ext>
                </a:extLst>
              </p:cNvPr>
              <p:cNvSpPr txBox="1">
                <a:spLocks noRot="1" noChangeAspect="1" noMove="1" noResize="1" noEditPoints="1" noAdjustHandles="1" noChangeArrowheads="1" noChangeShapeType="1" noTextEdit="1"/>
              </p:cNvSpPr>
              <p:nvPr/>
            </p:nvSpPr>
            <p:spPr>
              <a:xfrm>
                <a:off x="3198648" y="2894891"/>
                <a:ext cx="477630" cy="389658"/>
              </a:xfrm>
              <a:prstGeom prst="rect">
                <a:avLst/>
              </a:prstGeom>
              <a:blipFill>
                <a:blip r:embed="rId3"/>
                <a:stretch>
                  <a:fillRect l="-7692" t="-1563" r="-5128" b="-14063"/>
                </a:stretch>
              </a:blipFill>
            </p:spPr>
            <p:txBody>
              <a:bodyPr/>
              <a:lstStyle/>
              <a:p>
                <a:r>
                  <a:rPr lang="zh-CN" altLang="en-US">
                    <a:noFill/>
                  </a:rPr>
                  <a:t> </a:t>
                </a:r>
              </a:p>
            </p:txBody>
          </p:sp>
        </mc:Fallback>
      </mc:AlternateContent>
      <p:grpSp>
        <p:nvGrpSpPr>
          <p:cNvPr id="9" name="组合 8">
            <a:extLst>
              <a:ext uri="{FF2B5EF4-FFF2-40B4-BE49-F238E27FC236}">
                <a16:creationId xmlns="" xmlns:a16="http://schemas.microsoft.com/office/drawing/2014/main" id="{E1F84AF9-133C-4228-A491-C5AB3C33278B}"/>
              </a:ext>
            </a:extLst>
          </p:cNvPr>
          <p:cNvGrpSpPr/>
          <p:nvPr/>
        </p:nvGrpSpPr>
        <p:grpSpPr>
          <a:xfrm>
            <a:off x="1380461" y="2961168"/>
            <a:ext cx="914400" cy="1140193"/>
            <a:chOff x="1295401" y="1408814"/>
            <a:chExt cx="914400" cy="1140193"/>
          </a:xfrm>
        </p:grpSpPr>
        <p:pic>
          <p:nvPicPr>
            <p:cNvPr id="10" name="图形 9" descr="计算机">
              <a:extLst>
                <a:ext uri="{FF2B5EF4-FFF2-40B4-BE49-F238E27FC236}">
                  <a16:creationId xmlns="" xmlns:a16="http://schemas.microsoft.com/office/drawing/2014/main" id="{46C8411F-ABE2-4516-80D5-522F6DE0B62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 xmlns:a16="http://schemas.microsoft.com/office/drawing/2014/main" id="{80FF972C-024A-440A-A124-EC185AA307A0}"/>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11" name="文本框 10">
                  <a:extLst>
                    <a:ext uri="{FF2B5EF4-FFF2-40B4-BE49-F238E27FC236}">
                      <a16:creationId xmlns:a16="http://schemas.microsoft.com/office/drawing/2014/main" id="{80FF972C-024A-440A-A124-EC185AA307A0}"/>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6"/>
                  <a:stretch>
                    <a:fillRect b="-22951"/>
                  </a:stretch>
                </a:blipFill>
              </p:spPr>
              <p:txBody>
                <a:bodyPr/>
                <a:lstStyle/>
                <a:p>
                  <a:r>
                    <a:rPr lang="zh-CN" altLang="en-US">
                      <a:noFill/>
                    </a:rPr>
                    <a:t> </a:t>
                  </a:r>
                </a:p>
              </p:txBody>
            </p:sp>
          </mc:Fallback>
        </mc:AlternateContent>
      </p:grpSp>
      <p:sp>
        <p:nvSpPr>
          <p:cNvPr id="12" name="椭圆 11">
            <a:extLst>
              <a:ext uri="{FF2B5EF4-FFF2-40B4-BE49-F238E27FC236}">
                <a16:creationId xmlns="" xmlns:a16="http://schemas.microsoft.com/office/drawing/2014/main" id="{16A5BD7A-C8E5-4D12-BAE4-4A80D589C451}"/>
              </a:ext>
            </a:extLst>
          </p:cNvPr>
          <p:cNvSpPr>
            <a:spLocks noChangeAspect="1"/>
          </p:cNvSpPr>
          <p:nvPr/>
        </p:nvSpPr>
        <p:spPr>
          <a:xfrm>
            <a:off x="5856327" y="3338164"/>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 xmlns:a16="http://schemas.microsoft.com/office/drawing/2014/main" id="{8E4FA2AB-3151-4787-883F-49976F443B08}"/>
                  </a:ext>
                </a:extLst>
              </p:cNvPr>
              <p:cNvSpPr txBox="1"/>
              <p:nvPr/>
            </p:nvSpPr>
            <p:spPr>
              <a:xfrm>
                <a:off x="5758882" y="2894891"/>
                <a:ext cx="482889" cy="3916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13" name="文本框 12">
                <a:extLst>
                  <a:ext uri="{FF2B5EF4-FFF2-40B4-BE49-F238E27FC236}">
                    <a16:creationId xmlns:a16="http://schemas.microsoft.com/office/drawing/2014/main" id="{8E4FA2AB-3151-4787-883F-49976F443B08}"/>
                  </a:ext>
                </a:extLst>
              </p:cNvPr>
              <p:cNvSpPr txBox="1">
                <a:spLocks noRot="1" noChangeAspect="1" noMove="1" noResize="1" noEditPoints="1" noAdjustHandles="1" noChangeArrowheads="1" noChangeShapeType="1" noTextEdit="1"/>
              </p:cNvSpPr>
              <p:nvPr/>
            </p:nvSpPr>
            <p:spPr>
              <a:xfrm>
                <a:off x="5758882" y="2894891"/>
                <a:ext cx="482889" cy="391646"/>
              </a:xfrm>
              <a:prstGeom prst="rect">
                <a:avLst/>
              </a:prstGeom>
              <a:blipFill>
                <a:blip r:embed="rId7"/>
                <a:stretch>
                  <a:fillRect l="-16456" t="-1563" r="-48101" b="-14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 xmlns:a16="http://schemas.microsoft.com/office/drawing/2014/main" id="{BCE2BD9C-CCFB-42B7-AA39-189C8B635BE1}"/>
                  </a:ext>
                </a:extLst>
              </p:cNvPr>
              <p:cNvSpPr txBox="1"/>
              <p:nvPr/>
            </p:nvSpPr>
            <p:spPr>
              <a:xfrm>
                <a:off x="7440014" y="3692831"/>
                <a:ext cx="2514086" cy="3132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𝐿𝐶</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𝐿𝐶</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𝑖</m:t>
                              </m:r>
                            </m:sup>
                          </m:sSubSup>
                        </m:e>
                      </m:d>
                      <m:r>
                        <a:rPr lang="en-US" altLang="zh-CN" b="0" i="1" smtClean="0">
                          <a:latin typeface="Cambria Math" panose="02040503050406030204" pitchFamily="18" charset="0"/>
                        </a:rPr>
                        <m:t>+1</m:t>
                      </m:r>
                    </m:oMath>
                  </m:oMathPara>
                </a14:m>
                <a:endParaRPr lang="zh-CN" altLang="en-US" dirty="0"/>
              </a:p>
            </p:txBody>
          </p:sp>
        </mc:Choice>
        <mc:Fallback xmlns="">
          <p:sp>
            <p:nvSpPr>
              <p:cNvPr id="14" name="文本框 13">
                <a:extLst>
                  <a:ext uri="{FF2B5EF4-FFF2-40B4-BE49-F238E27FC236}">
                    <a16:creationId xmlns:a16="http://schemas.microsoft.com/office/drawing/2014/main" id="{BCE2BD9C-CCFB-42B7-AA39-189C8B635BE1}"/>
                  </a:ext>
                </a:extLst>
              </p:cNvPr>
              <p:cNvSpPr txBox="1">
                <a:spLocks noRot="1" noChangeAspect="1" noMove="1" noResize="1" noEditPoints="1" noAdjustHandles="1" noChangeArrowheads="1" noChangeShapeType="1" noTextEdit="1"/>
              </p:cNvSpPr>
              <p:nvPr/>
            </p:nvSpPr>
            <p:spPr>
              <a:xfrm>
                <a:off x="7440014" y="3692831"/>
                <a:ext cx="2514086" cy="313291"/>
              </a:xfrm>
              <a:prstGeom prst="rect">
                <a:avLst/>
              </a:prstGeom>
              <a:blipFill>
                <a:blip r:embed="rId10"/>
                <a:stretch>
                  <a:fillRect l="-1453" t="-1961" r="-1695" b="-11765"/>
                </a:stretch>
              </a:blipFill>
            </p:spPr>
            <p:txBody>
              <a:bodyPr/>
              <a:lstStyle/>
              <a:p>
                <a:r>
                  <a:rPr lang="zh-CN" altLang="en-US">
                    <a:noFill/>
                  </a:rPr>
                  <a:t> </a:t>
                </a:r>
              </a:p>
            </p:txBody>
          </p:sp>
        </mc:Fallback>
      </mc:AlternateContent>
      <p:cxnSp>
        <p:nvCxnSpPr>
          <p:cNvPr id="15" name="直接箭头连接符 14">
            <a:extLst>
              <a:ext uri="{FF2B5EF4-FFF2-40B4-BE49-F238E27FC236}">
                <a16:creationId xmlns="" xmlns:a16="http://schemas.microsoft.com/office/drawing/2014/main" id="{D6CC4A19-7062-4EE7-A525-3A3BF91944CE}"/>
              </a:ext>
            </a:extLst>
          </p:cNvPr>
          <p:cNvCxnSpPr/>
          <p:nvPr/>
        </p:nvCxnSpPr>
        <p:spPr>
          <a:xfrm>
            <a:off x="2922180" y="4992196"/>
            <a:ext cx="5975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 name="组合 15">
            <a:extLst>
              <a:ext uri="{FF2B5EF4-FFF2-40B4-BE49-F238E27FC236}">
                <a16:creationId xmlns="" xmlns:a16="http://schemas.microsoft.com/office/drawing/2014/main" id="{B4EE8E63-986D-4499-B0BB-3632724A4513}"/>
              </a:ext>
            </a:extLst>
          </p:cNvPr>
          <p:cNvGrpSpPr/>
          <p:nvPr/>
        </p:nvGrpSpPr>
        <p:grpSpPr>
          <a:xfrm>
            <a:off x="1378689" y="4530308"/>
            <a:ext cx="914400" cy="1140193"/>
            <a:chOff x="1295401" y="1408814"/>
            <a:chExt cx="914400" cy="1140193"/>
          </a:xfrm>
        </p:grpSpPr>
        <p:pic>
          <p:nvPicPr>
            <p:cNvPr id="17" name="图形 16" descr="计算机">
              <a:extLst>
                <a:ext uri="{FF2B5EF4-FFF2-40B4-BE49-F238E27FC236}">
                  <a16:creationId xmlns="" xmlns:a16="http://schemas.microsoft.com/office/drawing/2014/main" id="{6A376C96-6228-4C76-9AF5-70DF1E573E2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 xmlns:a16="http://schemas.microsoft.com/office/drawing/2014/main" id="{C1DCCF29-E8F2-4414-8B3C-1E0490DA0E38}"/>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18" name="文本框 17">
                  <a:extLst>
                    <a:ext uri="{FF2B5EF4-FFF2-40B4-BE49-F238E27FC236}">
                      <a16:creationId xmlns:a16="http://schemas.microsoft.com/office/drawing/2014/main" id="{C1DCCF29-E8F2-4414-8B3C-1E0490DA0E38}"/>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1"/>
                  <a:stretch>
                    <a:fillRect b="-25000"/>
                  </a:stretch>
                </a:blipFill>
              </p:spPr>
              <p:txBody>
                <a:bodyPr/>
                <a:lstStyle/>
                <a:p>
                  <a:r>
                    <a:rPr lang="zh-CN" altLang="en-US">
                      <a:noFill/>
                    </a:rPr>
                    <a:t> </a:t>
                  </a:r>
                </a:p>
              </p:txBody>
            </p:sp>
          </mc:Fallback>
        </mc:AlternateContent>
      </p:grpSp>
      <p:sp>
        <p:nvSpPr>
          <p:cNvPr id="19" name="椭圆 18">
            <a:extLst>
              <a:ext uri="{FF2B5EF4-FFF2-40B4-BE49-F238E27FC236}">
                <a16:creationId xmlns="" xmlns:a16="http://schemas.microsoft.com/office/drawing/2014/main" id="{3958EF89-036F-48DC-8A3B-6BEBB97817AD}"/>
              </a:ext>
            </a:extLst>
          </p:cNvPr>
          <p:cNvSpPr>
            <a:spLocks noChangeAspect="1"/>
          </p:cNvSpPr>
          <p:nvPr/>
        </p:nvSpPr>
        <p:spPr>
          <a:xfrm>
            <a:off x="4849235" y="4840298"/>
            <a:ext cx="288000" cy="288000"/>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 xmlns:a16="http://schemas.microsoft.com/office/drawing/2014/main" id="{EF12E3E8-133B-4CB5-A53E-FC8C9059C423}"/>
                  </a:ext>
                </a:extLst>
              </p:cNvPr>
              <p:cNvSpPr txBox="1"/>
              <p:nvPr/>
            </p:nvSpPr>
            <p:spPr>
              <a:xfrm>
                <a:off x="4751790" y="4397025"/>
                <a:ext cx="470513" cy="455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𝑗</m:t>
                          </m:r>
                        </m:sup>
                      </m:sSubSup>
                    </m:oMath>
                  </m:oMathPara>
                </a14:m>
                <a:endParaRPr lang="zh-CN" altLang="en-US" sz="2400" i="1" dirty="0"/>
              </a:p>
            </p:txBody>
          </p:sp>
        </mc:Choice>
        <mc:Fallback xmlns="">
          <p:sp>
            <p:nvSpPr>
              <p:cNvPr id="20" name="文本框 19">
                <a:extLst>
                  <a:ext uri="{FF2B5EF4-FFF2-40B4-BE49-F238E27FC236}">
                    <a16:creationId xmlns:a16="http://schemas.microsoft.com/office/drawing/2014/main" id="{EF12E3E8-133B-4CB5-A53E-FC8C9059C423}"/>
                  </a:ext>
                </a:extLst>
              </p:cNvPr>
              <p:cNvSpPr txBox="1">
                <a:spLocks noRot="1" noChangeAspect="1" noMove="1" noResize="1" noEditPoints="1" noAdjustHandles="1" noChangeArrowheads="1" noChangeShapeType="1" noTextEdit="1"/>
              </p:cNvSpPr>
              <p:nvPr/>
            </p:nvSpPr>
            <p:spPr>
              <a:xfrm>
                <a:off x="4751790" y="4397025"/>
                <a:ext cx="470513" cy="455830"/>
              </a:xfrm>
              <a:prstGeom prst="rect">
                <a:avLst/>
              </a:prstGeom>
              <a:blipFill>
                <a:blip r:embed="rId12"/>
                <a:stretch>
                  <a:fillRect/>
                </a:stretch>
              </a:blipFill>
            </p:spPr>
            <p:txBody>
              <a:bodyPr/>
              <a:lstStyle/>
              <a:p>
                <a:r>
                  <a:rPr lang="zh-CN" altLang="en-US">
                    <a:noFill/>
                  </a:rPr>
                  <a:t> </a:t>
                </a:r>
              </a:p>
            </p:txBody>
          </p:sp>
        </mc:Fallback>
      </mc:AlternateContent>
      <p:cxnSp>
        <p:nvCxnSpPr>
          <p:cNvPr id="21" name="直接箭头连接符 20">
            <a:extLst>
              <a:ext uri="{FF2B5EF4-FFF2-40B4-BE49-F238E27FC236}">
                <a16:creationId xmlns="" xmlns:a16="http://schemas.microsoft.com/office/drawing/2014/main" id="{22E9C6D2-862F-4807-ACFB-B47D80686C94}"/>
              </a:ext>
            </a:extLst>
          </p:cNvPr>
          <p:cNvCxnSpPr>
            <a:cxnSpLocks/>
            <a:stCxn id="7" idx="5"/>
            <a:endCxn id="19" idx="1"/>
          </p:cNvCxnSpPr>
          <p:nvPr/>
        </p:nvCxnSpPr>
        <p:spPr>
          <a:xfrm>
            <a:off x="3541916" y="3583987"/>
            <a:ext cx="1349496" cy="1298488"/>
          </a:xfrm>
          <a:prstGeom prst="straightConnector1">
            <a:avLst/>
          </a:prstGeom>
          <a:ln>
            <a:prstDash val="dashDot"/>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 xmlns:a16="http://schemas.microsoft.com/office/drawing/2014/main" id="{4F931859-1020-4EE0-9177-D50925AA1AA6}"/>
                  </a:ext>
                </a:extLst>
              </p:cNvPr>
              <p:cNvSpPr txBox="1"/>
              <p:nvPr/>
            </p:nvSpPr>
            <p:spPr>
              <a:xfrm>
                <a:off x="5909929" y="5189064"/>
                <a:ext cx="4237890" cy="489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𝐿𝐶</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i="1">
                                  <a:latin typeface="Cambria Math" panose="02040503050406030204" pitchFamily="18" charset="0"/>
                                </a:rPr>
                                <m:t>1</m:t>
                              </m:r>
                            </m:sub>
                            <m:sup>
                              <m:r>
                                <a:rPr lang="en-US" altLang="zh-CN" i="1">
                                  <a:latin typeface="Cambria Math" panose="02040503050406030204" pitchFamily="18" charset="0"/>
                                </a:rPr>
                                <m:t>𝑗</m:t>
                              </m:r>
                            </m:sup>
                          </m:sSubSup>
                        </m:e>
                      </m:d>
                      <m:r>
                        <a:rPr lang="en-US" altLang="zh-CN" b="0" i="1" smtClean="0">
                          <a:latin typeface="Cambria Math" panose="02040503050406030204" pitchFamily="18" charset="0"/>
                        </a:rPr>
                        <m:t>=</m:t>
                      </m:r>
                      <m:r>
                        <m:rPr>
                          <m:sty m:val="p"/>
                        </m:rPr>
                        <a:rPr lang="en-US" altLang="zh-CN" i="1">
                          <a:latin typeface="Cambria Math" panose="02040503050406030204" pitchFamily="18" charset="0"/>
                        </a:rPr>
                        <m:t>max</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𝐿𝐶</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i="1">
                                      <a:latin typeface="Cambria Math" panose="02040503050406030204" pitchFamily="18" charset="0"/>
                                    </a:rPr>
                                    <m:t>1</m:t>
                                  </m:r>
                                </m:sub>
                                <m:sup>
                                  <m:r>
                                    <a:rPr lang="en-US" altLang="zh-CN" i="1">
                                      <a:latin typeface="Cambria Math" panose="02040503050406030204" pitchFamily="18" charset="0"/>
                                    </a:rPr>
                                    <m:t>𝑗</m:t>
                                  </m:r>
                                  <m:r>
                                    <a:rPr lang="en-US" altLang="zh-CN" b="0" i="1" smtClean="0">
                                      <a:latin typeface="Cambria Math" panose="02040503050406030204" pitchFamily="18" charset="0"/>
                                    </a:rPr>
                                    <m:t>−1</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𝐿𝐶</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𝑖</m:t>
                                  </m:r>
                                </m:sup>
                              </m:sSubSup>
                            </m:e>
                          </m:d>
                        </m:e>
                      </m:d>
                      <m:r>
                        <a:rPr lang="en-US" altLang="zh-CN" b="0" i="1" smtClean="0">
                          <a:latin typeface="Cambria Math" panose="02040503050406030204" pitchFamily="18" charset="0"/>
                        </a:rPr>
                        <m:t>+1</m:t>
                      </m:r>
                    </m:oMath>
                  </m:oMathPara>
                </a14:m>
                <a:endParaRPr lang="zh-CN" altLang="en-US" dirty="0"/>
              </a:p>
            </p:txBody>
          </p:sp>
        </mc:Choice>
        <mc:Fallback xmlns="">
          <p:sp>
            <p:nvSpPr>
              <p:cNvPr id="27" name="文本框 26">
                <a:extLst>
                  <a:ext uri="{FF2B5EF4-FFF2-40B4-BE49-F238E27FC236}">
                    <a16:creationId xmlns:a16="http://schemas.microsoft.com/office/drawing/2014/main" id="{4F931859-1020-4EE0-9177-D50925AA1AA6}"/>
                  </a:ext>
                </a:extLst>
              </p:cNvPr>
              <p:cNvSpPr txBox="1">
                <a:spLocks noRot="1" noChangeAspect="1" noMove="1" noResize="1" noEditPoints="1" noAdjustHandles="1" noChangeArrowheads="1" noChangeShapeType="1" noTextEdit="1"/>
              </p:cNvSpPr>
              <p:nvPr/>
            </p:nvSpPr>
            <p:spPr>
              <a:xfrm>
                <a:off x="5909929" y="5189064"/>
                <a:ext cx="4237890" cy="489814"/>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4604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分布式计算</a:t>
            </a:r>
            <a:endParaRPr lang="en-US" dirty="0"/>
          </a:p>
        </p:txBody>
      </p:sp>
      <p:sp>
        <p:nvSpPr>
          <p:cNvPr id="7" name="文本占位符 6"/>
          <p:cNvSpPr>
            <a:spLocks noGrp="1"/>
          </p:cNvSpPr>
          <p:nvPr>
            <p:ph type="body" idx="1"/>
          </p:nvPr>
        </p:nvSpPr>
        <p:spPr/>
        <p:txBody>
          <a:bodyPr/>
          <a:lstStyle/>
          <a:p>
            <a:r>
              <a:rPr lang="zh-CN" altLang="en-US" dirty="0"/>
              <a:t>节点协同问题</a:t>
            </a:r>
            <a:endParaRPr lang="en-US" altLang="zh-CN" dirty="0"/>
          </a:p>
          <a:p>
            <a:endParaRPr lang="en-US" dirty="0"/>
          </a:p>
        </p:txBody>
      </p:sp>
      <p:sp>
        <p:nvSpPr>
          <p:cNvPr id="4" name="页脚占位符 3"/>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p:cNvSpPr>
            <a:spLocks noGrp="1"/>
          </p:cNvSpPr>
          <p:nvPr>
            <p:ph type="sldNum" sz="quarter" idx="12"/>
          </p:nvPr>
        </p:nvSpPr>
        <p:spPr/>
        <p:txBody>
          <a:bodyPr/>
          <a:lstStyle/>
          <a:p>
            <a:fld id="{6E6E737C-47F5-4A43-B305-1219E760F82E}" type="slidenum">
              <a:rPr lang="zh-CN" altLang="en-US" smtClean="0"/>
              <a:t>21</a:t>
            </a:fld>
            <a:endParaRPr lang="zh-CN" altLang="en-US" dirty="0"/>
          </a:p>
        </p:txBody>
      </p:sp>
    </p:spTree>
    <p:extLst>
      <p:ext uri="{BB962C8B-B14F-4D97-AF65-F5344CB8AC3E}">
        <p14:creationId xmlns:p14="http://schemas.microsoft.com/office/powerpoint/2010/main" val="2434644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6348CCE8-ED40-41B1-9974-4A39B0EB6775}"/>
              </a:ext>
            </a:extLst>
          </p:cNvPr>
          <p:cNvSpPr>
            <a:spLocks noGrp="1"/>
          </p:cNvSpPr>
          <p:nvPr>
            <p:ph type="title"/>
          </p:nvPr>
        </p:nvSpPr>
        <p:spPr/>
        <p:txBody>
          <a:bodyPr/>
          <a:lstStyle/>
          <a:p>
            <a:r>
              <a:rPr lang="zh-CN" altLang="en-US" dirty="0"/>
              <a:t>银行转账的分布式处理</a:t>
            </a:r>
          </a:p>
        </p:txBody>
      </p:sp>
      <p:sp>
        <p:nvSpPr>
          <p:cNvPr id="4" name="页脚占位符 3">
            <a:extLst>
              <a:ext uri="{FF2B5EF4-FFF2-40B4-BE49-F238E27FC236}">
                <a16:creationId xmlns="" xmlns:a16="http://schemas.microsoft.com/office/drawing/2014/main" id="{E078FB6C-11CB-4B86-811F-C43013727F11}"/>
              </a:ext>
            </a:extLst>
          </p:cNvPr>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a:extLst>
              <a:ext uri="{FF2B5EF4-FFF2-40B4-BE49-F238E27FC236}">
                <a16:creationId xmlns="" xmlns:a16="http://schemas.microsoft.com/office/drawing/2014/main" id="{A714AD9B-C037-40FB-842B-209CF2A4C6B9}"/>
              </a:ext>
            </a:extLst>
          </p:cNvPr>
          <p:cNvSpPr>
            <a:spLocks noGrp="1"/>
          </p:cNvSpPr>
          <p:nvPr>
            <p:ph type="sldNum" sz="quarter" idx="12"/>
          </p:nvPr>
        </p:nvSpPr>
        <p:spPr/>
        <p:txBody>
          <a:bodyPr/>
          <a:lstStyle/>
          <a:p>
            <a:fld id="{6E6E737C-47F5-4A43-B305-1219E760F82E}" type="slidenum">
              <a:rPr lang="zh-CN" altLang="en-US" smtClean="0"/>
              <a:t>22</a:t>
            </a:fld>
            <a:endParaRPr lang="zh-CN" altLang="en-US"/>
          </a:p>
        </p:txBody>
      </p:sp>
      <p:pic>
        <p:nvPicPr>
          <p:cNvPr id="3" name="图形 2" descr="女士">
            <a:extLst>
              <a:ext uri="{FF2B5EF4-FFF2-40B4-BE49-F238E27FC236}">
                <a16:creationId xmlns="" xmlns:a16="http://schemas.microsoft.com/office/drawing/2014/main" id="{7D170DEC-DA85-4125-8491-D43C988E906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91939" y="2296864"/>
            <a:ext cx="914400" cy="914400"/>
          </a:xfrm>
          <a:prstGeom prst="rect">
            <a:avLst/>
          </a:prstGeom>
        </p:spPr>
      </p:pic>
      <p:pic>
        <p:nvPicPr>
          <p:cNvPr id="9" name="图形 8" descr="男士">
            <a:extLst>
              <a:ext uri="{FF2B5EF4-FFF2-40B4-BE49-F238E27FC236}">
                <a16:creationId xmlns="" xmlns:a16="http://schemas.microsoft.com/office/drawing/2014/main" id="{CB91C6B1-D460-499B-8619-B186F6AF82C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27547" y="2296864"/>
            <a:ext cx="914400" cy="914400"/>
          </a:xfrm>
          <a:prstGeom prst="rect">
            <a:avLst/>
          </a:prstGeom>
        </p:spPr>
      </p:pic>
      <p:pic>
        <p:nvPicPr>
          <p:cNvPr id="11" name="图形 10" descr="金钱">
            <a:extLst>
              <a:ext uri="{FF2B5EF4-FFF2-40B4-BE49-F238E27FC236}">
                <a16:creationId xmlns="" xmlns:a16="http://schemas.microsoft.com/office/drawing/2014/main" id="{731F24FD-6F3D-4AC0-8EE3-5B33803310B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3641947" y="2580368"/>
            <a:ext cx="914400" cy="914400"/>
          </a:xfrm>
          <a:prstGeom prst="rect">
            <a:avLst/>
          </a:prstGeom>
        </p:spPr>
      </p:pic>
      <p:grpSp>
        <p:nvGrpSpPr>
          <p:cNvPr id="18" name="组合 17">
            <a:extLst>
              <a:ext uri="{FF2B5EF4-FFF2-40B4-BE49-F238E27FC236}">
                <a16:creationId xmlns="" xmlns:a16="http://schemas.microsoft.com/office/drawing/2014/main" id="{8D054F1A-39E0-42A9-867A-2F933AAABAF3}"/>
              </a:ext>
            </a:extLst>
          </p:cNvPr>
          <p:cNvGrpSpPr/>
          <p:nvPr/>
        </p:nvGrpSpPr>
        <p:grpSpPr>
          <a:xfrm>
            <a:off x="2727547" y="3866987"/>
            <a:ext cx="914400" cy="1140193"/>
            <a:chOff x="1295401" y="1408814"/>
            <a:chExt cx="914400" cy="1140193"/>
          </a:xfrm>
        </p:grpSpPr>
        <p:pic>
          <p:nvPicPr>
            <p:cNvPr id="19" name="图形 18" descr="计算机">
              <a:extLst>
                <a:ext uri="{FF2B5EF4-FFF2-40B4-BE49-F238E27FC236}">
                  <a16:creationId xmlns="" xmlns:a16="http://schemas.microsoft.com/office/drawing/2014/main" id="{88D758F2-28D5-4562-8D75-64396DA30F9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 xmlns:a16="http://schemas.microsoft.com/office/drawing/2014/main" id="{8E7B03F1-5BD4-4AB1-8632-D1069A53135E}"/>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51" name="文本框 50">
                  <a:extLst>
                    <a:ext uri="{FF2B5EF4-FFF2-40B4-BE49-F238E27FC236}">
                      <a16:creationId xmlns:a16="http://schemas.microsoft.com/office/drawing/2014/main" id="{3DBCB94E-E69F-4121-9258-064A78A626A7}"/>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0"/>
                  <a:stretch>
                    <a:fillRect b="-25000"/>
                  </a:stretch>
                </a:blipFill>
              </p:spPr>
              <p:txBody>
                <a:bodyPr/>
                <a:lstStyle/>
                <a:p>
                  <a:r>
                    <a:rPr lang="zh-CN" altLang="en-US">
                      <a:noFill/>
                    </a:rPr>
                    <a:t> </a:t>
                  </a:r>
                </a:p>
              </p:txBody>
            </p:sp>
          </mc:Fallback>
        </mc:AlternateContent>
      </p:grpSp>
      <p:grpSp>
        <p:nvGrpSpPr>
          <p:cNvPr id="21" name="组合 20">
            <a:extLst>
              <a:ext uri="{FF2B5EF4-FFF2-40B4-BE49-F238E27FC236}">
                <a16:creationId xmlns="" xmlns:a16="http://schemas.microsoft.com/office/drawing/2014/main" id="{541D1E00-61E2-4963-86FB-BBD65BA0D06D}"/>
              </a:ext>
            </a:extLst>
          </p:cNvPr>
          <p:cNvGrpSpPr/>
          <p:nvPr/>
        </p:nvGrpSpPr>
        <p:grpSpPr>
          <a:xfrm>
            <a:off x="8391939" y="3866987"/>
            <a:ext cx="914400" cy="1140193"/>
            <a:chOff x="1295401" y="1408814"/>
            <a:chExt cx="914400" cy="1140193"/>
          </a:xfrm>
        </p:grpSpPr>
        <p:pic>
          <p:nvPicPr>
            <p:cNvPr id="22" name="图形 21" descr="计算机">
              <a:extLst>
                <a:ext uri="{FF2B5EF4-FFF2-40B4-BE49-F238E27FC236}">
                  <a16:creationId xmlns="" xmlns:a16="http://schemas.microsoft.com/office/drawing/2014/main" id="{4BD1C2C2-0E67-4E11-8514-7E00DCFB8FF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 xmlns:a16="http://schemas.microsoft.com/office/drawing/2014/main" id="{B0309521-70FE-46B6-B2E6-C9B83AE13DA2}"/>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2DF4EEE0-B915-4CF2-90CC-7F8959208D88}"/>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1"/>
                  <a:stretch>
                    <a:fillRect b="-2295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33079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6348CCE8-ED40-41B1-9974-4A39B0EB6775}"/>
              </a:ext>
            </a:extLst>
          </p:cNvPr>
          <p:cNvSpPr>
            <a:spLocks noGrp="1"/>
          </p:cNvSpPr>
          <p:nvPr>
            <p:ph type="title"/>
          </p:nvPr>
        </p:nvSpPr>
        <p:spPr/>
        <p:txBody>
          <a:bodyPr/>
          <a:lstStyle/>
          <a:p>
            <a:r>
              <a:rPr lang="zh-CN" altLang="en-US" dirty="0"/>
              <a:t>银行转账的分布式处理</a:t>
            </a:r>
          </a:p>
        </p:txBody>
      </p:sp>
      <p:sp>
        <p:nvSpPr>
          <p:cNvPr id="4" name="页脚占位符 3">
            <a:extLst>
              <a:ext uri="{FF2B5EF4-FFF2-40B4-BE49-F238E27FC236}">
                <a16:creationId xmlns="" xmlns:a16="http://schemas.microsoft.com/office/drawing/2014/main" id="{E078FB6C-11CB-4B86-811F-C43013727F11}"/>
              </a:ext>
            </a:extLst>
          </p:cNvPr>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a:extLst>
              <a:ext uri="{FF2B5EF4-FFF2-40B4-BE49-F238E27FC236}">
                <a16:creationId xmlns="" xmlns:a16="http://schemas.microsoft.com/office/drawing/2014/main" id="{A714AD9B-C037-40FB-842B-209CF2A4C6B9}"/>
              </a:ext>
            </a:extLst>
          </p:cNvPr>
          <p:cNvSpPr>
            <a:spLocks noGrp="1"/>
          </p:cNvSpPr>
          <p:nvPr>
            <p:ph type="sldNum" sz="quarter" idx="12"/>
          </p:nvPr>
        </p:nvSpPr>
        <p:spPr/>
        <p:txBody>
          <a:bodyPr/>
          <a:lstStyle/>
          <a:p>
            <a:fld id="{6E6E737C-47F5-4A43-B305-1219E760F82E}" type="slidenum">
              <a:rPr lang="zh-CN" altLang="en-US" smtClean="0"/>
              <a:t>23</a:t>
            </a:fld>
            <a:endParaRPr lang="zh-CN" altLang="en-US"/>
          </a:p>
        </p:txBody>
      </p:sp>
      <p:pic>
        <p:nvPicPr>
          <p:cNvPr id="3" name="图形 2" descr="女士">
            <a:extLst>
              <a:ext uri="{FF2B5EF4-FFF2-40B4-BE49-F238E27FC236}">
                <a16:creationId xmlns="" xmlns:a16="http://schemas.microsoft.com/office/drawing/2014/main" id="{7D170DEC-DA85-4125-8491-D43C988E906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91939" y="2296864"/>
            <a:ext cx="914400" cy="914400"/>
          </a:xfrm>
          <a:prstGeom prst="rect">
            <a:avLst/>
          </a:prstGeom>
        </p:spPr>
      </p:pic>
      <p:pic>
        <p:nvPicPr>
          <p:cNvPr id="9" name="图形 8" descr="男士">
            <a:extLst>
              <a:ext uri="{FF2B5EF4-FFF2-40B4-BE49-F238E27FC236}">
                <a16:creationId xmlns="" xmlns:a16="http://schemas.microsoft.com/office/drawing/2014/main" id="{CB91C6B1-D460-499B-8619-B186F6AF82C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27547" y="2296864"/>
            <a:ext cx="914400" cy="914400"/>
          </a:xfrm>
          <a:prstGeom prst="rect">
            <a:avLst/>
          </a:prstGeom>
        </p:spPr>
      </p:pic>
      <p:pic>
        <p:nvPicPr>
          <p:cNvPr id="11" name="图形 10" descr="金钱">
            <a:extLst>
              <a:ext uri="{FF2B5EF4-FFF2-40B4-BE49-F238E27FC236}">
                <a16:creationId xmlns="" xmlns:a16="http://schemas.microsoft.com/office/drawing/2014/main" id="{731F24FD-6F3D-4AC0-8EE3-5B33803310B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3751277" y="3494768"/>
            <a:ext cx="914400" cy="914400"/>
          </a:xfrm>
          <a:prstGeom prst="rect">
            <a:avLst/>
          </a:prstGeom>
        </p:spPr>
      </p:pic>
      <p:cxnSp>
        <p:nvCxnSpPr>
          <p:cNvPr id="7" name="直接箭头连接符 6">
            <a:extLst>
              <a:ext uri="{FF2B5EF4-FFF2-40B4-BE49-F238E27FC236}">
                <a16:creationId xmlns="" xmlns:a16="http://schemas.microsoft.com/office/drawing/2014/main" id="{E2B3FA21-91E9-480D-86E5-7FA9F655AD03}"/>
              </a:ext>
            </a:extLst>
          </p:cNvPr>
          <p:cNvCxnSpPr>
            <a:cxnSpLocks/>
            <a:stCxn id="9" idx="2"/>
          </p:cNvCxnSpPr>
          <p:nvPr/>
        </p:nvCxnSpPr>
        <p:spPr>
          <a:xfrm>
            <a:off x="3184747" y="3211264"/>
            <a:ext cx="0" cy="6278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18" name="组合 17">
            <a:extLst>
              <a:ext uri="{FF2B5EF4-FFF2-40B4-BE49-F238E27FC236}">
                <a16:creationId xmlns="" xmlns:a16="http://schemas.microsoft.com/office/drawing/2014/main" id="{6BE39776-2212-45F1-ABAE-2ECE33B8A551}"/>
              </a:ext>
            </a:extLst>
          </p:cNvPr>
          <p:cNvGrpSpPr/>
          <p:nvPr/>
        </p:nvGrpSpPr>
        <p:grpSpPr>
          <a:xfrm>
            <a:off x="2727547" y="3866987"/>
            <a:ext cx="914400" cy="1140193"/>
            <a:chOff x="1295401" y="1408814"/>
            <a:chExt cx="914400" cy="1140193"/>
          </a:xfrm>
        </p:grpSpPr>
        <p:pic>
          <p:nvPicPr>
            <p:cNvPr id="19" name="图形 18" descr="计算机">
              <a:extLst>
                <a:ext uri="{FF2B5EF4-FFF2-40B4-BE49-F238E27FC236}">
                  <a16:creationId xmlns="" xmlns:a16="http://schemas.microsoft.com/office/drawing/2014/main" id="{4ACF2016-3F2E-43CB-8757-68E25560D24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 xmlns:a16="http://schemas.microsoft.com/office/drawing/2014/main" id="{4315ADE1-3A4D-4CE3-8002-2602A117739A}"/>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51" name="文本框 50">
                  <a:extLst>
                    <a:ext uri="{FF2B5EF4-FFF2-40B4-BE49-F238E27FC236}">
                      <a16:creationId xmlns:a16="http://schemas.microsoft.com/office/drawing/2014/main" id="{3DBCB94E-E69F-4121-9258-064A78A626A7}"/>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0"/>
                  <a:stretch>
                    <a:fillRect b="-25000"/>
                  </a:stretch>
                </a:blipFill>
              </p:spPr>
              <p:txBody>
                <a:bodyPr/>
                <a:lstStyle/>
                <a:p>
                  <a:r>
                    <a:rPr lang="zh-CN" altLang="en-US">
                      <a:noFill/>
                    </a:rPr>
                    <a:t> </a:t>
                  </a:r>
                </a:p>
              </p:txBody>
            </p:sp>
          </mc:Fallback>
        </mc:AlternateContent>
      </p:grpSp>
      <p:grpSp>
        <p:nvGrpSpPr>
          <p:cNvPr id="21" name="组合 20">
            <a:extLst>
              <a:ext uri="{FF2B5EF4-FFF2-40B4-BE49-F238E27FC236}">
                <a16:creationId xmlns="" xmlns:a16="http://schemas.microsoft.com/office/drawing/2014/main" id="{CF026A44-F6FF-4129-9748-F8BF7501D81C}"/>
              </a:ext>
            </a:extLst>
          </p:cNvPr>
          <p:cNvGrpSpPr/>
          <p:nvPr/>
        </p:nvGrpSpPr>
        <p:grpSpPr>
          <a:xfrm>
            <a:off x="8391939" y="3866987"/>
            <a:ext cx="914400" cy="1140193"/>
            <a:chOff x="1295401" y="1408814"/>
            <a:chExt cx="914400" cy="1140193"/>
          </a:xfrm>
        </p:grpSpPr>
        <p:pic>
          <p:nvPicPr>
            <p:cNvPr id="22" name="图形 21" descr="计算机">
              <a:extLst>
                <a:ext uri="{FF2B5EF4-FFF2-40B4-BE49-F238E27FC236}">
                  <a16:creationId xmlns="" xmlns:a16="http://schemas.microsoft.com/office/drawing/2014/main" id="{4A671F15-C17A-42CA-8BA1-97EEB7E60B6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 xmlns:a16="http://schemas.microsoft.com/office/drawing/2014/main" id="{2275811B-CCA2-43CB-A883-76F74464ADF5}"/>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2DF4EEE0-B915-4CF2-90CC-7F8959208D88}"/>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1"/>
                  <a:stretch>
                    <a:fillRect b="-2295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475103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6348CCE8-ED40-41B1-9974-4A39B0EB6775}"/>
              </a:ext>
            </a:extLst>
          </p:cNvPr>
          <p:cNvSpPr>
            <a:spLocks noGrp="1"/>
          </p:cNvSpPr>
          <p:nvPr>
            <p:ph type="title"/>
          </p:nvPr>
        </p:nvSpPr>
        <p:spPr/>
        <p:txBody>
          <a:bodyPr/>
          <a:lstStyle/>
          <a:p>
            <a:r>
              <a:rPr lang="zh-CN" altLang="en-US" dirty="0"/>
              <a:t>银行转账的分布式处理</a:t>
            </a:r>
          </a:p>
        </p:txBody>
      </p:sp>
      <p:sp>
        <p:nvSpPr>
          <p:cNvPr id="4" name="页脚占位符 3">
            <a:extLst>
              <a:ext uri="{FF2B5EF4-FFF2-40B4-BE49-F238E27FC236}">
                <a16:creationId xmlns="" xmlns:a16="http://schemas.microsoft.com/office/drawing/2014/main" id="{E078FB6C-11CB-4B86-811F-C43013727F11}"/>
              </a:ext>
            </a:extLst>
          </p:cNvPr>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a:extLst>
              <a:ext uri="{FF2B5EF4-FFF2-40B4-BE49-F238E27FC236}">
                <a16:creationId xmlns="" xmlns:a16="http://schemas.microsoft.com/office/drawing/2014/main" id="{A714AD9B-C037-40FB-842B-209CF2A4C6B9}"/>
              </a:ext>
            </a:extLst>
          </p:cNvPr>
          <p:cNvSpPr>
            <a:spLocks noGrp="1"/>
          </p:cNvSpPr>
          <p:nvPr>
            <p:ph type="sldNum" sz="quarter" idx="12"/>
          </p:nvPr>
        </p:nvSpPr>
        <p:spPr/>
        <p:txBody>
          <a:bodyPr/>
          <a:lstStyle/>
          <a:p>
            <a:fld id="{6E6E737C-47F5-4A43-B305-1219E760F82E}" type="slidenum">
              <a:rPr lang="zh-CN" altLang="en-US" smtClean="0"/>
              <a:t>24</a:t>
            </a:fld>
            <a:endParaRPr lang="zh-CN" altLang="en-US"/>
          </a:p>
        </p:txBody>
      </p:sp>
      <p:pic>
        <p:nvPicPr>
          <p:cNvPr id="3" name="图形 2" descr="女士">
            <a:extLst>
              <a:ext uri="{FF2B5EF4-FFF2-40B4-BE49-F238E27FC236}">
                <a16:creationId xmlns="" xmlns:a16="http://schemas.microsoft.com/office/drawing/2014/main" id="{7D170DEC-DA85-4125-8491-D43C988E906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91939" y="2296864"/>
            <a:ext cx="914400" cy="914400"/>
          </a:xfrm>
          <a:prstGeom prst="rect">
            <a:avLst/>
          </a:prstGeom>
        </p:spPr>
      </p:pic>
      <p:pic>
        <p:nvPicPr>
          <p:cNvPr id="9" name="图形 8" descr="男士">
            <a:extLst>
              <a:ext uri="{FF2B5EF4-FFF2-40B4-BE49-F238E27FC236}">
                <a16:creationId xmlns="" xmlns:a16="http://schemas.microsoft.com/office/drawing/2014/main" id="{CB91C6B1-D460-499B-8619-B186F6AF82C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27547" y="2296864"/>
            <a:ext cx="914400" cy="914400"/>
          </a:xfrm>
          <a:prstGeom prst="rect">
            <a:avLst/>
          </a:prstGeom>
        </p:spPr>
      </p:pic>
      <p:pic>
        <p:nvPicPr>
          <p:cNvPr id="11" name="图形 10" descr="金钱">
            <a:extLst>
              <a:ext uri="{FF2B5EF4-FFF2-40B4-BE49-F238E27FC236}">
                <a16:creationId xmlns="" xmlns:a16="http://schemas.microsoft.com/office/drawing/2014/main" id="{731F24FD-6F3D-4AC0-8EE3-5B33803310B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439501" y="3494768"/>
            <a:ext cx="914400" cy="914400"/>
          </a:xfrm>
          <a:prstGeom prst="rect">
            <a:avLst/>
          </a:prstGeom>
        </p:spPr>
      </p:pic>
      <p:grpSp>
        <p:nvGrpSpPr>
          <p:cNvPr id="12" name="组合 11">
            <a:extLst>
              <a:ext uri="{FF2B5EF4-FFF2-40B4-BE49-F238E27FC236}">
                <a16:creationId xmlns="" xmlns:a16="http://schemas.microsoft.com/office/drawing/2014/main" id="{36B86F61-7538-4C57-90B8-6290C720459E}"/>
              </a:ext>
            </a:extLst>
          </p:cNvPr>
          <p:cNvGrpSpPr/>
          <p:nvPr/>
        </p:nvGrpSpPr>
        <p:grpSpPr>
          <a:xfrm>
            <a:off x="2727547" y="3866987"/>
            <a:ext cx="914400" cy="1140193"/>
            <a:chOff x="1295401" y="1408814"/>
            <a:chExt cx="914400" cy="1140193"/>
          </a:xfrm>
        </p:grpSpPr>
        <p:pic>
          <p:nvPicPr>
            <p:cNvPr id="13" name="图形 12" descr="计算机">
              <a:extLst>
                <a:ext uri="{FF2B5EF4-FFF2-40B4-BE49-F238E27FC236}">
                  <a16:creationId xmlns="" xmlns:a16="http://schemas.microsoft.com/office/drawing/2014/main" id="{4F764966-3DC8-49BF-B5C3-7576FF7892B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 xmlns:a16="http://schemas.microsoft.com/office/drawing/2014/main" id="{7D203D47-DECD-4880-8DA9-21D016C57585}"/>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51" name="文本框 50">
                  <a:extLst>
                    <a:ext uri="{FF2B5EF4-FFF2-40B4-BE49-F238E27FC236}">
                      <a16:creationId xmlns:a16="http://schemas.microsoft.com/office/drawing/2014/main" id="{3DBCB94E-E69F-4121-9258-064A78A626A7}"/>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0"/>
                  <a:stretch>
                    <a:fillRect b="-25000"/>
                  </a:stretch>
                </a:blipFill>
              </p:spPr>
              <p:txBody>
                <a:bodyPr/>
                <a:lstStyle/>
                <a:p>
                  <a:r>
                    <a:rPr lang="zh-CN" altLang="en-US">
                      <a:noFill/>
                    </a:rPr>
                    <a:t> </a:t>
                  </a:r>
                </a:p>
              </p:txBody>
            </p:sp>
          </mc:Fallback>
        </mc:AlternateContent>
      </p:grpSp>
      <p:grpSp>
        <p:nvGrpSpPr>
          <p:cNvPr id="15" name="组合 14">
            <a:extLst>
              <a:ext uri="{FF2B5EF4-FFF2-40B4-BE49-F238E27FC236}">
                <a16:creationId xmlns="" xmlns:a16="http://schemas.microsoft.com/office/drawing/2014/main" id="{E56B84BB-7ECF-48C2-8E17-38252BF42AA2}"/>
              </a:ext>
            </a:extLst>
          </p:cNvPr>
          <p:cNvGrpSpPr/>
          <p:nvPr/>
        </p:nvGrpSpPr>
        <p:grpSpPr>
          <a:xfrm>
            <a:off x="8391939" y="3866987"/>
            <a:ext cx="914400" cy="1140193"/>
            <a:chOff x="1295401" y="1408814"/>
            <a:chExt cx="914400" cy="1140193"/>
          </a:xfrm>
        </p:grpSpPr>
        <p:pic>
          <p:nvPicPr>
            <p:cNvPr id="16" name="图形 15" descr="计算机">
              <a:extLst>
                <a:ext uri="{FF2B5EF4-FFF2-40B4-BE49-F238E27FC236}">
                  <a16:creationId xmlns="" xmlns:a16="http://schemas.microsoft.com/office/drawing/2014/main" id="{DCBF1040-B54D-4CA4-8B09-321B3058FE6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 xmlns:a16="http://schemas.microsoft.com/office/drawing/2014/main" id="{862E6D91-63A5-4642-AB9B-C1E21F86FE4D}"/>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2DF4EEE0-B915-4CF2-90CC-7F8959208D88}"/>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1"/>
                  <a:stretch>
                    <a:fillRect b="-22951"/>
                  </a:stretch>
                </a:blipFill>
              </p:spPr>
              <p:txBody>
                <a:bodyPr/>
                <a:lstStyle/>
                <a:p>
                  <a:r>
                    <a:rPr lang="zh-CN" altLang="en-US">
                      <a:noFill/>
                    </a:rPr>
                    <a:t> </a:t>
                  </a:r>
                </a:p>
              </p:txBody>
            </p:sp>
          </mc:Fallback>
        </mc:AlternateContent>
      </p:grpSp>
      <p:cxnSp>
        <p:nvCxnSpPr>
          <p:cNvPr id="7" name="直接箭头连接符 6">
            <a:extLst>
              <a:ext uri="{FF2B5EF4-FFF2-40B4-BE49-F238E27FC236}">
                <a16:creationId xmlns="" xmlns:a16="http://schemas.microsoft.com/office/drawing/2014/main" id="{E2B3FA21-91E9-480D-86E5-7FA9F655AD03}"/>
              </a:ext>
            </a:extLst>
          </p:cNvPr>
          <p:cNvCxnSpPr>
            <a:cxnSpLocks/>
            <a:stCxn id="13" idx="3"/>
            <a:endCxn id="16" idx="1"/>
          </p:cNvCxnSpPr>
          <p:nvPr/>
        </p:nvCxnSpPr>
        <p:spPr>
          <a:xfrm>
            <a:off x="3641947" y="4324187"/>
            <a:ext cx="47499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箭头连接符 17">
            <a:extLst>
              <a:ext uri="{FF2B5EF4-FFF2-40B4-BE49-F238E27FC236}">
                <a16:creationId xmlns="" xmlns:a16="http://schemas.microsoft.com/office/drawing/2014/main" id="{60BFC6E5-BA99-49CA-B556-66E7AE4656E6}"/>
              </a:ext>
            </a:extLst>
          </p:cNvPr>
          <p:cNvCxnSpPr>
            <a:cxnSpLocks/>
          </p:cNvCxnSpPr>
          <p:nvPr/>
        </p:nvCxnSpPr>
        <p:spPr>
          <a:xfrm>
            <a:off x="3184747" y="3211264"/>
            <a:ext cx="0" cy="6278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85446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6348CCE8-ED40-41B1-9974-4A39B0EB6775}"/>
              </a:ext>
            </a:extLst>
          </p:cNvPr>
          <p:cNvSpPr>
            <a:spLocks noGrp="1"/>
          </p:cNvSpPr>
          <p:nvPr>
            <p:ph type="title"/>
          </p:nvPr>
        </p:nvSpPr>
        <p:spPr/>
        <p:txBody>
          <a:bodyPr/>
          <a:lstStyle/>
          <a:p>
            <a:r>
              <a:rPr lang="zh-CN" altLang="en-US" dirty="0"/>
              <a:t>银行转账的分布式处理</a:t>
            </a:r>
          </a:p>
        </p:txBody>
      </p:sp>
      <p:sp>
        <p:nvSpPr>
          <p:cNvPr id="4" name="页脚占位符 3">
            <a:extLst>
              <a:ext uri="{FF2B5EF4-FFF2-40B4-BE49-F238E27FC236}">
                <a16:creationId xmlns="" xmlns:a16="http://schemas.microsoft.com/office/drawing/2014/main" id="{E078FB6C-11CB-4B86-811F-C43013727F11}"/>
              </a:ext>
            </a:extLst>
          </p:cNvPr>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a:extLst>
              <a:ext uri="{FF2B5EF4-FFF2-40B4-BE49-F238E27FC236}">
                <a16:creationId xmlns="" xmlns:a16="http://schemas.microsoft.com/office/drawing/2014/main" id="{A714AD9B-C037-40FB-842B-209CF2A4C6B9}"/>
              </a:ext>
            </a:extLst>
          </p:cNvPr>
          <p:cNvSpPr>
            <a:spLocks noGrp="1"/>
          </p:cNvSpPr>
          <p:nvPr>
            <p:ph type="sldNum" sz="quarter" idx="12"/>
          </p:nvPr>
        </p:nvSpPr>
        <p:spPr/>
        <p:txBody>
          <a:bodyPr/>
          <a:lstStyle/>
          <a:p>
            <a:fld id="{6E6E737C-47F5-4A43-B305-1219E760F82E}" type="slidenum">
              <a:rPr lang="zh-CN" altLang="en-US" smtClean="0"/>
              <a:t>25</a:t>
            </a:fld>
            <a:endParaRPr lang="zh-CN" altLang="en-US"/>
          </a:p>
        </p:txBody>
      </p:sp>
      <p:pic>
        <p:nvPicPr>
          <p:cNvPr id="3" name="图形 2" descr="女士">
            <a:extLst>
              <a:ext uri="{FF2B5EF4-FFF2-40B4-BE49-F238E27FC236}">
                <a16:creationId xmlns="" xmlns:a16="http://schemas.microsoft.com/office/drawing/2014/main" id="{7D170DEC-DA85-4125-8491-D43C988E906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91939" y="2296864"/>
            <a:ext cx="914400" cy="914400"/>
          </a:xfrm>
          <a:prstGeom prst="rect">
            <a:avLst/>
          </a:prstGeom>
        </p:spPr>
      </p:pic>
      <p:pic>
        <p:nvPicPr>
          <p:cNvPr id="9" name="图形 8" descr="男士">
            <a:extLst>
              <a:ext uri="{FF2B5EF4-FFF2-40B4-BE49-F238E27FC236}">
                <a16:creationId xmlns="" xmlns:a16="http://schemas.microsoft.com/office/drawing/2014/main" id="{CB91C6B1-D460-499B-8619-B186F6AF82C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27547" y="2296864"/>
            <a:ext cx="914400" cy="914400"/>
          </a:xfrm>
          <a:prstGeom prst="rect">
            <a:avLst/>
          </a:prstGeom>
        </p:spPr>
      </p:pic>
      <p:pic>
        <p:nvPicPr>
          <p:cNvPr id="11" name="图形 10" descr="金钱">
            <a:extLst>
              <a:ext uri="{FF2B5EF4-FFF2-40B4-BE49-F238E27FC236}">
                <a16:creationId xmlns="" xmlns:a16="http://schemas.microsoft.com/office/drawing/2014/main" id="{731F24FD-6F3D-4AC0-8EE3-5B33803310B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51266" y="2642545"/>
            <a:ext cx="914400" cy="914400"/>
          </a:xfrm>
          <a:prstGeom prst="rect">
            <a:avLst/>
          </a:prstGeom>
        </p:spPr>
      </p:pic>
      <p:grpSp>
        <p:nvGrpSpPr>
          <p:cNvPr id="12" name="组合 11">
            <a:extLst>
              <a:ext uri="{FF2B5EF4-FFF2-40B4-BE49-F238E27FC236}">
                <a16:creationId xmlns="" xmlns:a16="http://schemas.microsoft.com/office/drawing/2014/main" id="{36B86F61-7538-4C57-90B8-6290C720459E}"/>
              </a:ext>
            </a:extLst>
          </p:cNvPr>
          <p:cNvGrpSpPr/>
          <p:nvPr/>
        </p:nvGrpSpPr>
        <p:grpSpPr>
          <a:xfrm>
            <a:off x="2727547" y="3866987"/>
            <a:ext cx="914400" cy="1140193"/>
            <a:chOff x="1295401" y="1408814"/>
            <a:chExt cx="914400" cy="1140193"/>
          </a:xfrm>
        </p:grpSpPr>
        <p:pic>
          <p:nvPicPr>
            <p:cNvPr id="13" name="图形 12" descr="计算机">
              <a:extLst>
                <a:ext uri="{FF2B5EF4-FFF2-40B4-BE49-F238E27FC236}">
                  <a16:creationId xmlns="" xmlns:a16="http://schemas.microsoft.com/office/drawing/2014/main" id="{4F764966-3DC8-49BF-B5C3-7576FF7892B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 xmlns:a16="http://schemas.microsoft.com/office/drawing/2014/main" id="{7D203D47-DECD-4880-8DA9-21D016C57585}"/>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51" name="文本框 50">
                  <a:extLst>
                    <a:ext uri="{FF2B5EF4-FFF2-40B4-BE49-F238E27FC236}">
                      <a16:creationId xmlns:a16="http://schemas.microsoft.com/office/drawing/2014/main" id="{3DBCB94E-E69F-4121-9258-064A78A626A7}"/>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0"/>
                  <a:stretch>
                    <a:fillRect b="-25000"/>
                  </a:stretch>
                </a:blipFill>
              </p:spPr>
              <p:txBody>
                <a:bodyPr/>
                <a:lstStyle/>
                <a:p>
                  <a:r>
                    <a:rPr lang="zh-CN" altLang="en-US">
                      <a:noFill/>
                    </a:rPr>
                    <a:t> </a:t>
                  </a:r>
                </a:p>
              </p:txBody>
            </p:sp>
          </mc:Fallback>
        </mc:AlternateContent>
      </p:grpSp>
      <p:grpSp>
        <p:nvGrpSpPr>
          <p:cNvPr id="15" name="组合 14">
            <a:extLst>
              <a:ext uri="{FF2B5EF4-FFF2-40B4-BE49-F238E27FC236}">
                <a16:creationId xmlns="" xmlns:a16="http://schemas.microsoft.com/office/drawing/2014/main" id="{E56B84BB-7ECF-48C2-8E17-38252BF42AA2}"/>
              </a:ext>
            </a:extLst>
          </p:cNvPr>
          <p:cNvGrpSpPr/>
          <p:nvPr/>
        </p:nvGrpSpPr>
        <p:grpSpPr>
          <a:xfrm>
            <a:off x="8391939" y="3866987"/>
            <a:ext cx="914400" cy="1140193"/>
            <a:chOff x="1295401" y="1408814"/>
            <a:chExt cx="914400" cy="1140193"/>
          </a:xfrm>
        </p:grpSpPr>
        <p:pic>
          <p:nvPicPr>
            <p:cNvPr id="16" name="图形 15" descr="计算机">
              <a:extLst>
                <a:ext uri="{FF2B5EF4-FFF2-40B4-BE49-F238E27FC236}">
                  <a16:creationId xmlns="" xmlns:a16="http://schemas.microsoft.com/office/drawing/2014/main" id="{DCBF1040-B54D-4CA4-8B09-321B3058FE6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 xmlns:a16="http://schemas.microsoft.com/office/drawing/2014/main" id="{862E6D91-63A5-4642-AB9B-C1E21F86FE4D}"/>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2DF4EEE0-B915-4CF2-90CC-7F8959208D88}"/>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11"/>
                  <a:stretch>
                    <a:fillRect b="-22951"/>
                  </a:stretch>
                </a:blipFill>
              </p:spPr>
              <p:txBody>
                <a:bodyPr/>
                <a:lstStyle/>
                <a:p>
                  <a:r>
                    <a:rPr lang="zh-CN" altLang="en-US">
                      <a:noFill/>
                    </a:rPr>
                    <a:t> </a:t>
                  </a:r>
                </a:p>
              </p:txBody>
            </p:sp>
          </mc:Fallback>
        </mc:AlternateContent>
      </p:grpSp>
      <p:cxnSp>
        <p:nvCxnSpPr>
          <p:cNvPr id="7" name="直接箭头连接符 6">
            <a:extLst>
              <a:ext uri="{FF2B5EF4-FFF2-40B4-BE49-F238E27FC236}">
                <a16:creationId xmlns="" xmlns:a16="http://schemas.microsoft.com/office/drawing/2014/main" id="{E2B3FA21-91E9-480D-86E5-7FA9F655AD03}"/>
              </a:ext>
            </a:extLst>
          </p:cNvPr>
          <p:cNvCxnSpPr>
            <a:cxnSpLocks/>
            <a:stCxn id="13" idx="3"/>
            <a:endCxn id="16" idx="1"/>
          </p:cNvCxnSpPr>
          <p:nvPr/>
        </p:nvCxnSpPr>
        <p:spPr>
          <a:xfrm>
            <a:off x="3641947" y="4324187"/>
            <a:ext cx="47499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箭头连接符 17">
            <a:extLst>
              <a:ext uri="{FF2B5EF4-FFF2-40B4-BE49-F238E27FC236}">
                <a16:creationId xmlns="" xmlns:a16="http://schemas.microsoft.com/office/drawing/2014/main" id="{60BFC6E5-BA99-49CA-B556-66E7AE4656E6}"/>
              </a:ext>
            </a:extLst>
          </p:cNvPr>
          <p:cNvCxnSpPr>
            <a:cxnSpLocks/>
          </p:cNvCxnSpPr>
          <p:nvPr/>
        </p:nvCxnSpPr>
        <p:spPr>
          <a:xfrm>
            <a:off x="3184747" y="3211264"/>
            <a:ext cx="0" cy="6278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 xmlns:a16="http://schemas.microsoft.com/office/drawing/2014/main" id="{2C2374CA-1FD6-4435-BF69-5A2678A6FB43}"/>
              </a:ext>
            </a:extLst>
          </p:cNvPr>
          <p:cNvCxnSpPr>
            <a:cxnSpLocks/>
            <a:endCxn id="3" idx="2"/>
          </p:cNvCxnSpPr>
          <p:nvPr/>
        </p:nvCxnSpPr>
        <p:spPr>
          <a:xfrm flipV="1">
            <a:off x="8849139" y="3211264"/>
            <a:ext cx="0" cy="7544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15997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6348CCE8-ED40-41B1-9974-4A39B0EB6775}"/>
              </a:ext>
            </a:extLst>
          </p:cNvPr>
          <p:cNvSpPr>
            <a:spLocks noGrp="1"/>
          </p:cNvSpPr>
          <p:nvPr>
            <p:ph type="title"/>
          </p:nvPr>
        </p:nvSpPr>
        <p:spPr/>
        <p:txBody>
          <a:bodyPr/>
          <a:lstStyle/>
          <a:p>
            <a:r>
              <a:rPr lang="zh-CN" altLang="en-US" dirty="0"/>
              <a:t>银行转账的分布式处理</a:t>
            </a:r>
          </a:p>
        </p:txBody>
      </p:sp>
      <p:sp>
        <p:nvSpPr>
          <p:cNvPr id="4" name="页脚占位符 3">
            <a:extLst>
              <a:ext uri="{FF2B5EF4-FFF2-40B4-BE49-F238E27FC236}">
                <a16:creationId xmlns="" xmlns:a16="http://schemas.microsoft.com/office/drawing/2014/main" id="{E078FB6C-11CB-4B86-811F-C43013727F11}"/>
              </a:ext>
            </a:extLst>
          </p:cNvPr>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a:extLst>
              <a:ext uri="{FF2B5EF4-FFF2-40B4-BE49-F238E27FC236}">
                <a16:creationId xmlns="" xmlns:a16="http://schemas.microsoft.com/office/drawing/2014/main" id="{A714AD9B-C037-40FB-842B-209CF2A4C6B9}"/>
              </a:ext>
            </a:extLst>
          </p:cNvPr>
          <p:cNvSpPr>
            <a:spLocks noGrp="1"/>
          </p:cNvSpPr>
          <p:nvPr>
            <p:ph type="sldNum" sz="quarter" idx="12"/>
          </p:nvPr>
        </p:nvSpPr>
        <p:spPr/>
        <p:txBody>
          <a:bodyPr/>
          <a:lstStyle/>
          <a:p>
            <a:fld id="{6E6E737C-47F5-4A43-B305-1219E760F82E}" type="slidenum">
              <a:rPr lang="zh-CN" altLang="en-US" smtClean="0"/>
              <a:t>26</a:t>
            </a:fld>
            <a:endParaRPr lang="zh-CN" altLang="en-US"/>
          </a:p>
        </p:txBody>
      </p:sp>
      <p:pic>
        <p:nvPicPr>
          <p:cNvPr id="3" name="图形 2" descr="女士">
            <a:extLst>
              <a:ext uri="{FF2B5EF4-FFF2-40B4-BE49-F238E27FC236}">
                <a16:creationId xmlns="" xmlns:a16="http://schemas.microsoft.com/office/drawing/2014/main" id="{7D170DEC-DA85-4125-8491-D43C988E906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91939" y="2296864"/>
            <a:ext cx="914400" cy="914400"/>
          </a:xfrm>
          <a:prstGeom prst="rect">
            <a:avLst/>
          </a:prstGeom>
        </p:spPr>
      </p:pic>
      <p:pic>
        <p:nvPicPr>
          <p:cNvPr id="9" name="图形 8" descr="男士">
            <a:extLst>
              <a:ext uri="{FF2B5EF4-FFF2-40B4-BE49-F238E27FC236}">
                <a16:creationId xmlns="" xmlns:a16="http://schemas.microsoft.com/office/drawing/2014/main" id="{CB91C6B1-D460-499B-8619-B186F6AF82C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27547" y="2296864"/>
            <a:ext cx="914400" cy="914400"/>
          </a:xfrm>
          <a:prstGeom prst="rect">
            <a:avLst/>
          </a:prstGeom>
        </p:spPr>
      </p:pic>
      <p:grpSp>
        <p:nvGrpSpPr>
          <p:cNvPr id="12" name="组合 11">
            <a:extLst>
              <a:ext uri="{FF2B5EF4-FFF2-40B4-BE49-F238E27FC236}">
                <a16:creationId xmlns="" xmlns:a16="http://schemas.microsoft.com/office/drawing/2014/main" id="{36B86F61-7538-4C57-90B8-6290C720459E}"/>
              </a:ext>
            </a:extLst>
          </p:cNvPr>
          <p:cNvGrpSpPr/>
          <p:nvPr/>
        </p:nvGrpSpPr>
        <p:grpSpPr>
          <a:xfrm>
            <a:off x="2727547" y="3866987"/>
            <a:ext cx="914400" cy="1140193"/>
            <a:chOff x="1295401" y="1408814"/>
            <a:chExt cx="914400" cy="1140193"/>
          </a:xfrm>
        </p:grpSpPr>
        <p:pic>
          <p:nvPicPr>
            <p:cNvPr id="13" name="图形 12" descr="计算机">
              <a:extLst>
                <a:ext uri="{FF2B5EF4-FFF2-40B4-BE49-F238E27FC236}">
                  <a16:creationId xmlns="" xmlns:a16="http://schemas.microsoft.com/office/drawing/2014/main" id="{4F764966-3DC8-49BF-B5C3-7576FF7892B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 xmlns:a16="http://schemas.microsoft.com/office/drawing/2014/main" id="{7D203D47-DECD-4880-8DA9-21D016C57585}"/>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oMath>
                    </m:oMathPara>
                  </a14:m>
                  <a:endParaRPr lang="zh-CN" altLang="en-US" dirty="0"/>
                </a:p>
              </p:txBody>
            </p:sp>
          </mc:Choice>
          <mc:Fallback xmlns="">
            <p:sp>
              <p:nvSpPr>
                <p:cNvPr id="51" name="文本框 50">
                  <a:extLst>
                    <a:ext uri="{FF2B5EF4-FFF2-40B4-BE49-F238E27FC236}">
                      <a16:creationId xmlns:a16="http://schemas.microsoft.com/office/drawing/2014/main" id="{3DBCB94E-E69F-4121-9258-064A78A626A7}"/>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8"/>
                  <a:stretch>
                    <a:fillRect b="-25000"/>
                  </a:stretch>
                </a:blipFill>
              </p:spPr>
              <p:txBody>
                <a:bodyPr/>
                <a:lstStyle/>
                <a:p>
                  <a:r>
                    <a:rPr lang="zh-CN" altLang="en-US">
                      <a:noFill/>
                    </a:rPr>
                    <a:t> </a:t>
                  </a:r>
                </a:p>
              </p:txBody>
            </p:sp>
          </mc:Fallback>
        </mc:AlternateContent>
      </p:grpSp>
      <p:grpSp>
        <p:nvGrpSpPr>
          <p:cNvPr id="15" name="组合 14">
            <a:extLst>
              <a:ext uri="{FF2B5EF4-FFF2-40B4-BE49-F238E27FC236}">
                <a16:creationId xmlns="" xmlns:a16="http://schemas.microsoft.com/office/drawing/2014/main" id="{E56B84BB-7ECF-48C2-8E17-38252BF42AA2}"/>
              </a:ext>
            </a:extLst>
          </p:cNvPr>
          <p:cNvGrpSpPr/>
          <p:nvPr/>
        </p:nvGrpSpPr>
        <p:grpSpPr>
          <a:xfrm>
            <a:off x="8391939" y="3866987"/>
            <a:ext cx="914400" cy="1140193"/>
            <a:chOff x="1295401" y="1408814"/>
            <a:chExt cx="914400" cy="1140193"/>
          </a:xfrm>
        </p:grpSpPr>
        <p:pic>
          <p:nvPicPr>
            <p:cNvPr id="16" name="图形 15" descr="计算机">
              <a:extLst>
                <a:ext uri="{FF2B5EF4-FFF2-40B4-BE49-F238E27FC236}">
                  <a16:creationId xmlns="" xmlns:a16="http://schemas.microsoft.com/office/drawing/2014/main" id="{DCBF1040-B54D-4CA4-8B09-321B3058FE6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295401" y="1408814"/>
              <a:ext cx="914400" cy="914400"/>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 xmlns:a16="http://schemas.microsoft.com/office/drawing/2014/main" id="{862E6D91-63A5-4642-AB9B-C1E21F86FE4D}"/>
                    </a:ext>
                  </a:extLst>
                </p:cNvPr>
                <p:cNvSpPr txBox="1"/>
                <p:nvPr/>
              </p:nvSpPr>
              <p:spPr>
                <a:xfrm>
                  <a:off x="1370714" y="2179675"/>
                  <a:ext cx="7761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2DF4EEE0-B915-4CF2-90CC-7F8959208D88}"/>
                    </a:ext>
                  </a:extLst>
                </p:cNvPr>
                <p:cNvSpPr txBox="1">
                  <a:spLocks noRot="1" noChangeAspect="1" noMove="1" noResize="1" noEditPoints="1" noAdjustHandles="1" noChangeArrowheads="1" noChangeShapeType="1" noTextEdit="1"/>
                </p:cNvSpPr>
                <p:nvPr/>
              </p:nvSpPr>
              <p:spPr>
                <a:xfrm>
                  <a:off x="1370714" y="2179675"/>
                  <a:ext cx="776177" cy="369332"/>
                </a:xfrm>
                <a:prstGeom prst="rect">
                  <a:avLst/>
                </a:prstGeom>
                <a:blipFill>
                  <a:blip r:embed="rId9"/>
                  <a:stretch>
                    <a:fillRect b="-22951"/>
                  </a:stretch>
                </a:blipFill>
              </p:spPr>
              <p:txBody>
                <a:bodyPr/>
                <a:lstStyle/>
                <a:p>
                  <a:r>
                    <a:rPr lang="zh-CN" altLang="en-US">
                      <a:noFill/>
                    </a:rPr>
                    <a:t> </a:t>
                  </a:r>
                </a:p>
              </p:txBody>
            </p:sp>
          </mc:Fallback>
        </mc:AlternateContent>
      </p:grpSp>
      <p:cxnSp>
        <p:nvCxnSpPr>
          <p:cNvPr id="7" name="直接箭头连接符 6">
            <a:extLst>
              <a:ext uri="{FF2B5EF4-FFF2-40B4-BE49-F238E27FC236}">
                <a16:creationId xmlns="" xmlns:a16="http://schemas.microsoft.com/office/drawing/2014/main" id="{E2B3FA21-91E9-480D-86E5-7FA9F655AD03}"/>
              </a:ext>
            </a:extLst>
          </p:cNvPr>
          <p:cNvCxnSpPr>
            <a:cxnSpLocks/>
            <a:stCxn id="13" idx="3"/>
            <a:endCxn id="16" idx="1"/>
          </p:cNvCxnSpPr>
          <p:nvPr/>
        </p:nvCxnSpPr>
        <p:spPr>
          <a:xfrm>
            <a:off x="3641947" y="4324187"/>
            <a:ext cx="47499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箭头连接符 17">
            <a:extLst>
              <a:ext uri="{FF2B5EF4-FFF2-40B4-BE49-F238E27FC236}">
                <a16:creationId xmlns="" xmlns:a16="http://schemas.microsoft.com/office/drawing/2014/main" id="{60BFC6E5-BA99-49CA-B556-66E7AE4656E6}"/>
              </a:ext>
            </a:extLst>
          </p:cNvPr>
          <p:cNvCxnSpPr>
            <a:cxnSpLocks/>
          </p:cNvCxnSpPr>
          <p:nvPr/>
        </p:nvCxnSpPr>
        <p:spPr>
          <a:xfrm>
            <a:off x="3184747" y="3211264"/>
            <a:ext cx="0" cy="6278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 xmlns:a16="http://schemas.microsoft.com/office/drawing/2014/main" id="{2C2374CA-1FD6-4435-BF69-5A2678A6FB43}"/>
              </a:ext>
            </a:extLst>
          </p:cNvPr>
          <p:cNvCxnSpPr>
            <a:cxnSpLocks/>
            <a:endCxn id="3" idx="2"/>
          </p:cNvCxnSpPr>
          <p:nvPr/>
        </p:nvCxnSpPr>
        <p:spPr>
          <a:xfrm flipV="1">
            <a:off x="8849139" y="3211264"/>
            <a:ext cx="0" cy="7544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闪电形 1">
            <a:extLst>
              <a:ext uri="{FF2B5EF4-FFF2-40B4-BE49-F238E27FC236}">
                <a16:creationId xmlns="" xmlns:a16="http://schemas.microsoft.com/office/drawing/2014/main" id="{FC9AAD40-DBCB-458F-AE40-4C032916D3A3}"/>
              </a:ext>
            </a:extLst>
          </p:cNvPr>
          <p:cNvSpPr/>
          <p:nvPr/>
        </p:nvSpPr>
        <p:spPr>
          <a:xfrm>
            <a:off x="5337313" y="3965713"/>
            <a:ext cx="685800" cy="726960"/>
          </a:xfrm>
          <a:prstGeom prst="lightningBol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0" name="文本框 19">
            <a:extLst>
              <a:ext uri="{FF2B5EF4-FFF2-40B4-BE49-F238E27FC236}">
                <a16:creationId xmlns="" xmlns:a16="http://schemas.microsoft.com/office/drawing/2014/main" id="{2EC46602-FCA4-4D39-83EB-3DAD4657D429}"/>
              </a:ext>
            </a:extLst>
          </p:cNvPr>
          <p:cNvSpPr txBox="1"/>
          <p:nvPr/>
        </p:nvSpPr>
        <p:spPr>
          <a:xfrm>
            <a:off x="1670400" y="5282283"/>
            <a:ext cx="8693085" cy="430887"/>
          </a:xfrm>
          <a:prstGeom prst="rect">
            <a:avLst/>
          </a:prstGeom>
          <a:noFill/>
        </p:spPr>
        <p:txBody>
          <a:bodyPr wrap="none" lIns="0" tIns="0" rIns="0" bIns="0"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不一致：</a:t>
            </a:r>
            <a:r>
              <a:rPr lang="en-US" altLang="zh-CN" sz="2800" dirty="0">
                <a:solidFill>
                  <a:srgbClr val="FF0000"/>
                </a:solidFill>
                <a:latin typeface="微软雅黑" panose="020B0503020204020204" pitchFamily="34" charset="-122"/>
                <a:ea typeface="微软雅黑" panose="020B0503020204020204" pitchFamily="34" charset="-122"/>
              </a:rPr>
              <a:t>Bob</a:t>
            </a:r>
            <a:r>
              <a:rPr lang="zh-CN" altLang="en-US" sz="2800" dirty="0">
                <a:solidFill>
                  <a:srgbClr val="FF0000"/>
                </a:solidFill>
                <a:latin typeface="微软雅黑" panose="020B0503020204020204" pitchFamily="34" charset="-122"/>
                <a:ea typeface="微软雅黑" panose="020B0503020204020204" pitchFamily="34" charset="-122"/>
              </a:rPr>
              <a:t>的账户已经更新，但是</a:t>
            </a:r>
            <a:r>
              <a:rPr lang="en-US" altLang="zh-CN" sz="2800" dirty="0">
                <a:solidFill>
                  <a:srgbClr val="FF0000"/>
                </a:solidFill>
                <a:latin typeface="微软雅黑" panose="020B0503020204020204" pitchFamily="34" charset="-122"/>
                <a:ea typeface="微软雅黑" panose="020B0503020204020204" pitchFamily="34" charset="-122"/>
              </a:rPr>
              <a:t>Alice</a:t>
            </a:r>
            <a:r>
              <a:rPr lang="zh-CN" altLang="en-US" sz="2800" dirty="0">
                <a:solidFill>
                  <a:srgbClr val="FF0000"/>
                </a:solidFill>
                <a:latin typeface="微软雅黑" panose="020B0503020204020204" pitchFamily="34" charset="-122"/>
                <a:ea typeface="微软雅黑" panose="020B0503020204020204" pitchFamily="34" charset="-122"/>
              </a:rPr>
              <a:t>并没有收到钱</a:t>
            </a:r>
          </a:p>
        </p:txBody>
      </p:sp>
    </p:spTree>
    <p:extLst>
      <p:ext uri="{BB962C8B-B14F-4D97-AF65-F5344CB8AC3E}">
        <p14:creationId xmlns:p14="http://schemas.microsoft.com/office/powerpoint/2010/main" val="3033548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ED3DCA5-F8A7-44B6-B296-3D57B5E218D7}"/>
              </a:ext>
            </a:extLst>
          </p:cNvPr>
          <p:cNvSpPr>
            <a:spLocks noGrp="1"/>
          </p:cNvSpPr>
          <p:nvPr>
            <p:ph type="title"/>
          </p:nvPr>
        </p:nvSpPr>
        <p:spPr/>
        <p:txBody>
          <a:bodyPr/>
          <a:lstStyle/>
          <a:p>
            <a:r>
              <a:rPr lang="zh-CN" altLang="en-US" dirty="0"/>
              <a:t>计算的原子性抽象</a:t>
            </a:r>
          </a:p>
        </p:txBody>
      </p:sp>
      <p:sp>
        <p:nvSpPr>
          <p:cNvPr id="7" name="内容占位符 6">
            <a:extLst>
              <a:ext uri="{FF2B5EF4-FFF2-40B4-BE49-F238E27FC236}">
                <a16:creationId xmlns="" xmlns:a16="http://schemas.microsoft.com/office/drawing/2014/main" id="{962E1256-C792-46D8-9A9E-6445D3066CE1}"/>
              </a:ext>
            </a:extLst>
          </p:cNvPr>
          <p:cNvSpPr>
            <a:spLocks noGrp="1"/>
          </p:cNvSpPr>
          <p:nvPr>
            <p:ph idx="1"/>
          </p:nvPr>
        </p:nvSpPr>
        <p:spPr>
          <a:xfrm>
            <a:off x="6062869" y="2189538"/>
            <a:ext cx="5188227" cy="3686330"/>
          </a:xfrm>
        </p:spPr>
        <p:txBody>
          <a:bodyPr>
            <a:normAutofit/>
          </a:bodyPr>
          <a:lstStyle/>
          <a:p>
            <a:r>
              <a:rPr lang="zh-CN" altLang="en-US" dirty="0">
                <a:solidFill>
                  <a:schemeClr val="tx1"/>
                </a:solidFill>
              </a:rPr>
              <a:t>我们希望将一组指令当作一个不可拆分的单元（</a:t>
            </a:r>
            <a:r>
              <a:rPr lang="en-US" altLang="zh-CN" dirty="0">
                <a:solidFill>
                  <a:schemeClr val="tx1"/>
                </a:solidFill>
              </a:rPr>
              <a:t>Transaction</a:t>
            </a:r>
            <a:r>
              <a:rPr lang="zh-CN" altLang="en-US" dirty="0">
                <a:solidFill>
                  <a:schemeClr val="tx1"/>
                </a:solidFill>
              </a:rPr>
              <a:t>）来处理 </a:t>
            </a:r>
            <a:endParaRPr lang="en-US" altLang="zh-CN" dirty="0">
              <a:solidFill>
                <a:schemeClr val="tx1"/>
              </a:solidFill>
            </a:endParaRPr>
          </a:p>
          <a:p>
            <a:r>
              <a:rPr lang="zh-CN" altLang="en-US" b="1" dirty="0">
                <a:solidFill>
                  <a:srgbClr val="FF0000"/>
                </a:solidFill>
              </a:rPr>
              <a:t>原子性</a:t>
            </a:r>
            <a:r>
              <a:rPr lang="en-US" altLang="zh-CN" dirty="0"/>
              <a:t>: Either all changes performed by transaction occur or none occurs</a:t>
            </a:r>
          </a:p>
          <a:p>
            <a:r>
              <a:rPr lang="zh-CN" altLang="en-US" dirty="0"/>
              <a:t>原子性协议 </a:t>
            </a:r>
            <a:r>
              <a:rPr lang="en-US" altLang="zh-CN" dirty="0"/>
              <a:t>(Atomic commit)</a:t>
            </a:r>
          </a:p>
          <a:p>
            <a:pPr lvl="1"/>
            <a:endParaRPr lang="zh-CN" altLang="en-US" dirty="0"/>
          </a:p>
        </p:txBody>
      </p:sp>
      <p:sp>
        <p:nvSpPr>
          <p:cNvPr id="4" name="页脚占位符 3">
            <a:extLst>
              <a:ext uri="{FF2B5EF4-FFF2-40B4-BE49-F238E27FC236}">
                <a16:creationId xmlns="" xmlns:a16="http://schemas.microsoft.com/office/drawing/2014/main" id="{EFB12FDA-91FE-4F3F-B2F0-6A6D3DF172DF}"/>
              </a:ext>
            </a:extLst>
          </p:cNvPr>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a:extLst>
              <a:ext uri="{FF2B5EF4-FFF2-40B4-BE49-F238E27FC236}">
                <a16:creationId xmlns="" xmlns:a16="http://schemas.microsoft.com/office/drawing/2014/main" id="{164CA225-DFC9-4B9D-8F91-38A1ED2443A4}"/>
              </a:ext>
            </a:extLst>
          </p:cNvPr>
          <p:cNvSpPr>
            <a:spLocks noGrp="1"/>
          </p:cNvSpPr>
          <p:nvPr>
            <p:ph type="sldNum" sz="quarter" idx="12"/>
          </p:nvPr>
        </p:nvSpPr>
        <p:spPr/>
        <p:txBody>
          <a:bodyPr/>
          <a:lstStyle/>
          <a:p>
            <a:fld id="{6E6E737C-47F5-4A43-B305-1219E760F82E}" type="slidenum">
              <a:rPr lang="zh-CN" altLang="en-US" smtClean="0"/>
              <a:t>27</a:t>
            </a:fld>
            <a:endParaRPr lang="zh-CN" altLang="en-US" dirty="0"/>
          </a:p>
        </p:txBody>
      </p:sp>
      <p:sp>
        <p:nvSpPr>
          <p:cNvPr id="6" name="文本框 5">
            <a:extLst>
              <a:ext uri="{FF2B5EF4-FFF2-40B4-BE49-F238E27FC236}">
                <a16:creationId xmlns="" xmlns:a16="http://schemas.microsoft.com/office/drawing/2014/main" id="{3A493058-FBD0-47D3-9BE2-CD4241D61BD2}"/>
              </a:ext>
            </a:extLst>
          </p:cNvPr>
          <p:cNvSpPr txBox="1"/>
          <p:nvPr/>
        </p:nvSpPr>
        <p:spPr>
          <a:xfrm>
            <a:off x="1285875" y="2609850"/>
            <a:ext cx="4230342"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00B050"/>
                </a:solidFill>
              </a:rPr>
              <a:t>BEGIN TRANSCATION</a:t>
            </a:r>
          </a:p>
          <a:p>
            <a:r>
              <a:rPr lang="en-US" altLang="zh-CN" dirty="0"/>
              <a:t>UPDATE Budget SET money=money-100</a:t>
            </a:r>
          </a:p>
          <a:p>
            <a:r>
              <a:rPr lang="en-US" altLang="zh-CN" dirty="0"/>
              <a:t>WHERE name= “Alice”</a:t>
            </a:r>
          </a:p>
          <a:p>
            <a:endParaRPr lang="en-US" altLang="zh-CN" dirty="0"/>
          </a:p>
          <a:p>
            <a:r>
              <a:rPr lang="en-US" altLang="zh-CN" dirty="0"/>
              <a:t>UPDATE Budget SET money=money+100</a:t>
            </a:r>
          </a:p>
          <a:p>
            <a:r>
              <a:rPr lang="en-US" altLang="zh-CN" dirty="0"/>
              <a:t>WHERE name=“Bob”</a:t>
            </a:r>
          </a:p>
          <a:p>
            <a:r>
              <a:rPr lang="en-US" altLang="zh-CN" dirty="0">
                <a:solidFill>
                  <a:srgbClr val="00B050"/>
                </a:solidFill>
              </a:rPr>
              <a:t>COMMIT</a:t>
            </a:r>
          </a:p>
        </p:txBody>
      </p:sp>
    </p:spTree>
    <p:extLst>
      <p:ext uri="{BB962C8B-B14F-4D97-AF65-F5344CB8AC3E}">
        <p14:creationId xmlns:p14="http://schemas.microsoft.com/office/powerpoint/2010/main" val="138175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原子性协议</a:t>
            </a:r>
            <a:r>
              <a:rPr lang="en-US" altLang="zh-CN" dirty="0"/>
              <a:t>—</a:t>
            </a:r>
            <a:r>
              <a:rPr lang="zh-CN" altLang="en-US" dirty="0"/>
              <a:t>模型</a:t>
            </a:r>
          </a:p>
        </p:txBody>
      </p:sp>
      <p:sp>
        <p:nvSpPr>
          <p:cNvPr id="3" name="内容占位符 2"/>
          <p:cNvSpPr>
            <a:spLocks noGrp="1"/>
          </p:cNvSpPr>
          <p:nvPr>
            <p:ph idx="1"/>
          </p:nvPr>
        </p:nvSpPr>
        <p:spPr/>
        <p:txBody>
          <a:bodyPr>
            <a:normAutofit/>
          </a:bodyPr>
          <a:lstStyle/>
          <a:p>
            <a:r>
              <a:rPr lang="en-US" altLang="zh-CN" dirty="0"/>
              <a:t>For each distributed transaction T:</a:t>
            </a:r>
          </a:p>
          <a:p>
            <a:pPr lvl="1"/>
            <a:r>
              <a:rPr lang="en-US" altLang="zh-CN" dirty="0"/>
              <a:t>one coordinator</a:t>
            </a:r>
          </a:p>
          <a:p>
            <a:pPr lvl="1"/>
            <a:r>
              <a:rPr lang="en-US" altLang="zh-CN" dirty="0"/>
              <a:t>a set of participants</a:t>
            </a:r>
          </a:p>
          <a:p>
            <a:r>
              <a:rPr lang="en-US" altLang="zh-CN" dirty="0"/>
              <a:t>Coordinator knows participants; participants don’t necessarily know each other</a:t>
            </a:r>
          </a:p>
          <a:p>
            <a:r>
              <a:rPr lang="en-US" altLang="zh-CN" dirty="0"/>
              <a:t>Each process has access to a Distributed Transaction Log (</a:t>
            </a:r>
            <a:r>
              <a:rPr lang="en-US" altLang="zh-CN" b="1" dirty="0">
                <a:solidFill>
                  <a:srgbClr val="00B050"/>
                </a:solidFill>
              </a:rPr>
              <a:t>DT Log</a:t>
            </a:r>
            <a:r>
              <a:rPr lang="en-US" altLang="zh-CN" dirty="0"/>
              <a:t>) on stable storage</a:t>
            </a:r>
            <a:endParaRPr lang="zh-CN" altLang="en-US" dirty="0"/>
          </a:p>
        </p:txBody>
      </p:sp>
      <p:sp>
        <p:nvSpPr>
          <p:cNvPr id="5" name="页脚占位符 4"/>
          <p:cNvSpPr>
            <a:spLocks noGrp="1"/>
          </p:cNvSpPr>
          <p:nvPr>
            <p:ph type="ftr" sz="quarter" idx="11"/>
          </p:nvPr>
        </p:nvSpPr>
        <p:spPr/>
        <p:txBody>
          <a:bodyPr/>
          <a:lstStyle/>
          <a:p>
            <a:r>
              <a:rPr lang="en-US" altLang="zh-CN"/>
              <a:t>Lecture Distributed Computing Intro</a:t>
            </a:r>
            <a:endParaRPr lang="zh-CN" altLang="en-US" dirty="0"/>
          </a:p>
        </p:txBody>
      </p:sp>
      <p:sp>
        <p:nvSpPr>
          <p:cNvPr id="6" name="灯片编号占位符 5"/>
          <p:cNvSpPr>
            <a:spLocks noGrp="1"/>
          </p:cNvSpPr>
          <p:nvPr>
            <p:ph type="sldNum" sz="quarter" idx="12"/>
          </p:nvPr>
        </p:nvSpPr>
        <p:spPr/>
        <p:txBody>
          <a:bodyPr/>
          <a:lstStyle/>
          <a:p>
            <a:fld id="{6E6E737C-47F5-4A43-B305-1219E760F82E}" type="slidenum">
              <a:rPr lang="zh-CN" altLang="en-US" smtClean="0"/>
              <a:t>28</a:t>
            </a:fld>
            <a:endParaRPr lang="zh-CN" altLang="en-US" dirty="0"/>
          </a:p>
        </p:txBody>
      </p:sp>
    </p:spTree>
    <p:extLst>
      <p:ext uri="{BB962C8B-B14F-4D97-AF65-F5344CB8AC3E}">
        <p14:creationId xmlns:p14="http://schemas.microsoft.com/office/powerpoint/2010/main" val="1312163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原子性协议</a:t>
            </a:r>
            <a:r>
              <a:rPr lang="en-US" altLang="zh-CN" dirty="0"/>
              <a:t>— </a:t>
            </a:r>
            <a:r>
              <a:rPr lang="zh-CN" altLang="en-US" dirty="0"/>
              <a:t>初始化</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Each process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en-US" altLang="zh-CN" dirty="0"/>
                  <a:t> has an input value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𝑣𝑜𝑡𝑒</m:t>
                        </m:r>
                      </m:e>
                      <m:sub>
                        <m:r>
                          <a:rPr lang="en-US" altLang="zh-CN" b="0" i="1" smtClean="0">
                            <a:latin typeface="Cambria Math" panose="02040503050406030204" pitchFamily="18" charset="0"/>
                          </a:rPr>
                          <m:t>𝑖</m:t>
                        </m:r>
                      </m:sub>
                    </m:sSub>
                  </m:oMath>
                </a14:m>
                <a:r>
                  <a:rPr lang="en-US" altLang="zh-CN" dirty="0"/>
                  <a:t>:</a:t>
                </a:r>
              </a:p>
              <a:p>
                <a:pPr marL="0" indent="0">
                  <a:buNone/>
                </a:pPr>
                <a:r>
                  <a:rPr lang="en-US" altLang="zh-CN" dirty="0"/>
                  <a:t> </a:t>
                </a:r>
                <a:r>
                  <a:rPr lang="en-US" altLang="zh-CN" i="1" dirty="0">
                    <a:solidFill>
                      <a:prstClr val="black">
                        <a:lumMod val="85000"/>
                        <a:lumOff val="15000"/>
                      </a:prstClr>
                    </a:solidFill>
                  </a:rPr>
                  <a:t>                                    </a:t>
                </a:r>
                <a14:m>
                  <m:oMath xmlns:m="http://schemas.openxmlformats.org/officeDocument/2006/math">
                    <m:sSub>
                      <m:sSubPr>
                        <m:ctrlPr>
                          <a:rPr lang="en-US" altLang="zh-CN" b="0" i="1" smtClean="0">
                            <a:solidFill>
                              <a:prstClr val="black">
                                <a:lumMod val="85000"/>
                                <a:lumOff val="15000"/>
                              </a:prstClr>
                            </a:solidFill>
                            <a:latin typeface="Cambria Math" panose="02040503050406030204" pitchFamily="18" charset="0"/>
                          </a:rPr>
                        </m:ctrlPr>
                      </m:sSubPr>
                      <m:e>
                        <m:r>
                          <a:rPr lang="en-US" altLang="zh-CN" b="0" i="1" smtClean="0">
                            <a:solidFill>
                              <a:prstClr val="black">
                                <a:lumMod val="85000"/>
                                <a:lumOff val="15000"/>
                              </a:prstClr>
                            </a:solidFill>
                            <a:latin typeface="Cambria Math" panose="02040503050406030204" pitchFamily="18" charset="0"/>
                          </a:rPr>
                          <m:t>𝑣𝑜𝑡𝑒</m:t>
                        </m:r>
                      </m:e>
                      <m:sub>
                        <m:r>
                          <a:rPr lang="en-US" altLang="zh-CN" b="0" i="1" smtClean="0">
                            <a:solidFill>
                              <a:prstClr val="black">
                                <a:lumMod val="85000"/>
                                <a:lumOff val="15000"/>
                              </a:prstClr>
                            </a:solidFill>
                            <a:latin typeface="Cambria Math" panose="02040503050406030204" pitchFamily="18" charset="0"/>
                          </a:rPr>
                          <m:t>𝑖</m:t>
                        </m:r>
                      </m:sub>
                    </m:sSub>
                    <m:r>
                      <a:rPr lang="en-US" altLang="zh-CN" i="1">
                        <a:solidFill>
                          <a:prstClr val="black">
                            <a:lumMod val="85000"/>
                            <a:lumOff val="15000"/>
                          </a:prstClr>
                        </a:solidFill>
                        <a:latin typeface="Cambria Math" panose="02040503050406030204" pitchFamily="18" charset="0"/>
                        <a:ea typeface="Cambria Math" panose="02040503050406030204" pitchFamily="18" charset="0"/>
                      </a:rPr>
                      <m:t>∈</m:t>
                    </m:r>
                    <m:r>
                      <a:rPr lang="en-US" altLang="zh-CN" b="0" i="1" smtClean="0">
                        <a:solidFill>
                          <a:prstClr val="black">
                            <a:lumMod val="85000"/>
                            <a:lumOff val="15000"/>
                          </a:prstClr>
                        </a:solidFill>
                        <a:latin typeface="Cambria Math" panose="02040503050406030204" pitchFamily="18" charset="0"/>
                        <a:ea typeface="Cambria Math" panose="02040503050406030204" pitchFamily="18" charset="0"/>
                      </a:rPr>
                      <m:t>{</m:t>
                    </m:r>
                    <m:r>
                      <a:rPr lang="en-US" altLang="zh-CN" b="0" i="1" smtClean="0">
                        <a:solidFill>
                          <a:prstClr val="black">
                            <a:lumMod val="85000"/>
                            <a:lumOff val="15000"/>
                          </a:prstClr>
                        </a:solidFill>
                        <a:latin typeface="Cambria Math" panose="02040503050406030204" pitchFamily="18" charset="0"/>
                        <a:ea typeface="Cambria Math" panose="02040503050406030204" pitchFamily="18" charset="0"/>
                      </a:rPr>
                      <m:t>𝑌𝑒𝑠</m:t>
                    </m:r>
                    <m:r>
                      <a:rPr lang="en-US" altLang="zh-CN" b="0" i="1" smtClean="0">
                        <a:solidFill>
                          <a:prstClr val="black">
                            <a:lumMod val="85000"/>
                            <a:lumOff val="15000"/>
                          </a:prstClr>
                        </a:solidFill>
                        <a:latin typeface="Cambria Math" panose="02040503050406030204" pitchFamily="18" charset="0"/>
                        <a:ea typeface="Cambria Math" panose="02040503050406030204" pitchFamily="18" charset="0"/>
                      </a:rPr>
                      <m:t>, </m:t>
                    </m:r>
                    <m:r>
                      <a:rPr lang="en-US" altLang="zh-CN" b="0" i="1" smtClean="0">
                        <a:solidFill>
                          <a:prstClr val="black">
                            <a:lumMod val="85000"/>
                            <a:lumOff val="15000"/>
                          </a:prstClr>
                        </a:solidFill>
                        <a:latin typeface="Cambria Math" panose="02040503050406030204" pitchFamily="18" charset="0"/>
                        <a:ea typeface="Cambria Math" panose="02040503050406030204" pitchFamily="18" charset="0"/>
                      </a:rPr>
                      <m:t>𝑁𝑜</m:t>
                    </m:r>
                    <m:r>
                      <a:rPr lang="en-US" altLang="zh-CN" b="0" i="1" smtClean="0">
                        <a:solidFill>
                          <a:prstClr val="black">
                            <a:lumMod val="85000"/>
                            <a:lumOff val="15000"/>
                          </a:prstClr>
                        </a:solidFill>
                        <a:latin typeface="Cambria Math" panose="02040503050406030204" pitchFamily="18" charset="0"/>
                        <a:ea typeface="Cambria Math" panose="02040503050406030204" pitchFamily="18" charset="0"/>
                      </a:rPr>
                      <m:t>}</m:t>
                    </m:r>
                  </m:oMath>
                </a14:m>
                <a:endParaRPr lang="en-US" altLang="zh-CN" dirty="0"/>
              </a:p>
              <a:p>
                <a:r>
                  <a:rPr lang="en-US" altLang="zh-CN" dirty="0"/>
                  <a:t>Each process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en-US" altLang="zh-CN" dirty="0"/>
                  <a:t> has an output value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𝑑𝑒𝑐𝑖𝑠𝑖𝑜𝑛</m:t>
                        </m:r>
                      </m:e>
                      <m:sub>
                        <m:r>
                          <a:rPr lang="en-US" altLang="zh-CN" i="1">
                            <a:latin typeface="Cambria Math" panose="02040503050406030204" pitchFamily="18" charset="0"/>
                          </a:rPr>
                          <m:t>𝑖</m:t>
                        </m:r>
                      </m:sub>
                    </m:sSub>
                  </m:oMath>
                </a14:m>
                <a:r>
                  <a:rPr lang="en-US" altLang="zh-CN" dirty="0"/>
                  <a:t>:</a:t>
                </a:r>
              </a:p>
              <a:p>
                <a:pPr marL="0" indent="0">
                  <a:buNone/>
                </a:pPr>
                <a:r>
                  <a:rPr lang="en-US" altLang="zh-CN" dirty="0"/>
                  <a:t>                                     </a:t>
                </a:r>
                <a14:m>
                  <m:oMath xmlns:m="http://schemas.openxmlformats.org/officeDocument/2006/math">
                    <m:sSub>
                      <m:sSubPr>
                        <m:ctrlPr>
                          <a:rPr lang="en-US" altLang="zh-CN" i="1">
                            <a:solidFill>
                              <a:prstClr val="black">
                                <a:lumMod val="85000"/>
                                <a:lumOff val="15000"/>
                              </a:prstClr>
                            </a:solidFill>
                            <a:latin typeface="Cambria Math" panose="02040503050406030204" pitchFamily="18" charset="0"/>
                          </a:rPr>
                        </m:ctrlPr>
                      </m:sSubPr>
                      <m:e>
                        <m:r>
                          <a:rPr lang="en-US" altLang="zh-CN" i="1">
                            <a:latin typeface="Cambria Math" panose="02040503050406030204" pitchFamily="18" charset="0"/>
                          </a:rPr>
                          <m:t>𝑑𝑒𝑐𝑖𝑠𝑖𝑜𝑛</m:t>
                        </m:r>
                      </m:e>
                      <m:sub>
                        <m:r>
                          <a:rPr lang="en-US" altLang="zh-CN" i="1">
                            <a:solidFill>
                              <a:prstClr val="black">
                                <a:lumMod val="85000"/>
                                <a:lumOff val="15000"/>
                              </a:prstClr>
                            </a:solidFill>
                            <a:latin typeface="Cambria Math" panose="02040503050406030204" pitchFamily="18" charset="0"/>
                          </a:rPr>
                          <m:t>𝑖</m:t>
                        </m:r>
                      </m:sub>
                    </m:sSub>
                    <m:r>
                      <a:rPr lang="en-US" altLang="zh-CN" i="1">
                        <a:solidFill>
                          <a:prstClr val="black">
                            <a:lumMod val="85000"/>
                            <a:lumOff val="15000"/>
                          </a:prstClr>
                        </a:solidFill>
                        <a:latin typeface="Cambria Math" panose="02040503050406030204" pitchFamily="18" charset="0"/>
                        <a:ea typeface="Cambria Math" panose="02040503050406030204" pitchFamily="18" charset="0"/>
                      </a:rPr>
                      <m:t>∈{</m:t>
                    </m:r>
                    <m:r>
                      <a:rPr lang="en-US" altLang="zh-CN" b="0" i="1" smtClean="0">
                        <a:solidFill>
                          <a:prstClr val="black">
                            <a:lumMod val="85000"/>
                            <a:lumOff val="15000"/>
                          </a:prstClr>
                        </a:solidFill>
                        <a:latin typeface="Cambria Math" panose="02040503050406030204" pitchFamily="18" charset="0"/>
                        <a:ea typeface="Cambria Math" panose="02040503050406030204" pitchFamily="18" charset="0"/>
                      </a:rPr>
                      <m:t>𝑐𝑜𝑚𝑚𝑖𝑡</m:t>
                    </m:r>
                    <m:r>
                      <a:rPr lang="en-US" altLang="zh-CN" i="1">
                        <a:solidFill>
                          <a:prstClr val="black">
                            <a:lumMod val="85000"/>
                            <a:lumOff val="15000"/>
                          </a:prstClr>
                        </a:solidFill>
                        <a:latin typeface="Cambria Math" panose="02040503050406030204" pitchFamily="18" charset="0"/>
                        <a:ea typeface="Cambria Math" panose="02040503050406030204" pitchFamily="18" charset="0"/>
                      </a:rPr>
                      <m:t>, </m:t>
                    </m:r>
                    <m:r>
                      <a:rPr lang="en-US" altLang="zh-CN" b="0" i="1" smtClean="0">
                        <a:solidFill>
                          <a:prstClr val="black">
                            <a:lumMod val="85000"/>
                            <a:lumOff val="15000"/>
                          </a:prstClr>
                        </a:solidFill>
                        <a:latin typeface="Cambria Math" panose="02040503050406030204" pitchFamily="18" charset="0"/>
                        <a:ea typeface="Cambria Math" panose="02040503050406030204" pitchFamily="18" charset="0"/>
                      </a:rPr>
                      <m:t>𝑎𝑏𝑜𝑟𝑡</m:t>
                    </m:r>
                    <m:r>
                      <a:rPr lang="en-US" altLang="zh-CN" i="1">
                        <a:solidFill>
                          <a:prstClr val="black">
                            <a:lumMod val="85000"/>
                            <a:lumOff val="15000"/>
                          </a:prstClr>
                        </a:solidFill>
                        <a:latin typeface="Cambria Math" panose="02040503050406030204" pitchFamily="18" charset="0"/>
                        <a:ea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44" t="-2645"/>
                </a:stretch>
              </a:blipFill>
            </p:spPr>
            <p:txBody>
              <a:bodyPr/>
              <a:lstStyle/>
              <a:p>
                <a:r>
                  <a:rPr lang="zh-CN" altLang="en-US">
                    <a:noFill/>
                  </a:rPr>
                  <a:t> </a:t>
                </a:r>
              </a:p>
            </p:txBody>
          </p:sp>
        </mc:Fallback>
      </mc:AlternateContent>
      <p:sp>
        <p:nvSpPr>
          <p:cNvPr id="5" name="页脚占位符 4"/>
          <p:cNvSpPr>
            <a:spLocks noGrp="1"/>
          </p:cNvSpPr>
          <p:nvPr>
            <p:ph type="ftr" sz="quarter" idx="11"/>
          </p:nvPr>
        </p:nvSpPr>
        <p:spPr/>
        <p:txBody>
          <a:bodyPr/>
          <a:lstStyle/>
          <a:p>
            <a:r>
              <a:rPr lang="en-US" altLang="zh-CN"/>
              <a:t>Lecture Distributed Computing Intro</a:t>
            </a:r>
            <a:endParaRPr lang="zh-CN" altLang="en-US" dirty="0"/>
          </a:p>
        </p:txBody>
      </p:sp>
      <p:sp>
        <p:nvSpPr>
          <p:cNvPr id="6" name="灯片编号占位符 5"/>
          <p:cNvSpPr>
            <a:spLocks noGrp="1"/>
          </p:cNvSpPr>
          <p:nvPr>
            <p:ph type="sldNum" sz="quarter" idx="12"/>
          </p:nvPr>
        </p:nvSpPr>
        <p:spPr/>
        <p:txBody>
          <a:bodyPr/>
          <a:lstStyle/>
          <a:p>
            <a:fld id="{6E6E737C-47F5-4A43-B305-1219E760F82E}" type="slidenum">
              <a:rPr lang="zh-CN" altLang="en-US" smtClean="0"/>
              <a:t>29</a:t>
            </a:fld>
            <a:endParaRPr lang="zh-CN" altLang="en-US" dirty="0"/>
          </a:p>
        </p:txBody>
      </p:sp>
    </p:spTree>
    <p:extLst>
      <p:ext uri="{BB962C8B-B14F-4D97-AF65-F5344CB8AC3E}">
        <p14:creationId xmlns:p14="http://schemas.microsoft.com/office/powerpoint/2010/main" val="971923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a:t>
            </a:r>
            <a:endParaRPr lang="en-US" dirty="0"/>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分布式系统</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软件组件运行在一组通过</a:t>
            </a:r>
            <a:r>
              <a:rPr lang="zh-CN" altLang="en-US" dirty="0">
                <a:solidFill>
                  <a:srgbClr val="FF0000"/>
                </a:solidFill>
                <a:latin typeface="微软雅黑" panose="020B0503020204020204" pitchFamily="34" charset="-122"/>
                <a:ea typeface="微软雅黑" panose="020B0503020204020204" pitchFamily="34" charset="-122"/>
              </a:rPr>
              <a:t>网络连接</a:t>
            </a:r>
            <a:r>
              <a:rPr lang="zh-CN" altLang="en-US" dirty="0">
                <a:latin typeface="微软雅黑" panose="020B0503020204020204" pitchFamily="34" charset="-122"/>
                <a:ea typeface="微软雅黑" panose="020B0503020204020204" pitchFamily="34" charset="-122"/>
              </a:rPr>
              <a:t>起来的计算机上</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软件组件之间通过</a:t>
            </a:r>
            <a:r>
              <a:rPr lang="zh-CN" altLang="en-US" dirty="0">
                <a:solidFill>
                  <a:srgbClr val="FF0000"/>
                </a:solidFill>
                <a:latin typeface="微软雅黑" panose="020B0503020204020204" pitchFamily="34" charset="-122"/>
                <a:ea typeface="微软雅黑" panose="020B0503020204020204" pitchFamily="34" charset="-122"/>
              </a:rPr>
              <a:t>信息传递</a:t>
            </a:r>
            <a:r>
              <a:rPr lang="zh-CN" altLang="en-US" dirty="0">
                <a:latin typeface="微软雅黑" panose="020B0503020204020204" pitchFamily="34" charset="-122"/>
                <a:ea typeface="微软雅黑" panose="020B0503020204020204" pitchFamily="34" charset="-122"/>
              </a:rPr>
              <a:t>来</a:t>
            </a:r>
            <a:r>
              <a:rPr lang="zh-CN" altLang="en-US" dirty="0">
                <a:solidFill>
                  <a:srgbClr val="FF0000"/>
                </a:solidFill>
                <a:latin typeface="微软雅黑" panose="020B0503020204020204" pitchFamily="34" charset="-122"/>
                <a:ea typeface="微软雅黑" panose="020B0503020204020204" pitchFamily="34" charset="-122"/>
              </a:rPr>
              <a:t>协同</a:t>
            </a:r>
            <a:r>
              <a:rPr lang="zh-CN" altLang="en-US" dirty="0">
                <a:latin typeface="微软雅黑" panose="020B0503020204020204" pitchFamily="34" charset="-122"/>
                <a:ea typeface="微软雅黑" panose="020B0503020204020204" pitchFamily="34" charset="-122"/>
              </a:rPr>
              <a:t>工作</a:t>
            </a:r>
            <a:endParaRPr lang="en-US" altLang="zh-CN" dirty="0">
              <a:latin typeface="微软雅黑" panose="020B0503020204020204" pitchFamily="34" charset="-122"/>
              <a:ea typeface="微软雅黑" panose="020B0503020204020204" pitchFamily="34" charset="-122"/>
            </a:endParaRPr>
          </a:p>
          <a:p>
            <a:pPr lvl="1"/>
            <a:endParaRPr 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分布式计算</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通过分布式系统完成的计算</a:t>
            </a:r>
            <a:endParaRPr lang="en-US" altLang="zh-CN" dirty="0">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r>
              <a:rPr lang="en-US" altLang="zh-CN"/>
              <a:t>Lecture Distributed Computing Intro</a:t>
            </a:r>
            <a:endParaRPr lang="zh-CN" altLang="en-US" dirty="0"/>
          </a:p>
        </p:txBody>
      </p:sp>
      <p:sp>
        <p:nvSpPr>
          <p:cNvPr id="6" name="灯片编号占位符 5"/>
          <p:cNvSpPr>
            <a:spLocks noGrp="1"/>
          </p:cNvSpPr>
          <p:nvPr>
            <p:ph type="sldNum" sz="quarter" idx="12"/>
          </p:nvPr>
        </p:nvSpPr>
        <p:spPr/>
        <p:txBody>
          <a:bodyPr/>
          <a:lstStyle/>
          <a:p>
            <a:fld id="{6E6E737C-47F5-4A43-B305-1219E760F82E}" type="slidenum">
              <a:rPr lang="zh-CN" altLang="en-US" smtClean="0"/>
              <a:t>3</a:t>
            </a:fld>
            <a:endParaRPr lang="zh-CN" altLang="en-US" dirty="0"/>
          </a:p>
        </p:txBody>
      </p:sp>
    </p:spTree>
    <p:extLst>
      <p:ext uri="{BB962C8B-B14F-4D97-AF65-F5344CB8AC3E}">
        <p14:creationId xmlns:p14="http://schemas.microsoft.com/office/powerpoint/2010/main" val="3376993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原子性协议</a:t>
            </a:r>
            <a:r>
              <a:rPr lang="en-US" altLang="zh-CN" dirty="0"/>
              <a:t>— 2-Phase Commit</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1968137" y="2194556"/>
                <a:ext cx="2220686"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Coordinator </a:t>
                </a:r>
                <a14:m>
                  <m:oMath xmlns:m="http://schemas.openxmlformats.org/officeDocument/2006/math">
                    <m:r>
                      <a:rPr lang="en-US" altLang="zh-CN" b="0" i="1" smtClean="0">
                        <a:latin typeface="Cambria Math" panose="02040503050406030204" pitchFamily="18" charset="0"/>
                      </a:rPr>
                      <m:t>𝑐</m:t>
                    </m:r>
                  </m:oMath>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968137" y="2194556"/>
                <a:ext cx="2220686" cy="483325"/>
              </a:xfrm>
              <a:prstGeom prst="rect">
                <a:avLst/>
              </a:prstGeom>
              <a:blipFill rotWithShape="0">
                <a:blip r:embed="rId2"/>
                <a:stretch>
                  <a:fillRect b="-73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667897" y="2194556"/>
                <a:ext cx="2220686"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Participant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7667897" y="2194556"/>
                <a:ext cx="2220686" cy="483325"/>
              </a:xfrm>
              <a:prstGeom prst="rect">
                <a:avLst/>
              </a:prstGeom>
              <a:blipFill rotWithShape="0">
                <a:blip r:embed="rId3"/>
                <a:stretch>
                  <a:fillRect b="-7317"/>
                </a:stretch>
              </a:blipFill>
            </p:spPr>
            <p:txBody>
              <a:bodyPr/>
              <a:lstStyle/>
              <a:p>
                <a:r>
                  <a:rPr lang="zh-CN" altLang="en-US">
                    <a:noFill/>
                  </a:rPr>
                  <a:t> </a:t>
                </a:r>
              </a:p>
            </p:txBody>
          </p:sp>
        </mc:Fallback>
      </mc:AlternateContent>
      <p:sp>
        <p:nvSpPr>
          <p:cNvPr id="6" name="文本框 5"/>
          <p:cNvSpPr txBox="1"/>
          <p:nvPr/>
        </p:nvSpPr>
        <p:spPr>
          <a:xfrm>
            <a:off x="1428205" y="2821572"/>
            <a:ext cx="3732560" cy="369332"/>
          </a:xfrm>
          <a:prstGeom prst="rect">
            <a:avLst/>
          </a:prstGeom>
          <a:noFill/>
        </p:spPr>
        <p:txBody>
          <a:bodyPr wrap="none" rtlCol="0">
            <a:spAutoFit/>
          </a:bodyPr>
          <a:lstStyle/>
          <a:p>
            <a:r>
              <a:rPr lang="en-US" altLang="zh-CN" dirty="0"/>
              <a:t>I. Sends VOTE-REQ to all participants</a:t>
            </a:r>
            <a:endParaRPr lang="zh-CN" altLang="en-US" dirty="0"/>
          </a:p>
        </p:txBody>
      </p:sp>
      <p:sp>
        <p:nvSpPr>
          <p:cNvPr id="7" name="页脚占位符 6"/>
          <p:cNvSpPr>
            <a:spLocks noGrp="1"/>
          </p:cNvSpPr>
          <p:nvPr>
            <p:ph type="ftr" sz="quarter" idx="11"/>
          </p:nvPr>
        </p:nvSpPr>
        <p:spPr/>
        <p:txBody>
          <a:bodyPr/>
          <a:lstStyle/>
          <a:p>
            <a:r>
              <a:rPr lang="en-US" altLang="zh-CN"/>
              <a:t>Lecture Distributed Computing Intro</a:t>
            </a:r>
            <a:endParaRPr lang="zh-CN" altLang="en-US" dirty="0"/>
          </a:p>
        </p:txBody>
      </p:sp>
      <p:sp>
        <p:nvSpPr>
          <p:cNvPr id="8" name="灯片编号占位符 7"/>
          <p:cNvSpPr>
            <a:spLocks noGrp="1"/>
          </p:cNvSpPr>
          <p:nvPr>
            <p:ph type="sldNum" sz="quarter" idx="12"/>
          </p:nvPr>
        </p:nvSpPr>
        <p:spPr/>
        <p:txBody>
          <a:bodyPr/>
          <a:lstStyle/>
          <a:p>
            <a:fld id="{6E6E737C-47F5-4A43-B305-1219E760F82E}" type="slidenum">
              <a:rPr lang="zh-CN" altLang="en-US" smtClean="0"/>
              <a:t>30</a:t>
            </a:fld>
            <a:endParaRPr lang="zh-CN" altLang="en-US" dirty="0"/>
          </a:p>
        </p:txBody>
      </p:sp>
    </p:spTree>
    <p:extLst>
      <p:ext uri="{BB962C8B-B14F-4D97-AF65-F5344CB8AC3E}">
        <p14:creationId xmlns:p14="http://schemas.microsoft.com/office/powerpoint/2010/main" val="2860608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原子性协议</a:t>
            </a:r>
            <a:r>
              <a:rPr lang="en-US" altLang="zh-CN" dirty="0"/>
              <a:t>— 2-Phase Commit</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1968137" y="2194556"/>
                <a:ext cx="2220686"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Coordinator </a:t>
                </a:r>
                <a14:m>
                  <m:oMath xmlns:m="http://schemas.openxmlformats.org/officeDocument/2006/math">
                    <m:r>
                      <a:rPr lang="en-US" altLang="zh-CN" b="0" i="1" smtClean="0">
                        <a:latin typeface="Cambria Math" panose="02040503050406030204" pitchFamily="18" charset="0"/>
                      </a:rPr>
                      <m:t>𝑐</m:t>
                    </m:r>
                  </m:oMath>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968137" y="2194556"/>
                <a:ext cx="2220686" cy="483325"/>
              </a:xfrm>
              <a:prstGeom prst="rect">
                <a:avLst/>
              </a:prstGeom>
              <a:blipFill rotWithShape="0">
                <a:blip r:embed="rId2"/>
                <a:stretch>
                  <a:fillRect b="-73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667897" y="2194556"/>
                <a:ext cx="2220686"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Participant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7667897" y="2194556"/>
                <a:ext cx="2220686" cy="483325"/>
              </a:xfrm>
              <a:prstGeom prst="rect">
                <a:avLst/>
              </a:prstGeom>
              <a:blipFill rotWithShape="0">
                <a:blip r:embed="rId3"/>
                <a:stretch>
                  <a:fillRect b="-7317"/>
                </a:stretch>
              </a:blipFill>
            </p:spPr>
            <p:txBody>
              <a:bodyPr/>
              <a:lstStyle/>
              <a:p>
                <a:r>
                  <a:rPr lang="zh-CN" altLang="en-US">
                    <a:noFill/>
                  </a:rPr>
                  <a:t> </a:t>
                </a:r>
              </a:p>
            </p:txBody>
          </p:sp>
        </mc:Fallback>
      </mc:AlternateContent>
      <p:sp>
        <p:nvSpPr>
          <p:cNvPr id="6" name="文本框 5"/>
          <p:cNvSpPr txBox="1"/>
          <p:nvPr/>
        </p:nvSpPr>
        <p:spPr>
          <a:xfrm>
            <a:off x="1428205" y="2821572"/>
            <a:ext cx="3732560" cy="369332"/>
          </a:xfrm>
          <a:prstGeom prst="rect">
            <a:avLst/>
          </a:prstGeom>
          <a:noFill/>
        </p:spPr>
        <p:txBody>
          <a:bodyPr wrap="none" rtlCol="0">
            <a:spAutoFit/>
          </a:bodyPr>
          <a:lstStyle/>
          <a:p>
            <a:r>
              <a:rPr lang="en-US" altLang="zh-CN" dirty="0"/>
              <a:t>I. Sends VOTE-REQ to all participants</a:t>
            </a:r>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7164038" y="3190904"/>
                <a:ext cx="3016147" cy="1200329"/>
              </a:xfrm>
              <a:prstGeom prst="rect">
                <a:avLst/>
              </a:prstGeom>
              <a:noFill/>
            </p:spPr>
            <p:txBody>
              <a:bodyPr wrap="none" rtlCol="0">
                <a:spAutoFit/>
              </a:bodyPr>
              <a:lstStyle/>
              <a:p>
                <a:r>
                  <a:rPr lang="en-US" altLang="zh-CN" dirty="0"/>
                  <a:t>II. Sends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𝑣𝑜𝑡𝑒</m:t>
                        </m:r>
                      </m:e>
                      <m:sub>
                        <m:r>
                          <a:rPr lang="en-US" altLang="zh-CN" b="0" i="1" smtClean="0">
                            <a:latin typeface="Cambria Math" panose="02040503050406030204" pitchFamily="18" charset="0"/>
                          </a:rPr>
                          <m:t>𝑖</m:t>
                        </m:r>
                      </m:sub>
                    </m:sSub>
                  </m:oMath>
                </a14:m>
                <a:r>
                  <a:rPr lang="en-US" altLang="zh-CN" dirty="0"/>
                  <a:t> to Coordinator </a:t>
                </a:r>
              </a:p>
              <a:p>
                <a:r>
                  <a:rPr lang="en-US" altLang="zh-CN" dirty="0"/>
                  <a:t>     </a:t>
                </a:r>
                <a:r>
                  <a:rPr lang="en-US" altLang="zh-CN" dirty="0">
                    <a:solidFill>
                      <a:srgbClr val="00B050"/>
                    </a:solidFill>
                  </a:rPr>
                  <a:t>if</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𝑣𝑜𝑡𝑒</m:t>
                        </m:r>
                      </m:e>
                      <m:sub>
                        <m:r>
                          <a:rPr lang="en-US" altLang="zh-CN" b="0" i="1" smtClean="0">
                            <a:latin typeface="Cambria Math" panose="02040503050406030204" pitchFamily="18" charset="0"/>
                          </a:rPr>
                          <m:t>𝑖</m:t>
                        </m:r>
                      </m:sub>
                    </m:sSub>
                  </m:oMath>
                </a14:m>
                <a:r>
                  <a:rPr lang="en-US" altLang="zh-CN" dirty="0"/>
                  <a:t> = NO </a:t>
                </a:r>
                <a:r>
                  <a:rPr lang="en-US" altLang="zh-CN" dirty="0">
                    <a:solidFill>
                      <a:srgbClr val="00B050"/>
                    </a:solidFill>
                  </a:rPr>
                  <a:t>then</a:t>
                </a:r>
              </a:p>
              <a:p>
                <a:r>
                  <a:rPr lang="en-US" altLang="zh-CN" dirty="0"/>
                  <a:t>          </a:t>
                </a:r>
                <a14:m>
                  <m:oMath xmlns:m="http://schemas.openxmlformats.org/officeDocument/2006/math">
                    <m:sSub>
                      <m:sSubPr>
                        <m:ctrlPr>
                          <a:rPr lang="en-US" altLang="zh-CN" i="1" smtClean="0">
                            <a:solidFill>
                              <a:prstClr val="black">
                                <a:lumMod val="85000"/>
                                <a:lumOff val="15000"/>
                              </a:prstClr>
                            </a:solidFill>
                            <a:latin typeface="Cambria Math" panose="02040503050406030204" pitchFamily="18" charset="0"/>
                          </a:rPr>
                        </m:ctrlPr>
                      </m:sSubPr>
                      <m:e>
                        <m:r>
                          <a:rPr lang="en-US" altLang="zh-CN" i="1">
                            <a:latin typeface="Cambria Math" panose="02040503050406030204" pitchFamily="18" charset="0"/>
                          </a:rPr>
                          <m:t>𝑑𝑒𝑐𝑖𝑠𝑖𝑜𝑛</m:t>
                        </m:r>
                      </m:e>
                      <m:sub>
                        <m:r>
                          <a:rPr lang="en-US" altLang="zh-CN" i="1">
                            <a:solidFill>
                              <a:prstClr val="black">
                                <a:lumMod val="85000"/>
                                <a:lumOff val="15000"/>
                              </a:prstClr>
                            </a:solidFill>
                            <a:latin typeface="Cambria Math" panose="02040503050406030204" pitchFamily="18" charset="0"/>
                          </a:rPr>
                          <m:t>𝑖</m:t>
                        </m:r>
                      </m:sub>
                    </m:sSub>
                  </m:oMath>
                </a14:m>
                <a:r>
                  <a:rPr lang="zh-CN" altLang="en-US" dirty="0"/>
                  <a:t> </a:t>
                </a:r>
                <a:r>
                  <a:rPr lang="en-US" altLang="zh-CN" dirty="0"/>
                  <a:t>:= ABORT</a:t>
                </a:r>
              </a:p>
              <a:p>
                <a:r>
                  <a:rPr lang="en-US" altLang="zh-CN" dirty="0"/>
                  <a:t>          halt</a:t>
                </a:r>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164038" y="3190904"/>
                <a:ext cx="3016147" cy="1200329"/>
              </a:xfrm>
              <a:prstGeom prst="rect">
                <a:avLst/>
              </a:prstGeom>
              <a:blipFill rotWithShape="0">
                <a:blip r:embed="rId4"/>
                <a:stretch>
                  <a:fillRect l="-1616" t="-2030" r="-808" b="-7107"/>
                </a:stretch>
              </a:blipFill>
            </p:spPr>
            <p:txBody>
              <a:bodyPr/>
              <a:lstStyle/>
              <a:p>
                <a:r>
                  <a:rPr lang="zh-CN" altLang="en-US">
                    <a:noFill/>
                  </a:rPr>
                  <a:t> </a:t>
                </a:r>
              </a:p>
            </p:txBody>
          </p:sp>
        </mc:Fallback>
      </mc:AlternateContent>
      <p:cxnSp>
        <p:nvCxnSpPr>
          <p:cNvPr id="8" name="直接箭头连接符 7"/>
          <p:cNvCxnSpPr>
            <a:stCxn id="6" idx="3"/>
          </p:cNvCxnSpPr>
          <p:nvPr/>
        </p:nvCxnSpPr>
        <p:spPr>
          <a:xfrm>
            <a:off x="5160765" y="3006238"/>
            <a:ext cx="2003273" cy="369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页脚占位符 8"/>
          <p:cNvSpPr>
            <a:spLocks noGrp="1"/>
          </p:cNvSpPr>
          <p:nvPr>
            <p:ph type="ftr" sz="quarter" idx="11"/>
          </p:nvPr>
        </p:nvSpPr>
        <p:spPr/>
        <p:txBody>
          <a:bodyPr/>
          <a:lstStyle/>
          <a:p>
            <a:r>
              <a:rPr lang="en-US" altLang="zh-CN"/>
              <a:t>Lecture Distributed Computing Intro</a:t>
            </a:r>
            <a:endParaRPr lang="zh-CN" altLang="en-US" dirty="0"/>
          </a:p>
        </p:txBody>
      </p:sp>
      <p:sp>
        <p:nvSpPr>
          <p:cNvPr id="10" name="灯片编号占位符 9"/>
          <p:cNvSpPr>
            <a:spLocks noGrp="1"/>
          </p:cNvSpPr>
          <p:nvPr>
            <p:ph type="sldNum" sz="quarter" idx="12"/>
          </p:nvPr>
        </p:nvSpPr>
        <p:spPr/>
        <p:txBody>
          <a:bodyPr/>
          <a:lstStyle/>
          <a:p>
            <a:fld id="{6E6E737C-47F5-4A43-B305-1219E760F82E}" type="slidenum">
              <a:rPr lang="zh-CN" altLang="en-US" smtClean="0"/>
              <a:t>31</a:t>
            </a:fld>
            <a:endParaRPr lang="zh-CN" altLang="en-US" dirty="0"/>
          </a:p>
        </p:txBody>
      </p:sp>
    </p:spTree>
    <p:extLst>
      <p:ext uri="{BB962C8B-B14F-4D97-AF65-F5344CB8AC3E}">
        <p14:creationId xmlns:p14="http://schemas.microsoft.com/office/powerpoint/2010/main" val="716871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原子性协议</a:t>
            </a:r>
            <a:r>
              <a:rPr lang="en-US" altLang="zh-CN" dirty="0"/>
              <a:t>— 2-Phase Commit</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1968137" y="2194556"/>
                <a:ext cx="2220686"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Coordinator </a:t>
                </a:r>
                <a14:m>
                  <m:oMath xmlns:m="http://schemas.openxmlformats.org/officeDocument/2006/math">
                    <m:r>
                      <a:rPr lang="en-US" altLang="zh-CN" b="0" i="1" smtClean="0">
                        <a:latin typeface="Cambria Math" panose="02040503050406030204" pitchFamily="18" charset="0"/>
                      </a:rPr>
                      <m:t>𝑐</m:t>
                    </m:r>
                  </m:oMath>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968137" y="2194556"/>
                <a:ext cx="2220686" cy="483325"/>
              </a:xfrm>
              <a:prstGeom prst="rect">
                <a:avLst/>
              </a:prstGeom>
              <a:blipFill rotWithShape="0">
                <a:blip r:embed="rId2"/>
                <a:stretch>
                  <a:fillRect b="-73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667897" y="2194556"/>
                <a:ext cx="2220686"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Participant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7667897" y="2194556"/>
                <a:ext cx="2220686" cy="483325"/>
              </a:xfrm>
              <a:prstGeom prst="rect">
                <a:avLst/>
              </a:prstGeom>
              <a:blipFill rotWithShape="0">
                <a:blip r:embed="rId3"/>
                <a:stretch>
                  <a:fillRect b="-7317"/>
                </a:stretch>
              </a:blipFill>
            </p:spPr>
            <p:txBody>
              <a:bodyPr/>
              <a:lstStyle/>
              <a:p>
                <a:r>
                  <a:rPr lang="zh-CN" altLang="en-US">
                    <a:noFill/>
                  </a:rPr>
                  <a:t> </a:t>
                </a:r>
              </a:p>
            </p:txBody>
          </p:sp>
        </mc:Fallback>
      </mc:AlternateContent>
      <p:sp>
        <p:nvSpPr>
          <p:cNvPr id="6" name="文本框 5"/>
          <p:cNvSpPr txBox="1"/>
          <p:nvPr/>
        </p:nvSpPr>
        <p:spPr>
          <a:xfrm>
            <a:off x="1428205" y="2821572"/>
            <a:ext cx="3732560" cy="369332"/>
          </a:xfrm>
          <a:prstGeom prst="rect">
            <a:avLst/>
          </a:prstGeom>
          <a:noFill/>
        </p:spPr>
        <p:txBody>
          <a:bodyPr wrap="none" rtlCol="0">
            <a:spAutoFit/>
          </a:bodyPr>
          <a:lstStyle/>
          <a:p>
            <a:r>
              <a:rPr lang="en-US" altLang="zh-CN" dirty="0"/>
              <a:t>I. Sends VOTE-REQ to all participants</a:t>
            </a:r>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7164038" y="3190904"/>
                <a:ext cx="3016147" cy="1200329"/>
              </a:xfrm>
              <a:prstGeom prst="rect">
                <a:avLst/>
              </a:prstGeom>
              <a:noFill/>
            </p:spPr>
            <p:txBody>
              <a:bodyPr wrap="none" rtlCol="0">
                <a:spAutoFit/>
              </a:bodyPr>
              <a:lstStyle/>
              <a:p>
                <a:r>
                  <a:rPr lang="en-US" altLang="zh-CN" dirty="0"/>
                  <a:t>II. Sends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𝑣𝑜𝑡𝑒</m:t>
                        </m:r>
                      </m:e>
                      <m:sub>
                        <m:r>
                          <a:rPr lang="en-US" altLang="zh-CN" b="0" i="1" smtClean="0">
                            <a:latin typeface="Cambria Math" panose="02040503050406030204" pitchFamily="18" charset="0"/>
                          </a:rPr>
                          <m:t>𝑖</m:t>
                        </m:r>
                      </m:sub>
                    </m:sSub>
                  </m:oMath>
                </a14:m>
                <a:r>
                  <a:rPr lang="en-US" altLang="zh-CN" dirty="0"/>
                  <a:t> to Coordinator </a:t>
                </a:r>
              </a:p>
              <a:p>
                <a:r>
                  <a:rPr lang="en-US" altLang="zh-CN" dirty="0"/>
                  <a:t>     </a:t>
                </a:r>
                <a:r>
                  <a:rPr lang="en-US" altLang="zh-CN" dirty="0">
                    <a:solidFill>
                      <a:srgbClr val="00B050"/>
                    </a:solidFill>
                  </a:rPr>
                  <a:t>if</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𝑣𝑜𝑡𝑒</m:t>
                        </m:r>
                      </m:e>
                      <m:sub>
                        <m:r>
                          <a:rPr lang="en-US" altLang="zh-CN" b="0" i="1" smtClean="0">
                            <a:latin typeface="Cambria Math" panose="02040503050406030204" pitchFamily="18" charset="0"/>
                          </a:rPr>
                          <m:t>𝑖</m:t>
                        </m:r>
                      </m:sub>
                    </m:sSub>
                  </m:oMath>
                </a14:m>
                <a:r>
                  <a:rPr lang="en-US" altLang="zh-CN" dirty="0"/>
                  <a:t> = NO </a:t>
                </a:r>
                <a:r>
                  <a:rPr lang="en-US" altLang="zh-CN" dirty="0">
                    <a:solidFill>
                      <a:srgbClr val="00B050"/>
                    </a:solidFill>
                  </a:rPr>
                  <a:t>then</a:t>
                </a:r>
              </a:p>
              <a:p>
                <a:r>
                  <a:rPr lang="en-US" altLang="zh-CN" dirty="0"/>
                  <a:t>          </a:t>
                </a:r>
                <a14:m>
                  <m:oMath xmlns:m="http://schemas.openxmlformats.org/officeDocument/2006/math">
                    <m:sSub>
                      <m:sSubPr>
                        <m:ctrlPr>
                          <a:rPr lang="en-US" altLang="zh-CN" i="1" smtClean="0">
                            <a:solidFill>
                              <a:prstClr val="black">
                                <a:lumMod val="85000"/>
                                <a:lumOff val="15000"/>
                              </a:prstClr>
                            </a:solidFill>
                            <a:latin typeface="Cambria Math" panose="02040503050406030204" pitchFamily="18" charset="0"/>
                          </a:rPr>
                        </m:ctrlPr>
                      </m:sSubPr>
                      <m:e>
                        <m:r>
                          <a:rPr lang="en-US" altLang="zh-CN" i="1">
                            <a:latin typeface="Cambria Math" panose="02040503050406030204" pitchFamily="18" charset="0"/>
                          </a:rPr>
                          <m:t>𝑑𝑒𝑐𝑖𝑠𝑖𝑜𝑛</m:t>
                        </m:r>
                      </m:e>
                      <m:sub>
                        <m:r>
                          <a:rPr lang="en-US" altLang="zh-CN" i="1">
                            <a:solidFill>
                              <a:prstClr val="black">
                                <a:lumMod val="85000"/>
                                <a:lumOff val="15000"/>
                              </a:prstClr>
                            </a:solidFill>
                            <a:latin typeface="Cambria Math" panose="02040503050406030204" pitchFamily="18" charset="0"/>
                          </a:rPr>
                          <m:t>𝑖</m:t>
                        </m:r>
                      </m:sub>
                    </m:sSub>
                  </m:oMath>
                </a14:m>
                <a:r>
                  <a:rPr lang="zh-CN" altLang="en-US" dirty="0"/>
                  <a:t> </a:t>
                </a:r>
                <a:r>
                  <a:rPr lang="en-US" altLang="zh-CN" dirty="0"/>
                  <a:t>:= ABORT</a:t>
                </a:r>
              </a:p>
              <a:p>
                <a:r>
                  <a:rPr lang="en-US" altLang="zh-CN" dirty="0"/>
                  <a:t>          halt</a:t>
                </a:r>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164038" y="3190904"/>
                <a:ext cx="3016147" cy="1200329"/>
              </a:xfrm>
              <a:prstGeom prst="rect">
                <a:avLst/>
              </a:prstGeom>
              <a:blipFill rotWithShape="0">
                <a:blip r:embed="rId4"/>
                <a:stretch>
                  <a:fillRect l="-1616" t="-2030" r="-808" b="-7107"/>
                </a:stretch>
              </a:blipFill>
            </p:spPr>
            <p:txBody>
              <a:bodyPr/>
              <a:lstStyle/>
              <a:p>
                <a:r>
                  <a:rPr lang="zh-CN" altLang="en-US">
                    <a:noFill/>
                  </a:rPr>
                  <a:t> </a:t>
                </a:r>
              </a:p>
            </p:txBody>
          </p:sp>
        </mc:Fallback>
      </mc:AlternateContent>
      <p:cxnSp>
        <p:nvCxnSpPr>
          <p:cNvPr id="8" name="直接箭头连接符 7"/>
          <p:cNvCxnSpPr>
            <a:stCxn id="6" idx="3"/>
          </p:cNvCxnSpPr>
          <p:nvPr/>
        </p:nvCxnSpPr>
        <p:spPr>
          <a:xfrm>
            <a:off x="5160765" y="3006238"/>
            <a:ext cx="2003273" cy="369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1428205" y="3896520"/>
                <a:ext cx="3801618" cy="2308324"/>
              </a:xfrm>
              <a:prstGeom prst="rect">
                <a:avLst/>
              </a:prstGeom>
              <a:noFill/>
            </p:spPr>
            <p:txBody>
              <a:bodyPr wrap="none" rtlCol="0">
                <a:spAutoFit/>
              </a:bodyPr>
              <a:lstStyle/>
              <a:p>
                <a:r>
                  <a:rPr lang="en-US" altLang="zh-CN" dirty="0"/>
                  <a:t>III. </a:t>
                </a:r>
                <a:r>
                  <a:rPr lang="en-US" altLang="zh-CN" dirty="0">
                    <a:solidFill>
                      <a:srgbClr val="00B050"/>
                    </a:solidFill>
                  </a:rPr>
                  <a:t>if</a:t>
                </a:r>
                <a:r>
                  <a:rPr lang="en-US" altLang="zh-CN" dirty="0"/>
                  <a:t> (all votes YES) </a:t>
                </a:r>
                <a:r>
                  <a:rPr lang="en-US" altLang="zh-CN" dirty="0">
                    <a:solidFill>
                      <a:srgbClr val="00B050"/>
                    </a:solidFill>
                  </a:rPr>
                  <a:t>then</a:t>
                </a:r>
              </a:p>
              <a:p>
                <a:r>
                  <a:rPr lang="en-US" altLang="zh-CN" dirty="0"/>
                  <a:t>       </a:t>
                </a:r>
                <a14:m>
                  <m:oMath xmlns:m="http://schemas.openxmlformats.org/officeDocument/2006/math">
                    <m:sSub>
                      <m:sSubPr>
                        <m:ctrlPr>
                          <a:rPr lang="en-US" altLang="zh-CN" i="1" smtClean="0">
                            <a:solidFill>
                              <a:prstClr val="black">
                                <a:lumMod val="85000"/>
                                <a:lumOff val="15000"/>
                              </a:prstClr>
                            </a:solidFill>
                            <a:latin typeface="Cambria Math" panose="02040503050406030204" pitchFamily="18" charset="0"/>
                          </a:rPr>
                        </m:ctrlPr>
                      </m:sSubPr>
                      <m:e>
                        <m:r>
                          <a:rPr lang="en-US" altLang="zh-CN" i="1">
                            <a:latin typeface="Cambria Math" panose="02040503050406030204" pitchFamily="18" charset="0"/>
                          </a:rPr>
                          <m:t>𝑑𝑒𝑐𝑖𝑠𝑖𝑜𝑛</m:t>
                        </m:r>
                      </m:e>
                      <m:sub>
                        <m:r>
                          <a:rPr lang="en-US" altLang="zh-CN" b="0" i="1" smtClean="0">
                            <a:latin typeface="Cambria Math" panose="02040503050406030204" pitchFamily="18" charset="0"/>
                          </a:rPr>
                          <m:t>𝑐</m:t>
                        </m:r>
                      </m:sub>
                    </m:sSub>
                  </m:oMath>
                </a14:m>
                <a:r>
                  <a:rPr lang="zh-CN" altLang="en-US" dirty="0"/>
                  <a:t> </a:t>
                </a:r>
                <a:r>
                  <a:rPr lang="en-US" altLang="zh-CN" dirty="0"/>
                  <a:t>:= COMMIT</a:t>
                </a:r>
              </a:p>
              <a:p>
                <a:r>
                  <a:rPr lang="en-US" altLang="zh-CN" dirty="0"/>
                  <a:t>       send COMMIT to all</a:t>
                </a:r>
              </a:p>
              <a:p>
                <a:r>
                  <a:rPr lang="en-US" altLang="zh-CN" dirty="0">
                    <a:solidFill>
                      <a:srgbClr val="00B050"/>
                    </a:solidFill>
                  </a:rPr>
                  <a:t>else</a:t>
                </a:r>
              </a:p>
              <a:p>
                <a:r>
                  <a:rPr lang="en-US" altLang="zh-CN" dirty="0"/>
                  <a:t>       </a:t>
                </a:r>
                <a14:m>
                  <m:oMath xmlns:m="http://schemas.openxmlformats.org/officeDocument/2006/math">
                    <m:sSub>
                      <m:sSubPr>
                        <m:ctrlPr>
                          <a:rPr lang="en-US" altLang="zh-CN" i="1" smtClean="0">
                            <a:solidFill>
                              <a:prstClr val="black">
                                <a:lumMod val="85000"/>
                                <a:lumOff val="15000"/>
                              </a:prstClr>
                            </a:solidFill>
                            <a:latin typeface="Cambria Math" panose="02040503050406030204" pitchFamily="18" charset="0"/>
                          </a:rPr>
                        </m:ctrlPr>
                      </m:sSubPr>
                      <m:e>
                        <m:r>
                          <a:rPr lang="en-US" altLang="zh-CN" i="1">
                            <a:latin typeface="Cambria Math" panose="02040503050406030204" pitchFamily="18" charset="0"/>
                          </a:rPr>
                          <m:t>𝑑𝑒𝑐𝑖𝑠𝑖𝑜𝑛</m:t>
                        </m:r>
                      </m:e>
                      <m:sub>
                        <m:r>
                          <a:rPr lang="en-US" altLang="zh-CN" b="0" i="1" smtClean="0">
                            <a:latin typeface="Cambria Math" panose="02040503050406030204" pitchFamily="18" charset="0"/>
                          </a:rPr>
                          <m:t>𝑐</m:t>
                        </m:r>
                      </m:sub>
                    </m:sSub>
                  </m:oMath>
                </a14:m>
                <a:r>
                  <a:rPr lang="zh-CN" altLang="en-US" dirty="0"/>
                  <a:t> </a:t>
                </a:r>
                <a:r>
                  <a:rPr lang="en-US" altLang="zh-CN" dirty="0"/>
                  <a:t>:= ABORT</a:t>
                </a:r>
              </a:p>
              <a:p>
                <a:r>
                  <a:rPr lang="en-US" altLang="zh-CN" dirty="0"/>
                  <a:t>       send ABORT to all who voted YES</a:t>
                </a:r>
              </a:p>
              <a:p>
                <a:r>
                  <a:rPr lang="en-US" altLang="zh-CN" dirty="0"/>
                  <a:t>halt</a:t>
                </a:r>
                <a:endParaRPr lang="zh-CN" altLang="en-US" dirty="0"/>
              </a:p>
              <a:p>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428205" y="3896520"/>
                <a:ext cx="3801618" cy="2308324"/>
              </a:xfrm>
              <a:prstGeom prst="rect">
                <a:avLst/>
              </a:prstGeom>
              <a:blipFill rotWithShape="0">
                <a:blip r:embed="rId5"/>
                <a:stretch>
                  <a:fillRect l="-1282" t="-1319" r="-481"/>
                </a:stretch>
              </a:blipFill>
            </p:spPr>
            <p:txBody>
              <a:bodyPr/>
              <a:lstStyle/>
              <a:p>
                <a:r>
                  <a:rPr lang="zh-CN" altLang="en-US">
                    <a:noFill/>
                  </a:rPr>
                  <a:t> </a:t>
                </a:r>
              </a:p>
            </p:txBody>
          </p:sp>
        </mc:Fallback>
      </mc:AlternateContent>
      <p:cxnSp>
        <p:nvCxnSpPr>
          <p:cNvPr id="10" name="直接箭头连接符 9"/>
          <p:cNvCxnSpPr>
            <a:stCxn id="7" idx="1"/>
          </p:cNvCxnSpPr>
          <p:nvPr/>
        </p:nvCxnSpPr>
        <p:spPr>
          <a:xfrm flipH="1">
            <a:off x="4894217" y="3791069"/>
            <a:ext cx="2269821" cy="38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页脚占位符 10"/>
          <p:cNvSpPr>
            <a:spLocks noGrp="1"/>
          </p:cNvSpPr>
          <p:nvPr>
            <p:ph type="ftr" sz="quarter" idx="11"/>
          </p:nvPr>
        </p:nvSpPr>
        <p:spPr/>
        <p:txBody>
          <a:bodyPr/>
          <a:lstStyle/>
          <a:p>
            <a:r>
              <a:rPr lang="en-US" altLang="zh-CN"/>
              <a:t>Lecture Distributed Computing Intro</a:t>
            </a:r>
            <a:endParaRPr lang="zh-CN" altLang="en-US" dirty="0"/>
          </a:p>
        </p:txBody>
      </p:sp>
      <p:sp>
        <p:nvSpPr>
          <p:cNvPr id="12" name="灯片编号占位符 11"/>
          <p:cNvSpPr>
            <a:spLocks noGrp="1"/>
          </p:cNvSpPr>
          <p:nvPr>
            <p:ph type="sldNum" sz="quarter" idx="12"/>
          </p:nvPr>
        </p:nvSpPr>
        <p:spPr/>
        <p:txBody>
          <a:bodyPr/>
          <a:lstStyle/>
          <a:p>
            <a:fld id="{6E6E737C-47F5-4A43-B305-1219E760F82E}" type="slidenum">
              <a:rPr lang="zh-CN" altLang="en-US" smtClean="0"/>
              <a:t>32</a:t>
            </a:fld>
            <a:endParaRPr lang="zh-CN" altLang="en-US" dirty="0"/>
          </a:p>
        </p:txBody>
      </p:sp>
    </p:spTree>
    <p:extLst>
      <p:ext uri="{BB962C8B-B14F-4D97-AF65-F5344CB8AC3E}">
        <p14:creationId xmlns:p14="http://schemas.microsoft.com/office/powerpoint/2010/main" val="1761001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原子性协议</a:t>
            </a:r>
            <a:r>
              <a:rPr lang="en-US" altLang="zh-CN" dirty="0"/>
              <a:t>— 2-Phase Commit</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1968137" y="2194556"/>
                <a:ext cx="2220686"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Coordinator </a:t>
                </a:r>
                <a14:m>
                  <m:oMath xmlns:m="http://schemas.openxmlformats.org/officeDocument/2006/math">
                    <m:r>
                      <a:rPr lang="en-US" altLang="zh-CN" b="0" i="1" smtClean="0">
                        <a:latin typeface="Cambria Math" panose="02040503050406030204" pitchFamily="18" charset="0"/>
                      </a:rPr>
                      <m:t>𝑐</m:t>
                    </m:r>
                  </m:oMath>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968137" y="2194556"/>
                <a:ext cx="2220686" cy="483325"/>
              </a:xfrm>
              <a:prstGeom prst="rect">
                <a:avLst/>
              </a:prstGeom>
              <a:blipFill rotWithShape="0">
                <a:blip r:embed="rId2"/>
                <a:stretch>
                  <a:fillRect b="-73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667897" y="2194556"/>
                <a:ext cx="2220686" cy="48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Participant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7667897" y="2194556"/>
                <a:ext cx="2220686" cy="483325"/>
              </a:xfrm>
              <a:prstGeom prst="rect">
                <a:avLst/>
              </a:prstGeom>
              <a:blipFill rotWithShape="0">
                <a:blip r:embed="rId3"/>
                <a:stretch>
                  <a:fillRect b="-7317"/>
                </a:stretch>
              </a:blipFill>
            </p:spPr>
            <p:txBody>
              <a:bodyPr/>
              <a:lstStyle/>
              <a:p>
                <a:r>
                  <a:rPr lang="zh-CN" altLang="en-US">
                    <a:noFill/>
                  </a:rPr>
                  <a:t> </a:t>
                </a:r>
              </a:p>
            </p:txBody>
          </p:sp>
        </mc:Fallback>
      </mc:AlternateContent>
      <p:sp>
        <p:nvSpPr>
          <p:cNvPr id="6" name="文本框 5"/>
          <p:cNvSpPr txBox="1"/>
          <p:nvPr/>
        </p:nvSpPr>
        <p:spPr>
          <a:xfrm>
            <a:off x="1428205" y="2821572"/>
            <a:ext cx="3732560" cy="369332"/>
          </a:xfrm>
          <a:prstGeom prst="rect">
            <a:avLst/>
          </a:prstGeom>
          <a:noFill/>
        </p:spPr>
        <p:txBody>
          <a:bodyPr wrap="none" rtlCol="0">
            <a:spAutoFit/>
          </a:bodyPr>
          <a:lstStyle/>
          <a:p>
            <a:r>
              <a:rPr lang="en-US" altLang="zh-CN" dirty="0"/>
              <a:t>I. Sends VOTE-REQ to all participants</a:t>
            </a:r>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7164038" y="3190904"/>
                <a:ext cx="3016147" cy="1200329"/>
              </a:xfrm>
              <a:prstGeom prst="rect">
                <a:avLst/>
              </a:prstGeom>
              <a:noFill/>
            </p:spPr>
            <p:txBody>
              <a:bodyPr wrap="none" rtlCol="0">
                <a:spAutoFit/>
              </a:bodyPr>
              <a:lstStyle/>
              <a:p>
                <a:r>
                  <a:rPr lang="en-US" altLang="zh-CN" dirty="0"/>
                  <a:t>II. Sends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𝑣𝑜𝑡𝑒</m:t>
                        </m:r>
                      </m:e>
                      <m:sub>
                        <m:r>
                          <a:rPr lang="en-US" altLang="zh-CN" b="0" i="1" smtClean="0">
                            <a:latin typeface="Cambria Math" panose="02040503050406030204" pitchFamily="18" charset="0"/>
                          </a:rPr>
                          <m:t>𝑖</m:t>
                        </m:r>
                      </m:sub>
                    </m:sSub>
                  </m:oMath>
                </a14:m>
                <a:r>
                  <a:rPr lang="en-US" altLang="zh-CN" dirty="0"/>
                  <a:t> to Coordinator </a:t>
                </a:r>
              </a:p>
              <a:p>
                <a:r>
                  <a:rPr lang="en-US" altLang="zh-CN" dirty="0"/>
                  <a:t>     </a:t>
                </a:r>
                <a:r>
                  <a:rPr lang="en-US" altLang="zh-CN" dirty="0">
                    <a:solidFill>
                      <a:srgbClr val="00B050"/>
                    </a:solidFill>
                  </a:rPr>
                  <a:t>if</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𝑣𝑜𝑡𝑒</m:t>
                        </m:r>
                      </m:e>
                      <m:sub>
                        <m:r>
                          <a:rPr lang="en-US" altLang="zh-CN" b="0" i="1" smtClean="0">
                            <a:latin typeface="Cambria Math" panose="02040503050406030204" pitchFamily="18" charset="0"/>
                          </a:rPr>
                          <m:t>𝑖</m:t>
                        </m:r>
                      </m:sub>
                    </m:sSub>
                  </m:oMath>
                </a14:m>
                <a:r>
                  <a:rPr lang="en-US" altLang="zh-CN" dirty="0"/>
                  <a:t> = NO </a:t>
                </a:r>
                <a:r>
                  <a:rPr lang="en-US" altLang="zh-CN" dirty="0">
                    <a:solidFill>
                      <a:srgbClr val="00B050"/>
                    </a:solidFill>
                  </a:rPr>
                  <a:t>then</a:t>
                </a:r>
              </a:p>
              <a:p>
                <a:r>
                  <a:rPr lang="en-US" altLang="zh-CN" dirty="0"/>
                  <a:t>          </a:t>
                </a:r>
                <a14:m>
                  <m:oMath xmlns:m="http://schemas.openxmlformats.org/officeDocument/2006/math">
                    <m:sSub>
                      <m:sSubPr>
                        <m:ctrlPr>
                          <a:rPr lang="en-US" altLang="zh-CN" i="1" smtClean="0">
                            <a:solidFill>
                              <a:prstClr val="black">
                                <a:lumMod val="85000"/>
                                <a:lumOff val="15000"/>
                              </a:prstClr>
                            </a:solidFill>
                            <a:latin typeface="Cambria Math" panose="02040503050406030204" pitchFamily="18" charset="0"/>
                          </a:rPr>
                        </m:ctrlPr>
                      </m:sSubPr>
                      <m:e>
                        <m:r>
                          <a:rPr lang="en-US" altLang="zh-CN" i="1">
                            <a:latin typeface="Cambria Math" panose="02040503050406030204" pitchFamily="18" charset="0"/>
                          </a:rPr>
                          <m:t>𝑑𝑒𝑐𝑖𝑠𝑖𝑜𝑛</m:t>
                        </m:r>
                      </m:e>
                      <m:sub>
                        <m:r>
                          <a:rPr lang="en-US" altLang="zh-CN" i="1">
                            <a:solidFill>
                              <a:prstClr val="black">
                                <a:lumMod val="85000"/>
                                <a:lumOff val="15000"/>
                              </a:prstClr>
                            </a:solidFill>
                            <a:latin typeface="Cambria Math" panose="02040503050406030204" pitchFamily="18" charset="0"/>
                          </a:rPr>
                          <m:t>𝑖</m:t>
                        </m:r>
                      </m:sub>
                    </m:sSub>
                  </m:oMath>
                </a14:m>
                <a:r>
                  <a:rPr lang="zh-CN" altLang="en-US" dirty="0"/>
                  <a:t> </a:t>
                </a:r>
                <a:r>
                  <a:rPr lang="en-US" altLang="zh-CN" dirty="0"/>
                  <a:t>:= ABORT</a:t>
                </a:r>
              </a:p>
              <a:p>
                <a:r>
                  <a:rPr lang="en-US" altLang="zh-CN" dirty="0"/>
                  <a:t>          halt</a:t>
                </a:r>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164038" y="3190904"/>
                <a:ext cx="3016147" cy="1200329"/>
              </a:xfrm>
              <a:prstGeom prst="rect">
                <a:avLst/>
              </a:prstGeom>
              <a:blipFill rotWithShape="0">
                <a:blip r:embed="rId4"/>
                <a:stretch>
                  <a:fillRect l="-1616" t="-2030" r="-808" b="-7107"/>
                </a:stretch>
              </a:blipFill>
            </p:spPr>
            <p:txBody>
              <a:bodyPr/>
              <a:lstStyle/>
              <a:p>
                <a:r>
                  <a:rPr lang="zh-CN" altLang="en-US">
                    <a:noFill/>
                  </a:rPr>
                  <a:t> </a:t>
                </a:r>
              </a:p>
            </p:txBody>
          </p:sp>
        </mc:Fallback>
      </mc:AlternateContent>
      <p:cxnSp>
        <p:nvCxnSpPr>
          <p:cNvPr id="8" name="直接箭头连接符 7"/>
          <p:cNvCxnSpPr>
            <a:stCxn id="6" idx="3"/>
          </p:cNvCxnSpPr>
          <p:nvPr/>
        </p:nvCxnSpPr>
        <p:spPr>
          <a:xfrm>
            <a:off x="5160765" y="3006238"/>
            <a:ext cx="2003273" cy="369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1428205" y="3896520"/>
                <a:ext cx="3801618" cy="2308324"/>
              </a:xfrm>
              <a:prstGeom prst="rect">
                <a:avLst/>
              </a:prstGeom>
              <a:noFill/>
            </p:spPr>
            <p:txBody>
              <a:bodyPr wrap="none" rtlCol="0">
                <a:spAutoFit/>
              </a:bodyPr>
              <a:lstStyle/>
              <a:p>
                <a:r>
                  <a:rPr lang="en-US" altLang="zh-CN" dirty="0"/>
                  <a:t>III. </a:t>
                </a:r>
                <a:r>
                  <a:rPr lang="en-US" altLang="zh-CN" dirty="0">
                    <a:solidFill>
                      <a:srgbClr val="00B050"/>
                    </a:solidFill>
                  </a:rPr>
                  <a:t>if</a:t>
                </a:r>
                <a:r>
                  <a:rPr lang="en-US" altLang="zh-CN" dirty="0"/>
                  <a:t> (all votes YES) </a:t>
                </a:r>
                <a:r>
                  <a:rPr lang="en-US" altLang="zh-CN" dirty="0">
                    <a:solidFill>
                      <a:srgbClr val="00B050"/>
                    </a:solidFill>
                  </a:rPr>
                  <a:t>then</a:t>
                </a:r>
              </a:p>
              <a:p>
                <a:r>
                  <a:rPr lang="en-US" altLang="zh-CN" dirty="0"/>
                  <a:t>       </a:t>
                </a:r>
                <a14:m>
                  <m:oMath xmlns:m="http://schemas.openxmlformats.org/officeDocument/2006/math">
                    <m:sSub>
                      <m:sSubPr>
                        <m:ctrlPr>
                          <a:rPr lang="en-US" altLang="zh-CN" i="1" smtClean="0">
                            <a:solidFill>
                              <a:prstClr val="black">
                                <a:lumMod val="85000"/>
                                <a:lumOff val="15000"/>
                              </a:prstClr>
                            </a:solidFill>
                            <a:latin typeface="Cambria Math" panose="02040503050406030204" pitchFamily="18" charset="0"/>
                          </a:rPr>
                        </m:ctrlPr>
                      </m:sSubPr>
                      <m:e>
                        <m:r>
                          <a:rPr lang="en-US" altLang="zh-CN" i="1">
                            <a:latin typeface="Cambria Math" panose="02040503050406030204" pitchFamily="18" charset="0"/>
                          </a:rPr>
                          <m:t>𝑑𝑒𝑐𝑖𝑠𝑖𝑜𝑛</m:t>
                        </m:r>
                      </m:e>
                      <m:sub>
                        <m:r>
                          <a:rPr lang="en-US" altLang="zh-CN" b="0" i="1" smtClean="0">
                            <a:latin typeface="Cambria Math" panose="02040503050406030204" pitchFamily="18" charset="0"/>
                          </a:rPr>
                          <m:t>𝑐</m:t>
                        </m:r>
                      </m:sub>
                    </m:sSub>
                  </m:oMath>
                </a14:m>
                <a:r>
                  <a:rPr lang="zh-CN" altLang="en-US" dirty="0"/>
                  <a:t> </a:t>
                </a:r>
                <a:r>
                  <a:rPr lang="en-US" altLang="zh-CN" dirty="0"/>
                  <a:t>:= COMMIT</a:t>
                </a:r>
              </a:p>
              <a:p>
                <a:r>
                  <a:rPr lang="en-US" altLang="zh-CN" dirty="0"/>
                  <a:t>       send COMMIT to all</a:t>
                </a:r>
              </a:p>
              <a:p>
                <a:r>
                  <a:rPr lang="en-US" altLang="zh-CN" dirty="0">
                    <a:solidFill>
                      <a:srgbClr val="00B050"/>
                    </a:solidFill>
                  </a:rPr>
                  <a:t>else</a:t>
                </a:r>
              </a:p>
              <a:p>
                <a:r>
                  <a:rPr lang="en-US" altLang="zh-CN" dirty="0"/>
                  <a:t>       </a:t>
                </a:r>
                <a14:m>
                  <m:oMath xmlns:m="http://schemas.openxmlformats.org/officeDocument/2006/math">
                    <m:sSub>
                      <m:sSubPr>
                        <m:ctrlPr>
                          <a:rPr lang="en-US" altLang="zh-CN" i="1" smtClean="0">
                            <a:solidFill>
                              <a:prstClr val="black">
                                <a:lumMod val="85000"/>
                                <a:lumOff val="15000"/>
                              </a:prstClr>
                            </a:solidFill>
                            <a:latin typeface="Cambria Math" panose="02040503050406030204" pitchFamily="18" charset="0"/>
                          </a:rPr>
                        </m:ctrlPr>
                      </m:sSubPr>
                      <m:e>
                        <m:r>
                          <a:rPr lang="en-US" altLang="zh-CN" i="1">
                            <a:latin typeface="Cambria Math" panose="02040503050406030204" pitchFamily="18" charset="0"/>
                          </a:rPr>
                          <m:t>𝑑𝑒𝑐𝑖𝑠𝑖𝑜𝑛</m:t>
                        </m:r>
                      </m:e>
                      <m:sub>
                        <m:r>
                          <a:rPr lang="en-US" altLang="zh-CN" b="0" i="1" smtClean="0">
                            <a:latin typeface="Cambria Math" panose="02040503050406030204" pitchFamily="18" charset="0"/>
                          </a:rPr>
                          <m:t>𝑐</m:t>
                        </m:r>
                      </m:sub>
                    </m:sSub>
                  </m:oMath>
                </a14:m>
                <a:r>
                  <a:rPr lang="zh-CN" altLang="en-US" dirty="0"/>
                  <a:t> </a:t>
                </a:r>
                <a:r>
                  <a:rPr lang="en-US" altLang="zh-CN" dirty="0"/>
                  <a:t>:= ABORT</a:t>
                </a:r>
              </a:p>
              <a:p>
                <a:r>
                  <a:rPr lang="en-US" altLang="zh-CN" dirty="0"/>
                  <a:t>       send ABORT to all who voted YES</a:t>
                </a:r>
              </a:p>
              <a:p>
                <a:r>
                  <a:rPr lang="en-US" altLang="zh-CN" dirty="0"/>
                  <a:t>halt</a:t>
                </a:r>
                <a:endParaRPr lang="zh-CN" altLang="en-US" dirty="0"/>
              </a:p>
              <a:p>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428205" y="3896520"/>
                <a:ext cx="3801618" cy="2308324"/>
              </a:xfrm>
              <a:prstGeom prst="rect">
                <a:avLst/>
              </a:prstGeom>
              <a:blipFill rotWithShape="0">
                <a:blip r:embed="rId5"/>
                <a:stretch>
                  <a:fillRect l="-1282" t="-1319" r="-481"/>
                </a:stretch>
              </a:blipFill>
            </p:spPr>
            <p:txBody>
              <a:bodyPr/>
              <a:lstStyle/>
              <a:p>
                <a:r>
                  <a:rPr lang="zh-CN" altLang="en-US">
                    <a:noFill/>
                  </a:rPr>
                  <a:t> </a:t>
                </a:r>
              </a:p>
            </p:txBody>
          </p:sp>
        </mc:Fallback>
      </mc:AlternateContent>
      <p:cxnSp>
        <p:nvCxnSpPr>
          <p:cNvPr id="10" name="直接箭头连接符 9"/>
          <p:cNvCxnSpPr>
            <a:stCxn id="7" idx="1"/>
          </p:cNvCxnSpPr>
          <p:nvPr/>
        </p:nvCxnSpPr>
        <p:spPr>
          <a:xfrm flipH="1">
            <a:off x="4894217" y="3791069"/>
            <a:ext cx="2269821" cy="38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p:cNvSpPr txBox="1"/>
              <p:nvPr/>
            </p:nvSpPr>
            <p:spPr>
              <a:xfrm>
                <a:off x="7164038" y="4871216"/>
                <a:ext cx="2976392" cy="1477328"/>
              </a:xfrm>
              <a:prstGeom prst="rect">
                <a:avLst/>
              </a:prstGeom>
              <a:noFill/>
            </p:spPr>
            <p:txBody>
              <a:bodyPr wrap="none" rtlCol="0">
                <a:spAutoFit/>
              </a:bodyPr>
              <a:lstStyle/>
              <a:p>
                <a:r>
                  <a:rPr lang="en-US" altLang="zh-CN" dirty="0"/>
                  <a:t>IV. </a:t>
                </a:r>
                <a:r>
                  <a:rPr lang="en-US" altLang="zh-CN" dirty="0">
                    <a:solidFill>
                      <a:srgbClr val="00B050"/>
                    </a:solidFill>
                  </a:rPr>
                  <a:t>if</a:t>
                </a:r>
                <a:r>
                  <a:rPr lang="en-US" altLang="zh-CN" dirty="0"/>
                  <a:t> received COMMIT </a:t>
                </a:r>
                <a:r>
                  <a:rPr lang="en-US" altLang="zh-CN" dirty="0">
                    <a:solidFill>
                      <a:srgbClr val="00B050"/>
                    </a:solidFill>
                  </a:rPr>
                  <a:t>then</a:t>
                </a:r>
              </a:p>
              <a:p>
                <a:r>
                  <a:rPr lang="en-US" altLang="zh-CN" dirty="0"/>
                  <a:t>     </a:t>
                </a:r>
                <a14:m>
                  <m:oMath xmlns:m="http://schemas.openxmlformats.org/officeDocument/2006/math">
                    <m:r>
                      <a:rPr lang="en-US" altLang="zh-CN" b="0" i="0" smtClean="0">
                        <a:solidFill>
                          <a:prstClr val="black">
                            <a:lumMod val="85000"/>
                            <a:lumOff val="15000"/>
                          </a:prstClr>
                        </a:solidFill>
                        <a:latin typeface="Cambria Math" panose="02040503050406030204" pitchFamily="18" charset="0"/>
                      </a:rPr>
                      <m:t>      </m:t>
                    </m:r>
                    <m:sSub>
                      <m:sSubPr>
                        <m:ctrlPr>
                          <a:rPr lang="en-US" altLang="zh-CN" i="1" smtClean="0">
                            <a:solidFill>
                              <a:prstClr val="black">
                                <a:lumMod val="85000"/>
                                <a:lumOff val="15000"/>
                              </a:prstClr>
                            </a:solidFill>
                            <a:latin typeface="Cambria Math" panose="02040503050406030204" pitchFamily="18" charset="0"/>
                          </a:rPr>
                        </m:ctrlPr>
                      </m:sSubPr>
                      <m:e>
                        <m:r>
                          <a:rPr lang="en-US" altLang="zh-CN" i="1">
                            <a:latin typeface="Cambria Math" panose="02040503050406030204" pitchFamily="18" charset="0"/>
                          </a:rPr>
                          <m:t>𝑑𝑒𝑐𝑖𝑠𝑖𝑜𝑛</m:t>
                        </m:r>
                      </m:e>
                      <m:sub>
                        <m:r>
                          <a:rPr lang="en-US" altLang="zh-CN" i="1">
                            <a:solidFill>
                              <a:prstClr val="black">
                                <a:lumMod val="85000"/>
                                <a:lumOff val="15000"/>
                              </a:prstClr>
                            </a:solidFill>
                            <a:latin typeface="Cambria Math" panose="02040503050406030204" pitchFamily="18" charset="0"/>
                          </a:rPr>
                          <m:t>𝑖</m:t>
                        </m:r>
                      </m:sub>
                    </m:sSub>
                  </m:oMath>
                </a14:m>
                <a:r>
                  <a:rPr lang="zh-CN" altLang="en-US" dirty="0"/>
                  <a:t> </a:t>
                </a:r>
                <a:r>
                  <a:rPr lang="en-US" altLang="zh-CN" dirty="0"/>
                  <a:t>:= COMMIT</a:t>
                </a:r>
              </a:p>
              <a:p>
                <a:r>
                  <a:rPr lang="en-US" altLang="zh-CN" dirty="0">
                    <a:solidFill>
                      <a:srgbClr val="00B050"/>
                    </a:solidFill>
                  </a:rPr>
                  <a:t>     else</a:t>
                </a:r>
              </a:p>
              <a:p>
                <a:r>
                  <a:rPr lang="en-US" altLang="zh-CN" dirty="0"/>
                  <a:t>          </a:t>
                </a:r>
                <a14:m>
                  <m:oMath xmlns:m="http://schemas.openxmlformats.org/officeDocument/2006/math">
                    <m:sSub>
                      <m:sSubPr>
                        <m:ctrlPr>
                          <a:rPr lang="en-US" altLang="zh-CN" i="1" smtClean="0">
                            <a:solidFill>
                              <a:prstClr val="black">
                                <a:lumMod val="85000"/>
                                <a:lumOff val="15000"/>
                              </a:prstClr>
                            </a:solidFill>
                            <a:latin typeface="Cambria Math" panose="02040503050406030204" pitchFamily="18" charset="0"/>
                          </a:rPr>
                        </m:ctrlPr>
                      </m:sSubPr>
                      <m:e>
                        <m:r>
                          <a:rPr lang="en-US" altLang="zh-CN" i="1">
                            <a:latin typeface="Cambria Math" panose="02040503050406030204" pitchFamily="18" charset="0"/>
                          </a:rPr>
                          <m:t>𝑑𝑒𝑐𝑖𝑠𝑖𝑜𝑛</m:t>
                        </m:r>
                      </m:e>
                      <m:sub>
                        <m:r>
                          <a:rPr lang="en-US" altLang="zh-CN" i="1">
                            <a:solidFill>
                              <a:prstClr val="black">
                                <a:lumMod val="85000"/>
                                <a:lumOff val="15000"/>
                              </a:prstClr>
                            </a:solidFill>
                            <a:latin typeface="Cambria Math" panose="02040503050406030204" pitchFamily="18" charset="0"/>
                          </a:rPr>
                          <m:t>𝑖</m:t>
                        </m:r>
                      </m:sub>
                    </m:sSub>
                  </m:oMath>
                </a14:m>
                <a:r>
                  <a:rPr lang="zh-CN" altLang="en-US" dirty="0"/>
                  <a:t> </a:t>
                </a:r>
                <a:r>
                  <a:rPr lang="en-US" altLang="zh-CN" dirty="0"/>
                  <a:t>:= ABORT</a:t>
                </a:r>
              </a:p>
              <a:p>
                <a:r>
                  <a:rPr lang="en-US" altLang="zh-CN" dirty="0"/>
                  <a:t>     halt</a:t>
                </a:r>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7164038" y="4871216"/>
                <a:ext cx="2976392" cy="1477328"/>
              </a:xfrm>
              <a:prstGeom prst="rect">
                <a:avLst/>
              </a:prstGeom>
              <a:blipFill rotWithShape="0">
                <a:blip r:embed="rId6"/>
                <a:stretch>
                  <a:fillRect l="-1639" t="-2066" r="-1230" b="-5785"/>
                </a:stretch>
              </a:blipFill>
            </p:spPr>
            <p:txBody>
              <a:bodyPr/>
              <a:lstStyle/>
              <a:p>
                <a:r>
                  <a:rPr lang="en-US">
                    <a:noFill/>
                  </a:rPr>
                  <a:t> </a:t>
                </a:r>
              </a:p>
            </p:txBody>
          </p:sp>
        </mc:Fallback>
      </mc:AlternateContent>
      <p:cxnSp>
        <p:nvCxnSpPr>
          <p:cNvPr id="15" name="直接箭头连接符 14"/>
          <p:cNvCxnSpPr>
            <a:stCxn id="9" idx="3"/>
            <a:endCxn id="13" idx="1"/>
          </p:cNvCxnSpPr>
          <p:nvPr/>
        </p:nvCxnSpPr>
        <p:spPr>
          <a:xfrm>
            <a:off x="5229823" y="5050682"/>
            <a:ext cx="1934215" cy="559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页脚占位符 10"/>
          <p:cNvSpPr>
            <a:spLocks noGrp="1"/>
          </p:cNvSpPr>
          <p:nvPr>
            <p:ph type="ftr" sz="quarter" idx="11"/>
          </p:nvPr>
        </p:nvSpPr>
        <p:spPr/>
        <p:txBody>
          <a:bodyPr/>
          <a:lstStyle/>
          <a:p>
            <a:r>
              <a:rPr lang="en-US" altLang="zh-CN"/>
              <a:t>Lecture Distributed Computing Intro</a:t>
            </a:r>
            <a:endParaRPr lang="zh-CN" altLang="en-US" dirty="0"/>
          </a:p>
        </p:txBody>
      </p:sp>
      <p:sp>
        <p:nvSpPr>
          <p:cNvPr id="12" name="灯片编号占位符 11"/>
          <p:cNvSpPr>
            <a:spLocks noGrp="1"/>
          </p:cNvSpPr>
          <p:nvPr>
            <p:ph type="sldNum" sz="quarter" idx="12"/>
          </p:nvPr>
        </p:nvSpPr>
        <p:spPr/>
        <p:txBody>
          <a:bodyPr/>
          <a:lstStyle/>
          <a:p>
            <a:fld id="{6E6E737C-47F5-4A43-B305-1219E760F82E}" type="slidenum">
              <a:rPr lang="zh-CN" altLang="en-US" smtClean="0"/>
              <a:t>33</a:t>
            </a:fld>
            <a:endParaRPr lang="zh-CN" altLang="en-US" dirty="0"/>
          </a:p>
        </p:txBody>
      </p:sp>
    </p:spTree>
    <p:extLst>
      <p:ext uri="{BB962C8B-B14F-4D97-AF65-F5344CB8AC3E}">
        <p14:creationId xmlns:p14="http://schemas.microsoft.com/office/powerpoint/2010/main" val="229972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分布式计算</a:t>
            </a:r>
            <a:endParaRPr lang="en-US" dirty="0"/>
          </a:p>
        </p:txBody>
      </p:sp>
      <p:sp>
        <p:nvSpPr>
          <p:cNvPr id="7" name="文本占位符 6"/>
          <p:cNvSpPr>
            <a:spLocks noGrp="1"/>
          </p:cNvSpPr>
          <p:nvPr>
            <p:ph type="body" idx="1"/>
          </p:nvPr>
        </p:nvSpPr>
        <p:spPr/>
        <p:txBody>
          <a:bodyPr/>
          <a:lstStyle/>
          <a:p>
            <a:r>
              <a:rPr lang="zh-CN" altLang="en-US" dirty="0"/>
              <a:t>单点故障问题</a:t>
            </a:r>
            <a:endParaRPr lang="en-US" altLang="zh-CN" dirty="0"/>
          </a:p>
          <a:p>
            <a:endParaRPr lang="en-US" dirty="0"/>
          </a:p>
        </p:txBody>
      </p:sp>
      <p:sp>
        <p:nvSpPr>
          <p:cNvPr id="4" name="页脚占位符 3"/>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p:cNvSpPr>
            <a:spLocks noGrp="1"/>
          </p:cNvSpPr>
          <p:nvPr>
            <p:ph type="sldNum" sz="quarter" idx="12"/>
          </p:nvPr>
        </p:nvSpPr>
        <p:spPr/>
        <p:txBody>
          <a:bodyPr/>
          <a:lstStyle/>
          <a:p>
            <a:fld id="{6E6E737C-47F5-4A43-B305-1219E760F82E}" type="slidenum">
              <a:rPr lang="zh-CN" altLang="en-US" smtClean="0"/>
              <a:t>34</a:t>
            </a:fld>
            <a:endParaRPr lang="zh-CN" altLang="en-US" dirty="0"/>
          </a:p>
        </p:txBody>
      </p:sp>
    </p:spTree>
    <p:extLst>
      <p:ext uri="{BB962C8B-B14F-4D97-AF65-F5344CB8AC3E}">
        <p14:creationId xmlns:p14="http://schemas.microsoft.com/office/powerpoint/2010/main" val="1166817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 xmlns:a16="http://schemas.microsoft.com/office/drawing/2014/main" id="{420FAFB0-8279-4815-803D-E3AB5E6F7215}"/>
              </a:ext>
            </a:extLst>
          </p:cNvPr>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a:extLst>
              <a:ext uri="{FF2B5EF4-FFF2-40B4-BE49-F238E27FC236}">
                <a16:creationId xmlns="" xmlns:a16="http://schemas.microsoft.com/office/drawing/2014/main" id="{6ACBABBA-37C2-4497-B8F0-9716EAC3424C}"/>
              </a:ext>
            </a:extLst>
          </p:cNvPr>
          <p:cNvSpPr>
            <a:spLocks noGrp="1"/>
          </p:cNvSpPr>
          <p:nvPr>
            <p:ph type="sldNum" sz="quarter" idx="12"/>
          </p:nvPr>
        </p:nvSpPr>
        <p:spPr/>
        <p:txBody>
          <a:bodyPr/>
          <a:lstStyle/>
          <a:p>
            <a:fld id="{6E6E737C-47F5-4A43-B305-1219E760F82E}" type="slidenum">
              <a:rPr lang="zh-CN" altLang="en-US" smtClean="0"/>
              <a:t>35</a:t>
            </a:fld>
            <a:endParaRPr lang="zh-CN" altLang="en-US"/>
          </a:p>
        </p:txBody>
      </p:sp>
      <p:pic>
        <p:nvPicPr>
          <p:cNvPr id="8" name="图形 7" descr="男士">
            <a:extLst>
              <a:ext uri="{FF2B5EF4-FFF2-40B4-BE49-F238E27FC236}">
                <a16:creationId xmlns="" xmlns:a16="http://schemas.microsoft.com/office/drawing/2014/main" id="{7D2C3772-6CA0-4986-888A-6E247016DBE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717608" y="2059236"/>
            <a:ext cx="914400" cy="914400"/>
          </a:xfrm>
          <a:prstGeom prst="rect">
            <a:avLst/>
          </a:prstGeom>
        </p:spPr>
      </p:pic>
      <p:pic>
        <p:nvPicPr>
          <p:cNvPr id="9" name="图形 8" descr="男士">
            <a:extLst>
              <a:ext uri="{FF2B5EF4-FFF2-40B4-BE49-F238E27FC236}">
                <a16:creationId xmlns="" xmlns:a16="http://schemas.microsoft.com/office/drawing/2014/main" id="{FA1F4428-2141-4CB0-A1C9-4167F9A3BE5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717608" y="3361263"/>
            <a:ext cx="914400" cy="914400"/>
          </a:xfrm>
          <a:prstGeom prst="rect">
            <a:avLst/>
          </a:prstGeom>
        </p:spPr>
      </p:pic>
      <p:pic>
        <p:nvPicPr>
          <p:cNvPr id="10" name="图形 9" descr="男士">
            <a:extLst>
              <a:ext uri="{FF2B5EF4-FFF2-40B4-BE49-F238E27FC236}">
                <a16:creationId xmlns="" xmlns:a16="http://schemas.microsoft.com/office/drawing/2014/main" id="{FF133A43-9B5A-4344-AA04-3E0023BFA37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717608" y="4694032"/>
            <a:ext cx="914400" cy="914400"/>
          </a:xfrm>
          <a:prstGeom prst="rect">
            <a:avLst/>
          </a:prstGeom>
        </p:spPr>
      </p:pic>
      <p:pic>
        <p:nvPicPr>
          <p:cNvPr id="12" name="图形 11" descr="计算机">
            <a:extLst>
              <a:ext uri="{FF2B5EF4-FFF2-40B4-BE49-F238E27FC236}">
                <a16:creationId xmlns="" xmlns:a16="http://schemas.microsoft.com/office/drawing/2014/main" id="{1F02F01B-8B54-4228-8C4C-149240939F1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915772" y="3361263"/>
            <a:ext cx="914400" cy="914400"/>
          </a:xfrm>
          <a:prstGeom prst="rect">
            <a:avLst/>
          </a:prstGeom>
        </p:spPr>
      </p:pic>
      <p:cxnSp>
        <p:nvCxnSpPr>
          <p:cNvPr id="3" name="直接箭头连接符 2">
            <a:extLst>
              <a:ext uri="{FF2B5EF4-FFF2-40B4-BE49-F238E27FC236}">
                <a16:creationId xmlns="" xmlns:a16="http://schemas.microsoft.com/office/drawing/2014/main" id="{53E624DC-EDE3-466F-BEA2-559C30C9DF4E}"/>
              </a:ext>
            </a:extLst>
          </p:cNvPr>
          <p:cNvCxnSpPr/>
          <p:nvPr/>
        </p:nvCxnSpPr>
        <p:spPr>
          <a:xfrm>
            <a:off x="3955774" y="2624842"/>
            <a:ext cx="3737113" cy="10336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 xmlns:a16="http://schemas.microsoft.com/office/drawing/2014/main" id="{EC0785B7-2C66-4C12-95FC-2FF6E78A541D}"/>
              </a:ext>
            </a:extLst>
          </p:cNvPr>
          <p:cNvCxnSpPr/>
          <p:nvPr/>
        </p:nvCxnSpPr>
        <p:spPr>
          <a:xfrm>
            <a:off x="3955774" y="2973636"/>
            <a:ext cx="3737113" cy="1033669"/>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sp>
        <p:nvSpPr>
          <p:cNvPr id="15" name="文本框 14">
            <a:extLst>
              <a:ext uri="{FF2B5EF4-FFF2-40B4-BE49-F238E27FC236}">
                <a16:creationId xmlns="" xmlns:a16="http://schemas.microsoft.com/office/drawing/2014/main" id="{5E8E1B88-CEA0-4293-9F70-E6F9639ABB50}"/>
              </a:ext>
            </a:extLst>
          </p:cNvPr>
          <p:cNvSpPr txBox="1"/>
          <p:nvPr/>
        </p:nvSpPr>
        <p:spPr>
          <a:xfrm>
            <a:off x="2735609" y="1532902"/>
            <a:ext cx="1008609" cy="461665"/>
          </a:xfrm>
          <a:prstGeom prst="rect">
            <a:avLst/>
          </a:prstGeom>
          <a:noFill/>
        </p:spPr>
        <p:txBody>
          <a:bodyPr wrap="none" rtlCol="0">
            <a:spAutoFit/>
          </a:bodyPr>
          <a:lstStyle/>
          <a:p>
            <a:r>
              <a:rPr lang="en-US" altLang="zh-CN" sz="2400" dirty="0"/>
              <a:t>Clients</a:t>
            </a:r>
            <a:endParaRPr lang="zh-CN" altLang="en-US" sz="2400" dirty="0"/>
          </a:p>
        </p:txBody>
      </p:sp>
      <p:sp>
        <p:nvSpPr>
          <p:cNvPr id="16" name="文本框 15">
            <a:extLst>
              <a:ext uri="{FF2B5EF4-FFF2-40B4-BE49-F238E27FC236}">
                <a16:creationId xmlns="" xmlns:a16="http://schemas.microsoft.com/office/drawing/2014/main" id="{0575DBCC-9606-40E6-A945-C3F74735D2FB}"/>
              </a:ext>
            </a:extLst>
          </p:cNvPr>
          <p:cNvSpPr txBox="1"/>
          <p:nvPr/>
        </p:nvSpPr>
        <p:spPr>
          <a:xfrm>
            <a:off x="7870863" y="1598038"/>
            <a:ext cx="944297" cy="461665"/>
          </a:xfrm>
          <a:prstGeom prst="rect">
            <a:avLst/>
          </a:prstGeom>
          <a:noFill/>
        </p:spPr>
        <p:txBody>
          <a:bodyPr wrap="none" rtlCol="0">
            <a:spAutoFit/>
          </a:bodyPr>
          <a:lstStyle/>
          <a:p>
            <a:r>
              <a:rPr lang="en-US" altLang="zh-CN" sz="2400" dirty="0"/>
              <a:t>Server</a:t>
            </a:r>
            <a:endParaRPr lang="zh-CN" altLang="en-US" sz="2400" dirty="0"/>
          </a:p>
        </p:txBody>
      </p:sp>
    </p:spTree>
    <p:extLst>
      <p:ext uri="{BB962C8B-B14F-4D97-AF65-F5344CB8AC3E}">
        <p14:creationId xmlns:p14="http://schemas.microsoft.com/office/powerpoint/2010/main" val="1811984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 xmlns:a16="http://schemas.microsoft.com/office/drawing/2014/main" id="{420FAFB0-8279-4815-803D-E3AB5E6F7215}"/>
              </a:ext>
            </a:extLst>
          </p:cNvPr>
          <p:cNvSpPr>
            <a:spLocks noGrp="1"/>
          </p:cNvSpPr>
          <p:nvPr>
            <p:ph type="ftr" sz="quarter" idx="11"/>
          </p:nvPr>
        </p:nvSpPr>
        <p:spPr/>
        <p:txBody>
          <a:bodyPr/>
          <a:lstStyle/>
          <a:p>
            <a:r>
              <a:rPr lang="en-US" altLang="zh-CN"/>
              <a:t>Lecture Distributed Computing Intro</a:t>
            </a:r>
            <a:endParaRPr lang="zh-CN" altLang="en-US"/>
          </a:p>
        </p:txBody>
      </p:sp>
      <p:sp>
        <p:nvSpPr>
          <p:cNvPr id="5" name="灯片编号占位符 4">
            <a:extLst>
              <a:ext uri="{FF2B5EF4-FFF2-40B4-BE49-F238E27FC236}">
                <a16:creationId xmlns="" xmlns:a16="http://schemas.microsoft.com/office/drawing/2014/main" id="{6ACBABBA-37C2-4497-B8F0-9716EAC3424C}"/>
              </a:ext>
            </a:extLst>
          </p:cNvPr>
          <p:cNvSpPr>
            <a:spLocks noGrp="1"/>
          </p:cNvSpPr>
          <p:nvPr>
            <p:ph type="sldNum" sz="quarter" idx="12"/>
          </p:nvPr>
        </p:nvSpPr>
        <p:spPr/>
        <p:txBody>
          <a:bodyPr/>
          <a:lstStyle/>
          <a:p>
            <a:fld id="{6E6E737C-47F5-4A43-B305-1219E760F82E}" type="slidenum">
              <a:rPr lang="zh-CN" altLang="en-US" smtClean="0"/>
              <a:t>36</a:t>
            </a:fld>
            <a:endParaRPr lang="zh-CN" altLang="en-US"/>
          </a:p>
        </p:txBody>
      </p:sp>
      <p:pic>
        <p:nvPicPr>
          <p:cNvPr id="8" name="图形 7" descr="男士">
            <a:extLst>
              <a:ext uri="{FF2B5EF4-FFF2-40B4-BE49-F238E27FC236}">
                <a16:creationId xmlns="" xmlns:a16="http://schemas.microsoft.com/office/drawing/2014/main" id="{7D2C3772-6CA0-4986-888A-6E247016DBE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717608" y="2059236"/>
            <a:ext cx="914400" cy="914400"/>
          </a:xfrm>
          <a:prstGeom prst="rect">
            <a:avLst/>
          </a:prstGeom>
        </p:spPr>
      </p:pic>
      <p:pic>
        <p:nvPicPr>
          <p:cNvPr id="9" name="图形 8" descr="男士">
            <a:extLst>
              <a:ext uri="{FF2B5EF4-FFF2-40B4-BE49-F238E27FC236}">
                <a16:creationId xmlns="" xmlns:a16="http://schemas.microsoft.com/office/drawing/2014/main" id="{FA1F4428-2141-4CB0-A1C9-4167F9A3BE5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717608" y="3361263"/>
            <a:ext cx="914400" cy="914400"/>
          </a:xfrm>
          <a:prstGeom prst="rect">
            <a:avLst/>
          </a:prstGeom>
        </p:spPr>
      </p:pic>
      <p:pic>
        <p:nvPicPr>
          <p:cNvPr id="10" name="图形 9" descr="男士">
            <a:extLst>
              <a:ext uri="{FF2B5EF4-FFF2-40B4-BE49-F238E27FC236}">
                <a16:creationId xmlns="" xmlns:a16="http://schemas.microsoft.com/office/drawing/2014/main" id="{FF133A43-9B5A-4344-AA04-3E0023BFA37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717608" y="4694032"/>
            <a:ext cx="914400" cy="914400"/>
          </a:xfrm>
          <a:prstGeom prst="rect">
            <a:avLst/>
          </a:prstGeom>
        </p:spPr>
      </p:pic>
      <p:pic>
        <p:nvPicPr>
          <p:cNvPr id="12" name="图形 11" descr="计算机">
            <a:extLst>
              <a:ext uri="{FF2B5EF4-FFF2-40B4-BE49-F238E27FC236}">
                <a16:creationId xmlns="" xmlns:a16="http://schemas.microsoft.com/office/drawing/2014/main" id="{1F02F01B-8B54-4228-8C4C-149240939F1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915772" y="3361263"/>
            <a:ext cx="914400" cy="914400"/>
          </a:xfrm>
          <a:prstGeom prst="rect">
            <a:avLst/>
          </a:prstGeom>
        </p:spPr>
      </p:pic>
      <p:cxnSp>
        <p:nvCxnSpPr>
          <p:cNvPr id="3" name="直接箭头连接符 2">
            <a:extLst>
              <a:ext uri="{FF2B5EF4-FFF2-40B4-BE49-F238E27FC236}">
                <a16:creationId xmlns="" xmlns:a16="http://schemas.microsoft.com/office/drawing/2014/main" id="{53E624DC-EDE3-466F-BEA2-559C30C9DF4E}"/>
              </a:ext>
            </a:extLst>
          </p:cNvPr>
          <p:cNvCxnSpPr/>
          <p:nvPr/>
        </p:nvCxnSpPr>
        <p:spPr>
          <a:xfrm>
            <a:off x="3955774" y="2624842"/>
            <a:ext cx="3737113" cy="10336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 xmlns:a16="http://schemas.microsoft.com/office/drawing/2014/main" id="{EC0785B7-2C66-4C12-95FC-2FF6E78A541D}"/>
              </a:ext>
            </a:extLst>
          </p:cNvPr>
          <p:cNvCxnSpPr/>
          <p:nvPr/>
        </p:nvCxnSpPr>
        <p:spPr>
          <a:xfrm>
            <a:off x="3955774" y="2973636"/>
            <a:ext cx="3737113" cy="1033669"/>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sp>
        <p:nvSpPr>
          <p:cNvPr id="15" name="文本框 14">
            <a:extLst>
              <a:ext uri="{FF2B5EF4-FFF2-40B4-BE49-F238E27FC236}">
                <a16:creationId xmlns="" xmlns:a16="http://schemas.microsoft.com/office/drawing/2014/main" id="{5E8E1B88-CEA0-4293-9F70-E6F9639ABB50}"/>
              </a:ext>
            </a:extLst>
          </p:cNvPr>
          <p:cNvSpPr txBox="1"/>
          <p:nvPr/>
        </p:nvSpPr>
        <p:spPr>
          <a:xfrm>
            <a:off x="2735609" y="1532902"/>
            <a:ext cx="1008609" cy="461665"/>
          </a:xfrm>
          <a:prstGeom prst="rect">
            <a:avLst/>
          </a:prstGeom>
          <a:noFill/>
        </p:spPr>
        <p:txBody>
          <a:bodyPr wrap="none" rtlCol="0">
            <a:spAutoFit/>
          </a:bodyPr>
          <a:lstStyle/>
          <a:p>
            <a:r>
              <a:rPr lang="en-US" altLang="zh-CN" sz="2400" dirty="0"/>
              <a:t>Clients</a:t>
            </a:r>
            <a:endParaRPr lang="zh-CN" altLang="en-US" sz="2400" dirty="0"/>
          </a:p>
        </p:txBody>
      </p:sp>
      <p:sp>
        <p:nvSpPr>
          <p:cNvPr id="16" name="文本框 15">
            <a:extLst>
              <a:ext uri="{FF2B5EF4-FFF2-40B4-BE49-F238E27FC236}">
                <a16:creationId xmlns="" xmlns:a16="http://schemas.microsoft.com/office/drawing/2014/main" id="{0575DBCC-9606-40E6-A945-C3F74735D2FB}"/>
              </a:ext>
            </a:extLst>
          </p:cNvPr>
          <p:cNvSpPr txBox="1"/>
          <p:nvPr/>
        </p:nvSpPr>
        <p:spPr>
          <a:xfrm>
            <a:off x="7870863" y="1598038"/>
            <a:ext cx="944297" cy="461665"/>
          </a:xfrm>
          <a:prstGeom prst="rect">
            <a:avLst/>
          </a:prstGeom>
          <a:noFill/>
        </p:spPr>
        <p:txBody>
          <a:bodyPr wrap="none" rtlCol="0">
            <a:spAutoFit/>
          </a:bodyPr>
          <a:lstStyle/>
          <a:p>
            <a:r>
              <a:rPr lang="en-US" altLang="zh-CN" sz="2400" dirty="0"/>
              <a:t>Server</a:t>
            </a:r>
            <a:endParaRPr lang="zh-CN" altLang="en-US" sz="2400" dirty="0"/>
          </a:p>
        </p:txBody>
      </p:sp>
      <p:cxnSp>
        <p:nvCxnSpPr>
          <p:cNvPr id="6" name="直接连接符 5">
            <a:extLst>
              <a:ext uri="{FF2B5EF4-FFF2-40B4-BE49-F238E27FC236}">
                <a16:creationId xmlns="" xmlns:a16="http://schemas.microsoft.com/office/drawing/2014/main" id="{BD93DA37-9C03-4CF9-83F6-E72DEFE893F0}"/>
              </a:ext>
            </a:extLst>
          </p:cNvPr>
          <p:cNvCxnSpPr>
            <a:cxnSpLocks/>
          </p:cNvCxnSpPr>
          <p:nvPr/>
        </p:nvCxnSpPr>
        <p:spPr>
          <a:xfrm>
            <a:off x="7514897" y="2973636"/>
            <a:ext cx="1481958" cy="1527820"/>
          </a:xfrm>
          <a:prstGeom prst="line">
            <a:avLst/>
          </a:prstGeom>
          <a:ln w="41275">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7" name="直接连接符 16">
            <a:extLst>
              <a:ext uri="{FF2B5EF4-FFF2-40B4-BE49-F238E27FC236}">
                <a16:creationId xmlns="" xmlns:a16="http://schemas.microsoft.com/office/drawing/2014/main" id="{495654B8-7B5D-4A67-9FF8-51841948562E}"/>
              </a:ext>
            </a:extLst>
          </p:cNvPr>
          <p:cNvCxnSpPr/>
          <p:nvPr/>
        </p:nvCxnSpPr>
        <p:spPr>
          <a:xfrm flipH="1">
            <a:off x="7692887" y="2973636"/>
            <a:ext cx="1261927" cy="1608874"/>
          </a:xfrm>
          <a:prstGeom prst="line">
            <a:avLst/>
          </a:prstGeom>
          <a:ln w="41275">
            <a:solidFill>
              <a:srgbClr val="FF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8916984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867948AE-9E3C-4687-B93A-7B592EB9019C}"/>
              </a:ext>
            </a:extLst>
          </p:cNvPr>
          <p:cNvSpPr>
            <a:spLocks noGrp="1"/>
          </p:cNvSpPr>
          <p:nvPr>
            <p:ph type="title"/>
          </p:nvPr>
        </p:nvSpPr>
        <p:spPr/>
        <p:txBody>
          <a:bodyPr/>
          <a:lstStyle/>
          <a:p>
            <a:r>
              <a:rPr lang="zh-CN" altLang="en-US" dirty="0"/>
              <a:t>解决方案</a:t>
            </a:r>
          </a:p>
        </p:txBody>
      </p:sp>
      <p:sp>
        <p:nvSpPr>
          <p:cNvPr id="5" name="内容占位符 4">
            <a:extLst>
              <a:ext uri="{FF2B5EF4-FFF2-40B4-BE49-F238E27FC236}">
                <a16:creationId xmlns="" xmlns:a16="http://schemas.microsoft.com/office/drawing/2014/main" id="{39EFE639-AF3C-4B06-BC1A-F56465AFDEE3}"/>
              </a:ext>
            </a:extLst>
          </p:cNvPr>
          <p:cNvSpPr>
            <a:spLocks noGrp="1"/>
          </p:cNvSpPr>
          <p:nvPr>
            <p:ph idx="1"/>
          </p:nvPr>
        </p:nvSpPr>
        <p:spPr/>
        <p:txBody>
          <a:bodyPr/>
          <a:lstStyle/>
          <a:p>
            <a:r>
              <a:rPr lang="zh-CN" altLang="en-US" dirty="0"/>
              <a:t>将服务器抽象为一个</a:t>
            </a:r>
            <a:r>
              <a:rPr lang="en-US" altLang="zh-CN" dirty="0"/>
              <a:t>deterministic state machine</a:t>
            </a:r>
          </a:p>
        </p:txBody>
      </p:sp>
      <p:sp>
        <p:nvSpPr>
          <p:cNvPr id="2" name="页脚占位符 1">
            <a:extLst>
              <a:ext uri="{FF2B5EF4-FFF2-40B4-BE49-F238E27FC236}">
                <a16:creationId xmlns="" xmlns:a16="http://schemas.microsoft.com/office/drawing/2014/main" id="{A934D972-07DD-4538-B586-04B5527A0C95}"/>
              </a:ext>
            </a:extLst>
          </p:cNvPr>
          <p:cNvSpPr>
            <a:spLocks noGrp="1"/>
          </p:cNvSpPr>
          <p:nvPr>
            <p:ph type="ftr" sz="quarter" idx="11"/>
          </p:nvPr>
        </p:nvSpPr>
        <p:spPr/>
        <p:txBody>
          <a:bodyPr/>
          <a:lstStyle/>
          <a:p>
            <a:r>
              <a:rPr lang="en-US" altLang="zh-CN"/>
              <a:t>Lecture Distributed Computing Intro</a:t>
            </a:r>
            <a:endParaRPr lang="zh-CN" altLang="en-US"/>
          </a:p>
        </p:txBody>
      </p:sp>
      <p:sp>
        <p:nvSpPr>
          <p:cNvPr id="3" name="灯片编号占位符 2">
            <a:extLst>
              <a:ext uri="{FF2B5EF4-FFF2-40B4-BE49-F238E27FC236}">
                <a16:creationId xmlns="" xmlns:a16="http://schemas.microsoft.com/office/drawing/2014/main" id="{2184DAF0-BA22-4A32-8C23-A99F3A57A984}"/>
              </a:ext>
            </a:extLst>
          </p:cNvPr>
          <p:cNvSpPr>
            <a:spLocks noGrp="1"/>
          </p:cNvSpPr>
          <p:nvPr>
            <p:ph type="sldNum" sz="quarter" idx="12"/>
          </p:nvPr>
        </p:nvSpPr>
        <p:spPr/>
        <p:txBody>
          <a:bodyPr/>
          <a:lstStyle/>
          <a:p>
            <a:fld id="{6E6E737C-47F5-4A43-B305-1219E760F82E}" type="slidenum">
              <a:rPr lang="zh-CN" altLang="en-US" smtClean="0"/>
              <a:t>37</a:t>
            </a:fld>
            <a:endParaRPr lang="zh-CN" altLang="en-US"/>
          </a:p>
        </p:txBody>
      </p:sp>
      <p:pic>
        <p:nvPicPr>
          <p:cNvPr id="7" name="图形 6" descr="计算机">
            <a:extLst>
              <a:ext uri="{FF2B5EF4-FFF2-40B4-BE49-F238E27FC236}">
                <a16:creationId xmlns="" xmlns:a16="http://schemas.microsoft.com/office/drawing/2014/main" id="{C0011BBF-BB62-4F92-8339-CCB7D066735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31688" y="3647272"/>
            <a:ext cx="914400" cy="914400"/>
          </a:xfrm>
          <a:prstGeom prst="rect">
            <a:avLst/>
          </a:prstGeom>
        </p:spPr>
      </p:pic>
      <p:sp>
        <p:nvSpPr>
          <p:cNvPr id="9" name="文本框 8">
            <a:extLst>
              <a:ext uri="{FF2B5EF4-FFF2-40B4-BE49-F238E27FC236}">
                <a16:creationId xmlns="" xmlns:a16="http://schemas.microsoft.com/office/drawing/2014/main" id="{0A21132F-E631-40E0-A44F-198C15369EC5}"/>
              </a:ext>
            </a:extLst>
          </p:cNvPr>
          <p:cNvSpPr txBox="1"/>
          <p:nvPr/>
        </p:nvSpPr>
        <p:spPr>
          <a:xfrm>
            <a:off x="9727705" y="4032703"/>
            <a:ext cx="1841338" cy="461665"/>
          </a:xfrm>
          <a:prstGeom prst="rect">
            <a:avLst/>
          </a:prstGeom>
          <a:noFill/>
        </p:spPr>
        <p:txBody>
          <a:bodyPr wrap="none" rtlCol="0">
            <a:spAutoFit/>
          </a:bodyPr>
          <a:lstStyle/>
          <a:p>
            <a:r>
              <a:rPr lang="en-US" altLang="zh-CN" sz="2400" dirty="0"/>
              <a:t>State machine</a:t>
            </a:r>
            <a:endParaRPr lang="zh-CN" altLang="en-US" sz="2400" dirty="0"/>
          </a:p>
        </p:txBody>
      </p:sp>
      <p:cxnSp>
        <p:nvCxnSpPr>
          <p:cNvPr id="11" name="直接箭头连接符 10">
            <a:extLst>
              <a:ext uri="{FF2B5EF4-FFF2-40B4-BE49-F238E27FC236}">
                <a16:creationId xmlns="" xmlns:a16="http://schemas.microsoft.com/office/drawing/2014/main" id="{BD87F52E-AEC0-4DEF-A750-01DF03B5294F}"/>
              </a:ext>
            </a:extLst>
          </p:cNvPr>
          <p:cNvCxnSpPr>
            <a:stCxn id="9" idx="1"/>
            <a:endCxn id="7" idx="3"/>
          </p:cNvCxnSpPr>
          <p:nvPr/>
        </p:nvCxnSpPr>
        <p:spPr>
          <a:xfrm flipH="1" flipV="1">
            <a:off x="8746088" y="4104472"/>
            <a:ext cx="981617" cy="1590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 name="Group 223">
            <a:extLst>
              <a:ext uri="{FF2B5EF4-FFF2-40B4-BE49-F238E27FC236}">
                <a16:creationId xmlns="" xmlns:a16="http://schemas.microsoft.com/office/drawing/2014/main" id="{A97FBB52-A8EB-45A9-A0F4-6CB26CAA667D}"/>
              </a:ext>
            </a:extLst>
          </p:cNvPr>
          <p:cNvGrpSpPr>
            <a:grpSpLocks noChangeAspect="1"/>
          </p:cNvGrpSpPr>
          <p:nvPr/>
        </p:nvGrpSpPr>
        <p:grpSpPr>
          <a:xfrm>
            <a:off x="9253022" y="2232605"/>
            <a:ext cx="1205770" cy="1116000"/>
            <a:chOff x="3075167" y="2286000"/>
            <a:chExt cx="658633" cy="609600"/>
          </a:xfrm>
        </p:grpSpPr>
        <p:sp>
          <p:nvSpPr>
            <p:cNvPr id="13" name="Oval 230">
              <a:extLst>
                <a:ext uri="{FF2B5EF4-FFF2-40B4-BE49-F238E27FC236}">
                  <a16:creationId xmlns="" xmlns:a16="http://schemas.microsoft.com/office/drawing/2014/main" id="{3522E1A5-0BF1-433F-9F93-4583657391F7}"/>
                </a:ext>
              </a:extLst>
            </p:cNvPr>
            <p:cNvSpPr/>
            <p:nvPr/>
          </p:nvSpPr>
          <p:spPr>
            <a:xfrm>
              <a:off x="3322154" y="2401625"/>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231">
              <a:extLst>
                <a:ext uri="{FF2B5EF4-FFF2-40B4-BE49-F238E27FC236}">
                  <a16:creationId xmlns="" xmlns:a16="http://schemas.microsoft.com/office/drawing/2014/main" id="{8D252C8C-BE13-4493-BA90-C87D2A80F86D}"/>
                </a:ext>
              </a:extLst>
            </p:cNvPr>
            <p:cNvSpPr/>
            <p:nvPr/>
          </p:nvSpPr>
          <p:spPr>
            <a:xfrm>
              <a:off x="3569142"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232">
              <a:extLst>
                <a:ext uri="{FF2B5EF4-FFF2-40B4-BE49-F238E27FC236}">
                  <a16:creationId xmlns="" xmlns:a16="http://schemas.microsoft.com/office/drawing/2014/main" id="{3D476B59-F0EC-47E4-9020-5F07D0D36E92}"/>
                </a:ext>
              </a:extLst>
            </p:cNvPr>
            <p:cNvSpPr/>
            <p:nvPr/>
          </p:nvSpPr>
          <p:spPr>
            <a:xfrm>
              <a:off x="3322154" y="2730942"/>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233">
              <a:extLst>
                <a:ext uri="{FF2B5EF4-FFF2-40B4-BE49-F238E27FC236}">
                  <a16:creationId xmlns="" xmlns:a16="http://schemas.microsoft.com/office/drawing/2014/main" id="{66C5BECA-9123-4CCA-81F9-556EB25777DE}"/>
                </a:ext>
              </a:extLst>
            </p:cNvPr>
            <p:cNvSpPr/>
            <p:nvPr/>
          </p:nvSpPr>
          <p:spPr>
            <a:xfrm>
              <a:off x="3075167"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Freeform 234">
              <a:extLst>
                <a:ext uri="{FF2B5EF4-FFF2-40B4-BE49-F238E27FC236}">
                  <a16:creationId xmlns="" xmlns:a16="http://schemas.microsoft.com/office/drawing/2014/main" id="{874EC836-5DA5-48D5-B67E-5C3F1CF3503C}"/>
                </a:ext>
              </a:extLst>
            </p:cNvPr>
            <p:cNvSpPr/>
            <p:nvPr/>
          </p:nvSpPr>
          <p:spPr>
            <a:xfrm>
              <a:off x="3492394" y="2479551"/>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Freeform 235">
              <a:extLst>
                <a:ext uri="{FF2B5EF4-FFF2-40B4-BE49-F238E27FC236}">
                  <a16:creationId xmlns="" xmlns:a16="http://schemas.microsoft.com/office/drawing/2014/main" id="{0FA4F2A3-1C23-43B0-AAC1-B5482CFF13DF}"/>
                </a:ext>
              </a:extLst>
            </p:cNvPr>
            <p:cNvSpPr/>
            <p:nvPr/>
          </p:nvSpPr>
          <p:spPr>
            <a:xfrm rot="10800000">
              <a:off x="3157496" y="2725143"/>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Freeform 236">
              <a:extLst>
                <a:ext uri="{FF2B5EF4-FFF2-40B4-BE49-F238E27FC236}">
                  <a16:creationId xmlns="" xmlns:a16="http://schemas.microsoft.com/office/drawing/2014/main" id="{5814E6F8-C49B-4A5B-A8B8-13A4773631A3}"/>
                </a:ext>
              </a:extLst>
            </p:cNvPr>
            <p:cNvSpPr/>
            <p:nvPr/>
          </p:nvSpPr>
          <p:spPr>
            <a:xfrm flipH="1">
              <a:off x="3158892" y="248395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Freeform 237">
              <a:extLst>
                <a:ext uri="{FF2B5EF4-FFF2-40B4-BE49-F238E27FC236}">
                  <a16:creationId xmlns="" xmlns:a16="http://schemas.microsoft.com/office/drawing/2014/main" id="{D88F6F59-9FD5-4F6E-BC4C-8E3C2ED32AEB}"/>
                </a:ext>
              </a:extLst>
            </p:cNvPr>
            <p:cNvSpPr/>
            <p:nvPr/>
          </p:nvSpPr>
          <p:spPr>
            <a:xfrm rot="10800000" flipH="1">
              <a:off x="3488208" y="272514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Freeform 238">
              <a:extLst>
                <a:ext uri="{FF2B5EF4-FFF2-40B4-BE49-F238E27FC236}">
                  <a16:creationId xmlns="" xmlns:a16="http://schemas.microsoft.com/office/drawing/2014/main" id="{D87E8484-5ECD-49B2-B7A1-70F9E49C46AB}"/>
                </a:ext>
              </a:extLst>
            </p:cNvPr>
            <p:cNvSpPr/>
            <p:nvPr/>
          </p:nvSpPr>
          <p:spPr>
            <a:xfrm>
              <a:off x="3334455" y="2286000"/>
              <a:ext cx="136991" cy="126788"/>
            </a:xfrm>
            <a:custGeom>
              <a:avLst/>
              <a:gdLst>
                <a:gd name="connsiteX0" fmla="*/ 0 w 185980"/>
                <a:gd name="connsiteY0" fmla="*/ 0 h 6711"/>
                <a:gd name="connsiteX1" fmla="*/ 185980 w 185980"/>
                <a:gd name="connsiteY1" fmla="*/ 0 h 6711"/>
                <a:gd name="connsiteX0" fmla="*/ 2160 w 12160"/>
                <a:gd name="connsiteY0" fmla="*/ 223289 h 223707"/>
                <a:gd name="connsiteX1" fmla="*/ 12160 w 12160"/>
                <a:gd name="connsiteY1" fmla="*/ 223289 h 223707"/>
                <a:gd name="connsiteX0" fmla="*/ 1366 w 13800"/>
                <a:gd name="connsiteY0" fmla="*/ 342290 h 342290"/>
                <a:gd name="connsiteX1" fmla="*/ 11366 w 13800"/>
                <a:gd name="connsiteY1" fmla="*/ 342290 h 342290"/>
                <a:gd name="connsiteX0" fmla="*/ 1989 w 14293"/>
                <a:gd name="connsiteY0" fmla="*/ 324153 h 324153"/>
                <a:gd name="connsiteX1" fmla="*/ 11989 w 14293"/>
                <a:gd name="connsiteY1" fmla="*/ 324153 h 324153"/>
                <a:gd name="connsiteX0" fmla="*/ 2255 w 14511"/>
                <a:gd name="connsiteY0" fmla="*/ 370090 h 370090"/>
                <a:gd name="connsiteX1" fmla="*/ 12255 w 14511"/>
                <a:gd name="connsiteY1" fmla="*/ 370090 h 370090"/>
                <a:gd name="connsiteX0" fmla="*/ 2329 w 14189"/>
                <a:gd name="connsiteY0" fmla="*/ 440603 h 440603"/>
                <a:gd name="connsiteX1" fmla="*/ 12329 w 14189"/>
                <a:gd name="connsiteY1" fmla="*/ 440603 h 440603"/>
                <a:gd name="connsiteX0" fmla="*/ 2751 w 14550"/>
                <a:gd name="connsiteY0" fmla="*/ 444918 h 444918"/>
                <a:gd name="connsiteX1" fmla="*/ 12751 w 14550"/>
                <a:gd name="connsiteY1" fmla="*/ 444918 h 444918"/>
                <a:gd name="connsiteX0" fmla="*/ 2670 w 14857"/>
                <a:gd name="connsiteY0" fmla="*/ 449265 h 449265"/>
                <a:gd name="connsiteX1" fmla="*/ 12670 w 14857"/>
                <a:gd name="connsiteY1" fmla="*/ 449265 h 449265"/>
                <a:gd name="connsiteX0" fmla="*/ 2810 w 14974"/>
                <a:gd name="connsiteY0" fmla="*/ 403354 h 403354"/>
                <a:gd name="connsiteX1" fmla="*/ 12810 w 14974"/>
                <a:gd name="connsiteY1" fmla="*/ 403354 h 403354"/>
                <a:gd name="connsiteX0" fmla="*/ 2954 w 14489"/>
                <a:gd name="connsiteY0" fmla="*/ 354005 h 354005"/>
                <a:gd name="connsiteX1" fmla="*/ 12954 w 14489"/>
                <a:gd name="connsiteY1" fmla="*/ 354005 h 354005"/>
                <a:gd name="connsiteX0" fmla="*/ 1970 w 13635"/>
                <a:gd name="connsiteY0" fmla="*/ 349722 h 349722"/>
                <a:gd name="connsiteX1" fmla="*/ 11970 w 13635"/>
                <a:gd name="connsiteY1" fmla="*/ 349722 h 349722"/>
              </a:gdLst>
              <a:ahLst/>
              <a:cxnLst>
                <a:cxn ang="0">
                  <a:pos x="connsiteX0" y="connsiteY0"/>
                </a:cxn>
                <a:cxn ang="0">
                  <a:pos x="connsiteX1" y="connsiteY1"/>
                </a:cxn>
              </a:cxnLst>
              <a:rect l="l" t="t" r="r" b="b"/>
              <a:pathLst>
                <a:path w="13635" h="349722">
                  <a:moveTo>
                    <a:pt x="1970" y="349722"/>
                  </a:moveTo>
                  <a:cubicBezTo>
                    <a:pt x="-7474" y="-103494"/>
                    <a:pt x="20582" y="-129473"/>
                    <a:pt x="11970" y="349722"/>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Straight Connector 239">
              <a:extLst>
                <a:ext uri="{FF2B5EF4-FFF2-40B4-BE49-F238E27FC236}">
                  <a16:creationId xmlns="" xmlns:a16="http://schemas.microsoft.com/office/drawing/2014/main" id="{B9808AD0-4CEC-4065-A716-2CBF86CDD946}"/>
                </a:ext>
              </a:extLst>
            </p:cNvPr>
            <p:cNvCxnSpPr>
              <a:stCxn id="15" idx="0"/>
              <a:endCxn id="13" idx="4"/>
            </p:cNvCxnSpPr>
            <p:nvPr/>
          </p:nvCxnSpPr>
          <p:spPr>
            <a:xfrm flipV="1">
              <a:off x="3404484" y="2566284"/>
              <a:ext cx="0" cy="164658"/>
            </a:xfrm>
            <a:prstGeom prst="line">
              <a:avLst/>
            </a:prstGeom>
            <a:noFill/>
            <a:ln w="19050">
              <a:tailEnd type="triangle" w="sm" len="med"/>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024403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867948AE-9E3C-4687-B93A-7B592EB9019C}"/>
              </a:ext>
            </a:extLst>
          </p:cNvPr>
          <p:cNvSpPr>
            <a:spLocks noGrp="1"/>
          </p:cNvSpPr>
          <p:nvPr>
            <p:ph type="title"/>
          </p:nvPr>
        </p:nvSpPr>
        <p:spPr/>
        <p:txBody>
          <a:bodyPr/>
          <a:lstStyle/>
          <a:p>
            <a:r>
              <a:rPr lang="zh-CN" altLang="en-US" dirty="0"/>
              <a:t>解决方案</a:t>
            </a:r>
          </a:p>
        </p:txBody>
      </p:sp>
      <p:sp>
        <p:nvSpPr>
          <p:cNvPr id="5" name="内容占位符 4">
            <a:extLst>
              <a:ext uri="{FF2B5EF4-FFF2-40B4-BE49-F238E27FC236}">
                <a16:creationId xmlns="" xmlns:a16="http://schemas.microsoft.com/office/drawing/2014/main" id="{39EFE639-AF3C-4B06-BC1A-F56465AFDEE3}"/>
              </a:ext>
            </a:extLst>
          </p:cNvPr>
          <p:cNvSpPr>
            <a:spLocks noGrp="1"/>
          </p:cNvSpPr>
          <p:nvPr>
            <p:ph idx="1"/>
          </p:nvPr>
        </p:nvSpPr>
        <p:spPr/>
        <p:txBody>
          <a:bodyPr/>
          <a:lstStyle/>
          <a:p>
            <a:r>
              <a:rPr lang="zh-CN" altLang="en-US" dirty="0"/>
              <a:t>将服务器抽象为一个</a:t>
            </a:r>
            <a:r>
              <a:rPr lang="en-US" altLang="zh-CN" dirty="0"/>
              <a:t>deterministic state machine</a:t>
            </a:r>
          </a:p>
          <a:p>
            <a:r>
              <a:rPr lang="zh-CN" altLang="en-US" dirty="0"/>
              <a:t>备份服务器</a:t>
            </a:r>
          </a:p>
        </p:txBody>
      </p:sp>
      <p:sp>
        <p:nvSpPr>
          <p:cNvPr id="2" name="页脚占位符 1">
            <a:extLst>
              <a:ext uri="{FF2B5EF4-FFF2-40B4-BE49-F238E27FC236}">
                <a16:creationId xmlns="" xmlns:a16="http://schemas.microsoft.com/office/drawing/2014/main" id="{A934D972-07DD-4538-B586-04B5527A0C95}"/>
              </a:ext>
            </a:extLst>
          </p:cNvPr>
          <p:cNvSpPr>
            <a:spLocks noGrp="1"/>
          </p:cNvSpPr>
          <p:nvPr>
            <p:ph type="ftr" sz="quarter" idx="11"/>
          </p:nvPr>
        </p:nvSpPr>
        <p:spPr/>
        <p:txBody>
          <a:bodyPr/>
          <a:lstStyle/>
          <a:p>
            <a:r>
              <a:rPr lang="en-US" altLang="zh-CN"/>
              <a:t>Lecture Distributed Computing Intro</a:t>
            </a:r>
            <a:endParaRPr lang="zh-CN" altLang="en-US"/>
          </a:p>
        </p:txBody>
      </p:sp>
      <p:sp>
        <p:nvSpPr>
          <p:cNvPr id="3" name="灯片编号占位符 2">
            <a:extLst>
              <a:ext uri="{FF2B5EF4-FFF2-40B4-BE49-F238E27FC236}">
                <a16:creationId xmlns="" xmlns:a16="http://schemas.microsoft.com/office/drawing/2014/main" id="{2184DAF0-BA22-4A32-8C23-A99F3A57A984}"/>
              </a:ext>
            </a:extLst>
          </p:cNvPr>
          <p:cNvSpPr>
            <a:spLocks noGrp="1"/>
          </p:cNvSpPr>
          <p:nvPr>
            <p:ph type="sldNum" sz="quarter" idx="12"/>
          </p:nvPr>
        </p:nvSpPr>
        <p:spPr/>
        <p:txBody>
          <a:bodyPr/>
          <a:lstStyle/>
          <a:p>
            <a:fld id="{6E6E737C-47F5-4A43-B305-1219E760F82E}" type="slidenum">
              <a:rPr lang="zh-CN" altLang="en-US" smtClean="0"/>
              <a:t>38</a:t>
            </a:fld>
            <a:endParaRPr lang="zh-CN" altLang="en-US"/>
          </a:p>
        </p:txBody>
      </p:sp>
      <p:pic>
        <p:nvPicPr>
          <p:cNvPr id="7" name="图形 6" descr="计算机">
            <a:extLst>
              <a:ext uri="{FF2B5EF4-FFF2-40B4-BE49-F238E27FC236}">
                <a16:creationId xmlns="" xmlns:a16="http://schemas.microsoft.com/office/drawing/2014/main" id="{C0011BBF-BB62-4F92-8339-CCB7D066735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63219" y="3575503"/>
            <a:ext cx="914400" cy="914400"/>
          </a:xfrm>
          <a:prstGeom prst="rect">
            <a:avLst/>
          </a:prstGeom>
        </p:spPr>
      </p:pic>
      <p:sp>
        <p:nvSpPr>
          <p:cNvPr id="9" name="文本框 8">
            <a:extLst>
              <a:ext uri="{FF2B5EF4-FFF2-40B4-BE49-F238E27FC236}">
                <a16:creationId xmlns="" xmlns:a16="http://schemas.microsoft.com/office/drawing/2014/main" id="{0A21132F-E631-40E0-A44F-198C15369EC5}"/>
              </a:ext>
            </a:extLst>
          </p:cNvPr>
          <p:cNvSpPr txBox="1"/>
          <p:nvPr/>
        </p:nvSpPr>
        <p:spPr>
          <a:xfrm>
            <a:off x="9704580" y="4032703"/>
            <a:ext cx="1841338" cy="461665"/>
          </a:xfrm>
          <a:prstGeom prst="rect">
            <a:avLst/>
          </a:prstGeom>
          <a:noFill/>
        </p:spPr>
        <p:txBody>
          <a:bodyPr wrap="none" rtlCol="0">
            <a:spAutoFit/>
          </a:bodyPr>
          <a:lstStyle/>
          <a:p>
            <a:r>
              <a:rPr lang="en-US" altLang="zh-CN" sz="2400" dirty="0"/>
              <a:t>State machine</a:t>
            </a:r>
            <a:endParaRPr lang="zh-CN" altLang="en-US" sz="2400" dirty="0"/>
          </a:p>
        </p:txBody>
      </p:sp>
      <p:cxnSp>
        <p:nvCxnSpPr>
          <p:cNvPr id="11" name="直接箭头连接符 10">
            <a:extLst>
              <a:ext uri="{FF2B5EF4-FFF2-40B4-BE49-F238E27FC236}">
                <a16:creationId xmlns="" xmlns:a16="http://schemas.microsoft.com/office/drawing/2014/main" id="{BD87F52E-AEC0-4DEF-A750-01DF03B5294F}"/>
              </a:ext>
            </a:extLst>
          </p:cNvPr>
          <p:cNvCxnSpPr>
            <a:stCxn id="9" idx="1"/>
            <a:endCxn id="7" idx="3"/>
          </p:cNvCxnSpPr>
          <p:nvPr/>
        </p:nvCxnSpPr>
        <p:spPr>
          <a:xfrm flipH="1" flipV="1">
            <a:off x="8777619" y="4032703"/>
            <a:ext cx="926961" cy="2308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图形 12" descr="计算机">
            <a:extLst>
              <a:ext uri="{FF2B5EF4-FFF2-40B4-BE49-F238E27FC236}">
                <a16:creationId xmlns="" xmlns:a16="http://schemas.microsoft.com/office/drawing/2014/main" id="{3947FE9F-E2DC-4A5F-99B0-1481DF6FA32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63219" y="4268485"/>
            <a:ext cx="914400" cy="914400"/>
          </a:xfrm>
          <a:prstGeom prst="rect">
            <a:avLst/>
          </a:prstGeom>
        </p:spPr>
      </p:pic>
      <p:pic>
        <p:nvPicPr>
          <p:cNvPr id="14" name="图形 13" descr="计算机">
            <a:extLst>
              <a:ext uri="{FF2B5EF4-FFF2-40B4-BE49-F238E27FC236}">
                <a16:creationId xmlns="" xmlns:a16="http://schemas.microsoft.com/office/drawing/2014/main" id="{36E66CAE-C4A2-4654-BE8B-F7DA6B9FA0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70361" y="5330800"/>
            <a:ext cx="914400" cy="914400"/>
          </a:xfrm>
          <a:prstGeom prst="rect">
            <a:avLst/>
          </a:prstGeom>
        </p:spPr>
      </p:pic>
      <p:sp>
        <p:nvSpPr>
          <p:cNvPr id="16" name="文本框 15">
            <a:extLst>
              <a:ext uri="{FF2B5EF4-FFF2-40B4-BE49-F238E27FC236}">
                <a16:creationId xmlns="" xmlns:a16="http://schemas.microsoft.com/office/drawing/2014/main" id="{A8D5F551-11E2-4236-AC5F-FFAA609B5E32}"/>
              </a:ext>
            </a:extLst>
          </p:cNvPr>
          <p:cNvSpPr txBox="1"/>
          <p:nvPr/>
        </p:nvSpPr>
        <p:spPr>
          <a:xfrm rot="5400000">
            <a:off x="7998372" y="5092639"/>
            <a:ext cx="441435" cy="400110"/>
          </a:xfrm>
          <a:prstGeom prst="rect">
            <a:avLst/>
          </a:prstGeom>
          <a:noFill/>
        </p:spPr>
        <p:txBody>
          <a:bodyPr wrap="square" rtlCol="0">
            <a:spAutoFit/>
          </a:bodyPr>
          <a:lstStyle/>
          <a:p>
            <a:r>
              <a:rPr lang="en-US" altLang="zh-CN" sz="2000" b="1" dirty="0"/>
              <a:t>…</a:t>
            </a:r>
          </a:p>
        </p:txBody>
      </p:sp>
      <p:cxnSp>
        <p:nvCxnSpPr>
          <p:cNvPr id="18" name="直接箭头连接符 17">
            <a:extLst>
              <a:ext uri="{FF2B5EF4-FFF2-40B4-BE49-F238E27FC236}">
                <a16:creationId xmlns="" xmlns:a16="http://schemas.microsoft.com/office/drawing/2014/main" id="{85572EBA-0443-4A05-BA69-48C91F9BBF95}"/>
              </a:ext>
            </a:extLst>
          </p:cNvPr>
          <p:cNvCxnSpPr>
            <a:stCxn id="9" idx="1"/>
            <a:endCxn id="13" idx="3"/>
          </p:cNvCxnSpPr>
          <p:nvPr/>
        </p:nvCxnSpPr>
        <p:spPr>
          <a:xfrm flipH="1">
            <a:off x="8777619" y="4263536"/>
            <a:ext cx="926961" cy="462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 xmlns:a16="http://schemas.microsoft.com/office/drawing/2014/main" id="{E9FE3EC2-9AF8-46DD-9793-318448038107}"/>
              </a:ext>
            </a:extLst>
          </p:cNvPr>
          <p:cNvCxnSpPr>
            <a:stCxn id="9" idx="1"/>
            <a:endCxn id="14" idx="3"/>
          </p:cNvCxnSpPr>
          <p:nvPr/>
        </p:nvCxnSpPr>
        <p:spPr>
          <a:xfrm flipH="1">
            <a:off x="8784761" y="4263536"/>
            <a:ext cx="919819" cy="15244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 xmlns:a16="http://schemas.microsoft.com/office/drawing/2014/main" id="{2CA5A859-FBCB-4C3E-A8DA-6EF7512CC59D}"/>
              </a:ext>
            </a:extLst>
          </p:cNvPr>
          <p:cNvSpPr txBox="1"/>
          <p:nvPr/>
        </p:nvSpPr>
        <p:spPr>
          <a:xfrm rot="5400000">
            <a:off x="8955754" y="4710121"/>
            <a:ext cx="441435" cy="400110"/>
          </a:xfrm>
          <a:prstGeom prst="rect">
            <a:avLst/>
          </a:prstGeom>
          <a:noFill/>
        </p:spPr>
        <p:txBody>
          <a:bodyPr wrap="square" rtlCol="0">
            <a:spAutoFit/>
          </a:bodyPr>
          <a:lstStyle/>
          <a:p>
            <a:r>
              <a:rPr lang="en-US" altLang="zh-CN" sz="2000" b="1" dirty="0"/>
              <a:t>…</a:t>
            </a:r>
          </a:p>
        </p:txBody>
      </p:sp>
    </p:spTree>
    <p:extLst>
      <p:ext uri="{BB962C8B-B14F-4D97-AF65-F5344CB8AC3E}">
        <p14:creationId xmlns:p14="http://schemas.microsoft.com/office/powerpoint/2010/main" val="1094026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 xmlns:a16="http://schemas.microsoft.com/office/drawing/2014/main" id="{E7B6C463-B9BE-406D-B730-6FE0461AB9AF}"/>
              </a:ext>
            </a:extLst>
          </p:cNvPr>
          <p:cNvSpPr/>
          <p:nvPr/>
        </p:nvSpPr>
        <p:spPr>
          <a:xfrm>
            <a:off x="7077729" y="3657600"/>
            <a:ext cx="1898688" cy="2472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 name="标题 3">
            <a:extLst>
              <a:ext uri="{FF2B5EF4-FFF2-40B4-BE49-F238E27FC236}">
                <a16:creationId xmlns="" xmlns:a16="http://schemas.microsoft.com/office/drawing/2014/main" id="{867948AE-9E3C-4687-B93A-7B592EB9019C}"/>
              </a:ext>
            </a:extLst>
          </p:cNvPr>
          <p:cNvSpPr>
            <a:spLocks noGrp="1"/>
          </p:cNvSpPr>
          <p:nvPr>
            <p:ph type="title"/>
          </p:nvPr>
        </p:nvSpPr>
        <p:spPr/>
        <p:txBody>
          <a:bodyPr/>
          <a:lstStyle/>
          <a:p>
            <a:r>
              <a:rPr lang="zh-CN" altLang="en-US" dirty="0"/>
              <a:t>解决方案</a:t>
            </a:r>
          </a:p>
        </p:txBody>
      </p:sp>
      <p:sp>
        <p:nvSpPr>
          <p:cNvPr id="5" name="内容占位符 4">
            <a:extLst>
              <a:ext uri="{FF2B5EF4-FFF2-40B4-BE49-F238E27FC236}">
                <a16:creationId xmlns="" xmlns:a16="http://schemas.microsoft.com/office/drawing/2014/main" id="{39EFE639-AF3C-4B06-BC1A-F56465AFDEE3}"/>
              </a:ext>
            </a:extLst>
          </p:cNvPr>
          <p:cNvSpPr>
            <a:spLocks noGrp="1"/>
          </p:cNvSpPr>
          <p:nvPr>
            <p:ph idx="1"/>
          </p:nvPr>
        </p:nvSpPr>
        <p:spPr/>
        <p:txBody>
          <a:bodyPr/>
          <a:lstStyle/>
          <a:p>
            <a:r>
              <a:rPr lang="zh-CN" altLang="en-US" dirty="0"/>
              <a:t>将服务器抽象为一个</a:t>
            </a:r>
            <a:r>
              <a:rPr lang="en-US" altLang="zh-CN" dirty="0"/>
              <a:t>deterministic state machine</a:t>
            </a:r>
          </a:p>
          <a:p>
            <a:r>
              <a:rPr lang="zh-CN" altLang="en-US" dirty="0"/>
              <a:t>备份服务器</a:t>
            </a:r>
            <a:endParaRPr lang="en-US" altLang="zh-CN" dirty="0"/>
          </a:p>
          <a:p>
            <a:r>
              <a:rPr lang="zh-CN" altLang="en-US" dirty="0"/>
              <a:t>保证每一个备份服务器都执行同一个命令</a:t>
            </a:r>
            <a:r>
              <a:rPr lang="en-US" altLang="zh-CN" dirty="0"/>
              <a:t>(command)</a:t>
            </a:r>
            <a:r>
              <a:rPr lang="zh-CN" altLang="en-US" dirty="0"/>
              <a:t>序列</a:t>
            </a:r>
          </a:p>
        </p:txBody>
      </p:sp>
      <p:sp>
        <p:nvSpPr>
          <p:cNvPr id="2" name="页脚占位符 1">
            <a:extLst>
              <a:ext uri="{FF2B5EF4-FFF2-40B4-BE49-F238E27FC236}">
                <a16:creationId xmlns="" xmlns:a16="http://schemas.microsoft.com/office/drawing/2014/main" id="{A934D972-07DD-4538-B586-04B5527A0C95}"/>
              </a:ext>
            </a:extLst>
          </p:cNvPr>
          <p:cNvSpPr>
            <a:spLocks noGrp="1"/>
          </p:cNvSpPr>
          <p:nvPr>
            <p:ph type="ftr" sz="quarter" idx="11"/>
          </p:nvPr>
        </p:nvSpPr>
        <p:spPr/>
        <p:txBody>
          <a:bodyPr/>
          <a:lstStyle/>
          <a:p>
            <a:r>
              <a:rPr lang="en-US" altLang="zh-CN" dirty="0"/>
              <a:t>Lecture Distributed Computing Intro</a:t>
            </a:r>
            <a:endParaRPr lang="zh-CN" altLang="en-US" dirty="0"/>
          </a:p>
        </p:txBody>
      </p:sp>
      <p:sp>
        <p:nvSpPr>
          <p:cNvPr id="3" name="灯片编号占位符 2">
            <a:extLst>
              <a:ext uri="{FF2B5EF4-FFF2-40B4-BE49-F238E27FC236}">
                <a16:creationId xmlns="" xmlns:a16="http://schemas.microsoft.com/office/drawing/2014/main" id="{2184DAF0-BA22-4A32-8C23-A99F3A57A984}"/>
              </a:ext>
            </a:extLst>
          </p:cNvPr>
          <p:cNvSpPr>
            <a:spLocks noGrp="1"/>
          </p:cNvSpPr>
          <p:nvPr>
            <p:ph type="sldNum" sz="quarter" idx="12"/>
          </p:nvPr>
        </p:nvSpPr>
        <p:spPr/>
        <p:txBody>
          <a:bodyPr/>
          <a:lstStyle/>
          <a:p>
            <a:fld id="{6E6E737C-47F5-4A43-B305-1219E760F82E}" type="slidenum">
              <a:rPr lang="zh-CN" altLang="en-US" smtClean="0"/>
              <a:t>39</a:t>
            </a:fld>
            <a:endParaRPr lang="zh-CN" altLang="en-US"/>
          </a:p>
        </p:txBody>
      </p:sp>
      <p:pic>
        <p:nvPicPr>
          <p:cNvPr id="7" name="图形 6" descr="计算机">
            <a:extLst>
              <a:ext uri="{FF2B5EF4-FFF2-40B4-BE49-F238E27FC236}">
                <a16:creationId xmlns="" xmlns:a16="http://schemas.microsoft.com/office/drawing/2014/main" id="{C0011BBF-BB62-4F92-8339-CCB7D066735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63219" y="3575503"/>
            <a:ext cx="914400" cy="914400"/>
          </a:xfrm>
          <a:prstGeom prst="rect">
            <a:avLst/>
          </a:prstGeom>
        </p:spPr>
      </p:pic>
      <p:sp>
        <p:nvSpPr>
          <p:cNvPr id="9" name="文本框 8">
            <a:extLst>
              <a:ext uri="{FF2B5EF4-FFF2-40B4-BE49-F238E27FC236}">
                <a16:creationId xmlns="" xmlns:a16="http://schemas.microsoft.com/office/drawing/2014/main" id="{0A21132F-E631-40E0-A44F-198C15369EC5}"/>
              </a:ext>
            </a:extLst>
          </p:cNvPr>
          <p:cNvSpPr txBox="1"/>
          <p:nvPr/>
        </p:nvSpPr>
        <p:spPr>
          <a:xfrm>
            <a:off x="9630866" y="4027174"/>
            <a:ext cx="1841338" cy="461665"/>
          </a:xfrm>
          <a:prstGeom prst="rect">
            <a:avLst/>
          </a:prstGeom>
          <a:noFill/>
        </p:spPr>
        <p:txBody>
          <a:bodyPr wrap="none" rtlCol="0">
            <a:spAutoFit/>
          </a:bodyPr>
          <a:lstStyle/>
          <a:p>
            <a:r>
              <a:rPr lang="en-US" altLang="zh-CN" sz="2400" dirty="0"/>
              <a:t>State machine</a:t>
            </a:r>
            <a:endParaRPr lang="zh-CN" altLang="en-US" sz="2400" dirty="0"/>
          </a:p>
        </p:txBody>
      </p:sp>
      <p:cxnSp>
        <p:nvCxnSpPr>
          <p:cNvPr id="11" name="直接箭头连接符 10">
            <a:extLst>
              <a:ext uri="{FF2B5EF4-FFF2-40B4-BE49-F238E27FC236}">
                <a16:creationId xmlns="" xmlns:a16="http://schemas.microsoft.com/office/drawing/2014/main" id="{BD87F52E-AEC0-4DEF-A750-01DF03B5294F}"/>
              </a:ext>
            </a:extLst>
          </p:cNvPr>
          <p:cNvCxnSpPr>
            <a:stCxn id="9" idx="1"/>
            <a:endCxn id="7" idx="3"/>
          </p:cNvCxnSpPr>
          <p:nvPr/>
        </p:nvCxnSpPr>
        <p:spPr>
          <a:xfrm flipH="1" flipV="1">
            <a:off x="8777619" y="4032703"/>
            <a:ext cx="853247" cy="2253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图形 12" descr="计算机">
            <a:extLst>
              <a:ext uri="{FF2B5EF4-FFF2-40B4-BE49-F238E27FC236}">
                <a16:creationId xmlns="" xmlns:a16="http://schemas.microsoft.com/office/drawing/2014/main" id="{3947FE9F-E2DC-4A5F-99B0-1481DF6FA32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63219" y="4268485"/>
            <a:ext cx="914400" cy="914400"/>
          </a:xfrm>
          <a:prstGeom prst="rect">
            <a:avLst/>
          </a:prstGeom>
        </p:spPr>
      </p:pic>
      <p:pic>
        <p:nvPicPr>
          <p:cNvPr id="14" name="图形 13" descr="计算机">
            <a:extLst>
              <a:ext uri="{FF2B5EF4-FFF2-40B4-BE49-F238E27FC236}">
                <a16:creationId xmlns="" xmlns:a16="http://schemas.microsoft.com/office/drawing/2014/main" id="{36E66CAE-C4A2-4654-BE8B-F7DA6B9FA0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70361" y="5330800"/>
            <a:ext cx="914400" cy="914400"/>
          </a:xfrm>
          <a:prstGeom prst="rect">
            <a:avLst/>
          </a:prstGeom>
        </p:spPr>
      </p:pic>
      <p:sp>
        <p:nvSpPr>
          <p:cNvPr id="16" name="文本框 15">
            <a:extLst>
              <a:ext uri="{FF2B5EF4-FFF2-40B4-BE49-F238E27FC236}">
                <a16:creationId xmlns="" xmlns:a16="http://schemas.microsoft.com/office/drawing/2014/main" id="{A8D5F551-11E2-4236-AC5F-FFAA609B5E32}"/>
              </a:ext>
            </a:extLst>
          </p:cNvPr>
          <p:cNvSpPr txBox="1"/>
          <p:nvPr/>
        </p:nvSpPr>
        <p:spPr>
          <a:xfrm rot="5400000">
            <a:off x="7998372" y="5092639"/>
            <a:ext cx="441435" cy="400110"/>
          </a:xfrm>
          <a:prstGeom prst="rect">
            <a:avLst/>
          </a:prstGeom>
          <a:noFill/>
        </p:spPr>
        <p:txBody>
          <a:bodyPr wrap="square" rtlCol="0">
            <a:spAutoFit/>
          </a:bodyPr>
          <a:lstStyle/>
          <a:p>
            <a:r>
              <a:rPr lang="en-US" altLang="zh-CN" sz="2000" b="1" dirty="0"/>
              <a:t>…</a:t>
            </a:r>
          </a:p>
        </p:txBody>
      </p:sp>
      <p:cxnSp>
        <p:nvCxnSpPr>
          <p:cNvPr id="18" name="直接箭头连接符 17">
            <a:extLst>
              <a:ext uri="{FF2B5EF4-FFF2-40B4-BE49-F238E27FC236}">
                <a16:creationId xmlns="" xmlns:a16="http://schemas.microsoft.com/office/drawing/2014/main" id="{85572EBA-0443-4A05-BA69-48C91F9BBF95}"/>
              </a:ext>
            </a:extLst>
          </p:cNvPr>
          <p:cNvCxnSpPr>
            <a:stCxn id="9" idx="1"/>
            <a:endCxn id="13" idx="3"/>
          </p:cNvCxnSpPr>
          <p:nvPr/>
        </p:nvCxnSpPr>
        <p:spPr>
          <a:xfrm flipH="1">
            <a:off x="8777619" y="4258007"/>
            <a:ext cx="853247" cy="4676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 xmlns:a16="http://schemas.microsoft.com/office/drawing/2014/main" id="{E9FE3EC2-9AF8-46DD-9793-318448038107}"/>
              </a:ext>
            </a:extLst>
          </p:cNvPr>
          <p:cNvCxnSpPr>
            <a:stCxn id="9" idx="1"/>
            <a:endCxn id="14" idx="3"/>
          </p:cNvCxnSpPr>
          <p:nvPr/>
        </p:nvCxnSpPr>
        <p:spPr>
          <a:xfrm flipH="1">
            <a:off x="8784761" y="4258007"/>
            <a:ext cx="846105" cy="1529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 xmlns:a16="http://schemas.microsoft.com/office/drawing/2014/main" id="{2CA5A859-FBCB-4C3E-A8DA-6EF7512CC59D}"/>
              </a:ext>
            </a:extLst>
          </p:cNvPr>
          <p:cNvSpPr txBox="1"/>
          <p:nvPr/>
        </p:nvSpPr>
        <p:spPr>
          <a:xfrm rot="5400000">
            <a:off x="8955754" y="4710121"/>
            <a:ext cx="441435" cy="400110"/>
          </a:xfrm>
          <a:prstGeom prst="rect">
            <a:avLst/>
          </a:prstGeom>
          <a:noFill/>
        </p:spPr>
        <p:txBody>
          <a:bodyPr wrap="square" rtlCol="0">
            <a:spAutoFit/>
          </a:bodyPr>
          <a:lstStyle/>
          <a:p>
            <a:r>
              <a:rPr lang="en-US" altLang="zh-CN" sz="2000" b="1" dirty="0"/>
              <a:t>…</a:t>
            </a:r>
          </a:p>
        </p:txBody>
      </p:sp>
      <p:pic>
        <p:nvPicPr>
          <p:cNvPr id="22" name="图形 21" descr="男士">
            <a:extLst>
              <a:ext uri="{FF2B5EF4-FFF2-40B4-BE49-F238E27FC236}">
                <a16:creationId xmlns="" xmlns:a16="http://schemas.microsoft.com/office/drawing/2014/main" id="{15D9B1EB-873D-4154-BD76-88153385497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063048" y="3830176"/>
            <a:ext cx="540000" cy="540000"/>
          </a:xfrm>
          <a:prstGeom prst="rect">
            <a:avLst/>
          </a:prstGeom>
        </p:spPr>
      </p:pic>
      <p:sp>
        <p:nvSpPr>
          <p:cNvPr id="25" name="文本框 24">
            <a:extLst>
              <a:ext uri="{FF2B5EF4-FFF2-40B4-BE49-F238E27FC236}">
                <a16:creationId xmlns="" xmlns:a16="http://schemas.microsoft.com/office/drawing/2014/main" id="{6BF6FA84-FE0D-4DD5-B4AD-220E215DC9BA}"/>
              </a:ext>
            </a:extLst>
          </p:cNvPr>
          <p:cNvSpPr txBox="1"/>
          <p:nvPr/>
        </p:nvSpPr>
        <p:spPr>
          <a:xfrm>
            <a:off x="1622622" y="4471527"/>
            <a:ext cx="1008609" cy="461665"/>
          </a:xfrm>
          <a:prstGeom prst="rect">
            <a:avLst/>
          </a:prstGeom>
          <a:noFill/>
        </p:spPr>
        <p:txBody>
          <a:bodyPr wrap="none" rtlCol="0">
            <a:spAutoFit/>
          </a:bodyPr>
          <a:lstStyle/>
          <a:p>
            <a:r>
              <a:rPr lang="en-US" altLang="zh-CN" sz="2400" dirty="0"/>
              <a:t>Clients</a:t>
            </a:r>
            <a:endParaRPr lang="zh-CN" altLang="en-US" sz="2400" dirty="0"/>
          </a:p>
        </p:txBody>
      </p:sp>
      <p:pic>
        <p:nvPicPr>
          <p:cNvPr id="26" name="图形 25" descr="男士">
            <a:extLst>
              <a:ext uri="{FF2B5EF4-FFF2-40B4-BE49-F238E27FC236}">
                <a16:creationId xmlns="" xmlns:a16="http://schemas.microsoft.com/office/drawing/2014/main" id="{DFF9F911-D0AD-4BEE-B8C1-7F97986BB7D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063048" y="4512428"/>
            <a:ext cx="540000" cy="540000"/>
          </a:xfrm>
          <a:prstGeom prst="rect">
            <a:avLst/>
          </a:prstGeom>
        </p:spPr>
      </p:pic>
      <p:pic>
        <p:nvPicPr>
          <p:cNvPr id="27" name="图形 26" descr="男士">
            <a:extLst>
              <a:ext uri="{FF2B5EF4-FFF2-40B4-BE49-F238E27FC236}">
                <a16:creationId xmlns="" xmlns:a16="http://schemas.microsoft.com/office/drawing/2014/main" id="{BE64536F-9338-4875-9BA1-3B9AF758262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063048" y="5194680"/>
            <a:ext cx="540000" cy="540000"/>
          </a:xfrm>
          <a:prstGeom prst="rect">
            <a:avLst/>
          </a:prstGeom>
        </p:spPr>
      </p:pic>
      <p:cxnSp>
        <p:nvCxnSpPr>
          <p:cNvPr id="29" name="直接箭头连接符 28">
            <a:extLst>
              <a:ext uri="{FF2B5EF4-FFF2-40B4-BE49-F238E27FC236}">
                <a16:creationId xmlns="" xmlns:a16="http://schemas.microsoft.com/office/drawing/2014/main" id="{9FB5394C-9361-4EB9-ADEF-E1468DAAED2E}"/>
              </a:ext>
            </a:extLst>
          </p:cNvPr>
          <p:cNvCxnSpPr>
            <a:stCxn id="25" idx="3"/>
            <a:endCxn id="22" idx="1"/>
          </p:cNvCxnSpPr>
          <p:nvPr/>
        </p:nvCxnSpPr>
        <p:spPr>
          <a:xfrm flipV="1">
            <a:off x="2631231" y="4100176"/>
            <a:ext cx="431817" cy="602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a:extLst>
              <a:ext uri="{FF2B5EF4-FFF2-40B4-BE49-F238E27FC236}">
                <a16:creationId xmlns="" xmlns:a16="http://schemas.microsoft.com/office/drawing/2014/main" id="{838A09BA-4015-42C8-942B-02B68F5958B1}"/>
              </a:ext>
            </a:extLst>
          </p:cNvPr>
          <p:cNvCxnSpPr>
            <a:stCxn id="25" idx="3"/>
            <a:endCxn id="26" idx="1"/>
          </p:cNvCxnSpPr>
          <p:nvPr/>
        </p:nvCxnSpPr>
        <p:spPr>
          <a:xfrm>
            <a:off x="2631231" y="4702360"/>
            <a:ext cx="431817" cy="800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接箭头连接符 32">
            <a:extLst>
              <a:ext uri="{FF2B5EF4-FFF2-40B4-BE49-F238E27FC236}">
                <a16:creationId xmlns="" xmlns:a16="http://schemas.microsoft.com/office/drawing/2014/main" id="{74DE6D94-64A7-4E03-A04C-9BD4A4F6FBEE}"/>
              </a:ext>
            </a:extLst>
          </p:cNvPr>
          <p:cNvCxnSpPr>
            <a:stCxn id="25" idx="3"/>
            <a:endCxn id="27" idx="1"/>
          </p:cNvCxnSpPr>
          <p:nvPr/>
        </p:nvCxnSpPr>
        <p:spPr>
          <a:xfrm>
            <a:off x="2631231" y="4702360"/>
            <a:ext cx="431817" cy="762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a:extLst>
              <a:ext uri="{FF2B5EF4-FFF2-40B4-BE49-F238E27FC236}">
                <a16:creationId xmlns="" xmlns:a16="http://schemas.microsoft.com/office/drawing/2014/main" id="{F2187F7E-6981-45C0-93BB-F97931160ECF}"/>
              </a:ext>
            </a:extLst>
          </p:cNvPr>
          <p:cNvCxnSpPr>
            <a:cxnSpLocks/>
            <a:stCxn id="22" idx="3"/>
          </p:cNvCxnSpPr>
          <p:nvPr/>
        </p:nvCxnSpPr>
        <p:spPr>
          <a:xfrm flipV="1">
            <a:off x="3603048" y="4065144"/>
            <a:ext cx="3471109" cy="350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a:extLst>
              <a:ext uri="{FF2B5EF4-FFF2-40B4-BE49-F238E27FC236}">
                <a16:creationId xmlns="" xmlns:a16="http://schemas.microsoft.com/office/drawing/2014/main" id="{048FD094-1A6F-4B78-9DB7-49D78150F951}"/>
              </a:ext>
            </a:extLst>
          </p:cNvPr>
          <p:cNvCxnSpPr>
            <a:cxnSpLocks/>
            <a:stCxn id="26" idx="3"/>
          </p:cNvCxnSpPr>
          <p:nvPr/>
        </p:nvCxnSpPr>
        <p:spPr>
          <a:xfrm flipV="1">
            <a:off x="3603048" y="4699077"/>
            <a:ext cx="3471109" cy="833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接箭头连接符 38">
            <a:extLst>
              <a:ext uri="{FF2B5EF4-FFF2-40B4-BE49-F238E27FC236}">
                <a16:creationId xmlns="" xmlns:a16="http://schemas.microsoft.com/office/drawing/2014/main" id="{2FBEA809-E336-420B-97B8-3E8DBCAF7996}"/>
              </a:ext>
            </a:extLst>
          </p:cNvPr>
          <p:cNvCxnSpPr>
            <a:cxnSpLocks/>
            <a:stCxn id="27" idx="3"/>
          </p:cNvCxnSpPr>
          <p:nvPr/>
        </p:nvCxnSpPr>
        <p:spPr>
          <a:xfrm>
            <a:off x="3603048" y="5464680"/>
            <a:ext cx="3467538" cy="1136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 xmlns:a16="http://schemas.microsoft.com/office/drawing/2014/main" id="{A99A9AB5-A0BB-463E-8E05-0F14EFD68DCF}"/>
              </a:ext>
            </a:extLst>
          </p:cNvPr>
          <p:cNvSpPr txBox="1"/>
          <p:nvPr/>
        </p:nvSpPr>
        <p:spPr>
          <a:xfrm>
            <a:off x="4104759" y="5790077"/>
            <a:ext cx="1560042" cy="461665"/>
          </a:xfrm>
          <a:prstGeom prst="rect">
            <a:avLst/>
          </a:prstGeom>
          <a:noFill/>
        </p:spPr>
        <p:txBody>
          <a:bodyPr wrap="none" rtlCol="0">
            <a:spAutoFit/>
          </a:bodyPr>
          <a:lstStyle/>
          <a:p>
            <a:r>
              <a:rPr lang="en-US" altLang="zh-CN" sz="2400" dirty="0"/>
              <a:t>Commands</a:t>
            </a:r>
            <a:endParaRPr lang="zh-CN" altLang="en-US" sz="2400" dirty="0"/>
          </a:p>
        </p:txBody>
      </p:sp>
      <p:cxnSp>
        <p:nvCxnSpPr>
          <p:cNvPr id="44" name="直接箭头连接符 43">
            <a:extLst>
              <a:ext uri="{FF2B5EF4-FFF2-40B4-BE49-F238E27FC236}">
                <a16:creationId xmlns="" xmlns:a16="http://schemas.microsoft.com/office/drawing/2014/main" id="{72B8D2A0-070B-4369-AC07-65F8E5C55EBB}"/>
              </a:ext>
            </a:extLst>
          </p:cNvPr>
          <p:cNvCxnSpPr>
            <a:stCxn id="42" idx="0"/>
          </p:cNvCxnSpPr>
          <p:nvPr/>
        </p:nvCxnSpPr>
        <p:spPr>
          <a:xfrm flipV="1">
            <a:off x="4884780" y="4120541"/>
            <a:ext cx="228391" cy="16695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直接箭头连接符 45">
            <a:extLst>
              <a:ext uri="{FF2B5EF4-FFF2-40B4-BE49-F238E27FC236}">
                <a16:creationId xmlns="" xmlns:a16="http://schemas.microsoft.com/office/drawing/2014/main" id="{1960134B-81E8-4553-A455-E9E37B19708B}"/>
              </a:ext>
            </a:extLst>
          </p:cNvPr>
          <p:cNvCxnSpPr>
            <a:stCxn id="42" idx="0"/>
          </p:cNvCxnSpPr>
          <p:nvPr/>
        </p:nvCxnSpPr>
        <p:spPr>
          <a:xfrm flipV="1">
            <a:off x="4884780" y="4774421"/>
            <a:ext cx="1123025" cy="10156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 xmlns:a16="http://schemas.microsoft.com/office/drawing/2014/main" id="{296A0B8E-EEAC-4CE5-A5CF-941F2121D373}"/>
              </a:ext>
            </a:extLst>
          </p:cNvPr>
          <p:cNvCxnSpPr>
            <a:cxnSpLocks/>
            <a:stCxn id="42" idx="0"/>
          </p:cNvCxnSpPr>
          <p:nvPr/>
        </p:nvCxnSpPr>
        <p:spPr>
          <a:xfrm flipV="1">
            <a:off x="4884780" y="5729531"/>
            <a:ext cx="1207334" cy="605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71432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en-US" altLang="zh-CN" dirty="0"/>
              <a:t>– </a:t>
            </a:r>
            <a:r>
              <a:rPr lang="zh-CN" altLang="en-US" dirty="0"/>
              <a:t>电子邮件</a:t>
            </a:r>
            <a:endParaRPr lang="en-US" dirty="0"/>
          </a:p>
        </p:txBody>
      </p:sp>
      <p:sp>
        <p:nvSpPr>
          <p:cNvPr id="5" name="页脚占位符 4"/>
          <p:cNvSpPr>
            <a:spLocks noGrp="1"/>
          </p:cNvSpPr>
          <p:nvPr>
            <p:ph type="ftr" sz="quarter" idx="11"/>
          </p:nvPr>
        </p:nvSpPr>
        <p:spPr/>
        <p:txBody>
          <a:bodyPr/>
          <a:lstStyle/>
          <a:p>
            <a:r>
              <a:rPr lang="en-US" altLang="zh-CN"/>
              <a:t>Lecture Distributed Computing Intro</a:t>
            </a:r>
            <a:endParaRPr lang="zh-CN" altLang="en-US" dirty="0"/>
          </a:p>
        </p:txBody>
      </p:sp>
      <p:sp>
        <p:nvSpPr>
          <p:cNvPr id="6" name="灯片编号占位符 5"/>
          <p:cNvSpPr>
            <a:spLocks noGrp="1"/>
          </p:cNvSpPr>
          <p:nvPr>
            <p:ph type="sldNum" sz="quarter" idx="12"/>
          </p:nvPr>
        </p:nvSpPr>
        <p:spPr/>
        <p:txBody>
          <a:bodyPr/>
          <a:lstStyle/>
          <a:p>
            <a:fld id="{6E6E737C-47F5-4A43-B305-1219E760F82E}" type="slidenum">
              <a:rPr lang="zh-CN" altLang="en-US" smtClean="0"/>
              <a:t>4</a:t>
            </a:fld>
            <a:endParaRPr lang="zh-CN" altLang="en-US" dirty="0"/>
          </a:p>
        </p:txBody>
      </p:sp>
      <p:pic>
        <p:nvPicPr>
          <p:cNvPr id="1026" name="Picture 2" descr="“email sending and receiving process”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515" y="2184700"/>
            <a:ext cx="9856970" cy="39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6548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 xmlns:a16="http://schemas.microsoft.com/office/drawing/2014/main" id="{E7B6C463-B9BE-406D-B730-6FE0461AB9AF}"/>
              </a:ext>
            </a:extLst>
          </p:cNvPr>
          <p:cNvSpPr/>
          <p:nvPr/>
        </p:nvSpPr>
        <p:spPr>
          <a:xfrm>
            <a:off x="7077729" y="3657600"/>
            <a:ext cx="1898688" cy="2472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 name="标题 3">
            <a:extLst>
              <a:ext uri="{FF2B5EF4-FFF2-40B4-BE49-F238E27FC236}">
                <a16:creationId xmlns="" xmlns:a16="http://schemas.microsoft.com/office/drawing/2014/main" id="{867948AE-9E3C-4687-B93A-7B592EB9019C}"/>
              </a:ext>
            </a:extLst>
          </p:cNvPr>
          <p:cNvSpPr>
            <a:spLocks noGrp="1"/>
          </p:cNvSpPr>
          <p:nvPr>
            <p:ph type="title"/>
          </p:nvPr>
        </p:nvSpPr>
        <p:spPr/>
        <p:txBody>
          <a:bodyPr/>
          <a:lstStyle/>
          <a:p>
            <a:r>
              <a:rPr lang="zh-CN" altLang="en-US" dirty="0"/>
              <a:t>解决方案</a:t>
            </a:r>
          </a:p>
        </p:txBody>
      </p:sp>
      <p:sp>
        <p:nvSpPr>
          <p:cNvPr id="5" name="内容占位符 4">
            <a:extLst>
              <a:ext uri="{FF2B5EF4-FFF2-40B4-BE49-F238E27FC236}">
                <a16:creationId xmlns="" xmlns:a16="http://schemas.microsoft.com/office/drawing/2014/main" id="{39EFE639-AF3C-4B06-BC1A-F56465AFDEE3}"/>
              </a:ext>
            </a:extLst>
          </p:cNvPr>
          <p:cNvSpPr>
            <a:spLocks noGrp="1"/>
          </p:cNvSpPr>
          <p:nvPr>
            <p:ph idx="1"/>
          </p:nvPr>
        </p:nvSpPr>
        <p:spPr/>
        <p:txBody>
          <a:bodyPr/>
          <a:lstStyle/>
          <a:p>
            <a:r>
              <a:rPr lang="zh-CN" altLang="en-US" dirty="0"/>
              <a:t>将服务器抽象为一个</a:t>
            </a:r>
            <a:r>
              <a:rPr lang="en-US" altLang="zh-CN" dirty="0"/>
              <a:t>deterministic state machine</a:t>
            </a:r>
          </a:p>
          <a:p>
            <a:r>
              <a:rPr lang="zh-CN" altLang="en-US" dirty="0"/>
              <a:t>备份服务器</a:t>
            </a:r>
            <a:endParaRPr lang="en-US" altLang="zh-CN" dirty="0"/>
          </a:p>
          <a:p>
            <a:r>
              <a:rPr lang="zh-CN" altLang="en-US" dirty="0"/>
              <a:t>保证每一个备份服务器都执行同一个命令</a:t>
            </a:r>
            <a:r>
              <a:rPr lang="en-US" altLang="zh-CN" dirty="0"/>
              <a:t>(command)</a:t>
            </a:r>
            <a:r>
              <a:rPr lang="zh-CN" altLang="en-US" dirty="0"/>
              <a:t>序列</a:t>
            </a:r>
            <a:endParaRPr lang="en-US" altLang="zh-CN" dirty="0"/>
          </a:p>
          <a:p>
            <a:r>
              <a:rPr lang="zh-CN" altLang="en-US" dirty="0"/>
              <a:t>备份服务器对输出结果</a:t>
            </a:r>
            <a:r>
              <a:rPr lang="en-US" altLang="zh-CN" dirty="0"/>
              <a:t>(output)</a:t>
            </a:r>
            <a:r>
              <a:rPr lang="zh-CN" altLang="en-US" dirty="0"/>
              <a:t>进行投票</a:t>
            </a:r>
            <a:r>
              <a:rPr lang="en-US" altLang="zh-CN" dirty="0"/>
              <a:t>(vote)</a:t>
            </a:r>
            <a:endParaRPr lang="zh-CN" altLang="en-US" dirty="0"/>
          </a:p>
        </p:txBody>
      </p:sp>
      <p:sp>
        <p:nvSpPr>
          <p:cNvPr id="2" name="页脚占位符 1">
            <a:extLst>
              <a:ext uri="{FF2B5EF4-FFF2-40B4-BE49-F238E27FC236}">
                <a16:creationId xmlns="" xmlns:a16="http://schemas.microsoft.com/office/drawing/2014/main" id="{A934D972-07DD-4538-B586-04B5527A0C95}"/>
              </a:ext>
            </a:extLst>
          </p:cNvPr>
          <p:cNvSpPr>
            <a:spLocks noGrp="1"/>
          </p:cNvSpPr>
          <p:nvPr>
            <p:ph type="ftr" sz="quarter" idx="11"/>
          </p:nvPr>
        </p:nvSpPr>
        <p:spPr/>
        <p:txBody>
          <a:bodyPr/>
          <a:lstStyle/>
          <a:p>
            <a:r>
              <a:rPr lang="en-US" altLang="zh-CN" dirty="0"/>
              <a:t>Lecture Distributed Computing Intro</a:t>
            </a:r>
            <a:endParaRPr lang="zh-CN" altLang="en-US" dirty="0"/>
          </a:p>
        </p:txBody>
      </p:sp>
      <p:sp>
        <p:nvSpPr>
          <p:cNvPr id="3" name="灯片编号占位符 2">
            <a:extLst>
              <a:ext uri="{FF2B5EF4-FFF2-40B4-BE49-F238E27FC236}">
                <a16:creationId xmlns="" xmlns:a16="http://schemas.microsoft.com/office/drawing/2014/main" id="{2184DAF0-BA22-4A32-8C23-A99F3A57A984}"/>
              </a:ext>
            </a:extLst>
          </p:cNvPr>
          <p:cNvSpPr>
            <a:spLocks noGrp="1"/>
          </p:cNvSpPr>
          <p:nvPr>
            <p:ph type="sldNum" sz="quarter" idx="12"/>
          </p:nvPr>
        </p:nvSpPr>
        <p:spPr/>
        <p:txBody>
          <a:bodyPr/>
          <a:lstStyle/>
          <a:p>
            <a:fld id="{6E6E737C-47F5-4A43-B305-1219E760F82E}" type="slidenum">
              <a:rPr lang="zh-CN" altLang="en-US" smtClean="0"/>
              <a:t>40</a:t>
            </a:fld>
            <a:endParaRPr lang="zh-CN" altLang="en-US"/>
          </a:p>
        </p:txBody>
      </p:sp>
      <p:pic>
        <p:nvPicPr>
          <p:cNvPr id="7" name="图形 6" descr="计算机">
            <a:extLst>
              <a:ext uri="{FF2B5EF4-FFF2-40B4-BE49-F238E27FC236}">
                <a16:creationId xmlns="" xmlns:a16="http://schemas.microsoft.com/office/drawing/2014/main" id="{C0011BBF-BB62-4F92-8339-CCB7D066735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63219" y="3575503"/>
            <a:ext cx="914400" cy="914400"/>
          </a:xfrm>
          <a:prstGeom prst="rect">
            <a:avLst/>
          </a:prstGeom>
        </p:spPr>
      </p:pic>
      <p:sp>
        <p:nvSpPr>
          <p:cNvPr id="9" name="文本框 8">
            <a:extLst>
              <a:ext uri="{FF2B5EF4-FFF2-40B4-BE49-F238E27FC236}">
                <a16:creationId xmlns="" xmlns:a16="http://schemas.microsoft.com/office/drawing/2014/main" id="{0A21132F-E631-40E0-A44F-198C15369EC5}"/>
              </a:ext>
            </a:extLst>
          </p:cNvPr>
          <p:cNvSpPr txBox="1"/>
          <p:nvPr/>
        </p:nvSpPr>
        <p:spPr>
          <a:xfrm>
            <a:off x="9630866" y="4027174"/>
            <a:ext cx="1841338" cy="461665"/>
          </a:xfrm>
          <a:prstGeom prst="rect">
            <a:avLst/>
          </a:prstGeom>
          <a:noFill/>
        </p:spPr>
        <p:txBody>
          <a:bodyPr wrap="none" rtlCol="0">
            <a:spAutoFit/>
          </a:bodyPr>
          <a:lstStyle/>
          <a:p>
            <a:r>
              <a:rPr lang="en-US" altLang="zh-CN" sz="2400" dirty="0"/>
              <a:t>State machine</a:t>
            </a:r>
            <a:endParaRPr lang="zh-CN" altLang="en-US" sz="2400" dirty="0"/>
          </a:p>
        </p:txBody>
      </p:sp>
      <p:cxnSp>
        <p:nvCxnSpPr>
          <p:cNvPr id="11" name="直接箭头连接符 10">
            <a:extLst>
              <a:ext uri="{FF2B5EF4-FFF2-40B4-BE49-F238E27FC236}">
                <a16:creationId xmlns="" xmlns:a16="http://schemas.microsoft.com/office/drawing/2014/main" id="{BD87F52E-AEC0-4DEF-A750-01DF03B5294F}"/>
              </a:ext>
            </a:extLst>
          </p:cNvPr>
          <p:cNvCxnSpPr>
            <a:stCxn id="9" idx="1"/>
            <a:endCxn id="7" idx="3"/>
          </p:cNvCxnSpPr>
          <p:nvPr/>
        </p:nvCxnSpPr>
        <p:spPr>
          <a:xfrm flipH="1" flipV="1">
            <a:off x="8777619" y="4032703"/>
            <a:ext cx="853247" cy="2253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图形 12" descr="计算机">
            <a:extLst>
              <a:ext uri="{FF2B5EF4-FFF2-40B4-BE49-F238E27FC236}">
                <a16:creationId xmlns="" xmlns:a16="http://schemas.microsoft.com/office/drawing/2014/main" id="{3947FE9F-E2DC-4A5F-99B0-1481DF6FA32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63219" y="4268485"/>
            <a:ext cx="914400" cy="914400"/>
          </a:xfrm>
          <a:prstGeom prst="rect">
            <a:avLst/>
          </a:prstGeom>
        </p:spPr>
      </p:pic>
      <p:pic>
        <p:nvPicPr>
          <p:cNvPr id="14" name="图形 13" descr="计算机">
            <a:extLst>
              <a:ext uri="{FF2B5EF4-FFF2-40B4-BE49-F238E27FC236}">
                <a16:creationId xmlns="" xmlns:a16="http://schemas.microsoft.com/office/drawing/2014/main" id="{36E66CAE-C4A2-4654-BE8B-F7DA6B9FA0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70361" y="5330800"/>
            <a:ext cx="914400" cy="914400"/>
          </a:xfrm>
          <a:prstGeom prst="rect">
            <a:avLst/>
          </a:prstGeom>
        </p:spPr>
      </p:pic>
      <p:sp>
        <p:nvSpPr>
          <p:cNvPr id="16" name="文本框 15">
            <a:extLst>
              <a:ext uri="{FF2B5EF4-FFF2-40B4-BE49-F238E27FC236}">
                <a16:creationId xmlns="" xmlns:a16="http://schemas.microsoft.com/office/drawing/2014/main" id="{A8D5F551-11E2-4236-AC5F-FFAA609B5E32}"/>
              </a:ext>
            </a:extLst>
          </p:cNvPr>
          <p:cNvSpPr txBox="1"/>
          <p:nvPr/>
        </p:nvSpPr>
        <p:spPr>
          <a:xfrm rot="5400000">
            <a:off x="7998372" y="5092639"/>
            <a:ext cx="441435" cy="400110"/>
          </a:xfrm>
          <a:prstGeom prst="rect">
            <a:avLst/>
          </a:prstGeom>
          <a:noFill/>
        </p:spPr>
        <p:txBody>
          <a:bodyPr wrap="square" rtlCol="0">
            <a:spAutoFit/>
          </a:bodyPr>
          <a:lstStyle/>
          <a:p>
            <a:r>
              <a:rPr lang="en-US" altLang="zh-CN" sz="2000" b="1" dirty="0"/>
              <a:t>…</a:t>
            </a:r>
          </a:p>
        </p:txBody>
      </p:sp>
      <p:cxnSp>
        <p:nvCxnSpPr>
          <p:cNvPr id="18" name="直接箭头连接符 17">
            <a:extLst>
              <a:ext uri="{FF2B5EF4-FFF2-40B4-BE49-F238E27FC236}">
                <a16:creationId xmlns="" xmlns:a16="http://schemas.microsoft.com/office/drawing/2014/main" id="{85572EBA-0443-4A05-BA69-48C91F9BBF95}"/>
              </a:ext>
            </a:extLst>
          </p:cNvPr>
          <p:cNvCxnSpPr>
            <a:stCxn id="9" idx="1"/>
            <a:endCxn id="13" idx="3"/>
          </p:cNvCxnSpPr>
          <p:nvPr/>
        </p:nvCxnSpPr>
        <p:spPr>
          <a:xfrm flipH="1">
            <a:off x="8777619" y="4258007"/>
            <a:ext cx="853247" cy="4676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 xmlns:a16="http://schemas.microsoft.com/office/drawing/2014/main" id="{E9FE3EC2-9AF8-46DD-9793-318448038107}"/>
              </a:ext>
            </a:extLst>
          </p:cNvPr>
          <p:cNvCxnSpPr>
            <a:stCxn id="9" idx="1"/>
            <a:endCxn id="14" idx="3"/>
          </p:cNvCxnSpPr>
          <p:nvPr/>
        </p:nvCxnSpPr>
        <p:spPr>
          <a:xfrm flipH="1">
            <a:off x="8784761" y="4258007"/>
            <a:ext cx="846105" cy="1529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 xmlns:a16="http://schemas.microsoft.com/office/drawing/2014/main" id="{2CA5A859-FBCB-4C3E-A8DA-6EF7512CC59D}"/>
              </a:ext>
            </a:extLst>
          </p:cNvPr>
          <p:cNvSpPr txBox="1"/>
          <p:nvPr/>
        </p:nvSpPr>
        <p:spPr>
          <a:xfrm rot="5400000">
            <a:off x="8955754" y="4710121"/>
            <a:ext cx="441435" cy="400110"/>
          </a:xfrm>
          <a:prstGeom prst="rect">
            <a:avLst/>
          </a:prstGeom>
          <a:noFill/>
        </p:spPr>
        <p:txBody>
          <a:bodyPr wrap="square" rtlCol="0">
            <a:spAutoFit/>
          </a:bodyPr>
          <a:lstStyle/>
          <a:p>
            <a:r>
              <a:rPr lang="en-US" altLang="zh-CN" sz="2000" b="1" dirty="0"/>
              <a:t>…</a:t>
            </a:r>
          </a:p>
        </p:txBody>
      </p:sp>
      <p:pic>
        <p:nvPicPr>
          <p:cNvPr id="22" name="图形 21" descr="男士">
            <a:extLst>
              <a:ext uri="{FF2B5EF4-FFF2-40B4-BE49-F238E27FC236}">
                <a16:creationId xmlns="" xmlns:a16="http://schemas.microsoft.com/office/drawing/2014/main" id="{15D9B1EB-873D-4154-BD76-88153385497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063048" y="3830176"/>
            <a:ext cx="540000" cy="540000"/>
          </a:xfrm>
          <a:prstGeom prst="rect">
            <a:avLst/>
          </a:prstGeom>
        </p:spPr>
      </p:pic>
      <p:sp>
        <p:nvSpPr>
          <p:cNvPr id="25" name="文本框 24">
            <a:extLst>
              <a:ext uri="{FF2B5EF4-FFF2-40B4-BE49-F238E27FC236}">
                <a16:creationId xmlns="" xmlns:a16="http://schemas.microsoft.com/office/drawing/2014/main" id="{6BF6FA84-FE0D-4DD5-B4AD-220E215DC9BA}"/>
              </a:ext>
            </a:extLst>
          </p:cNvPr>
          <p:cNvSpPr txBox="1"/>
          <p:nvPr/>
        </p:nvSpPr>
        <p:spPr>
          <a:xfrm>
            <a:off x="1622622" y="4471527"/>
            <a:ext cx="1008609" cy="461665"/>
          </a:xfrm>
          <a:prstGeom prst="rect">
            <a:avLst/>
          </a:prstGeom>
          <a:noFill/>
        </p:spPr>
        <p:txBody>
          <a:bodyPr wrap="none" rtlCol="0">
            <a:spAutoFit/>
          </a:bodyPr>
          <a:lstStyle/>
          <a:p>
            <a:r>
              <a:rPr lang="en-US" altLang="zh-CN" sz="2400" dirty="0"/>
              <a:t>Clients</a:t>
            </a:r>
            <a:endParaRPr lang="zh-CN" altLang="en-US" sz="2400" dirty="0"/>
          </a:p>
        </p:txBody>
      </p:sp>
      <p:pic>
        <p:nvPicPr>
          <p:cNvPr id="26" name="图形 25" descr="男士">
            <a:extLst>
              <a:ext uri="{FF2B5EF4-FFF2-40B4-BE49-F238E27FC236}">
                <a16:creationId xmlns="" xmlns:a16="http://schemas.microsoft.com/office/drawing/2014/main" id="{DFF9F911-D0AD-4BEE-B8C1-7F97986BB7D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063048" y="4512428"/>
            <a:ext cx="540000" cy="540000"/>
          </a:xfrm>
          <a:prstGeom prst="rect">
            <a:avLst/>
          </a:prstGeom>
        </p:spPr>
      </p:pic>
      <p:pic>
        <p:nvPicPr>
          <p:cNvPr id="27" name="图形 26" descr="男士">
            <a:extLst>
              <a:ext uri="{FF2B5EF4-FFF2-40B4-BE49-F238E27FC236}">
                <a16:creationId xmlns="" xmlns:a16="http://schemas.microsoft.com/office/drawing/2014/main" id="{BE64536F-9338-4875-9BA1-3B9AF758262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063048" y="5194680"/>
            <a:ext cx="540000" cy="540000"/>
          </a:xfrm>
          <a:prstGeom prst="rect">
            <a:avLst/>
          </a:prstGeom>
        </p:spPr>
      </p:pic>
      <p:cxnSp>
        <p:nvCxnSpPr>
          <p:cNvPr id="29" name="直接箭头连接符 28">
            <a:extLst>
              <a:ext uri="{FF2B5EF4-FFF2-40B4-BE49-F238E27FC236}">
                <a16:creationId xmlns="" xmlns:a16="http://schemas.microsoft.com/office/drawing/2014/main" id="{9FB5394C-9361-4EB9-ADEF-E1468DAAED2E}"/>
              </a:ext>
            </a:extLst>
          </p:cNvPr>
          <p:cNvCxnSpPr>
            <a:stCxn id="25" idx="3"/>
            <a:endCxn id="22" idx="1"/>
          </p:cNvCxnSpPr>
          <p:nvPr/>
        </p:nvCxnSpPr>
        <p:spPr>
          <a:xfrm flipV="1">
            <a:off x="2631231" y="4100176"/>
            <a:ext cx="431817" cy="602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a:extLst>
              <a:ext uri="{FF2B5EF4-FFF2-40B4-BE49-F238E27FC236}">
                <a16:creationId xmlns="" xmlns:a16="http://schemas.microsoft.com/office/drawing/2014/main" id="{838A09BA-4015-42C8-942B-02B68F5958B1}"/>
              </a:ext>
            </a:extLst>
          </p:cNvPr>
          <p:cNvCxnSpPr>
            <a:stCxn id="25" idx="3"/>
            <a:endCxn id="26" idx="1"/>
          </p:cNvCxnSpPr>
          <p:nvPr/>
        </p:nvCxnSpPr>
        <p:spPr>
          <a:xfrm>
            <a:off x="2631231" y="4702360"/>
            <a:ext cx="431817" cy="800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接箭头连接符 32">
            <a:extLst>
              <a:ext uri="{FF2B5EF4-FFF2-40B4-BE49-F238E27FC236}">
                <a16:creationId xmlns="" xmlns:a16="http://schemas.microsoft.com/office/drawing/2014/main" id="{74DE6D94-64A7-4E03-A04C-9BD4A4F6FBEE}"/>
              </a:ext>
            </a:extLst>
          </p:cNvPr>
          <p:cNvCxnSpPr>
            <a:stCxn id="25" idx="3"/>
            <a:endCxn id="27" idx="1"/>
          </p:cNvCxnSpPr>
          <p:nvPr/>
        </p:nvCxnSpPr>
        <p:spPr>
          <a:xfrm>
            <a:off x="2631231" y="4702360"/>
            <a:ext cx="431817" cy="762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a:extLst>
              <a:ext uri="{FF2B5EF4-FFF2-40B4-BE49-F238E27FC236}">
                <a16:creationId xmlns="" xmlns:a16="http://schemas.microsoft.com/office/drawing/2014/main" id="{F2187F7E-6981-45C0-93BB-F97931160ECF}"/>
              </a:ext>
            </a:extLst>
          </p:cNvPr>
          <p:cNvCxnSpPr>
            <a:cxnSpLocks/>
            <a:stCxn id="22" idx="3"/>
          </p:cNvCxnSpPr>
          <p:nvPr/>
        </p:nvCxnSpPr>
        <p:spPr>
          <a:xfrm flipV="1">
            <a:off x="3603048" y="4065144"/>
            <a:ext cx="3471109" cy="350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a:extLst>
              <a:ext uri="{FF2B5EF4-FFF2-40B4-BE49-F238E27FC236}">
                <a16:creationId xmlns="" xmlns:a16="http://schemas.microsoft.com/office/drawing/2014/main" id="{048FD094-1A6F-4B78-9DB7-49D78150F951}"/>
              </a:ext>
            </a:extLst>
          </p:cNvPr>
          <p:cNvCxnSpPr>
            <a:cxnSpLocks/>
            <a:stCxn id="26" idx="3"/>
          </p:cNvCxnSpPr>
          <p:nvPr/>
        </p:nvCxnSpPr>
        <p:spPr>
          <a:xfrm flipV="1">
            <a:off x="3603048" y="4699077"/>
            <a:ext cx="3471109" cy="833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接箭头连接符 38">
            <a:extLst>
              <a:ext uri="{FF2B5EF4-FFF2-40B4-BE49-F238E27FC236}">
                <a16:creationId xmlns="" xmlns:a16="http://schemas.microsoft.com/office/drawing/2014/main" id="{2FBEA809-E336-420B-97B8-3E8DBCAF7996}"/>
              </a:ext>
            </a:extLst>
          </p:cNvPr>
          <p:cNvCxnSpPr>
            <a:cxnSpLocks/>
            <a:stCxn id="27" idx="3"/>
          </p:cNvCxnSpPr>
          <p:nvPr/>
        </p:nvCxnSpPr>
        <p:spPr>
          <a:xfrm>
            <a:off x="3603048" y="5464680"/>
            <a:ext cx="3467538" cy="1136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矩形 5">
            <a:extLst>
              <a:ext uri="{FF2B5EF4-FFF2-40B4-BE49-F238E27FC236}">
                <a16:creationId xmlns="" xmlns:a16="http://schemas.microsoft.com/office/drawing/2014/main" id="{B5C91A8D-A635-4E78-955E-96C6F6346404}"/>
              </a:ext>
            </a:extLst>
          </p:cNvPr>
          <p:cNvSpPr/>
          <p:nvPr/>
        </p:nvSpPr>
        <p:spPr>
          <a:xfrm>
            <a:off x="7114899" y="4536036"/>
            <a:ext cx="336331" cy="48347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 xmlns:a16="http://schemas.microsoft.com/office/drawing/2014/main" id="{80F8E6EC-B22F-42FF-B678-06B52D3EECCA}"/>
              </a:ext>
            </a:extLst>
          </p:cNvPr>
          <p:cNvSpPr txBox="1"/>
          <p:nvPr/>
        </p:nvSpPr>
        <p:spPr>
          <a:xfrm>
            <a:off x="5036761" y="5755328"/>
            <a:ext cx="849592" cy="461665"/>
          </a:xfrm>
          <a:prstGeom prst="rect">
            <a:avLst/>
          </a:prstGeom>
          <a:noFill/>
        </p:spPr>
        <p:txBody>
          <a:bodyPr wrap="none" rtlCol="0">
            <a:spAutoFit/>
          </a:bodyPr>
          <a:lstStyle/>
          <a:p>
            <a:r>
              <a:rPr lang="en-US" altLang="zh-CN" sz="2400" dirty="0"/>
              <a:t>Voter</a:t>
            </a:r>
            <a:endParaRPr lang="zh-CN" altLang="en-US" sz="2400" dirty="0"/>
          </a:p>
        </p:txBody>
      </p:sp>
      <p:cxnSp>
        <p:nvCxnSpPr>
          <p:cNvPr id="10" name="连接符: 肘形 9">
            <a:extLst>
              <a:ext uri="{FF2B5EF4-FFF2-40B4-BE49-F238E27FC236}">
                <a16:creationId xmlns="" xmlns:a16="http://schemas.microsoft.com/office/drawing/2014/main" id="{87915E58-6DE6-4E07-BB80-85B05DE50462}"/>
              </a:ext>
            </a:extLst>
          </p:cNvPr>
          <p:cNvCxnSpPr>
            <a:stCxn id="32" idx="3"/>
            <a:endCxn id="6" idx="2"/>
          </p:cNvCxnSpPr>
          <p:nvPr/>
        </p:nvCxnSpPr>
        <p:spPr>
          <a:xfrm flipV="1">
            <a:off x="5886353" y="5019512"/>
            <a:ext cx="1396712" cy="96664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a:extLst>
              <a:ext uri="{FF2B5EF4-FFF2-40B4-BE49-F238E27FC236}">
                <a16:creationId xmlns="" xmlns:a16="http://schemas.microsoft.com/office/drawing/2014/main" id="{168F7CCC-6EC7-4F8C-98AA-C075EFED3018}"/>
              </a:ext>
            </a:extLst>
          </p:cNvPr>
          <p:cNvCxnSpPr/>
          <p:nvPr/>
        </p:nvCxnSpPr>
        <p:spPr>
          <a:xfrm flipH="1">
            <a:off x="7672552" y="4027174"/>
            <a:ext cx="1906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接连接符 22">
            <a:extLst>
              <a:ext uri="{FF2B5EF4-FFF2-40B4-BE49-F238E27FC236}">
                <a16:creationId xmlns="" xmlns:a16="http://schemas.microsoft.com/office/drawing/2014/main" id="{CABE96A7-43CB-44ED-B049-145D9FB699B0}"/>
              </a:ext>
            </a:extLst>
          </p:cNvPr>
          <p:cNvCxnSpPr/>
          <p:nvPr/>
        </p:nvCxnSpPr>
        <p:spPr>
          <a:xfrm>
            <a:off x="7672552" y="4027174"/>
            <a:ext cx="0" cy="1760826"/>
          </a:xfrm>
          <a:prstGeom prst="line">
            <a:avLst/>
          </a:prstGeom>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 xmlns:a16="http://schemas.microsoft.com/office/drawing/2014/main" id="{B477E505-7A77-455B-B68A-10135818D187}"/>
              </a:ext>
            </a:extLst>
          </p:cNvPr>
          <p:cNvCxnSpPr>
            <a:stCxn id="13" idx="1"/>
          </p:cNvCxnSpPr>
          <p:nvPr/>
        </p:nvCxnSpPr>
        <p:spPr>
          <a:xfrm flipH="1">
            <a:off x="7672552" y="4725685"/>
            <a:ext cx="1906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 xmlns:a16="http://schemas.microsoft.com/office/drawing/2014/main" id="{08138FF6-1F3E-48A2-86BB-B934280BD36F}"/>
              </a:ext>
            </a:extLst>
          </p:cNvPr>
          <p:cNvCxnSpPr>
            <a:cxnSpLocks/>
            <a:stCxn id="14" idx="1"/>
          </p:cNvCxnSpPr>
          <p:nvPr/>
        </p:nvCxnSpPr>
        <p:spPr>
          <a:xfrm flipH="1">
            <a:off x="7676125" y="5788000"/>
            <a:ext cx="1942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接箭头连接符 40">
            <a:extLst>
              <a:ext uri="{FF2B5EF4-FFF2-40B4-BE49-F238E27FC236}">
                <a16:creationId xmlns="" xmlns:a16="http://schemas.microsoft.com/office/drawing/2014/main" id="{B7E2EC93-4B41-4562-A1FF-CA2905D9C4D6}"/>
              </a:ext>
            </a:extLst>
          </p:cNvPr>
          <p:cNvCxnSpPr>
            <a:endCxn id="6" idx="3"/>
          </p:cNvCxnSpPr>
          <p:nvPr/>
        </p:nvCxnSpPr>
        <p:spPr>
          <a:xfrm flipH="1">
            <a:off x="7451230" y="4777774"/>
            <a:ext cx="22132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直接箭头连接符 44">
            <a:extLst>
              <a:ext uri="{FF2B5EF4-FFF2-40B4-BE49-F238E27FC236}">
                <a16:creationId xmlns="" xmlns:a16="http://schemas.microsoft.com/office/drawing/2014/main" id="{01FB83F3-AC34-408C-B086-5BA768B98BE0}"/>
              </a:ext>
            </a:extLst>
          </p:cNvPr>
          <p:cNvCxnSpPr/>
          <p:nvPr/>
        </p:nvCxnSpPr>
        <p:spPr>
          <a:xfrm flipH="1" flipV="1">
            <a:off x="3603048" y="4258006"/>
            <a:ext cx="3467538" cy="2780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直接箭头连接符 48">
            <a:extLst>
              <a:ext uri="{FF2B5EF4-FFF2-40B4-BE49-F238E27FC236}">
                <a16:creationId xmlns="" xmlns:a16="http://schemas.microsoft.com/office/drawing/2014/main" id="{DB79C585-1462-4CED-AF14-44B9C2E56F92}"/>
              </a:ext>
            </a:extLst>
          </p:cNvPr>
          <p:cNvCxnSpPr>
            <a:stCxn id="6" idx="1"/>
          </p:cNvCxnSpPr>
          <p:nvPr/>
        </p:nvCxnSpPr>
        <p:spPr>
          <a:xfrm flipH="1">
            <a:off x="3603048" y="4777774"/>
            <a:ext cx="3511851" cy="1623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直接箭头连接符 50">
            <a:extLst>
              <a:ext uri="{FF2B5EF4-FFF2-40B4-BE49-F238E27FC236}">
                <a16:creationId xmlns="" xmlns:a16="http://schemas.microsoft.com/office/drawing/2014/main" id="{6150BFA3-A585-4018-973F-7E04030876FE}"/>
              </a:ext>
            </a:extLst>
          </p:cNvPr>
          <p:cNvCxnSpPr/>
          <p:nvPr/>
        </p:nvCxnSpPr>
        <p:spPr>
          <a:xfrm flipH="1">
            <a:off x="3639840" y="4995725"/>
            <a:ext cx="3475059" cy="3350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5875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A3CDB70-A813-4D14-A291-5AB0273D51B2}"/>
              </a:ext>
            </a:extLst>
          </p:cNvPr>
          <p:cNvSpPr>
            <a:spLocks noGrp="1"/>
          </p:cNvSpPr>
          <p:nvPr>
            <p:ph type="title"/>
          </p:nvPr>
        </p:nvSpPr>
        <p:spPr/>
        <p:txBody>
          <a:bodyPr/>
          <a:lstStyle/>
          <a:p>
            <a:r>
              <a:rPr lang="zh-CN" altLang="en-US" dirty="0"/>
              <a:t>分裂投票</a:t>
            </a:r>
          </a:p>
        </p:txBody>
      </p:sp>
      <p:sp>
        <p:nvSpPr>
          <p:cNvPr id="4" name="页脚占位符 3">
            <a:extLst>
              <a:ext uri="{FF2B5EF4-FFF2-40B4-BE49-F238E27FC236}">
                <a16:creationId xmlns="" xmlns:a16="http://schemas.microsoft.com/office/drawing/2014/main" id="{D781BFFD-29A1-4E28-A968-56362299BDAB}"/>
              </a:ext>
            </a:extLst>
          </p:cNvPr>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a:extLst>
              <a:ext uri="{FF2B5EF4-FFF2-40B4-BE49-F238E27FC236}">
                <a16:creationId xmlns="" xmlns:a16="http://schemas.microsoft.com/office/drawing/2014/main" id="{B1C95861-CB5C-4C2F-B430-E6445A778876}"/>
              </a:ext>
            </a:extLst>
          </p:cNvPr>
          <p:cNvSpPr>
            <a:spLocks noGrp="1"/>
          </p:cNvSpPr>
          <p:nvPr>
            <p:ph type="sldNum" sz="quarter" idx="12"/>
          </p:nvPr>
        </p:nvSpPr>
        <p:spPr/>
        <p:txBody>
          <a:bodyPr/>
          <a:lstStyle/>
          <a:p>
            <a:fld id="{6E6E737C-47F5-4A43-B305-1219E760F82E}" type="slidenum">
              <a:rPr lang="zh-CN" altLang="en-US" smtClean="0"/>
              <a:t>41</a:t>
            </a:fld>
            <a:endParaRPr lang="zh-CN" altLang="en-US" dirty="0"/>
          </a:p>
        </p:txBody>
      </p:sp>
      <p:cxnSp>
        <p:nvCxnSpPr>
          <p:cNvPr id="31" name="Straight Arrow Connector 41">
            <a:extLst>
              <a:ext uri="{FF2B5EF4-FFF2-40B4-BE49-F238E27FC236}">
                <a16:creationId xmlns="" xmlns:a16="http://schemas.microsoft.com/office/drawing/2014/main" id="{EA730958-2BED-4B19-BAFA-BFF2AF13134B}"/>
              </a:ext>
            </a:extLst>
          </p:cNvPr>
          <p:cNvCxnSpPr>
            <a:cxnSpLocks/>
            <a:stCxn id="54" idx="5"/>
          </p:cNvCxnSpPr>
          <p:nvPr/>
        </p:nvCxnSpPr>
        <p:spPr>
          <a:xfrm flipV="1">
            <a:off x="3793578" y="4899564"/>
            <a:ext cx="1382759" cy="4172"/>
          </a:xfrm>
          <a:prstGeom prst="straightConnector1">
            <a:avLst/>
          </a:prstGeom>
          <a:ln w="19050" cap="rnd">
            <a:solidFill>
              <a:srgbClr val="2556B9"/>
            </a:solidFill>
            <a:tailEnd type="triangle" w="med" len="lg"/>
          </a:ln>
          <a:effectLst/>
        </p:spPr>
        <p:style>
          <a:lnRef idx="2">
            <a:schemeClr val="dk1"/>
          </a:lnRef>
          <a:fillRef idx="0">
            <a:schemeClr val="dk1"/>
          </a:fillRef>
          <a:effectRef idx="1">
            <a:schemeClr val="dk1"/>
          </a:effectRef>
          <a:fontRef idx="minor">
            <a:schemeClr val="tx1"/>
          </a:fontRef>
        </p:style>
      </p:cxnSp>
      <p:cxnSp>
        <p:nvCxnSpPr>
          <p:cNvPr id="32" name="Straight Arrow Connector 39">
            <a:extLst>
              <a:ext uri="{FF2B5EF4-FFF2-40B4-BE49-F238E27FC236}">
                <a16:creationId xmlns="" xmlns:a16="http://schemas.microsoft.com/office/drawing/2014/main" id="{1674DED4-0FE5-480A-807B-F08F0FCF0DFC}"/>
              </a:ext>
            </a:extLst>
          </p:cNvPr>
          <p:cNvCxnSpPr>
            <a:cxnSpLocks/>
          </p:cNvCxnSpPr>
          <p:nvPr/>
        </p:nvCxnSpPr>
        <p:spPr>
          <a:xfrm>
            <a:off x="3773741" y="3048000"/>
            <a:ext cx="1402596" cy="645298"/>
          </a:xfrm>
          <a:prstGeom prst="straightConnector1">
            <a:avLst/>
          </a:prstGeom>
          <a:ln w="190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cxnSp>
        <p:nvCxnSpPr>
          <p:cNvPr id="33" name="Straight Arrow Connector 7">
            <a:extLst>
              <a:ext uri="{FF2B5EF4-FFF2-40B4-BE49-F238E27FC236}">
                <a16:creationId xmlns="" xmlns:a16="http://schemas.microsoft.com/office/drawing/2014/main" id="{B0950765-01DB-42F7-96C7-5A2E9E379981}"/>
              </a:ext>
            </a:extLst>
          </p:cNvPr>
          <p:cNvCxnSpPr/>
          <p:nvPr/>
        </p:nvCxnSpPr>
        <p:spPr>
          <a:xfrm>
            <a:off x="2890337" y="3048000"/>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34" name="Straight Arrow Connector 8">
            <a:extLst>
              <a:ext uri="{FF2B5EF4-FFF2-40B4-BE49-F238E27FC236}">
                <a16:creationId xmlns="" xmlns:a16="http://schemas.microsoft.com/office/drawing/2014/main" id="{C3B7D57F-9A40-4605-B057-4FE783FF8B5E}"/>
              </a:ext>
            </a:extLst>
          </p:cNvPr>
          <p:cNvCxnSpPr/>
          <p:nvPr/>
        </p:nvCxnSpPr>
        <p:spPr>
          <a:xfrm>
            <a:off x="2890337" y="3666357"/>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35" name="Straight Arrow Connector 9">
            <a:extLst>
              <a:ext uri="{FF2B5EF4-FFF2-40B4-BE49-F238E27FC236}">
                <a16:creationId xmlns="" xmlns:a16="http://schemas.microsoft.com/office/drawing/2014/main" id="{3D0C245B-94F2-4CDD-805E-215FC7CDA338}"/>
              </a:ext>
            </a:extLst>
          </p:cNvPr>
          <p:cNvCxnSpPr/>
          <p:nvPr/>
        </p:nvCxnSpPr>
        <p:spPr>
          <a:xfrm>
            <a:off x="2890337" y="4284714"/>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36" name="Straight Arrow Connector 10">
            <a:extLst>
              <a:ext uri="{FF2B5EF4-FFF2-40B4-BE49-F238E27FC236}">
                <a16:creationId xmlns="" xmlns:a16="http://schemas.microsoft.com/office/drawing/2014/main" id="{6032549B-89C3-4F8B-B4DC-794080EC2D56}"/>
              </a:ext>
            </a:extLst>
          </p:cNvPr>
          <p:cNvCxnSpPr/>
          <p:nvPr/>
        </p:nvCxnSpPr>
        <p:spPr>
          <a:xfrm>
            <a:off x="2890337" y="4903070"/>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41" name="TextBox 18">
            <a:extLst>
              <a:ext uri="{FF2B5EF4-FFF2-40B4-BE49-F238E27FC236}">
                <a16:creationId xmlns="" xmlns:a16="http://schemas.microsoft.com/office/drawing/2014/main" id="{0B5A93D6-8D11-4B8D-B4F9-B01A0BF5E254}"/>
              </a:ext>
            </a:extLst>
          </p:cNvPr>
          <p:cNvSpPr txBox="1"/>
          <p:nvPr/>
        </p:nvSpPr>
        <p:spPr>
          <a:xfrm>
            <a:off x="2774726" y="2669919"/>
            <a:ext cx="1426777"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a:t>
            </a:r>
            <a:r>
              <a:rPr lang="en-US" dirty="0">
                <a:solidFill>
                  <a:schemeClr val="accent4"/>
                </a:solidFill>
                <a:latin typeface="微软雅黑" panose="020B0503020204020204" pitchFamily="34" charset="-122"/>
                <a:ea typeface="微软雅黑" panose="020B0503020204020204" pitchFamily="34" charset="-122"/>
              </a:rPr>
              <a:t>red</a:t>
            </a:r>
            <a:r>
              <a:rPr lang="en-US" dirty="0">
                <a:latin typeface="微软雅黑" panose="020B0503020204020204" pitchFamily="34" charset="-122"/>
                <a:ea typeface="微软雅黑" panose="020B0503020204020204" pitchFamily="34" charset="-122"/>
              </a:rPr>
              <a:t>)</a:t>
            </a:r>
          </a:p>
        </p:txBody>
      </p:sp>
      <p:sp>
        <p:nvSpPr>
          <p:cNvPr id="42" name="TextBox 19">
            <a:extLst>
              <a:ext uri="{FF2B5EF4-FFF2-40B4-BE49-F238E27FC236}">
                <a16:creationId xmlns="" xmlns:a16="http://schemas.microsoft.com/office/drawing/2014/main" id="{02E69C5D-277D-4023-A2FB-DBDDCAE460F6}"/>
              </a:ext>
            </a:extLst>
          </p:cNvPr>
          <p:cNvSpPr txBox="1"/>
          <p:nvPr/>
        </p:nvSpPr>
        <p:spPr>
          <a:xfrm>
            <a:off x="2861442" y="4365019"/>
            <a:ext cx="1731577"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a:t>
            </a:r>
            <a:r>
              <a:rPr lang="en-US" dirty="0">
                <a:solidFill>
                  <a:srgbClr val="2556B9"/>
                </a:solidFill>
                <a:latin typeface="微软雅黑" panose="020B0503020204020204" pitchFamily="34" charset="-122"/>
                <a:ea typeface="微软雅黑" panose="020B0503020204020204" pitchFamily="34" charset="-122"/>
              </a:rPr>
              <a:t>blue</a:t>
            </a:r>
            <a:r>
              <a:rPr lang="en-US" dirty="0">
                <a:latin typeface="微软雅黑" panose="020B0503020204020204" pitchFamily="34" charset="-122"/>
                <a:ea typeface="微软雅黑" panose="020B0503020204020204" pitchFamily="34" charset="-122"/>
              </a:rPr>
              <a:t>)</a:t>
            </a:r>
          </a:p>
        </p:txBody>
      </p:sp>
      <p:sp>
        <p:nvSpPr>
          <p:cNvPr id="43" name="TextBox 26">
            <a:extLst>
              <a:ext uri="{FF2B5EF4-FFF2-40B4-BE49-F238E27FC236}">
                <a16:creationId xmlns="" xmlns:a16="http://schemas.microsoft.com/office/drawing/2014/main" id="{6E4D0509-6E6D-45F3-BEA7-60A773647F06}"/>
              </a:ext>
            </a:extLst>
          </p:cNvPr>
          <p:cNvSpPr txBox="1"/>
          <p:nvPr/>
        </p:nvSpPr>
        <p:spPr>
          <a:xfrm>
            <a:off x="4535212" y="2743200"/>
            <a:ext cx="1600200"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accepted(</a:t>
            </a:r>
            <a:r>
              <a:rPr lang="en-US" dirty="0">
                <a:solidFill>
                  <a:schemeClr val="accent4"/>
                </a:solidFill>
                <a:latin typeface="微软雅黑" panose="020B0503020204020204" pitchFamily="34" charset="-122"/>
                <a:ea typeface="微软雅黑" panose="020B0503020204020204" pitchFamily="34" charset="-122"/>
              </a:rPr>
              <a:t>red</a:t>
            </a:r>
            <a:r>
              <a:rPr lang="en-US" dirty="0">
                <a:latin typeface="微软雅黑" panose="020B0503020204020204" pitchFamily="34" charset="-122"/>
                <a:ea typeface="微软雅黑" panose="020B0503020204020204" pitchFamily="34" charset="-122"/>
              </a:rPr>
              <a:t>)</a:t>
            </a:r>
          </a:p>
        </p:txBody>
      </p:sp>
      <p:sp>
        <p:nvSpPr>
          <p:cNvPr id="44" name="TextBox 27">
            <a:extLst>
              <a:ext uri="{FF2B5EF4-FFF2-40B4-BE49-F238E27FC236}">
                <a16:creationId xmlns="" xmlns:a16="http://schemas.microsoft.com/office/drawing/2014/main" id="{D3F72A99-650E-4630-88EB-3BC48D51A72E}"/>
              </a:ext>
            </a:extLst>
          </p:cNvPr>
          <p:cNvSpPr txBox="1"/>
          <p:nvPr/>
        </p:nvSpPr>
        <p:spPr>
          <a:xfrm>
            <a:off x="4535212" y="3941376"/>
            <a:ext cx="1752600"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accepted(</a:t>
            </a:r>
            <a:r>
              <a:rPr lang="en-US" dirty="0">
                <a:solidFill>
                  <a:srgbClr val="2556B9"/>
                </a:solidFill>
                <a:latin typeface="微软雅黑" panose="020B0503020204020204" pitchFamily="34" charset="-122"/>
                <a:ea typeface="微软雅黑" panose="020B0503020204020204" pitchFamily="34" charset="-122"/>
              </a:rPr>
              <a:t>blue</a:t>
            </a:r>
            <a:r>
              <a:rPr lang="en-US" dirty="0">
                <a:latin typeface="微软雅黑" panose="020B0503020204020204" pitchFamily="34" charset="-122"/>
                <a:ea typeface="微软雅黑" panose="020B0503020204020204" pitchFamily="34" charset="-122"/>
              </a:rPr>
              <a:t>)</a:t>
            </a:r>
          </a:p>
        </p:txBody>
      </p:sp>
      <p:sp>
        <p:nvSpPr>
          <p:cNvPr id="45" name="TextBox 29">
            <a:extLst>
              <a:ext uri="{FF2B5EF4-FFF2-40B4-BE49-F238E27FC236}">
                <a16:creationId xmlns="" xmlns:a16="http://schemas.microsoft.com/office/drawing/2014/main" id="{A5C5B9C1-4B61-4C26-982B-5FDE263E6160}"/>
              </a:ext>
            </a:extLst>
          </p:cNvPr>
          <p:cNvSpPr txBox="1"/>
          <p:nvPr/>
        </p:nvSpPr>
        <p:spPr>
          <a:xfrm>
            <a:off x="4535212" y="3200400"/>
            <a:ext cx="1600200"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accepted(</a:t>
            </a:r>
            <a:r>
              <a:rPr lang="en-US" dirty="0">
                <a:solidFill>
                  <a:schemeClr val="accent4"/>
                </a:solidFill>
                <a:latin typeface="微软雅黑" panose="020B0503020204020204" pitchFamily="34" charset="-122"/>
                <a:ea typeface="微软雅黑" panose="020B0503020204020204" pitchFamily="34" charset="-122"/>
              </a:rPr>
              <a:t>red</a:t>
            </a:r>
            <a:r>
              <a:rPr lang="en-US" dirty="0">
                <a:latin typeface="微软雅黑" panose="020B0503020204020204" pitchFamily="34" charset="-122"/>
                <a:ea typeface="微软雅黑" panose="020B0503020204020204" pitchFamily="34" charset="-122"/>
              </a:rPr>
              <a:t>)</a:t>
            </a:r>
          </a:p>
        </p:txBody>
      </p:sp>
      <p:sp>
        <p:nvSpPr>
          <p:cNvPr id="46" name="TextBox 30">
            <a:extLst>
              <a:ext uri="{FF2B5EF4-FFF2-40B4-BE49-F238E27FC236}">
                <a16:creationId xmlns="" xmlns:a16="http://schemas.microsoft.com/office/drawing/2014/main" id="{20460B23-AA15-4E5F-8554-7A7BDF7EBEC7}"/>
              </a:ext>
            </a:extLst>
          </p:cNvPr>
          <p:cNvSpPr txBox="1"/>
          <p:nvPr/>
        </p:nvSpPr>
        <p:spPr>
          <a:xfrm>
            <a:off x="4535212" y="4598270"/>
            <a:ext cx="1752600"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accepted(</a:t>
            </a:r>
            <a:r>
              <a:rPr lang="en-US" dirty="0">
                <a:solidFill>
                  <a:srgbClr val="2556B9"/>
                </a:solidFill>
                <a:latin typeface="微软雅黑" panose="020B0503020204020204" pitchFamily="34" charset="-122"/>
                <a:ea typeface="微软雅黑" panose="020B0503020204020204" pitchFamily="34" charset="-122"/>
              </a:rPr>
              <a:t>blue</a:t>
            </a:r>
            <a:r>
              <a:rPr lang="en-US" dirty="0">
                <a:latin typeface="微软雅黑" panose="020B0503020204020204" pitchFamily="34" charset="-122"/>
                <a:ea typeface="微软雅黑" panose="020B0503020204020204" pitchFamily="34" charset="-122"/>
              </a:rPr>
              <a:t>)</a:t>
            </a:r>
          </a:p>
        </p:txBody>
      </p:sp>
      <p:sp>
        <p:nvSpPr>
          <p:cNvPr id="47" name="Oval 31">
            <a:extLst>
              <a:ext uri="{FF2B5EF4-FFF2-40B4-BE49-F238E27FC236}">
                <a16:creationId xmlns="" xmlns:a16="http://schemas.microsoft.com/office/drawing/2014/main" id="{21A5A2D0-BD22-4E66-AA96-9AF1B0E532C8}"/>
              </a:ext>
            </a:extLst>
          </p:cNvPr>
          <p:cNvSpPr/>
          <p:nvPr/>
        </p:nvSpPr>
        <p:spPr>
          <a:xfrm>
            <a:off x="5328737" y="3009900"/>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sp>
        <p:nvSpPr>
          <p:cNvPr id="48" name="Oval 34">
            <a:extLst>
              <a:ext uri="{FF2B5EF4-FFF2-40B4-BE49-F238E27FC236}">
                <a16:creationId xmlns="" xmlns:a16="http://schemas.microsoft.com/office/drawing/2014/main" id="{FD112C0D-15BD-424B-8372-177498E48538}"/>
              </a:ext>
            </a:extLst>
          </p:cNvPr>
          <p:cNvSpPr/>
          <p:nvPr/>
        </p:nvSpPr>
        <p:spPr>
          <a:xfrm>
            <a:off x="5328737" y="4271140"/>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sp>
        <p:nvSpPr>
          <p:cNvPr id="49" name="Oval 36">
            <a:extLst>
              <a:ext uri="{FF2B5EF4-FFF2-40B4-BE49-F238E27FC236}">
                <a16:creationId xmlns="" xmlns:a16="http://schemas.microsoft.com/office/drawing/2014/main" id="{58DD000E-59CB-4102-93AC-8511459A36E3}"/>
              </a:ext>
            </a:extLst>
          </p:cNvPr>
          <p:cNvSpPr/>
          <p:nvPr/>
        </p:nvSpPr>
        <p:spPr>
          <a:xfrm>
            <a:off x="5328737" y="4864970"/>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sp>
        <p:nvSpPr>
          <p:cNvPr id="50" name="Oval 37">
            <a:extLst>
              <a:ext uri="{FF2B5EF4-FFF2-40B4-BE49-F238E27FC236}">
                <a16:creationId xmlns="" xmlns:a16="http://schemas.microsoft.com/office/drawing/2014/main" id="{752F1707-DA9E-459E-9E44-08AD31AD8EFA}"/>
              </a:ext>
            </a:extLst>
          </p:cNvPr>
          <p:cNvSpPr/>
          <p:nvPr/>
        </p:nvSpPr>
        <p:spPr>
          <a:xfrm>
            <a:off x="5328737" y="3635266"/>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cxnSp>
        <p:nvCxnSpPr>
          <p:cNvPr id="51" name="Straight Arrow Connector 42">
            <a:extLst>
              <a:ext uri="{FF2B5EF4-FFF2-40B4-BE49-F238E27FC236}">
                <a16:creationId xmlns="" xmlns:a16="http://schemas.microsoft.com/office/drawing/2014/main" id="{4AC51607-5340-485C-865D-36B88FC97482}"/>
              </a:ext>
            </a:extLst>
          </p:cNvPr>
          <p:cNvCxnSpPr/>
          <p:nvPr/>
        </p:nvCxnSpPr>
        <p:spPr>
          <a:xfrm>
            <a:off x="3773741" y="3048000"/>
            <a:ext cx="1402596" cy="0"/>
          </a:xfrm>
          <a:prstGeom prst="straightConnector1">
            <a:avLst/>
          </a:prstGeom>
          <a:ln w="190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cxnSp>
        <p:nvCxnSpPr>
          <p:cNvPr id="52" name="Straight Arrow Connector 49">
            <a:extLst>
              <a:ext uri="{FF2B5EF4-FFF2-40B4-BE49-F238E27FC236}">
                <a16:creationId xmlns="" xmlns:a16="http://schemas.microsoft.com/office/drawing/2014/main" id="{B6E7427E-4EF1-4BBB-A192-00F77A32F35E}"/>
              </a:ext>
            </a:extLst>
          </p:cNvPr>
          <p:cNvCxnSpPr>
            <a:cxnSpLocks/>
            <a:stCxn id="54" idx="7"/>
          </p:cNvCxnSpPr>
          <p:nvPr/>
        </p:nvCxnSpPr>
        <p:spPr>
          <a:xfrm flipV="1">
            <a:off x="3793578" y="4288220"/>
            <a:ext cx="1382759" cy="561634"/>
          </a:xfrm>
          <a:prstGeom prst="straightConnector1">
            <a:avLst/>
          </a:prstGeom>
          <a:ln w="19050" cap="rnd">
            <a:solidFill>
              <a:srgbClr val="2556B9"/>
            </a:solidFill>
            <a:tailEnd type="triangle" w="med" len="lg"/>
          </a:ln>
          <a:effectLst/>
        </p:spPr>
        <p:style>
          <a:lnRef idx="2">
            <a:schemeClr val="dk1"/>
          </a:lnRef>
          <a:fillRef idx="0">
            <a:schemeClr val="dk1"/>
          </a:fillRef>
          <a:effectRef idx="1">
            <a:schemeClr val="dk1"/>
          </a:effectRef>
          <a:fontRef idx="minor">
            <a:schemeClr val="tx1"/>
          </a:fontRef>
        </p:style>
      </p:cxnSp>
      <p:sp>
        <p:nvSpPr>
          <p:cNvPr id="53" name="Oval 21">
            <a:extLst>
              <a:ext uri="{FF2B5EF4-FFF2-40B4-BE49-F238E27FC236}">
                <a16:creationId xmlns="" xmlns:a16="http://schemas.microsoft.com/office/drawing/2014/main" id="{987C451A-745D-423F-B051-668A13376906}"/>
              </a:ext>
            </a:extLst>
          </p:cNvPr>
          <p:cNvSpPr/>
          <p:nvPr/>
        </p:nvSpPr>
        <p:spPr>
          <a:xfrm>
            <a:off x="3728537" y="3009900"/>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sp>
        <p:nvSpPr>
          <p:cNvPr id="54" name="Oval 24">
            <a:extLst>
              <a:ext uri="{FF2B5EF4-FFF2-40B4-BE49-F238E27FC236}">
                <a16:creationId xmlns="" xmlns:a16="http://schemas.microsoft.com/office/drawing/2014/main" id="{B8781DDF-59FC-48BA-8B60-76CFCD18F338}"/>
              </a:ext>
            </a:extLst>
          </p:cNvPr>
          <p:cNvSpPr/>
          <p:nvPr/>
        </p:nvSpPr>
        <p:spPr>
          <a:xfrm>
            <a:off x="3728537" y="4838695"/>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pic>
        <p:nvPicPr>
          <p:cNvPr id="55" name="图形 54" descr="计算机">
            <a:extLst>
              <a:ext uri="{FF2B5EF4-FFF2-40B4-BE49-F238E27FC236}">
                <a16:creationId xmlns="" xmlns:a16="http://schemas.microsoft.com/office/drawing/2014/main" id="{863515C9-692B-418D-ADAA-C08CCAE7571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906943" y="2618899"/>
            <a:ext cx="720000" cy="720000"/>
          </a:xfrm>
          <a:prstGeom prst="rect">
            <a:avLst/>
          </a:prstGeom>
        </p:spPr>
      </p:pic>
      <p:pic>
        <p:nvPicPr>
          <p:cNvPr id="59" name="图形 58" descr="计算机">
            <a:extLst>
              <a:ext uri="{FF2B5EF4-FFF2-40B4-BE49-F238E27FC236}">
                <a16:creationId xmlns="" xmlns:a16="http://schemas.microsoft.com/office/drawing/2014/main" id="{DD7826F4-C098-400C-B104-EBC674A094F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906943" y="3247137"/>
            <a:ext cx="720000" cy="720000"/>
          </a:xfrm>
          <a:prstGeom prst="rect">
            <a:avLst/>
          </a:prstGeom>
        </p:spPr>
      </p:pic>
      <p:pic>
        <p:nvPicPr>
          <p:cNvPr id="60" name="图形 59" descr="计算机">
            <a:extLst>
              <a:ext uri="{FF2B5EF4-FFF2-40B4-BE49-F238E27FC236}">
                <a16:creationId xmlns="" xmlns:a16="http://schemas.microsoft.com/office/drawing/2014/main" id="{FA4EA12E-1B47-4CB1-97B8-872AD4C7CE5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906943" y="3875375"/>
            <a:ext cx="720000" cy="720000"/>
          </a:xfrm>
          <a:prstGeom prst="rect">
            <a:avLst/>
          </a:prstGeom>
        </p:spPr>
      </p:pic>
      <p:pic>
        <p:nvPicPr>
          <p:cNvPr id="61" name="图形 60" descr="计算机">
            <a:extLst>
              <a:ext uri="{FF2B5EF4-FFF2-40B4-BE49-F238E27FC236}">
                <a16:creationId xmlns="" xmlns:a16="http://schemas.microsoft.com/office/drawing/2014/main" id="{813C8122-CB69-462B-9736-80A1511F457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906943" y="4503613"/>
            <a:ext cx="720000" cy="720000"/>
          </a:xfrm>
          <a:prstGeom prst="rect">
            <a:avLst/>
          </a:prstGeom>
        </p:spPr>
      </p:pic>
    </p:spTree>
    <p:extLst>
      <p:ext uri="{BB962C8B-B14F-4D97-AF65-F5344CB8AC3E}">
        <p14:creationId xmlns:p14="http://schemas.microsoft.com/office/powerpoint/2010/main" val="3098978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EAA1BDA-86C6-4E09-9D2A-4649B78DE8D6}"/>
              </a:ext>
            </a:extLst>
          </p:cNvPr>
          <p:cNvSpPr>
            <a:spLocks noGrp="1"/>
          </p:cNvSpPr>
          <p:nvPr>
            <p:ph type="title"/>
          </p:nvPr>
        </p:nvSpPr>
        <p:spPr/>
        <p:txBody>
          <a:bodyPr/>
          <a:lstStyle/>
          <a:p>
            <a:r>
              <a:rPr lang="zh-CN" altLang="en-US" dirty="0"/>
              <a:t>基于</a:t>
            </a:r>
            <a:r>
              <a:rPr lang="en-US" altLang="zh-CN" dirty="0"/>
              <a:t>quorum intersection</a:t>
            </a:r>
            <a:r>
              <a:rPr lang="zh-CN" altLang="en-US" dirty="0"/>
              <a:t>的一致性</a:t>
            </a:r>
          </a:p>
        </p:txBody>
      </p:sp>
      <p:sp>
        <p:nvSpPr>
          <p:cNvPr id="4" name="页脚占位符 3">
            <a:extLst>
              <a:ext uri="{FF2B5EF4-FFF2-40B4-BE49-F238E27FC236}">
                <a16:creationId xmlns="" xmlns:a16="http://schemas.microsoft.com/office/drawing/2014/main" id="{35D06662-BB8E-4236-8D73-EB645F00AE9F}"/>
              </a:ext>
            </a:extLst>
          </p:cNvPr>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a:extLst>
              <a:ext uri="{FF2B5EF4-FFF2-40B4-BE49-F238E27FC236}">
                <a16:creationId xmlns="" xmlns:a16="http://schemas.microsoft.com/office/drawing/2014/main" id="{8158DDBC-24CD-47C3-959D-78DD25D585F2}"/>
              </a:ext>
            </a:extLst>
          </p:cNvPr>
          <p:cNvSpPr>
            <a:spLocks noGrp="1"/>
          </p:cNvSpPr>
          <p:nvPr>
            <p:ph type="sldNum" sz="quarter" idx="12"/>
          </p:nvPr>
        </p:nvSpPr>
        <p:spPr/>
        <p:txBody>
          <a:bodyPr/>
          <a:lstStyle/>
          <a:p>
            <a:fld id="{6E6E737C-47F5-4A43-B305-1219E760F82E}" type="slidenum">
              <a:rPr lang="zh-CN" altLang="en-US" smtClean="0"/>
              <a:t>42</a:t>
            </a:fld>
            <a:endParaRPr lang="zh-CN" altLang="en-US" dirty="0"/>
          </a:p>
        </p:txBody>
      </p:sp>
      <p:cxnSp>
        <p:nvCxnSpPr>
          <p:cNvPr id="38" name="Straight Arrow Connector 41">
            <a:extLst>
              <a:ext uri="{FF2B5EF4-FFF2-40B4-BE49-F238E27FC236}">
                <a16:creationId xmlns="" xmlns:a16="http://schemas.microsoft.com/office/drawing/2014/main" id="{06C96CB2-C495-4975-9868-A6173CEC8648}"/>
              </a:ext>
            </a:extLst>
          </p:cNvPr>
          <p:cNvCxnSpPr>
            <a:cxnSpLocks/>
            <a:stCxn id="57" idx="5"/>
          </p:cNvCxnSpPr>
          <p:nvPr/>
        </p:nvCxnSpPr>
        <p:spPr>
          <a:xfrm flipV="1">
            <a:off x="4466239" y="4899564"/>
            <a:ext cx="1382759" cy="4172"/>
          </a:xfrm>
          <a:prstGeom prst="straightConnector1">
            <a:avLst/>
          </a:prstGeom>
          <a:ln w="19050" cap="rnd">
            <a:solidFill>
              <a:srgbClr val="2556B9"/>
            </a:solidFill>
            <a:tailEnd type="triangle" w="med" len="lg"/>
          </a:ln>
          <a:effectLst/>
        </p:spPr>
        <p:style>
          <a:lnRef idx="2">
            <a:schemeClr val="dk1"/>
          </a:lnRef>
          <a:fillRef idx="0">
            <a:schemeClr val="dk1"/>
          </a:fillRef>
          <a:effectRef idx="1">
            <a:schemeClr val="dk1"/>
          </a:effectRef>
          <a:fontRef idx="minor">
            <a:schemeClr val="tx1"/>
          </a:fontRef>
        </p:style>
      </p:cxnSp>
      <p:cxnSp>
        <p:nvCxnSpPr>
          <p:cNvPr id="39" name="Straight Arrow Connector 39">
            <a:extLst>
              <a:ext uri="{FF2B5EF4-FFF2-40B4-BE49-F238E27FC236}">
                <a16:creationId xmlns="" xmlns:a16="http://schemas.microsoft.com/office/drawing/2014/main" id="{F40E82DB-CF19-43F4-9C4F-09A7641DBD3F}"/>
              </a:ext>
            </a:extLst>
          </p:cNvPr>
          <p:cNvCxnSpPr>
            <a:cxnSpLocks/>
          </p:cNvCxnSpPr>
          <p:nvPr/>
        </p:nvCxnSpPr>
        <p:spPr>
          <a:xfrm>
            <a:off x="3773741" y="3048000"/>
            <a:ext cx="1402596" cy="645298"/>
          </a:xfrm>
          <a:prstGeom prst="straightConnector1">
            <a:avLst/>
          </a:prstGeom>
          <a:ln w="190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cxnSp>
        <p:nvCxnSpPr>
          <p:cNvPr id="40" name="Straight Arrow Connector 7">
            <a:extLst>
              <a:ext uri="{FF2B5EF4-FFF2-40B4-BE49-F238E27FC236}">
                <a16:creationId xmlns="" xmlns:a16="http://schemas.microsoft.com/office/drawing/2014/main" id="{2A1EF1EA-D9D8-43F3-A341-C321D9AC7821}"/>
              </a:ext>
            </a:extLst>
          </p:cNvPr>
          <p:cNvCxnSpPr/>
          <p:nvPr/>
        </p:nvCxnSpPr>
        <p:spPr>
          <a:xfrm>
            <a:off x="2890337" y="3048000"/>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41" name="Straight Arrow Connector 8">
            <a:extLst>
              <a:ext uri="{FF2B5EF4-FFF2-40B4-BE49-F238E27FC236}">
                <a16:creationId xmlns="" xmlns:a16="http://schemas.microsoft.com/office/drawing/2014/main" id="{2EDBE09E-602F-4800-A360-047A1C4CDCCA}"/>
              </a:ext>
            </a:extLst>
          </p:cNvPr>
          <p:cNvCxnSpPr/>
          <p:nvPr/>
        </p:nvCxnSpPr>
        <p:spPr>
          <a:xfrm>
            <a:off x="2890337" y="3666357"/>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42" name="Straight Arrow Connector 9">
            <a:extLst>
              <a:ext uri="{FF2B5EF4-FFF2-40B4-BE49-F238E27FC236}">
                <a16:creationId xmlns="" xmlns:a16="http://schemas.microsoft.com/office/drawing/2014/main" id="{6D68634E-4F1F-4196-8203-87F323BE2072}"/>
              </a:ext>
            </a:extLst>
          </p:cNvPr>
          <p:cNvCxnSpPr/>
          <p:nvPr/>
        </p:nvCxnSpPr>
        <p:spPr>
          <a:xfrm>
            <a:off x="2890337" y="4284714"/>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43" name="Straight Arrow Connector 10">
            <a:extLst>
              <a:ext uri="{FF2B5EF4-FFF2-40B4-BE49-F238E27FC236}">
                <a16:creationId xmlns="" xmlns:a16="http://schemas.microsoft.com/office/drawing/2014/main" id="{1EDACC91-1455-4DA6-B42D-D37E65D18AB7}"/>
              </a:ext>
            </a:extLst>
          </p:cNvPr>
          <p:cNvCxnSpPr/>
          <p:nvPr/>
        </p:nvCxnSpPr>
        <p:spPr>
          <a:xfrm>
            <a:off x="2890337" y="4903070"/>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44" name="TextBox 18">
            <a:extLst>
              <a:ext uri="{FF2B5EF4-FFF2-40B4-BE49-F238E27FC236}">
                <a16:creationId xmlns="" xmlns:a16="http://schemas.microsoft.com/office/drawing/2014/main" id="{9805808A-C50F-409E-9DC6-1AF199BE4ABD}"/>
              </a:ext>
            </a:extLst>
          </p:cNvPr>
          <p:cNvSpPr txBox="1"/>
          <p:nvPr/>
        </p:nvSpPr>
        <p:spPr>
          <a:xfrm>
            <a:off x="2774726" y="2669919"/>
            <a:ext cx="1426777"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a:t>
            </a:r>
            <a:r>
              <a:rPr lang="en-US" dirty="0">
                <a:solidFill>
                  <a:schemeClr val="accent4"/>
                </a:solidFill>
                <a:latin typeface="微软雅黑" panose="020B0503020204020204" pitchFamily="34" charset="-122"/>
                <a:ea typeface="微软雅黑" panose="020B0503020204020204" pitchFamily="34" charset="-122"/>
              </a:rPr>
              <a:t>red</a:t>
            </a:r>
            <a:r>
              <a:rPr lang="en-US" dirty="0">
                <a:latin typeface="微软雅黑" panose="020B0503020204020204" pitchFamily="34" charset="-122"/>
                <a:ea typeface="微软雅黑" panose="020B0503020204020204" pitchFamily="34" charset="-122"/>
              </a:rPr>
              <a:t>)</a:t>
            </a:r>
          </a:p>
        </p:txBody>
      </p:sp>
      <p:sp>
        <p:nvSpPr>
          <p:cNvPr id="45" name="TextBox 19">
            <a:extLst>
              <a:ext uri="{FF2B5EF4-FFF2-40B4-BE49-F238E27FC236}">
                <a16:creationId xmlns="" xmlns:a16="http://schemas.microsoft.com/office/drawing/2014/main" id="{340AF558-4F0B-4CC1-B3F0-E5BD1B0991FE}"/>
              </a:ext>
            </a:extLst>
          </p:cNvPr>
          <p:cNvSpPr txBox="1"/>
          <p:nvPr/>
        </p:nvSpPr>
        <p:spPr>
          <a:xfrm>
            <a:off x="3047992" y="4468482"/>
            <a:ext cx="1731577"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a:t>
            </a:r>
            <a:r>
              <a:rPr lang="en-US" dirty="0">
                <a:solidFill>
                  <a:srgbClr val="2556B9"/>
                </a:solidFill>
                <a:latin typeface="微软雅黑" panose="020B0503020204020204" pitchFamily="34" charset="-122"/>
                <a:ea typeface="微软雅黑" panose="020B0503020204020204" pitchFamily="34" charset="-122"/>
              </a:rPr>
              <a:t>blue</a:t>
            </a:r>
            <a:r>
              <a:rPr lang="en-US" dirty="0">
                <a:latin typeface="微软雅黑" panose="020B0503020204020204" pitchFamily="34" charset="-122"/>
                <a:ea typeface="微软雅黑" panose="020B0503020204020204" pitchFamily="34" charset="-122"/>
              </a:rPr>
              <a:t>)</a:t>
            </a:r>
          </a:p>
        </p:txBody>
      </p:sp>
      <p:sp>
        <p:nvSpPr>
          <p:cNvPr id="46" name="TextBox 26">
            <a:extLst>
              <a:ext uri="{FF2B5EF4-FFF2-40B4-BE49-F238E27FC236}">
                <a16:creationId xmlns="" xmlns:a16="http://schemas.microsoft.com/office/drawing/2014/main" id="{61AA5E7B-7D3D-45AB-A092-DC135F58DDA3}"/>
              </a:ext>
            </a:extLst>
          </p:cNvPr>
          <p:cNvSpPr txBox="1"/>
          <p:nvPr/>
        </p:nvSpPr>
        <p:spPr>
          <a:xfrm>
            <a:off x="4535212" y="2743200"/>
            <a:ext cx="1600200"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accepted(</a:t>
            </a:r>
            <a:r>
              <a:rPr lang="en-US" dirty="0">
                <a:solidFill>
                  <a:schemeClr val="accent4"/>
                </a:solidFill>
                <a:latin typeface="微软雅黑" panose="020B0503020204020204" pitchFamily="34" charset="-122"/>
                <a:ea typeface="微软雅黑" panose="020B0503020204020204" pitchFamily="34" charset="-122"/>
              </a:rPr>
              <a:t>red</a:t>
            </a:r>
            <a:r>
              <a:rPr lang="en-US" dirty="0">
                <a:latin typeface="微软雅黑" panose="020B0503020204020204" pitchFamily="34" charset="-122"/>
                <a:ea typeface="微软雅黑" panose="020B0503020204020204" pitchFamily="34" charset="-122"/>
              </a:rPr>
              <a:t>)</a:t>
            </a:r>
          </a:p>
        </p:txBody>
      </p:sp>
      <p:sp>
        <p:nvSpPr>
          <p:cNvPr id="48" name="TextBox 29">
            <a:extLst>
              <a:ext uri="{FF2B5EF4-FFF2-40B4-BE49-F238E27FC236}">
                <a16:creationId xmlns="" xmlns:a16="http://schemas.microsoft.com/office/drawing/2014/main" id="{4C9B5AD9-6984-4FA3-A502-A46F932D0602}"/>
              </a:ext>
            </a:extLst>
          </p:cNvPr>
          <p:cNvSpPr txBox="1"/>
          <p:nvPr/>
        </p:nvSpPr>
        <p:spPr>
          <a:xfrm>
            <a:off x="4541783" y="3326079"/>
            <a:ext cx="1600200"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accepted(</a:t>
            </a:r>
            <a:r>
              <a:rPr lang="en-US" dirty="0">
                <a:solidFill>
                  <a:schemeClr val="accent4"/>
                </a:solidFill>
                <a:latin typeface="微软雅黑" panose="020B0503020204020204" pitchFamily="34" charset="-122"/>
                <a:ea typeface="微软雅黑" panose="020B0503020204020204" pitchFamily="34" charset="-122"/>
              </a:rPr>
              <a:t>red</a:t>
            </a:r>
            <a:r>
              <a:rPr lang="en-US" dirty="0">
                <a:latin typeface="微软雅黑" panose="020B0503020204020204" pitchFamily="34" charset="-122"/>
                <a:ea typeface="微软雅黑" panose="020B0503020204020204" pitchFamily="34" charset="-122"/>
              </a:rPr>
              <a:t>)</a:t>
            </a:r>
          </a:p>
        </p:txBody>
      </p:sp>
      <p:sp>
        <p:nvSpPr>
          <p:cNvPr id="49" name="TextBox 30">
            <a:extLst>
              <a:ext uri="{FF2B5EF4-FFF2-40B4-BE49-F238E27FC236}">
                <a16:creationId xmlns="" xmlns:a16="http://schemas.microsoft.com/office/drawing/2014/main" id="{1137E1BC-A98B-4850-9366-6DEEA1263B90}"/>
              </a:ext>
            </a:extLst>
          </p:cNvPr>
          <p:cNvSpPr txBox="1"/>
          <p:nvPr/>
        </p:nvSpPr>
        <p:spPr>
          <a:xfrm>
            <a:off x="5775431" y="4598270"/>
            <a:ext cx="1752600"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accepted(</a:t>
            </a:r>
            <a:r>
              <a:rPr lang="en-US" dirty="0">
                <a:solidFill>
                  <a:srgbClr val="2556B9"/>
                </a:solidFill>
                <a:latin typeface="微软雅黑" panose="020B0503020204020204" pitchFamily="34" charset="-122"/>
                <a:ea typeface="微软雅黑" panose="020B0503020204020204" pitchFamily="34" charset="-122"/>
              </a:rPr>
              <a:t>blue</a:t>
            </a:r>
            <a:r>
              <a:rPr lang="en-US" dirty="0">
                <a:latin typeface="微软雅黑" panose="020B0503020204020204" pitchFamily="34" charset="-122"/>
                <a:ea typeface="微软雅黑" panose="020B0503020204020204" pitchFamily="34" charset="-122"/>
              </a:rPr>
              <a:t>)</a:t>
            </a:r>
          </a:p>
        </p:txBody>
      </p:sp>
      <p:sp>
        <p:nvSpPr>
          <p:cNvPr id="50" name="Oval 31">
            <a:extLst>
              <a:ext uri="{FF2B5EF4-FFF2-40B4-BE49-F238E27FC236}">
                <a16:creationId xmlns="" xmlns:a16="http://schemas.microsoft.com/office/drawing/2014/main" id="{A81A3CA6-3FF1-492E-A5A4-9BED8D6C31B1}"/>
              </a:ext>
            </a:extLst>
          </p:cNvPr>
          <p:cNvSpPr/>
          <p:nvPr/>
        </p:nvSpPr>
        <p:spPr>
          <a:xfrm>
            <a:off x="5328737" y="3009900"/>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sp>
        <p:nvSpPr>
          <p:cNvPr id="51" name="Oval 34">
            <a:extLst>
              <a:ext uri="{FF2B5EF4-FFF2-40B4-BE49-F238E27FC236}">
                <a16:creationId xmlns="" xmlns:a16="http://schemas.microsoft.com/office/drawing/2014/main" id="{4B3770AD-EF52-4574-A8B0-A215AF5601D1}"/>
              </a:ext>
            </a:extLst>
          </p:cNvPr>
          <p:cNvSpPr/>
          <p:nvPr/>
        </p:nvSpPr>
        <p:spPr>
          <a:xfrm>
            <a:off x="5328737" y="4271140"/>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sp>
        <p:nvSpPr>
          <p:cNvPr id="52" name="Oval 36">
            <a:extLst>
              <a:ext uri="{FF2B5EF4-FFF2-40B4-BE49-F238E27FC236}">
                <a16:creationId xmlns="" xmlns:a16="http://schemas.microsoft.com/office/drawing/2014/main" id="{F2FFC2CC-A347-4645-AE19-8ED4109706CA}"/>
              </a:ext>
            </a:extLst>
          </p:cNvPr>
          <p:cNvSpPr/>
          <p:nvPr/>
        </p:nvSpPr>
        <p:spPr>
          <a:xfrm>
            <a:off x="6074970" y="4864970"/>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sp>
        <p:nvSpPr>
          <p:cNvPr id="53" name="Oval 37">
            <a:extLst>
              <a:ext uri="{FF2B5EF4-FFF2-40B4-BE49-F238E27FC236}">
                <a16:creationId xmlns="" xmlns:a16="http://schemas.microsoft.com/office/drawing/2014/main" id="{C9935B65-0D62-4178-8C39-430E4CBB7618}"/>
              </a:ext>
            </a:extLst>
          </p:cNvPr>
          <p:cNvSpPr/>
          <p:nvPr/>
        </p:nvSpPr>
        <p:spPr>
          <a:xfrm>
            <a:off x="5328737" y="3635266"/>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cxnSp>
        <p:nvCxnSpPr>
          <p:cNvPr id="54" name="Straight Arrow Connector 42">
            <a:extLst>
              <a:ext uri="{FF2B5EF4-FFF2-40B4-BE49-F238E27FC236}">
                <a16:creationId xmlns="" xmlns:a16="http://schemas.microsoft.com/office/drawing/2014/main" id="{26E2349D-1250-4674-A7D2-7A97442A2602}"/>
              </a:ext>
            </a:extLst>
          </p:cNvPr>
          <p:cNvCxnSpPr/>
          <p:nvPr/>
        </p:nvCxnSpPr>
        <p:spPr>
          <a:xfrm>
            <a:off x="3773741" y="3048000"/>
            <a:ext cx="1402596" cy="0"/>
          </a:xfrm>
          <a:prstGeom prst="straightConnector1">
            <a:avLst/>
          </a:prstGeom>
          <a:ln w="190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cxnSp>
        <p:nvCxnSpPr>
          <p:cNvPr id="55" name="Straight Arrow Connector 49">
            <a:extLst>
              <a:ext uri="{FF2B5EF4-FFF2-40B4-BE49-F238E27FC236}">
                <a16:creationId xmlns="" xmlns:a16="http://schemas.microsoft.com/office/drawing/2014/main" id="{023D6590-EEF8-4ECA-8F21-F4B1B911CD2A}"/>
              </a:ext>
            </a:extLst>
          </p:cNvPr>
          <p:cNvCxnSpPr>
            <a:cxnSpLocks/>
            <a:stCxn id="57" idx="7"/>
          </p:cNvCxnSpPr>
          <p:nvPr/>
        </p:nvCxnSpPr>
        <p:spPr>
          <a:xfrm flipV="1">
            <a:off x="4466239" y="4297073"/>
            <a:ext cx="2197320" cy="552781"/>
          </a:xfrm>
          <a:prstGeom prst="straightConnector1">
            <a:avLst/>
          </a:prstGeom>
          <a:ln w="19050" cap="rnd">
            <a:solidFill>
              <a:srgbClr val="2556B9"/>
            </a:solidFill>
            <a:tailEnd type="triangle" w="med" len="lg"/>
          </a:ln>
          <a:effectLst/>
        </p:spPr>
        <p:style>
          <a:lnRef idx="2">
            <a:schemeClr val="dk1"/>
          </a:lnRef>
          <a:fillRef idx="0">
            <a:schemeClr val="dk1"/>
          </a:fillRef>
          <a:effectRef idx="1">
            <a:schemeClr val="dk1"/>
          </a:effectRef>
          <a:fontRef idx="minor">
            <a:schemeClr val="tx1"/>
          </a:fontRef>
        </p:style>
      </p:cxnSp>
      <p:sp>
        <p:nvSpPr>
          <p:cNvPr id="56" name="Oval 21">
            <a:extLst>
              <a:ext uri="{FF2B5EF4-FFF2-40B4-BE49-F238E27FC236}">
                <a16:creationId xmlns="" xmlns:a16="http://schemas.microsoft.com/office/drawing/2014/main" id="{E073703B-2C8E-4634-9C65-170146AEA2DE}"/>
              </a:ext>
            </a:extLst>
          </p:cNvPr>
          <p:cNvSpPr/>
          <p:nvPr/>
        </p:nvSpPr>
        <p:spPr>
          <a:xfrm>
            <a:off x="3728537" y="3009900"/>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sp>
        <p:nvSpPr>
          <p:cNvPr id="57" name="Oval 24">
            <a:extLst>
              <a:ext uri="{FF2B5EF4-FFF2-40B4-BE49-F238E27FC236}">
                <a16:creationId xmlns="" xmlns:a16="http://schemas.microsoft.com/office/drawing/2014/main" id="{234B5D5D-44D1-4A5F-88AF-7C3221069688}"/>
              </a:ext>
            </a:extLst>
          </p:cNvPr>
          <p:cNvSpPr/>
          <p:nvPr/>
        </p:nvSpPr>
        <p:spPr>
          <a:xfrm>
            <a:off x="4401198" y="4838695"/>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pic>
        <p:nvPicPr>
          <p:cNvPr id="58" name="图形 57" descr="计算机">
            <a:extLst>
              <a:ext uri="{FF2B5EF4-FFF2-40B4-BE49-F238E27FC236}">
                <a16:creationId xmlns="" xmlns:a16="http://schemas.microsoft.com/office/drawing/2014/main" id="{64329D9D-CBBD-42A6-994A-2229587BA2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906943" y="2618899"/>
            <a:ext cx="720000" cy="720000"/>
          </a:xfrm>
          <a:prstGeom prst="rect">
            <a:avLst/>
          </a:prstGeom>
        </p:spPr>
      </p:pic>
      <p:pic>
        <p:nvPicPr>
          <p:cNvPr id="59" name="图形 58" descr="计算机">
            <a:extLst>
              <a:ext uri="{FF2B5EF4-FFF2-40B4-BE49-F238E27FC236}">
                <a16:creationId xmlns="" xmlns:a16="http://schemas.microsoft.com/office/drawing/2014/main" id="{17A26849-7652-481A-9B34-368250BD76B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906943" y="3247137"/>
            <a:ext cx="720000" cy="720000"/>
          </a:xfrm>
          <a:prstGeom prst="rect">
            <a:avLst/>
          </a:prstGeom>
        </p:spPr>
      </p:pic>
      <p:pic>
        <p:nvPicPr>
          <p:cNvPr id="60" name="图形 59" descr="计算机">
            <a:extLst>
              <a:ext uri="{FF2B5EF4-FFF2-40B4-BE49-F238E27FC236}">
                <a16:creationId xmlns="" xmlns:a16="http://schemas.microsoft.com/office/drawing/2014/main" id="{986EB78B-22C4-4855-9D13-8CA27FE07E3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906943" y="3875375"/>
            <a:ext cx="720000" cy="720000"/>
          </a:xfrm>
          <a:prstGeom prst="rect">
            <a:avLst/>
          </a:prstGeom>
        </p:spPr>
      </p:pic>
      <p:pic>
        <p:nvPicPr>
          <p:cNvPr id="61" name="图形 60" descr="计算机">
            <a:extLst>
              <a:ext uri="{FF2B5EF4-FFF2-40B4-BE49-F238E27FC236}">
                <a16:creationId xmlns="" xmlns:a16="http://schemas.microsoft.com/office/drawing/2014/main" id="{7C803CE1-315C-474E-9008-D414A208D9E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906943" y="4503613"/>
            <a:ext cx="720000" cy="720000"/>
          </a:xfrm>
          <a:prstGeom prst="rect">
            <a:avLst/>
          </a:prstGeom>
        </p:spPr>
      </p:pic>
      <p:cxnSp>
        <p:nvCxnSpPr>
          <p:cNvPr id="63" name="Straight Arrow Connector 39">
            <a:extLst>
              <a:ext uri="{FF2B5EF4-FFF2-40B4-BE49-F238E27FC236}">
                <a16:creationId xmlns="" xmlns:a16="http://schemas.microsoft.com/office/drawing/2014/main" id="{0189C218-46FC-4C9B-B807-312B99D47E80}"/>
              </a:ext>
            </a:extLst>
          </p:cNvPr>
          <p:cNvCxnSpPr>
            <a:cxnSpLocks/>
            <a:stCxn id="56" idx="4"/>
          </p:cNvCxnSpPr>
          <p:nvPr/>
        </p:nvCxnSpPr>
        <p:spPr>
          <a:xfrm>
            <a:off x="3766637" y="3086100"/>
            <a:ext cx="1026080" cy="1185040"/>
          </a:xfrm>
          <a:prstGeom prst="straightConnector1">
            <a:avLst/>
          </a:prstGeom>
          <a:ln w="190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66" name="TextBox 26">
            <a:extLst>
              <a:ext uri="{FF2B5EF4-FFF2-40B4-BE49-F238E27FC236}">
                <a16:creationId xmlns="" xmlns:a16="http://schemas.microsoft.com/office/drawing/2014/main" id="{43E2C04D-B148-4813-B037-3D789563260A}"/>
              </a:ext>
            </a:extLst>
          </p:cNvPr>
          <p:cNvSpPr txBox="1"/>
          <p:nvPr/>
        </p:nvSpPr>
        <p:spPr>
          <a:xfrm>
            <a:off x="4514191" y="3967555"/>
            <a:ext cx="1600200" cy="276999"/>
          </a:xfrm>
          <a:prstGeom prst="rect">
            <a:avLst/>
          </a:prstGeom>
          <a:noFill/>
        </p:spPr>
        <p:txBody>
          <a:bodyPr wrap="square" lIns="0" tIns="0" rIns="0" bIns="0" rtlCol="0">
            <a:spAutoFit/>
          </a:bodyPr>
          <a:lstStyle/>
          <a:p>
            <a:pPr algn="l"/>
            <a:r>
              <a:rPr lang="en-US" dirty="0">
                <a:latin typeface="微软雅黑" panose="020B0503020204020204" pitchFamily="34" charset="-122"/>
                <a:ea typeface="微软雅黑" panose="020B0503020204020204" pitchFamily="34" charset="-122"/>
              </a:rPr>
              <a:t>accepted(</a:t>
            </a:r>
            <a:r>
              <a:rPr lang="en-US" dirty="0">
                <a:solidFill>
                  <a:schemeClr val="accent4"/>
                </a:solidFill>
                <a:latin typeface="微软雅黑" panose="020B0503020204020204" pitchFamily="34" charset="-122"/>
                <a:ea typeface="微软雅黑" panose="020B0503020204020204" pitchFamily="34" charset="-122"/>
              </a:rPr>
              <a:t>red</a:t>
            </a:r>
            <a:r>
              <a:rPr lang="en-US" dirty="0">
                <a:latin typeface="微软雅黑" panose="020B0503020204020204" pitchFamily="34" charset="-122"/>
                <a:ea typeface="微软雅黑" panose="020B0503020204020204" pitchFamily="34" charset="-122"/>
              </a:rPr>
              <a:t>)</a:t>
            </a:r>
          </a:p>
        </p:txBody>
      </p:sp>
      <p:sp>
        <p:nvSpPr>
          <p:cNvPr id="68" name="TextBox 30">
            <a:extLst>
              <a:ext uri="{FF2B5EF4-FFF2-40B4-BE49-F238E27FC236}">
                <a16:creationId xmlns="" xmlns:a16="http://schemas.microsoft.com/office/drawing/2014/main" id="{3C297625-925D-4024-9E9D-639A88195688}"/>
              </a:ext>
            </a:extLst>
          </p:cNvPr>
          <p:cNvSpPr txBox="1"/>
          <p:nvPr/>
        </p:nvSpPr>
        <p:spPr>
          <a:xfrm>
            <a:off x="6258904" y="3979914"/>
            <a:ext cx="1752600" cy="276999"/>
          </a:xfrm>
          <a:prstGeom prst="rect">
            <a:avLst/>
          </a:prstGeom>
          <a:noFill/>
        </p:spPr>
        <p:txBody>
          <a:bodyPr wrap="square" lIns="0" tIns="0" rIns="0" bIns="0" rtlCol="0">
            <a:spAutoFit/>
          </a:bodyPr>
          <a:lstStyle/>
          <a:p>
            <a:pPr algn="l"/>
            <a:r>
              <a:rPr lang="en-US" strike="sngStrike" dirty="0">
                <a:latin typeface="微软雅黑" panose="020B0503020204020204" pitchFamily="34" charset="-122"/>
                <a:ea typeface="微软雅黑" panose="020B0503020204020204" pitchFamily="34" charset="-122"/>
              </a:rPr>
              <a:t>accepted(</a:t>
            </a:r>
            <a:r>
              <a:rPr lang="en-US" strike="sngStrike" dirty="0">
                <a:solidFill>
                  <a:srgbClr val="2556B9"/>
                </a:solidFill>
                <a:latin typeface="微软雅黑" panose="020B0503020204020204" pitchFamily="34" charset="-122"/>
                <a:ea typeface="微软雅黑" panose="020B0503020204020204" pitchFamily="34" charset="-122"/>
              </a:rPr>
              <a:t>blue</a:t>
            </a:r>
            <a:r>
              <a:rPr lang="en-US" strike="sngStrike" dirty="0">
                <a:latin typeface="微软雅黑" panose="020B0503020204020204" pitchFamily="34" charset="-122"/>
                <a:ea typeface="微软雅黑" panose="020B0503020204020204" pitchFamily="34" charset="-122"/>
              </a:rPr>
              <a:t>)</a:t>
            </a:r>
          </a:p>
        </p:txBody>
      </p:sp>
      <p:sp>
        <p:nvSpPr>
          <p:cNvPr id="69" name="Oval 34">
            <a:extLst>
              <a:ext uri="{FF2B5EF4-FFF2-40B4-BE49-F238E27FC236}">
                <a16:creationId xmlns="" xmlns:a16="http://schemas.microsoft.com/office/drawing/2014/main" id="{D05F2EBE-5E4D-4175-9196-ED76EDB268AD}"/>
              </a:ext>
            </a:extLst>
          </p:cNvPr>
          <p:cNvSpPr/>
          <p:nvPr/>
        </p:nvSpPr>
        <p:spPr>
          <a:xfrm>
            <a:off x="6815949" y="4265890"/>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sp>
        <p:nvSpPr>
          <p:cNvPr id="70" name="Rounded Rectangle 53">
            <a:extLst>
              <a:ext uri="{FF2B5EF4-FFF2-40B4-BE49-F238E27FC236}">
                <a16:creationId xmlns="" xmlns:a16="http://schemas.microsoft.com/office/drawing/2014/main" id="{C009E5BC-ADA4-4D09-B05E-A9F79EFD0763}"/>
              </a:ext>
            </a:extLst>
          </p:cNvPr>
          <p:cNvSpPr/>
          <p:nvPr/>
        </p:nvSpPr>
        <p:spPr>
          <a:xfrm>
            <a:off x="4392002" y="2596600"/>
            <a:ext cx="1743409" cy="1767754"/>
          </a:xfrm>
          <a:prstGeom prst="roundRect">
            <a:avLst/>
          </a:prstGeom>
          <a:noFill/>
          <a:ln>
            <a:solidFill>
              <a:schemeClr val="accent4"/>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2" name="Straight Arrow Connector 49">
            <a:extLst>
              <a:ext uri="{FF2B5EF4-FFF2-40B4-BE49-F238E27FC236}">
                <a16:creationId xmlns="" xmlns:a16="http://schemas.microsoft.com/office/drawing/2014/main" id="{0DFFABBD-4A60-491F-97BE-3CC673112618}"/>
              </a:ext>
            </a:extLst>
          </p:cNvPr>
          <p:cNvCxnSpPr>
            <a:cxnSpLocks/>
            <a:stCxn id="57" idx="0"/>
          </p:cNvCxnSpPr>
          <p:nvPr/>
        </p:nvCxnSpPr>
        <p:spPr>
          <a:xfrm flipV="1">
            <a:off x="4439298" y="3678255"/>
            <a:ext cx="2576344" cy="1160440"/>
          </a:xfrm>
          <a:prstGeom prst="straightConnector1">
            <a:avLst/>
          </a:prstGeom>
          <a:ln w="19050" cap="rnd">
            <a:solidFill>
              <a:srgbClr val="2556B9"/>
            </a:solidFill>
            <a:tailEnd type="triangle" w="med" len="lg"/>
          </a:ln>
          <a:effectLst/>
        </p:spPr>
        <p:style>
          <a:lnRef idx="2">
            <a:schemeClr val="dk1"/>
          </a:lnRef>
          <a:fillRef idx="0">
            <a:schemeClr val="dk1"/>
          </a:fillRef>
          <a:effectRef idx="1">
            <a:schemeClr val="dk1"/>
          </a:effectRef>
          <a:fontRef idx="minor">
            <a:schemeClr val="tx1"/>
          </a:fontRef>
        </p:style>
      </p:cxnSp>
      <p:sp>
        <p:nvSpPr>
          <p:cNvPr id="75" name="TextBox 30">
            <a:extLst>
              <a:ext uri="{FF2B5EF4-FFF2-40B4-BE49-F238E27FC236}">
                <a16:creationId xmlns="" xmlns:a16="http://schemas.microsoft.com/office/drawing/2014/main" id="{FAD079E5-07C8-4007-82A9-45E92D169B81}"/>
              </a:ext>
            </a:extLst>
          </p:cNvPr>
          <p:cNvSpPr txBox="1"/>
          <p:nvPr/>
        </p:nvSpPr>
        <p:spPr>
          <a:xfrm>
            <a:off x="6967037" y="3344767"/>
            <a:ext cx="1752600" cy="276999"/>
          </a:xfrm>
          <a:prstGeom prst="rect">
            <a:avLst/>
          </a:prstGeom>
          <a:noFill/>
        </p:spPr>
        <p:txBody>
          <a:bodyPr wrap="square" lIns="0" tIns="0" rIns="0" bIns="0" rtlCol="0">
            <a:spAutoFit/>
          </a:bodyPr>
          <a:lstStyle/>
          <a:p>
            <a:pPr algn="l"/>
            <a:r>
              <a:rPr lang="en-US" strike="sngStrike" dirty="0">
                <a:latin typeface="微软雅黑" panose="020B0503020204020204" pitchFamily="34" charset="-122"/>
                <a:ea typeface="微软雅黑" panose="020B0503020204020204" pitchFamily="34" charset="-122"/>
              </a:rPr>
              <a:t>accepted(</a:t>
            </a:r>
            <a:r>
              <a:rPr lang="en-US" strike="sngStrike" dirty="0">
                <a:solidFill>
                  <a:srgbClr val="2556B9"/>
                </a:solidFill>
                <a:latin typeface="微软雅黑" panose="020B0503020204020204" pitchFamily="34" charset="-122"/>
                <a:ea typeface="微软雅黑" panose="020B0503020204020204" pitchFamily="34" charset="-122"/>
              </a:rPr>
              <a:t>blue</a:t>
            </a:r>
            <a:r>
              <a:rPr lang="en-US" strike="sngStrike" dirty="0">
                <a:latin typeface="微软雅黑" panose="020B0503020204020204" pitchFamily="34" charset="-122"/>
                <a:ea typeface="微软雅黑" panose="020B0503020204020204" pitchFamily="34" charset="-122"/>
              </a:rPr>
              <a:t>)</a:t>
            </a:r>
          </a:p>
        </p:txBody>
      </p:sp>
      <p:sp>
        <p:nvSpPr>
          <p:cNvPr id="76" name="Oval 34">
            <a:extLst>
              <a:ext uri="{FF2B5EF4-FFF2-40B4-BE49-F238E27FC236}">
                <a16:creationId xmlns="" xmlns:a16="http://schemas.microsoft.com/office/drawing/2014/main" id="{B4DE7C1D-76DB-41F9-BF16-98634DDED114}"/>
              </a:ext>
            </a:extLst>
          </p:cNvPr>
          <p:cNvSpPr/>
          <p:nvPr/>
        </p:nvSpPr>
        <p:spPr>
          <a:xfrm>
            <a:off x="7524082" y="3630743"/>
            <a:ext cx="76200" cy="76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微软雅黑" panose="020B0503020204020204" pitchFamily="34" charset="-122"/>
              <a:ea typeface="微软雅黑" panose="020B0503020204020204" pitchFamily="34" charset="-122"/>
            </a:endParaRPr>
          </a:p>
        </p:txBody>
      </p:sp>
      <p:sp>
        <p:nvSpPr>
          <p:cNvPr id="78" name="任意多边形: 形状 77">
            <a:extLst>
              <a:ext uri="{FF2B5EF4-FFF2-40B4-BE49-F238E27FC236}">
                <a16:creationId xmlns="" xmlns:a16="http://schemas.microsoft.com/office/drawing/2014/main" id="{CD006CB9-CC4C-43B8-B077-3592694C8D20}"/>
              </a:ext>
            </a:extLst>
          </p:cNvPr>
          <p:cNvSpPr/>
          <p:nvPr/>
        </p:nvSpPr>
        <p:spPr>
          <a:xfrm>
            <a:off x="5686097" y="3237186"/>
            <a:ext cx="2993951" cy="1849821"/>
          </a:xfrm>
          <a:custGeom>
            <a:avLst/>
            <a:gdLst>
              <a:gd name="connsiteX0" fmla="*/ 1156137 w 2993951"/>
              <a:gd name="connsiteY0" fmla="*/ 178676 h 1849821"/>
              <a:gd name="connsiteX1" fmla="*/ 1208689 w 2993951"/>
              <a:gd name="connsiteY1" fmla="*/ 126124 h 1849821"/>
              <a:gd name="connsiteX2" fmla="*/ 1250731 w 2993951"/>
              <a:gd name="connsiteY2" fmla="*/ 63062 h 1849821"/>
              <a:gd name="connsiteX3" fmla="*/ 1324303 w 2993951"/>
              <a:gd name="connsiteY3" fmla="*/ 21021 h 1849821"/>
              <a:gd name="connsiteX4" fmla="*/ 1355834 w 2993951"/>
              <a:gd name="connsiteY4" fmla="*/ 0 h 1849821"/>
              <a:gd name="connsiteX5" fmla="*/ 2974427 w 2993951"/>
              <a:gd name="connsiteY5" fmla="*/ 10511 h 1849821"/>
              <a:gd name="connsiteX6" fmla="*/ 2984937 w 2993951"/>
              <a:gd name="connsiteY6" fmla="*/ 42042 h 1849821"/>
              <a:gd name="connsiteX7" fmla="*/ 2953406 w 2993951"/>
              <a:gd name="connsiteY7" fmla="*/ 325821 h 1849821"/>
              <a:gd name="connsiteX8" fmla="*/ 2921875 w 2993951"/>
              <a:gd name="connsiteY8" fmla="*/ 409904 h 1849821"/>
              <a:gd name="connsiteX9" fmla="*/ 2890344 w 2993951"/>
              <a:gd name="connsiteY9" fmla="*/ 420414 h 1849821"/>
              <a:gd name="connsiteX10" fmla="*/ 2869324 w 2993951"/>
              <a:gd name="connsiteY10" fmla="*/ 451945 h 1849821"/>
              <a:gd name="connsiteX11" fmla="*/ 2785241 w 2993951"/>
              <a:gd name="connsiteY11" fmla="*/ 483476 h 1849821"/>
              <a:gd name="connsiteX12" fmla="*/ 2753710 w 2993951"/>
              <a:gd name="connsiteY12" fmla="*/ 493986 h 1849821"/>
              <a:gd name="connsiteX13" fmla="*/ 2680137 w 2993951"/>
              <a:gd name="connsiteY13" fmla="*/ 515007 h 1849821"/>
              <a:gd name="connsiteX14" fmla="*/ 2648606 w 2993951"/>
              <a:gd name="connsiteY14" fmla="*/ 525517 h 1849821"/>
              <a:gd name="connsiteX15" fmla="*/ 2575034 w 2993951"/>
              <a:gd name="connsiteY15" fmla="*/ 546538 h 1849821"/>
              <a:gd name="connsiteX16" fmla="*/ 2543503 w 2993951"/>
              <a:gd name="connsiteY16" fmla="*/ 567559 h 1849821"/>
              <a:gd name="connsiteX17" fmla="*/ 2480441 w 2993951"/>
              <a:gd name="connsiteY17" fmla="*/ 578069 h 1849821"/>
              <a:gd name="connsiteX18" fmla="*/ 2291255 w 2993951"/>
              <a:gd name="connsiteY18" fmla="*/ 599090 h 1849821"/>
              <a:gd name="connsiteX19" fmla="*/ 2270234 w 2993951"/>
              <a:gd name="connsiteY19" fmla="*/ 725214 h 1849821"/>
              <a:gd name="connsiteX20" fmla="*/ 2259724 w 2993951"/>
              <a:gd name="connsiteY20" fmla="*/ 756745 h 1849821"/>
              <a:gd name="connsiteX21" fmla="*/ 2238703 w 2993951"/>
              <a:gd name="connsiteY21" fmla="*/ 840828 h 1849821"/>
              <a:gd name="connsiteX22" fmla="*/ 2228193 w 2993951"/>
              <a:gd name="connsiteY22" fmla="*/ 956442 h 1849821"/>
              <a:gd name="connsiteX23" fmla="*/ 2217682 w 2993951"/>
              <a:gd name="connsiteY23" fmla="*/ 987973 h 1849821"/>
              <a:gd name="connsiteX24" fmla="*/ 2207172 w 2993951"/>
              <a:gd name="connsiteY24" fmla="*/ 1051035 h 1849821"/>
              <a:gd name="connsiteX25" fmla="*/ 2196662 w 2993951"/>
              <a:gd name="connsiteY25" fmla="*/ 1156138 h 1849821"/>
              <a:gd name="connsiteX26" fmla="*/ 2165131 w 2993951"/>
              <a:gd name="connsiteY26" fmla="*/ 1219200 h 1849821"/>
              <a:gd name="connsiteX27" fmla="*/ 2154620 w 2993951"/>
              <a:gd name="connsiteY27" fmla="*/ 1250731 h 1849821"/>
              <a:gd name="connsiteX28" fmla="*/ 2091558 w 2993951"/>
              <a:gd name="connsiteY28" fmla="*/ 1303283 h 1849821"/>
              <a:gd name="connsiteX29" fmla="*/ 1902372 w 2993951"/>
              <a:gd name="connsiteY29" fmla="*/ 1292773 h 1849821"/>
              <a:gd name="connsiteX30" fmla="*/ 1881351 w 2993951"/>
              <a:gd name="connsiteY30" fmla="*/ 1261242 h 1849821"/>
              <a:gd name="connsiteX31" fmla="*/ 1755227 w 2993951"/>
              <a:gd name="connsiteY31" fmla="*/ 1271752 h 1849821"/>
              <a:gd name="connsiteX32" fmla="*/ 1755227 w 2993951"/>
              <a:gd name="connsiteY32" fmla="*/ 1492469 h 1849821"/>
              <a:gd name="connsiteX33" fmla="*/ 1744717 w 2993951"/>
              <a:gd name="connsiteY33" fmla="*/ 1734207 h 1849821"/>
              <a:gd name="connsiteX34" fmla="*/ 1734206 w 2993951"/>
              <a:gd name="connsiteY34" fmla="*/ 1765738 h 1849821"/>
              <a:gd name="connsiteX35" fmla="*/ 1702675 w 2993951"/>
              <a:gd name="connsiteY35" fmla="*/ 1786759 h 1849821"/>
              <a:gd name="connsiteX36" fmla="*/ 1618593 w 2993951"/>
              <a:gd name="connsiteY36" fmla="*/ 1828800 h 1849821"/>
              <a:gd name="connsiteX37" fmla="*/ 1587062 w 2993951"/>
              <a:gd name="connsiteY37" fmla="*/ 1839311 h 1849821"/>
              <a:gd name="connsiteX38" fmla="*/ 536027 w 2993951"/>
              <a:gd name="connsiteY38" fmla="*/ 1849821 h 1849821"/>
              <a:gd name="connsiteX39" fmla="*/ 147144 w 2993951"/>
              <a:gd name="connsiteY39" fmla="*/ 1839311 h 1849821"/>
              <a:gd name="connsiteX40" fmla="*/ 84082 w 2993951"/>
              <a:gd name="connsiteY40" fmla="*/ 1807780 h 1849821"/>
              <a:gd name="connsiteX41" fmla="*/ 52551 w 2993951"/>
              <a:gd name="connsiteY41" fmla="*/ 1797269 h 1849821"/>
              <a:gd name="connsiteX42" fmla="*/ 21020 w 2993951"/>
              <a:gd name="connsiteY42" fmla="*/ 1702676 h 1849821"/>
              <a:gd name="connsiteX43" fmla="*/ 10510 w 2993951"/>
              <a:gd name="connsiteY43" fmla="*/ 1671145 h 1849821"/>
              <a:gd name="connsiteX44" fmla="*/ 0 w 2993951"/>
              <a:gd name="connsiteY44" fmla="*/ 1639614 h 1849821"/>
              <a:gd name="connsiteX45" fmla="*/ 10510 w 2993951"/>
              <a:gd name="connsiteY45" fmla="*/ 1481959 h 1849821"/>
              <a:gd name="connsiteX46" fmla="*/ 31531 w 2993951"/>
              <a:gd name="connsiteY46" fmla="*/ 1450428 h 1849821"/>
              <a:gd name="connsiteX47" fmla="*/ 73572 w 2993951"/>
              <a:gd name="connsiteY47" fmla="*/ 1387366 h 1849821"/>
              <a:gd name="connsiteX48" fmla="*/ 105103 w 2993951"/>
              <a:gd name="connsiteY48" fmla="*/ 1366345 h 1849821"/>
              <a:gd name="connsiteX49" fmla="*/ 231227 w 2993951"/>
              <a:gd name="connsiteY49" fmla="*/ 1345324 h 1849821"/>
              <a:gd name="connsiteX50" fmla="*/ 262758 w 2993951"/>
              <a:gd name="connsiteY50" fmla="*/ 1334814 h 1849821"/>
              <a:gd name="connsiteX51" fmla="*/ 294289 w 2993951"/>
              <a:gd name="connsiteY51" fmla="*/ 1313793 h 1849821"/>
              <a:gd name="connsiteX52" fmla="*/ 325820 w 2993951"/>
              <a:gd name="connsiteY52" fmla="*/ 1303283 h 1849821"/>
              <a:gd name="connsiteX53" fmla="*/ 357351 w 2993951"/>
              <a:gd name="connsiteY53" fmla="*/ 1271752 h 1849821"/>
              <a:gd name="connsiteX54" fmla="*/ 420413 w 2993951"/>
              <a:gd name="connsiteY54" fmla="*/ 1250731 h 1849821"/>
              <a:gd name="connsiteX55" fmla="*/ 483475 w 2993951"/>
              <a:gd name="connsiteY55" fmla="*/ 1219200 h 1849821"/>
              <a:gd name="connsiteX56" fmla="*/ 515006 w 2993951"/>
              <a:gd name="connsiteY56" fmla="*/ 1198180 h 1849821"/>
              <a:gd name="connsiteX57" fmla="*/ 536027 w 2993951"/>
              <a:gd name="connsiteY57" fmla="*/ 1166648 h 1849821"/>
              <a:gd name="connsiteX58" fmla="*/ 557048 w 2993951"/>
              <a:gd name="connsiteY58" fmla="*/ 1082566 h 1849821"/>
              <a:gd name="connsiteX59" fmla="*/ 567558 w 2993951"/>
              <a:gd name="connsiteY59" fmla="*/ 746235 h 1849821"/>
              <a:gd name="connsiteX60" fmla="*/ 578069 w 2993951"/>
              <a:gd name="connsiteY60" fmla="*/ 714704 h 1849821"/>
              <a:gd name="connsiteX61" fmla="*/ 609600 w 2993951"/>
              <a:gd name="connsiteY61" fmla="*/ 693683 h 1849821"/>
              <a:gd name="connsiteX62" fmla="*/ 683172 w 2993951"/>
              <a:gd name="connsiteY62" fmla="*/ 641131 h 1849821"/>
              <a:gd name="connsiteX63" fmla="*/ 893379 w 2993951"/>
              <a:gd name="connsiteY63" fmla="*/ 630621 h 1849821"/>
              <a:gd name="connsiteX64" fmla="*/ 966951 w 2993951"/>
              <a:gd name="connsiteY64" fmla="*/ 599090 h 1849821"/>
              <a:gd name="connsiteX65" fmla="*/ 998482 w 2993951"/>
              <a:gd name="connsiteY65" fmla="*/ 578069 h 1849821"/>
              <a:gd name="connsiteX66" fmla="*/ 1019503 w 2993951"/>
              <a:gd name="connsiteY66" fmla="*/ 546538 h 1849821"/>
              <a:gd name="connsiteX67" fmla="*/ 1093075 w 2993951"/>
              <a:gd name="connsiteY67" fmla="*/ 515007 h 1849821"/>
              <a:gd name="connsiteX68" fmla="*/ 1135117 w 2993951"/>
              <a:gd name="connsiteY68" fmla="*/ 441435 h 1849821"/>
              <a:gd name="connsiteX69" fmla="*/ 1156137 w 2993951"/>
              <a:gd name="connsiteY69" fmla="*/ 409904 h 1849821"/>
              <a:gd name="connsiteX70" fmla="*/ 1166648 w 2993951"/>
              <a:gd name="connsiteY70" fmla="*/ 378373 h 1849821"/>
              <a:gd name="connsiteX71" fmla="*/ 1187669 w 2993951"/>
              <a:gd name="connsiteY71" fmla="*/ 346842 h 1849821"/>
              <a:gd name="connsiteX72" fmla="*/ 1156137 w 2993951"/>
              <a:gd name="connsiteY72" fmla="*/ 178676 h 184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993951" h="1849821">
                <a:moveTo>
                  <a:pt x="1156137" y="178676"/>
                </a:moveTo>
                <a:cubicBezTo>
                  <a:pt x="1159640" y="141890"/>
                  <a:pt x="1193002" y="145297"/>
                  <a:pt x="1208689" y="126124"/>
                </a:cubicBezTo>
                <a:cubicBezTo>
                  <a:pt x="1224687" y="106571"/>
                  <a:pt x="1229710" y="77076"/>
                  <a:pt x="1250731" y="63062"/>
                </a:cubicBezTo>
                <a:cubicBezTo>
                  <a:pt x="1327562" y="11843"/>
                  <a:pt x="1230946" y="74369"/>
                  <a:pt x="1324303" y="21021"/>
                </a:cubicBezTo>
                <a:cubicBezTo>
                  <a:pt x="1335271" y="14754"/>
                  <a:pt x="1345324" y="7007"/>
                  <a:pt x="1355834" y="0"/>
                </a:cubicBezTo>
                <a:lnTo>
                  <a:pt x="2974427" y="10511"/>
                </a:lnTo>
                <a:cubicBezTo>
                  <a:pt x="2985502" y="10797"/>
                  <a:pt x="2984937" y="30963"/>
                  <a:pt x="2984937" y="42042"/>
                </a:cubicBezTo>
                <a:cubicBezTo>
                  <a:pt x="2984937" y="290357"/>
                  <a:pt x="3019452" y="226753"/>
                  <a:pt x="2953406" y="325821"/>
                </a:cubicBezTo>
                <a:cubicBezTo>
                  <a:pt x="2947709" y="354309"/>
                  <a:pt x="2947651" y="389284"/>
                  <a:pt x="2921875" y="409904"/>
                </a:cubicBezTo>
                <a:cubicBezTo>
                  <a:pt x="2913224" y="416825"/>
                  <a:pt x="2900854" y="416911"/>
                  <a:pt x="2890344" y="420414"/>
                </a:cubicBezTo>
                <a:cubicBezTo>
                  <a:pt x="2883337" y="430924"/>
                  <a:pt x="2879028" y="443858"/>
                  <a:pt x="2869324" y="451945"/>
                </a:cubicBezTo>
                <a:cubicBezTo>
                  <a:pt x="2843768" y="473242"/>
                  <a:pt x="2815372" y="474867"/>
                  <a:pt x="2785241" y="483476"/>
                </a:cubicBezTo>
                <a:cubicBezTo>
                  <a:pt x="2774588" y="486520"/>
                  <a:pt x="2764322" y="490803"/>
                  <a:pt x="2753710" y="493986"/>
                </a:cubicBezTo>
                <a:cubicBezTo>
                  <a:pt x="2729280" y="501315"/>
                  <a:pt x="2704567" y="507678"/>
                  <a:pt x="2680137" y="515007"/>
                </a:cubicBezTo>
                <a:cubicBezTo>
                  <a:pt x="2669525" y="518190"/>
                  <a:pt x="2659259" y="522473"/>
                  <a:pt x="2648606" y="525517"/>
                </a:cubicBezTo>
                <a:cubicBezTo>
                  <a:pt x="2556225" y="551912"/>
                  <a:pt x="2650635" y="521339"/>
                  <a:pt x="2575034" y="546538"/>
                </a:cubicBezTo>
                <a:cubicBezTo>
                  <a:pt x="2564524" y="553545"/>
                  <a:pt x="2555487" y="563564"/>
                  <a:pt x="2543503" y="567559"/>
                </a:cubicBezTo>
                <a:cubicBezTo>
                  <a:pt x="2523286" y="574298"/>
                  <a:pt x="2501587" y="575426"/>
                  <a:pt x="2480441" y="578069"/>
                </a:cubicBezTo>
                <a:cubicBezTo>
                  <a:pt x="2417481" y="585939"/>
                  <a:pt x="2354317" y="592083"/>
                  <a:pt x="2291255" y="599090"/>
                </a:cubicBezTo>
                <a:cubicBezTo>
                  <a:pt x="2263411" y="710459"/>
                  <a:pt x="2303033" y="544815"/>
                  <a:pt x="2270234" y="725214"/>
                </a:cubicBezTo>
                <a:cubicBezTo>
                  <a:pt x="2268252" y="736114"/>
                  <a:pt x="2262411" y="745997"/>
                  <a:pt x="2259724" y="756745"/>
                </a:cubicBezTo>
                <a:lnTo>
                  <a:pt x="2238703" y="840828"/>
                </a:lnTo>
                <a:cubicBezTo>
                  <a:pt x="2235200" y="879366"/>
                  <a:pt x="2233666" y="918134"/>
                  <a:pt x="2228193" y="956442"/>
                </a:cubicBezTo>
                <a:cubicBezTo>
                  <a:pt x="2226626" y="967410"/>
                  <a:pt x="2220085" y="977158"/>
                  <a:pt x="2217682" y="987973"/>
                </a:cubicBezTo>
                <a:cubicBezTo>
                  <a:pt x="2213059" y="1008776"/>
                  <a:pt x="2209815" y="1029889"/>
                  <a:pt x="2207172" y="1051035"/>
                </a:cubicBezTo>
                <a:cubicBezTo>
                  <a:pt x="2202805" y="1085972"/>
                  <a:pt x="2202016" y="1121338"/>
                  <a:pt x="2196662" y="1156138"/>
                </a:cubicBezTo>
                <a:cubicBezTo>
                  <a:pt x="2190792" y="1194293"/>
                  <a:pt x="2182450" y="1184561"/>
                  <a:pt x="2165131" y="1219200"/>
                </a:cubicBezTo>
                <a:cubicBezTo>
                  <a:pt x="2160176" y="1229109"/>
                  <a:pt x="2160766" y="1241513"/>
                  <a:pt x="2154620" y="1250731"/>
                </a:cubicBezTo>
                <a:cubicBezTo>
                  <a:pt x="2138435" y="1275009"/>
                  <a:pt x="2114824" y="1287772"/>
                  <a:pt x="2091558" y="1303283"/>
                </a:cubicBezTo>
                <a:cubicBezTo>
                  <a:pt x="2028496" y="1299780"/>
                  <a:pt x="1964305" y="1305159"/>
                  <a:pt x="1902372" y="1292773"/>
                </a:cubicBezTo>
                <a:cubicBezTo>
                  <a:pt x="1889985" y="1290296"/>
                  <a:pt x="1893856" y="1263028"/>
                  <a:pt x="1881351" y="1261242"/>
                </a:cubicBezTo>
                <a:cubicBezTo>
                  <a:pt x="1839588" y="1255276"/>
                  <a:pt x="1797268" y="1268249"/>
                  <a:pt x="1755227" y="1271752"/>
                </a:cubicBezTo>
                <a:cubicBezTo>
                  <a:pt x="1722794" y="1369056"/>
                  <a:pt x="1755227" y="1258847"/>
                  <a:pt x="1755227" y="1492469"/>
                </a:cubicBezTo>
                <a:cubicBezTo>
                  <a:pt x="1755227" y="1573124"/>
                  <a:pt x="1750903" y="1653789"/>
                  <a:pt x="1744717" y="1734207"/>
                </a:cubicBezTo>
                <a:cubicBezTo>
                  <a:pt x="1743867" y="1745253"/>
                  <a:pt x="1741127" y="1757087"/>
                  <a:pt x="1734206" y="1765738"/>
                </a:cubicBezTo>
                <a:cubicBezTo>
                  <a:pt x="1726315" y="1775602"/>
                  <a:pt x="1713185" y="1779752"/>
                  <a:pt x="1702675" y="1786759"/>
                </a:cubicBezTo>
                <a:cubicBezTo>
                  <a:pt x="1667888" y="1838942"/>
                  <a:pt x="1697399" y="1811287"/>
                  <a:pt x="1618593" y="1828800"/>
                </a:cubicBezTo>
                <a:cubicBezTo>
                  <a:pt x="1607778" y="1831203"/>
                  <a:pt x="1598139" y="1839096"/>
                  <a:pt x="1587062" y="1839311"/>
                </a:cubicBezTo>
                <a:lnTo>
                  <a:pt x="536027" y="1849821"/>
                </a:lnTo>
                <a:cubicBezTo>
                  <a:pt x="406399" y="1846318"/>
                  <a:pt x="276657" y="1845787"/>
                  <a:pt x="147144" y="1839311"/>
                </a:cubicBezTo>
                <a:cubicBezTo>
                  <a:pt x="117794" y="1837843"/>
                  <a:pt x="108681" y="1820080"/>
                  <a:pt x="84082" y="1807780"/>
                </a:cubicBezTo>
                <a:cubicBezTo>
                  <a:pt x="74173" y="1802825"/>
                  <a:pt x="63061" y="1800773"/>
                  <a:pt x="52551" y="1797269"/>
                </a:cubicBezTo>
                <a:lnTo>
                  <a:pt x="21020" y="1702676"/>
                </a:lnTo>
                <a:lnTo>
                  <a:pt x="10510" y="1671145"/>
                </a:lnTo>
                <a:lnTo>
                  <a:pt x="0" y="1639614"/>
                </a:lnTo>
                <a:cubicBezTo>
                  <a:pt x="3503" y="1587062"/>
                  <a:pt x="1851" y="1533911"/>
                  <a:pt x="10510" y="1481959"/>
                </a:cubicBezTo>
                <a:cubicBezTo>
                  <a:pt x="12587" y="1469499"/>
                  <a:pt x="27096" y="1462256"/>
                  <a:pt x="31531" y="1450428"/>
                </a:cubicBezTo>
                <a:cubicBezTo>
                  <a:pt x="56897" y="1382785"/>
                  <a:pt x="17228" y="1406147"/>
                  <a:pt x="73572" y="1387366"/>
                </a:cubicBezTo>
                <a:cubicBezTo>
                  <a:pt x="84082" y="1380359"/>
                  <a:pt x="92898" y="1369600"/>
                  <a:pt x="105103" y="1366345"/>
                </a:cubicBezTo>
                <a:cubicBezTo>
                  <a:pt x="146285" y="1355363"/>
                  <a:pt x="190793" y="1358802"/>
                  <a:pt x="231227" y="1345324"/>
                </a:cubicBezTo>
                <a:lnTo>
                  <a:pt x="262758" y="1334814"/>
                </a:lnTo>
                <a:cubicBezTo>
                  <a:pt x="273268" y="1327807"/>
                  <a:pt x="282991" y="1319442"/>
                  <a:pt x="294289" y="1313793"/>
                </a:cubicBezTo>
                <a:cubicBezTo>
                  <a:pt x="304198" y="1308838"/>
                  <a:pt x="316602" y="1309428"/>
                  <a:pt x="325820" y="1303283"/>
                </a:cubicBezTo>
                <a:cubicBezTo>
                  <a:pt x="338188" y="1295038"/>
                  <a:pt x="344358" y="1278971"/>
                  <a:pt x="357351" y="1271752"/>
                </a:cubicBezTo>
                <a:cubicBezTo>
                  <a:pt x="376720" y="1260991"/>
                  <a:pt x="401976" y="1263022"/>
                  <a:pt x="420413" y="1250731"/>
                </a:cubicBezTo>
                <a:cubicBezTo>
                  <a:pt x="510776" y="1190491"/>
                  <a:pt x="396446" y="1262714"/>
                  <a:pt x="483475" y="1219200"/>
                </a:cubicBezTo>
                <a:cubicBezTo>
                  <a:pt x="494773" y="1213551"/>
                  <a:pt x="504496" y="1205187"/>
                  <a:pt x="515006" y="1198180"/>
                </a:cubicBezTo>
                <a:cubicBezTo>
                  <a:pt x="522013" y="1187669"/>
                  <a:pt x="530378" y="1177947"/>
                  <a:pt x="536027" y="1166648"/>
                </a:cubicBezTo>
                <a:cubicBezTo>
                  <a:pt x="546799" y="1145105"/>
                  <a:pt x="553051" y="1102550"/>
                  <a:pt x="557048" y="1082566"/>
                </a:cubicBezTo>
                <a:cubicBezTo>
                  <a:pt x="560551" y="970456"/>
                  <a:pt x="561159" y="858217"/>
                  <a:pt x="567558" y="746235"/>
                </a:cubicBezTo>
                <a:cubicBezTo>
                  <a:pt x="568190" y="735174"/>
                  <a:pt x="571148" y="723355"/>
                  <a:pt x="578069" y="714704"/>
                </a:cubicBezTo>
                <a:cubicBezTo>
                  <a:pt x="585960" y="704840"/>
                  <a:pt x="599896" y="701770"/>
                  <a:pt x="609600" y="693683"/>
                </a:cubicBezTo>
                <a:cubicBezTo>
                  <a:pt x="634443" y="672981"/>
                  <a:pt x="646565" y="645707"/>
                  <a:pt x="683172" y="641131"/>
                </a:cubicBezTo>
                <a:cubicBezTo>
                  <a:pt x="752787" y="632429"/>
                  <a:pt x="823310" y="634124"/>
                  <a:pt x="893379" y="630621"/>
                </a:cubicBezTo>
                <a:cubicBezTo>
                  <a:pt x="972540" y="577846"/>
                  <a:pt x="871933" y="639812"/>
                  <a:pt x="966951" y="599090"/>
                </a:cubicBezTo>
                <a:cubicBezTo>
                  <a:pt x="978562" y="594114"/>
                  <a:pt x="987972" y="585076"/>
                  <a:pt x="998482" y="578069"/>
                </a:cubicBezTo>
                <a:cubicBezTo>
                  <a:pt x="1005489" y="567559"/>
                  <a:pt x="1010571" y="555470"/>
                  <a:pt x="1019503" y="546538"/>
                </a:cubicBezTo>
                <a:cubicBezTo>
                  <a:pt x="1043698" y="522343"/>
                  <a:pt x="1060912" y="523048"/>
                  <a:pt x="1093075" y="515007"/>
                </a:cubicBezTo>
                <a:cubicBezTo>
                  <a:pt x="1144282" y="438197"/>
                  <a:pt x="1081785" y="534766"/>
                  <a:pt x="1135117" y="441435"/>
                </a:cubicBezTo>
                <a:cubicBezTo>
                  <a:pt x="1141384" y="430468"/>
                  <a:pt x="1150488" y="421202"/>
                  <a:pt x="1156137" y="409904"/>
                </a:cubicBezTo>
                <a:cubicBezTo>
                  <a:pt x="1161092" y="399995"/>
                  <a:pt x="1161693" y="388282"/>
                  <a:pt x="1166648" y="378373"/>
                </a:cubicBezTo>
                <a:cubicBezTo>
                  <a:pt x="1172297" y="367075"/>
                  <a:pt x="1186525" y="359422"/>
                  <a:pt x="1187669" y="346842"/>
                </a:cubicBezTo>
                <a:cubicBezTo>
                  <a:pt x="1193696" y="280550"/>
                  <a:pt x="1152634" y="215462"/>
                  <a:pt x="1156137" y="178676"/>
                </a:cubicBezTo>
                <a:close/>
              </a:path>
            </a:pathLst>
          </a:custGeom>
          <a:noFill/>
          <a:ln>
            <a:solidFill>
              <a:srgbClr val="0070C0"/>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9" name="文本框 78">
            <a:extLst>
              <a:ext uri="{FF2B5EF4-FFF2-40B4-BE49-F238E27FC236}">
                <a16:creationId xmlns="" xmlns:a16="http://schemas.microsoft.com/office/drawing/2014/main" id="{E75027BF-EB42-484A-BA35-BFFB42AA7E93}"/>
              </a:ext>
            </a:extLst>
          </p:cNvPr>
          <p:cNvSpPr txBox="1"/>
          <p:nvPr/>
        </p:nvSpPr>
        <p:spPr>
          <a:xfrm>
            <a:off x="2065288" y="5486502"/>
            <a:ext cx="8130752"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需要</a:t>
            </a:r>
            <a:r>
              <a:rPr lang="en-US" altLang="zh-CN" sz="2000" dirty="0">
                <a:solidFill>
                  <a:srgbClr val="FF0000"/>
                </a:solidFill>
                <a:latin typeface="微软雅黑" panose="020B0503020204020204" pitchFamily="34" charset="-122"/>
                <a:ea typeface="微软雅黑" panose="020B0503020204020204" pitchFamily="34" charset="-122"/>
              </a:rPr>
              <a:t>2F+1</a:t>
            </a:r>
            <a:r>
              <a:rPr lang="zh-CN" altLang="en-US" sz="2000" dirty="0">
                <a:latin typeface="微软雅黑" panose="020B0503020204020204" pitchFamily="34" charset="-122"/>
                <a:ea typeface="微软雅黑" panose="020B0503020204020204" pitchFamily="34" charset="-122"/>
              </a:rPr>
              <a:t>个备份服务器才能在</a:t>
            </a:r>
            <a:r>
              <a:rPr lang="en-US" altLang="zh-CN" sz="2000" dirty="0">
                <a:solidFill>
                  <a:srgbClr val="FF0000"/>
                </a:solidFill>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个服务器出现故障后，服务仍正常运行</a:t>
            </a:r>
          </a:p>
        </p:txBody>
      </p:sp>
    </p:spTree>
    <p:extLst>
      <p:ext uri="{BB962C8B-B14F-4D97-AF65-F5344CB8AC3E}">
        <p14:creationId xmlns:p14="http://schemas.microsoft.com/office/powerpoint/2010/main" val="24581012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分布式计算</a:t>
            </a:r>
            <a:endParaRPr lang="en-US" dirty="0"/>
          </a:p>
        </p:txBody>
      </p:sp>
      <p:sp>
        <p:nvSpPr>
          <p:cNvPr id="7" name="文本占位符 6"/>
          <p:cNvSpPr>
            <a:spLocks noGrp="1"/>
          </p:cNvSpPr>
          <p:nvPr>
            <p:ph type="body" idx="1"/>
          </p:nvPr>
        </p:nvSpPr>
        <p:spPr/>
        <p:txBody>
          <a:bodyPr/>
          <a:lstStyle/>
          <a:p>
            <a:r>
              <a:rPr lang="zh-CN" altLang="en-US" dirty="0" smtClean="0"/>
              <a:t>跨地域问题</a:t>
            </a:r>
            <a:endParaRPr lang="en-US" altLang="zh-CN" dirty="0"/>
          </a:p>
          <a:p>
            <a:endParaRPr lang="en-US" dirty="0"/>
          </a:p>
        </p:txBody>
      </p:sp>
      <p:sp>
        <p:nvSpPr>
          <p:cNvPr id="4" name="页脚占位符 3"/>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p:cNvSpPr>
            <a:spLocks noGrp="1"/>
          </p:cNvSpPr>
          <p:nvPr>
            <p:ph type="sldNum" sz="quarter" idx="12"/>
          </p:nvPr>
        </p:nvSpPr>
        <p:spPr/>
        <p:txBody>
          <a:bodyPr/>
          <a:lstStyle/>
          <a:p>
            <a:fld id="{6E6E737C-47F5-4A43-B305-1219E760F82E}" type="slidenum">
              <a:rPr lang="zh-CN" altLang="en-US" smtClean="0"/>
              <a:t>43</a:t>
            </a:fld>
            <a:endParaRPr lang="zh-CN" altLang="en-US" dirty="0"/>
          </a:p>
        </p:txBody>
      </p:sp>
    </p:spTree>
    <p:extLst>
      <p:ext uri="{BB962C8B-B14F-4D97-AF65-F5344CB8AC3E}">
        <p14:creationId xmlns:p14="http://schemas.microsoft.com/office/powerpoint/2010/main" val="14251415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2370" t="2020" b="865"/>
          <a:stretch/>
        </p:blipFill>
        <p:spPr>
          <a:xfrm>
            <a:off x="1295402" y="1847110"/>
            <a:ext cx="5362303" cy="3592286"/>
          </a:xfrm>
          <a:prstGeom prst="rect">
            <a:avLst/>
          </a:prstGeom>
        </p:spPr>
      </p:pic>
      <p:sp>
        <p:nvSpPr>
          <p:cNvPr id="2" name="标题 1"/>
          <p:cNvSpPr>
            <a:spLocks noGrp="1"/>
          </p:cNvSpPr>
          <p:nvPr>
            <p:ph type="title"/>
          </p:nvPr>
        </p:nvSpPr>
        <p:spPr/>
        <p:txBody>
          <a:bodyPr>
            <a:normAutofit/>
          </a:bodyPr>
          <a:lstStyle/>
          <a:p>
            <a:r>
              <a:rPr lang="zh-CN" altLang="en-US" dirty="0">
                <a:latin typeface="+mn-ea"/>
                <a:ea typeface="+mn-ea"/>
              </a:rPr>
              <a:t>互联网</a:t>
            </a:r>
            <a:r>
              <a:rPr lang="zh-CN" altLang="en-US" dirty="0" smtClean="0">
                <a:latin typeface="+mn-ea"/>
                <a:ea typeface="+mn-ea"/>
              </a:rPr>
              <a:t>服务面临的挑战</a:t>
            </a:r>
            <a:endParaRPr lang="zh-CN" altLang="en-US" dirty="0">
              <a:latin typeface="+mn-ea"/>
              <a:ea typeface="+mn-ea"/>
            </a:endParaRPr>
          </a:p>
        </p:txBody>
      </p:sp>
      <p:sp>
        <p:nvSpPr>
          <p:cNvPr id="3" name="灯片编号占位符 2">
            <a:extLst>
              <a:ext uri="{FF2B5EF4-FFF2-40B4-BE49-F238E27FC236}">
                <a16:creationId xmlns="" xmlns:a16="http://schemas.microsoft.com/office/drawing/2014/main" id="{3E208309-970F-4F66-A529-63FF97A37950}"/>
              </a:ext>
            </a:extLst>
          </p:cNvPr>
          <p:cNvSpPr>
            <a:spLocks noGrp="1"/>
          </p:cNvSpPr>
          <p:nvPr>
            <p:ph type="sldNum" sz="quarter" idx="12"/>
          </p:nvPr>
        </p:nvSpPr>
        <p:spPr/>
        <p:txBody>
          <a:bodyPr/>
          <a:lstStyle/>
          <a:p>
            <a:fld id="{25811454-0396-4DD8-9A66-082B6695A5B2}" type="slidenum">
              <a:rPr lang="en-US" altLang="zh-CN" smtClean="0"/>
              <a:pPr/>
              <a:t>44</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173" y="3520902"/>
            <a:ext cx="3214688" cy="1778794"/>
          </a:xfrm>
          <a:prstGeom prst="rect">
            <a:avLst/>
          </a:prstGeom>
        </p:spPr>
      </p:pic>
      <p:sp>
        <p:nvSpPr>
          <p:cNvPr id="14" name="内容占位符 14"/>
          <p:cNvSpPr txBox="1">
            <a:spLocks/>
          </p:cNvSpPr>
          <p:nvPr/>
        </p:nvSpPr>
        <p:spPr>
          <a:xfrm>
            <a:off x="7268395" y="2389482"/>
            <a:ext cx="3273466" cy="826634"/>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截止到</a:t>
            </a:r>
            <a:r>
              <a:rPr lang="en-US" altLang="zh-CN" dirty="0" smtClean="0"/>
              <a:t>6/28</a:t>
            </a:r>
            <a:r>
              <a:rPr lang="en-US" altLang="zh-CN" dirty="0"/>
              <a:t>/</a:t>
            </a:r>
            <a:r>
              <a:rPr lang="en-US" altLang="zh-CN" dirty="0" smtClean="0"/>
              <a:t>2017</a:t>
            </a:r>
            <a:r>
              <a:rPr lang="zh-CN" altLang="en-US" dirty="0" smtClean="0"/>
              <a:t>，</a:t>
            </a:r>
            <a:r>
              <a:rPr lang="en-US" altLang="zh-CN" dirty="0"/>
              <a:t>Facebook </a:t>
            </a:r>
            <a:r>
              <a:rPr lang="zh-CN" altLang="en-US" dirty="0"/>
              <a:t>拥有</a:t>
            </a:r>
            <a:r>
              <a:rPr lang="en-US" altLang="zh-CN" dirty="0"/>
              <a:t>2 billion </a:t>
            </a:r>
            <a:r>
              <a:rPr lang="zh-CN" altLang="en-US" dirty="0"/>
              <a:t>月活跃用户。</a:t>
            </a:r>
          </a:p>
        </p:txBody>
      </p:sp>
    </p:spTree>
    <p:extLst>
      <p:ext uri="{BB962C8B-B14F-4D97-AF65-F5344CB8AC3E}">
        <p14:creationId xmlns:p14="http://schemas.microsoft.com/office/powerpoint/2010/main" val="8608578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A54A0D1-EC90-40C2-B450-15C1214C3945}"/>
              </a:ext>
            </a:extLst>
          </p:cNvPr>
          <p:cNvSpPr>
            <a:spLocks noGrp="1"/>
          </p:cNvSpPr>
          <p:nvPr>
            <p:ph type="title"/>
          </p:nvPr>
        </p:nvSpPr>
        <p:spPr/>
        <p:txBody>
          <a:bodyPr>
            <a:normAutofit/>
          </a:bodyPr>
          <a:lstStyle/>
          <a:p>
            <a:r>
              <a:rPr lang="zh-CN" altLang="en-US" dirty="0" smtClean="0"/>
              <a:t>高</a:t>
            </a:r>
            <a:r>
              <a:rPr lang="zh-CN" altLang="en-US" dirty="0"/>
              <a:t>延迟低利润</a:t>
            </a:r>
          </a:p>
        </p:txBody>
      </p:sp>
      <p:sp>
        <p:nvSpPr>
          <p:cNvPr id="3" name="内容占位符 2">
            <a:extLst>
              <a:ext uri="{FF2B5EF4-FFF2-40B4-BE49-F238E27FC236}">
                <a16:creationId xmlns="" xmlns:a16="http://schemas.microsoft.com/office/drawing/2014/main" id="{1CADBB35-994E-4331-8709-174285CED2CA}"/>
              </a:ext>
            </a:extLst>
          </p:cNvPr>
          <p:cNvSpPr>
            <a:spLocks noGrp="1"/>
          </p:cNvSpPr>
          <p:nvPr>
            <p:ph idx="1"/>
          </p:nvPr>
        </p:nvSpPr>
        <p:spPr/>
        <p:txBody>
          <a:bodyPr/>
          <a:lstStyle/>
          <a:p>
            <a:r>
              <a:rPr lang="zh-CN" altLang="en-US" sz="2800" dirty="0" smtClean="0">
                <a:latin typeface="+mn-ea"/>
              </a:rPr>
              <a:t>跨地域的</a:t>
            </a:r>
            <a:r>
              <a:rPr lang="zh-CN" altLang="en-US" sz="2800" dirty="0">
                <a:latin typeface="+mn-ea"/>
              </a:rPr>
              <a:t>通信延迟通常在数百毫秒以上</a:t>
            </a:r>
            <a:endParaRPr lang="en-US" altLang="zh-CN" sz="2800" dirty="0">
              <a:latin typeface="+mn-ea"/>
            </a:endParaRPr>
          </a:p>
          <a:p>
            <a:r>
              <a:rPr lang="zh-CN" altLang="en-US" sz="2800" dirty="0">
                <a:latin typeface="+mn-ea"/>
              </a:rPr>
              <a:t>用户请求响应时间与利润的负相关性</a:t>
            </a:r>
            <a:endParaRPr lang="zh-CN" altLang="en-US" sz="2800" dirty="0"/>
          </a:p>
        </p:txBody>
      </p:sp>
      <p:sp>
        <p:nvSpPr>
          <p:cNvPr id="4" name="灯片编号占位符 3">
            <a:extLst>
              <a:ext uri="{FF2B5EF4-FFF2-40B4-BE49-F238E27FC236}">
                <a16:creationId xmlns="" xmlns:a16="http://schemas.microsoft.com/office/drawing/2014/main" id="{3EF048CD-EEA2-4AFD-96DE-0142D9E70A48}"/>
              </a:ext>
            </a:extLst>
          </p:cNvPr>
          <p:cNvSpPr>
            <a:spLocks noGrp="1"/>
          </p:cNvSpPr>
          <p:nvPr>
            <p:ph type="sldNum" sz="quarter" idx="12"/>
          </p:nvPr>
        </p:nvSpPr>
        <p:spPr/>
        <p:txBody>
          <a:bodyPr/>
          <a:lstStyle/>
          <a:p>
            <a:fld id="{A668C1B7-545F-4B24-ABA4-8C970EA3509F}" type="slidenum">
              <a:rPr lang="en-US" altLang="zh-CN" smtClean="0"/>
              <a:pPr/>
              <a:t>45</a:t>
            </a:fld>
            <a:endParaRPr lang="en-US" altLang="zh-CN"/>
          </a:p>
        </p:txBody>
      </p:sp>
      <p:sp>
        <p:nvSpPr>
          <p:cNvPr id="5" name="TextBox 11">
            <a:extLst>
              <a:ext uri="{FF2B5EF4-FFF2-40B4-BE49-F238E27FC236}">
                <a16:creationId xmlns="" xmlns:a16="http://schemas.microsoft.com/office/drawing/2014/main" id="{9183D3CD-0646-40C0-9153-E89BD4272828}"/>
              </a:ext>
            </a:extLst>
          </p:cNvPr>
          <p:cNvSpPr txBox="1"/>
          <p:nvPr/>
        </p:nvSpPr>
        <p:spPr>
          <a:xfrm>
            <a:off x="5097700" y="6072190"/>
            <a:ext cx="5250155" cy="230832"/>
          </a:xfrm>
          <a:prstGeom prst="rect">
            <a:avLst/>
          </a:prstGeom>
          <a:noFill/>
        </p:spPr>
        <p:txBody>
          <a:bodyPr wrap="none" rtlCol="0">
            <a:spAutoFit/>
          </a:bodyPr>
          <a:lstStyle/>
          <a:p>
            <a:r>
              <a:rPr lang="en-US" sz="900" dirty="0"/>
              <a:t>[source: E. </a:t>
            </a:r>
            <a:r>
              <a:rPr lang="en-US" sz="900" dirty="0" err="1"/>
              <a:t>Schurman</a:t>
            </a:r>
            <a:r>
              <a:rPr lang="en-US" sz="900" dirty="0"/>
              <a:t> and J. </a:t>
            </a:r>
            <a:r>
              <a:rPr lang="en-US" sz="900" dirty="0" err="1"/>
              <a:t>Brutlag</a:t>
            </a:r>
            <a:r>
              <a:rPr lang="en-US" sz="900" dirty="0"/>
              <a:t>, “Performance Related Changes and their User Impact”. Talk at Velocity ‘09]</a:t>
            </a:r>
          </a:p>
        </p:txBody>
      </p:sp>
      <p:pic>
        <p:nvPicPr>
          <p:cNvPr id="9" name="Picture 2">
            <a:extLst>
              <a:ext uri="{FF2B5EF4-FFF2-40B4-BE49-F238E27FC236}">
                <a16:creationId xmlns="" xmlns:a16="http://schemas.microsoft.com/office/drawing/2014/main" id="{0185B5E0-527A-467F-B7FE-4E75781F4A6A}"/>
              </a:ext>
            </a:extLst>
          </p:cNvPr>
          <p:cNvPicPr>
            <a:picLocks noChangeAspect="1" noChangeArrowheads="1"/>
          </p:cNvPicPr>
          <p:nvPr/>
        </p:nvPicPr>
        <p:blipFill>
          <a:blip r:embed="rId2" cstate="print"/>
          <a:srcRect/>
          <a:stretch>
            <a:fillRect/>
          </a:stretch>
        </p:blipFill>
        <p:spPr bwMode="auto">
          <a:xfrm>
            <a:off x="4000838" y="3048001"/>
            <a:ext cx="6133763" cy="2758195"/>
          </a:xfrm>
          <a:prstGeom prst="rect">
            <a:avLst/>
          </a:prstGeom>
          <a:noFill/>
          <a:ln w="9525">
            <a:noFill/>
            <a:miter lim="800000"/>
            <a:headEnd/>
            <a:tailEnd/>
          </a:ln>
        </p:spPr>
      </p:pic>
      <p:pic>
        <p:nvPicPr>
          <p:cNvPr id="7" name="图片 6">
            <a:extLst>
              <a:ext uri="{FF2B5EF4-FFF2-40B4-BE49-F238E27FC236}">
                <a16:creationId xmlns="" xmlns:a16="http://schemas.microsoft.com/office/drawing/2014/main" id="{E4316476-9309-44C1-A273-C89CDF087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8365" y="3229880"/>
            <a:ext cx="2154677" cy="729000"/>
          </a:xfrm>
          <a:prstGeom prst="rect">
            <a:avLst/>
          </a:prstGeom>
        </p:spPr>
      </p:pic>
      <p:pic>
        <p:nvPicPr>
          <p:cNvPr id="8" name="Picture 4" descr="Image result for microsoft">
            <a:extLst>
              <a:ext uri="{FF2B5EF4-FFF2-40B4-BE49-F238E27FC236}">
                <a16:creationId xmlns="" xmlns:a16="http://schemas.microsoft.com/office/drawing/2014/main" id="{969B6E84-A37F-404A-A9A1-622969FE8E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8365" y="4699896"/>
            <a:ext cx="353711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8249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a:srcRect l="1919"/>
          <a:stretch/>
        </p:blipFill>
        <p:spPr>
          <a:xfrm>
            <a:off x="3286991" y="2803843"/>
            <a:ext cx="5017374" cy="2561355"/>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8506" y="2916730"/>
            <a:ext cx="584610" cy="719519"/>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76431" y="3831129"/>
            <a:ext cx="528761" cy="528761"/>
          </a:xfrm>
          <a:prstGeom prst="rect">
            <a:avLst/>
          </a:prstGeom>
        </p:spPr>
      </p:pic>
      <p:cxnSp>
        <p:nvCxnSpPr>
          <p:cNvPr id="20" name="直接箭头连接符 19"/>
          <p:cNvCxnSpPr>
            <a:cxnSpLocks/>
          </p:cNvCxnSpPr>
          <p:nvPr/>
        </p:nvCxnSpPr>
        <p:spPr>
          <a:xfrm>
            <a:off x="7645846" y="3636249"/>
            <a:ext cx="0" cy="194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a:cxnSpLocks/>
          </p:cNvCxnSpPr>
          <p:nvPr/>
        </p:nvCxnSpPr>
        <p:spPr>
          <a:xfrm flipV="1">
            <a:off x="7398707" y="3636249"/>
            <a:ext cx="0" cy="194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文本框 21"/>
          <p:cNvSpPr txBox="1"/>
          <p:nvPr/>
        </p:nvSpPr>
        <p:spPr>
          <a:xfrm>
            <a:off x="7230162" y="2627636"/>
            <a:ext cx="1289812" cy="369332"/>
          </a:xfrm>
          <a:prstGeom prst="rect">
            <a:avLst/>
          </a:prstGeom>
          <a:noFill/>
        </p:spPr>
        <p:txBody>
          <a:bodyPr wrap="square" rtlCol="0">
            <a:spAutoFit/>
          </a:bodyPr>
          <a:lstStyle/>
          <a:p>
            <a:r>
              <a:rPr lang="en-US" altLang="zh-CN" dirty="0"/>
              <a:t>Beijing</a:t>
            </a:r>
            <a:endParaRPr lang="zh-CN" altLang="en-US" dirty="0"/>
          </a:p>
        </p:txBody>
      </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0595" y="2915050"/>
            <a:ext cx="584610" cy="719519"/>
          </a:xfrm>
          <a:prstGeom prst="rect">
            <a:avLst/>
          </a:prstGeom>
        </p:spPr>
      </p:pic>
      <p:pic>
        <p:nvPicPr>
          <p:cNvPr id="24" name="图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8520" y="3829449"/>
            <a:ext cx="528761" cy="528761"/>
          </a:xfrm>
          <a:prstGeom prst="rect">
            <a:avLst/>
          </a:prstGeom>
        </p:spPr>
      </p:pic>
      <p:cxnSp>
        <p:nvCxnSpPr>
          <p:cNvPr id="25" name="直接箭头连接符 24"/>
          <p:cNvCxnSpPr>
            <a:cxnSpLocks/>
          </p:cNvCxnSpPr>
          <p:nvPr/>
        </p:nvCxnSpPr>
        <p:spPr>
          <a:xfrm>
            <a:off x="4202730" y="3634569"/>
            <a:ext cx="0" cy="194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a:cxnSpLocks/>
          </p:cNvCxnSpPr>
          <p:nvPr/>
        </p:nvCxnSpPr>
        <p:spPr>
          <a:xfrm flipV="1">
            <a:off x="3955592" y="3634569"/>
            <a:ext cx="0" cy="194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文本框 26"/>
          <p:cNvSpPr txBox="1"/>
          <p:nvPr/>
        </p:nvSpPr>
        <p:spPr>
          <a:xfrm>
            <a:off x="3591998" y="2618209"/>
            <a:ext cx="1689328" cy="369332"/>
          </a:xfrm>
          <a:prstGeom prst="rect">
            <a:avLst/>
          </a:prstGeom>
          <a:noFill/>
        </p:spPr>
        <p:txBody>
          <a:bodyPr wrap="square" rtlCol="0">
            <a:spAutoFit/>
          </a:bodyPr>
          <a:lstStyle/>
          <a:p>
            <a:r>
              <a:rPr lang="en-US" altLang="zh-CN" dirty="0"/>
              <a:t>Los Angeles</a:t>
            </a:r>
            <a:endParaRPr lang="zh-CN" altLang="en-US" dirty="0"/>
          </a:p>
        </p:txBody>
      </p:sp>
      <p:sp>
        <p:nvSpPr>
          <p:cNvPr id="28" name="任意多边形 27"/>
          <p:cNvSpPr/>
          <p:nvPr/>
        </p:nvSpPr>
        <p:spPr>
          <a:xfrm>
            <a:off x="4264284" y="2803843"/>
            <a:ext cx="1203649" cy="269289"/>
          </a:xfrm>
          <a:custGeom>
            <a:avLst/>
            <a:gdLst>
              <a:gd name="connsiteX0" fmla="*/ 0 w 1604865"/>
              <a:gd name="connsiteY0" fmla="*/ 359052 h 359052"/>
              <a:gd name="connsiteX1" fmla="*/ 354563 w 1604865"/>
              <a:gd name="connsiteY1" fmla="*/ 163109 h 359052"/>
              <a:gd name="connsiteX2" fmla="*/ 830425 w 1604865"/>
              <a:gd name="connsiteY2" fmla="*/ 51142 h 359052"/>
              <a:gd name="connsiteX3" fmla="*/ 1324947 w 1604865"/>
              <a:gd name="connsiteY3" fmla="*/ 4489 h 359052"/>
              <a:gd name="connsiteX4" fmla="*/ 1604865 w 1604865"/>
              <a:gd name="connsiteY4" fmla="*/ 4489 h 359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865" h="359052">
                <a:moveTo>
                  <a:pt x="0" y="359052"/>
                </a:moveTo>
                <a:cubicBezTo>
                  <a:pt x="108079" y="286739"/>
                  <a:pt x="216159" y="214427"/>
                  <a:pt x="354563" y="163109"/>
                </a:cubicBezTo>
                <a:cubicBezTo>
                  <a:pt x="492967" y="111791"/>
                  <a:pt x="668694" y="77579"/>
                  <a:pt x="830425" y="51142"/>
                </a:cubicBezTo>
                <a:cubicBezTo>
                  <a:pt x="992156" y="24705"/>
                  <a:pt x="1195874" y="12264"/>
                  <a:pt x="1324947" y="4489"/>
                </a:cubicBezTo>
                <a:cubicBezTo>
                  <a:pt x="1454020" y="-3286"/>
                  <a:pt x="1529442" y="601"/>
                  <a:pt x="1604865" y="4489"/>
                </a:cubicBezTo>
              </a:path>
            </a:pathLst>
          </a:custGeom>
          <a:ln>
            <a:headEnd type="none"/>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29" name="任意多边形 28"/>
          <p:cNvSpPr/>
          <p:nvPr/>
        </p:nvSpPr>
        <p:spPr>
          <a:xfrm>
            <a:off x="4287607" y="2918143"/>
            <a:ext cx="1203649" cy="269289"/>
          </a:xfrm>
          <a:custGeom>
            <a:avLst/>
            <a:gdLst>
              <a:gd name="connsiteX0" fmla="*/ 0 w 1604865"/>
              <a:gd name="connsiteY0" fmla="*/ 359052 h 359052"/>
              <a:gd name="connsiteX1" fmla="*/ 354563 w 1604865"/>
              <a:gd name="connsiteY1" fmla="*/ 163109 h 359052"/>
              <a:gd name="connsiteX2" fmla="*/ 830425 w 1604865"/>
              <a:gd name="connsiteY2" fmla="*/ 51142 h 359052"/>
              <a:gd name="connsiteX3" fmla="*/ 1324947 w 1604865"/>
              <a:gd name="connsiteY3" fmla="*/ 4489 h 359052"/>
              <a:gd name="connsiteX4" fmla="*/ 1604865 w 1604865"/>
              <a:gd name="connsiteY4" fmla="*/ 4489 h 359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865" h="359052">
                <a:moveTo>
                  <a:pt x="0" y="359052"/>
                </a:moveTo>
                <a:cubicBezTo>
                  <a:pt x="108079" y="286739"/>
                  <a:pt x="216159" y="214427"/>
                  <a:pt x="354563" y="163109"/>
                </a:cubicBezTo>
                <a:cubicBezTo>
                  <a:pt x="492967" y="111791"/>
                  <a:pt x="668694" y="77579"/>
                  <a:pt x="830425" y="51142"/>
                </a:cubicBezTo>
                <a:cubicBezTo>
                  <a:pt x="992156" y="24705"/>
                  <a:pt x="1195874" y="12264"/>
                  <a:pt x="1324947" y="4489"/>
                </a:cubicBezTo>
                <a:cubicBezTo>
                  <a:pt x="1454020" y="-3286"/>
                  <a:pt x="1529442" y="601"/>
                  <a:pt x="1604865" y="4489"/>
                </a:cubicBezTo>
              </a:path>
            </a:pathLst>
          </a:custGeom>
          <a:ln>
            <a:head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0" name="任意多边形 29"/>
          <p:cNvSpPr/>
          <p:nvPr/>
        </p:nvSpPr>
        <p:spPr>
          <a:xfrm rot="1498185">
            <a:off x="6073866" y="2742409"/>
            <a:ext cx="1222246" cy="309990"/>
          </a:xfrm>
          <a:custGeom>
            <a:avLst/>
            <a:gdLst>
              <a:gd name="connsiteX0" fmla="*/ 0 w 1604865"/>
              <a:gd name="connsiteY0" fmla="*/ 359052 h 359052"/>
              <a:gd name="connsiteX1" fmla="*/ 354563 w 1604865"/>
              <a:gd name="connsiteY1" fmla="*/ 163109 h 359052"/>
              <a:gd name="connsiteX2" fmla="*/ 830425 w 1604865"/>
              <a:gd name="connsiteY2" fmla="*/ 51142 h 359052"/>
              <a:gd name="connsiteX3" fmla="*/ 1324947 w 1604865"/>
              <a:gd name="connsiteY3" fmla="*/ 4489 h 359052"/>
              <a:gd name="connsiteX4" fmla="*/ 1604865 w 1604865"/>
              <a:gd name="connsiteY4" fmla="*/ 4489 h 359052"/>
              <a:gd name="connsiteX0" fmla="*/ 0 w 1604865"/>
              <a:gd name="connsiteY0" fmla="*/ 388966 h 388966"/>
              <a:gd name="connsiteX1" fmla="*/ 354563 w 1604865"/>
              <a:gd name="connsiteY1" fmla="*/ 193023 h 388966"/>
              <a:gd name="connsiteX2" fmla="*/ 899254 w 1604865"/>
              <a:gd name="connsiteY2" fmla="*/ 7834 h 388966"/>
              <a:gd name="connsiteX3" fmla="*/ 1324947 w 1604865"/>
              <a:gd name="connsiteY3" fmla="*/ 34403 h 388966"/>
              <a:gd name="connsiteX4" fmla="*/ 1604865 w 1604865"/>
              <a:gd name="connsiteY4" fmla="*/ 34403 h 388966"/>
              <a:gd name="connsiteX0" fmla="*/ 0 w 1604865"/>
              <a:gd name="connsiteY0" fmla="*/ 425975 h 425975"/>
              <a:gd name="connsiteX1" fmla="*/ 354563 w 1604865"/>
              <a:gd name="connsiteY1" fmla="*/ 230032 h 425975"/>
              <a:gd name="connsiteX2" fmla="*/ 899254 w 1604865"/>
              <a:gd name="connsiteY2" fmla="*/ 44843 h 425975"/>
              <a:gd name="connsiteX3" fmla="*/ 1343606 w 1604865"/>
              <a:gd name="connsiteY3" fmla="*/ 967 h 425975"/>
              <a:gd name="connsiteX4" fmla="*/ 1604865 w 1604865"/>
              <a:gd name="connsiteY4" fmla="*/ 71412 h 425975"/>
              <a:gd name="connsiteX0" fmla="*/ 0 w 1593049"/>
              <a:gd name="connsiteY0" fmla="*/ 425013 h 425013"/>
              <a:gd name="connsiteX1" fmla="*/ 354563 w 1593049"/>
              <a:gd name="connsiteY1" fmla="*/ 229070 h 425013"/>
              <a:gd name="connsiteX2" fmla="*/ 899254 w 1593049"/>
              <a:gd name="connsiteY2" fmla="*/ 43881 h 425013"/>
              <a:gd name="connsiteX3" fmla="*/ 1343606 w 1593049"/>
              <a:gd name="connsiteY3" fmla="*/ 5 h 425013"/>
              <a:gd name="connsiteX4" fmla="*/ 1593049 w 1593049"/>
              <a:gd name="connsiteY4" fmla="*/ 45075 h 425013"/>
              <a:gd name="connsiteX0" fmla="*/ 0 w 1593049"/>
              <a:gd name="connsiteY0" fmla="*/ 445285 h 445285"/>
              <a:gd name="connsiteX1" fmla="*/ 354563 w 1593049"/>
              <a:gd name="connsiteY1" fmla="*/ 249342 h 445285"/>
              <a:gd name="connsiteX2" fmla="*/ 899254 w 1593049"/>
              <a:gd name="connsiteY2" fmla="*/ 64153 h 445285"/>
              <a:gd name="connsiteX3" fmla="*/ 1365043 w 1593049"/>
              <a:gd name="connsiteY3" fmla="*/ 1 h 445285"/>
              <a:gd name="connsiteX4" fmla="*/ 1593049 w 1593049"/>
              <a:gd name="connsiteY4" fmla="*/ 65347 h 445285"/>
              <a:gd name="connsiteX0" fmla="*/ 0 w 1593049"/>
              <a:gd name="connsiteY0" fmla="*/ 445285 h 445285"/>
              <a:gd name="connsiteX1" fmla="*/ 355143 w 1593049"/>
              <a:gd name="connsiteY1" fmla="*/ 228486 h 445285"/>
              <a:gd name="connsiteX2" fmla="*/ 899254 w 1593049"/>
              <a:gd name="connsiteY2" fmla="*/ 64153 h 445285"/>
              <a:gd name="connsiteX3" fmla="*/ 1365043 w 1593049"/>
              <a:gd name="connsiteY3" fmla="*/ 1 h 445285"/>
              <a:gd name="connsiteX4" fmla="*/ 1593049 w 1593049"/>
              <a:gd name="connsiteY4" fmla="*/ 65347 h 445285"/>
              <a:gd name="connsiteX0" fmla="*/ 0 w 1600927"/>
              <a:gd name="connsiteY0" fmla="*/ 428368 h 428368"/>
              <a:gd name="connsiteX1" fmla="*/ 363021 w 1600927"/>
              <a:gd name="connsiteY1" fmla="*/ 228486 h 428368"/>
              <a:gd name="connsiteX2" fmla="*/ 907132 w 1600927"/>
              <a:gd name="connsiteY2" fmla="*/ 64153 h 428368"/>
              <a:gd name="connsiteX3" fmla="*/ 1372921 w 1600927"/>
              <a:gd name="connsiteY3" fmla="*/ 1 h 428368"/>
              <a:gd name="connsiteX4" fmla="*/ 1600927 w 1600927"/>
              <a:gd name="connsiteY4" fmla="*/ 65347 h 428368"/>
              <a:gd name="connsiteX0" fmla="*/ 0 w 1600927"/>
              <a:gd name="connsiteY0" fmla="*/ 430302 h 430302"/>
              <a:gd name="connsiteX1" fmla="*/ 363021 w 1600927"/>
              <a:gd name="connsiteY1" fmla="*/ 230420 h 430302"/>
              <a:gd name="connsiteX2" fmla="*/ 924629 w 1600927"/>
              <a:gd name="connsiteY2" fmla="*/ 37354 h 430302"/>
              <a:gd name="connsiteX3" fmla="*/ 1372921 w 1600927"/>
              <a:gd name="connsiteY3" fmla="*/ 1935 h 430302"/>
              <a:gd name="connsiteX4" fmla="*/ 1600927 w 1600927"/>
              <a:gd name="connsiteY4" fmla="*/ 67281 h 430302"/>
              <a:gd name="connsiteX0" fmla="*/ 0 w 1600927"/>
              <a:gd name="connsiteY0" fmla="*/ 430817 h 430817"/>
              <a:gd name="connsiteX1" fmla="*/ 363021 w 1600927"/>
              <a:gd name="connsiteY1" fmla="*/ 230935 h 430817"/>
              <a:gd name="connsiteX2" fmla="*/ 924629 w 1600927"/>
              <a:gd name="connsiteY2" fmla="*/ 37869 h 430817"/>
              <a:gd name="connsiteX3" fmla="*/ 1352066 w 1600927"/>
              <a:gd name="connsiteY3" fmla="*/ 1868 h 430817"/>
              <a:gd name="connsiteX4" fmla="*/ 1600927 w 1600927"/>
              <a:gd name="connsiteY4" fmla="*/ 67796 h 430817"/>
              <a:gd name="connsiteX0" fmla="*/ 0 w 1629661"/>
              <a:gd name="connsiteY0" fmla="*/ 413320 h 413320"/>
              <a:gd name="connsiteX1" fmla="*/ 391755 w 1629661"/>
              <a:gd name="connsiteY1" fmla="*/ 230935 h 413320"/>
              <a:gd name="connsiteX2" fmla="*/ 953363 w 1629661"/>
              <a:gd name="connsiteY2" fmla="*/ 37869 h 413320"/>
              <a:gd name="connsiteX3" fmla="*/ 1380800 w 1629661"/>
              <a:gd name="connsiteY3" fmla="*/ 1868 h 413320"/>
              <a:gd name="connsiteX4" fmla="*/ 1629661 w 1629661"/>
              <a:gd name="connsiteY4" fmla="*/ 67796 h 413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661" h="413320">
                <a:moveTo>
                  <a:pt x="0" y="413320"/>
                </a:moveTo>
                <a:cubicBezTo>
                  <a:pt x="108079" y="341007"/>
                  <a:pt x="232861" y="293510"/>
                  <a:pt x="391755" y="230935"/>
                </a:cubicBezTo>
                <a:cubicBezTo>
                  <a:pt x="550649" y="168360"/>
                  <a:pt x="788522" y="76047"/>
                  <a:pt x="953363" y="37869"/>
                </a:cubicBezTo>
                <a:cubicBezTo>
                  <a:pt x="1118204" y="-309"/>
                  <a:pt x="1268084" y="-3120"/>
                  <a:pt x="1380800" y="1868"/>
                </a:cubicBezTo>
                <a:cubicBezTo>
                  <a:pt x="1493516" y="6856"/>
                  <a:pt x="1554238" y="63908"/>
                  <a:pt x="1629661" y="67796"/>
                </a:cubicBezTo>
              </a:path>
            </a:pathLst>
          </a:custGeom>
          <a:ln>
            <a:headEnd type="none"/>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1" name="任意多边形 30"/>
          <p:cNvSpPr/>
          <p:nvPr/>
        </p:nvSpPr>
        <p:spPr>
          <a:xfrm rot="1498185">
            <a:off x="6079247" y="2851867"/>
            <a:ext cx="1200695" cy="323113"/>
          </a:xfrm>
          <a:custGeom>
            <a:avLst/>
            <a:gdLst>
              <a:gd name="connsiteX0" fmla="*/ 0 w 1604865"/>
              <a:gd name="connsiteY0" fmla="*/ 359052 h 359052"/>
              <a:gd name="connsiteX1" fmla="*/ 354563 w 1604865"/>
              <a:gd name="connsiteY1" fmla="*/ 163109 h 359052"/>
              <a:gd name="connsiteX2" fmla="*/ 830425 w 1604865"/>
              <a:gd name="connsiteY2" fmla="*/ 51142 h 359052"/>
              <a:gd name="connsiteX3" fmla="*/ 1324947 w 1604865"/>
              <a:gd name="connsiteY3" fmla="*/ 4489 h 359052"/>
              <a:gd name="connsiteX4" fmla="*/ 1604865 w 1604865"/>
              <a:gd name="connsiteY4" fmla="*/ 4489 h 359052"/>
              <a:gd name="connsiteX0" fmla="*/ 0 w 1604865"/>
              <a:gd name="connsiteY0" fmla="*/ 388966 h 388966"/>
              <a:gd name="connsiteX1" fmla="*/ 354563 w 1604865"/>
              <a:gd name="connsiteY1" fmla="*/ 193023 h 388966"/>
              <a:gd name="connsiteX2" fmla="*/ 899254 w 1604865"/>
              <a:gd name="connsiteY2" fmla="*/ 7834 h 388966"/>
              <a:gd name="connsiteX3" fmla="*/ 1324947 w 1604865"/>
              <a:gd name="connsiteY3" fmla="*/ 34403 h 388966"/>
              <a:gd name="connsiteX4" fmla="*/ 1604865 w 1604865"/>
              <a:gd name="connsiteY4" fmla="*/ 34403 h 388966"/>
              <a:gd name="connsiteX0" fmla="*/ 0 w 1604865"/>
              <a:gd name="connsiteY0" fmla="*/ 425975 h 425975"/>
              <a:gd name="connsiteX1" fmla="*/ 354563 w 1604865"/>
              <a:gd name="connsiteY1" fmla="*/ 230032 h 425975"/>
              <a:gd name="connsiteX2" fmla="*/ 899254 w 1604865"/>
              <a:gd name="connsiteY2" fmla="*/ 44843 h 425975"/>
              <a:gd name="connsiteX3" fmla="*/ 1343606 w 1604865"/>
              <a:gd name="connsiteY3" fmla="*/ 967 h 425975"/>
              <a:gd name="connsiteX4" fmla="*/ 1604865 w 1604865"/>
              <a:gd name="connsiteY4" fmla="*/ 71412 h 425975"/>
              <a:gd name="connsiteX0" fmla="*/ 0 w 1593049"/>
              <a:gd name="connsiteY0" fmla="*/ 425013 h 425013"/>
              <a:gd name="connsiteX1" fmla="*/ 354563 w 1593049"/>
              <a:gd name="connsiteY1" fmla="*/ 229070 h 425013"/>
              <a:gd name="connsiteX2" fmla="*/ 899254 w 1593049"/>
              <a:gd name="connsiteY2" fmla="*/ 43881 h 425013"/>
              <a:gd name="connsiteX3" fmla="*/ 1343606 w 1593049"/>
              <a:gd name="connsiteY3" fmla="*/ 5 h 425013"/>
              <a:gd name="connsiteX4" fmla="*/ 1593049 w 1593049"/>
              <a:gd name="connsiteY4" fmla="*/ 45075 h 425013"/>
              <a:gd name="connsiteX0" fmla="*/ 0 w 1593049"/>
              <a:gd name="connsiteY0" fmla="*/ 445285 h 445285"/>
              <a:gd name="connsiteX1" fmla="*/ 354563 w 1593049"/>
              <a:gd name="connsiteY1" fmla="*/ 249342 h 445285"/>
              <a:gd name="connsiteX2" fmla="*/ 899254 w 1593049"/>
              <a:gd name="connsiteY2" fmla="*/ 64153 h 445285"/>
              <a:gd name="connsiteX3" fmla="*/ 1365043 w 1593049"/>
              <a:gd name="connsiteY3" fmla="*/ 1 h 445285"/>
              <a:gd name="connsiteX4" fmla="*/ 1593049 w 1593049"/>
              <a:gd name="connsiteY4" fmla="*/ 65347 h 445285"/>
              <a:gd name="connsiteX0" fmla="*/ 0 w 1593049"/>
              <a:gd name="connsiteY0" fmla="*/ 445285 h 445285"/>
              <a:gd name="connsiteX1" fmla="*/ 355143 w 1593049"/>
              <a:gd name="connsiteY1" fmla="*/ 228486 h 445285"/>
              <a:gd name="connsiteX2" fmla="*/ 899254 w 1593049"/>
              <a:gd name="connsiteY2" fmla="*/ 64153 h 445285"/>
              <a:gd name="connsiteX3" fmla="*/ 1365043 w 1593049"/>
              <a:gd name="connsiteY3" fmla="*/ 1 h 445285"/>
              <a:gd name="connsiteX4" fmla="*/ 1593049 w 1593049"/>
              <a:gd name="connsiteY4" fmla="*/ 65347 h 445285"/>
              <a:gd name="connsiteX0" fmla="*/ 0 w 1600927"/>
              <a:gd name="connsiteY0" fmla="*/ 428368 h 428368"/>
              <a:gd name="connsiteX1" fmla="*/ 363021 w 1600927"/>
              <a:gd name="connsiteY1" fmla="*/ 228486 h 428368"/>
              <a:gd name="connsiteX2" fmla="*/ 907132 w 1600927"/>
              <a:gd name="connsiteY2" fmla="*/ 64153 h 428368"/>
              <a:gd name="connsiteX3" fmla="*/ 1372921 w 1600927"/>
              <a:gd name="connsiteY3" fmla="*/ 1 h 428368"/>
              <a:gd name="connsiteX4" fmla="*/ 1600927 w 1600927"/>
              <a:gd name="connsiteY4" fmla="*/ 65347 h 428368"/>
              <a:gd name="connsiteX0" fmla="*/ 0 w 1600927"/>
              <a:gd name="connsiteY0" fmla="*/ 430302 h 430302"/>
              <a:gd name="connsiteX1" fmla="*/ 363021 w 1600927"/>
              <a:gd name="connsiteY1" fmla="*/ 230420 h 430302"/>
              <a:gd name="connsiteX2" fmla="*/ 924629 w 1600927"/>
              <a:gd name="connsiteY2" fmla="*/ 37354 h 430302"/>
              <a:gd name="connsiteX3" fmla="*/ 1372921 w 1600927"/>
              <a:gd name="connsiteY3" fmla="*/ 1935 h 430302"/>
              <a:gd name="connsiteX4" fmla="*/ 1600927 w 1600927"/>
              <a:gd name="connsiteY4" fmla="*/ 67281 h 430302"/>
              <a:gd name="connsiteX0" fmla="*/ 0 w 1600927"/>
              <a:gd name="connsiteY0" fmla="*/ 430817 h 430817"/>
              <a:gd name="connsiteX1" fmla="*/ 363021 w 1600927"/>
              <a:gd name="connsiteY1" fmla="*/ 230935 h 430817"/>
              <a:gd name="connsiteX2" fmla="*/ 924629 w 1600927"/>
              <a:gd name="connsiteY2" fmla="*/ 37869 h 430817"/>
              <a:gd name="connsiteX3" fmla="*/ 1352066 w 1600927"/>
              <a:gd name="connsiteY3" fmla="*/ 1868 h 430817"/>
              <a:gd name="connsiteX4" fmla="*/ 1600927 w 1600927"/>
              <a:gd name="connsiteY4" fmla="*/ 67796 h 43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927" h="430817">
                <a:moveTo>
                  <a:pt x="0" y="430817"/>
                </a:moveTo>
                <a:cubicBezTo>
                  <a:pt x="108079" y="358504"/>
                  <a:pt x="208916" y="296426"/>
                  <a:pt x="363021" y="230935"/>
                </a:cubicBezTo>
                <a:cubicBezTo>
                  <a:pt x="517126" y="165444"/>
                  <a:pt x="759788" y="76047"/>
                  <a:pt x="924629" y="37869"/>
                </a:cubicBezTo>
                <a:cubicBezTo>
                  <a:pt x="1089470" y="-309"/>
                  <a:pt x="1239350" y="-3120"/>
                  <a:pt x="1352066" y="1868"/>
                </a:cubicBezTo>
                <a:cubicBezTo>
                  <a:pt x="1464782" y="6856"/>
                  <a:pt x="1525504" y="63908"/>
                  <a:pt x="1600927" y="67796"/>
                </a:cubicBezTo>
              </a:path>
            </a:pathLst>
          </a:custGeom>
          <a:ln>
            <a:headEnd type="triangle"/>
            <a:tailEnd type="non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任意多边形 31"/>
          <p:cNvSpPr/>
          <p:nvPr/>
        </p:nvSpPr>
        <p:spPr>
          <a:xfrm>
            <a:off x="4357600" y="3515903"/>
            <a:ext cx="2876161" cy="490014"/>
          </a:xfrm>
          <a:custGeom>
            <a:avLst/>
            <a:gdLst>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526971 w 3909526"/>
              <a:gd name="connsiteY5" fmla="*/ 391886 h 599938"/>
              <a:gd name="connsiteX6" fmla="*/ 3694922 w 3909526"/>
              <a:gd name="connsiteY6" fmla="*/ 214604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526971 w 3909526"/>
              <a:gd name="connsiteY5" fmla="*/ 391886 h 599938"/>
              <a:gd name="connsiteX6" fmla="*/ 3769567 w 3909526"/>
              <a:gd name="connsiteY6" fmla="*/ 242596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498979 w 3909526"/>
              <a:gd name="connsiteY5" fmla="*/ 429209 h 599938"/>
              <a:gd name="connsiteX6" fmla="*/ 3769567 w 3909526"/>
              <a:gd name="connsiteY6" fmla="*/ 242596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498979 w 3909526"/>
              <a:gd name="connsiteY5" fmla="*/ 429209 h 599938"/>
              <a:gd name="connsiteX6" fmla="*/ 3769567 w 3909526"/>
              <a:gd name="connsiteY6" fmla="*/ 242596 h 599938"/>
              <a:gd name="connsiteX7" fmla="*/ 3909526 w 3909526"/>
              <a:gd name="connsiteY7" fmla="*/ 18661 h 599938"/>
              <a:gd name="connsiteX0" fmla="*/ 0 w 3862873"/>
              <a:gd name="connsiteY0" fmla="*/ 0 h 655921"/>
              <a:gd name="connsiteX1" fmla="*/ 317240 w 3862873"/>
              <a:gd name="connsiteY1" fmla="*/ 438538 h 655921"/>
              <a:gd name="connsiteX2" fmla="*/ 877077 w 3862873"/>
              <a:gd name="connsiteY2" fmla="*/ 625151 h 655921"/>
              <a:gd name="connsiteX3" fmla="*/ 1987420 w 3862873"/>
              <a:gd name="connsiteY3" fmla="*/ 653142 h 655921"/>
              <a:gd name="connsiteX4" fmla="*/ 2929812 w 3862873"/>
              <a:gd name="connsiteY4" fmla="*/ 597159 h 655921"/>
              <a:gd name="connsiteX5" fmla="*/ 3452326 w 3862873"/>
              <a:gd name="connsiteY5" fmla="*/ 485192 h 655921"/>
              <a:gd name="connsiteX6" fmla="*/ 3722914 w 3862873"/>
              <a:gd name="connsiteY6" fmla="*/ 298579 h 655921"/>
              <a:gd name="connsiteX7" fmla="*/ 3862873 w 3862873"/>
              <a:gd name="connsiteY7" fmla="*/ 74644 h 655921"/>
              <a:gd name="connsiteX0" fmla="*/ 0 w 3862873"/>
              <a:gd name="connsiteY0" fmla="*/ 0 h 657410"/>
              <a:gd name="connsiteX1" fmla="*/ 391885 w 3862873"/>
              <a:gd name="connsiteY1" fmla="*/ 401216 h 657410"/>
              <a:gd name="connsiteX2" fmla="*/ 877077 w 3862873"/>
              <a:gd name="connsiteY2" fmla="*/ 625151 h 657410"/>
              <a:gd name="connsiteX3" fmla="*/ 1987420 w 3862873"/>
              <a:gd name="connsiteY3" fmla="*/ 653142 h 657410"/>
              <a:gd name="connsiteX4" fmla="*/ 2929812 w 3862873"/>
              <a:gd name="connsiteY4" fmla="*/ 597159 h 657410"/>
              <a:gd name="connsiteX5" fmla="*/ 3452326 w 3862873"/>
              <a:gd name="connsiteY5" fmla="*/ 485192 h 657410"/>
              <a:gd name="connsiteX6" fmla="*/ 3722914 w 3862873"/>
              <a:gd name="connsiteY6" fmla="*/ 298579 h 657410"/>
              <a:gd name="connsiteX7" fmla="*/ 3862873 w 3862873"/>
              <a:gd name="connsiteY7" fmla="*/ 74644 h 657410"/>
              <a:gd name="connsiteX0" fmla="*/ 0 w 3862873"/>
              <a:gd name="connsiteY0" fmla="*/ 0 h 657410"/>
              <a:gd name="connsiteX1" fmla="*/ 391885 w 3862873"/>
              <a:gd name="connsiteY1" fmla="*/ 401216 h 657410"/>
              <a:gd name="connsiteX2" fmla="*/ 914399 w 3862873"/>
              <a:gd name="connsiteY2" fmla="*/ 625151 h 657410"/>
              <a:gd name="connsiteX3" fmla="*/ 1987420 w 3862873"/>
              <a:gd name="connsiteY3" fmla="*/ 653142 h 657410"/>
              <a:gd name="connsiteX4" fmla="*/ 2929812 w 3862873"/>
              <a:gd name="connsiteY4" fmla="*/ 597159 h 657410"/>
              <a:gd name="connsiteX5" fmla="*/ 3452326 w 3862873"/>
              <a:gd name="connsiteY5" fmla="*/ 485192 h 657410"/>
              <a:gd name="connsiteX6" fmla="*/ 3722914 w 3862873"/>
              <a:gd name="connsiteY6" fmla="*/ 298579 h 657410"/>
              <a:gd name="connsiteX7" fmla="*/ 3862873 w 3862873"/>
              <a:gd name="connsiteY7" fmla="*/ 74644 h 657410"/>
              <a:gd name="connsiteX0" fmla="*/ 0 w 3862873"/>
              <a:gd name="connsiteY0" fmla="*/ 0 h 653352"/>
              <a:gd name="connsiteX1" fmla="*/ 391885 w 3862873"/>
              <a:gd name="connsiteY1" fmla="*/ 401216 h 653352"/>
              <a:gd name="connsiteX2" fmla="*/ 942391 w 3862873"/>
              <a:gd name="connsiteY2" fmla="*/ 606489 h 653352"/>
              <a:gd name="connsiteX3" fmla="*/ 1987420 w 3862873"/>
              <a:gd name="connsiteY3" fmla="*/ 653142 h 653352"/>
              <a:gd name="connsiteX4" fmla="*/ 2929812 w 3862873"/>
              <a:gd name="connsiteY4" fmla="*/ 597159 h 653352"/>
              <a:gd name="connsiteX5" fmla="*/ 3452326 w 3862873"/>
              <a:gd name="connsiteY5" fmla="*/ 485192 h 653352"/>
              <a:gd name="connsiteX6" fmla="*/ 3722914 w 3862873"/>
              <a:gd name="connsiteY6" fmla="*/ 298579 h 653352"/>
              <a:gd name="connsiteX7" fmla="*/ 3862873 w 3862873"/>
              <a:gd name="connsiteY7" fmla="*/ 74644 h 653352"/>
              <a:gd name="connsiteX0" fmla="*/ 0 w 3862873"/>
              <a:gd name="connsiteY0" fmla="*/ 0 h 653352"/>
              <a:gd name="connsiteX1" fmla="*/ 391885 w 3862873"/>
              <a:gd name="connsiteY1" fmla="*/ 401216 h 653352"/>
              <a:gd name="connsiteX2" fmla="*/ 942391 w 3862873"/>
              <a:gd name="connsiteY2" fmla="*/ 606489 h 653352"/>
              <a:gd name="connsiteX3" fmla="*/ 1987420 w 3862873"/>
              <a:gd name="connsiteY3" fmla="*/ 653142 h 653352"/>
              <a:gd name="connsiteX4" fmla="*/ 2929812 w 3862873"/>
              <a:gd name="connsiteY4" fmla="*/ 597159 h 653352"/>
              <a:gd name="connsiteX5" fmla="*/ 3405673 w 3862873"/>
              <a:gd name="connsiteY5" fmla="*/ 447870 h 653352"/>
              <a:gd name="connsiteX6" fmla="*/ 3722914 w 3862873"/>
              <a:gd name="connsiteY6" fmla="*/ 298579 h 653352"/>
              <a:gd name="connsiteX7" fmla="*/ 3862873 w 3862873"/>
              <a:gd name="connsiteY7" fmla="*/ 74644 h 653352"/>
              <a:gd name="connsiteX0" fmla="*/ 0 w 3862873"/>
              <a:gd name="connsiteY0" fmla="*/ 0 h 653352"/>
              <a:gd name="connsiteX1" fmla="*/ 391885 w 3862873"/>
              <a:gd name="connsiteY1" fmla="*/ 401216 h 653352"/>
              <a:gd name="connsiteX2" fmla="*/ 942391 w 3862873"/>
              <a:gd name="connsiteY2" fmla="*/ 606489 h 653352"/>
              <a:gd name="connsiteX3" fmla="*/ 1987420 w 3862873"/>
              <a:gd name="connsiteY3" fmla="*/ 653142 h 653352"/>
              <a:gd name="connsiteX4" fmla="*/ 2929812 w 3862873"/>
              <a:gd name="connsiteY4" fmla="*/ 597159 h 653352"/>
              <a:gd name="connsiteX5" fmla="*/ 3405673 w 3862873"/>
              <a:gd name="connsiteY5" fmla="*/ 447870 h 653352"/>
              <a:gd name="connsiteX6" fmla="*/ 3676260 w 3862873"/>
              <a:gd name="connsiteY6" fmla="*/ 270587 h 653352"/>
              <a:gd name="connsiteX7" fmla="*/ 3862873 w 3862873"/>
              <a:gd name="connsiteY7" fmla="*/ 74644 h 653352"/>
              <a:gd name="connsiteX0" fmla="*/ 0 w 3862873"/>
              <a:gd name="connsiteY0" fmla="*/ 0 h 653352"/>
              <a:gd name="connsiteX1" fmla="*/ 391885 w 3862873"/>
              <a:gd name="connsiteY1" fmla="*/ 401216 h 653352"/>
              <a:gd name="connsiteX2" fmla="*/ 942391 w 3862873"/>
              <a:gd name="connsiteY2" fmla="*/ 606489 h 653352"/>
              <a:gd name="connsiteX3" fmla="*/ 1987420 w 3862873"/>
              <a:gd name="connsiteY3" fmla="*/ 653142 h 653352"/>
              <a:gd name="connsiteX4" fmla="*/ 2929812 w 3862873"/>
              <a:gd name="connsiteY4" fmla="*/ 597159 h 653352"/>
              <a:gd name="connsiteX5" fmla="*/ 3433665 w 3862873"/>
              <a:gd name="connsiteY5" fmla="*/ 466532 h 653352"/>
              <a:gd name="connsiteX6" fmla="*/ 3676260 w 3862873"/>
              <a:gd name="connsiteY6" fmla="*/ 270587 h 653352"/>
              <a:gd name="connsiteX7" fmla="*/ 3862873 w 3862873"/>
              <a:gd name="connsiteY7" fmla="*/ 74644 h 653352"/>
              <a:gd name="connsiteX0" fmla="*/ 0 w 3834881"/>
              <a:gd name="connsiteY0" fmla="*/ 0 h 653352"/>
              <a:gd name="connsiteX1" fmla="*/ 391885 w 3834881"/>
              <a:gd name="connsiteY1" fmla="*/ 401216 h 653352"/>
              <a:gd name="connsiteX2" fmla="*/ 942391 w 3834881"/>
              <a:gd name="connsiteY2" fmla="*/ 606489 h 653352"/>
              <a:gd name="connsiteX3" fmla="*/ 1987420 w 3834881"/>
              <a:gd name="connsiteY3" fmla="*/ 653142 h 653352"/>
              <a:gd name="connsiteX4" fmla="*/ 2929812 w 3834881"/>
              <a:gd name="connsiteY4" fmla="*/ 597159 h 653352"/>
              <a:gd name="connsiteX5" fmla="*/ 3433665 w 3834881"/>
              <a:gd name="connsiteY5" fmla="*/ 466532 h 653352"/>
              <a:gd name="connsiteX6" fmla="*/ 3676260 w 3834881"/>
              <a:gd name="connsiteY6" fmla="*/ 270587 h 653352"/>
              <a:gd name="connsiteX7" fmla="*/ 3834881 w 3834881"/>
              <a:gd name="connsiteY7" fmla="*/ 18660 h 6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4881" h="653352">
                <a:moveTo>
                  <a:pt x="0" y="0"/>
                </a:moveTo>
                <a:cubicBezTo>
                  <a:pt x="104969" y="143847"/>
                  <a:pt x="234820" y="300135"/>
                  <a:pt x="391885" y="401216"/>
                </a:cubicBezTo>
                <a:cubicBezTo>
                  <a:pt x="548950" y="502297"/>
                  <a:pt x="676469" y="564501"/>
                  <a:pt x="942391" y="606489"/>
                </a:cubicBezTo>
                <a:cubicBezTo>
                  <a:pt x="1208314" y="648477"/>
                  <a:pt x="1656183" y="654697"/>
                  <a:pt x="1987420" y="653142"/>
                </a:cubicBezTo>
                <a:cubicBezTo>
                  <a:pt x="2318657" y="651587"/>
                  <a:pt x="2688771" y="628261"/>
                  <a:pt x="2929812" y="597159"/>
                </a:cubicBezTo>
                <a:cubicBezTo>
                  <a:pt x="3170853" y="566057"/>
                  <a:pt x="3309257" y="520961"/>
                  <a:pt x="3433665" y="466532"/>
                </a:cubicBezTo>
                <a:cubicBezTo>
                  <a:pt x="3558073" y="412103"/>
                  <a:pt x="3609391" y="345232"/>
                  <a:pt x="3676260" y="270587"/>
                </a:cubicBezTo>
                <a:cubicBezTo>
                  <a:pt x="3743129" y="195942"/>
                  <a:pt x="3759458" y="85529"/>
                  <a:pt x="3834881" y="18660"/>
                </a:cubicBezTo>
              </a:path>
            </a:pathLst>
          </a:custGeom>
          <a:ln>
            <a:head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6935" y="2444084"/>
            <a:ext cx="584610" cy="719519"/>
          </a:xfrm>
          <a:prstGeom prst="rect">
            <a:avLst/>
          </a:prstGeom>
        </p:spPr>
      </p:pic>
      <p:pic>
        <p:nvPicPr>
          <p:cNvPr id="34" name="图片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4861" y="3358484"/>
            <a:ext cx="528761" cy="528761"/>
          </a:xfrm>
          <a:prstGeom prst="rect">
            <a:avLst/>
          </a:prstGeom>
        </p:spPr>
      </p:pic>
      <p:cxnSp>
        <p:nvCxnSpPr>
          <p:cNvPr id="35" name="直接箭头连接符 34"/>
          <p:cNvCxnSpPr>
            <a:cxnSpLocks/>
          </p:cNvCxnSpPr>
          <p:nvPr/>
        </p:nvCxnSpPr>
        <p:spPr>
          <a:xfrm>
            <a:off x="5894276" y="3163603"/>
            <a:ext cx="0" cy="194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p:cNvCxnSpPr>
            <a:cxnSpLocks/>
          </p:cNvCxnSpPr>
          <p:nvPr/>
        </p:nvCxnSpPr>
        <p:spPr>
          <a:xfrm flipV="1">
            <a:off x="5647137" y="3163603"/>
            <a:ext cx="0" cy="194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文本框 36"/>
          <p:cNvSpPr txBox="1"/>
          <p:nvPr/>
        </p:nvSpPr>
        <p:spPr>
          <a:xfrm>
            <a:off x="5394759" y="2175524"/>
            <a:ext cx="1294315" cy="369332"/>
          </a:xfrm>
          <a:prstGeom prst="rect">
            <a:avLst/>
          </a:prstGeom>
          <a:noFill/>
        </p:spPr>
        <p:txBody>
          <a:bodyPr wrap="square" rtlCol="0">
            <a:spAutoFit/>
          </a:bodyPr>
          <a:lstStyle/>
          <a:p>
            <a:r>
              <a:rPr lang="en-US" altLang="zh-CN" dirty="0"/>
              <a:t>Frankfurt</a:t>
            </a:r>
            <a:endParaRPr lang="zh-CN" altLang="en-US" dirty="0"/>
          </a:p>
        </p:txBody>
      </p:sp>
      <p:sp>
        <p:nvSpPr>
          <p:cNvPr id="38" name="任意多边形 37"/>
          <p:cNvSpPr/>
          <p:nvPr/>
        </p:nvSpPr>
        <p:spPr>
          <a:xfrm>
            <a:off x="4305468" y="3622262"/>
            <a:ext cx="2981130" cy="504011"/>
          </a:xfrm>
          <a:custGeom>
            <a:avLst/>
            <a:gdLst>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526971 w 3909526"/>
              <a:gd name="connsiteY5" fmla="*/ 391886 h 599938"/>
              <a:gd name="connsiteX6" fmla="*/ 3694922 w 3909526"/>
              <a:gd name="connsiteY6" fmla="*/ 214604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526971 w 3909526"/>
              <a:gd name="connsiteY5" fmla="*/ 391886 h 599938"/>
              <a:gd name="connsiteX6" fmla="*/ 3769567 w 3909526"/>
              <a:gd name="connsiteY6" fmla="*/ 242596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498979 w 3909526"/>
              <a:gd name="connsiteY5" fmla="*/ 429209 h 599938"/>
              <a:gd name="connsiteX6" fmla="*/ 3769567 w 3909526"/>
              <a:gd name="connsiteY6" fmla="*/ 242596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498979 w 3909526"/>
              <a:gd name="connsiteY5" fmla="*/ 429209 h 599938"/>
              <a:gd name="connsiteX6" fmla="*/ 3769567 w 3909526"/>
              <a:gd name="connsiteY6" fmla="*/ 242596 h 599938"/>
              <a:gd name="connsiteX7" fmla="*/ 3909526 w 3909526"/>
              <a:gd name="connsiteY7" fmla="*/ 18661 h 599938"/>
              <a:gd name="connsiteX0" fmla="*/ 0 w 3956179"/>
              <a:gd name="connsiteY0" fmla="*/ 55984 h 655922"/>
              <a:gd name="connsiteX1" fmla="*/ 363893 w 3956179"/>
              <a:gd name="connsiteY1" fmla="*/ 438539 h 655922"/>
              <a:gd name="connsiteX2" fmla="*/ 923730 w 3956179"/>
              <a:gd name="connsiteY2" fmla="*/ 625152 h 655922"/>
              <a:gd name="connsiteX3" fmla="*/ 2034073 w 3956179"/>
              <a:gd name="connsiteY3" fmla="*/ 653143 h 655922"/>
              <a:gd name="connsiteX4" fmla="*/ 2976465 w 3956179"/>
              <a:gd name="connsiteY4" fmla="*/ 597160 h 655922"/>
              <a:gd name="connsiteX5" fmla="*/ 3498979 w 3956179"/>
              <a:gd name="connsiteY5" fmla="*/ 485193 h 655922"/>
              <a:gd name="connsiteX6" fmla="*/ 3769567 w 3956179"/>
              <a:gd name="connsiteY6" fmla="*/ 298580 h 655922"/>
              <a:gd name="connsiteX7" fmla="*/ 3956179 w 3956179"/>
              <a:gd name="connsiteY7" fmla="*/ 0 h 655922"/>
              <a:gd name="connsiteX0" fmla="*/ 0 w 3974840"/>
              <a:gd name="connsiteY0" fmla="*/ 0 h 674583"/>
              <a:gd name="connsiteX1" fmla="*/ 382554 w 3974840"/>
              <a:gd name="connsiteY1" fmla="*/ 457200 h 674583"/>
              <a:gd name="connsiteX2" fmla="*/ 942391 w 3974840"/>
              <a:gd name="connsiteY2" fmla="*/ 643813 h 674583"/>
              <a:gd name="connsiteX3" fmla="*/ 2052734 w 3974840"/>
              <a:gd name="connsiteY3" fmla="*/ 671804 h 674583"/>
              <a:gd name="connsiteX4" fmla="*/ 2995126 w 3974840"/>
              <a:gd name="connsiteY4" fmla="*/ 615821 h 674583"/>
              <a:gd name="connsiteX5" fmla="*/ 3517640 w 3974840"/>
              <a:gd name="connsiteY5" fmla="*/ 503854 h 674583"/>
              <a:gd name="connsiteX6" fmla="*/ 3788228 w 3974840"/>
              <a:gd name="connsiteY6" fmla="*/ 317241 h 674583"/>
              <a:gd name="connsiteX7" fmla="*/ 3974840 w 3974840"/>
              <a:gd name="connsiteY7" fmla="*/ 18661 h 674583"/>
              <a:gd name="connsiteX0" fmla="*/ 0 w 3974840"/>
              <a:gd name="connsiteY0" fmla="*/ 0 h 676072"/>
              <a:gd name="connsiteX1" fmla="*/ 410546 w 3974840"/>
              <a:gd name="connsiteY1" fmla="*/ 419877 h 676072"/>
              <a:gd name="connsiteX2" fmla="*/ 942391 w 3974840"/>
              <a:gd name="connsiteY2" fmla="*/ 643813 h 676072"/>
              <a:gd name="connsiteX3" fmla="*/ 2052734 w 3974840"/>
              <a:gd name="connsiteY3" fmla="*/ 671804 h 676072"/>
              <a:gd name="connsiteX4" fmla="*/ 2995126 w 3974840"/>
              <a:gd name="connsiteY4" fmla="*/ 615821 h 676072"/>
              <a:gd name="connsiteX5" fmla="*/ 3517640 w 3974840"/>
              <a:gd name="connsiteY5" fmla="*/ 503854 h 676072"/>
              <a:gd name="connsiteX6" fmla="*/ 3788228 w 3974840"/>
              <a:gd name="connsiteY6" fmla="*/ 317241 h 676072"/>
              <a:gd name="connsiteX7" fmla="*/ 3974840 w 3974840"/>
              <a:gd name="connsiteY7" fmla="*/ 18661 h 676072"/>
              <a:gd name="connsiteX0" fmla="*/ 0 w 3974840"/>
              <a:gd name="connsiteY0" fmla="*/ 0 h 676072"/>
              <a:gd name="connsiteX1" fmla="*/ 410546 w 3974840"/>
              <a:gd name="connsiteY1" fmla="*/ 419877 h 676072"/>
              <a:gd name="connsiteX2" fmla="*/ 942391 w 3974840"/>
              <a:gd name="connsiteY2" fmla="*/ 643813 h 676072"/>
              <a:gd name="connsiteX3" fmla="*/ 2052734 w 3974840"/>
              <a:gd name="connsiteY3" fmla="*/ 671804 h 676072"/>
              <a:gd name="connsiteX4" fmla="*/ 2995126 w 3974840"/>
              <a:gd name="connsiteY4" fmla="*/ 615821 h 676072"/>
              <a:gd name="connsiteX5" fmla="*/ 3517640 w 3974840"/>
              <a:gd name="connsiteY5" fmla="*/ 503854 h 676072"/>
              <a:gd name="connsiteX6" fmla="*/ 3788228 w 3974840"/>
              <a:gd name="connsiteY6" fmla="*/ 317241 h 676072"/>
              <a:gd name="connsiteX7" fmla="*/ 3974840 w 3974840"/>
              <a:gd name="connsiteY7" fmla="*/ 18661 h 676072"/>
              <a:gd name="connsiteX0" fmla="*/ 0 w 3974840"/>
              <a:gd name="connsiteY0" fmla="*/ 0 h 672014"/>
              <a:gd name="connsiteX1" fmla="*/ 410546 w 3974840"/>
              <a:gd name="connsiteY1" fmla="*/ 419877 h 672014"/>
              <a:gd name="connsiteX2" fmla="*/ 961052 w 3974840"/>
              <a:gd name="connsiteY2" fmla="*/ 625152 h 672014"/>
              <a:gd name="connsiteX3" fmla="*/ 2052734 w 3974840"/>
              <a:gd name="connsiteY3" fmla="*/ 671804 h 672014"/>
              <a:gd name="connsiteX4" fmla="*/ 2995126 w 3974840"/>
              <a:gd name="connsiteY4" fmla="*/ 615821 h 672014"/>
              <a:gd name="connsiteX5" fmla="*/ 3517640 w 3974840"/>
              <a:gd name="connsiteY5" fmla="*/ 503854 h 672014"/>
              <a:gd name="connsiteX6" fmla="*/ 3788228 w 3974840"/>
              <a:gd name="connsiteY6" fmla="*/ 317241 h 672014"/>
              <a:gd name="connsiteX7" fmla="*/ 3974840 w 3974840"/>
              <a:gd name="connsiteY7" fmla="*/ 18661 h 6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4840" h="672014">
                <a:moveTo>
                  <a:pt x="0" y="0"/>
                </a:moveTo>
                <a:cubicBezTo>
                  <a:pt x="104969" y="143847"/>
                  <a:pt x="250371" y="315685"/>
                  <a:pt x="410546" y="419877"/>
                </a:cubicBezTo>
                <a:cubicBezTo>
                  <a:pt x="570721" y="524069"/>
                  <a:pt x="687354" y="583164"/>
                  <a:pt x="961052" y="625152"/>
                </a:cubicBezTo>
                <a:cubicBezTo>
                  <a:pt x="1234750" y="667140"/>
                  <a:pt x="1713722" y="673359"/>
                  <a:pt x="2052734" y="671804"/>
                </a:cubicBezTo>
                <a:cubicBezTo>
                  <a:pt x="2391746" y="670249"/>
                  <a:pt x="2750975" y="643813"/>
                  <a:pt x="2995126" y="615821"/>
                </a:cubicBezTo>
                <a:cubicBezTo>
                  <a:pt x="3239277" y="587829"/>
                  <a:pt x="3385456" y="553617"/>
                  <a:pt x="3517640" y="503854"/>
                </a:cubicBezTo>
                <a:cubicBezTo>
                  <a:pt x="3649824" y="454091"/>
                  <a:pt x="3712028" y="398107"/>
                  <a:pt x="3788228" y="317241"/>
                </a:cubicBezTo>
                <a:cubicBezTo>
                  <a:pt x="3864428" y="236376"/>
                  <a:pt x="3899417" y="85530"/>
                  <a:pt x="3974840" y="18661"/>
                </a:cubicBezTo>
              </a:path>
            </a:pathLst>
          </a:custGeom>
          <a:ln>
            <a:headEnd type="none"/>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grpSp>
        <p:nvGrpSpPr>
          <p:cNvPr id="39" name="组合 38"/>
          <p:cNvGrpSpPr/>
          <p:nvPr/>
        </p:nvGrpSpPr>
        <p:grpSpPr>
          <a:xfrm>
            <a:off x="3747131" y="4581530"/>
            <a:ext cx="3557289" cy="650236"/>
            <a:chOff x="2286000" y="5408139"/>
            <a:chExt cx="3574308" cy="866982"/>
          </a:xfrm>
        </p:grpSpPr>
        <p:sp>
          <p:nvSpPr>
            <p:cNvPr id="40" name="矩形 39"/>
            <p:cNvSpPr/>
            <p:nvPr/>
          </p:nvSpPr>
          <p:spPr>
            <a:xfrm>
              <a:off x="2286000" y="5408139"/>
              <a:ext cx="2983933" cy="8153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41" name="组合 40"/>
            <p:cNvGrpSpPr/>
            <p:nvPr/>
          </p:nvGrpSpPr>
          <p:grpSpPr>
            <a:xfrm>
              <a:off x="2497017" y="5523722"/>
              <a:ext cx="484462" cy="519404"/>
              <a:chOff x="2497017" y="5523722"/>
              <a:chExt cx="329518" cy="519404"/>
            </a:xfrm>
          </p:grpSpPr>
          <p:cxnSp>
            <p:nvCxnSpPr>
              <p:cNvPr id="44" name="直接箭头连接符 43"/>
              <p:cNvCxnSpPr/>
              <p:nvPr/>
            </p:nvCxnSpPr>
            <p:spPr>
              <a:xfrm>
                <a:off x="2497017" y="5523722"/>
                <a:ext cx="32951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直接箭头连接符 44"/>
              <p:cNvCxnSpPr/>
              <p:nvPr/>
            </p:nvCxnSpPr>
            <p:spPr>
              <a:xfrm>
                <a:off x="2497017" y="5676122"/>
                <a:ext cx="329518" cy="0"/>
              </a:xfrm>
              <a:prstGeom prst="straightConnector1">
                <a:avLst/>
              </a:prstGeom>
              <a:ln>
                <a:headEnd type="triangle"/>
                <a:tailEnd type="none"/>
              </a:ln>
            </p:spPr>
            <p:style>
              <a:lnRef idx="3">
                <a:schemeClr val="accent2"/>
              </a:lnRef>
              <a:fillRef idx="0">
                <a:schemeClr val="accent2"/>
              </a:fillRef>
              <a:effectRef idx="2">
                <a:schemeClr val="accent2"/>
              </a:effectRef>
              <a:fontRef idx="minor">
                <a:schemeClr val="tx1"/>
              </a:fontRef>
            </p:style>
          </p:cxnSp>
          <p:cxnSp>
            <p:nvCxnSpPr>
              <p:cNvPr id="46" name="直接箭头连接符 45"/>
              <p:cNvCxnSpPr/>
              <p:nvPr/>
            </p:nvCxnSpPr>
            <p:spPr>
              <a:xfrm>
                <a:off x="2497017" y="5890726"/>
                <a:ext cx="3295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p:cNvCxnSpPr/>
              <p:nvPr/>
            </p:nvCxnSpPr>
            <p:spPr>
              <a:xfrm>
                <a:off x="2497017" y="6043126"/>
                <a:ext cx="329518"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grpSp>
        <p:sp>
          <p:nvSpPr>
            <p:cNvPr id="42" name="文本框 41"/>
            <p:cNvSpPr txBox="1"/>
            <p:nvPr/>
          </p:nvSpPr>
          <p:spPr>
            <a:xfrm>
              <a:off x="3183593" y="5414496"/>
              <a:ext cx="2676715" cy="492443"/>
            </a:xfrm>
            <a:prstGeom prst="rect">
              <a:avLst/>
            </a:prstGeom>
            <a:noFill/>
          </p:spPr>
          <p:txBody>
            <a:bodyPr wrap="none" rtlCol="0">
              <a:spAutoFit/>
            </a:bodyPr>
            <a:lstStyle/>
            <a:p>
              <a:r>
                <a:rPr lang="en-US" altLang="zh-CN" dirty="0"/>
                <a:t>Geo-Replicated data</a:t>
              </a:r>
              <a:endParaRPr lang="zh-CN" altLang="en-US" dirty="0"/>
            </a:p>
          </p:txBody>
        </p:sp>
        <p:sp>
          <p:nvSpPr>
            <p:cNvPr id="43" name="文本框 42"/>
            <p:cNvSpPr txBox="1"/>
            <p:nvPr/>
          </p:nvSpPr>
          <p:spPr>
            <a:xfrm>
              <a:off x="3177574" y="5782678"/>
              <a:ext cx="2372871" cy="492443"/>
            </a:xfrm>
            <a:prstGeom prst="rect">
              <a:avLst/>
            </a:prstGeom>
            <a:noFill/>
          </p:spPr>
          <p:txBody>
            <a:bodyPr wrap="none" rtlCol="0">
              <a:spAutoFit/>
            </a:bodyPr>
            <a:lstStyle/>
            <a:p>
              <a:r>
                <a:rPr lang="en-US" altLang="zh-CN" dirty="0"/>
                <a:t>User reads/writes</a:t>
              </a:r>
              <a:endParaRPr lang="zh-CN" altLang="en-US" dirty="0"/>
            </a:p>
          </p:txBody>
        </p:sp>
      </p:grpSp>
      <p:sp>
        <p:nvSpPr>
          <p:cNvPr id="2" name="Title 1"/>
          <p:cNvSpPr>
            <a:spLocks noGrp="1"/>
          </p:cNvSpPr>
          <p:nvPr>
            <p:ph type="title"/>
          </p:nvPr>
        </p:nvSpPr>
        <p:spPr/>
        <p:txBody>
          <a:bodyPr>
            <a:normAutofit/>
          </a:bodyPr>
          <a:lstStyle/>
          <a:p>
            <a:r>
              <a:rPr lang="zh-CN" altLang="en-US" dirty="0">
                <a:solidFill>
                  <a:schemeClr val="tx1"/>
                </a:solidFill>
                <a:latin typeface="宋体"/>
              </a:rPr>
              <a:t>解决方案：跨地域存储、备份、计算</a:t>
            </a:r>
            <a:endParaRPr lang="en-US" sz="4000" dirty="0">
              <a:latin typeface="+mn-ea"/>
              <a:ea typeface="+mn-ea"/>
            </a:endParaRPr>
          </a:p>
        </p:txBody>
      </p:sp>
      <p:sp>
        <p:nvSpPr>
          <p:cNvPr id="11" name="灯片编号占位符 10">
            <a:extLst>
              <a:ext uri="{FF2B5EF4-FFF2-40B4-BE49-F238E27FC236}">
                <a16:creationId xmlns="" xmlns:a16="http://schemas.microsoft.com/office/drawing/2014/main" id="{EC82BDD9-209E-47AB-AF5F-473663C1F22A}"/>
              </a:ext>
            </a:extLst>
          </p:cNvPr>
          <p:cNvSpPr>
            <a:spLocks noGrp="1"/>
          </p:cNvSpPr>
          <p:nvPr>
            <p:ph type="sldNum" sz="quarter" idx="12"/>
          </p:nvPr>
        </p:nvSpPr>
        <p:spPr/>
        <p:txBody>
          <a:bodyPr/>
          <a:lstStyle/>
          <a:p>
            <a:fld id="{A668C1B7-545F-4B24-ABA4-8C970EA3509F}" type="slidenum">
              <a:rPr lang="en-US" altLang="zh-CN" smtClean="0"/>
              <a:pPr/>
              <a:t>46</a:t>
            </a:fld>
            <a:endParaRPr lang="en-US" altLang="zh-CN"/>
          </a:p>
        </p:txBody>
      </p:sp>
    </p:spTree>
    <p:extLst>
      <p:ext uri="{BB962C8B-B14F-4D97-AF65-F5344CB8AC3E}">
        <p14:creationId xmlns:p14="http://schemas.microsoft.com/office/powerpoint/2010/main" val="2266692912"/>
      </p:ext>
    </p:extLst>
  </p:cSld>
  <p:clrMapOvr>
    <a:masterClrMapping/>
  </p:clrMapOvr>
  <p:transition advTm="39693"/>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86991" y="2194377"/>
            <a:ext cx="5017374" cy="3170820"/>
            <a:chOff x="2350655" y="1782836"/>
            <a:chExt cx="6689832" cy="4227760"/>
          </a:xfrm>
        </p:grpSpPr>
        <p:pic>
          <p:nvPicPr>
            <p:cNvPr id="17" name="图片 16"/>
            <p:cNvPicPr>
              <a:picLocks noChangeAspect="1"/>
            </p:cNvPicPr>
            <p:nvPr/>
          </p:nvPicPr>
          <p:blipFill rotWithShape="1">
            <a:blip r:embed="rId3">
              <a:clrChange>
                <a:clrFrom>
                  <a:srgbClr val="6D8DB6"/>
                </a:clrFrom>
                <a:clrTo>
                  <a:srgbClr val="6D8DB6">
                    <a:alpha val="0"/>
                  </a:srgbClr>
                </a:clrTo>
              </a:clrChange>
              <a:duotone>
                <a:schemeClr val="bg2">
                  <a:shade val="45000"/>
                  <a:satMod val="135000"/>
                </a:schemeClr>
                <a:prstClr val="white"/>
              </a:duotone>
            </a:blip>
            <a:srcRect l="1919"/>
            <a:stretch/>
          </p:blipFill>
          <p:spPr>
            <a:xfrm>
              <a:off x="2350655" y="2595456"/>
              <a:ext cx="6689832" cy="3415140"/>
            </a:xfrm>
            <a:prstGeom prst="rect">
              <a:avLst/>
            </a:prstGeom>
          </p:spPr>
        </p:pic>
        <p:pic>
          <p:nvPicPr>
            <p:cNvPr id="18" name="图片 17"/>
            <p:cNvPicPr>
              <a:picLocks noChangeAspect="1"/>
            </p:cNvPicPr>
            <p:nvPr/>
          </p:nvPicPr>
          <p:blipFill>
            <a:blip r:embed="rId4" cstate="print">
              <a:clrChange>
                <a:clrFrom>
                  <a:srgbClr val="6D8DB6"/>
                </a:clrFrom>
                <a:clrTo>
                  <a:srgbClr val="6D8DB6">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32674" y="2745971"/>
              <a:ext cx="779480" cy="959359"/>
            </a:xfrm>
            <a:prstGeom prst="rect">
              <a:avLst/>
            </a:prstGeom>
          </p:spPr>
        </p:pic>
        <p:pic>
          <p:nvPicPr>
            <p:cNvPr id="19" name="图片 18"/>
            <p:cNvPicPr>
              <a:picLocks noChangeAspect="1"/>
            </p:cNvPicPr>
            <p:nvPr/>
          </p:nvPicPr>
          <p:blipFill>
            <a:blip r:embed="rId5" cstate="print">
              <a:clrChange>
                <a:clrFrom>
                  <a:srgbClr val="6D8DB6"/>
                </a:clrFrom>
                <a:clrTo>
                  <a:srgbClr val="6D8DB6">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69907" y="3965171"/>
              <a:ext cx="705014" cy="705014"/>
            </a:xfrm>
            <a:prstGeom prst="rect">
              <a:avLst/>
            </a:prstGeom>
          </p:spPr>
        </p:pic>
        <p:cxnSp>
          <p:nvCxnSpPr>
            <p:cNvPr id="20" name="直接箭头连接符 19"/>
            <p:cNvCxnSpPr/>
            <p:nvPr/>
          </p:nvCxnSpPr>
          <p:spPr>
            <a:xfrm>
              <a:off x="8162461" y="3705330"/>
              <a:ext cx="0" cy="259841"/>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flipV="1">
              <a:off x="7832943" y="3705330"/>
              <a:ext cx="0" cy="259841"/>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2" name="文本框 21"/>
            <p:cNvSpPr txBox="1"/>
            <p:nvPr/>
          </p:nvSpPr>
          <p:spPr>
            <a:xfrm>
              <a:off x="7608214" y="2410791"/>
              <a:ext cx="1069097" cy="492443"/>
            </a:xfrm>
            <a:prstGeom prst="rect">
              <a:avLst/>
            </a:prstGeom>
            <a:noFill/>
          </p:spPr>
          <p:txBody>
            <a:bodyPr wrap="none" rtlCol="0">
              <a:spAutoFit/>
            </a:bodyPr>
            <a:lstStyle/>
            <a:p>
              <a:r>
                <a:rPr lang="en-US" altLang="zh-CN" dirty="0">
                  <a:solidFill>
                    <a:schemeClr val="bg1">
                      <a:lumMod val="50000"/>
                    </a:schemeClr>
                  </a:solidFill>
                </a:rPr>
                <a:t>Beijing</a:t>
              </a:r>
              <a:endParaRPr lang="zh-CN" altLang="en-US" dirty="0">
                <a:solidFill>
                  <a:schemeClr val="bg1">
                    <a:lumMod val="50000"/>
                  </a:schemeClr>
                </a:solidFill>
              </a:endParaRPr>
            </a:p>
          </p:txBody>
        </p:sp>
        <p:pic>
          <p:nvPicPr>
            <p:cNvPr id="23" name="图片 22"/>
            <p:cNvPicPr>
              <a:picLocks noChangeAspect="1"/>
            </p:cNvPicPr>
            <p:nvPr/>
          </p:nvPicPr>
          <p:blipFill>
            <a:blip r:embed="rId4" cstate="print">
              <a:clrChange>
                <a:clrFrom>
                  <a:srgbClr val="6D8DB6"/>
                </a:clrFrom>
                <a:clrTo>
                  <a:srgbClr val="6D8DB6">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08793" y="2743731"/>
              <a:ext cx="779480" cy="959359"/>
            </a:xfrm>
            <a:prstGeom prst="rect">
              <a:avLst/>
            </a:prstGeom>
          </p:spPr>
        </p:pic>
        <p:pic>
          <p:nvPicPr>
            <p:cNvPr id="24" name="图片 23"/>
            <p:cNvPicPr>
              <a:picLocks noChangeAspect="1"/>
            </p:cNvPicPr>
            <p:nvPr/>
          </p:nvPicPr>
          <p:blipFill>
            <a:blip r:embed="rId5" cstate="print">
              <a:clrChange>
                <a:clrFrom>
                  <a:srgbClr val="6D8DB6"/>
                </a:clrFrom>
                <a:clrTo>
                  <a:srgbClr val="6D8DB6">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46026" y="3962931"/>
              <a:ext cx="705014" cy="705014"/>
            </a:xfrm>
            <a:prstGeom prst="rect">
              <a:avLst/>
            </a:prstGeom>
          </p:spPr>
        </p:pic>
        <p:cxnSp>
          <p:nvCxnSpPr>
            <p:cNvPr id="25" name="直接箭头连接符 24"/>
            <p:cNvCxnSpPr/>
            <p:nvPr/>
          </p:nvCxnSpPr>
          <p:spPr>
            <a:xfrm>
              <a:off x="3571640" y="3703090"/>
              <a:ext cx="0" cy="259841"/>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p:nvPr/>
          </p:nvCxnSpPr>
          <p:spPr>
            <a:xfrm flipV="1">
              <a:off x="3242122" y="3703090"/>
              <a:ext cx="0" cy="259841"/>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7" name="文本框 26"/>
            <p:cNvSpPr txBox="1"/>
            <p:nvPr/>
          </p:nvSpPr>
          <p:spPr>
            <a:xfrm>
              <a:off x="2757332" y="2410791"/>
              <a:ext cx="1714915" cy="492443"/>
            </a:xfrm>
            <a:prstGeom prst="rect">
              <a:avLst/>
            </a:prstGeom>
            <a:noFill/>
          </p:spPr>
          <p:txBody>
            <a:bodyPr wrap="none" rtlCol="0">
              <a:spAutoFit/>
            </a:bodyPr>
            <a:lstStyle/>
            <a:p>
              <a:r>
                <a:rPr lang="en-US" altLang="zh-CN" dirty="0">
                  <a:solidFill>
                    <a:schemeClr val="bg1">
                      <a:lumMod val="50000"/>
                    </a:schemeClr>
                  </a:solidFill>
                </a:rPr>
                <a:t>Los Angeles</a:t>
              </a:r>
              <a:endParaRPr lang="zh-CN" altLang="en-US" dirty="0">
                <a:solidFill>
                  <a:schemeClr val="bg1">
                    <a:lumMod val="50000"/>
                  </a:schemeClr>
                </a:solidFill>
              </a:endParaRPr>
            </a:p>
          </p:txBody>
        </p:sp>
        <p:sp>
          <p:nvSpPr>
            <p:cNvPr id="28" name="任意多边形 27"/>
            <p:cNvSpPr/>
            <p:nvPr/>
          </p:nvSpPr>
          <p:spPr>
            <a:xfrm>
              <a:off x="3653710" y="2595456"/>
              <a:ext cx="1604865" cy="359052"/>
            </a:xfrm>
            <a:custGeom>
              <a:avLst/>
              <a:gdLst>
                <a:gd name="connsiteX0" fmla="*/ 0 w 1604865"/>
                <a:gd name="connsiteY0" fmla="*/ 359052 h 359052"/>
                <a:gd name="connsiteX1" fmla="*/ 354563 w 1604865"/>
                <a:gd name="connsiteY1" fmla="*/ 163109 h 359052"/>
                <a:gd name="connsiteX2" fmla="*/ 830425 w 1604865"/>
                <a:gd name="connsiteY2" fmla="*/ 51142 h 359052"/>
                <a:gd name="connsiteX3" fmla="*/ 1324947 w 1604865"/>
                <a:gd name="connsiteY3" fmla="*/ 4489 h 359052"/>
                <a:gd name="connsiteX4" fmla="*/ 1604865 w 1604865"/>
                <a:gd name="connsiteY4" fmla="*/ 4489 h 359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865" h="359052">
                  <a:moveTo>
                    <a:pt x="0" y="359052"/>
                  </a:moveTo>
                  <a:cubicBezTo>
                    <a:pt x="108079" y="286739"/>
                    <a:pt x="216159" y="214427"/>
                    <a:pt x="354563" y="163109"/>
                  </a:cubicBezTo>
                  <a:cubicBezTo>
                    <a:pt x="492967" y="111791"/>
                    <a:pt x="668694" y="77579"/>
                    <a:pt x="830425" y="51142"/>
                  </a:cubicBezTo>
                  <a:cubicBezTo>
                    <a:pt x="992156" y="24705"/>
                    <a:pt x="1195874" y="12264"/>
                    <a:pt x="1324947" y="4489"/>
                  </a:cubicBezTo>
                  <a:cubicBezTo>
                    <a:pt x="1454020" y="-3286"/>
                    <a:pt x="1529442" y="601"/>
                    <a:pt x="1604865" y="4489"/>
                  </a:cubicBezTo>
                </a:path>
              </a:pathLst>
            </a:custGeom>
            <a:ln>
              <a:solidFill>
                <a:schemeClr val="bg1">
                  <a:lumMod val="50000"/>
                </a:schemeClr>
              </a:solidFill>
              <a:headEnd type="none"/>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29" name="任意多边形 28"/>
            <p:cNvSpPr/>
            <p:nvPr/>
          </p:nvSpPr>
          <p:spPr>
            <a:xfrm>
              <a:off x="3684807" y="2747856"/>
              <a:ext cx="1604865" cy="359052"/>
            </a:xfrm>
            <a:custGeom>
              <a:avLst/>
              <a:gdLst>
                <a:gd name="connsiteX0" fmla="*/ 0 w 1604865"/>
                <a:gd name="connsiteY0" fmla="*/ 359052 h 359052"/>
                <a:gd name="connsiteX1" fmla="*/ 354563 w 1604865"/>
                <a:gd name="connsiteY1" fmla="*/ 163109 h 359052"/>
                <a:gd name="connsiteX2" fmla="*/ 830425 w 1604865"/>
                <a:gd name="connsiteY2" fmla="*/ 51142 h 359052"/>
                <a:gd name="connsiteX3" fmla="*/ 1324947 w 1604865"/>
                <a:gd name="connsiteY3" fmla="*/ 4489 h 359052"/>
                <a:gd name="connsiteX4" fmla="*/ 1604865 w 1604865"/>
                <a:gd name="connsiteY4" fmla="*/ 4489 h 359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865" h="359052">
                  <a:moveTo>
                    <a:pt x="0" y="359052"/>
                  </a:moveTo>
                  <a:cubicBezTo>
                    <a:pt x="108079" y="286739"/>
                    <a:pt x="216159" y="214427"/>
                    <a:pt x="354563" y="163109"/>
                  </a:cubicBezTo>
                  <a:cubicBezTo>
                    <a:pt x="492967" y="111791"/>
                    <a:pt x="668694" y="77579"/>
                    <a:pt x="830425" y="51142"/>
                  </a:cubicBezTo>
                  <a:cubicBezTo>
                    <a:pt x="992156" y="24705"/>
                    <a:pt x="1195874" y="12264"/>
                    <a:pt x="1324947" y="4489"/>
                  </a:cubicBezTo>
                  <a:cubicBezTo>
                    <a:pt x="1454020" y="-3286"/>
                    <a:pt x="1529442" y="601"/>
                    <a:pt x="1604865" y="4489"/>
                  </a:cubicBezTo>
                </a:path>
              </a:pathLst>
            </a:custGeom>
            <a:ln>
              <a:solidFill>
                <a:schemeClr val="bg1">
                  <a:lumMod val="50000"/>
                </a:schemeClr>
              </a:solidFill>
              <a:head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0" name="任意多边形 29"/>
            <p:cNvSpPr/>
            <p:nvPr/>
          </p:nvSpPr>
          <p:spPr>
            <a:xfrm rot="1498185">
              <a:off x="6066488" y="2513545"/>
              <a:ext cx="1629661" cy="413320"/>
            </a:xfrm>
            <a:custGeom>
              <a:avLst/>
              <a:gdLst>
                <a:gd name="connsiteX0" fmla="*/ 0 w 1604865"/>
                <a:gd name="connsiteY0" fmla="*/ 359052 h 359052"/>
                <a:gd name="connsiteX1" fmla="*/ 354563 w 1604865"/>
                <a:gd name="connsiteY1" fmla="*/ 163109 h 359052"/>
                <a:gd name="connsiteX2" fmla="*/ 830425 w 1604865"/>
                <a:gd name="connsiteY2" fmla="*/ 51142 h 359052"/>
                <a:gd name="connsiteX3" fmla="*/ 1324947 w 1604865"/>
                <a:gd name="connsiteY3" fmla="*/ 4489 h 359052"/>
                <a:gd name="connsiteX4" fmla="*/ 1604865 w 1604865"/>
                <a:gd name="connsiteY4" fmla="*/ 4489 h 359052"/>
                <a:gd name="connsiteX0" fmla="*/ 0 w 1604865"/>
                <a:gd name="connsiteY0" fmla="*/ 388966 h 388966"/>
                <a:gd name="connsiteX1" fmla="*/ 354563 w 1604865"/>
                <a:gd name="connsiteY1" fmla="*/ 193023 h 388966"/>
                <a:gd name="connsiteX2" fmla="*/ 899254 w 1604865"/>
                <a:gd name="connsiteY2" fmla="*/ 7834 h 388966"/>
                <a:gd name="connsiteX3" fmla="*/ 1324947 w 1604865"/>
                <a:gd name="connsiteY3" fmla="*/ 34403 h 388966"/>
                <a:gd name="connsiteX4" fmla="*/ 1604865 w 1604865"/>
                <a:gd name="connsiteY4" fmla="*/ 34403 h 388966"/>
                <a:gd name="connsiteX0" fmla="*/ 0 w 1604865"/>
                <a:gd name="connsiteY0" fmla="*/ 425975 h 425975"/>
                <a:gd name="connsiteX1" fmla="*/ 354563 w 1604865"/>
                <a:gd name="connsiteY1" fmla="*/ 230032 h 425975"/>
                <a:gd name="connsiteX2" fmla="*/ 899254 w 1604865"/>
                <a:gd name="connsiteY2" fmla="*/ 44843 h 425975"/>
                <a:gd name="connsiteX3" fmla="*/ 1343606 w 1604865"/>
                <a:gd name="connsiteY3" fmla="*/ 967 h 425975"/>
                <a:gd name="connsiteX4" fmla="*/ 1604865 w 1604865"/>
                <a:gd name="connsiteY4" fmla="*/ 71412 h 425975"/>
                <a:gd name="connsiteX0" fmla="*/ 0 w 1593049"/>
                <a:gd name="connsiteY0" fmla="*/ 425013 h 425013"/>
                <a:gd name="connsiteX1" fmla="*/ 354563 w 1593049"/>
                <a:gd name="connsiteY1" fmla="*/ 229070 h 425013"/>
                <a:gd name="connsiteX2" fmla="*/ 899254 w 1593049"/>
                <a:gd name="connsiteY2" fmla="*/ 43881 h 425013"/>
                <a:gd name="connsiteX3" fmla="*/ 1343606 w 1593049"/>
                <a:gd name="connsiteY3" fmla="*/ 5 h 425013"/>
                <a:gd name="connsiteX4" fmla="*/ 1593049 w 1593049"/>
                <a:gd name="connsiteY4" fmla="*/ 45075 h 425013"/>
                <a:gd name="connsiteX0" fmla="*/ 0 w 1593049"/>
                <a:gd name="connsiteY0" fmla="*/ 445285 h 445285"/>
                <a:gd name="connsiteX1" fmla="*/ 354563 w 1593049"/>
                <a:gd name="connsiteY1" fmla="*/ 249342 h 445285"/>
                <a:gd name="connsiteX2" fmla="*/ 899254 w 1593049"/>
                <a:gd name="connsiteY2" fmla="*/ 64153 h 445285"/>
                <a:gd name="connsiteX3" fmla="*/ 1365043 w 1593049"/>
                <a:gd name="connsiteY3" fmla="*/ 1 h 445285"/>
                <a:gd name="connsiteX4" fmla="*/ 1593049 w 1593049"/>
                <a:gd name="connsiteY4" fmla="*/ 65347 h 445285"/>
                <a:gd name="connsiteX0" fmla="*/ 0 w 1593049"/>
                <a:gd name="connsiteY0" fmla="*/ 445285 h 445285"/>
                <a:gd name="connsiteX1" fmla="*/ 355143 w 1593049"/>
                <a:gd name="connsiteY1" fmla="*/ 228486 h 445285"/>
                <a:gd name="connsiteX2" fmla="*/ 899254 w 1593049"/>
                <a:gd name="connsiteY2" fmla="*/ 64153 h 445285"/>
                <a:gd name="connsiteX3" fmla="*/ 1365043 w 1593049"/>
                <a:gd name="connsiteY3" fmla="*/ 1 h 445285"/>
                <a:gd name="connsiteX4" fmla="*/ 1593049 w 1593049"/>
                <a:gd name="connsiteY4" fmla="*/ 65347 h 445285"/>
                <a:gd name="connsiteX0" fmla="*/ 0 w 1600927"/>
                <a:gd name="connsiteY0" fmla="*/ 428368 h 428368"/>
                <a:gd name="connsiteX1" fmla="*/ 363021 w 1600927"/>
                <a:gd name="connsiteY1" fmla="*/ 228486 h 428368"/>
                <a:gd name="connsiteX2" fmla="*/ 907132 w 1600927"/>
                <a:gd name="connsiteY2" fmla="*/ 64153 h 428368"/>
                <a:gd name="connsiteX3" fmla="*/ 1372921 w 1600927"/>
                <a:gd name="connsiteY3" fmla="*/ 1 h 428368"/>
                <a:gd name="connsiteX4" fmla="*/ 1600927 w 1600927"/>
                <a:gd name="connsiteY4" fmla="*/ 65347 h 428368"/>
                <a:gd name="connsiteX0" fmla="*/ 0 w 1600927"/>
                <a:gd name="connsiteY0" fmla="*/ 430302 h 430302"/>
                <a:gd name="connsiteX1" fmla="*/ 363021 w 1600927"/>
                <a:gd name="connsiteY1" fmla="*/ 230420 h 430302"/>
                <a:gd name="connsiteX2" fmla="*/ 924629 w 1600927"/>
                <a:gd name="connsiteY2" fmla="*/ 37354 h 430302"/>
                <a:gd name="connsiteX3" fmla="*/ 1372921 w 1600927"/>
                <a:gd name="connsiteY3" fmla="*/ 1935 h 430302"/>
                <a:gd name="connsiteX4" fmla="*/ 1600927 w 1600927"/>
                <a:gd name="connsiteY4" fmla="*/ 67281 h 430302"/>
                <a:gd name="connsiteX0" fmla="*/ 0 w 1600927"/>
                <a:gd name="connsiteY0" fmla="*/ 430817 h 430817"/>
                <a:gd name="connsiteX1" fmla="*/ 363021 w 1600927"/>
                <a:gd name="connsiteY1" fmla="*/ 230935 h 430817"/>
                <a:gd name="connsiteX2" fmla="*/ 924629 w 1600927"/>
                <a:gd name="connsiteY2" fmla="*/ 37869 h 430817"/>
                <a:gd name="connsiteX3" fmla="*/ 1352066 w 1600927"/>
                <a:gd name="connsiteY3" fmla="*/ 1868 h 430817"/>
                <a:gd name="connsiteX4" fmla="*/ 1600927 w 1600927"/>
                <a:gd name="connsiteY4" fmla="*/ 67796 h 430817"/>
                <a:gd name="connsiteX0" fmla="*/ 0 w 1629661"/>
                <a:gd name="connsiteY0" fmla="*/ 413320 h 413320"/>
                <a:gd name="connsiteX1" fmla="*/ 391755 w 1629661"/>
                <a:gd name="connsiteY1" fmla="*/ 230935 h 413320"/>
                <a:gd name="connsiteX2" fmla="*/ 953363 w 1629661"/>
                <a:gd name="connsiteY2" fmla="*/ 37869 h 413320"/>
                <a:gd name="connsiteX3" fmla="*/ 1380800 w 1629661"/>
                <a:gd name="connsiteY3" fmla="*/ 1868 h 413320"/>
                <a:gd name="connsiteX4" fmla="*/ 1629661 w 1629661"/>
                <a:gd name="connsiteY4" fmla="*/ 67796 h 413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661" h="413320">
                  <a:moveTo>
                    <a:pt x="0" y="413320"/>
                  </a:moveTo>
                  <a:cubicBezTo>
                    <a:pt x="108079" y="341007"/>
                    <a:pt x="232861" y="293510"/>
                    <a:pt x="391755" y="230935"/>
                  </a:cubicBezTo>
                  <a:cubicBezTo>
                    <a:pt x="550649" y="168360"/>
                    <a:pt x="788522" y="76047"/>
                    <a:pt x="953363" y="37869"/>
                  </a:cubicBezTo>
                  <a:cubicBezTo>
                    <a:pt x="1118204" y="-309"/>
                    <a:pt x="1268084" y="-3120"/>
                    <a:pt x="1380800" y="1868"/>
                  </a:cubicBezTo>
                  <a:cubicBezTo>
                    <a:pt x="1493516" y="6856"/>
                    <a:pt x="1554238" y="63908"/>
                    <a:pt x="1629661" y="67796"/>
                  </a:cubicBezTo>
                </a:path>
              </a:pathLst>
            </a:custGeom>
            <a:ln>
              <a:solidFill>
                <a:schemeClr val="bg1">
                  <a:lumMod val="50000"/>
                </a:schemeClr>
              </a:solidFill>
              <a:headEnd type="none"/>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1" name="任意多边形 30"/>
            <p:cNvSpPr/>
            <p:nvPr/>
          </p:nvSpPr>
          <p:spPr>
            <a:xfrm rot="1498185">
              <a:off x="6073661" y="2659487"/>
              <a:ext cx="1600927" cy="430817"/>
            </a:xfrm>
            <a:custGeom>
              <a:avLst/>
              <a:gdLst>
                <a:gd name="connsiteX0" fmla="*/ 0 w 1604865"/>
                <a:gd name="connsiteY0" fmla="*/ 359052 h 359052"/>
                <a:gd name="connsiteX1" fmla="*/ 354563 w 1604865"/>
                <a:gd name="connsiteY1" fmla="*/ 163109 h 359052"/>
                <a:gd name="connsiteX2" fmla="*/ 830425 w 1604865"/>
                <a:gd name="connsiteY2" fmla="*/ 51142 h 359052"/>
                <a:gd name="connsiteX3" fmla="*/ 1324947 w 1604865"/>
                <a:gd name="connsiteY3" fmla="*/ 4489 h 359052"/>
                <a:gd name="connsiteX4" fmla="*/ 1604865 w 1604865"/>
                <a:gd name="connsiteY4" fmla="*/ 4489 h 359052"/>
                <a:gd name="connsiteX0" fmla="*/ 0 w 1604865"/>
                <a:gd name="connsiteY0" fmla="*/ 388966 h 388966"/>
                <a:gd name="connsiteX1" fmla="*/ 354563 w 1604865"/>
                <a:gd name="connsiteY1" fmla="*/ 193023 h 388966"/>
                <a:gd name="connsiteX2" fmla="*/ 899254 w 1604865"/>
                <a:gd name="connsiteY2" fmla="*/ 7834 h 388966"/>
                <a:gd name="connsiteX3" fmla="*/ 1324947 w 1604865"/>
                <a:gd name="connsiteY3" fmla="*/ 34403 h 388966"/>
                <a:gd name="connsiteX4" fmla="*/ 1604865 w 1604865"/>
                <a:gd name="connsiteY4" fmla="*/ 34403 h 388966"/>
                <a:gd name="connsiteX0" fmla="*/ 0 w 1604865"/>
                <a:gd name="connsiteY0" fmla="*/ 425975 h 425975"/>
                <a:gd name="connsiteX1" fmla="*/ 354563 w 1604865"/>
                <a:gd name="connsiteY1" fmla="*/ 230032 h 425975"/>
                <a:gd name="connsiteX2" fmla="*/ 899254 w 1604865"/>
                <a:gd name="connsiteY2" fmla="*/ 44843 h 425975"/>
                <a:gd name="connsiteX3" fmla="*/ 1343606 w 1604865"/>
                <a:gd name="connsiteY3" fmla="*/ 967 h 425975"/>
                <a:gd name="connsiteX4" fmla="*/ 1604865 w 1604865"/>
                <a:gd name="connsiteY4" fmla="*/ 71412 h 425975"/>
                <a:gd name="connsiteX0" fmla="*/ 0 w 1593049"/>
                <a:gd name="connsiteY0" fmla="*/ 425013 h 425013"/>
                <a:gd name="connsiteX1" fmla="*/ 354563 w 1593049"/>
                <a:gd name="connsiteY1" fmla="*/ 229070 h 425013"/>
                <a:gd name="connsiteX2" fmla="*/ 899254 w 1593049"/>
                <a:gd name="connsiteY2" fmla="*/ 43881 h 425013"/>
                <a:gd name="connsiteX3" fmla="*/ 1343606 w 1593049"/>
                <a:gd name="connsiteY3" fmla="*/ 5 h 425013"/>
                <a:gd name="connsiteX4" fmla="*/ 1593049 w 1593049"/>
                <a:gd name="connsiteY4" fmla="*/ 45075 h 425013"/>
                <a:gd name="connsiteX0" fmla="*/ 0 w 1593049"/>
                <a:gd name="connsiteY0" fmla="*/ 445285 h 445285"/>
                <a:gd name="connsiteX1" fmla="*/ 354563 w 1593049"/>
                <a:gd name="connsiteY1" fmla="*/ 249342 h 445285"/>
                <a:gd name="connsiteX2" fmla="*/ 899254 w 1593049"/>
                <a:gd name="connsiteY2" fmla="*/ 64153 h 445285"/>
                <a:gd name="connsiteX3" fmla="*/ 1365043 w 1593049"/>
                <a:gd name="connsiteY3" fmla="*/ 1 h 445285"/>
                <a:gd name="connsiteX4" fmla="*/ 1593049 w 1593049"/>
                <a:gd name="connsiteY4" fmla="*/ 65347 h 445285"/>
                <a:gd name="connsiteX0" fmla="*/ 0 w 1593049"/>
                <a:gd name="connsiteY0" fmla="*/ 445285 h 445285"/>
                <a:gd name="connsiteX1" fmla="*/ 355143 w 1593049"/>
                <a:gd name="connsiteY1" fmla="*/ 228486 h 445285"/>
                <a:gd name="connsiteX2" fmla="*/ 899254 w 1593049"/>
                <a:gd name="connsiteY2" fmla="*/ 64153 h 445285"/>
                <a:gd name="connsiteX3" fmla="*/ 1365043 w 1593049"/>
                <a:gd name="connsiteY3" fmla="*/ 1 h 445285"/>
                <a:gd name="connsiteX4" fmla="*/ 1593049 w 1593049"/>
                <a:gd name="connsiteY4" fmla="*/ 65347 h 445285"/>
                <a:gd name="connsiteX0" fmla="*/ 0 w 1600927"/>
                <a:gd name="connsiteY0" fmla="*/ 428368 h 428368"/>
                <a:gd name="connsiteX1" fmla="*/ 363021 w 1600927"/>
                <a:gd name="connsiteY1" fmla="*/ 228486 h 428368"/>
                <a:gd name="connsiteX2" fmla="*/ 907132 w 1600927"/>
                <a:gd name="connsiteY2" fmla="*/ 64153 h 428368"/>
                <a:gd name="connsiteX3" fmla="*/ 1372921 w 1600927"/>
                <a:gd name="connsiteY3" fmla="*/ 1 h 428368"/>
                <a:gd name="connsiteX4" fmla="*/ 1600927 w 1600927"/>
                <a:gd name="connsiteY4" fmla="*/ 65347 h 428368"/>
                <a:gd name="connsiteX0" fmla="*/ 0 w 1600927"/>
                <a:gd name="connsiteY0" fmla="*/ 430302 h 430302"/>
                <a:gd name="connsiteX1" fmla="*/ 363021 w 1600927"/>
                <a:gd name="connsiteY1" fmla="*/ 230420 h 430302"/>
                <a:gd name="connsiteX2" fmla="*/ 924629 w 1600927"/>
                <a:gd name="connsiteY2" fmla="*/ 37354 h 430302"/>
                <a:gd name="connsiteX3" fmla="*/ 1372921 w 1600927"/>
                <a:gd name="connsiteY3" fmla="*/ 1935 h 430302"/>
                <a:gd name="connsiteX4" fmla="*/ 1600927 w 1600927"/>
                <a:gd name="connsiteY4" fmla="*/ 67281 h 430302"/>
                <a:gd name="connsiteX0" fmla="*/ 0 w 1600927"/>
                <a:gd name="connsiteY0" fmla="*/ 430817 h 430817"/>
                <a:gd name="connsiteX1" fmla="*/ 363021 w 1600927"/>
                <a:gd name="connsiteY1" fmla="*/ 230935 h 430817"/>
                <a:gd name="connsiteX2" fmla="*/ 924629 w 1600927"/>
                <a:gd name="connsiteY2" fmla="*/ 37869 h 430817"/>
                <a:gd name="connsiteX3" fmla="*/ 1352066 w 1600927"/>
                <a:gd name="connsiteY3" fmla="*/ 1868 h 430817"/>
                <a:gd name="connsiteX4" fmla="*/ 1600927 w 1600927"/>
                <a:gd name="connsiteY4" fmla="*/ 67796 h 43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927" h="430817">
                  <a:moveTo>
                    <a:pt x="0" y="430817"/>
                  </a:moveTo>
                  <a:cubicBezTo>
                    <a:pt x="108079" y="358504"/>
                    <a:pt x="208916" y="296426"/>
                    <a:pt x="363021" y="230935"/>
                  </a:cubicBezTo>
                  <a:cubicBezTo>
                    <a:pt x="517126" y="165444"/>
                    <a:pt x="759788" y="76047"/>
                    <a:pt x="924629" y="37869"/>
                  </a:cubicBezTo>
                  <a:cubicBezTo>
                    <a:pt x="1089470" y="-309"/>
                    <a:pt x="1239350" y="-3120"/>
                    <a:pt x="1352066" y="1868"/>
                  </a:cubicBezTo>
                  <a:cubicBezTo>
                    <a:pt x="1464782" y="6856"/>
                    <a:pt x="1525504" y="63908"/>
                    <a:pt x="1600927" y="67796"/>
                  </a:cubicBezTo>
                </a:path>
              </a:pathLst>
            </a:custGeom>
            <a:ln>
              <a:solidFill>
                <a:schemeClr val="bg1">
                  <a:lumMod val="50000"/>
                </a:schemeClr>
              </a:solidFill>
              <a:headEnd type="triangle"/>
              <a:tailEnd type="non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任意多边形 31"/>
            <p:cNvSpPr/>
            <p:nvPr/>
          </p:nvSpPr>
          <p:spPr>
            <a:xfrm>
              <a:off x="3778131" y="3544870"/>
              <a:ext cx="3834881" cy="653352"/>
            </a:xfrm>
            <a:custGeom>
              <a:avLst/>
              <a:gdLst>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526971 w 3909526"/>
                <a:gd name="connsiteY5" fmla="*/ 391886 h 599938"/>
                <a:gd name="connsiteX6" fmla="*/ 3694922 w 3909526"/>
                <a:gd name="connsiteY6" fmla="*/ 214604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526971 w 3909526"/>
                <a:gd name="connsiteY5" fmla="*/ 391886 h 599938"/>
                <a:gd name="connsiteX6" fmla="*/ 3769567 w 3909526"/>
                <a:gd name="connsiteY6" fmla="*/ 242596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498979 w 3909526"/>
                <a:gd name="connsiteY5" fmla="*/ 429209 h 599938"/>
                <a:gd name="connsiteX6" fmla="*/ 3769567 w 3909526"/>
                <a:gd name="connsiteY6" fmla="*/ 242596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498979 w 3909526"/>
                <a:gd name="connsiteY5" fmla="*/ 429209 h 599938"/>
                <a:gd name="connsiteX6" fmla="*/ 3769567 w 3909526"/>
                <a:gd name="connsiteY6" fmla="*/ 242596 h 599938"/>
                <a:gd name="connsiteX7" fmla="*/ 3909526 w 3909526"/>
                <a:gd name="connsiteY7" fmla="*/ 18661 h 599938"/>
                <a:gd name="connsiteX0" fmla="*/ 0 w 3862873"/>
                <a:gd name="connsiteY0" fmla="*/ 0 h 655921"/>
                <a:gd name="connsiteX1" fmla="*/ 317240 w 3862873"/>
                <a:gd name="connsiteY1" fmla="*/ 438538 h 655921"/>
                <a:gd name="connsiteX2" fmla="*/ 877077 w 3862873"/>
                <a:gd name="connsiteY2" fmla="*/ 625151 h 655921"/>
                <a:gd name="connsiteX3" fmla="*/ 1987420 w 3862873"/>
                <a:gd name="connsiteY3" fmla="*/ 653142 h 655921"/>
                <a:gd name="connsiteX4" fmla="*/ 2929812 w 3862873"/>
                <a:gd name="connsiteY4" fmla="*/ 597159 h 655921"/>
                <a:gd name="connsiteX5" fmla="*/ 3452326 w 3862873"/>
                <a:gd name="connsiteY5" fmla="*/ 485192 h 655921"/>
                <a:gd name="connsiteX6" fmla="*/ 3722914 w 3862873"/>
                <a:gd name="connsiteY6" fmla="*/ 298579 h 655921"/>
                <a:gd name="connsiteX7" fmla="*/ 3862873 w 3862873"/>
                <a:gd name="connsiteY7" fmla="*/ 74644 h 655921"/>
                <a:gd name="connsiteX0" fmla="*/ 0 w 3862873"/>
                <a:gd name="connsiteY0" fmla="*/ 0 h 657410"/>
                <a:gd name="connsiteX1" fmla="*/ 391885 w 3862873"/>
                <a:gd name="connsiteY1" fmla="*/ 401216 h 657410"/>
                <a:gd name="connsiteX2" fmla="*/ 877077 w 3862873"/>
                <a:gd name="connsiteY2" fmla="*/ 625151 h 657410"/>
                <a:gd name="connsiteX3" fmla="*/ 1987420 w 3862873"/>
                <a:gd name="connsiteY3" fmla="*/ 653142 h 657410"/>
                <a:gd name="connsiteX4" fmla="*/ 2929812 w 3862873"/>
                <a:gd name="connsiteY4" fmla="*/ 597159 h 657410"/>
                <a:gd name="connsiteX5" fmla="*/ 3452326 w 3862873"/>
                <a:gd name="connsiteY5" fmla="*/ 485192 h 657410"/>
                <a:gd name="connsiteX6" fmla="*/ 3722914 w 3862873"/>
                <a:gd name="connsiteY6" fmla="*/ 298579 h 657410"/>
                <a:gd name="connsiteX7" fmla="*/ 3862873 w 3862873"/>
                <a:gd name="connsiteY7" fmla="*/ 74644 h 657410"/>
                <a:gd name="connsiteX0" fmla="*/ 0 w 3862873"/>
                <a:gd name="connsiteY0" fmla="*/ 0 h 657410"/>
                <a:gd name="connsiteX1" fmla="*/ 391885 w 3862873"/>
                <a:gd name="connsiteY1" fmla="*/ 401216 h 657410"/>
                <a:gd name="connsiteX2" fmla="*/ 914399 w 3862873"/>
                <a:gd name="connsiteY2" fmla="*/ 625151 h 657410"/>
                <a:gd name="connsiteX3" fmla="*/ 1987420 w 3862873"/>
                <a:gd name="connsiteY3" fmla="*/ 653142 h 657410"/>
                <a:gd name="connsiteX4" fmla="*/ 2929812 w 3862873"/>
                <a:gd name="connsiteY4" fmla="*/ 597159 h 657410"/>
                <a:gd name="connsiteX5" fmla="*/ 3452326 w 3862873"/>
                <a:gd name="connsiteY5" fmla="*/ 485192 h 657410"/>
                <a:gd name="connsiteX6" fmla="*/ 3722914 w 3862873"/>
                <a:gd name="connsiteY6" fmla="*/ 298579 h 657410"/>
                <a:gd name="connsiteX7" fmla="*/ 3862873 w 3862873"/>
                <a:gd name="connsiteY7" fmla="*/ 74644 h 657410"/>
                <a:gd name="connsiteX0" fmla="*/ 0 w 3862873"/>
                <a:gd name="connsiteY0" fmla="*/ 0 h 653352"/>
                <a:gd name="connsiteX1" fmla="*/ 391885 w 3862873"/>
                <a:gd name="connsiteY1" fmla="*/ 401216 h 653352"/>
                <a:gd name="connsiteX2" fmla="*/ 942391 w 3862873"/>
                <a:gd name="connsiteY2" fmla="*/ 606489 h 653352"/>
                <a:gd name="connsiteX3" fmla="*/ 1987420 w 3862873"/>
                <a:gd name="connsiteY3" fmla="*/ 653142 h 653352"/>
                <a:gd name="connsiteX4" fmla="*/ 2929812 w 3862873"/>
                <a:gd name="connsiteY4" fmla="*/ 597159 h 653352"/>
                <a:gd name="connsiteX5" fmla="*/ 3452326 w 3862873"/>
                <a:gd name="connsiteY5" fmla="*/ 485192 h 653352"/>
                <a:gd name="connsiteX6" fmla="*/ 3722914 w 3862873"/>
                <a:gd name="connsiteY6" fmla="*/ 298579 h 653352"/>
                <a:gd name="connsiteX7" fmla="*/ 3862873 w 3862873"/>
                <a:gd name="connsiteY7" fmla="*/ 74644 h 653352"/>
                <a:gd name="connsiteX0" fmla="*/ 0 w 3862873"/>
                <a:gd name="connsiteY0" fmla="*/ 0 h 653352"/>
                <a:gd name="connsiteX1" fmla="*/ 391885 w 3862873"/>
                <a:gd name="connsiteY1" fmla="*/ 401216 h 653352"/>
                <a:gd name="connsiteX2" fmla="*/ 942391 w 3862873"/>
                <a:gd name="connsiteY2" fmla="*/ 606489 h 653352"/>
                <a:gd name="connsiteX3" fmla="*/ 1987420 w 3862873"/>
                <a:gd name="connsiteY3" fmla="*/ 653142 h 653352"/>
                <a:gd name="connsiteX4" fmla="*/ 2929812 w 3862873"/>
                <a:gd name="connsiteY4" fmla="*/ 597159 h 653352"/>
                <a:gd name="connsiteX5" fmla="*/ 3405673 w 3862873"/>
                <a:gd name="connsiteY5" fmla="*/ 447870 h 653352"/>
                <a:gd name="connsiteX6" fmla="*/ 3722914 w 3862873"/>
                <a:gd name="connsiteY6" fmla="*/ 298579 h 653352"/>
                <a:gd name="connsiteX7" fmla="*/ 3862873 w 3862873"/>
                <a:gd name="connsiteY7" fmla="*/ 74644 h 653352"/>
                <a:gd name="connsiteX0" fmla="*/ 0 w 3862873"/>
                <a:gd name="connsiteY0" fmla="*/ 0 h 653352"/>
                <a:gd name="connsiteX1" fmla="*/ 391885 w 3862873"/>
                <a:gd name="connsiteY1" fmla="*/ 401216 h 653352"/>
                <a:gd name="connsiteX2" fmla="*/ 942391 w 3862873"/>
                <a:gd name="connsiteY2" fmla="*/ 606489 h 653352"/>
                <a:gd name="connsiteX3" fmla="*/ 1987420 w 3862873"/>
                <a:gd name="connsiteY3" fmla="*/ 653142 h 653352"/>
                <a:gd name="connsiteX4" fmla="*/ 2929812 w 3862873"/>
                <a:gd name="connsiteY4" fmla="*/ 597159 h 653352"/>
                <a:gd name="connsiteX5" fmla="*/ 3405673 w 3862873"/>
                <a:gd name="connsiteY5" fmla="*/ 447870 h 653352"/>
                <a:gd name="connsiteX6" fmla="*/ 3676260 w 3862873"/>
                <a:gd name="connsiteY6" fmla="*/ 270587 h 653352"/>
                <a:gd name="connsiteX7" fmla="*/ 3862873 w 3862873"/>
                <a:gd name="connsiteY7" fmla="*/ 74644 h 653352"/>
                <a:gd name="connsiteX0" fmla="*/ 0 w 3862873"/>
                <a:gd name="connsiteY0" fmla="*/ 0 h 653352"/>
                <a:gd name="connsiteX1" fmla="*/ 391885 w 3862873"/>
                <a:gd name="connsiteY1" fmla="*/ 401216 h 653352"/>
                <a:gd name="connsiteX2" fmla="*/ 942391 w 3862873"/>
                <a:gd name="connsiteY2" fmla="*/ 606489 h 653352"/>
                <a:gd name="connsiteX3" fmla="*/ 1987420 w 3862873"/>
                <a:gd name="connsiteY3" fmla="*/ 653142 h 653352"/>
                <a:gd name="connsiteX4" fmla="*/ 2929812 w 3862873"/>
                <a:gd name="connsiteY4" fmla="*/ 597159 h 653352"/>
                <a:gd name="connsiteX5" fmla="*/ 3433665 w 3862873"/>
                <a:gd name="connsiteY5" fmla="*/ 466532 h 653352"/>
                <a:gd name="connsiteX6" fmla="*/ 3676260 w 3862873"/>
                <a:gd name="connsiteY6" fmla="*/ 270587 h 653352"/>
                <a:gd name="connsiteX7" fmla="*/ 3862873 w 3862873"/>
                <a:gd name="connsiteY7" fmla="*/ 74644 h 653352"/>
                <a:gd name="connsiteX0" fmla="*/ 0 w 3834881"/>
                <a:gd name="connsiteY0" fmla="*/ 0 h 653352"/>
                <a:gd name="connsiteX1" fmla="*/ 391885 w 3834881"/>
                <a:gd name="connsiteY1" fmla="*/ 401216 h 653352"/>
                <a:gd name="connsiteX2" fmla="*/ 942391 w 3834881"/>
                <a:gd name="connsiteY2" fmla="*/ 606489 h 653352"/>
                <a:gd name="connsiteX3" fmla="*/ 1987420 w 3834881"/>
                <a:gd name="connsiteY3" fmla="*/ 653142 h 653352"/>
                <a:gd name="connsiteX4" fmla="*/ 2929812 w 3834881"/>
                <a:gd name="connsiteY4" fmla="*/ 597159 h 653352"/>
                <a:gd name="connsiteX5" fmla="*/ 3433665 w 3834881"/>
                <a:gd name="connsiteY5" fmla="*/ 466532 h 653352"/>
                <a:gd name="connsiteX6" fmla="*/ 3676260 w 3834881"/>
                <a:gd name="connsiteY6" fmla="*/ 270587 h 653352"/>
                <a:gd name="connsiteX7" fmla="*/ 3834881 w 3834881"/>
                <a:gd name="connsiteY7" fmla="*/ 18660 h 65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4881" h="653352">
                  <a:moveTo>
                    <a:pt x="0" y="0"/>
                  </a:moveTo>
                  <a:cubicBezTo>
                    <a:pt x="104969" y="143847"/>
                    <a:pt x="234820" y="300135"/>
                    <a:pt x="391885" y="401216"/>
                  </a:cubicBezTo>
                  <a:cubicBezTo>
                    <a:pt x="548950" y="502297"/>
                    <a:pt x="676469" y="564501"/>
                    <a:pt x="942391" y="606489"/>
                  </a:cubicBezTo>
                  <a:cubicBezTo>
                    <a:pt x="1208314" y="648477"/>
                    <a:pt x="1656183" y="654697"/>
                    <a:pt x="1987420" y="653142"/>
                  </a:cubicBezTo>
                  <a:cubicBezTo>
                    <a:pt x="2318657" y="651587"/>
                    <a:pt x="2688771" y="628261"/>
                    <a:pt x="2929812" y="597159"/>
                  </a:cubicBezTo>
                  <a:cubicBezTo>
                    <a:pt x="3170853" y="566057"/>
                    <a:pt x="3309257" y="520961"/>
                    <a:pt x="3433665" y="466532"/>
                  </a:cubicBezTo>
                  <a:cubicBezTo>
                    <a:pt x="3558073" y="412103"/>
                    <a:pt x="3609391" y="345232"/>
                    <a:pt x="3676260" y="270587"/>
                  </a:cubicBezTo>
                  <a:cubicBezTo>
                    <a:pt x="3743129" y="195942"/>
                    <a:pt x="3759458" y="85529"/>
                    <a:pt x="3834881" y="18660"/>
                  </a:cubicBezTo>
                </a:path>
              </a:pathLst>
            </a:custGeom>
            <a:ln>
              <a:solidFill>
                <a:schemeClr val="bg1">
                  <a:lumMod val="50000"/>
                </a:schemeClr>
              </a:solidFill>
              <a:head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pic>
          <p:nvPicPr>
            <p:cNvPr id="33" name="图片 32"/>
            <p:cNvPicPr>
              <a:picLocks noChangeAspect="1"/>
            </p:cNvPicPr>
            <p:nvPr/>
          </p:nvPicPr>
          <p:blipFill>
            <a:blip r:embed="rId4" cstate="print">
              <a:clrChange>
                <a:clrFrom>
                  <a:srgbClr val="6D8DB6"/>
                </a:clrFrom>
                <a:clrTo>
                  <a:srgbClr val="6D8DB6">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297247" y="2115777"/>
              <a:ext cx="779480" cy="959359"/>
            </a:xfrm>
            <a:prstGeom prst="rect">
              <a:avLst/>
            </a:prstGeom>
          </p:spPr>
        </p:pic>
        <p:pic>
          <p:nvPicPr>
            <p:cNvPr id="34" name="图片 33"/>
            <p:cNvPicPr>
              <a:picLocks noChangeAspect="1"/>
            </p:cNvPicPr>
            <p:nvPr/>
          </p:nvPicPr>
          <p:blipFill>
            <a:blip r:embed="rId5" cstate="print">
              <a:clrChange>
                <a:clrFrom>
                  <a:srgbClr val="6D8DB6"/>
                </a:clrFrom>
                <a:clrTo>
                  <a:srgbClr val="6D8DB6">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34480" y="3334977"/>
              <a:ext cx="705014" cy="705014"/>
            </a:xfrm>
            <a:prstGeom prst="rect">
              <a:avLst/>
            </a:prstGeom>
          </p:spPr>
        </p:pic>
        <p:cxnSp>
          <p:nvCxnSpPr>
            <p:cNvPr id="35" name="直接箭头连接符 34"/>
            <p:cNvCxnSpPr/>
            <p:nvPr/>
          </p:nvCxnSpPr>
          <p:spPr>
            <a:xfrm>
              <a:off x="5827034" y="3075136"/>
              <a:ext cx="0" cy="259841"/>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flipV="1">
              <a:off x="5497516" y="3075136"/>
              <a:ext cx="0" cy="259841"/>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37" name="文本框 36"/>
            <p:cNvSpPr txBox="1"/>
            <p:nvPr/>
          </p:nvSpPr>
          <p:spPr>
            <a:xfrm>
              <a:off x="5161010" y="1782836"/>
              <a:ext cx="1393972" cy="492443"/>
            </a:xfrm>
            <a:prstGeom prst="rect">
              <a:avLst/>
            </a:prstGeom>
            <a:noFill/>
          </p:spPr>
          <p:txBody>
            <a:bodyPr wrap="none" rtlCol="0">
              <a:spAutoFit/>
            </a:bodyPr>
            <a:lstStyle/>
            <a:p>
              <a:r>
                <a:rPr lang="en-US" altLang="zh-CN" dirty="0">
                  <a:solidFill>
                    <a:schemeClr val="bg1">
                      <a:lumMod val="50000"/>
                    </a:schemeClr>
                  </a:solidFill>
                </a:rPr>
                <a:t>Frankfurt</a:t>
              </a:r>
              <a:endParaRPr lang="zh-CN" altLang="en-US" dirty="0">
                <a:solidFill>
                  <a:schemeClr val="bg1">
                    <a:lumMod val="50000"/>
                  </a:schemeClr>
                </a:solidFill>
              </a:endParaRPr>
            </a:p>
          </p:txBody>
        </p:sp>
        <p:sp>
          <p:nvSpPr>
            <p:cNvPr id="38" name="任意多边形 37"/>
            <p:cNvSpPr/>
            <p:nvPr/>
          </p:nvSpPr>
          <p:spPr>
            <a:xfrm>
              <a:off x="3708624" y="3686681"/>
              <a:ext cx="3974840" cy="672014"/>
            </a:xfrm>
            <a:custGeom>
              <a:avLst/>
              <a:gdLst>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526971 w 3909526"/>
                <a:gd name="connsiteY5" fmla="*/ 391886 h 599938"/>
                <a:gd name="connsiteX6" fmla="*/ 3694922 w 3909526"/>
                <a:gd name="connsiteY6" fmla="*/ 214604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526971 w 3909526"/>
                <a:gd name="connsiteY5" fmla="*/ 391886 h 599938"/>
                <a:gd name="connsiteX6" fmla="*/ 3769567 w 3909526"/>
                <a:gd name="connsiteY6" fmla="*/ 242596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498979 w 3909526"/>
                <a:gd name="connsiteY5" fmla="*/ 429209 h 599938"/>
                <a:gd name="connsiteX6" fmla="*/ 3769567 w 3909526"/>
                <a:gd name="connsiteY6" fmla="*/ 242596 h 599938"/>
                <a:gd name="connsiteX7" fmla="*/ 3909526 w 3909526"/>
                <a:gd name="connsiteY7" fmla="*/ 18661 h 599938"/>
                <a:gd name="connsiteX0" fmla="*/ 0 w 3909526"/>
                <a:gd name="connsiteY0" fmla="*/ 0 h 599938"/>
                <a:gd name="connsiteX1" fmla="*/ 363893 w 3909526"/>
                <a:gd name="connsiteY1" fmla="*/ 382555 h 599938"/>
                <a:gd name="connsiteX2" fmla="*/ 923730 w 3909526"/>
                <a:gd name="connsiteY2" fmla="*/ 569168 h 599938"/>
                <a:gd name="connsiteX3" fmla="*/ 2034073 w 3909526"/>
                <a:gd name="connsiteY3" fmla="*/ 597159 h 599938"/>
                <a:gd name="connsiteX4" fmla="*/ 2976465 w 3909526"/>
                <a:gd name="connsiteY4" fmla="*/ 541176 h 599938"/>
                <a:gd name="connsiteX5" fmla="*/ 3498979 w 3909526"/>
                <a:gd name="connsiteY5" fmla="*/ 429209 h 599938"/>
                <a:gd name="connsiteX6" fmla="*/ 3769567 w 3909526"/>
                <a:gd name="connsiteY6" fmla="*/ 242596 h 599938"/>
                <a:gd name="connsiteX7" fmla="*/ 3909526 w 3909526"/>
                <a:gd name="connsiteY7" fmla="*/ 18661 h 599938"/>
                <a:gd name="connsiteX0" fmla="*/ 0 w 3956179"/>
                <a:gd name="connsiteY0" fmla="*/ 55984 h 655922"/>
                <a:gd name="connsiteX1" fmla="*/ 363893 w 3956179"/>
                <a:gd name="connsiteY1" fmla="*/ 438539 h 655922"/>
                <a:gd name="connsiteX2" fmla="*/ 923730 w 3956179"/>
                <a:gd name="connsiteY2" fmla="*/ 625152 h 655922"/>
                <a:gd name="connsiteX3" fmla="*/ 2034073 w 3956179"/>
                <a:gd name="connsiteY3" fmla="*/ 653143 h 655922"/>
                <a:gd name="connsiteX4" fmla="*/ 2976465 w 3956179"/>
                <a:gd name="connsiteY4" fmla="*/ 597160 h 655922"/>
                <a:gd name="connsiteX5" fmla="*/ 3498979 w 3956179"/>
                <a:gd name="connsiteY5" fmla="*/ 485193 h 655922"/>
                <a:gd name="connsiteX6" fmla="*/ 3769567 w 3956179"/>
                <a:gd name="connsiteY6" fmla="*/ 298580 h 655922"/>
                <a:gd name="connsiteX7" fmla="*/ 3956179 w 3956179"/>
                <a:gd name="connsiteY7" fmla="*/ 0 h 655922"/>
                <a:gd name="connsiteX0" fmla="*/ 0 w 3974840"/>
                <a:gd name="connsiteY0" fmla="*/ 0 h 674583"/>
                <a:gd name="connsiteX1" fmla="*/ 382554 w 3974840"/>
                <a:gd name="connsiteY1" fmla="*/ 457200 h 674583"/>
                <a:gd name="connsiteX2" fmla="*/ 942391 w 3974840"/>
                <a:gd name="connsiteY2" fmla="*/ 643813 h 674583"/>
                <a:gd name="connsiteX3" fmla="*/ 2052734 w 3974840"/>
                <a:gd name="connsiteY3" fmla="*/ 671804 h 674583"/>
                <a:gd name="connsiteX4" fmla="*/ 2995126 w 3974840"/>
                <a:gd name="connsiteY4" fmla="*/ 615821 h 674583"/>
                <a:gd name="connsiteX5" fmla="*/ 3517640 w 3974840"/>
                <a:gd name="connsiteY5" fmla="*/ 503854 h 674583"/>
                <a:gd name="connsiteX6" fmla="*/ 3788228 w 3974840"/>
                <a:gd name="connsiteY6" fmla="*/ 317241 h 674583"/>
                <a:gd name="connsiteX7" fmla="*/ 3974840 w 3974840"/>
                <a:gd name="connsiteY7" fmla="*/ 18661 h 674583"/>
                <a:gd name="connsiteX0" fmla="*/ 0 w 3974840"/>
                <a:gd name="connsiteY0" fmla="*/ 0 h 676072"/>
                <a:gd name="connsiteX1" fmla="*/ 410546 w 3974840"/>
                <a:gd name="connsiteY1" fmla="*/ 419877 h 676072"/>
                <a:gd name="connsiteX2" fmla="*/ 942391 w 3974840"/>
                <a:gd name="connsiteY2" fmla="*/ 643813 h 676072"/>
                <a:gd name="connsiteX3" fmla="*/ 2052734 w 3974840"/>
                <a:gd name="connsiteY3" fmla="*/ 671804 h 676072"/>
                <a:gd name="connsiteX4" fmla="*/ 2995126 w 3974840"/>
                <a:gd name="connsiteY4" fmla="*/ 615821 h 676072"/>
                <a:gd name="connsiteX5" fmla="*/ 3517640 w 3974840"/>
                <a:gd name="connsiteY5" fmla="*/ 503854 h 676072"/>
                <a:gd name="connsiteX6" fmla="*/ 3788228 w 3974840"/>
                <a:gd name="connsiteY6" fmla="*/ 317241 h 676072"/>
                <a:gd name="connsiteX7" fmla="*/ 3974840 w 3974840"/>
                <a:gd name="connsiteY7" fmla="*/ 18661 h 676072"/>
                <a:gd name="connsiteX0" fmla="*/ 0 w 3974840"/>
                <a:gd name="connsiteY0" fmla="*/ 0 h 676072"/>
                <a:gd name="connsiteX1" fmla="*/ 410546 w 3974840"/>
                <a:gd name="connsiteY1" fmla="*/ 419877 h 676072"/>
                <a:gd name="connsiteX2" fmla="*/ 942391 w 3974840"/>
                <a:gd name="connsiteY2" fmla="*/ 643813 h 676072"/>
                <a:gd name="connsiteX3" fmla="*/ 2052734 w 3974840"/>
                <a:gd name="connsiteY3" fmla="*/ 671804 h 676072"/>
                <a:gd name="connsiteX4" fmla="*/ 2995126 w 3974840"/>
                <a:gd name="connsiteY4" fmla="*/ 615821 h 676072"/>
                <a:gd name="connsiteX5" fmla="*/ 3517640 w 3974840"/>
                <a:gd name="connsiteY5" fmla="*/ 503854 h 676072"/>
                <a:gd name="connsiteX6" fmla="*/ 3788228 w 3974840"/>
                <a:gd name="connsiteY6" fmla="*/ 317241 h 676072"/>
                <a:gd name="connsiteX7" fmla="*/ 3974840 w 3974840"/>
                <a:gd name="connsiteY7" fmla="*/ 18661 h 676072"/>
                <a:gd name="connsiteX0" fmla="*/ 0 w 3974840"/>
                <a:gd name="connsiteY0" fmla="*/ 0 h 672014"/>
                <a:gd name="connsiteX1" fmla="*/ 410546 w 3974840"/>
                <a:gd name="connsiteY1" fmla="*/ 419877 h 672014"/>
                <a:gd name="connsiteX2" fmla="*/ 961052 w 3974840"/>
                <a:gd name="connsiteY2" fmla="*/ 625152 h 672014"/>
                <a:gd name="connsiteX3" fmla="*/ 2052734 w 3974840"/>
                <a:gd name="connsiteY3" fmla="*/ 671804 h 672014"/>
                <a:gd name="connsiteX4" fmla="*/ 2995126 w 3974840"/>
                <a:gd name="connsiteY4" fmla="*/ 615821 h 672014"/>
                <a:gd name="connsiteX5" fmla="*/ 3517640 w 3974840"/>
                <a:gd name="connsiteY5" fmla="*/ 503854 h 672014"/>
                <a:gd name="connsiteX6" fmla="*/ 3788228 w 3974840"/>
                <a:gd name="connsiteY6" fmla="*/ 317241 h 672014"/>
                <a:gd name="connsiteX7" fmla="*/ 3974840 w 3974840"/>
                <a:gd name="connsiteY7" fmla="*/ 18661 h 6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4840" h="672014">
                  <a:moveTo>
                    <a:pt x="0" y="0"/>
                  </a:moveTo>
                  <a:cubicBezTo>
                    <a:pt x="104969" y="143847"/>
                    <a:pt x="250371" y="315685"/>
                    <a:pt x="410546" y="419877"/>
                  </a:cubicBezTo>
                  <a:cubicBezTo>
                    <a:pt x="570721" y="524069"/>
                    <a:pt x="687354" y="583164"/>
                    <a:pt x="961052" y="625152"/>
                  </a:cubicBezTo>
                  <a:cubicBezTo>
                    <a:pt x="1234750" y="667140"/>
                    <a:pt x="1713722" y="673359"/>
                    <a:pt x="2052734" y="671804"/>
                  </a:cubicBezTo>
                  <a:cubicBezTo>
                    <a:pt x="2391746" y="670249"/>
                    <a:pt x="2750975" y="643813"/>
                    <a:pt x="2995126" y="615821"/>
                  </a:cubicBezTo>
                  <a:cubicBezTo>
                    <a:pt x="3239277" y="587829"/>
                    <a:pt x="3385456" y="553617"/>
                    <a:pt x="3517640" y="503854"/>
                  </a:cubicBezTo>
                  <a:cubicBezTo>
                    <a:pt x="3649824" y="454091"/>
                    <a:pt x="3712028" y="398107"/>
                    <a:pt x="3788228" y="317241"/>
                  </a:cubicBezTo>
                  <a:cubicBezTo>
                    <a:pt x="3864428" y="236376"/>
                    <a:pt x="3899417" y="85530"/>
                    <a:pt x="3974840" y="18661"/>
                  </a:cubicBezTo>
                </a:path>
              </a:pathLst>
            </a:custGeom>
            <a:ln>
              <a:solidFill>
                <a:schemeClr val="bg1">
                  <a:lumMod val="50000"/>
                </a:schemeClr>
              </a:solidFill>
              <a:headEnd type="none"/>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grpSp>
          <p:nvGrpSpPr>
            <p:cNvPr id="39" name="组合 38"/>
            <p:cNvGrpSpPr/>
            <p:nvPr/>
          </p:nvGrpSpPr>
          <p:grpSpPr>
            <a:xfrm>
              <a:off x="2964175" y="4965707"/>
              <a:ext cx="3574309" cy="866982"/>
              <a:chOff x="2286000" y="5408139"/>
              <a:chExt cx="3574309" cy="866982"/>
            </a:xfrm>
          </p:grpSpPr>
          <p:sp>
            <p:nvSpPr>
              <p:cNvPr id="40" name="矩形 39"/>
              <p:cNvSpPr/>
              <p:nvPr/>
            </p:nvSpPr>
            <p:spPr>
              <a:xfrm>
                <a:off x="2286000" y="5408139"/>
                <a:ext cx="2983933" cy="815379"/>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41" name="组合 40"/>
              <p:cNvGrpSpPr/>
              <p:nvPr/>
            </p:nvGrpSpPr>
            <p:grpSpPr>
              <a:xfrm>
                <a:off x="2497017" y="5523722"/>
                <a:ext cx="484462" cy="519404"/>
                <a:chOff x="2497017" y="5523722"/>
                <a:chExt cx="329518" cy="519404"/>
              </a:xfrm>
            </p:grpSpPr>
            <p:cxnSp>
              <p:nvCxnSpPr>
                <p:cNvPr id="44" name="直接箭头连接符 43"/>
                <p:cNvCxnSpPr/>
                <p:nvPr/>
              </p:nvCxnSpPr>
              <p:spPr>
                <a:xfrm>
                  <a:off x="2497017" y="5523722"/>
                  <a:ext cx="329518" cy="0"/>
                </a:xfrm>
                <a:prstGeom prst="straightConnector1">
                  <a:avLst/>
                </a:prstGeom>
                <a:ln>
                  <a:solidFill>
                    <a:schemeClr val="bg1">
                      <a:lumMod val="5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45" name="直接箭头连接符 44"/>
                <p:cNvCxnSpPr/>
                <p:nvPr/>
              </p:nvCxnSpPr>
              <p:spPr>
                <a:xfrm>
                  <a:off x="2497017" y="5676122"/>
                  <a:ext cx="329518" cy="0"/>
                </a:xfrm>
                <a:prstGeom prst="straightConnector1">
                  <a:avLst/>
                </a:prstGeom>
                <a:ln>
                  <a:solidFill>
                    <a:schemeClr val="bg1">
                      <a:lumMod val="50000"/>
                    </a:schemeClr>
                  </a:solidFill>
                  <a:headEnd type="triangle"/>
                  <a:tailEnd type="none"/>
                </a:ln>
              </p:spPr>
              <p:style>
                <a:lnRef idx="3">
                  <a:schemeClr val="accent2"/>
                </a:lnRef>
                <a:fillRef idx="0">
                  <a:schemeClr val="accent2"/>
                </a:fillRef>
                <a:effectRef idx="2">
                  <a:schemeClr val="accent2"/>
                </a:effectRef>
                <a:fontRef idx="minor">
                  <a:schemeClr val="tx1"/>
                </a:fontRef>
              </p:style>
            </p:cxnSp>
            <p:cxnSp>
              <p:nvCxnSpPr>
                <p:cNvPr id="46" name="直接箭头连接符 45"/>
                <p:cNvCxnSpPr/>
                <p:nvPr/>
              </p:nvCxnSpPr>
              <p:spPr>
                <a:xfrm>
                  <a:off x="2497017" y="5890726"/>
                  <a:ext cx="329518" cy="0"/>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p:cNvCxnSpPr/>
                <p:nvPr/>
              </p:nvCxnSpPr>
              <p:spPr>
                <a:xfrm>
                  <a:off x="2497017" y="6043126"/>
                  <a:ext cx="329518" cy="0"/>
                </a:xfrm>
                <a:prstGeom prst="straightConnector1">
                  <a:avLst/>
                </a:prstGeom>
                <a:ln>
                  <a:solidFill>
                    <a:schemeClr val="bg1">
                      <a:lumMod val="50000"/>
                    </a:schemeClr>
                  </a:solidFill>
                  <a:headEnd type="triangle"/>
                  <a:tailEnd type="none"/>
                </a:ln>
              </p:spPr>
              <p:style>
                <a:lnRef idx="3">
                  <a:schemeClr val="dk1"/>
                </a:lnRef>
                <a:fillRef idx="0">
                  <a:schemeClr val="dk1"/>
                </a:fillRef>
                <a:effectRef idx="2">
                  <a:schemeClr val="dk1"/>
                </a:effectRef>
                <a:fontRef idx="minor">
                  <a:schemeClr val="tx1"/>
                </a:fontRef>
              </p:style>
            </p:cxnSp>
          </p:grpSp>
          <p:sp>
            <p:nvSpPr>
              <p:cNvPr id="42" name="文本框 41"/>
              <p:cNvSpPr txBox="1"/>
              <p:nvPr/>
            </p:nvSpPr>
            <p:spPr>
              <a:xfrm>
                <a:off x="3183593" y="5414496"/>
                <a:ext cx="2676716" cy="492443"/>
              </a:xfrm>
              <a:prstGeom prst="rect">
                <a:avLst/>
              </a:prstGeom>
              <a:noFill/>
            </p:spPr>
            <p:txBody>
              <a:bodyPr wrap="none" rtlCol="0">
                <a:spAutoFit/>
              </a:bodyPr>
              <a:lstStyle/>
              <a:p>
                <a:r>
                  <a:rPr lang="en-US" altLang="zh-CN" dirty="0">
                    <a:solidFill>
                      <a:schemeClr val="bg1">
                        <a:lumMod val="50000"/>
                      </a:schemeClr>
                    </a:solidFill>
                  </a:rPr>
                  <a:t>Geo-Replicated data</a:t>
                </a:r>
                <a:endParaRPr lang="zh-CN" altLang="en-US" dirty="0">
                  <a:solidFill>
                    <a:schemeClr val="bg1">
                      <a:lumMod val="50000"/>
                    </a:schemeClr>
                  </a:solidFill>
                </a:endParaRPr>
              </a:p>
            </p:txBody>
          </p:sp>
          <p:sp>
            <p:nvSpPr>
              <p:cNvPr id="43" name="文本框 42"/>
              <p:cNvSpPr txBox="1"/>
              <p:nvPr/>
            </p:nvSpPr>
            <p:spPr>
              <a:xfrm>
                <a:off x="3177575" y="5782678"/>
                <a:ext cx="2372872" cy="492443"/>
              </a:xfrm>
              <a:prstGeom prst="rect">
                <a:avLst/>
              </a:prstGeom>
              <a:noFill/>
            </p:spPr>
            <p:txBody>
              <a:bodyPr wrap="none" rtlCol="0">
                <a:spAutoFit/>
              </a:bodyPr>
              <a:lstStyle/>
              <a:p>
                <a:r>
                  <a:rPr lang="en-US" altLang="zh-CN" dirty="0">
                    <a:solidFill>
                      <a:schemeClr val="bg1">
                        <a:lumMod val="50000"/>
                      </a:schemeClr>
                    </a:solidFill>
                  </a:rPr>
                  <a:t>User reads/writes</a:t>
                </a:r>
                <a:endParaRPr lang="zh-CN" altLang="en-US" dirty="0">
                  <a:solidFill>
                    <a:schemeClr val="bg1">
                      <a:lumMod val="50000"/>
                    </a:schemeClr>
                  </a:solidFill>
                </a:endParaRPr>
              </a:p>
            </p:txBody>
          </p:sp>
        </p:grpSp>
      </p:grpSp>
      <p:sp>
        <p:nvSpPr>
          <p:cNvPr id="2" name="Title 1"/>
          <p:cNvSpPr>
            <a:spLocks noGrp="1"/>
          </p:cNvSpPr>
          <p:nvPr>
            <p:ph type="title"/>
          </p:nvPr>
        </p:nvSpPr>
        <p:spPr/>
        <p:txBody>
          <a:bodyPr>
            <a:normAutofit/>
          </a:bodyPr>
          <a:lstStyle/>
          <a:p>
            <a:r>
              <a:rPr lang="zh-CN" altLang="en-US" dirty="0" smtClean="0">
                <a:solidFill>
                  <a:schemeClr val="tx1"/>
                </a:solidFill>
                <a:latin typeface="宋体"/>
              </a:rPr>
              <a:t>解决方案：跨</a:t>
            </a:r>
            <a:r>
              <a:rPr lang="zh-CN" altLang="en-US" dirty="0">
                <a:solidFill>
                  <a:schemeClr val="tx1"/>
                </a:solidFill>
                <a:latin typeface="宋体"/>
              </a:rPr>
              <a:t>地域</a:t>
            </a:r>
            <a:r>
              <a:rPr lang="zh-CN" altLang="en-US" dirty="0" smtClean="0">
                <a:solidFill>
                  <a:schemeClr val="tx1"/>
                </a:solidFill>
                <a:latin typeface="宋体"/>
              </a:rPr>
              <a:t>存储、备份、计算</a:t>
            </a:r>
            <a:endParaRPr lang="en-US" sz="3600" dirty="0">
              <a:solidFill>
                <a:schemeClr val="tx1"/>
              </a:solidFill>
              <a:latin typeface="+mn-ea"/>
              <a:ea typeface="+mn-ea"/>
            </a:endParaRPr>
          </a:p>
        </p:txBody>
      </p:sp>
      <p:pic>
        <p:nvPicPr>
          <p:cNvPr id="51" name="图片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12618" y="1900763"/>
            <a:ext cx="2154677" cy="729000"/>
          </a:xfrm>
          <a:prstGeom prst="rect">
            <a:avLst/>
          </a:prstGeom>
        </p:spPr>
      </p:pic>
      <p:pic>
        <p:nvPicPr>
          <p:cNvPr id="52" name="图片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28317" y="1939249"/>
            <a:ext cx="2598885" cy="621000"/>
          </a:xfrm>
          <a:prstGeom prst="rect">
            <a:avLst/>
          </a:prstGeom>
        </p:spPr>
      </p:pic>
      <p:pic>
        <p:nvPicPr>
          <p:cNvPr id="53" name="图片 52"/>
          <p:cNvPicPr>
            <a:picLocks noChangeAspect="1"/>
          </p:cNvPicPr>
          <p:nvPr/>
        </p:nvPicPr>
        <p:blipFill rotWithShape="1">
          <a:blip r:embed="rId8">
            <a:extLst>
              <a:ext uri="{28A0092B-C50C-407E-A947-70E740481C1C}">
                <a14:useLocalDpi xmlns:a14="http://schemas.microsoft.com/office/drawing/2010/main" val="0"/>
              </a:ext>
            </a:extLst>
          </a:blip>
          <a:srcRect t="26904" b="27920"/>
          <a:stretch/>
        </p:blipFill>
        <p:spPr>
          <a:xfrm>
            <a:off x="2397655" y="1800921"/>
            <a:ext cx="2857500" cy="968189"/>
          </a:xfrm>
          <a:prstGeom prst="rect">
            <a:avLst/>
          </a:prstGeom>
        </p:spPr>
      </p:pic>
      <p:pic>
        <p:nvPicPr>
          <p:cNvPr id="54" name="图片 53"/>
          <p:cNvPicPr>
            <a:picLocks noChangeAspect="1"/>
          </p:cNvPicPr>
          <p:nvPr/>
        </p:nvPicPr>
        <p:blipFill rotWithShape="1">
          <a:blip r:embed="rId9" cstate="print">
            <a:extLst>
              <a:ext uri="{28A0092B-C50C-407E-A947-70E740481C1C}">
                <a14:useLocalDpi xmlns:a14="http://schemas.microsoft.com/office/drawing/2010/main" val="0"/>
              </a:ext>
            </a:extLst>
          </a:blip>
          <a:srcRect l="5080" t="9855" r="4416" b="11364"/>
          <a:stretch/>
        </p:blipFill>
        <p:spPr>
          <a:xfrm>
            <a:off x="4223316" y="3123505"/>
            <a:ext cx="3727525" cy="935915"/>
          </a:xfrm>
          <a:prstGeom prst="rect">
            <a:avLst/>
          </a:prstGeom>
        </p:spPr>
      </p:pic>
      <p:pic>
        <p:nvPicPr>
          <p:cNvPr id="55" name="图片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94127" y="4180807"/>
            <a:ext cx="3263490" cy="1377000"/>
          </a:xfrm>
          <a:prstGeom prst="rect">
            <a:avLst/>
          </a:prstGeom>
        </p:spPr>
      </p:pic>
      <p:pic>
        <p:nvPicPr>
          <p:cNvPr id="56" name="图片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09861" y="2835815"/>
            <a:ext cx="2854148" cy="972000"/>
          </a:xfrm>
          <a:prstGeom prst="rect">
            <a:avLst/>
          </a:prstGeom>
        </p:spPr>
      </p:pic>
      <p:pic>
        <p:nvPicPr>
          <p:cNvPr id="57" name="图片 56"/>
          <p:cNvPicPr>
            <a:picLocks noChangeAspect="1"/>
          </p:cNvPicPr>
          <p:nvPr/>
        </p:nvPicPr>
        <p:blipFill rotWithShape="1">
          <a:blip r:embed="rId12">
            <a:extLst>
              <a:ext uri="{28A0092B-C50C-407E-A947-70E740481C1C}">
                <a14:useLocalDpi xmlns:a14="http://schemas.microsoft.com/office/drawing/2010/main" val="0"/>
              </a:ext>
            </a:extLst>
          </a:blip>
          <a:srcRect l="15989" t="18840" r="15812" b="16419"/>
          <a:stretch/>
        </p:blipFill>
        <p:spPr>
          <a:xfrm>
            <a:off x="8173375" y="2744571"/>
            <a:ext cx="2120772" cy="1063244"/>
          </a:xfrm>
          <a:prstGeom prst="rect">
            <a:avLst/>
          </a:prstGeom>
        </p:spPr>
      </p:pic>
      <p:pic>
        <p:nvPicPr>
          <p:cNvPr id="58" name="图片 5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48506" y="3865863"/>
            <a:ext cx="2914650" cy="607219"/>
          </a:xfrm>
          <a:prstGeom prst="rect">
            <a:avLst/>
          </a:prstGeom>
        </p:spPr>
      </p:pic>
      <p:pic>
        <p:nvPicPr>
          <p:cNvPr id="59" name="图片 5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43461" y="4477277"/>
            <a:ext cx="3015952" cy="1134000"/>
          </a:xfrm>
          <a:prstGeom prst="rect">
            <a:avLst/>
          </a:prstGeom>
        </p:spPr>
      </p:pic>
      <p:sp>
        <p:nvSpPr>
          <p:cNvPr id="4" name="灯片编号占位符 3">
            <a:extLst>
              <a:ext uri="{FF2B5EF4-FFF2-40B4-BE49-F238E27FC236}">
                <a16:creationId xmlns="" xmlns:a16="http://schemas.microsoft.com/office/drawing/2014/main" id="{E0E6B408-FB77-430B-95F5-356004808542}"/>
              </a:ext>
            </a:extLst>
          </p:cNvPr>
          <p:cNvSpPr>
            <a:spLocks noGrp="1"/>
          </p:cNvSpPr>
          <p:nvPr>
            <p:ph type="sldNum" sz="quarter" idx="12"/>
          </p:nvPr>
        </p:nvSpPr>
        <p:spPr/>
        <p:txBody>
          <a:bodyPr/>
          <a:lstStyle/>
          <a:p>
            <a:fld id="{A668C1B7-545F-4B24-ABA4-8C970EA3509F}" type="slidenum">
              <a:rPr lang="en-US" altLang="zh-CN" smtClean="0"/>
              <a:pPr/>
              <a:t>47</a:t>
            </a:fld>
            <a:endParaRPr lang="en-US" altLang="zh-CN"/>
          </a:p>
        </p:txBody>
      </p:sp>
    </p:spTree>
    <p:extLst>
      <p:ext uri="{BB962C8B-B14F-4D97-AF65-F5344CB8AC3E}">
        <p14:creationId xmlns:p14="http://schemas.microsoft.com/office/powerpoint/2010/main" val="614595259"/>
      </p:ext>
    </p:extLst>
  </p:cSld>
  <p:clrMapOvr>
    <a:masterClrMapping/>
  </p:clrMapOvr>
  <p:transition advTm="39693"/>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B456EDB-2D12-48BA-A97F-DFF5C9613E5A}"/>
              </a:ext>
            </a:extLst>
          </p:cNvPr>
          <p:cNvSpPr>
            <a:spLocks noGrp="1"/>
          </p:cNvSpPr>
          <p:nvPr>
            <p:ph type="title"/>
          </p:nvPr>
        </p:nvSpPr>
        <p:spPr/>
        <p:txBody>
          <a:bodyPr/>
          <a:lstStyle/>
          <a:p>
            <a:r>
              <a:rPr lang="zh-CN" altLang="en-US" dirty="0"/>
              <a:t>分布式计</a:t>
            </a:r>
            <a:r>
              <a:rPr lang="zh-CN" altLang="en-US" dirty="0" smtClean="0"/>
              <a:t>算</a:t>
            </a:r>
            <a:endParaRPr lang="zh-CN" altLang="en-US" dirty="0"/>
          </a:p>
        </p:txBody>
      </p:sp>
      <p:sp>
        <p:nvSpPr>
          <p:cNvPr id="4" name="页脚占位符 3">
            <a:extLst>
              <a:ext uri="{FF2B5EF4-FFF2-40B4-BE49-F238E27FC236}">
                <a16:creationId xmlns="" xmlns:a16="http://schemas.microsoft.com/office/drawing/2014/main" id="{BCFB1914-CB15-484D-80F4-FA17317C64DF}"/>
              </a:ext>
            </a:extLst>
          </p:cNvPr>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a:extLst>
              <a:ext uri="{FF2B5EF4-FFF2-40B4-BE49-F238E27FC236}">
                <a16:creationId xmlns="" xmlns:a16="http://schemas.microsoft.com/office/drawing/2014/main" id="{6E373A08-C1CC-483E-8A86-8DF2E5B6C1B1}"/>
              </a:ext>
            </a:extLst>
          </p:cNvPr>
          <p:cNvSpPr>
            <a:spLocks noGrp="1"/>
          </p:cNvSpPr>
          <p:nvPr>
            <p:ph type="sldNum" sz="quarter" idx="12"/>
          </p:nvPr>
        </p:nvSpPr>
        <p:spPr/>
        <p:txBody>
          <a:bodyPr/>
          <a:lstStyle/>
          <a:p>
            <a:fld id="{6E6E737C-47F5-4A43-B305-1219E760F82E}" type="slidenum">
              <a:rPr lang="zh-CN" altLang="en-US" smtClean="0"/>
              <a:t>48</a:t>
            </a:fld>
            <a:endParaRPr lang="zh-CN" altLang="en-US" dirty="0"/>
          </a:p>
        </p:txBody>
      </p:sp>
      <p:sp>
        <p:nvSpPr>
          <p:cNvPr id="6" name="圆角矩形 5"/>
          <p:cNvSpPr/>
          <p:nvPr/>
        </p:nvSpPr>
        <p:spPr>
          <a:xfrm>
            <a:off x="3060071" y="5038388"/>
            <a:ext cx="6544147" cy="6246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分布式计算 </a:t>
            </a:r>
            <a:r>
              <a:rPr lang="en-US" altLang="zh-CN" sz="1400" dirty="0">
                <a:latin typeface="微软雅黑" panose="020B0503020204020204" pitchFamily="34" charset="-122"/>
                <a:ea typeface="微软雅黑" panose="020B0503020204020204" pitchFamily="34" charset="-122"/>
              </a:rPr>
              <a:t>(Distributed Computing)</a:t>
            </a:r>
            <a:endParaRPr lang="en-US" sz="14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3060071" y="4390964"/>
            <a:ext cx="6544147" cy="552261"/>
            <a:chOff x="3060071" y="4753069"/>
            <a:chExt cx="6544147" cy="552261"/>
          </a:xfrm>
        </p:grpSpPr>
        <p:sp>
          <p:nvSpPr>
            <p:cNvPr id="8" name="圆角矩形 7"/>
            <p:cNvSpPr/>
            <p:nvPr/>
          </p:nvSpPr>
          <p:spPr>
            <a:xfrm>
              <a:off x="3060071" y="4753069"/>
              <a:ext cx="3186820" cy="55226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集群计算 （</a:t>
              </a:r>
              <a:r>
                <a:rPr lang="en-US" altLang="zh-CN" sz="1400" dirty="0">
                  <a:latin typeface="微软雅黑" panose="020B0503020204020204" pitchFamily="34" charset="-122"/>
                  <a:ea typeface="微软雅黑" panose="020B0503020204020204" pitchFamily="34" charset="-122"/>
                </a:rPr>
                <a:t>Cluster Computing</a:t>
              </a:r>
              <a:r>
                <a:rPr lang="zh-CN" altLang="en-US" sz="1400" dirty="0">
                  <a:latin typeface="微软雅黑" panose="020B0503020204020204" pitchFamily="34" charset="-122"/>
                  <a:ea typeface="微软雅黑" panose="020B0503020204020204" pitchFamily="34" charset="-122"/>
                </a:rPr>
                <a:t>）</a:t>
              </a:r>
              <a:endParaRPr lang="en-US" sz="1400" dirty="0">
                <a:latin typeface="微软雅黑" panose="020B0503020204020204" pitchFamily="34" charset="-122"/>
                <a:ea typeface="微软雅黑" panose="020B0503020204020204" pitchFamily="34" charset="-122"/>
              </a:endParaRPr>
            </a:p>
          </p:txBody>
        </p:sp>
        <p:sp>
          <p:nvSpPr>
            <p:cNvPr id="14" name="圆角矩形 13"/>
            <p:cNvSpPr/>
            <p:nvPr/>
          </p:nvSpPr>
          <p:spPr>
            <a:xfrm>
              <a:off x="6417398" y="4753069"/>
              <a:ext cx="3186820" cy="55226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网格计算 （</a:t>
              </a:r>
              <a:r>
                <a:rPr lang="en-US" altLang="zh-CN" sz="1400" dirty="0">
                  <a:latin typeface="微软雅黑" panose="020B0503020204020204" pitchFamily="34" charset="-122"/>
                  <a:ea typeface="微软雅黑" panose="020B0503020204020204" pitchFamily="34" charset="-122"/>
                </a:rPr>
                <a:t>Grid Computing</a:t>
              </a:r>
              <a:r>
                <a:rPr lang="zh-CN" altLang="en-US" sz="1400" dirty="0">
                  <a:latin typeface="微软雅黑" panose="020B0503020204020204" pitchFamily="34" charset="-122"/>
                  <a:ea typeface="微软雅黑" panose="020B0503020204020204" pitchFamily="34" charset="-122"/>
                </a:rPr>
                <a:t>）</a:t>
              </a:r>
              <a:endParaRPr lang="en-US" sz="1400" dirty="0">
                <a:latin typeface="微软雅黑" panose="020B0503020204020204" pitchFamily="34" charset="-122"/>
                <a:ea typeface="微软雅黑" panose="020B0503020204020204" pitchFamily="34" charset="-122"/>
              </a:endParaRPr>
            </a:p>
          </p:txBody>
        </p:sp>
      </p:grpSp>
      <p:sp>
        <p:nvSpPr>
          <p:cNvPr id="15" name="圆角矩形 14"/>
          <p:cNvSpPr/>
          <p:nvPr/>
        </p:nvSpPr>
        <p:spPr>
          <a:xfrm>
            <a:off x="3060070" y="3785663"/>
            <a:ext cx="6544147" cy="5101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云计算 </a:t>
            </a:r>
            <a:r>
              <a:rPr lang="en-US" altLang="zh-CN" sz="1400" dirty="0">
                <a:latin typeface="微软雅黑" panose="020B0503020204020204" pitchFamily="34" charset="-122"/>
                <a:ea typeface="微软雅黑" panose="020B0503020204020204" pitchFamily="34" charset="-122"/>
              </a:rPr>
              <a:t>(Cloud Computing)</a:t>
            </a:r>
            <a:endParaRPr lang="en-US" sz="1400" dirty="0">
              <a:latin typeface="微软雅黑" panose="020B0503020204020204" pitchFamily="34" charset="-122"/>
              <a:ea typeface="微软雅黑" panose="020B0503020204020204" pitchFamily="34" charset="-122"/>
            </a:endParaRPr>
          </a:p>
        </p:txBody>
      </p:sp>
      <p:sp>
        <p:nvSpPr>
          <p:cNvPr id="16" name="圆角矩形 15"/>
          <p:cNvSpPr/>
          <p:nvPr/>
        </p:nvSpPr>
        <p:spPr>
          <a:xfrm>
            <a:off x="3060070" y="3180362"/>
            <a:ext cx="6544147" cy="5101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边缘计算 </a:t>
            </a:r>
            <a:r>
              <a:rPr lang="en-US" altLang="zh-CN" sz="1400" dirty="0">
                <a:latin typeface="微软雅黑" panose="020B0503020204020204" pitchFamily="34" charset="-122"/>
                <a:ea typeface="微软雅黑" panose="020B0503020204020204" pitchFamily="34" charset="-122"/>
              </a:rPr>
              <a:t>(Edge Computing)</a:t>
            </a:r>
            <a:endParaRPr lang="en-US" sz="1400"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060070" y="2532936"/>
            <a:ext cx="6519006" cy="552263"/>
            <a:chOff x="3060070" y="2851837"/>
            <a:chExt cx="6519006" cy="552263"/>
          </a:xfrm>
        </p:grpSpPr>
        <p:sp>
          <p:nvSpPr>
            <p:cNvPr id="17" name="圆角矩形 16"/>
            <p:cNvSpPr/>
            <p:nvPr/>
          </p:nvSpPr>
          <p:spPr>
            <a:xfrm>
              <a:off x="3060070" y="2851839"/>
              <a:ext cx="1955550" cy="5522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机器学习</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(Machine Learning)</a:t>
              </a:r>
              <a:endParaRPr lang="en-US" sz="1400" dirty="0">
                <a:latin typeface="微软雅黑" panose="020B0503020204020204" pitchFamily="34" charset="-122"/>
                <a:ea typeface="微软雅黑" panose="020B0503020204020204" pitchFamily="34" charset="-122"/>
              </a:endParaRPr>
            </a:p>
          </p:txBody>
        </p:sp>
        <p:sp>
          <p:nvSpPr>
            <p:cNvPr id="18" name="圆角矩形 17"/>
            <p:cNvSpPr/>
            <p:nvPr/>
          </p:nvSpPr>
          <p:spPr>
            <a:xfrm>
              <a:off x="5157711" y="2851838"/>
              <a:ext cx="2323725" cy="5522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大数据分析处理模型</a:t>
              </a:r>
              <a:r>
                <a:rPr lang="en-US" altLang="zh-CN" sz="1400" dirty="0">
                  <a:latin typeface="微软雅黑" panose="020B0503020204020204" pitchFamily="34" charset="-122"/>
                  <a:ea typeface="微软雅黑" panose="020B0503020204020204" pitchFamily="34" charset="-122"/>
                </a:rPr>
                <a:t>(Algorithms &amp; Models)</a:t>
              </a:r>
              <a:endParaRPr lang="en-US" sz="1400" dirty="0">
                <a:latin typeface="微软雅黑" panose="020B0503020204020204" pitchFamily="34" charset="-122"/>
                <a:ea typeface="微软雅黑" panose="020B0503020204020204" pitchFamily="34" charset="-122"/>
              </a:endParaRPr>
            </a:p>
          </p:txBody>
        </p:sp>
        <p:sp>
          <p:nvSpPr>
            <p:cNvPr id="19" name="圆角矩形 18"/>
            <p:cNvSpPr/>
            <p:nvPr/>
          </p:nvSpPr>
          <p:spPr>
            <a:xfrm>
              <a:off x="7623526" y="2851837"/>
              <a:ext cx="1955550" cy="5522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大数据</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(Big Data)</a:t>
              </a:r>
              <a:endParaRPr lang="en-US" sz="1400" dirty="0">
                <a:latin typeface="微软雅黑" panose="020B0503020204020204" pitchFamily="34" charset="-122"/>
                <a:ea typeface="微软雅黑" panose="020B0503020204020204" pitchFamily="34" charset="-122"/>
              </a:endParaRPr>
            </a:p>
          </p:txBody>
        </p:sp>
      </p:grpSp>
      <p:sp>
        <p:nvSpPr>
          <p:cNvPr id="20" name="圆角矩形 19"/>
          <p:cNvSpPr/>
          <p:nvPr/>
        </p:nvSpPr>
        <p:spPr>
          <a:xfrm>
            <a:off x="3060070" y="1927635"/>
            <a:ext cx="6544147" cy="51013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人工智能 </a:t>
            </a:r>
            <a:r>
              <a:rPr lang="en-US" altLang="zh-CN" sz="1400" dirty="0">
                <a:latin typeface="微软雅黑" panose="020B0503020204020204" pitchFamily="34" charset="-122"/>
                <a:ea typeface="微软雅黑" panose="020B0503020204020204" pitchFamily="34" charset="-122"/>
              </a:rPr>
              <a:t>(Artificial Intelligence)</a:t>
            </a:r>
            <a:endParaRPr 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84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noAutofit/>
          </a:bodyPr>
          <a:lstStyle/>
          <a:p>
            <a:r>
              <a:rPr lang="zh-CN" altLang="en-US" dirty="0" smtClean="0"/>
              <a:t>热烈欢迎各位同学来我计算机学院参观、学习！</a:t>
            </a:r>
            <a:endParaRPr lang="en-US" altLang="zh-CN" dirty="0" smtClean="0"/>
          </a:p>
          <a:p>
            <a:r>
              <a:rPr lang="zh-CN" altLang="en-US" dirty="0"/>
              <a:t>李</a:t>
            </a:r>
            <a:r>
              <a:rPr lang="zh-CN" altLang="en-US" dirty="0" smtClean="0"/>
              <a:t>诚</a:t>
            </a:r>
            <a:endParaRPr lang="en-US" altLang="zh-CN" dirty="0" smtClean="0"/>
          </a:p>
          <a:p>
            <a:r>
              <a:rPr lang="en-US" altLang="zh-CN" dirty="0"/>
              <a:t>http://adsl.ustc.edu.cn/</a:t>
            </a:r>
          </a:p>
        </p:txBody>
      </p:sp>
      <p:sp>
        <p:nvSpPr>
          <p:cNvPr id="3" name="页脚占位符 2"/>
          <p:cNvSpPr>
            <a:spLocks noGrp="1"/>
          </p:cNvSpPr>
          <p:nvPr>
            <p:ph type="ftr" sz="quarter" idx="11"/>
          </p:nvPr>
        </p:nvSpPr>
        <p:spPr/>
        <p:txBody>
          <a:bodyPr/>
          <a:lstStyle/>
          <a:p>
            <a:r>
              <a:rPr lang="en-US" altLang="zh-CN"/>
              <a:t>Lecture Distributed Computing Intro</a:t>
            </a:r>
            <a:endParaRPr lang="zh-CN" altLang="en-US"/>
          </a:p>
        </p:txBody>
      </p:sp>
      <p:sp>
        <p:nvSpPr>
          <p:cNvPr id="6" name="灯片编号占位符 5"/>
          <p:cNvSpPr>
            <a:spLocks noGrp="1"/>
          </p:cNvSpPr>
          <p:nvPr>
            <p:ph type="sldNum" sz="quarter" idx="12"/>
          </p:nvPr>
        </p:nvSpPr>
        <p:spPr/>
        <p:txBody>
          <a:bodyPr/>
          <a:lstStyle/>
          <a:p>
            <a:fld id="{6E6E737C-47F5-4A43-B305-1219E760F82E}" type="slidenum">
              <a:rPr lang="zh-CN" altLang="en-US" smtClean="0"/>
              <a:t>49</a:t>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4543" y="1364967"/>
            <a:ext cx="7519738" cy="2286000"/>
          </a:xfrm>
          <a:prstGeom prst="rect">
            <a:avLst/>
          </a:prstGeom>
        </p:spPr>
      </p:pic>
    </p:spTree>
    <p:extLst>
      <p:ext uri="{BB962C8B-B14F-4D97-AF65-F5344CB8AC3E}">
        <p14:creationId xmlns:p14="http://schemas.microsoft.com/office/powerpoint/2010/main" val="1339852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en-US" altLang="zh-CN" dirty="0"/>
              <a:t>– </a:t>
            </a:r>
            <a:r>
              <a:rPr lang="zh-CN" altLang="en-US" dirty="0"/>
              <a:t>深度学习</a:t>
            </a:r>
            <a:endParaRPr lang="en-US" dirty="0"/>
          </a:p>
        </p:txBody>
      </p:sp>
      <p:sp>
        <p:nvSpPr>
          <p:cNvPr id="5" name="页脚占位符 4"/>
          <p:cNvSpPr>
            <a:spLocks noGrp="1"/>
          </p:cNvSpPr>
          <p:nvPr>
            <p:ph type="ftr" sz="quarter" idx="11"/>
          </p:nvPr>
        </p:nvSpPr>
        <p:spPr/>
        <p:txBody>
          <a:bodyPr/>
          <a:lstStyle/>
          <a:p>
            <a:r>
              <a:rPr lang="en-US" altLang="zh-CN"/>
              <a:t>Lecture Distributed Computing Intro</a:t>
            </a:r>
            <a:endParaRPr lang="zh-CN" altLang="en-US" dirty="0"/>
          </a:p>
        </p:txBody>
      </p:sp>
      <p:sp>
        <p:nvSpPr>
          <p:cNvPr id="6" name="灯片编号占位符 5"/>
          <p:cNvSpPr>
            <a:spLocks noGrp="1"/>
          </p:cNvSpPr>
          <p:nvPr>
            <p:ph type="sldNum" sz="quarter" idx="12"/>
          </p:nvPr>
        </p:nvSpPr>
        <p:spPr/>
        <p:txBody>
          <a:bodyPr/>
          <a:lstStyle/>
          <a:p>
            <a:fld id="{6E6E737C-47F5-4A43-B305-1219E760F82E}" type="slidenum">
              <a:rPr lang="zh-CN" altLang="en-US" smtClean="0"/>
              <a:t>5</a:t>
            </a:fld>
            <a:endParaRPr lang="zh-CN" altLang="en-US" dirty="0"/>
          </a:p>
        </p:txBody>
      </p:sp>
      <p:pic>
        <p:nvPicPr>
          <p:cNvPr id="2050" name="Picture 2" descr="http://www.tensorflow123.cn/img/tf_dem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297" y="2208275"/>
            <a:ext cx="4984281" cy="36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394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无处不在的分布式计算</a:t>
            </a:r>
            <a:endParaRPr lang="en-US" dirty="0"/>
          </a:p>
        </p:txBody>
      </p:sp>
      <p:sp>
        <p:nvSpPr>
          <p:cNvPr id="4" name="页脚占位符 3"/>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p:cNvSpPr>
            <a:spLocks noGrp="1"/>
          </p:cNvSpPr>
          <p:nvPr>
            <p:ph type="sldNum" sz="quarter" idx="12"/>
          </p:nvPr>
        </p:nvSpPr>
        <p:spPr/>
        <p:txBody>
          <a:bodyPr/>
          <a:lstStyle/>
          <a:p>
            <a:fld id="{6E6E737C-47F5-4A43-B305-1219E760F82E}" type="slidenum">
              <a:rPr lang="zh-CN" altLang="en-US" smtClean="0"/>
              <a:t>6</a:t>
            </a:fld>
            <a:endParaRPr lang="zh-CN" altLang="en-US" dirty="0"/>
          </a:p>
        </p:txBody>
      </p:sp>
      <p:pic>
        <p:nvPicPr>
          <p:cNvPr id="3074" name="Picture 2" descr="“taobao”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1" y="2319889"/>
            <a:ext cx="2160000" cy="90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京东”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401" y="2116365"/>
            <a:ext cx="2202823" cy="1296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国家电网”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6071" y="2134023"/>
            <a:ext cx="1296000" cy="1296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王者荣耀”的图片搜索结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3426" y="2116365"/>
            <a:ext cx="2303631" cy="1296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google”的图片搜索结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4775" y="3330734"/>
            <a:ext cx="2303998" cy="12960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facebook”的图片搜索结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5336" y="3466946"/>
            <a:ext cx="3448337" cy="12960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baidu”的图片搜索结果"/>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35623" y="3556077"/>
            <a:ext cx="3160975"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相关图片"/>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66559" y="2170946"/>
            <a:ext cx="1296000" cy="12960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滴滴”的图片搜索结果"/>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59366" y="4717973"/>
            <a:ext cx="2084020" cy="12960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移动”的图片搜索结果"/>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5491" y="4817527"/>
            <a:ext cx="1340536" cy="129600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携程”的图片搜索结果"/>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5963" y="4852077"/>
            <a:ext cx="3359020" cy="129600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支付宝”的图片搜索结果"/>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73251" y="4636077"/>
            <a:ext cx="1512000" cy="15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6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B456EDB-2D12-48BA-A97F-DFF5C9613E5A}"/>
              </a:ext>
            </a:extLst>
          </p:cNvPr>
          <p:cNvSpPr>
            <a:spLocks noGrp="1"/>
          </p:cNvSpPr>
          <p:nvPr>
            <p:ph type="title"/>
          </p:nvPr>
        </p:nvSpPr>
        <p:spPr/>
        <p:txBody>
          <a:bodyPr/>
          <a:lstStyle/>
          <a:p>
            <a:r>
              <a:rPr lang="zh-CN" altLang="en-US" dirty="0"/>
              <a:t>分布式计算的重要意义</a:t>
            </a:r>
          </a:p>
        </p:txBody>
      </p:sp>
      <p:sp>
        <p:nvSpPr>
          <p:cNvPr id="4" name="页脚占位符 3">
            <a:extLst>
              <a:ext uri="{FF2B5EF4-FFF2-40B4-BE49-F238E27FC236}">
                <a16:creationId xmlns="" xmlns:a16="http://schemas.microsoft.com/office/drawing/2014/main" id="{BCFB1914-CB15-484D-80F4-FA17317C64DF}"/>
              </a:ext>
            </a:extLst>
          </p:cNvPr>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a:extLst>
              <a:ext uri="{FF2B5EF4-FFF2-40B4-BE49-F238E27FC236}">
                <a16:creationId xmlns="" xmlns:a16="http://schemas.microsoft.com/office/drawing/2014/main" id="{6E373A08-C1CC-483E-8A86-8DF2E5B6C1B1}"/>
              </a:ext>
            </a:extLst>
          </p:cNvPr>
          <p:cNvSpPr>
            <a:spLocks noGrp="1"/>
          </p:cNvSpPr>
          <p:nvPr>
            <p:ph type="sldNum" sz="quarter" idx="12"/>
          </p:nvPr>
        </p:nvSpPr>
        <p:spPr/>
        <p:txBody>
          <a:bodyPr/>
          <a:lstStyle/>
          <a:p>
            <a:fld id="{6E6E737C-47F5-4A43-B305-1219E760F82E}" type="slidenum">
              <a:rPr lang="zh-CN" altLang="en-US" smtClean="0"/>
              <a:t>7</a:t>
            </a:fld>
            <a:endParaRPr lang="zh-CN" altLang="en-US" dirty="0"/>
          </a:p>
        </p:txBody>
      </p:sp>
      <p:pic>
        <p:nvPicPr>
          <p:cNvPr id="4098" name="Picture 2" descr="“世界地图”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92" y="2924747"/>
            <a:ext cx="2762250" cy="180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987322" y="5434613"/>
            <a:ext cx="249299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地理隔离下的资源共享</a:t>
            </a:r>
            <a:endParaRPr 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157007" y="5434613"/>
            <a:ext cx="387798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快速普及的互联网既是基础又是动力</a:t>
            </a:r>
            <a:endParaRPr lang="en-US" dirty="0">
              <a:latin typeface="微软雅黑" panose="020B0503020204020204" pitchFamily="34" charset="-122"/>
              <a:ea typeface="微软雅黑" panose="020B0503020204020204" pitchFamily="34" charset="-122"/>
            </a:endParaRPr>
          </a:p>
        </p:txBody>
      </p:sp>
      <p:pic>
        <p:nvPicPr>
          <p:cNvPr id="4102" name="Picture 6" descr="“中国互联网用户增长”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3649" y="2620446"/>
            <a:ext cx="4164699" cy="2448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分布式系统一致性的发展历史（一）"/>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7055" y="2186859"/>
            <a:ext cx="2612449" cy="3276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8784930" y="5434613"/>
            <a:ext cx="249299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摩尔定律的天花板效应</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876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B456EDB-2D12-48BA-A97F-DFF5C9613E5A}"/>
              </a:ext>
            </a:extLst>
          </p:cNvPr>
          <p:cNvSpPr>
            <a:spLocks noGrp="1"/>
          </p:cNvSpPr>
          <p:nvPr>
            <p:ph type="title"/>
          </p:nvPr>
        </p:nvSpPr>
        <p:spPr/>
        <p:txBody>
          <a:bodyPr/>
          <a:lstStyle/>
          <a:p>
            <a:r>
              <a:rPr lang="zh-CN" altLang="en-US" dirty="0"/>
              <a:t>分布式计算的重要意义</a:t>
            </a:r>
          </a:p>
        </p:txBody>
      </p:sp>
      <p:sp>
        <p:nvSpPr>
          <p:cNvPr id="4" name="页脚占位符 3">
            <a:extLst>
              <a:ext uri="{FF2B5EF4-FFF2-40B4-BE49-F238E27FC236}">
                <a16:creationId xmlns="" xmlns:a16="http://schemas.microsoft.com/office/drawing/2014/main" id="{BCFB1914-CB15-484D-80F4-FA17317C64DF}"/>
              </a:ext>
            </a:extLst>
          </p:cNvPr>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a:extLst>
              <a:ext uri="{FF2B5EF4-FFF2-40B4-BE49-F238E27FC236}">
                <a16:creationId xmlns="" xmlns:a16="http://schemas.microsoft.com/office/drawing/2014/main" id="{6E373A08-C1CC-483E-8A86-8DF2E5B6C1B1}"/>
              </a:ext>
            </a:extLst>
          </p:cNvPr>
          <p:cNvSpPr>
            <a:spLocks noGrp="1"/>
          </p:cNvSpPr>
          <p:nvPr>
            <p:ph type="sldNum" sz="quarter" idx="12"/>
          </p:nvPr>
        </p:nvSpPr>
        <p:spPr/>
        <p:txBody>
          <a:bodyPr/>
          <a:lstStyle/>
          <a:p>
            <a:fld id="{6E6E737C-47F5-4A43-B305-1219E760F82E}" type="slidenum">
              <a:rPr lang="zh-CN" altLang="en-US" smtClean="0"/>
              <a:t>8</a:t>
            </a:fld>
            <a:endParaRPr lang="zh-CN" altLang="en-US" dirty="0"/>
          </a:p>
        </p:txBody>
      </p:sp>
      <p:sp>
        <p:nvSpPr>
          <p:cNvPr id="6" name="圆角矩形 5"/>
          <p:cNvSpPr/>
          <p:nvPr/>
        </p:nvSpPr>
        <p:spPr>
          <a:xfrm>
            <a:off x="3060071" y="5038388"/>
            <a:ext cx="6544147" cy="6246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分布式计算 </a:t>
            </a:r>
            <a:r>
              <a:rPr lang="en-US" altLang="zh-CN" sz="1400" dirty="0">
                <a:latin typeface="微软雅黑" panose="020B0503020204020204" pitchFamily="34" charset="-122"/>
                <a:ea typeface="微软雅黑" panose="020B0503020204020204" pitchFamily="34" charset="-122"/>
              </a:rPr>
              <a:t>(Distributed Computing)</a:t>
            </a:r>
            <a:endParaRPr lang="en-US" sz="14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3060071" y="4390964"/>
            <a:ext cx="6544147" cy="552261"/>
            <a:chOff x="3060071" y="4753069"/>
            <a:chExt cx="6544147" cy="552261"/>
          </a:xfrm>
        </p:grpSpPr>
        <p:sp>
          <p:nvSpPr>
            <p:cNvPr id="8" name="圆角矩形 7"/>
            <p:cNvSpPr/>
            <p:nvPr/>
          </p:nvSpPr>
          <p:spPr>
            <a:xfrm>
              <a:off x="3060071" y="4753069"/>
              <a:ext cx="3186820" cy="55226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集群计算 （</a:t>
              </a:r>
              <a:r>
                <a:rPr lang="en-US" altLang="zh-CN" sz="1400" dirty="0">
                  <a:latin typeface="微软雅黑" panose="020B0503020204020204" pitchFamily="34" charset="-122"/>
                  <a:ea typeface="微软雅黑" panose="020B0503020204020204" pitchFamily="34" charset="-122"/>
                </a:rPr>
                <a:t>Cluster Computing</a:t>
              </a:r>
              <a:r>
                <a:rPr lang="zh-CN" altLang="en-US" sz="1400" dirty="0">
                  <a:latin typeface="微软雅黑" panose="020B0503020204020204" pitchFamily="34" charset="-122"/>
                  <a:ea typeface="微软雅黑" panose="020B0503020204020204" pitchFamily="34" charset="-122"/>
                </a:rPr>
                <a:t>）</a:t>
              </a:r>
              <a:endParaRPr lang="en-US" sz="1400" dirty="0">
                <a:latin typeface="微软雅黑" panose="020B0503020204020204" pitchFamily="34" charset="-122"/>
                <a:ea typeface="微软雅黑" panose="020B0503020204020204" pitchFamily="34" charset="-122"/>
              </a:endParaRPr>
            </a:p>
          </p:txBody>
        </p:sp>
        <p:sp>
          <p:nvSpPr>
            <p:cNvPr id="14" name="圆角矩形 13"/>
            <p:cNvSpPr/>
            <p:nvPr/>
          </p:nvSpPr>
          <p:spPr>
            <a:xfrm>
              <a:off x="6417398" y="4753069"/>
              <a:ext cx="3186820" cy="55226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网格计算 （</a:t>
              </a:r>
              <a:r>
                <a:rPr lang="en-US" altLang="zh-CN" sz="1400" dirty="0">
                  <a:latin typeface="微软雅黑" panose="020B0503020204020204" pitchFamily="34" charset="-122"/>
                  <a:ea typeface="微软雅黑" panose="020B0503020204020204" pitchFamily="34" charset="-122"/>
                </a:rPr>
                <a:t>Grid Computing</a:t>
              </a:r>
              <a:r>
                <a:rPr lang="zh-CN" altLang="en-US" sz="1400" dirty="0">
                  <a:latin typeface="微软雅黑" panose="020B0503020204020204" pitchFamily="34" charset="-122"/>
                  <a:ea typeface="微软雅黑" panose="020B0503020204020204" pitchFamily="34" charset="-122"/>
                </a:rPr>
                <a:t>）</a:t>
              </a:r>
              <a:endParaRPr lang="en-US" sz="1400" dirty="0">
                <a:latin typeface="微软雅黑" panose="020B0503020204020204" pitchFamily="34" charset="-122"/>
                <a:ea typeface="微软雅黑" panose="020B0503020204020204" pitchFamily="34" charset="-122"/>
              </a:endParaRPr>
            </a:p>
          </p:txBody>
        </p:sp>
      </p:grpSp>
      <p:sp>
        <p:nvSpPr>
          <p:cNvPr id="15" name="圆角矩形 14"/>
          <p:cNvSpPr/>
          <p:nvPr/>
        </p:nvSpPr>
        <p:spPr>
          <a:xfrm>
            <a:off x="3060070" y="3785663"/>
            <a:ext cx="6544147" cy="5101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云计算 </a:t>
            </a:r>
            <a:r>
              <a:rPr lang="en-US" altLang="zh-CN" sz="1400" dirty="0">
                <a:latin typeface="微软雅黑" panose="020B0503020204020204" pitchFamily="34" charset="-122"/>
                <a:ea typeface="微软雅黑" panose="020B0503020204020204" pitchFamily="34" charset="-122"/>
              </a:rPr>
              <a:t>(Cloud Computing)</a:t>
            </a:r>
            <a:endParaRPr lang="en-US" sz="1400" dirty="0">
              <a:latin typeface="微软雅黑" panose="020B0503020204020204" pitchFamily="34" charset="-122"/>
              <a:ea typeface="微软雅黑" panose="020B0503020204020204" pitchFamily="34" charset="-122"/>
            </a:endParaRPr>
          </a:p>
        </p:txBody>
      </p:sp>
      <p:sp>
        <p:nvSpPr>
          <p:cNvPr id="16" name="圆角矩形 15"/>
          <p:cNvSpPr/>
          <p:nvPr/>
        </p:nvSpPr>
        <p:spPr>
          <a:xfrm>
            <a:off x="3060070" y="3180362"/>
            <a:ext cx="6544147" cy="5101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边缘计算 </a:t>
            </a:r>
            <a:r>
              <a:rPr lang="en-US" altLang="zh-CN" sz="1400" dirty="0">
                <a:latin typeface="微软雅黑" panose="020B0503020204020204" pitchFamily="34" charset="-122"/>
                <a:ea typeface="微软雅黑" panose="020B0503020204020204" pitchFamily="34" charset="-122"/>
              </a:rPr>
              <a:t>(Edge Computing)</a:t>
            </a:r>
            <a:endParaRPr lang="en-US" sz="1400"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060070" y="2532936"/>
            <a:ext cx="6519006" cy="552263"/>
            <a:chOff x="3060070" y="2851837"/>
            <a:chExt cx="6519006" cy="552263"/>
          </a:xfrm>
        </p:grpSpPr>
        <p:sp>
          <p:nvSpPr>
            <p:cNvPr id="17" name="圆角矩形 16"/>
            <p:cNvSpPr/>
            <p:nvPr/>
          </p:nvSpPr>
          <p:spPr>
            <a:xfrm>
              <a:off x="3060070" y="2851839"/>
              <a:ext cx="1955550" cy="5522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机器学习</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(Machine Learning)</a:t>
              </a:r>
              <a:endParaRPr lang="en-US" sz="1400" dirty="0">
                <a:latin typeface="微软雅黑" panose="020B0503020204020204" pitchFamily="34" charset="-122"/>
                <a:ea typeface="微软雅黑" panose="020B0503020204020204" pitchFamily="34" charset="-122"/>
              </a:endParaRPr>
            </a:p>
          </p:txBody>
        </p:sp>
        <p:sp>
          <p:nvSpPr>
            <p:cNvPr id="18" name="圆角矩形 17"/>
            <p:cNvSpPr/>
            <p:nvPr/>
          </p:nvSpPr>
          <p:spPr>
            <a:xfrm>
              <a:off x="5157711" y="2851838"/>
              <a:ext cx="2323725" cy="5522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大数据分析处理模型</a:t>
              </a:r>
              <a:r>
                <a:rPr lang="en-US" altLang="zh-CN" sz="1400" dirty="0">
                  <a:latin typeface="微软雅黑" panose="020B0503020204020204" pitchFamily="34" charset="-122"/>
                  <a:ea typeface="微软雅黑" panose="020B0503020204020204" pitchFamily="34" charset="-122"/>
                </a:rPr>
                <a:t>(Algorithms &amp; Models)</a:t>
              </a:r>
              <a:endParaRPr lang="en-US" sz="1400" dirty="0">
                <a:latin typeface="微软雅黑" panose="020B0503020204020204" pitchFamily="34" charset="-122"/>
                <a:ea typeface="微软雅黑" panose="020B0503020204020204" pitchFamily="34" charset="-122"/>
              </a:endParaRPr>
            </a:p>
          </p:txBody>
        </p:sp>
        <p:sp>
          <p:nvSpPr>
            <p:cNvPr id="19" name="圆角矩形 18"/>
            <p:cNvSpPr/>
            <p:nvPr/>
          </p:nvSpPr>
          <p:spPr>
            <a:xfrm>
              <a:off x="7623526" y="2851837"/>
              <a:ext cx="1955550" cy="5522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大数据</a:t>
              </a:r>
              <a:endParaRPr lang="en-US" altLang="zh-CN" sz="1400" dirty="0">
                <a:latin typeface="微软雅黑" panose="020B0503020204020204" pitchFamily="34" charset="-122"/>
                <a:ea typeface="微软雅黑" panose="020B0503020204020204" pitchFamily="34" charset="-122"/>
              </a:endParaRPr>
            </a:p>
            <a:p>
              <a:pPr algn="ctr"/>
              <a:r>
                <a:rPr lang="en-US" altLang="zh-CN" sz="1400" dirty="0">
                  <a:latin typeface="微软雅黑" panose="020B0503020204020204" pitchFamily="34" charset="-122"/>
                  <a:ea typeface="微软雅黑" panose="020B0503020204020204" pitchFamily="34" charset="-122"/>
                </a:rPr>
                <a:t>(Big Data)</a:t>
              </a:r>
              <a:endParaRPr lang="en-US" sz="1400" dirty="0">
                <a:latin typeface="微软雅黑" panose="020B0503020204020204" pitchFamily="34" charset="-122"/>
                <a:ea typeface="微软雅黑" panose="020B0503020204020204" pitchFamily="34" charset="-122"/>
              </a:endParaRPr>
            </a:p>
          </p:txBody>
        </p:sp>
      </p:grpSp>
      <p:sp>
        <p:nvSpPr>
          <p:cNvPr id="20" name="圆角矩形 19"/>
          <p:cNvSpPr/>
          <p:nvPr/>
        </p:nvSpPr>
        <p:spPr>
          <a:xfrm>
            <a:off x="3060070" y="1927635"/>
            <a:ext cx="6544147" cy="51013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人工智能 </a:t>
            </a:r>
            <a:r>
              <a:rPr lang="en-US" altLang="zh-CN" sz="1400" dirty="0">
                <a:latin typeface="微软雅黑" panose="020B0503020204020204" pitchFamily="34" charset="-122"/>
                <a:ea typeface="微软雅黑" panose="020B0503020204020204" pitchFamily="34" charset="-122"/>
              </a:rPr>
              <a:t>(Artificial Intelligence)</a:t>
            </a:r>
            <a:endParaRPr 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130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两种基本逻辑结构</a:t>
            </a:r>
            <a:endParaRPr lang="en-US" dirty="0"/>
          </a:p>
        </p:txBody>
      </p:sp>
      <p:sp>
        <p:nvSpPr>
          <p:cNvPr id="4" name="页脚占位符 3"/>
          <p:cNvSpPr>
            <a:spLocks noGrp="1"/>
          </p:cNvSpPr>
          <p:nvPr>
            <p:ph type="ftr" sz="quarter" idx="11"/>
          </p:nvPr>
        </p:nvSpPr>
        <p:spPr/>
        <p:txBody>
          <a:bodyPr/>
          <a:lstStyle/>
          <a:p>
            <a:r>
              <a:rPr lang="en-US" altLang="zh-CN"/>
              <a:t>Lecture Distributed Computing Intro</a:t>
            </a:r>
            <a:endParaRPr lang="zh-CN" altLang="en-US" dirty="0"/>
          </a:p>
        </p:txBody>
      </p:sp>
      <p:sp>
        <p:nvSpPr>
          <p:cNvPr id="5" name="灯片编号占位符 4"/>
          <p:cNvSpPr>
            <a:spLocks noGrp="1"/>
          </p:cNvSpPr>
          <p:nvPr>
            <p:ph type="sldNum" sz="quarter" idx="12"/>
          </p:nvPr>
        </p:nvSpPr>
        <p:spPr/>
        <p:txBody>
          <a:bodyPr/>
          <a:lstStyle/>
          <a:p>
            <a:fld id="{6E6E737C-47F5-4A43-B305-1219E760F82E}" type="slidenum">
              <a:rPr lang="zh-CN" altLang="en-US" smtClean="0"/>
              <a:t>9</a:t>
            </a:fld>
            <a:endParaRPr lang="zh-CN" altLang="en-US" dirty="0"/>
          </a:p>
        </p:txBody>
      </p:sp>
      <p:pic>
        <p:nvPicPr>
          <p:cNvPr id="7170" name="Picture 2" descr="“client server”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352" y="2250064"/>
            <a:ext cx="5159998" cy="30960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1814352" y="5373336"/>
            <a:ext cx="3376758" cy="646331"/>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中心化 （</a:t>
            </a:r>
            <a:r>
              <a:rPr lang="en-US" altLang="zh-CN" dirty="0">
                <a:latin typeface="微软雅黑" panose="020B0503020204020204" pitchFamily="34" charset="-122"/>
                <a:ea typeface="微软雅黑" panose="020B0503020204020204" pitchFamily="34" charset="-122"/>
              </a:rPr>
              <a:t>Client/Server </a:t>
            </a:r>
            <a:r>
              <a:rPr lang="zh-CN" altLang="en-US" dirty="0">
                <a:latin typeface="微软雅黑" panose="020B0503020204020204" pitchFamily="34" charset="-122"/>
                <a:ea typeface="微软雅黑" panose="020B0503020204020204" pitchFamily="34" charset="-122"/>
              </a:rPr>
              <a:t>模式）</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网站、云存储、邮件等</a:t>
            </a:r>
            <a:endParaRPr lang="en-US" altLang="zh-CN" dirty="0">
              <a:latin typeface="微软雅黑" panose="020B0503020204020204" pitchFamily="34" charset="-122"/>
              <a:ea typeface="微软雅黑" panose="020B0503020204020204" pitchFamily="34" charset="-122"/>
            </a:endParaRPr>
          </a:p>
        </p:txBody>
      </p:sp>
      <p:pic>
        <p:nvPicPr>
          <p:cNvPr id="7172" name="Picture 4" descr="“peer to peer”的图片搜索结果"/>
          <p:cNvPicPr>
            <a:picLocks noChangeAspect="1" noChangeArrowheads="1"/>
          </p:cNvPicPr>
          <p:nvPr/>
        </p:nvPicPr>
        <p:blipFill rotWithShape="1">
          <a:blip r:embed="rId3">
            <a:extLst>
              <a:ext uri="{28A0092B-C50C-407E-A947-70E740481C1C}">
                <a14:useLocalDpi xmlns:a14="http://schemas.microsoft.com/office/drawing/2010/main" val="0"/>
              </a:ext>
            </a:extLst>
          </a:blip>
          <a:srcRect b="7139"/>
          <a:stretch/>
        </p:blipFill>
        <p:spPr bwMode="auto">
          <a:xfrm>
            <a:off x="6755550" y="2169336"/>
            <a:ext cx="3518715" cy="3204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6947907" y="5380892"/>
            <a:ext cx="3481274" cy="646331"/>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去中心化 （</a:t>
            </a:r>
            <a:r>
              <a:rPr lang="en-US" altLang="zh-CN" dirty="0">
                <a:latin typeface="微软雅黑" panose="020B0503020204020204" pitchFamily="34" charset="-122"/>
                <a:ea typeface="微软雅黑" panose="020B0503020204020204" pitchFamily="34" charset="-122"/>
              </a:rPr>
              <a:t>Peer-to-Peer</a:t>
            </a:r>
            <a:r>
              <a:rPr lang="zh-CN" altLang="en-US" dirty="0">
                <a:latin typeface="微软雅黑" panose="020B0503020204020204" pitchFamily="34" charset="-122"/>
                <a:ea typeface="微软雅黑" panose="020B0503020204020204" pitchFamily="34" charset="-122"/>
              </a:rPr>
              <a:t>模式）</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区块链、新型数据库等</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34314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1223</TotalTime>
  <Words>1722</Words>
  <Application>Microsoft Office PowerPoint</Application>
  <PresentationFormat>Widescreen</PresentationFormat>
  <Paragraphs>395</Paragraphs>
  <Slides>49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方正舒体</vt:lpstr>
      <vt:lpstr>宋体</vt:lpstr>
      <vt:lpstr>微软雅黑</vt:lpstr>
      <vt:lpstr>Arial</vt:lpstr>
      <vt:lpstr>Calibri</vt:lpstr>
      <vt:lpstr>Cambria Math</vt:lpstr>
      <vt:lpstr>Garamond</vt:lpstr>
      <vt:lpstr>环保</vt:lpstr>
      <vt:lpstr>分布式计算</vt:lpstr>
      <vt:lpstr>提纲</vt:lpstr>
      <vt:lpstr>定义</vt:lpstr>
      <vt:lpstr>例子– 电子邮件</vt:lpstr>
      <vt:lpstr>例子– 深度学习</vt:lpstr>
      <vt:lpstr>无处不在的分布式计算</vt:lpstr>
      <vt:lpstr>分布式计算的重要意义</vt:lpstr>
      <vt:lpstr>分布式计算的重要意义</vt:lpstr>
      <vt:lpstr>两种基本逻辑结构</vt:lpstr>
      <vt:lpstr>分布式计算面临的挑战</vt:lpstr>
      <vt:lpstr>分布式计算面临的挑战</vt:lpstr>
      <vt:lpstr>需要研究的问题</vt:lpstr>
      <vt:lpstr>分布式计算</vt:lpstr>
      <vt:lpstr>PowerPoint Presentation</vt:lpstr>
      <vt:lpstr>PowerPoint Presentation</vt:lpstr>
      <vt:lpstr>PowerPoint Presentation</vt:lpstr>
      <vt:lpstr>PowerPoint Presentation</vt:lpstr>
      <vt:lpstr>PowerPoint Presentation</vt:lpstr>
      <vt:lpstr>PowerPoint Presentation</vt:lpstr>
      <vt:lpstr>逻辑时钟 (Lamport Clock)</vt:lpstr>
      <vt:lpstr>分布式计算</vt:lpstr>
      <vt:lpstr>银行转账的分布式处理</vt:lpstr>
      <vt:lpstr>银行转账的分布式处理</vt:lpstr>
      <vt:lpstr>银行转账的分布式处理</vt:lpstr>
      <vt:lpstr>银行转账的分布式处理</vt:lpstr>
      <vt:lpstr>银行转账的分布式处理</vt:lpstr>
      <vt:lpstr>计算的原子性抽象</vt:lpstr>
      <vt:lpstr>原子性协议—模型</vt:lpstr>
      <vt:lpstr>原子性协议— 初始化</vt:lpstr>
      <vt:lpstr>原子性协议— 2-Phase Commit</vt:lpstr>
      <vt:lpstr>原子性协议— 2-Phase Commit</vt:lpstr>
      <vt:lpstr>原子性协议— 2-Phase Commit</vt:lpstr>
      <vt:lpstr>原子性协议— 2-Phase Commit</vt:lpstr>
      <vt:lpstr>分布式计算</vt:lpstr>
      <vt:lpstr>PowerPoint Presentation</vt:lpstr>
      <vt:lpstr>PowerPoint Presentation</vt:lpstr>
      <vt:lpstr>解决方案</vt:lpstr>
      <vt:lpstr>解决方案</vt:lpstr>
      <vt:lpstr>解决方案</vt:lpstr>
      <vt:lpstr>解决方案</vt:lpstr>
      <vt:lpstr>分裂投票</vt:lpstr>
      <vt:lpstr>基于quorum intersection的一致性</vt:lpstr>
      <vt:lpstr>分布式计算</vt:lpstr>
      <vt:lpstr>互联网服务面临的挑战</vt:lpstr>
      <vt:lpstr>高延迟低利润</vt:lpstr>
      <vt:lpstr>解决方案：跨地域存储、备份、计算</vt:lpstr>
      <vt:lpstr>解决方案：跨地域存储、备份、计算</vt:lpstr>
      <vt:lpstr>分布式计算</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Cheng Li</dc:creator>
  <cp:lastModifiedBy>cheng li</cp:lastModifiedBy>
  <cp:revision>92</cp:revision>
  <dcterms:created xsi:type="dcterms:W3CDTF">2017-07-15T06:26:31Z</dcterms:created>
  <dcterms:modified xsi:type="dcterms:W3CDTF">2018-01-03T06:16:37Z</dcterms:modified>
</cp:coreProperties>
</file>