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9pPr>
  </p:defaultTextStyle>
  <p:extLst>
    <p:ext uri="{521415D9-36F7-43E2-AB2F-B90AF26B5E84}">
      <p14:sectionLst xmlns:p14="http://schemas.microsoft.com/office/powerpoint/2010/main">
        <p14:section name="惠普-&gt;ICDE" id="{7435F453-31B8-4145-893F-9E6E6255126F}">
          <p14:sldIdLst>
            <p14:sldId id="257"/>
            <p14:sldId id="258"/>
          </p14:sldIdLst>
        </p14:section>
        <p14:section name="微软-&gt;OSDI" id="{EBBCC49D-429A-43DE-9D5A-D50E694DF5F8}">
          <p14:sldIdLst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264" y="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2B4DAB7D-9DD3-41CD-AF95-E23365F2785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6D2F90-D948-42AE-8B04-929A46EFF320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71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9C35F5-5D12-44A4-BCA2-E0E2D09024FC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81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9C35F5-5D12-44A4-BCA2-E0E2D09024FC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81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806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E4141CC-4EEA-44B1-A082-86C281153B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502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A80ADA3-AB93-4169-875F-D39CCCEDAA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228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C569E02-2ECD-49A7-92FD-29A834C9DE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4715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FF313F0A-9DDA-43B4-8E79-06A96BD7A2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45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36B716-B3E4-4825-9F3B-C130B36823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052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1F8309D-8E8E-40C7-8700-B1375D553F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30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A4F3C7A-7066-4F6F-B80D-E435FC384B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912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EA98CCB-B759-4217-80FE-067A53FD00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378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4464C5A-3283-4C6B-8E22-F0C41B39FC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911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B200B4-9428-4B93-BC5D-96B57A5F12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61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7DBF2B-0C61-4575-BF9D-74FC0390FC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343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577E473-BB5F-4367-A773-7414DF3407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243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outline text format</a:t>
            </a:r>
          </a:p>
          <a:p>
            <a:pPr lvl="1"/>
            <a:r>
              <a:rPr lang="en-GB" altLang="zh-CN" smtClean="0"/>
              <a:t>Second Outline Level</a:t>
            </a:r>
          </a:p>
          <a:p>
            <a:pPr lvl="2"/>
            <a:r>
              <a:rPr lang="en-GB" altLang="zh-CN" smtClean="0"/>
              <a:t>Third Outline Level</a:t>
            </a:r>
          </a:p>
          <a:p>
            <a:pPr lvl="3"/>
            <a:r>
              <a:rPr lang="en-GB" altLang="zh-CN" smtClean="0"/>
              <a:t>Fourth Outline Level</a:t>
            </a:r>
          </a:p>
          <a:p>
            <a:pPr lvl="4"/>
            <a:r>
              <a:rPr lang="en-GB" altLang="zh-CN" smtClean="0"/>
              <a:t>Fifth Outline Level</a:t>
            </a:r>
          </a:p>
          <a:p>
            <a:pPr lvl="4"/>
            <a:r>
              <a:rPr lang="en-GB" altLang="zh-CN" smtClean="0"/>
              <a:t>Sixth Outline Level</a:t>
            </a:r>
          </a:p>
          <a:p>
            <a:pPr lvl="4"/>
            <a:r>
              <a:rPr lang="en-GB" altLang="zh-CN" smtClean="0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D9BF1739-7268-4812-B644-5A4727F2E3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/>
              <a:t>Modeling Scalability of Distributed Machine Learning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/>
              <a:t>Alexander </a:t>
            </a:r>
            <a:r>
              <a:rPr lang="en-US" altLang="zh-CN" dirty="0" err="1"/>
              <a:t>Ulanov</a:t>
            </a:r>
            <a:endParaRPr lang="en-US" altLang="zh-CN" dirty="0"/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/>
              <a:t>Andrey </a:t>
            </a:r>
            <a:r>
              <a:rPr lang="en-US" altLang="zh-CN" dirty="0" err="1"/>
              <a:t>Simanovsky</a:t>
            </a:r>
            <a:endParaRPr lang="en-US" altLang="zh-CN" dirty="0"/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/>
              <a:t>Manish </a:t>
            </a:r>
            <a:r>
              <a:rPr lang="en-US" altLang="zh-CN" dirty="0" err="1"/>
              <a:t>Marwah</a:t>
            </a:r>
            <a:endParaRPr lang="en-US" altLang="zh-CN" dirty="0"/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/>
              <a:t>Hewlett Packard Laboratories Palo Alto, California, USA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 smtClean="0"/>
              <a:t>——</a:t>
            </a:r>
            <a:r>
              <a:rPr lang="en-US" altLang="zh-CN" dirty="0" smtClean="0">
                <a:effectLst/>
              </a:rPr>
              <a:t>Proceedings - International Conference on Data Engineering</a:t>
            </a:r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endParaRPr lang="zh-CN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zh-CN" altLang="zh-CN">
                <a:ea typeface="宋体" panose="02010600030101010101" pitchFamily="2" charset="-122"/>
              </a:rPr>
              <a:t>问题：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zh-CN" altLang="zh-CN">
                <a:ea typeface="宋体" panose="02010600030101010101" pitchFamily="2" charset="-122"/>
              </a:rPr>
              <a:t>解决：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Adam: Building an Efficient and Scalable Deep Learning Training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Trishul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Chilimbi</a:t>
            </a:r>
            <a:endParaRPr lang="en-US" altLang="zh-CN" dirty="0" smtClean="0"/>
          </a:p>
          <a:p>
            <a:r>
              <a:rPr lang="en-US" altLang="zh-CN" dirty="0" smtClean="0"/>
              <a:t>Yutaka </a:t>
            </a:r>
            <a:r>
              <a:rPr lang="en-US" altLang="zh-CN" dirty="0" err="1" smtClean="0"/>
              <a:t>Suzue</a:t>
            </a:r>
            <a:endParaRPr lang="en-US" altLang="zh-CN" dirty="0" smtClean="0"/>
          </a:p>
          <a:p>
            <a:r>
              <a:rPr lang="en-US" altLang="zh-CN" dirty="0" smtClean="0"/>
              <a:t>Johnson </a:t>
            </a:r>
            <a:r>
              <a:rPr lang="en-US" altLang="zh-CN" dirty="0" err="1" smtClean="0"/>
              <a:t>Apacible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Karthik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Kalyanaraman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Microsoft Research</a:t>
            </a:r>
          </a:p>
          <a:p>
            <a:r>
              <a:rPr lang="en-US" altLang="zh-CN" dirty="0" smtClean="0"/>
              <a:t>——</a:t>
            </a:r>
            <a:r>
              <a:rPr lang="en-US" altLang="zh-CN" dirty="0" smtClean="0">
                <a:effectLst/>
              </a:rPr>
              <a:t>11th USENIX Symposium on Operating Systems Design and Implementation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438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800" y="395461"/>
            <a:ext cx="9070975" cy="6840760"/>
          </a:xfrm>
          <a:ln/>
        </p:spPr>
        <p:txBody>
          <a:bodyPr/>
          <a:lstStyle/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zh-CN" altLang="zh-CN" dirty="0">
                <a:ea typeface="宋体" panose="02010600030101010101" pitchFamily="2" charset="-122"/>
              </a:rPr>
              <a:t>问题</a:t>
            </a:r>
            <a:r>
              <a:rPr lang="zh-CN" altLang="zh-CN" dirty="0" smtClean="0">
                <a:ea typeface="宋体" panose="02010600030101010101" pitchFamily="2" charset="-122"/>
              </a:rPr>
              <a:t>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31850" lvl="1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NN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en-US" altLang="zh-CN" dirty="0" smtClean="0">
                <a:ea typeface="宋体" panose="02010600030101010101" pitchFamily="2" charset="-122"/>
              </a:rPr>
              <a:t>computation</a:t>
            </a:r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ea typeface="宋体" panose="02010600030101010101" pitchFamily="2" charset="-122"/>
              </a:rPr>
              <a:t>data</a:t>
            </a:r>
            <a:r>
              <a:rPr lang="zh-CN" altLang="en-US" dirty="0" smtClean="0">
                <a:ea typeface="宋体" panose="02010600030101010101" pitchFamily="2" charset="-122"/>
              </a:rPr>
              <a:t>增加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31850" lvl="1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zh-CN" altLang="en-US" dirty="0">
                <a:ea typeface="宋体" panose="02010600030101010101" pitchFamily="2" charset="-122"/>
              </a:rPr>
              <a:t>已</a:t>
            </a:r>
            <a:r>
              <a:rPr lang="zh-CN" altLang="en-US" dirty="0" smtClean="0">
                <a:ea typeface="宋体" panose="02010600030101010101" pitchFamily="2" charset="-122"/>
              </a:rPr>
              <a:t>有</a:t>
            </a:r>
            <a:r>
              <a:rPr lang="en-US" altLang="zh-CN" dirty="0" smtClean="0">
                <a:ea typeface="宋体" panose="02010600030101010101" pitchFamily="2" charset="-122"/>
              </a:rPr>
              <a:t>distributed ML systems</a:t>
            </a:r>
            <a:r>
              <a:rPr lang="zh-CN" altLang="en-US" dirty="0">
                <a:ea typeface="宋体" panose="02010600030101010101" pitchFamily="2" charset="-122"/>
              </a:rPr>
              <a:t>低效</a:t>
            </a:r>
            <a:endParaRPr lang="zh-CN" altLang="zh-CN" dirty="0">
              <a:ea typeface="宋体" panose="02010600030101010101" pitchFamily="2" charset="-122"/>
            </a:endParaRP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zh-CN" altLang="en-US" dirty="0">
                <a:ea typeface="宋体" panose="02010600030101010101" pitchFamily="2" charset="-122"/>
              </a:rPr>
              <a:t>方案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en-US" altLang="zh-CN" dirty="0" smtClean="0">
                <a:ea typeface="宋体" panose="02010600030101010101" pitchFamily="2" charset="-122"/>
              </a:rPr>
              <a:t>Adam</a:t>
            </a:r>
          </a:p>
          <a:p>
            <a:pPr marL="831850" lvl="1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Partition large models</a:t>
            </a:r>
          </a:p>
          <a:p>
            <a:pPr marL="831850" lvl="1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Batched parameter &amp; multi threads</a:t>
            </a:r>
          </a:p>
          <a:p>
            <a:pPr marL="831850" lvl="1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Asynchrony</a:t>
            </a:r>
            <a:r>
              <a:rPr lang="zh-CN" altLang="en-US" dirty="0">
                <a:ea typeface="宋体" panose="02010600030101010101" pitchFamily="2" charset="-122"/>
              </a:rPr>
              <a:t>提高</a:t>
            </a:r>
            <a:r>
              <a:rPr lang="zh-CN" altLang="en-US" dirty="0" smtClean="0">
                <a:ea typeface="宋体" panose="02010600030101010101" pitchFamily="2" charset="-122"/>
              </a:rPr>
              <a:t>了</a:t>
            </a:r>
            <a:r>
              <a:rPr lang="en-US" altLang="zh-CN" dirty="0" smtClean="0">
                <a:ea typeface="宋体" panose="02010600030101010101" pitchFamily="2" charset="-122"/>
              </a:rPr>
              <a:t>accuracy</a:t>
            </a:r>
            <a:r>
              <a:rPr lang="zh-CN" altLang="en-US" dirty="0" smtClean="0">
                <a:ea typeface="宋体" panose="02010600030101010101" pitchFamily="2" charset="-122"/>
              </a:rPr>
              <a:t>，相同时间机器</a:t>
            </a:r>
            <a:r>
              <a:rPr lang="zh-CN" altLang="en-US" smtClean="0">
                <a:ea typeface="宋体" panose="02010600030101010101" pitchFamily="2" charset="-122"/>
              </a:rPr>
              <a:t>更少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4936003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Arial"/>
        <a:ea typeface=""/>
        <a:cs typeface="Noto Sans CJK SC Regular"/>
      </a:majorFont>
      <a:minorFont>
        <a:latin typeface="Arial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CN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CN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1266</TotalTime>
  <Words>103</Words>
  <Application>Microsoft Office PowerPoint</Application>
  <PresentationFormat>自定义</PresentationFormat>
  <Paragraphs>25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Times New Roman</vt:lpstr>
      <vt:lpstr>Arial</vt:lpstr>
      <vt:lpstr>Noto Sans CJK SC Regular</vt:lpstr>
      <vt:lpstr>DejaVu Sans</vt:lpstr>
      <vt:lpstr>Wingdings</vt:lpstr>
      <vt:lpstr>Office 主题​​</vt:lpstr>
      <vt:lpstr>Modeling Scalability of Distributed Machine Learning</vt:lpstr>
      <vt:lpstr>PowerPoint 演示文稿</vt:lpstr>
      <vt:lpstr>Project Adam: Building an Efficient and Scalable Deep Learning Training System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Scalability of Distributed Machine Learning</dc:title>
  <dc:subject/>
  <dc:creator>许冠斌</dc:creator>
  <cp:keywords/>
  <dc:description/>
  <cp:lastModifiedBy>许冠斌</cp:lastModifiedBy>
  <cp:revision>30</cp:revision>
  <cp:lastPrinted>1601-01-01T00:00:00Z</cp:lastPrinted>
  <dcterms:created xsi:type="dcterms:W3CDTF">2018-01-22T14:05:58Z</dcterms:created>
  <dcterms:modified xsi:type="dcterms:W3CDTF">2018-01-23T12:05:02Z</dcterms:modified>
</cp:coreProperties>
</file>