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8" r:id="rId2"/>
    <p:sldId id="261" r:id="rId3"/>
    <p:sldId id="289" r:id="rId4"/>
    <p:sldId id="291" r:id="rId5"/>
    <p:sldId id="290" r:id="rId6"/>
    <p:sldId id="294" r:id="rId7"/>
    <p:sldId id="292" r:id="rId8"/>
    <p:sldId id="263" r:id="rId9"/>
    <p:sldId id="295" r:id="rId10"/>
    <p:sldId id="296" r:id="rId11"/>
    <p:sldId id="297" r:id="rId12"/>
    <p:sldId id="298" r:id="rId13"/>
    <p:sldId id="299" r:id="rId14"/>
    <p:sldId id="293" r:id="rId15"/>
    <p:sldId id="300" r:id="rId16"/>
    <p:sldId id="30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700"/>
    <a:srgbClr val="180C00"/>
    <a:srgbClr val="663300"/>
    <a:srgbClr val="00000C"/>
    <a:srgbClr val="3A2700"/>
    <a:srgbClr val="00001E"/>
    <a:srgbClr val="000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EEEAF-9D0D-45E0-8E22-7F4B899D001D}" v="59" dt="2021-10-25T19:26:10.01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er Rodrigues" userId="c01411ec072a3d87" providerId="LiveId" clId="{75BEEEAF-9D0D-45E0-8E22-7F4B899D001D}"/>
    <pc:docChg chg="undo redo custSel addSld delSld modSld sldOrd">
      <pc:chgData name="Dener Rodrigues" userId="c01411ec072a3d87" providerId="LiveId" clId="{75BEEEAF-9D0D-45E0-8E22-7F4B899D001D}" dt="2021-10-25T19:26:25.411" v="1058" actId="1076"/>
      <pc:docMkLst>
        <pc:docMk/>
      </pc:docMkLst>
      <pc:sldChg chg="del">
        <pc:chgData name="Dener Rodrigues" userId="c01411ec072a3d87" providerId="LiveId" clId="{75BEEEAF-9D0D-45E0-8E22-7F4B899D001D}" dt="2021-10-25T18:12:08.109" v="247" actId="47"/>
        <pc:sldMkLst>
          <pc:docMk/>
          <pc:sldMk cId="3739759174" sldId="256"/>
        </pc:sldMkLst>
      </pc:sldChg>
      <pc:sldChg chg="addSp delSp modSp mod">
        <pc:chgData name="Dener Rodrigues" userId="c01411ec072a3d87" providerId="LiveId" clId="{75BEEEAF-9D0D-45E0-8E22-7F4B899D001D}" dt="2021-10-25T18:07:57.789" v="127" actId="1076"/>
        <pc:sldMkLst>
          <pc:docMk/>
          <pc:sldMk cId="3081008962" sldId="258"/>
        </pc:sldMkLst>
        <pc:spChg chg="mod">
          <ac:chgData name="Dener Rodrigues" userId="c01411ec072a3d87" providerId="LiveId" clId="{75BEEEAF-9D0D-45E0-8E22-7F4B899D001D}" dt="2021-10-25T18:06:53.472" v="106" actId="20577"/>
          <ac:spMkLst>
            <pc:docMk/>
            <pc:sldMk cId="3081008962" sldId="258"/>
            <ac:spMk id="3" creationId="{D845A3CF-A4FF-4F37-A187-ABACA085DF04}"/>
          </ac:spMkLst>
        </pc:spChg>
        <pc:picChg chg="del">
          <ac:chgData name="Dener Rodrigues" userId="c01411ec072a3d87" providerId="LiveId" clId="{75BEEEAF-9D0D-45E0-8E22-7F4B899D001D}" dt="2021-10-25T18:07:06.877" v="107" actId="478"/>
          <ac:picMkLst>
            <pc:docMk/>
            <pc:sldMk cId="3081008962" sldId="258"/>
            <ac:picMk id="2" creationId="{46E87115-98B7-4F09-BD5E-EEBA46C70734}"/>
          </ac:picMkLst>
        </pc:picChg>
        <pc:picChg chg="add mod">
          <ac:chgData name="Dener Rodrigues" userId="c01411ec072a3d87" providerId="LiveId" clId="{75BEEEAF-9D0D-45E0-8E22-7F4B899D001D}" dt="2021-10-25T18:07:57.789" v="127" actId="1076"/>
          <ac:picMkLst>
            <pc:docMk/>
            <pc:sldMk cId="3081008962" sldId="258"/>
            <ac:picMk id="5" creationId="{93E9104B-C5C8-4033-A5F9-35137EC18536}"/>
          </ac:picMkLst>
        </pc:picChg>
      </pc:sldChg>
      <pc:sldChg chg="del">
        <pc:chgData name="Dener Rodrigues" userId="c01411ec072a3d87" providerId="LiveId" clId="{75BEEEAF-9D0D-45E0-8E22-7F4B899D001D}" dt="2021-10-25T18:12:08.732" v="248" actId="47"/>
        <pc:sldMkLst>
          <pc:docMk/>
          <pc:sldMk cId="1780469591" sldId="259"/>
        </pc:sldMkLst>
      </pc:sldChg>
      <pc:sldChg chg="addSp delSp modSp mod ord">
        <pc:chgData name="Dener Rodrigues" userId="c01411ec072a3d87" providerId="LiveId" clId="{75BEEEAF-9D0D-45E0-8E22-7F4B899D001D}" dt="2021-10-25T18:48:01.159" v="342" actId="20577"/>
        <pc:sldMkLst>
          <pc:docMk/>
          <pc:sldMk cId="2981285894" sldId="261"/>
        </pc:sldMkLst>
        <pc:spChg chg="mod">
          <ac:chgData name="Dener Rodrigues" userId="c01411ec072a3d87" providerId="LiveId" clId="{75BEEEAF-9D0D-45E0-8E22-7F4B899D001D}" dt="2021-10-25T18:48:01.159" v="342" actId="20577"/>
          <ac:spMkLst>
            <pc:docMk/>
            <pc:sldMk cId="2981285894" sldId="261"/>
            <ac:spMk id="5" creationId="{C039245B-7529-49D1-B9BD-5446815A3A59}"/>
          </ac:spMkLst>
        </pc:spChg>
        <pc:picChg chg="del">
          <ac:chgData name="Dener Rodrigues" userId="c01411ec072a3d87" providerId="LiveId" clId="{75BEEEAF-9D0D-45E0-8E22-7F4B899D001D}" dt="2021-10-25T18:47:32.696" v="278" actId="478"/>
          <ac:picMkLst>
            <pc:docMk/>
            <pc:sldMk cId="2981285894" sldId="261"/>
            <ac:picMk id="6" creationId="{A6657592-7D7B-4D79-B1A0-6C9E365F1486}"/>
          </ac:picMkLst>
        </pc:picChg>
        <pc:picChg chg="add mod">
          <ac:chgData name="Dener Rodrigues" userId="c01411ec072a3d87" providerId="LiveId" clId="{75BEEEAF-9D0D-45E0-8E22-7F4B899D001D}" dt="2021-10-25T18:47:32.811" v="279"/>
          <ac:picMkLst>
            <pc:docMk/>
            <pc:sldMk cId="2981285894" sldId="261"/>
            <ac:picMk id="7" creationId="{5DDAF0DA-624B-45CA-81ED-007DB2A7108B}"/>
          </ac:picMkLst>
        </pc:picChg>
      </pc:sldChg>
      <pc:sldChg chg="addSp delSp modSp mod ord">
        <pc:chgData name="Dener Rodrigues" userId="c01411ec072a3d87" providerId="LiveId" clId="{75BEEEAF-9D0D-45E0-8E22-7F4B899D001D}" dt="2021-10-25T19:02:55.938" v="749" actId="1076"/>
        <pc:sldMkLst>
          <pc:docMk/>
          <pc:sldMk cId="3387597203" sldId="263"/>
        </pc:sldMkLst>
        <pc:spChg chg="add del mod">
          <ac:chgData name="Dener Rodrigues" userId="c01411ec072a3d87" providerId="LiveId" clId="{75BEEEAF-9D0D-45E0-8E22-7F4B899D001D}" dt="2021-10-25T19:00:55.558" v="677" actId="20577"/>
          <ac:spMkLst>
            <pc:docMk/>
            <pc:sldMk cId="3387597203" sldId="263"/>
            <ac:spMk id="3" creationId="{723C5926-82C6-4263-9BFE-0B087C842441}"/>
          </ac:spMkLst>
        </pc:spChg>
        <pc:spChg chg="del">
          <ac:chgData name="Dener Rodrigues" userId="c01411ec072a3d87" providerId="LiveId" clId="{75BEEEAF-9D0D-45E0-8E22-7F4B899D001D}" dt="2021-10-25T18:54:40.889" v="469" actId="478"/>
          <ac:spMkLst>
            <pc:docMk/>
            <pc:sldMk cId="3387597203" sldId="263"/>
            <ac:spMk id="4" creationId="{456F2C81-D649-458D-B50A-34F5297C0206}"/>
          </ac:spMkLst>
        </pc:spChg>
        <pc:spChg chg="mod">
          <ac:chgData name="Dener Rodrigues" userId="c01411ec072a3d87" providerId="LiveId" clId="{75BEEEAF-9D0D-45E0-8E22-7F4B899D001D}" dt="2021-10-25T18:57:39.688" v="585" actId="20577"/>
          <ac:spMkLst>
            <pc:docMk/>
            <pc:sldMk cId="3387597203" sldId="263"/>
            <ac:spMk id="7" creationId="{50B8A955-B891-4609-B00A-C93BD8E7D351}"/>
          </ac:spMkLst>
        </pc:spChg>
        <pc:spChg chg="del">
          <ac:chgData name="Dener Rodrigues" userId="c01411ec072a3d87" providerId="LiveId" clId="{75BEEEAF-9D0D-45E0-8E22-7F4B899D001D}" dt="2021-10-25T18:57:54.304" v="587" actId="478"/>
          <ac:spMkLst>
            <pc:docMk/>
            <pc:sldMk cId="3387597203" sldId="263"/>
            <ac:spMk id="12" creationId="{DAE45098-99FF-4DFD-A7A1-866F30F24BED}"/>
          </ac:spMkLst>
        </pc:spChg>
        <pc:spChg chg="del">
          <ac:chgData name="Dener Rodrigues" userId="c01411ec072a3d87" providerId="LiveId" clId="{75BEEEAF-9D0D-45E0-8E22-7F4B899D001D}" dt="2021-10-25T18:54:39.688" v="468" actId="478"/>
          <ac:spMkLst>
            <pc:docMk/>
            <pc:sldMk cId="3387597203" sldId="263"/>
            <ac:spMk id="13" creationId="{E1AD71A7-749D-43D2-92EB-9B883E7A1EA3}"/>
          </ac:spMkLst>
        </pc:spChg>
        <pc:spChg chg="del mod">
          <ac:chgData name="Dener Rodrigues" userId="c01411ec072a3d87" providerId="LiveId" clId="{75BEEEAF-9D0D-45E0-8E22-7F4B899D001D}" dt="2021-10-25T18:54:42.357" v="471" actId="478"/>
          <ac:spMkLst>
            <pc:docMk/>
            <pc:sldMk cId="3387597203" sldId="263"/>
            <ac:spMk id="15" creationId="{A01B6B51-7F5F-4DF3-8FBC-775780812535}"/>
          </ac:spMkLst>
        </pc:spChg>
        <pc:spChg chg="add mod">
          <ac:chgData name="Dener Rodrigues" userId="c01411ec072a3d87" providerId="LiveId" clId="{75BEEEAF-9D0D-45E0-8E22-7F4B899D001D}" dt="2021-10-25T19:01:00.804" v="690" actId="20577"/>
          <ac:spMkLst>
            <pc:docMk/>
            <pc:sldMk cId="3387597203" sldId="263"/>
            <ac:spMk id="21" creationId="{495F342B-5B2D-47F8-9D1E-B7A200F7396F}"/>
          </ac:spMkLst>
        </pc:spChg>
        <pc:spChg chg="add mod">
          <ac:chgData name="Dener Rodrigues" userId="c01411ec072a3d87" providerId="LiveId" clId="{75BEEEAF-9D0D-45E0-8E22-7F4B899D001D}" dt="2021-10-25T19:01:14.613" v="724" actId="20577"/>
          <ac:spMkLst>
            <pc:docMk/>
            <pc:sldMk cId="3387597203" sldId="263"/>
            <ac:spMk id="23" creationId="{A85C85EC-838C-4732-8D6E-CE9B5235754C}"/>
          </ac:spMkLst>
        </pc:spChg>
        <pc:spChg chg="add mod">
          <ac:chgData name="Dener Rodrigues" userId="c01411ec072a3d87" providerId="LiveId" clId="{75BEEEAF-9D0D-45E0-8E22-7F4B899D001D}" dt="2021-10-25T19:01:19.545" v="738" actId="20577"/>
          <ac:spMkLst>
            <pc:docMk/>
            <pc:sldMk cId="3387597203" sldId="263"/>
            <ac:spMk id="24" creationId="{38C63D81-B410-4067-BC02-D6F1BE09998C}"/>
          </ac:spMkLst>
        </pc:spChg>
        <pc:spChg chg="add mod">
          <ac:chgData name="Dener Rodrigues" userId="c01411ec072a3d87" providerId="LiveId" clId="{75BEEEAF-9D0D-45E0-8E22-7F4B899D001D}" dt="2021-10-25T18:57:54.493" v="588"/>
          <ac:spMkLst>
            <pc:docMk/>
            <pc:sldMk cId="3387597203" sldId="263"/>
            <ac:spMk id="26" creationId="{19B27B3B-8EEC-4A56-896F-E0CF3E0645F4}"/>
          </ac:spMkLst>
        </pc:spChg>
        <pc:picChg chg="mod">
          <ac:chgData name="Dener Rodrigues" userId="c01411ec072a3d87" providerId="LiveId" clId="{75BEEEAF-9D0D-45E0-8E22-7F4B899D001D}" dt="2021-10-25T19:02:55.938" v="749" actId="1076"/>
          <ac:picMkLst>
            <pc:docMk/>
            <pc:sldMk cId="3387597203" sldId="263"/>
            <ac:picMk id="16" creationId="{2FFEBEE4-B64F-4B2C-91B2-FE57D6611088}"/>
          </ac:picMkLst>
        </pc:picChg>
        <pc:picChg chg="mod">
          <ac:chgData name="Dener Rodrigues" userId="c01411ec072a3d87" providerId="LiveId" clId="{75BEEEAF-9D0D-45E0-8E22-7F4B899D001D}" dt="2021-10-25T19:02:49.698" v="748" actId="1076"/>
          <ac:picMkLst>
            <pc:docMk/>
            <pc:sldMk cId="3387597203" sldId="263"/>
            <ac:picMk id="17" creationId="{62016AAC-6A2A-462C-AAE9-A2B343610975}"/>
          </ac:picMkLst>
        </pc:picChg>
        <pc:picChg chg="add del mod">
          <ac:chgData name="Dener Rodrigues" userId="c01411ec072a3d87" providerId="LiveId" clId="{75BEEEAF-9D0D-45E0-8E22-7F4B899D001D}" dt="2021-10-25T18:55:02.575" v="475"/>
          <ac:picMkLst>
            <pc:docMk/>
            <pc:sldMk cId="3387597203" sldId="263"/>
            <ac:picMk id="18" creationId="{F483CC4E-9969-4BD4-8D3F-9C297C8509BE}"/>
          </ac:picMkLst>
        </pc:picChg>
        <pc:picChg chg="add del">
          <ac:chgData name="Dener Rodrigues" userId="c01411ec072a3d87" providerId="LiveId" clId="{75BEEEAF-9D0D-45E0-8E22-7F4B899D001D}" dt="2021-10-25T18:56:26.415" v="509" actId="478"/>
          <ac:picMkLst>
            <pc:docMk/>
            <pc:sldMk cId="3387597203" sldId="263"/>
            <ac:picMk id="19" creationId="{9BEEBCBD-064B-4BBE-A12E-35F39943FDAF}"/>
          </ac:picMkLst>
        </pc:picChg>
        <pc:picChg chg="mod">
          <ac:chgData name="Dener Rodrigues" userId="c01411ec072a3d87" providerId="LiveId" clId="{75BEEEAF-9D0D-45E0-8E22-7F4B899D001D}" dt="2021-10-25T19:02:45.660" v="746" actId="1076"/>
          <ac:picMkLst>
            <pc:docMk/>
            <pc:sldMk cId="3387597203" sldId="263"/>
            <ac:picMk id="20" creationId="{897BCC48-BE8F-4492-BEC8-0CE59BF75A6A}"/>
          </ac:picMkLst>
        </pc:picChg>
        <pc:picChg chg="mod">
          <ac:chgData name="Dener Rodrigues" userId="c01411ec072a3d87" providerId="LiveId" clId="{75BEEEAF-9D0D-45E0-8E22-7F4B899D001D}" dt="2021-10-25T19:02:47.551" v="747" actId="1076"/>
          <ac:picMkLst>
            <pc:docMk/>
            <pc:sldMk cId="3387597203" sldId="263"/>
            <ac:picMk id="22" creationId="{A6DCAB7E-FD1C-4458-A3F1-DB0CEBB5DD7B}"/>
          </ac:picMkLst>
        </pc:picChg>
        <pc:picChg chg="add mod">
          <ac:chgData name="Dener Rodrigues" userId="c01411ec072a3d87" providerId="LiveId" clId="{75BEEEAF-9D0D-45E0-8E22-7F4B899D001D}" dt="2021-10-25T18:57:46.650" v="586"/>
          <ac:picMkLst>
            <pc:docMk/>
            <pc:sldMk cId="3387597203" sldId="263"/>
            <ac:picMk id="25" creationId="{6F03EAF5-9A27-486E-A0B6-59B4696F220D}"/>
          </ac:picMkLst>
        </pc:picChg>
        <pc:cxnChg chg="mod">
          <ac:chgData name="Dener Rodrigues" userId="c01411ec072a3d87" providerId="LiveId" clId="{75BEEEAF-9D0D-45E0-8E22-7F4B899D001D}" dt="2021-10-25T18:55:31.723" v="495" actId="1076"/>
          <ac:cxnSpMkLst>
            <pc:docMk/>
            <pc:sldMk cId="3387597203" sldId="263"/>
            <ac:cxnSpMk id="11" creationId="{16BAEE8A-04C7-4AF1-B88B-D4DBE2F6526D}"/>
          </ac:cxnSpMkLst>
        </pc:cxnChg>
        <pc:cxnChg chg="mod">
          <ac:chgData name="Dener Rodrigues" userId="c01411ec072a3d87" providerId="LiveId" clId="{75BEEEAF-9D0D-45E0-8E22-7F4B899D001D}" dt="2021-10-25T18:55:28.684" v="494" actId="1076"/>
          <ac:cxnSpMkLst>
            <pc:docMk/>
            <pc:sldMk cId="3387597203" sldId="263"/>
            <ac:cxnSpMk id="14" creationId="{5C0D5163-493C-4C63-A269-85F6F3283D21}"/>
          </ac:cxnSpMkLst>
        </pc:cxnChg>
      </pc:sldChg>
      <pc:sldChg chg="del">
        <pc:chgData name="Dener Rodrigues" userId="c01411ec072a3d87" providerId="LiveId" clId="{75BEEEAF-9D0D-45E0-8E22-7F4B899D001D}" dt="2021-10-25T18:12:11.387" v="249" actId="47"/>
        <pc:sldMkLst>
          <pc:docMk/>
          <pc:sldMk cId="1636874712" sldId="264"/>
        </pc:sldMkLst>
      </pc:sldChg>
      <pc:sldChg chg="del">
        <pc:chgData name="Dener Rodrigues" userId="c01411ec072a3d87" providerId="LiveId" clId="{75BEEEAF-9D0D-45E0-8E22-7F4B899D001D}" dt="2021-10-25T18:12:12.401" v="250" actId="47"/>
        <pc:sldMkLst>
          <pc:docMk/>
          <pc:sldMk cId="981403205" sldId="265"/>
        </pc:sldMkLst>
      </pc:sldChg>
      <pc:sldChg chg="del">
        <pc:chgData name="Dener Rodrigues" userId="c01411ec072a3d87" providerId="LiveId" clId="{75BEEEAF-9D0D-45E0-8E22-7F4B899D001D}" dt="2021-10-25T18:12:20.791" v="253" actId="47"/>
        <pc:sldMkLst>
          <pc:docMk/>
          <pc:sldMk cId="1791872755" sldId="267"/>
        </pc:sldMkLst>
      </pc:sldChg>
      <pc:sldChg chg="del">
        <pc:chgData name="Dener Rodrigues" userId="c01411ec072a3d87" providerId="LiveId" clId="{75BEEEAF-9D0D-45E0-8E22-7F4B899D001D}" dt="2021-10-25T19:21:26.071" v="989" actId="47"/>
        <pc:sldMkLst>
          <pc:docMk/>
          <pc:sldMk cId="1397072843" sldId="268"/>
        </pc:sldMkLst>
      </pc:sldChg>
      <pc:sldChg chg="del">
        <pc:chgData name="Dener Rodrigues" userId="c01411ec072a3d87" providerId="LiveId" clId="{75BEEEAF-9D0D-45E0-8E22-7F4B899D001D}" dt="2021-10-25T18:12:17.175" v="251" actId="47"/>
        <pc:sldMkLst>
          <pc:docMk/>
          <pc:sldMk cId="179774350" sldId="269"/>
        </pc:sldMkLst>
      </pc:sldChg>
      <pc:sldChg chg="del">
        <pc:chgData name="Dener Rodrigues" userId="c01411ec072a3d87" providerId="LiveId" clId="{75BEEEAF-9D0D-45E0-8E22-7F4B899D001D}" dt="2021-10-25T18:12:23.777" v="254" actId="47"/>
        <pc:sldMkLst>
          <pc:docMk/>
          <pc:sldMk cId="3363948222" sldId="270"/>
        </pc:sldMkLst>
      </pc:sldChg>
      <pc:sldChg chg="del">
        <pc:chgData name="Dener Rodrigues" userId="c01411ec072a3d87" providerId="LiveId" clId="{75BEEEAF-9D0D-45E0-8E22-7F4B899D001D}" dt="2021-10-25T18:12:24.458" v="255" actId="47"/>
        <pc:sldMkLst>
          <pc:docMk/>
          <pc:sldMk cId="4271497136" sldId="271"/>
        </pc:sldMkLst>
      </pc:sldChg>
      <pc:sldChg chg="del">
        <pc:chgData name="Dener Rodrigues" userId="c01411ec072a3d87" providerId="LiveId" clId="{75BEEEAF-9D0D-45E0-8E22-7F4B899D001D}" dt="2021-10-25T18:12:18.562" v="252" actId="47"/>
        <pc:sldMkLst>
          <pc:docMk/>
          <pc:sldMk cId="3548741216" sldId="272"/>
        </pc:sldMkLst>
      </pc:sldChg>
      <pc:sldChg chg="del">
        <pc:chgData name="Dener Rodrigues" userId="c01411ec072a3d87" providerId="LiveId" clId="{75BEEEAF-9D0D-45E0-8E22-7F4B899D001D}" dt="2021-10-25T18:12:25.133" v="256" actId="47"/>
        <pc:sldMkLst>
          <pc:docMk/>
          <pc:sldMk cId="3199845436" sldId="273"/>
        </pc:sldMkLst>
      </pc:sldChg>
      <pc:sldChg chg="del">
        <pc:chgData name="Dener Rodrigues" userId="c01411ec072a3d87" providerId="LiveId" clId="{75BEEEAF-9D0D-45E0-8E22-7F4B899D001D}" dt="2021-10-25T18:12:25.848" v="257" actId="47"/>
        <pc:sldMkLst>
          <pc:docMk/>
          <pc:sldMk cId="1870453050" sldId="274"/>
        </pc:sldMkLst>
      </pc:sldChg>
      <pc:sldChg chg="del">
        <pc:chgData name="Dener Rodrigues" userId="c01411ec072a3d87" providerId="LiveId" clId="{75BEEEAF-9D0D-45E0-8E22-7F4B899D001D}" dt="2021-10-25T18:12:26.411" v="258" actId="47"/>
        <pc:sldMkLst>
          <pc:docMk/>
          <pc:sldMk cId="1302878801" sldId="275"/>
        </pc:sldMkLst>
      </pc:sldChg>
      <pc:sldChg chg="del">
        <pc:chgData name="Dener Rodrigues" userId="c01411ec072a3d87" providerId="LiveId" clId="{75BEEEAF-9D0D-45E0-8E22-7F4B899D001D}" dt="2021-10-25T18:12:27.123" v="259" actId="47"/>
        <pc:sldMkLst>
          <pc:docMk/>
          <pc:sldMk cId="400698831" sldId="276"/>
        </pc:sldMkLst>
      </pc:sldChg>
      <pc:sldChg chg="del">
        <pc:chgData name="Dener Rodrigues" userId="c01411ec072a3d87" providerId="LiveId" clId="{75BEEEAF-9D0D-45E0-8E22-7F4B899D001D}" dt="2021-10-25T18:12:28.119" v="260" actId="47"/>
        <pc:sldMkLst>
          <pc:docMk/>
          <pc:sldMk cId="287177498" sldId="277"/>
        </pc:sldMkLst>
      </pc:sldChg>
      <pc:sldChg chg="del">
        <pc:chgData name="Dener Rodrigues" userId="c01411ec072a3d87" providerId="LiveId" clId="{75BEEEAF-9D0D-45E0-8E22-7F4B899D001D}" dt="2021-10-25T18:12:28.548" v="261" actId="47"/>
        <pc:sldMkLst>
          <pc:docMk/>
          <pc:sldMk cId="2836966518" sldId="278"/>
        </pc:sldMkLst>
      </pc:sldChg>
      <pc:sldChg chg="del">
        <pc:chgData name="Dener Rodrigues" userId="c01411ec072a3d87" providerId="LiveId" clId="{75BEEEAF-9D0D-45E0-8E22-7F4B899D001D}" dt="2021-10-25T18:12:29.078" v="262" actId="47"/>
        <pc:sldMkLst>
          <pc:docMk/>
          <pc:sldMk cId="3457458576" sldId="279"/>
        </pc:sldMkLst>
      </pc:sldChg>
      <pc:sldChg chg="del">
        <pc:chgData name="Dener Rodrigues" userId="c01411ec072a3d87" providerId="LiveId" clId="{75BEEEAF-9D0D-45E0-8E22-7F4B899D001D}" dt="2021-10-25T18:12:29.861" v="263" actId="47"/>
        <pc:sldMkLst>
          <pc:docMk/>
          <pc:sldMk cId="1808641878" sldId="280"/>
        </pc:sldMkLst>
      </pc:sldChg>
      <pc:sldChg chg="del">
        <pc:chgData name="Dener Rodrigues" userId="c01411ec072a3d87" providerId="LiveId" clId="{75BEEEAF-9D0D-45E0-8E22-7F4B899D001D}" dt="2021-10-25T18:12:30.568" v="264" actId="47"/>
        <pc:sldMkLst>
          <pc:docMk/>
          <pc:sldMk cId="325793344" sldId="281"/>
        </pc:sldMkLst>
      </pc:sldChg>
      <pc:sldChg chg="del">
        <pc:chgData name="Dener Rodrigues" userId="c01411ec072a3d87" providerId="LiveId" clId="{75BEEEAF-9D0D-45E0-8E22-7F4B899D001D}" dt="2021-10-25T18:12:31.383" v="265" actId="47"/>
        <pc:sldMkLst>
          <pc:docMk/>
          <pc:sldMk cId="440227718" sldId="282"/>
        </pc:sldMkLst>
      </pc:sldChg>
      <pc:sldChg chg="del">
        <pc:chgData name="Dener Rodrigues" userId="c01411ec072a3d87" providerId="LiveId" clId="{75BEEEAF-9D0D-45E0-8E22-7F4B899D001D}" dt="2021-10-25T18:12:32.378" v="266" actId="47"/>
        <pc:sldMkLst>
          <pc:docMk/>
          <pc:sldMk cId="1635371414" sldId="284"/>
        </pc:sldMkLst>
      </pc:sldChg>
      <pc:sldChg chg="del">
        <pc:chgData name="Dener Rodrigues" userId="c01411ec072a3d87" providerId="LiveId" clId="{75BEEEAF-9D0D-45E0-8E22-7F4B899D001D}" dt="2021-10-25T18:12:32.948" v="267" actId="47"/>
        <pc:sldMkLst>
          <pc:docMk/>
          <pc:sldMk cId="4200177956" sldId="285"/>
        </pc:sldMkLst>
      </pc:sldChg>
      <pc:sldChg chg="del">
        <pc:chgData name="Dener Rodrigues" userId="c01411ec072a3d87" providerId="LiveId" clId="{75BEEEAF-9D0D-45E0-8E22-7F4B899D001D}" dt="2021-10-25T18:12:33.463" v="268" actId="47"/>
        <pc:sldMkLst>
          <pc:docMk/>
          <pc:sldMk cId="281350921" sldId="286"/>
        </pc:sldMkLst>
      </pc:sldChg>
      <pc:sldChg chg="del">
        <pc:chgData name="Dener Rodrigues" userId="c01411ec072a3d87" providerId="LiveId" clId="{75BEEEAF-9D0D-45E0-8E22-7F4B899D001D}" dt="2021-10-25T18:12:34.117" v="269" actId="47"/>
        <pc:sldMkLst>
          <pc:docMk/>
          <pc:sldMk cId="1253440671" sldId="287"/>
        </pc:sldMkLst>
      </pc:sldChg>
      <pc:sldChg chg="add del">
        <pc:chgData name="Dener Rodrigues" userId="c01411ec072a3d87" providerId="LiveId" clId="{75BEEEAF-9D0D-45E0-8E22-7F4B899D001D}" dt="2021-10-25T18:12:41.571" v="272" actId="47"/>
        <pc:sldMkLst>
          <pc:docMk/>
          <pc:sldMk cId="1373294695" sldId="288"/>
        </pc:sldMkLst>
      </pc:sldChg>
      <pc:sldChg chg="addSp delSp modSp mod">
        <pc:chgData name="Dener Rodrigues" userId="c01411ec072a3d87" providerId="LiveId" clId="{75BEEEAF-9D0D-45E0-8E22-7F4B899D001D}" dt="2021-10-25T18:49:21.653" v="392" actId="20577"/>
        <pc:sldMkLst>
          <pc:docMk/>
          <pc:sldMk cId="882757907" sldId="289"/>
        </pc:sldMkLst>
        <pc:spChg chg="mod">
          <ac:chgData name="Dener Rodrigues" userId="c01411ec072a3d87" providerId="LiveId" clId="{75BEEEAF-9D0D-45E0-8E22-7F4B899D001D}" dt="2021-10-25T18:08:53.377" v="155" actId="20577"/>
          <ac:spMkLst>
            <pc:docMk/>
            <pc:sldMk cId="882757907" sldId="289"/>
            <ac:spMk id="6" creationId="{97F6C48B-FF4E-440F-9AAB-3A7A726DBD83}"/>
          </ac:spMkLst>
        </pc:spChg>
        <pc:spChg chg="mod">
          <ac:chgData name="Dener Rodrigues" userId="c01411ec072a3d87" providerId="LiveId" clId="{75BEEEAF-9D0D-45E0-8E22-7F4B899D001D}" dt="2021-10-25T18:49:21.653" v="392" actId="20577"/>
          <ac:spMkLst>
            <pc:docMk/>
            <pc:sldMk cId="882757907" sldId="289"/>
            <ac:spMk id="7" creationId="{491190C5-01ED-452D-8423-EDECA68A4486}"/>
          </ac:spMkLst>
        </pc:spChg>
        <pc:spChg chg="del mod">
          <ac:chgData name="Dener Rodrigues" userId="c01411ec072a3d87" providerId="LiveId" clId="{75BEEEAF-9D0D-45E0-8E22-7F4B899D001D}" dt="2021-10-25T18:10:45.851" v="231" actId="478"/>
          <ac:spMkLst>
            <pc:docMk/>
            <pc:sldMk cId="882757907" sldId="289"/>
            <ac:spMk id="8" creationId="{0FEEEB5D-E0FE-47DE-AFD8-7AC2F7B8A82A}"/>
          </ac:spMkLst>
        </pc:spChg>
        <pc:spChg chg="add del mod">
          <ac:chgData name="Dener Rodrigues" userId="c01411ec072a3d87" providerId="LiveId" clId="{75BEEEAF-9D0D-45E0-8E22-7F4B899D001D}" dt="2021-10-25T18:11:57.160" v="243" actId="1076"/>
          <ac:spMkLst>
            <pc:docMk/>
            <pc:sldMk cId="882757907" sldId="289"/>
            <ac:spMk id="13" creationId="{E1AD71A7-749D-43D2-92EB-9B883E7A1EA3}"/>
          </ac:spMkLst>
        </pc:spChg>
        <pc:spChg chg="add mod">
          <ac:chgData name="Dener Rodrigues" userId="c01411ec072a3d87" providerId="LiveId" clId="{75BEEEAF-9D0D-45E0-8E22-7F4B899D001D}" dt="2021-10-25T18:11:37.962" v="239" actId="1076"/>
          <ac:spMkLst>
            <pc:docMk/>
            <pc:sldMk cId="882757907" sldId="289"/>
            <ac:spMk id="15" creationId="{D0D56C43-EB8F-4DC7-82BE-B27FFC4111D7}"/>
          </ac:spMkLst>
        </pc:spChg>
        <pc:picChg chg="add del mod">
          <ac:chgData name="Dener Rodrigues" userId="c01411ec072a3d87" providerId="LiveId" clId="{75BEEEAF-9D0D-45E0-8E22-7F4B899D001D}" dt="2021-10-25T18:11:53.493" v="242" actId="1076"/>
          <ac:picMkLst>
            <pc:docMk/>
            <pc:sldMk cId="882757907" sldId="289"/>
            <ac:picMk id="10" creationId="{9601F900-A10D-45F6-8180-0BE92B236841}"/>
          </ac:picMkLst>
        </pc:picChg>
        <pc:picChg chg="add mod">
          <ac:chgData name="Dener Rodrigues" userId="c01411ec072a3d87" providerId="LiveId" clId="{75BEEEAF-9D0D-45E0-8E22-7F4B899D001D}" dt="2021-10-25T18:09:30.490" v="229" actId="1076"/>
          <ac:picMkLst>
            <pc:docMk/>
            <pc:sldMk cId="882757907" sldId="289"/>
            <ac:picMk id="14" creationId="{FB074196-7A0D-4058-A254-9144969456E3}"/>
          </ac:picMkLst>
        </pc:picChg>
        <pc:picChg chg="add mod">
          <ac:chgData name="Dener Rodrigues" userId="c01411ec072a3d87" providerId="LiveId" clId="{75BEEEAF-9D0D-45E0-8E22-7F4B899D001D}" dt="2021-10-25T18:11:51.152" v="241" actId="1076"/>
          <ac:picMkLst>
            <pc:docMk/>
            <pc:sldMk cId="882757907" sldId="289"/>
            <ac:picMk id="16" creationId="{E2C5AEF4-85B5-4E3B-9635-C71EA62B6C6F}"/>
          </ac:picMkLst>
        </pc:picChg>
        <pc:picChg chg="add del">
          <ac:chgData name="Dener Rodrigues" userId="c01411ec072a3d87" providerId="LiveId" clId="{75BEEEAF-9D0D-45E0-8E22-7F4B899D001D}" dt="2021-10-25T18:09:20.481" v="225" actId="478"/>
          <ac:picMkLst>
            <pc:docMk/>
            <pc:sldMk cId="882757907" sldId="289"/>
            <ac:picMk id="19" creationId="{9BEEBCBD-064B-4BBE-A12E-35F39943FDAF}"/>
          </ac:picMkLst>
        </pc:picChg>
        <pc:picChg chg="add del">
          <ac:chgData name="Dener Rodrigues" userId="c01411ec072a3d87" providerId="LiveId" clId="{75BEEEAF-9D0D-45E0-8E22-7F4B899D001D}" dt="2021-10-25T18:08:35.495" v="129" actId="478"/>
          <ac:picMkLst>
            <pc:docMk/>
            <pc:sldMk cId="882757907" sldId="289"/>
            <ac:picMk id="21" creationId="{63FC79D7-96B7-4FB6-81D1-02E6467A7B48}"/>
          </ac:picMkLst>
        </pc:picChg>
        <pc:picChg chg="add del">
          <ac:chgData name="Dener Rodrigues" userId="c01411ec072a3d87" providerId="LiveId" clId="{75BEEEAF-9D0D-45E0-8E22-7F4B899D001D}" dt="2021-10-25T18:08:37.247" v="130" actId="478"/>
          <ac:picMkLst>
            <pc:docMk/>
            <pc:sldMk cId="882757907" sldId="289"/>
            <ac:picMk id="23" creationId="{1B854E04-EBB0-4727-87F1-82732E3D5E77}"/>
          </ac:picMkLst>
        </pc:picChg>
        <pc:picChg chg="add del">
          <ac:chgData name="Dener Rodrigues" userId="c01411ec072a3d87" providerId="LiveId" clId="{75BEEEAF-9D0D-45E0-8E22-7F4B899D001D}" dt="2021-10-25T18:10:54.384" v="234" actId="478"/>
          <ac:picMkLst>
            <pc:docMk/>
            <pc:sldMk cId="882757907" sldId="289"/>
            <ac:picMk id="25" creationId="{7BD58671-8FDC-436C-9DB0-D582AD213FB4}"/>
          </ac:picMkLst>
        </pc:picChg>
        <pc:cxnChg chg="add del">
          <ac:chgData name="Dener Rodrigues" userId="c01411ec072a3d87" providerId="LiveId" clId="{75BEEEAF-9D0D-45E0-8E22-7F4B899D001D}" dt="2021-10-25T18:07:43.106" v="119" actId="478"/>
          <ac:cxnSpMkLst>
            <pc:docMk/>
            <pc:sldMk cId="882757907" sldId="289"/>
            <ac:cxnSpMk id="11" creationId="{16BAEE8A-04C7-4AF1-B88B-D4DBE2F6526D}"/>
          </ac:cxnSpMkLst>
        </pc:cxnChg>
      </pc:sldChg>
      <pc:sldChg chg="new del">
        <pc:chgData name="Dener Rodrigues" userId="c01411ec072a3d87" providerId="LiveId" clId="{75BEEEAF-9D0D-45E0-8E22-7F4B899D001D}" dt="2021-10-25T18:12:06.668" v="246" actId="47"/>
        <pc:sldMkLst>
          <pc:docMk/>
          <pc:sldMk cId="999148510" sldId="290"/>
        </pc:sldMkLst>
      </pc:sldChg>
      <pc:sldChg chg="delSp modSp add mod ord">
        <pc:chgData name="Dener Rodrigues" userId="c01411ec072a3d87" providerId="LiveId" clId="{75BEEEAF-9D0D-45E0-8E22-7F4B899D001D}" dt="2021-10-25T19:02:24.833" v="745" actId="114"/>
        <pc:sldMkLst>
          <pc:docMk/>
          <pc:sldMk cId="3020420309" sldId="290"/>
        </pc:sldMkLst>
        <pc:spChg chg="mod">
          <ac:chgData name="Dener Rodrigues" userId="c01411ec072a3d87" providerId="LiveId" clId="{75BEEEAF-9D0D-45E0-8E22-7F4B899D001D}" dt="2021-10-25T18:49:14.944" v="376" actId="20577"/>
          <ac:spMkLst>
            <pc:docMk/>
            <pc:sldMk cId="3020420309" sldId="290"/>
            <ac:spMk id="7" creationId="{491190C5-01ED-452D-8423-EDECA68A4486}"/>
          </ac:spMkLst>
        </pc:spChg>
        <pc:spChg chg="mod">
          <ac:chgData name="Dener Rodrigues" userId="c01411ec072a3d87" providerId="LiveId" clId="{75BEEEAF-9D0D-45E0-8E22-7F4B899D001D}" dt="2021-10-25T19:02:24.833" v="745" actId="114"/>
          <ac:spMkLst>
            <pc:docMk/>
            <pc:sldMk cId="3020420309" sldId="290"/>
            <ac:spMk id="13" creationId="{E1AD71A7-749D-43D2-92EB-9B883E7A1EA3}"/>
          </ac:spMkLst>
        </pc:spChg>
        <pc:spChg chg="del">
          <ac:chgData name="Dener Rodrigues" userId="c01411ec072a3d87" providerId="LiveId" clId="{75BEEEAF-9D0D-45E0-8E22-7F4B899D001D}" dt="2021-10-25T18:48:15.461" v="352" actId="478"/>
          <ac:spMkLst>
            <pc:docMk/>
            <pc:sldMk cId="3020420309" sldId="290"/>
            <ac:spMk id="15" creationId="{D0D56C43-EB8F-4DC7-82BE-B27FFC4111D7}"/>
          </ac:spMkLst>
        </pc:spChg>
        <pc:picChg chg="mod">
          <ac:chgData name="Dener Rodrigues" userId="c01411ec072a3d87" providerId="LiveId" clId="{75BEEEAF-9D0D-45E0-8E22-7F4B899D001D}" dt="2021-10-25T18:49:27.679" v="393" actId="1076"/>
          <ac:picMkLst>
            <pc:docMk/>
            <pc:sldMk cId="3020420309" sldId="290"/>
            <ac:picMk id="10" creationId="{9601F900-A10D-45F6-8180-0BE92B236841}"/>
          </ac:picMkLst>
        </pc:picChg>
        <pc:picChg chg="del">
          <ac:chgData name="Dener Rodrigues" userId="c01411ec072a3d87" providerId="LiveId" clId="{75BEEEAF-9D0D-45E0-8E22-7F4B899D001D}" dt="2021-10-25T18:48:15.910" v="353" actId="478"/>
          <ac:picMkLst>
            <pc:docMk/>
            <pc:sldMk cId="3020420309" sldId="290"/>
            <ac:picMk id="16" creationId="{E2C5AEF4-85B5-4E3B-9635-C71EA62B6C6F}"/>
          </ac:picMkLst>
        </pc:picChg>
        <pc:cxnChg chg="del">
          <ac:chgData name="Dener Rodrigues" userId="c01411ec072a3d87" providerId="LiveId" clId="{75BEEEAF-9D0D-45E0-8E22-7F4B899D001D}" dt="2021-10-25T18:48:16.797" v="354" actId="478"/>
          <ac:cxnSpMkLst>
            <pc:docMk/>
            <pc:sldMk cId="3020420309" sldId="290"/>
            <ac:cxnSpMk id="11" creationId="{16BAEE8A-04C7-4AF1-B88B-D4DBE2F6526D}"/>
          </ac:cxnSpMkLst>
        </pc:cxnChg>
      </pc:sldChg>
      <pc:sldChg chg="modSp add mod ord">
        <pc:chgData name="Dener Rodrigues" userId="c01411ec072a3d87" providerId="LiveId" clId="{75BEEEAF-9D0D-45E0-8E22-7F4B899D001D}" dt="2021-10-25T18:48:12.550" v="351" actId="20577"/>
        <pc:sldMkLst>
          <pc:docMk/>
          <pc:sldMk cId="1427691369" sldId="291"/>
        </pc:sldMkLst>
        <pc:spChg chg="mod">
          <ac:chgData name="Dener Rodrigues" userId="c01411ec072a3d87" providerId="LiveId" clId="{75BEEEAF-9D0D-45E0-8E22-7F4B899D001D}" dt="2021-10-25T18:48:12.550" v="351" actId="20577"/>
          <ac:spMkLst>
            <pc:docMk/>
            <pc:sldMk cId="1427691369" sldId="291"/>
            <ac:spMk id="5" creationId="{C039245B-7529-49D1-B9BD-5446815A3A59}"/>
          </ac:spMkLst>
        </pc:spChg>
      </pc:sldChg>
      <pc:sldChg chg="add del">
        <pc:chgData name="Dener Rodrigues" userId="c01411ec072a3d87" providerId="LiveId" clId="{75BEEEAF-9D0D-45E0-8E22-7F4B899D001D}" dt="2021-10-25T18:12:05.312" v="245" actId="47"/>
        <pc:sldMkLst>
          <pc:docMk/>
          <pc:sldMk cId="1750085666" sldId="291"/>
        </pc:sldMkLst>
      </pc:sldChg>
      <pc:sldChg chg="addSp delSp modSp add mod ord">
        <pc:chgData name="Dener Rodrigues" userId="c01411ec072a3d87" providerId="LiveId" clId="{75BEEEAF-9D0D-45E0-8E22-7F4B899D001D}" dt="2021-10-25T19:01:43.745" v="741"/>
        <pc:sldMkLst>
          <pc:docMk/>
          <pc:sldMk cId="381932258" sldId="292"/>
        </pc:sldMkLst>
        <pc:spChg chg="add mod">
          <ac:chgData name="Dener Rodrigues" userId="c01411ec072a3d87" providerId="LiveId" clId="{75BEEEAF-9D0D-45E0-8E22-7F4B899D001D}" dt="2021-10-25T19:00:09.101" v="653" actId="20577"/>
          <ac:spMkLst>
            <pc:docMk/>
            <pc:sldMk cId="381932258" sldId="292"/>
            <ac:spMk id="12" creationId="{1F2D1CC5-171E-49B9-B5F2-4AC4C31F0C8C}"/>
          </ac:spMkLst>
        </pc:spChg>
        <pc:spChg chg="del mod">
          <ac:chgData name="Dener Rodrigues" userId="c01411ec072a3d87" providerId="LiveId" clId="{75BEEEAF-9D0D-45E0-8E22-7F4B899D001D}" dt="2021-10-25T18:58:54.793" v="604" actId="478"/>
          <ac:spMkLst>
            <pc:docMk/>
            <pc:sldMk cId="381932258" sldId="292"/>
            <ac:spMk id="13" creationId="{E1AD71A7-749D-43D2-92EB-9B883E7A1EA3}"/>
          </ac:spMkLst>
        </pc:spChg>
        <pc:picChg chg="add mod">
          <ac:chgData name="Dener Rodrigues" userId="c01411ec072a3d87" providerId="LiveId" clId="{75BEEEAF-9D0D-45E0-8E22-7F4B899D001D}" dt="2021-10-25T18:59:08.423" v="610" actId="1076"/>
          <ac:picMkLst>
            <pc:docMk/>
            <pc:sldMk cId="381932258" sldId="292"/>
            <ac:picMk id="8" creationId="{32252AE1-92F8-48A9-85CF-3B3E08D4C1F3}"/>
          </ac:picMkLst>
        </pc:picChg>
        <pc:picChg chg="del">
          <ac:chgData name="Dener Rodrigues" userId="c01411ec072a3d87" providerId="LiveId" clId="{75BEEEAF-9D0D-45E0-8E22-7F4B899D001D}" dt="2021-10-25T18:51:40.143" v="404" actId="478"/>
          <ac:picMkLst>
            <pc:docMk/>
            <pc:sldMk cId="381932258" sldId="292"/>
            <ac:picMk id="10" creationId="{9601F900-A10D-45F6-8180-0BE92B236841}"/>
          </ac:picMkLst>
        </pc:picChg>
        <pc:picChg chg="add mod">
          <ac:chgData name="Dener Rodrigues" userId="c01411ec072a3d87" providerId="LiveId" clId="{75BEEEAF-9D0D-45E0-8E22-7F4B899D001D}" dt="2021-10-25T19:00:00.135" v="623" actId="1076"/>
          <ac:picMkLst>
            <pc:docMk/>
            <pc:sldMk cId="381932258" sldId="292"/>
            <ac:picMk id="15" creationId="{46865356-C05C-47F0-BF5F-EBA65F7DA62A}"/>
          </ac:picMkLst>
        </pc:picChg>
        <pc:cxnChg chg="add mod">
          <ac:chgData name="Dener Rodrigues" userId="c01411ec072a3d87" providerId="LiveId" clId="{75BEEEAF-9D0D-45E0-8E22-7F4B899D001D}" dt="2021-10-25T18:59:06.725" v="609" actId="1076"/>
          <ac:cxnSpMkLst>
            <pc:docMk/>
            <pc:sldMk cId="381932258" sldId="292"/>
            <ac:cxnSpMk id="9" creationId="{FD238194-9CAA-4262-9D2A-2C1FE78F87F4}"/>
          </ac:cxnSpMkLst>
        </pc:cxnChg>
      </pc:sldChg>
      <pc:sldChg chg="modSp add mod ord">
        <pc:chgData name="Dener Rodrigues" userId="c01411ec072a3d87" providerId="LiveId" clId="{75BEEEAF-9D0D-45E0-8E22-7F4B899D001D}" dt="2021-10-25T19:21:21.535" v="988" actId="20577"/>
        <pc:sldMkLst>
          <pc:docMk/>
          <pc:sldMk cId="2475475889" sldId="293"/>
        </pc:sldMkLst>
        <pc:spChg chg="mod">
          <ac:chgData name="Dener Rodrigues" userId="c01411ec072a3d87" providerId="LiveId" clId="{75BEEEAF-9D0D-45E0-8E22-7F4B899D001D}" dt="2021-10-25T19:21:21.535" v="988" actId="20577"/>
          <ac:spMkLst>
            <pc:docMk/>
            <pc:sldMk cId="2475475889" sldId="293"/>
            <ac:spMk id="5" creationId="{C039245B-7529-49D1-B9BD-5446815A3A59}"/>
          </ac:spMkLst>
        </pc:spChg>
      </pc:sldChg>
      <pc:sldChg chg="modSp add mod ord">
        <pc:chgData name="Dener Rodrigues" userId="c01411ec072a3d87" providerId="LiveId" clId="{75BEEEAF-9D0D-45E0-8E22-7F4B899D001D}" dt="2021-10-25T18:54:23.515" v="464" actId="20577"/>
        <pc:sldMkLst>
          <pc:docMk/>
          <pc:sldMk cId="2936461060" sldId="294"/>
        </pc:sldMkLst>
        <pc:spChg chg="mod">
          <ac:chgData name="Dener Rodrigues" userId="c01411ec072a3d87" providerId="LiveId" clId="{75BEEEAF-9D0D-45E0-8E22-7F4B899D001D}" dt="2021-10-25T18:54:23.515" v="464" actId="20577"/>
          <ac:spMkLst>
            <pc:docMk/>
            <pc:sldMk cId="2936461060" sldId="294"/>
            <ac:spMk id="5" creationId="{C039245B-7529-49D1-B9BD-5446815A3A59}"/>
          </ac:spMkLst>
        </pc:spChg>
      </pc:sldChg>
      <pc:sldChg chg="add del ord">
        <pc:chgData name="Dener Rodrigues" userId="c01411ec072a3d87" providerId="LiveId" clId="{75BEEEAF-9D0D-45E0-8E22-7F4B899D001D}" dt="2021-10-25T19:01:57.138" v="744" actId="47"/>
        <pc:sldMkLst>
          <pc:docMk/>
          <pc:sldMk cId="703625997" sldId="295"/>
        </pc:sldMkLst>
      </pc:sldChg>
      <pc:sldChg chg="modSp add mod ord">
        <pc:chgData name="Dener Rodrigues" userId="c01411ec072a3d87" providerId="LiveId" clId="{75BEEEAF-9D0D-45E0-8E22-7F4B899D001D}" dt="2021-10-25T19:03:27.071" v="804" actId="20577"/>
        <pc:sldMkLst>
          <pc:docMk/>
          <pc:sldMk cId="3561312074" sldId="295"/>
        </pc:sldMkLst>
        <pc:spChg chg="mod">
          <ac:chgData name="Dener Rodrigues" userId="c01411ec072a3d87" providerId="LiveId" clId="{75BEEEAF-9D0D-45E0-8E22-7F4B899D001D}" dt="2021-10-25T19:03:27.071" v="804" actId="20577"/>
          <ac:spMkLst>
            <pc:docMk/>
            <pc:sldMk cId="3561312074" sldId="295"/>
            <ac:spMk id="5" creationId="{C039245B-7529-49D1-B9BD-5446815A3A59}"/>
          </ac:spMkLst>
        </pc:spChg>
      </pc:sldChg>
      <pc:sldChg chg="delSp modSp add del mod">
        <pc:chgData name="Dener Rodrigues" userId="c01411ec072a3d87" providerId="LiveId" clId="{75BEEEAF-9D0D-45E0-8E22-7F4B899D001D}" dt="2021-10-25T18:58:24.560" v="602" actId="47"/>
        <pc:sldMkLst>
          <pc:docMk/>
          <pc:sldMk cId="272390793" sldId="296"/>
        </pc:sldMkLst>
        <pc:spChg chg="del">
          <ac:chgData name="Dener Rodrigues" userId="c01411ec072a3d87" providerId="LiveId" clId="{75BEEEAF-9D0D-45E0-8E22-7F4B899D001D}" dt="2021-10-25T18:58:10.933" v="596" actId="478"/>
          <ac:spMkLst>
            <pc:docMk/>
            <pc:sldMk cId="272390793" sldId="296"/>
            <ac:spMk id="3" creationId="{723C5926-82C6-4263-9BFE-0B087C842441}"/>
          </ac:spMkLst>
        </pc:spChg>
        <pc:spChg chg="del mod">
          <ac:chgData name="Dener Rodrigues" userId="c01411ec072a3d87" providerId="LiveId" clId="{75BEEEAF-9D0D-45E0-8E22-7F4B899D001D}" dt="2021-10-25T18:58:05.460" v="591" actId="478"/>
          <ac:spMkLst>
            <pc:docMk/>
            <pc:sldMk cId="272390793" sldId="296"/>
            <ac:spMk id="21" creationId="{495F342B-5B2D-47F8-9D1E-B7A200F7396F}"/>
          </ac:spMkLst>
        </pc:spChg>
        <pc:spChg chg="del">
          <ac:chgData name="Dener Rodrigues" userId="c01411ec072a3d87" providerId="LiveId" clId="{75BEEEAF-9D0D-45E0-8E22-7F4B899D001D}" dt="2021-10-25T18:58:09.645" v="595" actId="478"/>
          <ac:spMkLst>
            <pc:docMk/>
            <pc:sldMk cId="272390793" sldId="296"/>
            <ac:spMk id="23" creationId="{A85C85EC-838C-4732-8D6E-CE9B5235754C}"/>
          </ac:spMkLst>
        </pc:spChg>
        <pc:spChg chg="del">
          <ac:chgData name="Dener Rodrigues" userId="c01411ec072a3d87" providerId="LiveId" clId="{75BEEEAF-9D0D-45E0-8E22-7F4B899D001D}" dt="2021-10-25T18:58:06.693" v="592" actId="478"/>
          <ac:spMkLst>
            <pc:docMk/>
            <pc:sldMk cId="272390793" sldId="296"/>
            <ac:spMk id="24" creationId="{38C63D81-B410-4067-BC02-D6F1BE09998C}"/>
          </ac:spMkLst>
        </pc:spChg>
        <pc:picChg chg="del">
          <ac:chgData name="Dener Rodrigues" userId="c01411ec072a3d87" providerId="LiveId" clId="{75BEEEAF-9D0D-45E0-8E22-7F4B899D001D}" dt="2021-10-25T18:58:20.030" v="600" actId="478"/>
          <ac:picMkLst>
            <pc:docMk/>
            <pc:sldMk cId="272390793" sldId="296"/>
            <ac:picMk id="16" creationId="{2FFEBEE4-B64F-4B2C-91B2-FE57D6611088}"/>
          </ac:picMkLst>
        </pc:picChg>
        <pc:picChg chg="del mod">
          <ac:chgData name="Dener Rodrigues" userId="c01411ec072a3d87" providerId="LiveId" clId="{75BEEEAF-9D0D-45E0-8E22-7F4B899D001D}" dt="2021-10-25T18:58:18.327" v="599" actId="478"/>
          <ac:picMkLst>
            <pc:docMk/>
            <pc:sldMk cId="272390793" sldId="296"/>
            <ac:picMk id="17" creationId="{62016AAC-6A2A-462C-AAE9-A2B343610975}"/>
          </ac:picMkLst>
        </pc:picChg>
        <pc:picChg chg="del">
          <ac:chgData name="Dener Rodrigues" userId="c01411ec072a3d87" providerId="LiveId" clId="{75BEEEAF-9D0D-45E0-8E22-7F4B899D001D}" dt="2021-10-25T18:58:23.124" v="601" actId="478"/>
          <ac:picMkLst>
            <pc:docMk/>
            <pc:sldMk cId="272390793" sldId="296"/>
            <ac:picMk id="20" creationId="{897BCC48-BE8F-4492-BEC8-0CE59BF75A6A}"/>
          </ac:picMkLst>
        </pc:picChg>
        <pc:picChg chg="del">
          <ac:chgData name="Dener Rodrigues" userId="c01411ec072a3d87" providerId="LiveId" clId="{75BEEEAF-9D0D-45E0-8E22-7F4B899D001D}" dt="2021-10-25T18:58:12.004" v="597" actId="478"/>
          <ac:picMkLst>
            <pc:docMk/>
            <pc:sldMk cId="272390793" sldId="296"/>
            <ac:picMk id="22" creationId="{A6DCAB7E-FD1C-4458-A3F1-DB0CEBB5DD7B}"/>
          </ac:picMkLst>
        </pc:picChg>
        <pc:cxnChg chg="del">
          <ac:chgData name="Dener Rodrigues" userId="c01411ec072a3d87" providerId="LiveId" clId="{75BEEEAF-9D0D-45E0-8E22-7F4B899D001D}" dt="2021-10-25T18:58:07.625" v="593" actId="478"/>
          <ac:cxnSpMkLst>
            <pc:docMk/>
            <pc:sldMk cId="272390793" sldId="296"/>
            <ac:cxnSpMk id="11" creationId="{16BAEE8A-04C7-4AF1-B88B-D4DBE2F6526D}"/>
          </ac:cxnSpMkLst>
        </pc:cxnChg>
        <pc:cxnChg chg="del">
          <ac:chgData name="Dener Rodrigues" userId="c01411ec072a3d87" providerId="LiveId" clId="{75BEEEAF-9D0D-45E0-8E22-7F4B899D001D}" dt="2021-10-25T18:58:08.492" v="594" actId="478"/>
          <ac:cxnSpMkLst>
            <pc:docMk/>
            <pc:sldMk cId="272390793" sldId="296"/>
            <ac:cxnSpMk id="14" creationId="{5C0D5163-493C-4C63-A269-85F6F3283D21}"/>
          </ac:cxnSpMkLst>
        </pc:cxnChg>
      </pc:sldChg>
      <pc:sldChg chg="add del">
        <pc:chgData name="Dener Rodrigues" userId="c01411ec072a3d87" providerId="LiveId" clId="{75BEEEAF-9D0D-45E0-8E22-7F4B899D001D}" dt="2021-10-25T19:03:35.512" v="806"/>
        <pc:sldMkLst>
          <pc:docMk/>
          <pc:sldMk cId="1460288126" sldId="296"/>
        </pc:sldMkLst>
      </pc:sldChg>
      <pc:sldChg chg="addSp delSp modSp add mod ord">
        <pc:chgData name="Dener Rodrigues" userId="c01411ec072a3d87" providerId="LiveId" clId="{75BEEEAF-9D0D-45E0-8E22-7F4B899D001D}" dt="2021-10-25T19:04:55.546" v="850" actId="1076"/>
        <pc:sldMkLst>
          <pc:docMk/>
          <pc:sldMk cId="2437782128" sldId="296"/>
        </pc:sldMkLst>
        <pc:spChg chg="mod">
          <ac:chgData name="Dener Rodrigues" userId="c01411ec072a3d87" providerId="LiveId" clId="{75BEEEAF-9D0D-45E0-8E22-7F4B899D001D}" dt="2021-10-25T19:03:49.719" v="839" actId="20577"/>
          <ac:spMkLst>
            <pc:docMk/>
            <pc:sldMk cId="2437782128" sldId="296"/>
            <ac:spMk id="6" creationId="{97F6C48B-FF4E-440F-9AAB-3A7A726DBD83}"/>
          </ac:spMkLst>
        </pc:spChg>
        <pc:spChg chg="add mod">
          <ac:chgData name="Dener Rodrigues" userId="c01411ec072a3d87" providerId="LiveId" clId="{75BEEEAF-9D0D-45E0-8E22-7F4B899D001D}" dt="2021-10-25T19:04:44.214" v="849" actId="1076"/>
          <ac:spMkLst>
            <pc:docMk/>
            <pc:sldMk cId="2437782128" sldId="296"/>
            <ac:spMk id="10" creationId="{C8AD904D-0C3E-4F19-B760-473FDA8F3E2D}"/>
          </ac:spMkLst>
        </pc:spChg>
        <pc:spChg chg="del">
          <ac:chgData name="Dener Rodrigues" userId="c01411ec072a3d87" providerId="LiveId" clId="{75BEEEAF-9D0D-45E0-8E22-7F4B899D001D}" dt="2021-10-25T19:04:40.324" v="848" actId="478"/>
          <ac:spMkLst>
            <pc:docMk/>
            <pc:sldMk cId="2437782128" sldId="296"/>
            <ac:spMk id="12" creationId="{1F2D1CC5-171E-49B9-B5F2-4AC4C31F0C8C}"/>
          </ac:spMkLst>
        </pc:spChg>
        <pc:picChg chg="mod">
          <ac:chgData name="Dener Rodrigues" userId="c01411ec072a3d87" providerId="LiveId" clId="{75BEEEAF-9D0D-45E0-8E22-7F4B899D001D}" dt="2021-10-25T19:04:55.546" v="850" actId="1076"/>
          <ac:picMkLst>
            <pc:docMk/>
            <pc:sldMk cId="2437782128" sldId="296"/>
            <ac:picMk id="8" creationId="{32252AE1-92F8-48A9-85CF-3B3E08D4C1F3}"/>
          </ac:picMkLst>
        </pc:picChg>
        <pc:picChg chg="del">
          <ac:chgData name="Dener Rodrigues" userId="c01411ec072a3d87" providerId="LiveId" clId="{75BEEEAF-9D0D-45E0-8E22-7F4B899D001D}" dt="2021-10-25T19:03:54.976" v="840" actId="478"/>
          <ac:picMkLst>
            <pc:docMk/>
            <pc:sldMk cId="2437782128" sldId="296"/>
            <ac:picMk id="15" creationId="{46865356-C05C-47F0-BF5F-EBA65F7DA62A}"/>
          </ac:picMkLst>
        </pc:picChg>
        <pc:cxnChg chg="del">
          <ac:chgData name="Dener Rodrigues" userId="c01411ec072a3d87" providerId="LiveId" clId="{75BEEEAF-9D0D-45E0-8E22-7F4B899D001D}" dt="2021-10-25T19:04:38.724" v="847" actId="478"/>
          <ac:cxnSpMkLst>
            <pc:docMk/>
            <pc:sldMk cId="2437782128" sldId="296"/>
            <ac:cxnSpMk id="9" creationId="{FD238194-9CAA-4262-9D2A-2C1FE78F87F4}"/>
          </ac:cxnSpMkLst>
        </pc:cxnChg>
      </pc:sldChg>
      <pc:sldChg chg="add del">
        <pc:chgData name="Dener Rodrigues" userId="c01411ec072a3d87" providerId="LiveId" clId="{75BEEEAF-9D0D-45E0-8E22-7F4B899D001D}" dt="2021-10-25T19:01:38.602" v="739" actId="47"/>
        <pc:sldMkLst>
          <pc:docMk/>
          <pc:sldMk cId="2655508537" sldId="296"/>
        </pc:sldMkLst>
      </pc:sldChg>
      <pc:sldChg chg="add del">
        <pc:chgData name="Dener Rodrigues" userId="c01411ec072a3d87" providerId="LiveId" clId="{75BEEEAF-9D0D-45E0-8E22-7F4B899D001D}" dt="2021-10-25T19:13:40.285" v="852" actId="47"/>
        <pc:sldMkLst>
          <pc:docMk/>
          <pc:sldMk cId="1426286568" sldId="297"/>
        </pc:sldMkLst>
      </pc:sldChg>
      <pc:sldChg chg="addSp delSp modSp add mod ord">
        <pc:chgData name="Dener Rodrigues" userId="c01411ec072a3d87" providerId="LiveId" clId="{75BEEEAF-9D0D-45E0-8E22-7F4B899D001D}" dt="2021-10-25T19:22:31.659" v="1030"/>
        <pc:sldMkLst>
          <pc:docMk/>
          <pc:sldMk cId="1939283498" sldId="297"/>
        </pc:sldMkLst>
        <pc:spChg chg="add mod">
          <ac:chgData name="Dener Rodrigues" userId="c01411ec072a3d87" providerId="LiveId" clId="{75BEEEAF-9D0D-45E0-8E22-7F4B899D001D}" dt="2021-10-25T19:16:56.185" v="899" actId="1076"/>
          <ac:spMkLst>
            <pc:docMk/>
            <pc:sldMk cId="1939283498" sldId="297"/>
            <ac:spMk id="4" creationId="{56464284-F757-486C-9BA3-99737A4CC8B5}"/>
          </ac:spMkLst>
        </pc:spChg>
        <pc:spChg chg="del">
          <ac:chgData name="Dener Rodrigues" userId="c01411ec072a3d87" providerId="LiveId" clId="{75BEEEAF-9D0D-45E0-8E22-7F4B899D001D}" dt="2021-10-25T19:22:31.437" v="1029" actId="478"/>
          <ac:spMkLst>
            <pc:docMk/>
            <pc:sldMk cId="1939283498" sldId="297"/>
            <ac:spMk id="10" creationId="{0C29F263-22BB-4558-BB55-BD0813009A9D}"/>
          </ac:spMkLst>
        </pc:spChg>
        <pc:spChg chg="add mod">
          <ac:chgData name="Dener Rodrigues" userId="c01411ec072a3d87" providerId="LiveId" clId="{75BEEEAF-9D0D-45E0-8E22-7F4B899D001D}" dt="2021-10-25T19:22:31.659" v="1030"/>
          <ac:spMkLst>
            <pc:docMk/>
            <pc:sldMk cId="1939283498" sldId="297"/>
            <ac:spMk id="12" creationId="{72EFF8BF-B024-429A-9570-3B869D92A9BB}"/>
          </ac:spMkLst>
        </pc:spChg>
        <pc:graphicFrameChg chg="add del mod">
          <ac:chgData name="Dener Rodrigues" userId="c01411ec072a3d87" providerId="LiveId" clId="{75BEEEAF-9D0D-45E0-8E22-7F4B899D001D}" dt="2021-10-25T19:14:44.771" v="868"/>
          <ac:graphicFrameMkLst>
            <pc:docMk/>
            <pc:sldMk cId="1939283498" sldId="297"/>
            <ac:graphicFrameMk id="2" creationId="{18A493A7-2C80-45C1-8159-5D2A8EDDEAB2}"/>
          </ac:graphicFrameMkLst>
        </pc:graphicFrameChg>
        <pc:graphicFrameChg chg="add del mod modGraphic">
          <ac:chgData name="Dener Rodrigues" userId="c01411ec072a3d87" providerId="LiveId" clId="{75BEEEAF-9D0D-45E0-8E22-7F4B899D001D}" dt="2021-10-25T19:17:06.717" v="900" actId="14734"/>
          <ac:graphicFrameMkLst>
            <pc:docMk/>
            <pc:sldMk cId="1939283498" sldId="297"/>
            <ac:graphicFrameMk id="3" creationId="{36C4B83A-9858-4386-9DC5-D0ECDF91DB9E}"/>
          </ac:graphicFrameMkLst>
        </pc:graphicFrameChg>
        <pc:picChg chg="add mod">
          <ac:chgData name="Dener Rodrigues" userId="c01411ec072a3d87" providerId="LiveId" clId="{75BEEEAF-9D0D-45E0-8E22-7F4B899D001D}" dt="2021-10-25T19:18:45.872" v="937"/>
          <ac:picMkLst>
            <pc:docMk/>
            <pc:sldMk cId="1939283498" sldId="297"/>
            <ac:picMk id="11" creationId="{28666223-C5BA-42BC-8A29-F7E37570B4A8}"/>
          </ac:picMkLst>
        </pc:picChg>
        <pc:picChg chg="del">
          <ac:chgData name="Dener Rodrigues" userId="c01411ec072a3d87" providerId="LiveId" clId="{75BEEEAF-9D0D-45E0-8E22-7F4B899D001D}" dt="2021-10-25T19:18:45.710" v="936" actId="478"/>
          <ac:picMkLst>
            <pc:docMk/>
            <pc:sldMk cId="1939283498" sldId="297"/>
            <ac:picMk id="19" creationId="{9BEEBCBD-064B-4BBE-A12E-35F39943FDAF}"/>
          </ac:picMkLst>
        </pc:picChg>
      </pc:sldChg>
      <pc:sldChg chg="addSp delSp modSp add mod">
        <pc:chgData name="Dener Rodrigues" userId="c01411ec072a3d87" providerId="LiveId" clId="{75BEEEAF-9D0D-45E0-8E22-7F4B899D001D}" dt="2021-10-25T19:22:35.095" v="1032"/>
        <pc:sldMkLst>
          <pc:docMk/>
          <pc:sldMk cId="313457104" sldId="298"/>
        </pc:sldMkLst>
        <pc:spChg chg="mod">
          <ac:chgData name="Dener Rodrigues" userId="c01411ec072a3d87" providerId="LiveId" clId="{75BEEEAF-9D0D-45E0-8E22-7F4B899D001D}" dt="2021-10-25T19:19:50.843" v="965" actId="1076"/>
          <ac:spMkLst>
            <pc:docMk/>
            <pc:sldMk cId="313457104" sldId="298"/>
            <ac:spMk id="4" creationId="{56464284-F757-486C-9BA3-99737A4CC8B5}"/>
          </ac:spMkLst>
        </pc:spChg>
        <pc:spChg chg="del">
          <ac:chgData name="Dener Rodrigues" userId="c01411ec072a3d87" providerId="LiveId" clId="{75BEEEAF-9D0D-45E0-8E22-7F4B899D001D}" dt="2021-10-25T19:22:34.469" v="1031" actId="478"/>
          <ac:spMkLst>
            <pc:docMk/>
            <pc:sldMk cId="313457104" sldId="298"/>
            <ac:spMk id="10" creationId="{0C29F263-22BB-4558-BB55-BD0813009A9D}"/>
          </ac:spMkLst>
        </pc:spChg>
        <pc:spChg chg="add mod">
          <ac:chgData name="Dener Rodrigues" userId="c01411ec072a3d87" providerId="LiveId" clId="{75BEEEAF-9D0D-45E0-8E22-7F4B899D001D}" dt="2021-10-25T19:22:35.095" v="1032"/>
          <ac:spMkLst>
            <pc:docMk/>
            <pc:sldMk cId="313457104" sldId="298"/>
            <ac:spMk id="12" creationId="{95F12056-3100-4A69-9AF0-72080066108A}"/>
          </ac:spMkLst>
        </pc:spChg>
        <pc:graphicFrameChg chg="mod modGraphic">
          <ac:chgData name="Dener Rodrigues" userId="c01411ec072a3d87" providerId="LiveId" clId="{75BEEEAF-9D0D-45E0-8E22-7F4B899D001D}" dt="2021-10-25T19:19:53.925" v="966" actId="1076"/>
          <ac:graphicFrameMkLst>
            <pc:docMk/>
            <pc:sldMk cId="313457104" sldId="298"/>
            <ac:graphicFrameMk id="3" creationId="{36C4B83A-9858-4386-9DC5-D0ECDF91DB9E}"/>
          </ac:graphicFrameMkLst>
        </pc:graphicFrameChg>
        <pc:picChg chg="add mod">
          <ac:chgData name="Dener Rodrigues" userId="c01411ec072a3d87" providerId="LiveId" clId="{75BEEEAF-9D0D-45E0-8E22-7F4B899D001D}" dt="2021-10-25T19:18:48.234" v="939"/>
          <ac:picMkLst>
            <pc:docMk/>
            <pc:sldMk cId="313457104" sldId="298"/>
            <ac:picMk id="11" creationId="{E6B3B9C5-4309-47E7-8468-9E291D7B131C}"/>
          </ac:picMkLst>
        </pc:picChg>
        <pc:picChg chg="del">
          <ac:chgData name="Dener Rodrigues" userId="c01411ec072a3d87" providerId="LiveId" clId="{75BEEEAF-9D0D-45E0-8E22-7F4B899D001D}" dt="2021-10-25T19:18:48.087" v="938" actId="478"/>
          <ac:picMkLst>
            <pc:docMk/>
            <pc:sldMk cId="313457104" sldId="298"/>
            <ac:picMk id="19" creationId="{9BEEBCBD-064B-4BBE-A12E-35F39943FDAF}"/>
          </ac:picMkLst>
        </pc:picChg>
      </pc:sldChg>
      <pc:sldChg chg="new del">
        <pc:chgData name="Dener Rodrigues" userId="c01411ec072a3d87" providerId="LiveId" clId="{75BEEEAF-9D0D-45E0-8E22-7F4B899D001D}" dt="2021-10-25T19:17:30.419" v="902" actId="680"/>
        <pc:sldMkLst>
          <pc:docMk/>
          <pc:sldMk cId="507347679" sldId="298"/>
        </pc:sldMkLst>
      </pc:sldChg>
      <pc:sldChg chg="addSp delSp modSp add mod">
        <pc:chgData name="Dener Rodrigues" userId="c01411ec072a3d87" providerId="LiveId" clId="{75BEEEAF-9D0D-45E0-8E22-7F4B899D001D}" dt="2021-10-25T19:22:37.665" v="1034"/>
        <pc:sldMkLst>
          <pc:docMk/>
          <pc:sldMk cId="2697741679" sldId="299"/>
        </pc:sldMkLst>
        <pc:spChg chg="mod">
          <ac:chgData name="Dener Rodrigues" userId="c01411ec072a3d87" providerId="LiveId" clId="{75BEEEAF-9D0D-45E0-8E22-7F4B899D001D}" dt="2021-10-25T19:19:44.922" v="963" actId="1076"/>
          <ac:spMkLst>
            <pc:docMk/>
            <pc:sldMk cId="2697741679" sldId="299"/>
            <ac:spMk id="4" creationId="{56464284-F757-486C-9BA3-99737A4CC8B5}"/>
          </ac:spMkLst>
        </pc:spChg>
        <pc:spChg chg="del">
          <ac:chgData name="Dener Rodrigues" userId="c01411ec072a3d87" providerId="LiveId" clId="{75BEEEAF-9D0D-45E0-8E22-7F4B899D001D}" dt="2021-10-25T19:22:37.503" v="1033" actId="478"/>
          <ac:spMkLst>
            <pc:docMk/>
            <pc:sldMk cId="2697741679" sldId="299"/>
            <ac:spMk id="10" creationId="{0C29F263-22BB-4558-BB55-BD0813009A9D}"/>
          </ac:spMkLst>
        </pc:spChg>
        <pc:spChg chg="add mod">
          <ac:chgData name="Dener Rodrigues" userId="c01411ec072a3d87" providerId="LiveId" clId="{75BEEEAF-9D0D-45E0-8E22-7F4B899D001D}" dt="2021-10-25T19:22:37.665" v="1034"/>
          <ac:spMkLst>
            <pc:docMk/>
            <pc:sldMk cId="2697741679" sldId="299"/>
            <ac:spMk id="12" creationId="{A358740D-D185-431C-8674-D04F1B830D8C}"/>
          </ac:spMkLst>
        </pc:spChg>
        <pc:graphicFrameChg chg="mod modGraphic">
          <ac:chgData name="Dener Rodrigues" userId="c01411ec072a3d87" providerId="LiveId" clId="{75BEEEAF-9D0D-45E0-8E22-7F4B899D001D}" dt="2021-10-25T19:19:41.995" v="962" actId="1076"/>
          <ac:graphicFrameMkLst>
            <pc:docMk/>
            <pc:sldMk cId="2697741679" sldId="299"/>
            <ac:graphicFrameMk id="3" creationId="{36C4B83A-9858-4386-9DC5-D0ECDF91DB9E}"/>
          </ac:graphicFrameMkLst>
        </pc:graphicFrameChg>
        <pc:picChg chg="add mod">
          <ac:chgData name="Dener Rodrigues" userId="c01411ec072a3d87" providerId="LiveId" clId="{75BEEEAF-9D0D-45E0-8E22-7F4B899D001D}" dt="2021-10-25T19:18:53.579" v="941"/>
          <ac:picMkLst>
            <pc:docMk/>
            <pc:sldMk cId="2697741679" sldId="299"/>
            <ac:picMk id="11" creationId="{40669640-02FA-4B52-889C-D1F23DE12431}"/>
          </ac:picMkLst>
        </pc:picChg>
        <pc:picChg chg="del">
          <ac:chgData name="Dener Rodrigues" userId="c01411ec072a3d87" providerId="LiveId" clId="{75BEEEAF-9D0D-45E0-8E22-7F4B899D001D}" dt="2021-10-25T19:18:52.959" v="940" actId="478"/>
          <ac:picMkLst>
            <pc:docMk/>
            <pc:sldMk cId="2697741679" sldId="299"/>
            <ac:picMk id="19" creationId="{9BEEBCBD-064B-4BBE-A12E-35F39943FDAF}"/>
          </ac:picMkLst>
        </pc:picChg>
      </pc:sldChg>
      <pc:sldChg chg="addSp delSp modSp new mod ord">
        <pc:chgData name="Dener Rodrigues" userId="c01411ec072a3d87" providerId="LiveId" clId="{75BEEEAF-9D0D-45E0-8E22-7F4B899D001D}" dt="2021-10-25T19:22:45.684" v="1046" actId="20577"/>
        <pc:sldMkLst>
          <pc:docMk/>
          <pc:sldMk cId="873804768" sldId="300"/>
        </pc:sldMkLst>
        <pc:spChg chg="del">
          <ac:chgData name="Dener Rodrigues" userId="c01411ec072a3d87" providerId="LiveId" clId="{75BEEEAF-9D0D-45E0-8E22-7F4B899D001D}" dt="2021-10-25T19:20:26.927" v="971" actId="478"/>
          <ac:spMkLst>
            <pc:docMk/>
            <pc:sldMk cId="873804768" sldId="300"/>
            <ac:spMk id="2" creationId="{2178DD23-B2B8-4114-8517-84D7FE72B8DC}"/>
          </ac:spMkLst>
        </pc:spChg>
        <pc:spChg chg="del">
          <ac:chgData name="Dener Rodrigues" userId="c01411ec072a3d87" providerId="LiveId" clId="{75BEEEAF-9D0D-45E0-8E22-7F4B899D001D}" dt="2021-10-25T19:20:25.749" v="970" actId="478"/>
          <ac:spMkLst>
            <pc:docMk/>
            <pc:sldMk cId="873804768" sldId="300"/>
            <ac:spMk id="3" creationId="{2D2D2E94-3020-414E-944C-6C348ADD122F}"/>
          </ac:spMkLst>
        </pc:spChg>
        <pc:spChg chg="add del mod">
          <ac:chgData name="Dener Rodrigues" userId="c01411ec072a3d87" providerId="LiveId" clId="{75BEEEAF-9D0D-45E0-8E22-7F4B899D001D}" dt="2021-10-25T19:20:33.136" v="974"/>
          <ac:spMkLst>
            <pc:docMk/>
            <pc:sldMk cId="873804768" sldId="300"/>
            <ac:spMk id="4" creationId="{4F496B50-B72C-4FAD-ACDD-2F9CD862D481}"/>
          </ac:spMkLst>
        </pc:spChg>
        <pc:spChg chg="add del mod">
          <ac:chgData name="Dener Rodrigues" userId="c01411ec072a3d87" providerId="LiveId" clId="{75BEEEAF-9D0D-45E0-8E22-7F4B899D001D}" dt="2021-10-25T19:21:37.223" v="991" actId="26606"/>
          <ac:spMkLst>
            <pc:docMk/>
            <pc:sldMk cId="873804768" sldId="300"/>
            <ac:spMk id="5" creationId="{1B096254-FA84-4DAA-B8AB-4F9210F477F7}"/>
          </ac:spMkLst>
        </pc:spChg>
        <pc:spChg chg="add del mod">
          <ac:chgData name="Dener Rodrigues" userId="c01411ec072a3d87" providerId="LiveId" clId="{75BEEEAF-9D0D-45E0-8E22-7F4B899D001D}" dt="2021-10-25T19:22:40.806" v="1035" actId="478"/>
          <ac:spMkLst>
            <pc:docMk/>
            <pc:sldMk cId="873804768" sldId="300"/>
            <ac:spMk id="6" creationId="{52B9F67C-6C88-4DDD-BFF7-ABE3ED52F9A3}"/>
          </ac:spMkLst>
        </pc:spChg>
        <pc:spChg chg="add mod">
          <ac:chgData name="Dener Rodrigues" userId="c01411ec072a3d87" providerId="LiveId" clId="{75BEEEAF-9D0D-45E0-8E22-7F4B899D001D}" dt="2021-10-25T19:21:52.660" v="1002" actId="20577"/>
          <ac:spMkLst>
            <pc:docMk/>
            <pc:sldMk cId="873804768" sldId="300"/>
            <ac:spMk id="11" creationId="{088E268F-F526-406F-B9CB-D72EED65D429}"/>
          </ac:spMkLst>
        </pc:spChg>
        <pc:spChg chg="add mod">
          <ac:chgData name="Dener Rodrigues" userId="c01411ec072a3d87" providerId="LiveId" clId="{75BEEEAF-9D0D-45E0-8E22-7F4B899D001D}" dt="2021-10-25T19:22:45.684" v="1046" actId="20577"/>
          <ac:spMkLst>
            <pc:docMk/>
            <pc:sldMk cId="873804768" sldId="300"/>
            <ac:spMk id="12" creationId="{6A1DE11C-7491-417A-A40D-F60D7517BE11}"/>
          </ac:spMkLst>
        </pc:spChg>
        <pc:graphicFrameChg chg="add">
          <ac:chgData name="Dener Rodrigues" userId="c01411ec072a3d87" providerId="LiveId" clId="{75BEEEAF-9D0D-45E0-8E22-7F4B899D001D}" dt="2021-10-25T19:21:37.223" v="991" actId="26606"/>
          <ac:graphicFrameMkLst>
            <pc:docMk/>
            <pc:sldMk cId="873804768" sldId="300"/>
            <ac:graphicFrameMk id="9" creationId="{CD4E3A95-6664-420E-83FD-95CA37D68BE5}"/>
          </ac:graphicFrameMkLst>
        </pc:graphicFrameChg>
        <pc:picChg chg="add mod">
          <ac:chgData name="Dener Rodrigues" userId="c01411ec072a3d87" providerId="LiveId" clId="{75BEEEAF-9D0D-45E0-8E22-7F4B899D001D}" dt="2021-10-25T19:21:31.068" v="990"/>
          <ac:picMkLst>
            <pc:docMk/>
            <pc:sldMk cId="873804768" sldId="300"/>
            <ac:picMk id="7" creationId="{EE4F58FE-EA62-4A0C-A2F2-8C8D636A6639}"/>
          </ac:picMkLst>
        </pc:picChg>
        <pc:cxnChg chg="add mod">
          <ac:chgData name="Dener Rodrigues" userId="c01411ec072a3d87" providerId="LiveId" clId="{75BEEEAF-9D0D-45E0-8E22-7F4B899D001D}" dt="2021-10-25T19:21:47.987" v="992"/>
          <ac:cxnSpMkLst>
            <pc:docMk/>
            <pc:sldMk cId="873804768" sldId="300"/>
            <ac:cxnSpMk id="10" creationId="{99F76056-5512-4FA4-83FD-FAD58F373529}"/>
          </ac:cxnSpMkLst>
        </pc:cxnChg>
      </pc:sldChg>
      <pc:sldChg chg="modSp add mod ord">
        <pc:chgData name="Dener Rodrigues" userId="c01411ec072a3d87" providerId="LiveId" clId="{75BEEEAF-9D0D-45E0-8E22-7F4B899D001D}" dt="2021-10-25T19:26:25.411" v="1058" actId="1076"/>
        <pc:sldMkLst>
          <pc:docMk/>
          <pc:sldMk cId="170292395" sldId="301"/>
        </pc:sldMkLst>
        <pc:spChg chg="mod">
          <ac:chgData name="Dener Rodrigues" userId="c01411ec072a3d87" providerId="LiveId" clId="{75BEEEAF-9D0D-45E0-8E22-7F4B899D001D}" dt="2021-10-25T19:26:25.411" v="1058" actId="1076"/>
          <ac:spMkLst>
            <pc:docMk/>
            <pc:sldMk cId="170292395" sldId="301"/>
            <ac:spMk id="5" creationId="{C039245B-7529-49D1-B9BD-5446815A3A5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DA53E-62AC-475C-982F-F5F294E2EF2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FFD0733-43E5-408F-828F-DDABD9FCDEE2}">
      <dgm:prSet/>
      <dgm:spPr/>
      <dgm:t>
        <a:bodyPr/>
        <a:lstStyle/>
        <a:p>
          <a:r>
            <a:rPr lang="pt-BR"/>
            <a:t>•	Maximiza o foco;</a:t>
          </a:r>
          <a:endParaRPr lang="en-US"/>
        </a:p>
      </dgm:t>
    </dgm:pt>
    <dgm:pt modelId="{4AC3B7C9-FB1C-4686-9BC4-5C0C0AE5EEF0}" type="parTrans" cxnId="{00A6C2E5-F8CA-4C04-8B1F-9FB4B9FE64D5}">
      <dgm:prSet/>
      <dgm:spPr/>
      <dgm:t>
        <a:bodyPr/>
        <a:lstStyle/>
        <a:p>
          <a:endParaRPr lang="en-US"/>
        </a:p>
      </dgm:t>
    </dgm:pt>
    <dgm:pt modelId="{989D7CD8-A171-4D73-9793-AB55A85CEBD1}" type="sibTrans" cxnId="{00A6C2E5-F8CA-4C04-8B1F-9FB4B9FE64D5}">
      <dgm:prSet/>
      <dgm:spPr/>
      <dgm:t>
        <a:bodyPr/>
        <a:lstStyle/>
        <a:p>
          <a:endParaRPr lang="en-US"/>
        </a:p>
      </dgm:t>
    </dgm:pt>
    <dgm:pt modelId="{F3FB6F09-242A-478B-B69F-99A87E1F9A9B}">
      <dgm:prSet/>
      <dgm:spPr/>
      <dgm:t>
        <a:bodyPr/>
        <a:lstStyle/>
        <a:p>
          <a:r>
            <a:rPr lang="pt-BR"/>
            <a:t>•	Proporciona vantagem competitiva;</a:t>
          </a:r>
          <a:endParaRPr lang="en-US"/>
        </a:p>
      </dgm:t>
    </dgm:pt>
    <dgm:pt modelId="{7C0CFAE6-AB45-4816-B005-2D338D6B757F}" type="parTrans" cxnId="{BEBDF6AD-EC2A-433D-B40C-EC2C3AA6AF5A}">
      <dgm:prSet/>
      <dgm:spPr/>
      <dgm:t>
        <a:bodyPr/>
        <a:lstStyle/>
        <a:p>
          <a:endParaRPr lang="en-US"/>
        </a:p>
      </dgm:t>
    </dgm:pt>
    <dgm:pt modelId="{FE4CC8FC-16A8-44AE-A51E-0BC811861E4A}" type="sibTrans" cxnId="{BEBDF6AD-EC2A-433D-B40C-EC2C3AA6AF5A}">
      <dgm:prSet/>
      <dgm:spPr/>
      <dgm:t>
        <a:bodyPr/>
        <a:lstStyle/>
        <a:p>
          <a:endParaRPr lang="en-US"/>
        </a:p>
      </dgm:t>
    </dgm:pt>
    <dgm:pt modelId="{63D27DA9-A2E8-4431-91E6-FBC454E16327}">
      <dgm:prSet/>
      <dgm:spPr/>
      <dgm:t>
        <a:bodyPr/>
        <a:lstStyle/>
        <a:p>
          <a:r>
            <a:rPr lang="pt-BR"/>
            <a:t>•	Aumenta a produtividade;</a:t>
          </a:r>
          <a:endParaRPr lang="en-US"/>
        </a:p>
      </dgm:t>
    </dgm:pt>
    <dgm:pt modelId="{5689EE22-F522-4C31-8604-306F88326F86}" type="parTrans" cxnId="{49D63E6A-8E3C-41EB-9802-E935315BEFFA}">
      <dgm:prSet/>
      <dgm:spPr/>
      <dgm:t>
        <a:bodyPr/>
        <a:lstStyle/>
        <a:p>
          <a:endParaRPr lang="en-US"/>
        </a:p>
      </dgm:t>
    </dgm:pt>
    <dgm:pt modelId="{1482E57D-DB42-4680-81A1-4757D6655056}" type="sibTrans" cxnId="{49D63E6A-8E3C-41EB-9802-E935315BEFFA}">
      <dgm:prSet/>
      <dgm:spPr/>
      <dgm:t>
        <a:bodyPr/>
        <a:lstStyle/>
        <a:p>
          <a:endParaRPr lang="en-US"/>
        </a:p>
      </dgm:t>
    </dgm:pt>
    <dgm:pt modelId="{78823186-5B99-403B-A657-EAFC189DDBC3}">
      <dgm:prSet/>
      <dgm:spPr/>
      <dgm:t>
        <a:bodyPr/>
        <a:lstStyle/>
        <a:p>
          <a:r>
            <a:rPr lang="pt-BR"/>
            <a:t>•	Integra todos os processos;</a:t>
          </a:r>
          <a:endParaRPr lang="en-US"/>
        </a:p>
      </dgm:t>
    </dgm:pt>
    <dgm:pt modelId="{E4A9656A-2045-4932-A4A8-733B5686F2BF}" type="parTrans" cxnId="{33C5E333-3B75-4571-A750-96C2A79A61A8}">
      <dgm:prSet/>
      <dgm:spPr/>
      <dgm:t>
        <a:bodyPr/>
        <a:lstStyle/>
        <a:p>
          <a:endParaRPr lang="en-US"/>
        </a:p>
      </dgm:t>
    </dgm:pt>
    <dgm:pt modelId="{C8861D8D-A832-4541-BA4B-91BD7700EF26}" type="sibTrans" cxnId="{33C5E333-3B75-4571-A750-96C2A79A61A8}">
      <dgm:prSet/>
      <dgm:spPr/>
      <dgm:t>
        <a:bodyPr/>
        <a:lstStyle/>
        <a:p>
          <a:endParaRPr lang="en-US"/>
        </a:p>
      </dgm:t>
    </dgm:pt>
    <dgm:pt modelId="{14E1E6D0-98A1-40A1-B8B5-9F4CDF5FD781}">
      <dgm:prSet/>
      <dgm:spPr/>
      <dgm:t>
        <a:bodyPr/>
        <a:lstStyle/>
        <a:p>
          <a:r>
            <a:rPr lang="pt-BR"/>
            <a:t>•	Oferece dados confiáveis e realistas;</a:t>
          </a:r>
          <a:endParaRPr lang="en-US"/>
        </a:p>
      </dgm:t>
    </dgm:pt>
    <dgm:pt modelId="{11A1CD34-901E-4F87-A636-E8782373CBF4}" type="parTrans" cxnId="{57BC7C6E-6FCF-4E1C-9FCE-1C6579729BEB}">
      <dgm:prSet/>
      <dgm:spPr/>
      <dgm:t>
        <a:bodyPr/>
        <a:lstStyle/>
        <a:p>
          <a:endParaRPr lang="en-US"/>
        </a:p>
      </dgm:t>
    </dgm:pt>
    <dgm:pt modelId="{8DA23A23-934D-434C-9294-38CB46FE7FBE}" type="sibTrans" cxnId="{57BC7C6E-6FCF-4E1C-9FCE-1C6579729BEB}">
      <dgm:prSet/>
      <dgm:spPr/>
      <dgm:t>
        <a:bodyPr/>
        <a:lstStyle/>
        <a:p>
          <a:endParaRPr lang="en-US"/>
        </a:p>
      </dgm:t>
    </dgm:pt>
    <dgm:pt modelId="{A2309474-4BFC-4D86-A2E1-75A8254DA527}">
      <dgm:prSet/>
      <dgm:spPr/>
      <dgm:t>
        <a:bodyPr/>
        <a:lstStyle/>
        <a:p>
          <a:r>
            <a:rPr lang="pt-BR"/>
            <a:t>•	Promove conhecimento técnico à organização e não apenas aos profissionais;</a:t>
          </a:r>
          <a:endParaRPr lang="en-US"/>
        </a:p>
      </dgm:t>
    </dgm:pt>
    <dgm:pt modelId="{3B3C8434-23CC-4C01-A9C5-4FB42F2974A2}" type="parTrans" cxnId="{740D7025-55F6-4860-9EA5-59F11F4D16F8}">
      <dgm:prSet/>
      <dgm:spPr/>
      <dgm:t>
        <a:bodyPr/>
        <a:lstStyle/>
        <a:p>
          <a:endParaRPr lang="en-US"/>
        </a:p>
      </dgm:t>
    </dgm:pt>
    <dgm:pt modelId="{F9A52273-081D-43B3-8C81-25DBEBD42D52}" type="sibTrans" cxnId="{740D7025-55F6-4860-9EA5-59F11F4D16F8}">
      <dgm:prSet/>
      <dgm:spPr/>
      <dgm:t>
        <a:bodyPr/>
        <a:lstStyle/>
        <a:p>
          <a:endParaRPr lang="en-US"/>
        </a:p>
      </dgm:t>
    </dgm:pt>
    <dgm:pt modelId="{D646DE5F-CEDF-4F4B-B88C-ECE6B82B02D0}">
      <dgm:prSet/>
      <dgm:spPr/>
      <dgm:t>
        <a:bodyPr/>
        <a:lstStyle/>
        <a:p>
          <a:r>
            <a:rPr lang="pt-BR"/>
            <a:t>•	Diminui o retrabalho;</a:t>
          </a:r>
          <a:endParaRPr lang="en-US"/>
        </a:p>
      </dgm:t>
    </dgm:pt>
    <dgm:pt modelId="{15A2ACA9-53E7-4D7B-95D0-E501FAB37CCB}" type="parTrans" cxnId="{D7A9731E-5A26-4A61-875F-7C572E2A03AA}">
      <dgm:prSet/>
      <dgm:spPr/>
      <dgm:t>
        <a:bodyPr/>
        <a:lstStyle/>
        <a:p>
          <a:endParaRPr lang="en-US"/>
        </a:p>
      </dgm:t>
    </dgm:pt>
    <dgm:pt modelId="{B0240501-032D-4D34-A402-06123FE0F7CC}" type="sibTrans" cxnId="{D7A9731E-5A26-4A61-875F-7C572E2A03AA}">
      <dgm:prSet/>
      <dgm:spPr/>
      <dgm:t>
        <a:bodyPr/>
        <a:lstStyle/>
        <a:p>
          <a:endParaRPr lang="en-US"/>
        </a:p>
      </dgm:t>
    </dgm:pt>
    <dgm:pt modelId="{5C6EC046-4B2B-4F2C-B341-62E7082FA09C}">
      <dgm:prSet/>
      <dgm:spPr/>
      <dgm:t>
        <a:bodyPr/>
        <a:lstStyle/>
        <a:p>
          <a:r>
            <a:rPr lang="pt-BR"/>
            <a:t>•	Melhora a qualidade dos produtos/serviços;</a:t>
          </a:r>
          <a:endParaRPr lang="en-US"/>
        </a:p>
      </dgm:t>
    </dgm:pt>
    <dgm:pt modelId="{596A91C2-15F1-4020-A316-C81930BFB550}" type="parTrans" cxnId="{E89566EA-2AC6-48C5-B709-8C7379847AEF}">
      <dgm:prSet/>
      <dgm:spPr/>
      <dgm:t>
        <a:bodyPr/>
        <a:lstStyle/>
        <a:p>
          <a:endParaRPr lang="en-US"/>
        </a:p>
      </dgm:t>
    </dgm:pt>
    <dgm:pt modelId="{518B25D7-2E38-490A-A215-04C282C940F1}" type="sibTrans" cxnId="{E89566EA-2AC6-48C5-B709-8C7379847AEF}">
      <dgm:prSet/>
      <dgm:spPr/>
      <dgm:t>
        <a:bodyPr/>
        <a:lstStyle/>
        <a:p>
          <a:endParaRPr lang="en-US"/>
        </a:p>
      </dgm:t>
    </dgm:pt>
    <dgm:pt modelId="{EE63DE59-3DAC-476E-94D9-D0387505FC56}">
      <dgm:prSet/>
      <dgm:spPr/>
      <dgm:t>
        <a:bodyPr/>
        <a:lstStyle/>
        <a:p>
          <a:r>
            <a:rPr lang="pt-BR"/>
            <a:t>•	Favorece o relacionamento interpessoal;</a:t>
          </a:r>
          <a:endParaRPr lang="en-US"/>
        </a:p>
      </dgm:t>
    </dgm:pt>
    <dgm:pt modelId="{C9E66A99-3F23-42DD-A0FB-74A2B4157626}" type="parTrans" cxnId="{278D0FB4-7E2A-44BE-ADFB-70B32A62FB74}">
      <dgm:prSet/>
      <dgm:spPr/>
      <dgm:t>
        <a:bodyPr/>
        <a:lstStyle/>
        <a:p>
          <a:endParaRPr lang="en-US"/>
        </a:p>
      </dgm:t>
    </dgm:pt>
    <dgm:pt modelId="{86EAA711-588D-498E-BA11-51E08175B619}" type="sibTrans" cxnId="{278D0FB4-7E2A-44BE-ADFB-70B32A62FB74}">
      <dgm:prSet/>
      <dgm:spPr/>
      <dgm:t>
        <a:bodyPr/>
        <a:lstStyle/>
        <a:p>
          <a:endParaRPr lang="en-US"/>
        </a:p>
      </dgm:t>
    </dgm:pt>
    <dgm:pt modelId="{DB10E972-ED50-4D4D-AB10-EAD5342F5242}">
      <dgm:prSet/>
      <dgm:spPr/>
      <dgm:t>
        <a:bodyPr/>
        <a:lstStyle/>
        <a:p>
          <a:r>
            <a:rPr lang="pt-BR"/>
            <a:t>•	Gera flexibilidade;</a:t>
          </a:r>
          <a:endParaRPr lang="en-US"/>
        </a:p>
      </dgm:t>
    </dgm:pt>
    <dgm:pt modelId="{DD549B3C-48DD-47D0-AAC4-FBFC3E40D5F0}" type="parTrans" cxnId="{A561FE63-0B1D-48A1-A29B-6ECBBB17EBC0}">
      <dgm:prSet/>
      <dgm:spPr/>
      <dgm:t>
        <a:bodyPr/>
        <a:lstStyle/>
        <a:p>
          <a:endParaRPr lang="en-US"/>
        </a:p>
      </dgm:t>
    </dgm:pt>
    <dgm:pt modelId="{1D2AAD50-BE86-4C0E-A5FF-33097AEF4F99}" type="sibTrans" cxnId="{A561FE63-0B1D-48A1-A29B-6ECBBB17EBC0}">
      <dgm:prSet/>
      <dgm:spPr/>
      <dgm:t>
        <a:bodyPr/>
        <a:lstStyle/>
        <a:p>
          <a:endParaRPr lang="en-US"/>
        </a:p>
      </dgm:t>
    </dgm:pt>
    <dgm:pt modelId="{19B1395A-7253-4519-9ECC-F604B0D5ED41}">
      <dgm:prSet/>
      <dgm:spPr/>
      <dgm:t>
        <a:bodyPr/>
        <a:lstStyle/>
        <a:p>
          <a:r>
            <a:rPr lang="pt-BR"/>
            <a:t>•	Permite que a empresa cumpra com maior segurança seus prazos;</a:t>
          </a:r>
          <a:endParaRPr lang="en-US"/>
        </a:p>
      </dgm:t>
    </dgm:pt>
    <dgm:pt modelId="{1D4410B0-5074-46E5-B439-685D632AE24F}" type="parTrans" cxnId="{E67FB21D-8B65-4042-ADA9-06785FB19490}">
      <dgm:prSet/>
      <dgm:spPr/>
      <dgm:t>
        <a:bodyPr/>
        <a:lstStyle/>
        <a:p>
          <a:endParaRPr lang="en-US"/>
        </a:p>
      </dgm:t>
    </dgm:pt>
    <dgm:pt modelId="{EDBA8796-C712-4CDC-A788-E213524BB0C3}" type="sibTrans" cxnId="{E67FB21D-8B65-4042-ADA9-06785FB19490}">
      <dgm:prSet/>
      <dgm:spPr/>
      <dgm:t>
        <a:bodyPr/>
        <a:lstStyle/>
        <a:p>
          <a:endParaRPr lang="en-US"/>
        </a:p>
      </dgm:t>
    </dgm:pt>
    <dgm:pt modelId="{1ED4664C-878D-43C5-942C-9EFACF7DB85C}">
      <dgm:prSet/>
      <dgm:spPr/>
      <dgm:t>
        <a:bodyPr/>
        <a:lstStyle/>
        <a:p>
          <a:r>
            <a:rPr lang="pt-BR"/>
            <a:t>•	Minimiza incongruências;</a:t>
          </a:r>
          <a:endParaRPr lang="en-US"/>
        </a:p>
      </dgm:t>
    </dgm:pt>
    <dgm:pt modelId="{20BBC138-AF4B-4FB9-9FEC-90602038F1EE}" type="parTrans" cxnId="{CE0BDF5C-0843-4C54-BA46-54D1116A1D36}">
      <dgm:prSet/>
      <dgm:spPr/>
      <dgm:t>
        <a:bodyPr/>
        <a:lstStyle/>
        <a:p>
          <a:endParaRPr lang="en-US"/>
        </a:p>
      </dgm:t>
    </dgm:pt>
    <dgm:pt modelId="{D6B9E904-E9E8-4523-9587-C286A50201E7}" type="sibTrans" cxnId="{CE0BDF5C-0843-4C54-BA46-54D1116A1D36}">
      <dgm:prSet/>
      <dgm:spPr/>
      <dgm:t>
        <a:bodyPr/>
        <a:lstStyle/>
        <a:p>
          <a:endParaRPr lang="en-US"/>
        </a:p>
      </dgm:t>
    </dgm:pt>
    <dgm:pt modelId="{AA42D546-020A-44E1-8B9F-6BA96748D8A0}">
      <dgm:prSet/>
      <dgm:spPr/>
      <dgm:t>
        <a:bodyPr/>
        <a:lstStyle/>
        <a:p>
          <a:r>
            <a:rPr lang="pt-BR"/>
            <a:t>•	Viabiliza o alcance das metas;</a:t>
          </a:r>
          <a:endParaRPr lang="en-US"/>
        </a:p>
      </dgm:t>
    </dgm:pt>
    <dgm:pt modelId="{C7211AC6-E062-4D6C-8942-A81513AA1751}" type="parTrans" cxnId="{D40FF7CD-0167-4DFB-A128-C75D85F040DC}">
      <dgm:prSet/>
      <dgm:spPr/>
      <dgm:t>
        <a:bodyPr/>
        <a:lstStyle/>
        <a:p>
          <a:endParaRPr lang="en-US"/>
        </a:p>
      </dgm:t>
    </dgm:pt>
    <dgm:pt modelId="{3B248EC8-DD46-4C05-9F35-23AE2CC68228}" type="sibTrans" cxnId="{D40FF7CD-0167-4DFB-A128-C75D85F040DC}">
      <dgm:prSet/>
      <dgm:spPr/>
      <dgm:t>
        <a:bodyPr/>
        <a:lstStyle/>
        <a:p>
          <a:endParaRPr lang="en-US"/>
        </a:p>
      </dgm:t>
    </dgm:pt>
    <dgm:pt modelId="{37CD9E82-AD91-4C72-8220-A25CFF7B8CCA}">
      <dgm:prSet/>
      <dgm:spPr/>
      <dgm:t>
        <a:bodyPr/>
        <a:lstStyle/>
        <a:p>
          <a:r>
            <a:rPr lang="pt-BR"/>
            <a:t>•	Controla os recursos financeiros;</a:t>
          </a:r>
          <a:endParaRPr lang="en-US"/>
        </a:p>
      </dgm:t>
    </dgm:pt>
    <dgm:pt modelId="{88EC2AAD-234C-4CEF-AAC6-9D6FCE018716}" type="parTrans" cxnId="{BAAE6F39-4BD3-44A9-B9E5-8E98FD6E378E}">
      <dgm:prSet/>
      <dgm:spPr/>
      <dgm:t>
        <a:bodyPr/>
        <a:lstStyle/>
        <a:p>
          <a:endParaRPr lang="en-US"/>
        </a:p>
      </dgm:t>
    </dgm:pt>
    <dgm:pt modelId="{0CD03664-16C3-46EC-8C37-EC4E2479EC7B}" type="sibTrans" cxnId="{BAAE6F39-4BD3-44A9-B9E5-8E98FD6E378E}">
      <dgm:prSet/>
      <dgm:spPr/>
      <dgm:t>
        <a:bodyPr/>
        <a:lstStyle/>
        <a:p>
          <a:endParaRPr lang="en-US"/>
        </a:p>
      </dgm:t>
    </dgm:pt>
    <dgm:pt modelId="{EA08FF3D-B715-4639-8496-79EB509FEEF1}">
      <dgm:prSet/>
      <dgm:spPr/>
      <dgm:t>
        <a:bodyPr/>
        <a:lstStyle/>
        <a:p>
          <a:r>
            <a:rPr lang="pt-BR"/>
            <a:t>•	Define as melhores diretrizes para a empresa;</a:t>
          </a:r>
          <a:endParaRPr lang="en-US"/>
        </a:p>
      </dgm:t>
    </dgm:pt>
    <dgm:pt modelId="{51AEAA74-7129-4A00-BCB7-209E53F91663}" type="parTrans" cxnId="{A6AC4570-F09E-4246-881D-70C9D8D129FD}">
      <dgm:prSet/>
      <dgm:spPr/>
      <dgm:t>
        <a:bodyPr/>
        <a:lstStyle/>
        <a:p>
          <a:endParaRPr lang="en-US"/>
        </a:p>
      </dgm:t>
    </dgm:pt>
    <dgm:pt modelId="{FDD96DDF-2FD0-4AD3-BE34-CD96BDFC52B0}" type="sibTrans" cxnId="{A6AC4570-F09E-4246-881D-70C9D8D129FD}">
      <dgm:prSet/>
      <dgm:spPr/>
      <dgm:t>
        <a:bodyPr/>
        <a:lstStyle/>
        <a:p>
          <a:endParaRPr lang="en-US"/>
        </a:p>
      </dgm:t>
    </dgm:pt>
    <dgm:pt modelId="{39943CAB-42C8-4221-B27C-01E95BADD962}">
      <dgm:prSet/>
      <dgm:spPr/>
      <dgm:t>
        <a:bodyPr/>
        <a:lstStyle/>
        <a:p>
          <a:r>
            <a:rPr lang="pt-BR"/>
            <a:t>•	Diminui os conflitos;</a:t>
          </a:r>
          <a:endParaRPr lang="en-US"/>
        </a:p>
      </dgm:t>
    </dgm:pt>
    <dgm:pt modelId="{02F5FE33-69F6-4631-9B74-525B927A6EED}" type="parTrans" cxnId="{B81C02B0-397C-4C9D-B577-8723B808C2D7}">
      <dgm:prSet/>
      <dgm:spPr/>
      <dgm:t>
        <a:bodyPr/>
        <a:lstStyle/>
        <a:p>
          <a:endParaRPr lang="en-US"/>
        </a:p>
      </dgm:t>
    </dgm:pt>
    <dgm:pt modelId="{1DC60200-07E7-46D8-9FFC-A1357813AE2E}" type="sibTrans" cxnId="{B81C02B0-397C-4C9D-B577-8723B808C2D7}">
      <dgm:prSet/>
      <dgm:spPr/>
      <dgm:t>
        <a:bodyPr/>
        <a:lstStyle/>
        <a:p>
          <a:endParaRPr lang="en-US"/>
        </a:p>
      </dgm:t>
    </dgm:pt>
    <dgm:pt modelId="{BA426D6B-D31D-4156-BE31-0434F36D8D42}">
      <dgm:prSet/>
      <dgm:spPr/>
      <dgm:t>
        <a:bodyPr/>
        <a:lstStyle/>
        <a:p>
          <a:r>
            <a:rPr lang="pt-BR"/>
            <a:t>•	A organização tem uma visão mais ampla de quais processos precisam ser aprimorados.</a:t>
          </a:r>
          <a:endParaRPr lang="en-US"/>
        </a:p>
      </dgm:t>
    </dgm:pt>
    <dgm:pt modelId="{9838A28D-FFF3-46A6-BFF2-7054D6C01FD6}" type="parTrans" cxnId="{885CBBB0-234B-4B4B-9E12-6011BC0E39DF}">
      <dgm:prSet/>
      <dgm:spPr/>
      <dgm:t>
        <a:bodyPr/>
        <a:lstStyle/>
        <a:p>
          <a:endParaRPr lang="en-US"/>
        </a:p>
      </dgm:t>
    </dgm:pt>
    <dgm:pt modelId="{C8DD9AAC-44C6-400F-B54A-209202CBA5F3}" type="sibTrans" cxnId="{885CBBB0-234B-4B4B-9E12-6011BC0E39DF}">
      <dgm:prSet/>
      <dgm:spPr/>
      <dgm:t>
        <a:bodyPr/>
        <a:lstStyle/>
        <a:p>
          <a:endParaRPr lang="en-US"/>
        </a:p>
      </dgm:t>
    </dgm:pt>
    <dgm:pt modelId="{2882957D-02A9-4637-8E67-9987D684D4E7}" type="pres">
      <dgm:prSet presAssocID="{6B8DA53E-62AC-475C-982F-F5F294E2EF2D}" presName="vert0" presStyleCnt="0">
        <dgm:presLayoutVars>
          <dgm:dir/>
          <dgm:animOne val="branch"/>
          <dgm:animLvl val="lvl"/>
        </dgm:presLayoutVars>
      </dgm:prSet>
      <dgm:spPr/>
    </dgm:pt>
    <dgm:pt modelId="{CB36B6D1-1B07-4793-AED1-F63B847838AF}" type="pres">
      <dgm:prSet presAssocID="{AFFD0733-43E5-408F-828F-DDABD9FCDEE2}" presName="thickLine" presStyleLbl="alignNode1" presStyleIdx="0" presStyleCnt="17"/>
      <dgm:spPr/>
    </dgm:pt>
    <dgm:pt modelId="{C78350FD-E916-407D-ABA4-988D5E0863C8}" type="pres">
      <dgm:prSet presAssocID="{AFFD0733-43E5-408F-828F-DDABD9FCDEE2}" presName="horz1" presStyleCnt="0"/>
      <dgm:spPr/>
    </dgm:pt>
    <dgm:pt modelId="{46E5F8CE-48A5-42F0-81E7-5527ED1B9156}" type="pres">
      <dgm:prSet presAssocID="{AFFD0733-43E5-408F-828F-DDABD9FCDEE2}" presName="tx1" presStyleLbl="revTx" presStyleIdx="0" presStyleCnt="17"/>
      <dgm:spPr/>
    </dgm:pt>
    <dgm:pt modelId="{DA89C965-E20F-4FFA-9EF1-563BB043519E}" type="pres">
      <dgm:prSet presAssocID="{AFFD0733-43E5-408F-828F-DDABD9FCDEE2}" presName="vert1" presStyleCnt="0"/>
      <dgm:spPr/>
    </dgm:pt>
    <dgm:pt modelId="{5B399405-0711-40B0-B7F5-6B2A4B5C53FC}" type="pres">
      <dgm:prSet presAssocID="{F3FB6F09-242A-478B-B69F-99A87E1F9A9B}" presName="thickLine" presStyleLbl="alignNode1" presStyleIdx="1" presStyleCnt="17"/>
      <dgm:spPr/>
    </dgm:pt>
    <dgm:pt modelId="{F7FFD88B-DA31-4E1D-93BA-2C14B28D22A5}" type="pres">
      <dgm:prSet presAssocID="{F3FB6F09-242A-478B-B69F-99A87E1F9A9B}" presName="horz1" presStyleCnt="0"/>
      <dgm:spPr/>
    </dgm:pt>
    <dgm:pt modelId="{E9E32ED5-88F2-4518-A06F-FB1840D5F0E2}" type="pres">
      <dgm:prSet presAssocID="{F3FB6F09-242A-478B-B69F-99A87E1F9A9B}" presName="tx1" presStyleLbl="revTx" presStyleIdx="1" presStyleCnt="17"/>
      <dgm:spPr/>
    </dgm:pt>
    <dgm:pt modelId="{817258B6-2331-454D-AA0B-962E10940BFA}" type="pres">
      <dgm:prSet presAssocID="{F3FB6F09-242A-478B-B69F-99A87E1F9A9B}" presName="vert1" presStyleCnt="0"/>
      <dgm:spPr/>
    </dgm:pt>
    <dgm:pt modelId="{B80D8D72-E2F3-4320-A064-DB114B044DCF}" type="pres">
      <dgm:prSet presAssocID="{63D27DA9-A2E8-4431-91E6-FBC454E16327}" presName="thickLine" presStyleLbl="alignNode1" presStyleIdx="2" presStyleCnt="17"/>
      <dgm:spPr/>
    </dgm:pt>
    <dgm:pt modelId="{6D293B40-8228-44E3-9816-EA0838054556}" type="pres">
      <dgm:prSet presAssocID="{63D27DA9-A2E8-4431-91E6-FBC454E16327}" presName="horz1" presStyleCnt="0"/>
      <dgm:spPr/>
    </dgm:pt>
    <dgm:pt modelId="{5470320A-2A64-4389-9A16-1F4DFA1C14D6}" type="pres">
      <dgm:prSet presAssocID="{63D27DA9-A2E8-4431-91E6-FBC454E16327}" presName="tx1" presStyleLbl="revTx" presStyleIdx="2" presStyleCnt="17"/>
      <dgm:spPr/>
    </dgm:pt>
    <dgm:pt modelId="{10C334F9-918E-42A1-905D-8DC9B63BDACF}" type="pres">
      <dgm:prSet presAssocID="{63D27DA9-A2E8-4431-91E6-FBC454E16327}" presName="vert1" presStyleCnt="0"/>
      <dgm:spPr/>
    </dgm:pt>
    <dgm:pt modelId="{166E790A-2A23-41B0-B5AC-2F497A9ED431}" type="pres">
      <dgm:prSet presAssocID="{78823186-5B99-403B-A657-EAFC189DDBC3}" presName="thickLine" presStyleLbl="alignNode1" presStyleIdx="3" presStyleCnt="17"/>
      <dgm:spPr/>
    </dgm:pt>
    <dgm:pt modelId="{816C8755-A5B8-4EA1-8DF4-8A2B3D317D28}" type="pres">
      <dgm:prSet presAssocID="{78823186-5B99-403B-A657-EAFC189DDBC3}" presName="horz1" presStyleCnt="0"/>
      <dgm:spPr/>
    </dgm:pt>
    <dgm:pt modelId="{95CE542F-B022-4D7C-8C93-188F5020017E}" type="pres">
      <dgm:prSet presAssocID="{78823186-5B99-403B-A657-EAFC189DDBC3}" presName="tx1" presStyleLbl="revTx" presStyleIdx="3" presStyleCnt="17"/>
      <dgm:spPr/>
    </dgm:pt>
    <dgm:pt modelId="{EBE67CE7-CA97-4449-A883-9BBA87490116}" type="pres">
      <dgm:prSet presAssocID="{78823186-5B99-403B-A657-EAFC189DDBC3}" presName="vert1" presStyleCnt="0"/>
      <dgm:spPr/>
    </dgm:pt>
    <dgm:pt modelId="{C8D1CCFB-6D25-480A-9F89-F98C1AFC8676}" type="pres">
      <dgm:prSet presAssocID="{14E1E6D0-98A1-40A1-B8B5-9F4CDF5FD781}" presName="thickLine" presStyleLbl="alignNode1" presStyleIdx="4" presStyleCnt="17"/>
      <dgm:spPr/>
    </dgm:pt>
    <dgm:pt modelId="{F9228F96-8C80-4242-BB7A-592E77EBC00C}" type="pres">
      <dgm:prSet presAssocID="{14E1E6D0-98A1-40A1-B8B5-9F4CDF5FD781}" presName="horz1" presStyleCnt="0"/>
      <dgm:spPr/>
    </dgm:pt>
    <dgm:pt modelId="{AA502AE7-039B-47C3-B99F-B9AA0D5FA857}" type="pres">
      <dgm:prSet presAssocID="{14E1E6D0-98A1-40A1-B8B5-9F4CDF5FD781}" presName="tx1" presStyleLbl="revTx" presStyleIdx="4" presStyleCnt="17"/>
      <dgm:spPr/>
    </dgm:pt>
    <dgm:pt modelId="{1E824C8F-A218-4EE8-A782-F5B36AC9761A}" type="pres">
      <dgm:prSet presAssocID="{14E1E6D0-98A1-40A1-B8B5-9F4CDF5FD781}" presName="vert1" presStyleCnt="0"/>
      <dgm:spPr/>
    </dgm:pt>
    <dgm:pt modelId="{A16EEB4D-B4E9-4FF2-A958-18AE94FF1CFB}" type="pres">
      <dgm:prSet presAssocID="{A2309474-4BFC-4D86-A2E1-75A8254DA527}" presName="thickLine" presStyleLbl="alignNode1" presStyleIdx="5" presStyleCnt="17"/>
      <dgm:spPr/>
    </dgm:pt>
    <dgm:pt modelId="{0A3540F9-2A5A-4922-89C9-563E4CB0BBF2}" type="pres">
      <dgm:prSet presAssocID="{A2309474-4BFC-4D86-A2E1-75A8254DA527}" presName="horz1" presStyleCnt="0"/>
      <dgm:spPr/>
    </dgm:pt>
    <dgm:pt modelId="{7C3AD7BD-40FF-480F-9B63-5DD898E5C0D5}" type="pres">
      <dgm:prSet presAssocID="{A2309474-4BFC-4D86-A2E1-75A8254DA527}" presName="tx1" presStyleLbl="revTx" presStyleIdx="5" presStyleCnt="17"/>
      <dgm:spPr/>
    </dgm:pt>
    <dgm:pt modelId="{9F9A5A6E-4AB0-4D49-9064-CC259F4FE8C9}" type="pres">
      <dgm:prSet presAssocID="{A2309474-4BFC-4D86-A2E1-75A8254DA527}" presName="vert1" presStyleCnt="0"/>
      <dgm:spPr/>
    </dgm:pt>
    <dgm:pt modelId="{3ACCE375-A3EF-4FC6-961E-F16B3C05DBD5}" type="pres">
      <dgm:prSet presAssocID="{D646DE5F-CEDF-4F4B-B88C-ECE6B82B02D0}" presName="thickLine" presStyleLbl="alignNode1" presStyleIdx="6" presStyleCnt="17"/>
      <dgm:spPr/>
    </dgm:pt>
    <dgm:pt modelId="{D20E6C20-7606-4AD4-B5E3-366459F1A663}" type="pres">
      <dgm:prSet presAssocID="{D646DE5F-CEDF-4F4B-B88C-ECE6B82B02D0}" presName="horz1" presStyleCnt="0"/>
      <dgm:spPr/>
    </dgm:pt>
    <dgm:pt modelId="{487C4BA5-DDC1-42FE-8499-755EB7C54439}" type="pres">
      <dgm:prSet presAssocID="{D646DE5F-CEDF-4F4B-B88C-ECE6B82B02D0}" presName="tx1" presStyleLbl="revTx" presStyleIdx="6" presStyleCnt="17"/>
      <dgm:spPr/>
    </dgm:pt>
    <dgm:pt modelId="{6442CDF6-F0DF-4372-A565-CEA40202E571}" type="pres">
      <dgm:prSet presAssocID="{D646DE5F-CEDF-4F4B-B88C-ECE6B82B02D0}" presName="vert1" presStyleCnt="0"/>
      <dgm:spPr/>
    </dgm:pt>
    <dgm:pt modelId="{95573EAA-FC2B-455C-ABAB-46079911D141}" type="pres">
      <dgm:prSet presAssocID="{5C6EC046-4B2B-4F2C-B341-62E7082FA09C}" presName="thickLine" presStyleLbl="alignNode1" presStyleIdx="7" presStyleCnt="17"/>
      <dgm:spPr/>
    </dgm:pt>
    <dgm:pt modelId="{CDDFE9CF-0E28-4DA7-AEDF-2A116FB9A613}" type="pres">
      <dgm:prSet presAssocID="{5C6EC046-4B2B-4F2C-B341-62E7082FA09C}" presName="horz1" presStyleCnt="0"/>
      <dgm:spPr/>
    </dgm:pt>
    <dgm:pt modelId="{4CD39ACD-18E2-4645-BF61-BAA42C21F5E4}" type="pres">
      <dgm:prSet presAssocID="{5C6EC046-4B2B-4F2C-B341-62E7082FA09C}" presName="tx1" presStyleLbl="revTx" presStyleIdx="7" presStyleCnt="17"/>
      <dgm:spPr/>
    </dgm:pt>
    <dgm:pt modelId="{8FAEB757-1079-4460-A7F4-7FD9E931BA69}" type="pres">
      <dgm:prSet presAssocID="{5C6EC046-4B2B-4F2C-B341-62E7082FA09C}" presName="vert1" presStyleCnt="0"/>
      <dgm:spPr/>
    </dgm:pt>
    <dgm:pt modelId="{4CC8D35E-D8A4-407F-83CD-F295DDE7FD48}" type="pres">
      <dgm:prSet presAssocID="{EE63DE59-3DAC-476E-94D9-D0387505FC56}" presName="thickLine" presStyleLbl="alignNode1" presStyleIdx="8" presStyleCnt="17"/>
      <dgm:spPr/>
    </dgm:pt>
    <dgm:pt modelId="{934492A6-BAAA-4CC1-870F-7022BBB66DBE}" type="pres">
      <dgm:prSet presAssocID="{EE63DE59-3DAC-476E-94D9-D0387505FC56}" presName="horz1" presStyleCnt="0"/>
      <dgm:spPr/>
    </dgm:pt>
    <dgm:pt modelId="{4C95F900-EFEE-480E-B469-C89E740EE117}" type="pres">
      <dgm:prSet presAssocID="{EE63DE59-3DAC-476E-94D9-D0387505FC56}" presName="tx1" presStyleLbl="revTx" presStyleIdx="8" presStyleCnt="17"/>
      <dgm:spPr/>
    </dgm:pt>
    <dgm:pt modelId="{7037562D-A78A-482F-8C1F-721C9F995A85}" type="pres">
      <dgm:prSet presAssocID="{EE63DE59-3DAC-476E-94D9-D0387505FC56}" presName="vert1" presStyleCnt="0"/>
      <dgm:spPr/>
    </dgm:pt>
    <dgm:pt modelId="{B917B3C3-3A7C-4202-AC80-88096A5CDD82}" type="pres">
      <dgm:prSet presAssocID="{DB10E972-ED50-4D4D-AB10-EAD5342F5242}" presName="thickLine" presStyleLbl="alignNode1" presStyleIdx="9" presStyleCnt="17"/>
      <dgm:spPr/>
    </dgm:pt>
    <dgm:pt modelId="{86CC6333-D4D8-42C9-A078-D62C6E0A7A79}" type="pres">
      <dgm:prSet presAssocID="{DB10E972-ED50-4D4D-AB10-EAD5342F5242}" presName="horz1" presStyleCnt="0"/>
      <dgm:spPr/>
    </dgm:pt>
    <dgm:pt modelId="{FB47F108-7617-434D-A7AF-CE397C017B71}" type="pres">
      <dgm:prSet presAssocID="{DB10E972-ED50-4D4D-AB10-EAD5342F5242}" presName="tx1" presStyleLbl="revTx" presStyleIdx="9" presStyleCnt="17"/>
      <dgm:spPr/>
    </dgm:pt>
    <dgm:pt modelId="{B32B70CA-15B5-4EC0-B5E7-A5597D66A744}" type="pres">
      <dgm:prSet presAssocID="{DB10E972-ED50-4D4D-AB10-EAD5342F5242}" presName="vert1" presStyleCnt="0"/>
      <dgm:spPr/>
    </dgm:pt>
    <dgm:pt modelId="{B3B25418-B4A3-4059-9293-6FA5B6364264}" type="pres">
      <dgm:prSet presAssocID="{19B1395A-7253-4519-9ECC-F604B0D5ED41}" presName="thickLine" presStyleLbl="alignNode1" presStyleIdx="10" presStyleCnt="17"/>
      <dgm:spPr/>
    </dgm:pt>
    <dgm:pt modelId="{6118F006-41DE-495C-93C0-976D66012D54}" type="pres">
      <dgm:prSet presAssocID="{19B1395A-7253-4519-9ECC-F604B0D5ED41}" presName="horz1" presStyleCnt="0"/>
      <dgm:spPr/>
    </dgm:pt>
    <dgm:pt modelId="{A5ED821C-327F-441D-84F2-83772D2B583E}" type="pres">
      <dgm:prSet presAssocID="{19B1395A-7253-4519-9ECC-F604B0D5ED41}" presName="tx1" presStyleLbl="revTx" presStyleIdx="10" presStyleCnt="17"/>
      <dgm:spPr/>
    </dgm:pt>
    <dgm:pt modelId="{B954B5EF-12E2-443C-9A5B-E1365691FE19}" type="pres">
      <dgm:prSet presAssocID="{19B1395A-7253-4519-9ECC-F604B0D5ED41}" presName="vert1" presStyleCnt="0"/>
      <dgm:spPr/>
    </dgm:pt>
    <dgm:pt modelId="{EA1DB766-F571-4D51-B8FC-4A7AD6456AFA}" type="pres">
      <dgm:prSet presAssocID="{1ED4664C-878D-43C5-942C-9EFACF7DB85C}" presName="thickLine" presStyleLbl="alignNode1" presStyleIdx="11" presStyleCnt="17"/>
      <dgm:spPr/>
    </dgm:pt>
    <dgm:pt modelId="{589FB39B-2BAA-49F2-B3F4-FBD5F0FCE448}" type="pres">
      <dgm:prSet presAssocID="{1ED4664C-878D-43C5-942C-9EFACF7DB85C}" presName="horz1" presStyleCnt="0"/>
      <dgm:spPr/>
    </dgm:pt>
    <dgm:pt modelId="{8D926E7C-D02B-4A8B-803D-A9F8042B91FF}" type="pres">
      <dgm:prSet presAssocID="{1ED4664C-878D-43C5-942C-9EFACF7DB85C}" presName="tx1" presStyleLbl="revTx" presStyleIdx="11" presStyleCnt="17"/>
      <dgm:spPr/>
    </dgm:pt>
    <dgm:pt modelId="{0EB177E3-DCD0-42E4-8DBB-E4DF165F587D}" type="pres">
      <dgm:prSet presAssocID="{1ED4664C-878D-43C5-942C-9EFACF7DB85C}" presName="vert1" presStyleCnt="0"/>
      <dgm:spPr/>
    </dgm:pt>
    <dgm:pt modelId="{1C419D24-B1FE-4ACD-BB96-33074E9E2B4C}" type="pres">
      <dgm:prSet presAssocID="{AA42D546-020A-44E1-8B9F-6BA96748D8A0}" presName="thickLine" presStyleLbl="alignNode1" presStyleIdx="12" presStyleCnt="17"/>
      <dgm:spPr/>
    </dgm:pt>
    <dgm:pt modelId="{F24DD9A3-9A04-4CD0-A0A0-2A470B410916}" type="pres">
      <dgm:prSet presAssocID="{AA42D546-020A-44E1-8B9F-6BA96748D8A0}" presName="horz1" presStyleCnt="0"/>
      <dgm:spPr/>
    </dgm:pt>
    <dgm:pt modelId="{0BCB7AC0-D0BE-4F15-880C-3020B39E7425}" type="pres">
      <dgm:prSet presAssocID="{AA42D546-020A-44E1-8B9F-6BA96748D8A0}" presName="tx1" presStyleLbl="revTx" presStyleIdx="12" presStyleCnt="17"/>
      <dgm:spPr/>
    </dgm:pt>
    <dgm:pt modelId="{4A4B5178-D9E2-4836-970A-4A7A134F940B}" type="pres">
      <dgm:prSet presAssocID="{AA42D546-020A-44E1-8B9F-6BA96748D8A0}" presName="vert1" presStyleCnt="0"/>
      <dgm:spPr/>
    </dgm:pt>
    <dgm:pt modelId="{700482F4-9265-4CF1-B095-5A93F6672398}" type="pres">
      <dgm:prSet presAssocID="{37CD9E82-AD91-4C72-8220-A25CFF7B8CCA}" presName="thickLine" presStyleLbl="alignNode1" presStyleIdx="13" presStyleCnt="17"/>
      <dgm:spPr/>
    </dgm:pt>
    <dgm:pt modelId="{30FB0C85-F516-4475-93A5-02B7C0785303}" type="pres">
      <dgm:prSet presAssocID="{37CD9E82-AD91-4C72-8220-A25CFF7B8CCA}" presName="horz1" presStyleCnt="0"/>
      <dgm:spPr/>
    </dgm:pt>
    <dgm:pt modelId="{A95783CE-8AA4-4B07-8029-E1906CC35E6F}" type="pres">
      <dgm:prSet presAssocID="{37CD9E82-AD91-4C72-8220-A25CFF7B8CCA}" presName="tx1" presStyleLbl="revTx" presStyleIdx="13" presStyleCnt="17"/>
      <dgm:spPr/>
    </dgm:pt>
    <dgm:pt modelId="{DF5E456C-60E1-417A-8C50-D8FD07A35B42}" type="pres">
      <dgm:prSet presAssocID="{37CD9E82-AD91-4C72-8220-A25CFF7B8CCA}" presName="vert1" presStyleCnt="0"/>
      <dgm:spPr/>
    </dgm:pt>
    <dgm:pt modelId="{2D8FC99B-DA9E-4858-A87F-BF67C5912FCE}" type="pres">
      <dgm:prSet presAssocID="{EA08FF3D-B715-4639-8496-79EB509FEEF1}" presName="thickLine" presStyleLbl="alignNode1" presStyleIdx="14" presStyleCnt="17"/>
      <dgm:spPr/>
    </dgm:pt>
    <dgm:pt modelId="{BB324249-76B1-48E0-B73B-FED987D97B71}" type="pres">
      <dgm:prSet presAssocID="{EA08FF3D-B715-4639-8496-79EB509FEEF1}" presName="horz1" presStyleCnt="0"/>
      <dgm:spPr/>
    </dgm:pt>
    <dgm:pt modelId="{C1D670A7-6038-4845-85FC-4A52A8B41687}" type="pres">
      <dgm:prSet presAssocID="{EA08FF3D-B715-4639-8496-79EB509FEEF1}" presName="tx1" presStyleLbl="revTx" presStyleIdx="14" presStyleCnt="17"/>
      <dgm:spPr/>
    </dgm:pt>
    <dgm:pt modelId="{FE34A92C-8BAF-4DE9-8979-C55079FFB7C6}" type="pres">
      <dgm:prSet presAssocID="{EA08FF3D-B715-4639-8496-79EB509FEEF1}" presName="vert1" presStyleCnt="0"/>
      <dgm:spPr/>
    </dgm:pt>
    <dgm:pt modelId="{9133DEED-AADD-4162-A1DA-14E9BDFDF46A}" type="pres">
      <dgm:prSet presAssocID="{39943CAB-42C8-4221-B27C-01E95BADD962}" presName="thickLine" presStyleLbl="alignNode1" presStyleIdx="15" presStyleCnt="17"/>
      <dgm:spPr/>
    </dgm:pt>
    <dgm:pt modelId="{D1B6F554-3AAA-488E-B3EF-3B4F477C7B25}" type="pres">
      <dgm:prSet presAssocID="{39943CAB-42C8-4221-B27C-01E95BADD962}" presName="horz1" presStyleCnt="0"/>
      <dgm:spPr/>
    </dgm:pt>
    <dgm:pt modelId="{B041D55F-123D-4F21-B517-3CF8730B9733}" type="pres">
      <dgm:prSet presAssocID="{39943CAB-42C8-4221-B27C-01E95BADD962}" presName="tx1" presStyleLbl="revTx" presStyleIdx="15" presStyleCnt="17"/>
      <dgm:spPr/>
    </dgm:pt>
    <dgm:pt modelId="{C6FA00E4-B19D-4F5F-BB9E-C37CA2F7617E}" type="pres">
      <dgm:prSet presAssocID="{39943CAB-42C8-4221-B27C-01E95BADD962}" presName="vert1" presStyleCnt="0"/>
      <dgm:spPr/>
    </dgm:pt>
    <dgm:pt modelId="{5D3A4F23-22F1-4F28-8367-D1FBED81C6FD}" type="pres">
      <dgm:prSet presAssocID="{BA426D6B-D31D-4156-BE31-0434F36D8D42}" presName="thickLine" presStyleLbl="alignNode1" presStyleIdx="16" presStyleCnt="17"/>
      <dgm:spPr/>
    </dgm:pt>
    <dgm:pt modelId="{CD58A90F-C606-402A-BB49-14F4C889BD8A}" type="pres">
      <dgm:prSet presAssocID="{BA426D6B-D31D-4156-BE31-0434F36D8D42}" presName="horz1" presStyleCnt="0"/>
      <dgm:spPr/>
    </dgm:pt>
    <dgm:pt modelId="{362BDAFF-852D-4119-BB16-93032056A295}" type="pres">
      <dgm:prSet presAssocID="{BA426D6B-D31D-4156-BE31-0434F36D8D42}" presName="tx1" presStyleLbl="revTx" presStyleIdx="16" presStyleCnt="17"/>
      <dgm:spPr/>
    </dgm:pt>
    <dgm:pt modelId="{0B1D4650-DAD4-48B5-BCE5-1A4C18BE378C}" type="pres">
      <dgm:prSet presAssocID="{BA426D6B-D31D-4156-BE31-0434F36D8D42}" presName="vert1" presStyleCnt="0"/>
      <dgm:spPr/>
    </dgm:pt>
  </dgm:ptLst>
  <dgm:cxnLst>
    <dgm:cxn modelId="{E67FB21D-8B65-4042-ADA9-06785FB19490}" srcId="{6B8DA53E-62AC-475C-982F-F5F294E2EF2D}" destId="{19B1395A-7253-4519-9ECC-F604B0D5ED41}" srcOrd="10" destOrd="0" parTransId="{1D4410B0-5074-46E5-B439-685D632AE24F}" sibTransId="{EDBA8796-C712-4CDC-A788-E213524BB0C3}"/>
    <dgm:cxn modelId="{D7A9731E-5A26-4A61-875F-7C572E2A03AA}" srcId="{6B8DA53E-62AC-475C-982F-F5F294E2EF2D}" destId="{D646DE5F-CEDF-4F4B-B88C-ECE6B82B02D0}" srcOrd="6" destOrd="0" parTransId="{15A2ACA9-53E7-4D7B-95D0-E501FAB37CCB}" sibTransId="{B0240501-032D-4D34-A402-06123FE0F7CC}"/>
    <dgm:cxn modelId="{740D7025-55F6-4860-9EA5-59F11F4D16F8}" srcId="{6B8DA53E-62AC-475C-982F-F5F294E2EF2D}" destId="{A2309474-4BFC-4D86-A2E1-75A8254DA527}" srcOrd="5" destOrd="0" parTransId="{3B3C8434-23CC-4C01-A9C5-4FB42F2974A2}" sibTransId="{F9A52273-081D-43B3-8C81-25DBEBD42D52}"/>
    <dgm:cxn modelId="{33C5E333-3B75-4571-A750-96C2A79A61A8}" srcId="{6B8DA53E-62AC-475C-982F-F5F294E2EF2D}" destId="{78823186-5B99-403B-A657-EAFC189DDBC3}" srcOrd="3" destOrd="0" parTransId="{E4A9656A-2045-4932-A4A8-733B5686F2BF}" sibTransId="{C8861D8D-A832-4541-BA4B-91BD7700EF26}"/>
    <dgm:cxn modelId="{BAAE6F39-4BD3-44A9-B9E5-8E98FD6E378E}" srcId="{6B8DA53E-62AC-475C-982F-F5F294E2EF2D}" destId="{37CD9E82-AD91-4C72-8220-A25CFF7B8CCA}" srcOrd="13" destOrd="0" parTransId="{88EC2AAD-234C-4CEF-AAC6-9D6FCE018716}" sibTransId="{0CD03664-16C3-46EC-8C37-EC4E2479EC7B}"/>
    <dgm:cxn modelId="{CE0BDF5C-0843-4C54-BA46-54D1116A1D36}" srcId="{6B8DA53E-62AC-475C-982F-F5F294E2EF2D}" destId="{1ED4664C-878D-43C5-942C-9EFACF7DB85C}" srcOrd="11" destOrd="0" parTransId="{20BBC138-AF4B-4FB9-9FEC-90602038F1EE}" sibTransId="{D6B9E904-E9E8-4523-9587-C286A50201E7}"/>
    <dgm:cxn modelId="{A561FE63-0B1D-48A1-A29B-6ECBBB17EBC0}" srcId="{6B8DA53E-62AC-475C-982F-F5F294E2EF2D}" destId="{DB10E972-ED50-4D4D-AB10-EAD5342F5242}" srcOrd="9" destOrd="0" parTransId="{DD549B3C-48DD-47D0-AAC4-FBFC3E40D5F0}" sibTransId="{1D2AAD50-BE86-4C0E-A5FF-33097AEF4F99}"/>
    <dgm:cxn modelId="{853A5D48-443A-476A-982C-4122C647D8B3}" type="presOf" srcId="{39943CAB-42C8-4221-B27C-01E95BADD962}" destId="{B041D55F-123D-4F21-B517-3CF8730B9733}" srcOrd="0" destOrd="0" presId="urn:microsoft.com/office/officeart/2008/layout/LinedList"/>
    <dgm:cxn modelId="{49D63E6A-8E3C-41EB-9802-E935315BEFFA}" srcId="{6B8DA53E-62AC-475C-982F-F5F294E2EF2D}" destId="{63D27DA9-A2E8-4431-91E6-FBC454E16327}" srcOrd="2" destOrd="0" parTransId="{5689EE22-F522-4C31-8604-306F88326F86}" sibTransId="{1482E57D-DB42-4680-81A1-4757D6655056}"/>
    <dgm:cxn modelId="{57BC7C6E-6FCF-4E1C-9FCE-1C6579729BEB}" srcId="{6B8DA53E-62AC-475C-982F-F5F294E2EF2D}" destId="{14E1E6D0-98A1-40A1-B8B5-9F4CDF5FD781}" srcOrd="4" destOrd="0" parTransId="{11A1CD34-901E-4F87-A636-E8782373CBF4}" sibTransId="{8DA23A23-934D-434C-9294-38CB46FE7FBE}"/>
    <dgm:cxn modelId="{A6AC4570-F09E-4246-881D-70C9D8D129FD}" srcId="{6B8DA53E-62AC-475C-982F-F5F294E2EF2D}" destId="{EA08FF3D-B715-4639-8496-79EB509FEEF1}" srcOrd="14" destOrd="0" parTransId="{51AEAA74-7129-4A00-BCB7-209E53F91663}" sibTransId="{FDD96DDF-2FD0-4AD3-BE34-CD96BDFC52B0}"/>
    <dgm:cxn modelId="{C3768F70-CE3F-4F14-A31A-B7FB6B6B350D}" type="presOf" srcId="{37CD9E82-AD91-4C72-8220-A25CFF7B8CCA}" destId="{A95783CE-8AA4-4B07-8029-E1906CC35E6F}" srcOrd="0" destOrd="0" presId="urn:microsoft.com/office/officeart/2008/layout/LinedList"/>
    <dgm:cxn modelId="{2F9B3D71-2D70-4F87-9B81-E6AFA3DFEFFF}" type="presOf" srcId="{D646DE5F-CEDF-4F4B-B88C-ECE6B82B02D0}" destId="{487C4BA5-DDC1-42FE-8499-755EB7C54439}" srcOrd="0" destOrd="0" presId="urn:microsoft.com/office/officeart/2008/layout/LinedList"/>
    <dgm:cxn modelId="{69400772-B6D0-48AA-854F-0979EF47D39D}" type="presOf" srcId="{14E1E6D0-98A1-40A1-B8B5-9F4CDF5FD781}" destId="{AA502AE7-039B-47C3-B99F-B9AA0D5FA857}" srcOrd="0" destOrd="0" presId="urn:microsoft.com/office/officeart/2008/layout/LinedList"/>
    <dgm:cxn modelId="{6F88D67D-E829-444E-9B9A-1E108308CDC7}" type="presOf" srcId="{1ED4664C-878D-43C5-942C-9EFACF7DB85C}" destId="{8D926E7C-D02B-4A8B-803D-A9F8042B91FF}" srcOrd="0" destOrd="0" presId="urn:microsoft.com/office/officeart/2008/layout/LinedList"/>
    <dgm:cxn modelId="{6A92B783-1666-416C-B3BF-70DA4D4ACC3F}" type="presOf" srcId="{DB10E972-ED50-4D4D-AB10-EAD5342F5242}" destId="{FB47F108-7617-434D-A7AF-CE397C017B71}" srcOrd="0" destOrd="0" presId="urn:microsoft.com/office/officeart/2008/layout/LinedList"/>
    <dgm:cxn modelId="{D8004284-D840-4759-8F57-57BEC8960CDD}" type="presOf" srcId="{A2309474-4BFC-4D86-A2E1-75A8254DA527}" destId="{7C3AD7BD-40FF-480F-9B63-5DD898E5C0D5}" srcOrd="0" destOrd="0" presId="urn:microsoft.com/office/officeart/2008/layout/LinedList"/>
    <dgm:cxn modelId="{838C7191-ED67-423F-BE17-00703CC020EE}" type="presOf" srcId="{AA42D546-020A-44E1-8B9F-6BA96748D8A0}" destId="{0BCB7AC0-D0BE-4F15-880C-3020B39E7425}" srcOrd="0" destOrd="0" presId="urn:microsoft.com/office/officeart/2008/layout/LinedList"/>
    <dgm:cxn modelId="{412CAD98-AA3D-4399-A860-353882A63EBF}" type="presOf" srcId="{19B1395A-7253-4519-9ECC-F604B0D5ED41}" destId="{A5ED821C-327F-441D-84F2-83772D2B583E}" srcOrd="0" destOrd="0" presId="urn:microsoft.com/office/officeart/2008/layout/LinedList"/>
    <dgm:cxn modelId="{6FCB929F-D410-4450-B74C-438A840BA946}" type="presOf" srcId="{6B8DA53E-62AC-475C-982F-F5F294E2EF2D}" destId="{2882957D-02A9-4637-8E67-9987D684D4E7}" srcOrd="0" destOrd="0" presId="urn:microsoft.com/office/officeart/2008/layout/LinedList"/>
    <dgm:cxn modelId="{96F3C4A6-BC3E-4838-894B-0E96229E0BB8}" type="presOf" srcId="{78823186-5B99-403B-A657-EAFC189DDBC3}" destId="{95CE542F-B022-4D7C-8C93-188F5020017E}" srcOrd="0" destOrd="0" presId="urn:microsoft.com/office/officeart/2008/layout/LinedList"/>
    <dgm:cxn modelId="{BEBDF6AD-EC2A-433D-B40C-EC2C3AA6AF5A}" srcId="{6B8DA53E-62AC-475C-982F-F5F294E2EF2D}" destId="{F3FB6F09-242A-478B-B69F-99A87E1F9A9B}" srcOrd="1" destOrd="0" parTransId="{7C0CFAE6-AB45-4816-B005-2D338D6B757F}" sibTransId="{FE4CC8FC-16A8-44AE-A51E-0BC811861E4A}"/>
    <dgm:cxn modelId="{B81C02B0-397C-4C9D-B577-8723B808C2D7}" srcId="{6B8DA53E-62AC-475C-982F-F5F294E2EF2D}" destId="{39943CAB-42C8-4221-B27C-01E95BADD962}" srcOrd="15" destOrd="0" parTransId="{02F5FE33-69F6-4631-9B74-525B927A6EED}" sibTransId="{1DC60200-07E7-46D8-9FFC-A1357813AE2E}"/>
    <dgm:cxn modelId="{885CBBB0-234B-4B4B-9E12-6011BC0E39DF}" srcId="{6B8DA53E-62AC-475C-982F-F5F294E2EF2D}" destId="{BA426D6B-D31D-4156-BE31-0434F36D8D42}" srcOrd="16" destOrd="0" parTransId="{9838A28D-FFF3-46A6-BFF2-7054D6C01FD6}" sibTransId="{C8DD9AAC-44C6-400F-B54A-209202CBA5F3}"/>
    <dgm:cxn modelId="{278D0FB4-7E2A-44BE-ADFB-70B32A62FB74}" srcId="{6B8DA53E-62AC-475C-982F-F5F294E2EF2D}" destId="{EE63DE59-3DAC-476E-94D9-D0387505FC56}" srcOrd="8" destOrd="0" parTransId="{C9E66A99-3F23-42DD-A0FB-74A2B4157626}" sibTransId="{86EAA711-588D-498E-BA11-51E08175B619}"/>
    <dgm:cxn modelId="{8A7874B4-E69E-4BD1-833F-92C21644211A}" type="presOf" srcId="{5C6EC046-4B2B-4F2C-B341-62E7082FA09C}" destId="{4CD39ACD-18E2-4645-BF61-BAA42C21F5E4}" srcOrd="0" destOrd="0" presId="urn:microsoft.com/office/officeart/2008/layout/LinedList"/>
    <dgm:cxn modelId="{D40FF7CD-0167-4DFB-A128-C75D85F040DC}" srcId="{6B8DA53E-62AC-475C-982F-F5F294E2EF2D}" destId="{AA42D546-020A-44E1-8B9F-6BA96748D8A0}" srcOrd="12" destOrd="0" parTransId="{C7211AC6-E062-4D6C-8942-A81513AA1751}" sibTransId="{3B248EC8-DD46-4C05-9F35-23AE2CC68228}"/>
    <dgm:cxn modelId="{EDB4EEDF-695F-4CB3-BD77-796C2A5DECAB}" type="presOf" srcId="{F3FB6F09-242A-478B-B69F-99A87E1F9A9B}" destId="{E9E32ED5-88F2-4518-A06F-FB1840D5F0E2}" srcOrd="0" destOrd="0" presId="urn:microsoft.com/office/officeart/2008/layout/LinedList"/>
    <dgm:cxn modelId="{00A6C2E5-F8CA-4C04-8B1F-9FB4B9FE64D5}" srcId="{6B8DA53E-62AC-475C-982F-F5F294E2EF2D}" destId="{AFFD0733-43E5-408F-828F-DDABD9FCDEE2}" srcOrd="0" destOrd="0" parTransId="{4AC3B7C9-FB1C-4686-9BC4-5C0C0AE5EEF0}" sibTransId="{989D7CD8-A171-4D73-9793-AB55A85CEBD1}"/>
    <dgm:cxn modelId="{488D52E6-BE5E-447D-BD9E-BE48BEF3274B}" type="presOf" srcId="{BA426D6B-D31D-4156-BE31-0434F36D8D42}" destId="{362BDAFF-852D-4119-BB16-93032056A295}" srcOrd="0" destOrd="0" presId="urn:microsoft.com/office/officeart/2008/layout/LinedList"/>
    <dgm:cxn modelId="{5DCCE2E7-E9A6-46B4-9677-5AEBA49F4EB6}" type="presOf" srcId="{63D27DA9-A2E8-4431-91E6-FBC454E16327}" destId="{5470320A-2A64-4389-9A16-1F4DFA1C14D6}" srcOrd="0" destOrd="0" presId="urn:microsoft.com/office/officeart/2008/layout/LinedList"/>
    <dgm:cxn modelId="{F3B676E8-28CC-40A8-A285-EE64D6458877}" type="presOf" srcId="{AFFD0733-43E5-408F-828F-DDABD9FCDEE2}" destId="{46E5F8CE-48A5-42F0-81E7-5527ED1B9156}" srcOrd="0" destOrd="0" presId="urn:microsoft.com/office/officeart/2008/layout/LinedList"/>
    <dgm:cxn modelId="{E89566EA-2AC6-48C5-B709-8C7379847AEF}" srcId="{6B8DA53E-62AC-475C-982F-F5F294E2EF2D}" destId="{5C6EC046-4B2B-4F2C-B341-62E7082FA09C}" srcOrd="7" destOrd="0" parTransId="{596A91C2-15F1-4020-A316-C81930BFB550}" sibTransId="{518B25D7-2E38-490A-A215-04C282C940F1}"/>
    <dgm:cxn modelId="{173412F4-6CC0-41A5-BEC1-3B955D80BF0B}" type="presOf" srcId="{EE63DE59-3DAC-476E-94D9-D0387505FC56}" destId="{4C95F900-EFEE-480E-B469-C89E740EE117}" srcOrd="0" destOrd="0" presId="urn:microsoft.com/office/officeart/2008/layout/LinedList"/>
    <dgm:cxn modelId="{625FABF6-79CE-4E7B-8108-9FC59D48A028}" type="presOf" srcId="{EA08FF3D-B715-4639-8496-79EB509FEEF1}" destId="{C1D670A7-6038-4845-85FC-4A52A8B41687}" srcOrd="0" destOrd="0" presId="urn:microsoft.com/office/officeart/2008/layout/LinedList"/>
    <dgm:cxn modelId="{D1C38DE7-1D05-45F0-9E1F-12C555CECF61}" type="presParOf" srcId="{2882957D-02A9-4637-8E67-9987D684D4E7}" destId="{CB36B6D1-1B07-4793-AED1-F63B847838AF}" srcOrd="0" destOrd="0" presId="urn:microsoft.com/office/officeart/2008/layout/LinedList"/>
    <dgm:cxn modelId="{14E6189D-A5C5-4D8E-9D8E-183EDF58D00B}" type="presParOf" srcId="{2882957D-02A9-4637-8E67-9987D684D4E7}" destId="{C78350FD-E916-407D-ABA4-988D5E0863C8}" srcOrd="1" destOrd="0" presId="urn:microsoft.com/office/officeart/2008/layout/LinedList"/>
    <dgm:cxn modelId="{3F92DBFB-F045-4339-8CC9-366EB3F94E10}" type="presParOf" srcId="{C78350FD-E916-407D-ABA4-988D5E0863C8}" destId="{46E5F8CE-48A5-42F0-81E7-5527ED1B9156}" srcOrd="0" destOrd="0" presId="urn:microsoft.com/office/officeart/2008/layout/LinedList"/>
    <dgm:cxn modelId="{F5595C68-017D-4F0D-8E92-497A3B7714BC}" type="presParOf" srcId="{C78350FD-E916-407D-ABA4-988D5E0863C8}" destId="{DA89C965-E20F-4FFA-9EF1-563BB043519E}" srcOrd="1" destOrd="0" presId="urn:microsoft.com/office/officeart/2008/layout/LinedList"/>
    <dgm:cxn modelId="{D270A2D1-763D-4323-B032-8207290622D6}" type="presParOf" srcId="{2882957D-02A9-4637-8E67-9987D684D4E7}" destId="{5B399405-0711-40B0-B7F5-6B2A4B5C53FC}" srcOrd="2" destOrd="0" presId="urn:microsoft.com/office/officeart/2008/layout/LinedList"/>
    <dgm:cxn modelId="{E24F35BE-215C-43D3-B6CF-3740E17A68FB}" type="presParOf" srcId="{2882957D-02A9-4637-8E67-9987D684D4E7}" destId="{F7FFD88B-DA31-4E1D-93BA-2C14B28D22A5}" srcOrd="3" destOrd="0" presId="urn:microsoft.com/office/officeart/2008/layout/LinedList"/>
    <dgm:cxn modelId="{5D243771-C138-4771-8F48-74AC09E81A24}" type="presParOf" srcId="{F7FFD88B-DA31-4E1D-93BA-2C14B28D22A5}" destId="{E9E32ED5-88F2-4518-A06F-FB1840D5F0E2}" srcOrd="0" destOrd="0" presId="urn:microsoft.com/office/officeart/2008/layout/LinedList"/>
    <dgm:cxn modelId="{5711A0B5-2FB7-41E8-8071-6DD11CC580BB}" type="presParOf" srcId="{F7FFD88B-DA31-4E1D-93BA-2C14B28D22A5}" destId="{817258B6-2331-454D-AA0B-962E10940BFA}" srcOrd="1" destOrd="0" presId="urn:microsoft.com/office/officeart/2008/layout/LinedList"/>
    <dgm:cxn modelId="{1D2778D5-C873-428C-B69C-C30BC5CC77C9}" type="presParOf" srcId="{2882957D-02A9-4637-8E67-9987D684D4E7}" destId="{B80D8D72-E2F3-4320-A064-DB114B044DCF}" srcOrd="4" destOrd="0" presId="urn:microsoft.com/office/officeart/2008/layout/LinedList"/>
    <dgm:cxn modelId="{49AAFC02-EDFA-4218-9BF6-52E5EAD63950}" type="presParOf" srcId="{2882957D-02A9-4637-8E67-9987D684D4E7}" destId="{6D293B40-8228-44E3-9816-EA0838054556}" srcOrd="5" destOrd="0" presId="urn:microsoft.com/office/officeart/2008/layout/LinedList"/>
    <dgm:cxn modelId="{0D72B513-FF4A-4EEA-B648-E11FB1DA1246}" type="presParOf" srcId="{6D293B40-8228-44E3-9816-EA0838054556}" destId="{5470320A-2A64-4389-9A16-1F4DFA1C14D6}" srcOrd="0" destOrd="0" presId="urn:microsoft.com/office/officeart/2008/layout/LinedList"/>
    <dgm:cxn modelId="{FB5FCE41-3855-49D7-8B5F-38E2971C9F9A}" type="presParOf" srcId="{6D293B40-8228-44E3-9816-EA0838054556}" destId="{10C334F9-918E-42A1-905D-8DC9B63BDACF}" srcOrd="1" destOrd="0" presId="urn:microsoft.com/office/officeart/2008/layout/LinedList"/>
    <dgm:cxn modelId="{0FF8C951-BD6A-479D-A5C8-A15459B93443}" type="presParOf" srcId="{2882957D-02A9-4637-8E67-9987D684D4E7}" destId="{166E790A-2A23-41B0-B5AC-2F497A9ED431}" srcOrd="6" destOrd="0" presId="urn:microsoft.com/office/officeart/2008/layout/LinedList"/>
    <dgm:cxn modelId="{1DC65BE9-8D75-4C8B-8D4E-A1838C133B1E}" type="presParOf" srcId="{2882957D-02A9-4637-8E67-9987D684D4E7}" destId="{816C8755-A5B8-4EA1-8DF4-8A2B3D317D28}" srcOrd="7" destOrd="0" presId="urn:microsoft.com/office/officeart/2008/layout/LinedList"/>
    <dgm:cxn modelId="{F1656214-67C8-4D13-91EE-AEAFBDB7059C}" type="presParOf" srcId="{816C8755-A5B8-4EA1-8DF4-8A2B3D317D28}" destId="{95CE542F-B022-4D7C-8C93-188F5020017E}" srcOrd="0" destOrd="0" presId="urn:microsoft.com/office/officeart/2008/layout/LinedList"/>
    <dgm:cxn modelId="{6950AA73-DA3A-457A-8C54-742F0D34D758}" type="presParOf" srcId="{816C8755-A5B8-4EA1-8DF4-8A2B3D317D28}" destId="{EBE67CE7-CA97-4449-A883-9BBA87490116}" srcOrd="1" destOrd="0" presId="urn:microsoft.com/office/officeart/2008/layout/LinedList"/>
    <dgm:cxn modelId="{7E3C96CB-5FA6-488C-ABE8-4968B00DE83F}" type="presParOf" srcId="{2882957D-02A9-4637-8E67-9987D684D4E7}" destId="{C8D1CCFB-6D25-480A-9F89-F98C1AFC8676}" srcOrd="8" destOrd="0" presId="urn:microsoft.com/office/officeart/2008/layout/LinedList"/>
    <dgm:cxn modelId="{66A5A991-A814-4E7B-829D-497ED82119F8}" type="presParOf" srcId="{2882957D-02A9-4637-8E67-9987D684D4E7}" destId="{F9228F96-8C80-4242-BB7A-592E77EBC00C}" srcOrd="9" destOrd="0" presId="urn:microsoft.com/office/officeart/2008/layout/LinedList"/>
    <dgm:cxn modelId="{59004AA2-3E30-4B77-856A-2D30C3D2C482}" type="presParOf" srcId="{F9228F96-8C80-4242-BB7A-592E77EBC00C}" destId="{AA502AE7-039B-47C3-B99F-B9AA0D5FA857}" srcOrd="0" destOrd="0" presId="urn:microsoft.com/office/officeart/2008/layout/LinedList"/>
    <dgm:cxn modelId="{AA97B5D3-3813-4552-A630-F72CA66D69C5}" type="presParOf" srcId="{F9228F96-8C80-4242-BB7A-592E77EBC00C}" destId="{1E824C8F-A218-4EE8-A782-F5B36AC9761A}" srcOrd="1" destOrd="0" presId="urn:microsoft.com/office/officeart/2008/layout/LinedList"/>
    <dgm:cxn modelId="{2A89A6F4-3F3F-450A-A771-723F3F248414}" type="presParOf" srcId="{2882957D-02A9-4637-8E67-9987D684D4E7}" destId="{A16EEB4D-B4E9-4FF2-A958-18AE94FF1CFB}" srcOrd="10" destOrd="0" presId="urn:microsoft.com/office/officeart/2008/layout/LinedList"/>
    <dgm:cxn modelId="{92C34109-12CC-4DCD-831D-5CC86402411E}" type="presParOf" srcId="{2882957D-02A9-4637-8E67-9987D684D4E7}" destId="{0A3540F9-2A5A-4922-89C9-563E4CB0BBF2}" srcOrd="11" destOrd="0" presId="urn:microsoft.com/office/officeart/2008/layout/LinedList"/>
    <dgm:cxn modelId="{84508023-B49A-45C8-8C07-8B8B5ACF32B9}" type="presParOf" srcId="{0A3540F9-2A5A-4922-89C9-563E4CB0BBF2}" destId="{7C3AD7BD-40FF-480F-9B63-5DD898E5C0D5}" srcOrd="0" destOrd="0" presId="urn:microsoft.com/office/officeart/2008/layout/LinedList"/>
    <dgm:cxn modelId="{0921ACBD-D3BE-405E-867C-BBF244562424}" type="presParOf" srcId="{0A3540F9-2A5A-4922-89C9-563E4CB0BBF2}" destId="{9F9A5A6E-4AB0-4D49-9064-CC259F4FE8C9}" srcOrd="1" destOrd="0" presId="urn:microsoft.com/office/officeart/2008/layout/LinedList"/>
    <dgm:cxn modelId="{433F9715-A475-474C-876C-BDBF0F4298AE}" type="presParOf" srcId="{2882957D-02A9-4637-8E67-9987D684D4E7}" destId="{3ACCE375-A3EF-4FC6-961E-F16B3C05DBD5}" srcOrd="12" destOrd="0" presId="urn:microsoft.com/office/officeart/2008/layout/LinedList"/>
    <dgm:cxn modelId="{EE0A6ABD-85D4-46B5-9EB0-1818F50EE4F9}" type="presParOf" srcId="{2882957D-02A9-4637-8E67-9987D684D4E7}" destId="{D20E6C20-7606-4AD4-B5E3-366459F1A663}" srcOrd="13" destOrd="0" presId="urn:microsoft.com/office/officeart/2008/layout/LinedList"/>
    <dgm:cxn modelId="{D30C712C-45F6-474E-AA77-466D1EE63832}" type="presParOf" srcId="{D20E6C20-7606-4AD4-B5E3-366459F1A663}" destId="{487C4BA5-DDC1-42FE-8499-755EB7C54439}" srcOrd="0" destOrd="0" presId="urn:microsoft.com/office/officeart/2008/layout/LinedList"/>
    <dgm:cxn modelId="{8D713CDF-241C-4634-8225-8A10DD22A325}" type="presParOf" srcId="{D20E6C20-7606-4AD4-B5E3-366459F1A663}" destId="{6442CDF6-F0DF-4372-A565-CEA40202E571}" srcOrd="1" destOrd="0" presId="urn:microsoft.com/office/officeart/2008/layout/LinedList"/>
    <dgm:cxn modelId="{251C93E7-5102-4318-A340-99E16630215C}" type="presParOf" srcId="{2882957D-02A9-4637-8E67-9987D684D4E7}" destId="{95573EAA-FC2B-455C-ABAB-46079911D141}" srcOrd="14" destOrd="0" presId="urn:microsoft.com/office/officeart/2008/layout/LinedList"/>
    <dgm:cxn modelId="{A02513DE-D8E6-45E8-BCDD-0AE76E74B548}" type="presParOf" srcId="{2882957D-02A9-4637-8E67-9987D684D4E7}" destId="{CDDFE9CF-0E28-4DA7-AEDF-2A116FB9A613}" srcOrd="15" destOrd="0" presId="urn:microsoft.com/office/officeart/2008/layout/LinedList"/>
    <dgm:cxn modelId="{78D144EF-7354-4493-A8AF-352488BE47C8}" type="presParOf" srcId="{CDDFE9CF-0E28-4DA7-AEDF-2A116FB9A613}" destId="{4CD39ACD-18E2-4645-BF61-BAA42C21F5E4}" srcOrd="0" destOrd="0" presId="urn:microsoft.com/office/officeart/2008/layout/LinedList"/>
    <dgm:cxn modelId="{38333566-E84E-46BE-AC5A-52920E6BD9CD}" type="presParOf" srcId="{CDDFE9CF-0E28-4DA7-AEDF-2A116FB9A613}" destId="{8FAEB757-1079-4460-A7F4-7FD9E931BA69}" srcOrd="1" destOrd="0" presId="urn:microsoft.com/office/officeart/2008/layout/LinedList"/>
    <dgm:cxn modelId="{E56851E5-CB29-4270-93E9-621F61C18C1B}" type="presParOf" srcId="{2882957D-02A9-4637-8E67-9987D684D4E7}" destId="{4CC8D35E-D8A4-407F-83CD-F295DDE7FD48}" srcOrd="16" destOrd="0" presId="urn:microsoft.com/office/officeart/2008/layout/LinedList"/>
    <dgm:cxn modelId="{383F2CFB-75DC-44EE-9A99-750E6B5976F5}" type="presParOf" srcId="{2882957D-02A9-4637-8E67-9987D684D4E7}" destId="{934492A6-BAAA-4CC1-870F-7022BBB66DBE}" srcOrd="17" destOrd="0" presId="urn:microsoft.com/office/officeart/2008/layout/LinedList"/>
    <dgm:cxn modelId="{13D3085D-FC60-4155-BD33-F18AD21A5A76}" type="presParOf" srcId="{934492A6-BAAA-4CC1-870F-7022BBB66DBE}" destId="{4C95F900-EFEE-480E-B469-C89E740EE117}" srcOrd="0" destOrd="0" presId="urn:microsoft.com/office/officeart/2008/layout/LinedList"/>
    <dgm:cxn modelId="{8C6586E1-8FF1-463B-9C42-52D164EEDE52}" type="presParOf" srcId="{934492A6-BAAA-4CC1-870F-7022BBB66DBE}" destId="{7037562D-A78A-482F-8C1F-721C9F995A85}" srcOrd="1" destOrd="0" presId="urn:microsoft.com/office/officeart/2008/layout/LinedList"/>
    <dgm:cxn modelId="{6747118E-6261-4FBB-A5C9-A05136456296}" type="presParOf" srcId="{2882957D-02A9-4637-8E67-9987D684D4E7}" destId="{B917B3C3-3A7C-4202-AC80-88096A5CDD82}" srcOrd="18" destOrd="0" presId="urn:microsoft.com/office/officeart/2008/layout/LinedList"/>
    <dgm:cxn modelId="{423E10E4-D323-4E00-90A7-BD04041440E7}" type="presParOf" srcId="{2882957D-02A9-4637-8E67-9987D684D4E7}" destId="{86CC6333-D4D8-42C9-A078-D62C6E0A7A79}" srcOrd="19" destOrd="0" presId="urn:microsoft.com/office/officeart/2008/layout/LinedList"/>
    <dgm:cxn modelId="{A9EBB023-B461-460B-845F-B4E495A413F8}" type="presParOf" srcId="{86CC6333-D4D8-42C9-A078-D62C6E0A7A79}" destId="{FB47F108-7617-434D-A7AF-CE397C017B71}" srcOrd="0" destOrd="0" presId="urn:microsoft.com/office/officeart/2008/layout/LinedList"/>
    <dgm:cxn modelId="{E26F2578-6AE4-4B51-841B-82940F0F33CA}" type="presParOf" srcId="{86CC6333-D4D8-42C9-A078-D62C6E0A7A79}" destId="{B32B70CA-15B5-4EC0-B5E7-A5597D66A744}" srcOrd="1" destOrd="0" presId="urn:microsoft.com/office/officeart/2008/layout/LinedList"/>
    <dgm:cxn modelId="{A45C1AB6-F8EC-4100-8260-7761F1C90F84}" type="presParOf" srcId="{2882957D-02A9-4637-8E67-9987D684D4E7}" destId="{B3B25418-B4A3-4059-9293-6FA5B6364264}" srcOrd="20" destOrd="0" presId="urn:microsoft.com/office/officeart/2008/layout/LinedList"/>
    <dgm:cxn modelId="{47DAF5BC-7BE1-413A-B77A-21E71963431A}" type="presParOf" srcId="{2882957D-02A9-4637-8E67-9987D684D4E7}" destId="{6118F006-41DE-495C-93C0-976D66012D54}" srcOrd="21" destOrd="0" presId="urn:microsoft.com/office/officeart/2008/layout/LinedList"/>
    <dgm:cxn modelId="{59CB4DA9-115A-4F6C-A9C5-C45EED2D5305}" type="presParOf" srcId="{6118F006-41DE-495C-93C0-976D66012D54}" destId="{A5ED821C-327F-441D-84F2-83772D2B583E}" srcOrd="0" destOrd="0" presId="urn:microsoft.com/office/officeart/2008/layout/LinedList"/>
    <dgm:cxn modelId="{8CBD65D5-7B49-417F-A829-CA9E2E702186}" type="presParOf" srcId="{6118F006-41DE-495C-93C0-976D66012D54}" destId="{B954B5EF-12E2-443C-9A5B-E1365691FE19}" srcOrd="1" destOrd="0" presId="urn:microsoft.com/office/officeart/2008/layout/LinedList"/>
    <dgm:cxn modelId="{663AAD9D-867D-419D-A754-093E1B081F75}" type="presParOf" srcId="{2882957D-02A9-4637-8E67-9987D684D4E7}" destId="{EA1DB766-F571-4D51-B8FC-4A7AD6456AFA}" srcOrd="22" destOrd="0" presId="urn:microsoft.com/office/officeart/2008/layout/LinedList"/>
    <dgm:cxn modelId="{1A6E76BC-4C62-413A-ABEA-766E50DD65D4}" type="presParOf" srcId="{2882957D-02A9-4637-8E67-9987D684D4E7}" destId="{589FB39B-2BAA-49F2-B3F4-FBD5F0FCE448}" srcOrd="23" destOrd="0" presId="urn:microsoft.com/office/officeart/2008/layout/LinedList"/>
    <dgm:cxn modelId="{0252A692-250C-4D38-9335-980286ED55F5}" type="presParOf" srcId="{589FB39B-2BAA-49F2-B3F4-FBD5F0FCE448}" destId="{8D926E7C-D02B-4A8B-803D-A9F8042B91FF}" srcOrd="0" destOrd="0" presId="urn:microsoft.com/office/officeart/2008/layout/LinedList"/>
    <dgm:cxn modelId="{B0CBE828-1922-47FA-A699-9CCF8ADAF9F6}" type="presParOf" srcId="{589FB39B-2BAA-49F2-B3F4-FBD5F0FCE448}" destId="{0EB177E3-DCD0-42E4-8DBB-E4DF165F587D}" srcOrd="1" destOrd="0" presId="urn:microsoft.com/office/officeart/2008/layout/LinedList"/>
    <dgm:cxn modelId="{F9592106-A942-4919-8F3E-78BDB3454F1D}" type="presParOf" srcId="{2882957D-02A9-4637-8E67-9987D684D4E7}" destId="{1C419D24-B1FE-4ACD-BB96-33074E9E2B4C}" srcOrd="24" destOrd="0" presId="urn:microsoft.com/office/officeart/2008/layout/LinedList"/>
    <dgm:cxn modelId="{516D94C1-6E46-48C7-B273-6877B68995FA}" type="presParOf" srcId="{2882957D-02A9-4637-8E67-9987D684D4E7}" destId="{F24DD9A3-9A04-4CD0-A0A0-2A470B410916}" srcOrd="25" destOrd="0" presId="urn:microsoft.com/office/officeart/2008/layout/LinedList"/>
    <dgm:cxn modelId="{C32CAE29-0470-4AF3-98B8-E831355EA2D4}" type="presParOf" srcId="{F24DD9A3-9A04-4CD0-A0A0-2A470B410916}" destId="{0BCB7AC0-D0BE-4F15-880C-3020B39E7425}" srcOrd="0" destOrd="0" presId="urn:microsoft.com/office/officeart/2008/layout/LinedList"/>
    <dgm:cxn modelId="{6F11AA4D-1B2E-4410-81FE-DD870C38E0BE}" type="presParOf" srcId="{F24DD9A3-9A04-4CD0-A0A0-2A470B410916}" destId="{4A4B5178-D9E2-4836-970A-4A7A134F940B}" srcOrd="1" destOrd="0" presId="urn:microsoft.com/office/officeart/2008/layout/LinedList"/>
    <dgm:cxn modelId="{4E87DB29-C767-49C8-944A-D6D6FEDD18A1}" type="presParOf" srcId="{2882957D-02A9-4637-8E67-9987D684D4E7}" destId="{700482F4-9265-4CF1-B095-5A93F6672398}" srcOrd="26" destOrd="0" presId="urn:microsoft.com/office/officeart/2008/layout/LinedList"/>
    <dgm:cxn modelId="{6DD211E7-7ABA-4A1F-A3C8-02BA54D5388D}" type="presParOf" srcId="{2882957D-02A9-4637-8E67-9987D684D4E7}" destId="{30FB0C85-F516-4475-93A5-02B7C0785303}" srcOrd="27" destOrd="0" presId="urn:microsoft.com/office/officeart/2008/layout/LinedList"/>
    <dgm:cxn modelId="{A304DCC0-5FCA-45C6-A865-1947DEA4EE3B}" type="presParOf" srcId="{30FB0C85-F516-4475-93A5-02B7C0785303}" destId="{A95783CE-8AA4-4B07-8029-E1906CC35E6F}" srcOrd="0" destOrd="0" presId="urn:microsoft.com/office/officeart/2008/layout/LinedList"/>
    <dgm:cxn modelId="{EE6BB2EE-00FE-4F9C-B97B-7F1749F51D54}" type="presParOf" srcId="{30FB0C85-F516-4475-93A5-02B7C0785303}" destId="{DF5E456C-60E1-417A-8C50-D8FD07A35B42}" srcOrd="1" destOrd="0" presId="urn:microsoft.com/office/officeart/2008/layout/LinedList"/>
    <dgm:cxn modelId="{474FB08D-B3A3-4EC1-A868-2B488F370C7E}" type="presParOf" srcId="{2882957D-02A9-4637-8E67-9987D684D4E7}" destId="{2D8FC99B-DA9E-4858-A87F-BF67C5912FCE}" srcOrd="28" destOrd="0" presId="urn:microsoft.com/office/officeart/2008/layout/LinedList"/>
    <dgm:cxn modelId="{BD5CEC4D-7781-4515-8BAB-2BAAF7540BF3}" type="presParOf" srcId="{2882957D-02A9-4637-8E67-9987D684D4E7}" destId="{BB324249-76B1-48E0-B73B-FED987D97B71}" srcOrd="29" destOrd="0" presId="urn:microsoft.com/office/officeart/2008/layout/LinedList"/>
    <dgm:cxn modelId="{7C1D2B7A-639B-4E18-AFD0-7B72BC71ACE0}" type="presParOf" srcId="{BB324249-76B1-48E0-B73B-FED987D97B71}" destId="{C1D670A7-6038-4845-85FC-4A52A8B41687}" srcOrd="0" destOrd="0" presId="urn:microsoft.com/office/officeart/2008/layout/LinedList"/>
    <dgm:cxn modelId="{2E3ED5E8-60ED-4694-9366-17392E85DABB}" type="presParOf" srcId="{BB324249-76B1-48E0-B73B-FED987D97B71}" destId="{FE34A92C-8BAF-4DE9-8979-C55079FFB7C6}" srcOrd="1" destOrd="0" presId="urn:microsoft.com/office/officeart/2008/layout/LinedList"/>
    <dgm:cxn modelId="{A60F5353-036E-49D2-8F5D-7E62E94199B3}" type="presParOf" srcId="{2882957D-02A9-4637-8E67-9987D684D4E7}" destId="{9133DEED-AADD-4162-A1DA-14E9BDFDF46A}" srcOrd="30" destOrd="0" presId="urn:microsoft.com/office/officeart/2008/layout/LinedList"/>
    <dgm:cxn modelId="{40178FB9-6190-4877-B884-366F88BF03A3}" type="presParOf" srcId="{2882957D-02A9-4637-8E67-9987D684D4E7}" destId="{D1B6F554-3AAA-488E-B3EF-3B4F477C7B25}" srcOrd="31" destOrd="0" presId="urn:microsoft.com/office/officeart/2008/layout/LinedList"/>
    <dgm:cxn modelId="{BA093C07-5F05-41EE-8E14-19B14F2E24CB}" type="presParOf" srcId="{D1B6F554-3AAA-488E-B3EF-3B4F477C7B25}" destId="{B041D55F-123D-4F21-B517-3CF8730B9733}" srcOrd="0" destOrd="0" presId="urn:microsoft.com/office/officeart/2008/layout/LinedList"/>
    <dgm:cxn modelId="{6DEE3D71-1AA0-43A5-9D68-5224BB0C26BE}" type="presParOf" srcId="{D1B6F554-3AAA-488E-B3EF-3B4F477C7B25}" destId="{C6FA00E4-B19D-4F5F-BB9E-C37CA2F7617E}" srcOrd="1" destOrd="0" presId="urn:microsoft.com/office/officeart/2008/layout/LinedList"/>
    <dgm:cxn modelId="{B842122E-9367-49A6-A49E-2AD743B6DA5F}" type="presParOf" srcId="{2882957D-02A9-4637-8E67-9987D684D4E7}" destId="{5D3A4F23-22F1-4F28-8367-D1FBED81C6FD}" srcOrd="32" destOrd="0" presId="urn:microsoft.com/office/officeart/2008/layout/LinedList"/>
    <dgm:cxn modelId="{0CB7F9E0-E938-4B74-BBEF-28D60BAC6700}" type="presParOf" srcId="{2882957D-02A9-4637-8E67-9987D684D4E7}" destId="{CD58A90F-C606-402A-BB49-14F4C889BD8A}" srcOrd="33" destOrd="0" presId="urn:microsoft.com/office/officeart/2008/layout/LinedList"/>
    <dgm:cxn modelId="{33DAE7A1-6F48-4EFC-AE74-855FB6FC6BC8}" type="presParOf" srcId="{CD58A90F-C606-402A-BB49-14F4C889BD8A}" destId="{362BDAFF-852D-4119-BB16-93032056A295}" srcOrd="0" destOrd="0" presId="urn:microsoft.com/office/officeart/2008/layout/LinedList"/>
    <dgm:cxn modelId="{084ED9CA-8C57-4B22-96AF-6BB31AB651A8}" type="presParOf" srcId="{CD58A90F-C606-402A-BB49-14F4C889BD8A}" destId="{0B1D4650-DAD4-48B5-BCE5-1A4C18BE37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6B6D1-1B07-4793-AED1-F63B847838AF}">
      <dsp:nvSpPr>
        <dsp:cNvPr id="0" name=""/>
        <dsp:cNvSpPr/>
      </dsp:nvSpPr>
      <dsp:spPr>
        <a:xfrm>
          <a:off x="0" y="2014"/>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5F8CE-48A5-42F0-81E7-5527ED1B9156}">
      <dsp:nvSpPr>
        <dsp:cNvPr id="0" name=""/>
        <dsp:cNvSpPr/>
      </dsp:nvSpPr>
      <dsp:spPr>
        <a:xfrm>
          <a:off x="0" y="2014"/>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Maximiza o foco;</a:t>
          </a:r>
          <a:endParaRPr lang="en-US" sz="1300" kern="1200"/>
        </a:p>
      </dsp:txBody>
      <dsp:txXfrm>
        <a:off x="0" y="2014"/>
        <a:ext cx="9522069" cy="298487"/>
      </dsp:txXfrm>
    </dsp:sp>
    <dsp:sp modelId="{5B399405-0711-40B0-B7F5-6B2A4B5C53FC}">
      <dsp:nvSpPr>
        <dsp:cNvPr id="0" name=""/>
        <dsp:cNvSpPr/>
      </dsp:nvSpPr>
      <dsp:spPr>
        <a:xfrm>
          <a:off x="0" y="300501"/>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32ED5-88F2-4518-A06F-FB1840D5F0E2}">
      <dsp:nvSpPr>
        <dsp:cNvPr id="0" name=""/>
        <dsp:cNvSpPr/>
      </dsp:nvSpPr>
      <dsp:spPr>
        <a:xfrm>
          <a:off x="0" y="300501"/>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Proporciona vantagem competitiva;</a:t>
          </a:r>
          <a:endParaRPr lang="en-US" sz="1300" kern="1200"/>
        </a:p>
      </dsp:txBody>
      <dsp:txXfrm>
        <a:off x="0" y="300501"/>
        <a:ext cx="9522069" cy="298487"/>
      </dsp:txXfrm>
    </dsp:sp>
    <dsp:sp modelId="{B80D8D72-E2F3-4320-A064-DB114B044DCF}">
      <dsp:nvSpPr>
        <dsp:cNvPr id="0" name=""/>
        <dsp:cNvSpPr/>
      </dsp:nvSpPr>
      <dsp:spPr>
        <a:xfrm>
          <a:off x="0" y="598989"/>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70320A-2A64-4389-9A16-1F4DFA1C14D6}">
      <dsp:nvSpPr>
        <dsp:cNvPr id="0" name=""/>
        <dsp:cNvSpPr/>
      </dsp:nvSpPr>
      <dsp:spPr>
        <a:xfrm>
          <a:off x="0" y="598989"/>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Aumenta a produtividade;</a:t>
          </a:r>
          <a:endParaRPr lang="en-US" sz="1300" kern="1200"/>
        </a:p>
      </dsp:txBody>
      <dsp:txXfrm>
        <a:off x="0" y="598989"/>
        <a:ext cx="9522069" cy="298487"/>
      </dsp:txXfrm>
    </dsp:sp>
    <dsp:sp modelId="{166E790A-2A23-41B0-B5AC-2F497A9ED431}">
      <dsp:nvSpPr>
        <dsp:cNvPr id="0" name=""/>
        <dsp:cNvSpPr/>
      </dsp:nvSpPr>
      <dsp:spPr>
        <a:xfrm>
          <a:off x="0" y="897476"/>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CE542F-B022-4D7C-8C93-188F5020017E}">
      <dsp:nvSpPr>
        <dsp:cNvPr id="0" name=""/>
        <dsp:cNvSpPr/>
      </dsp:nvSpPr>
      <dsp:spPr>
        <a:xfrm>
          <a:off x="0" y="897476"/>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Integra todos os processos;</a:t>
          </a:r>
          <a:endParaRPr lang="en-US" sz="1300" kern="1200"/>
        </a:p>
      </dsp:txBody>
      <dsp:txXfrm>
        <a:off x="0" y="897476"/>
        <a:ext cx="9522069" cy="298487"/>
      </dsp:txXfrm>
    </dsp:sp>
    <dsp:sp modelId="{C8D1CCFB-6D25-480A-9F89-F98C1AFC8676}">
      <dsp:nvSpPr>
        <dsp:cNvPr id="0" name=""/>
        <dsp:cNvSpPr/>
      </dsp:nvSpPr>
      <dsp:spPr>
        <a:xfrm>
          <a:off x="0" y="1195963"/>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02AE7-039B-47C3-B99F-B9AA0D5FA857}">
      <dsp:nvSpPr>
        <dsp:cNvPr id="0" name=""/>
        <dsp:cNvSpPr/>
      </dsp:nvSpPr>
      <dsp:spPr>
        <a:xfrm>
          <a:off x="0" y="1195963"/>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Oferece dados confiáveis e realistas;</a:t>
          </a:r>
          <a:endParaRPr lang="en-US" sz="1300" kern="1200"/>
        </a:p>
      </dsp:txBody>
      <dsp:txXfrm>
        <a:off x="0" y="1195963"/>
        <a:ext cx="9522069" cy="298487"/>
      </dsp:txXfrm>
    </dsp:sp>
    <dsp:sp modelId="{A16EEB4D-B4E9-4FF2-A958-18AE94FF1CFB}">
      <dsp:nvSpPr>
        <dsp:cNvPr id="0" name=""/>
        <dsp:cNvSpPr/>
      </dsp:nvSpPr>
      <dsp:spPr>
        <a:xfrm>
          <a:off x="0" y="1494451"/>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AD7BD-40FF-480F-9B63-5DD898E5C0D5}">
      <dsp:nvSpPr>
        <dsp:cNvPr id="0" name=""/>
        <dsp:cNvSpPr/>
      </dsp:nvSpPr>
      <dsp:spPr>
        <a:xfrm>
          <a:off x="0" y="1494451"/>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Promove conhecimento técnico à organização e não apenas aos profissionais;</a:t>
          </a:r>
          <a:endParaRPr lang="en-US" sz="1300" kern="1200"/>
        </a:p>
      </dsp:txBody>
      <dsp:txXfrm>
        <a:off x="0" y="1494451"/>
        <a:ext cx="9522069" cy="298487"/>
      </dsp:txXfrm>
    </dsp:sp>
    <dsp:sp modelId="{3ACCE375-A3EF-4FC6-961E-F16B3C05DBD5}">
      <dsp:nvSpPr>
        <dsp:cNvPr id="0" name=""/>
        <dsp:cNvSpPr/>
      </dsp:nvSpPr>
      <dsp:spPr>
        <a:xfrm>
          <a:off x="0" y="1792938"/>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C4BA5-DDC1-42FE-8499-755EB7C54439}">
      <dsp:nvSpPr>
        <dsp:cNvPr id="0" name=""/>
        <dsp:cNvSpPr/>
      </dsp:nvSpPr>
      <dsp:spPr>
        <a:xfrm>
          <a:off x="0" y="1792938"/>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Diminui o retrabalho;</a:t>
          </a:r>
          <a:endParaRPr lang="en-US" sz="1300" kern="1200"/>
        </a:p>
      </dsp:txBody>
      <dsp:txXfrm>
        <a:off x="0" y="1792938"/>
        <a:ext cx="9522069" cy="298487"/>
      </dsp:txXfrm>
    </dsp:sp>
    <dsp:sp modelId="{95573EAA-FC2B-455C-ABAB-46079911D141}">
      <dsp:nvSpPr>
        <dsp:cNvPr id="0" name=""/>
        <dsp:cNvSpPr/>
      </dsp:nvSpPr>
      <dsp:spPr>
        <a:xfrm>
          <a:off x="0" y="2091425"/>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D39ACD-18E2-4645-BF61-BAA42C21F5E4}">
      <dsp:nvSpPr>
        <dsp:cNvPr id="0" name=""/>
        <dsp:cNvSpPr/>
      </dsp:nvSpPr>
      <dsp:spPr>
        <a:xfrm>
          <a:off x="0" y="2091425"/>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Melhora a qualidade dos produtos/serviços;</a:t>
          </a:r>
          <a:endParaRPr lang="en-US" sz="1300" kern="1200"/>
        </a:p>
      </dsp:txBody>
      <dsp:txXfrm>
        <a:off x="0" y="2091425"/>
        <a:ext cx="9522069" cy="298487"/>
      </dsp:txXfrm>
    </dsp:sp>
    <dsp:sp modelId="{4CC8D35E-D8A4-407F-83CD-F295DDE7FD48}">
      <dsp:nvSpPr>
        <dsp:cNvPr id="0" name=""/>
        <dsp:cNvSpPr/>
      </dsp:nvSpPr>
      <dsp:spPr>
        <a:xfrm>
          <a:off x="0" y="2389912"/>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F900-EFEE-480E-B469-C89E740EE117}">
      <dsp:nvSpPr>
        <dsp:cNvPr id="0" name=""/>
        <dsp:cNvSpPr/>
      </dsp:nvSpPr>
      <dsp:spPr>
        <a:xfrm>
          <a:off x="0" y="2389912"/>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Favorece o relacionamento interpessoal;</a:t>
          </a:r>
          <a:endParaRPr lang="en-US" sz="1300" kern="1200"/>
        </a:p>
      </dsp:txBody>
      <dsp:txXfrm>
        <a:off x="0" y="2389912"/>
        <a:ext cx="9522069" cy="298487"/>
      </dsp:txXfrm>
    </dsp:sp>
    <dsp:sp modelId="{B917B3C3-3A7C-4202-AC80-88096A5CDD82}">
      <dsp:nvSpPr>
        <dsp:cNvPr id="0" name=""/>
        <dsp:cNvSpPr/>
      </dsp:nvSpPr>
      <dsp:spPr>
        <a:xfrm>
          <a:off x="0" y="2688400"/>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47F108-7617-434D-A7AF-CE397C017B71}">
      <dsp:nvSpPr>
        <dsp:cNvPr id="0" name=""/>
        <dsp:cNvSpPr/>
      </dsp:nvSpPr>
      <dsp:spPr>
        <a:xfrm>
          <a:off x="0" y="2688400"/>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Gera flexibilidade;</a:t>
          </a:r>
          <a:endParaRPr lang="en-US" sz="1300" kern="1200"/>
        </a:p>
      </dsp:txBody>
      <dsp:txXfrm>
        <a:off x="0" y="2688400"/>
        <a:ext cx="9522069" cy="298487"/>
      </dsp:txXfrm>
    </dsp:sp>
    <dsp:sp modelId="{B3B25418-B4A3-4059-9293-6FA5B6364264}">
      <dsp:nvSpPr>
        <dsp:cNvPr id="0" name=""/>
        <dsp:cNvSpPr/>
      </dsp:nvSpPr>
      <dsp:spPr>
        <a:xfrm>
          <a:off x="0" y="2986887"/>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D821C-327F-441D-84F2-83772D2B583E}">
      <dsp:nvSpPr>
        <dsp:cNvPr id="0" name=""/>
        <dsp:cNvSpPr/>
      </dsp:nvSpPr>
      <dsp:spPr>
        <a:xfrm>
          <a:off x="0" y="2986887"/>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Permite que a empresa cumpra com maior segurança seus prazos;</a:t>
          </a:r>
          <a:endParaRPr lang="en-US" sz="1300" kern="1200"/>
        </a:p>
      </dsp:txBody>
      <dsp:txXfrm>
        <a:off x="0" y="2986887"/>
        <a:ext cx="9522069" cy="298487"/>
      </dsp:txXfrm>
    </dsp:sp>
    <dsp:sp modelId="{EA1DB766-F571-4D51-B8FC-4A7AD6456AFA}">
      <dsp:nvSpPr>
        <dsp:cNvPr id="0" name=""/>
        <dsp:cNvSpPr/>
      </dsp:nvSpPr>
      <dsp:spPr>
        <a:xfrm>
          <a:off x="0" y="3285374"/>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26E7C-D02B-4A8B-803D-A9F8042B91FF}">
      <dsp:nvSpPr>
        <dsp:cNvPr id="0" name=""/>
        <dsp:cNvSpPr/>
      </dsp:nvSpPr>
      <dsp:spPr>
        <a:xfrm>
          <a:off x="0" y="3285374"/>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Minimiza incongruências;</a:t>
          </a:r>
          <a:endParaRPr lang="en-US" sz="1300" kern="1200"/>
        </a:p>
      </dsp:txBody>
      <dsp:txXfrm>
        <a:off x="0" y="3285374"/>
        <a:ext cx="9522069" cy="298487"/>
      </dsp:txXfrm>
    </dsp:sp>
    <dsp:sp modelId="{1C419D24-B1FE-4ACD-BB96-33074E9E2B4C}">
      <dsp:nvSpPr>
        <dsp:cNvPr id="0" name=""/>
        <dsp:cNvSpPr/>
      </dsp:nvSpPr>
      <dsp:spPr>
        <a:xfrm>
          <a:off x="0" y="3583861"/>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CB7AC0-D0BE-4F15-880C-3020B39E7425}">
      <dsp:nvSpPr>
        <dsp:cNvPr id="0" name=""/>
        <dsp:cNvSpPr/>
      </dsp:nvSpPr>
      <dsp:spPr>
        <a:xfrm>
          <a:off x="0" y="3583861"/>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Viabiliza o alcance das metas;</a:t>
          </a:r>
          <a:endParaRPr lang="en-US" sz="1300" kern="1200"/>
        </a:p>
      </dsp:txBody>
      <dsp:txXfrm>
        <a:off x="0" y="3583861"/>
        <a:ext cx="9522069" cy="298487"/>
      </dsp:txXfrm>
    </dsp:sp>
    <dsp:sp modelId="{700482F4-9265-4CF1-B095-5A93F6672398}">
      <dsp:nvSpPr>
        <dsp:cNvPr id="0" name=""/>
        <dsp:cNvSpPr/>
      </dsp:nvSpPr>
      <dsp:spPr>
        <a:xfrm>
          <a:off x="0" y="3882349"/>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783CE-8AA4-4B07-8029-E1906CC35E6F}">
      <dsp:nvSpPr>
        <dsp:cNvPr id="0" name=""/>
        <dsp:cNvSpPr/>
      </dsp:nvSpPr>
      <dsp:spPr>
        <a:xfrm>
          <a:off x="0" y="3882349"/>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Controla os recursos financeiros;</a:t>
          </a:r>
          <a:endParaRPr lang="en-US" sz="1300" kern="1200"/>
        </a:p>
      </dsp:txBody>
      <dsp:txXfrm>
        <a:off x="0" y="3882349"/>
        <a:ext cx="9522069" cy="298487"/>
      </dsp:txXfrm>
    </dsp:sp>
    <dsp:sp modelId="{2D8FC99B-DA9E-4858-A87F-BF67C5912FCE}">
      <dsp:nvSpPr>
        <dsp:cNvPr id="0" name=""/>
        <dsp:cNvSpPr/>
      </dsp:nvSpPr>
      <dsp:spPr>
        <a:xfrm>
          <a:off x="0" y="4180836"/>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670A7-6038-4845-85FC-4A52A8B41687}">
      <dsp:nvSpPr>
        <dsp:cNvPr id="0" name=""/>
        <dsp:cNvSpPr/>
      </dsp:nvSpPr>
      <dsp:spPr>
        <a:xfrm>
          <a:off x="0" y="4180836"/>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Define as melhores diretrizes para a empresa;</a:t>
          </a:r>
          <a:endParaRPr lang="en-US" sz="1300" kern="1200"/>
        </a:p>
      </dsp:txBody>
      <dsp:txXfrm>
        <a:off x="0" y="4180836"/>
        <a:ext cx="9522069" cy="298487"/>
      </dsp:txXfrm>
    </dsp:sp>
    <dsp:sp modelId="{9133DEED-AADD-4162-A1DA-14E9BDFDF46A}">
      <dsp:nvSpPr>
        <dsp:cNvPr id="0" name=""/>
        <dsp:cNvSpPr/>
      </dsp:nvSpPr>
      <dsp:spPr>
        <a:xfrm>
          <a:off x="0" y="4479323"/>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41D55F-123D-4F21-B517-3CF8730B9733}">
      <dsp:nvSpPr>
        <dsp:cNvPr id="0" name=""/>
        <dsp:cNvSpPr/>
      </dsp:nvSpPr>
      <dsp:spPr>
        <a:xfrm>
          <a:off x="0" y="4479323"/>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Diminui os conflitos;</a:t>
          </a:r>
          <a:endParaRPr lang="en-US" sz="1300" kern="1200"/>
        </a:p>
      </dsp:txBody>
      <dsp:txXfrm>
        <a:off x="0" y="4479323"/>
        <a:ext cx="9522069" cy="298487"/>
      </dsp:txXfrm>
    </dsp:sp>
    <dsp:sp modelId="{5D3A4F23-22F1-4F28-8367-D1FBED81C6FD}">
      <dsp:nvSpPr>
        <dsp:cNvPr id="0" name=""/>
        <dsp:cNvSpPr/>
      </dsp:nvSpPr>
      <dsp:spPr>
        <a:xfrm>
          <a:off x="0" y="4777811"/>
          <a:ext cx="952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BDAFF-852D-4119-BB16-93032056A295}">
      <dsp:nvSpPr>
        <dsp:cNvPr id="0" name=""/>
        <dsp:cNvSpPr/>
      </dsp:nvSpPr>
      <dsp:spPr>
        <a:xfrm>
          <a:off x="0" y="4777811"/>
          <a:ext cx="9522069" cy="29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t-BR" sz="1300" kern="1200"/>
            <a:t>•	A organização tem uma visão mais ampla de quais processos precisam ser aprimorados.</a:t>
          </a:r>
          <a:endParaRPr lang="en-US" sz="1300" kern="1200"/>
        </a:p>
      </dsp:txBody>
      <dsp:txXfrm>
        <a:off x="0" y="4777811"/>
        <a:ext cx="9522069" cy="2984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33D3C-7909-413B-BFF5-B1CB6BAEF255}" type="datetimeFigureOut">
              <a:rPr lang="pt-BR" smtClean="0"/>
              <a:t>25/10/2021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93973-A9E2-4A0F-902C-9CEBEC6F2FE3}" type="slidenum">
              <a:rPr lang="pt-BR" smtClean="0"/>
              <a:t>‹nº›</a:t>
            </a:fld>
            <a:endParaRPr lang="pt-BR"/>
          </a:p>
        </p:txBody>
      </p:sp>
    </p:spTree>
    <p:extLst>
      <p:ext uri="{BB962C8B-B14F-4D97-AF65-F5344CB8AC3E}">
        <p14:creationId xmlns:p14="http://schemas.microsoft.com/office/powerpoint/2010/main" val="99100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08C4DF6-9DCD-4463-A5CB-E6C66F643A2A}"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304166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08C4DF6-9DCD-4463-A5CB-E6C66F643A2A}"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354559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08C4DF6-9DCD-4463-A5CB-E6C66F643A2A}"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347498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08C4DF6-9DCD-4463-A5CB-E6C66F643A2A}"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198873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08C4DF6-9DCD-4463-A5CB-E6C66F643A2A}" type="datetimeFigureOut">
              <a:rPr lang="pt-BR" smtClean="0"/>
              <a:t>25/10/2021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363391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08C4DF6-9DCD-4463-A5CB-E6C66F643A2A}" type="datetimeFigureOut">
              <a:rPr lang="pt-BR" smtClean="0"/>
              <a:t>25/10/2021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425268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08C4DF6-9DCD-4463-A5CB-E6C66F643A2A}" type="datetimeFigureOut">
              <a:rPr lang="pt-BR" smtClean="0"/>
              <a:t>25/10/2021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413455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08C4DF6-9DCD-4463-A5CB-E6C66F643A2A}" type="datetimeFigureOut">
              <a:rPr lang="pt-BR" smtClean="0"/>
              <a:t>25/10/2021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17727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C4DF6-9DCD-4463-A5CB-E6C66F643A2A}" type="datetimeFigureOut">
              <a:rPr lang="pt-BR" smtClean="0"/>
              <a:t>25/10/2021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124789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08C4DF6-9DCD-4463-A5CB-E6C66F643A2A}" type="datetimeFigureOut">
              <a:rPr lang="pt-BR" smtClean="0"/>
              <a:t>25/10/2021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17655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08C4DF6-9DCD-4463-A5CB-E6C66F643A2A}" type="datetimeFigureOut">
              <a:rPr lang="pt-BR" smtClean="0"/>
              <a:t>25/10/2021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26CAC91-F8F0-433B-B707-263227347BDA}" type="slidenum">
              <a:rPr lang="pt-BR" smtClean="0"/>
              <a:t>‹nº›</a:t>
            </a:fld>
            <a:endParaRPr lang="pt-BR"/>
          </a:p>
        </p:txBody>
      </p:sp>
    </p:spTree>
    <p:extLst>
      <p:ext uri="{BB962C8B-B14F-4D97-AF65-F5344CB8AC3E}">
        <p14:creationId xmlns:p14="http://schemas.microsoft.com/office/powerpoint/2010/main" val="97024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C4DF6-9DCD-4463-A5CB-E6C66F643A2A}" type="datetimeFigureOut">
              <a:rPr lang="pt-BR" smtClean="0"/>
              <a:t>25/10/2021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CAC91-F8F0-433B-B707-263227347BDA}" type="slidenum">
              <a:rPr lang="pt-BR" smtClean="0"/>
              <a:t>‹nº›</a:t>
            </a:fld>
            <a:endParaRPr lang="pt-BR"/>
          </a:p>
        </p:txBody>
      </p:sp>
    </p:spTree>
    <p:extLst>
      <p:ext uri="{BB962C8B-B14F-4D97-AF65-F5344CB8AC3E}">
        <p14:creationId xmlns:p14="http://schemas.microsoft.com/office/powerpoint/2010/main" val="336474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845A3CF-A4FF-4F37-A187-ABACA085DF04}"/>
              </a:ext>
            </a:extLst>
          </p:cNvPr>
          <p:cNvSpPr txBox="1"/>
          <p:nvPr/>
        </p:nvSpPr>
        <p:spPr>
          <a:xfrm>
            <a:off x="468351" y="1956294"/>
            <a:ext cx="2946195" cy="2323713"/>
          </a:xfrm>
          <a:prstGeom prst="rect">
            <a:avLst/>
          </a:prstGeom>
          <a:noFill/>
        </p:spPr>
        <p:txBody>
          <a:bodyPr wrap="square" rtlCol="0">
            <a:spAutoFit/>
          </a:bodyPr>
          <a:lstStyle/>
          <a:p>
            <a:r>
              <a:rPr lang="pt-BR" b="1" dirty="0"/>
              <a:t>QUALIDADE DE SOFTWARE</a:t>
            </a:r>
          </a:p>
          <a:p>
            <a:endParaRPr lang="pt-BR" dirty="0"/>
          </a:p>
          <a:p>
            <a:pPr algn="just"/>
            <a:r>
              <a:rPr lang="pt-BR" sz="4000" dirty="0"/>
              <a:t>APLICAÇÃO DE CMMI</a:t>
            </a:r>
          </a:p>
          <a:p>
            <a:endParaRPr lang="pt-BR" dirty="0"/>
          </a:p>
          <a:p>
            <a:r>
              <a:rPr lang="pt-BR" sz="1100" dirty="0"/>
              <a:t>OUTUBRO DE 2021</a:t>
            </a:r>
          </a:p>
        </p:txBody>
      </p:sp>
      <p:cxnSp>
        <p:nvCxnSpPr>
          <p:cNvPr id="8" name="Conector reto 7">
            <a:extLst>
              <a:ext uri="{FF2B5EF4-FFF2-40B4-BE49-F238E27FC236}">
                <a16:creationId xmlns:a16="http://schemas.microsoft.com/office/drawing/2014/main" id="{4245B03D-8D3B-41FC-BA4E-89DF45F4A2DD}"/>
              </a:ext>
            </a:extLst>
          </p:cNvPr>
          <p:cNvCxnSpPr/>
          <p:nvPr/>
        </p:nvCxnSpPr>
        <p:spPr>
          <a:xfrm>
            <a:off x="4389120" y="834390"/>
            <a:ext cx="0" cy="518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48802C99-22A0-421C-B965-618912A45648}"/>
              </a:ext>
            </a:extLst>
          </p:cNvPr>
          <p:cNvCxnSpPr/>
          <p:nvPr/>
        </p:nvCxnSpPr>
        <p:spPr>
          <a:xfrm>
            <a:off x="4324350" y="495300"/>
            <a:ext cx="0" cy="518922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m 4" descr="Logotipo&#10;&#10;Descrição gerada automaticamente">
            <a:extLst>
              <a:ext uri="{FF2B5EF4-FFF2-40B4-BE49-F238E27FC236}">
                <a16:creationId xmlns:a16="http://schemas.microsoft.com/office/drawing/2014/main" id="{93E9104B-C5C8-4033-A5F9-35137EC18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751" y="2580686"/>
            <a:ext cx="3120902" cy="1696628"/>
          </a:xfrm>
          <a:prstGeom prst="rect">
            <a:avLst/>
          </a:prstGeom>
        </p:spPr>
      </p:pic>
    </p:spTree>
    <p:extLst>
      <p:ext uri="{BB962C8B-B14F-4D97-AF65-F5344CB8AC3E}">
        <p14:creationId xmlns:p14="http://schemas.microsoft.com/office/powerpoint/2010/main" val="308100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to 3">
            <a:extLst>
              <a:ext uri="{FF2B5EF4-FFF2-40B4-BE49-F238E27FC236}">
                <a16:creationId xmlns:a16="http://schemas.microsoft.com/office/drawing/2014/main" id="{D028443A-F2E6-418C-866D-6F61D8444DAB}"/>
              </a:ext>
            </a:extLst>
          </p:cNvPr>
          <p:cNvCxnSpPr>
            <a:cxnSpLocks/>
          </p:cNvCxnSpPr>
          <p:nvPr/>
        </p:nvCxnSpPr>
        <p:spPr>
          <a:xfrm>
            <a:off x="0" y="747134"/>
            <a:ext cx="34011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97F6C48B-FF4E-440F-9AAB-3A7A726DBD83}"/>
              </a:ext>
            </a:extLst>
          </p:cNvPr>
          <p:cNvSpPr txBox="1"/>
          <p:nvPr/>
        </p:nvSpPr>
        <p:spPr>
          <a:xfrm>
            <a:off x="865460" y="377802"/>
            <a:ext cx="2720040" cy="369332"/>
          </a:xfrm>
          <a:prstGeom prst="rect">
            <a:avLst/>
          </a:prstGeom>
          <a:noFill/>
        </p:spPr>
        <p:txBody>
          <a:bodyPr wrap="none" rtlCol="0">
            <a:spAutoFit/>
          </a:bodyPr>
          <a:lstStyle/>
          <a:p>
            <a:r>
              <a:rPr lang="en-US" dirty="0"/>
              <a:t>CMMI NO NOSSO PROJETO</a:t>
            </a:r>
            <a:endParaRPr lang="pt-BR" dirty="0"/>
          </a:p>
        </p:txBody>
      </p:sp>
      <p:sp>
        <p:nvSpPr>
          <p:cNvPr id="7" name="CaixaDeTexto 6">
            <a:extLst>
              <a:ext uri="{FF2B5EF4-FFF2-40B4-BE49-F238E27FC236}">
                <a16:creationId xmlns:a16="http://schemas.microsoft.com/office/drawing/2014/main" id="{491190C5-01ED-452D-8423-EDECA68A4486}"/>
              </a:ext>
            </a:extLst>
          </p:cNvPr>
          <p:cNvSpPr txBox="1"/>
          <p:nvPr/>
        </p:nvSpPr>
        <p:spPr>
          <a:xfrm>
            <a:off x="89210" y="6480198"/>
            <a:ext cx="4129657" cy="230832"/>
          </a:xfrm>
          <a:prstGeom prst="rect">
            <a:avLst/>
          </a:prstGeom>
          <a:noFill/>
        </p:spPr>
        <p:txBody>
          <a:bodyPr wrap="none" rtlCol="0">
            <a:spAutoFit/>
          </a:bodyPr>
          <a:lstStyle/>
          <a:p>
            <a:r>
              <a:rPr lang="pt-BR" sz="900" dirty="0"/>
              <a:t>QUALIDADE DE SOFTWARE | APLICAÇÃO DE CMMI PARA QUALIDADE DE SOFTWARE</a:t>
            </a:r>
          </a:p>
        </p:txBody>
      </p:sp>
      <p:pic>
        <p:nvPicPr>
          <p:cNvPr id="14" name="Imagem 13" descr="Logotipo&#10;&#10;Descrição gerada automaticamente">
            <a:extLst>
              <a:ext uri="{FF2B5EF4-FFF2-40B4-BE49-F238E27FC236}">
                <a16:creationId xmlns:a16="http://schemas.microsoft.com/office/drawing/2014/main" id="{FB074196-7A0D-4058-A254-914496945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076" y="5829636"/>
            <a:ext cx="1621301" cy="881394"/>
          </a:xfrm>
          <a:prstGeom prst="rect">
            <a:avLst/>
          </a:prstGeom>
        </p:spPr>
      </p:pic>
      <p:pic>
        <p:nvPicPr>
          <p:cNvPr id="8" name="Imagem 7" descr="Fundo preto com letras brancas&#10;&#10;Descrição gerada automaticamente">
            <a:extLst>
              <a:ext uri="{FF2B5EF4-FFF2-40B4-BE49-F238E27FC236}">
                <a16:creationId xmlns:a16="http://schemas.microsoft.com/office/drawing/2014/main" id="{32252AE1-92F8-48A9-85CF-3B3E08D4C1F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779502" y="1819821"/>
            <a:ext cx="632996" cy="632996"/>
          </a:xfrm>
          <a:prstGeom prst="rect">
            <a:avLst/>
          </a:prstGeom>
        </p:spPr>
      </p:pic>
      <p:sp>
        <p:nvSpPr>
          <p:cNvPr id="10" name="CaixaDeTexto 9">
            <a:extLst>
              <a:ext uri="{FF2B5EF4-FFF2-40B4-BE49-F238E27FC236}">
                <a16:creationId xmlns:a16="http://schemas.microsoft.com/office/drawing/2014/main" id="{C8AD904D-0C3E-4F19-B760-473FDA8F3E2D}"/>
              </a:ext>
            </a:extLst>
          </p:cNvPr>
          <p:cNvSpPr txBox="1"/>
          <p:nvPr/>
        </p:nvSpPr>
        <p:spPr>
          <a:xfrm>
            <a:off x="4218867" y="2551837"/>
            <a:ext cx="4698992" cy="1754326"/>
          </a:xfrm>
          <a:prstGeom prst="rect">
            <a:avLst/>
          </a:prstGeom>
          <a:noFill/>
        </p:spPr>
        <p:txBody>
          <a:bodyPr wrap="square" rtlCol="0">
            <a:spAutoFit/>
          </a:bodyPr>
          <a:lstStyle/>
          <a:p>
            <a:pPr algn="just"/>
            <a:endParaRPr lang="pt-BR" dirty="0"/>
          </a:p>
          <a:p>
            <a:pPr algn="just"/>
            <a:r>
              <a:rPr lang="pt-BR" dirty="0"/>
              <a:t>Processos para implementação do CMMI</a:t>
            </a:r>
          </a:p>
          <a:p>
            <a:pPr algn="just"/>
            <a:r>
              <a:rPr lang="pt-BR" dirty="0"/>
              <a:t>•	Níveis de Usuário. </a:t>
            </a:r>
          </a:p>
          <a:p>
            <a:pPr algn="just"/>
            <a:r>
              <a:rPr lang="pt-BR" dirty="0"/>
              <a:t>•	Hospedagem e Segurança.</a:t>
            </a:r>
          </a:p>
          <a:p>
            <a:pPr algn="just"/>
            <a:r>
              <a:rPr lang="pt-BR" dirty="0"/>
              <a:t>•	Middleware. </a:t>
            </a:r>
          </a:p>
          <a:p>
            <a:pPr algn="just"/>
            <a:r>
              <a:rPr lang="pt-BR" dirty="0"/>
              <a:t>	</a:t>
            </a:r>
          </a:p>
        </p:txBody>
      </p:sp>
    </p:spTree>
    <p:extLst>
      <p:ext uri="{BB962C8B-B14F-4D97-AF65-F5344CB8AC3E}">
        <p14:creationId xmlns:p14="http://schemas.microsoft.com/office/powerpoint/2010/main" val="243778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3">
            <a:extLst>
              <a:ext uri="{FF2B5EF4-FFF2-40B4-BE49-F238E27FC236}">
                <a16:creationId xmlns:a16="http://schemas.microsoft.com/office/drawing/2014/main" id="{36C4B83A-9858-4386-9DC5-D0ECDF91DB9E}"/>
              </a:ext>
            </a:extLst>
          </p:cNvPr>
          <p:cNvGraphicFramePr>
            <a:graphicFrameLocks noGrp="1"/>
          </p:cNvGraphicFramePr>
          <p:nvPr>
            <p:extLst>
              <p:ext uri="{D42A27DB-BD31-4B8C-83A1-F6EECF244321}">
                <p14:modId xmlns:p14="http://schemas.microsoft.com/office/powerpoint/2010/main" val="783814195"/>
              </p:ext>
            </p:extLst>
          </p:nvPr>
        </p:nvGraphicFramePr>
        <p:xfrm>
          <a:off x="1186814" y="1986853"/>
          <a:ext cx="9818371" cy="3306065"/>
        </p:xfrm>
        <a:graphic>
          <a:graphicData uri="http://schemas.openxmlformats.org/drawingml/2006/table">
            <a:tbl>
              <a:tblPr firstRow="1" bandRow="1">
                <a:tableStyleId>{3B4B98B0-60AC-42C2-AFA5-B58CD77FA1E5}</a:tableStyleId>
              </a:tblPr>
              <a:tblGrid>
                <a:gridCol w="3728086">
                  <a:extLst>
                    <a:ext uri="{9D8B030D-6E8A-4147-A177-3AD203B41FA5}">
                      <a16:colId xmlns:a16="http://schemas.microsoft.com/office/drawing/2014/main" val="1045129189"/>
                    </a:ext>
                  </a:extLst>
                </a:gridCol>
                <a:gridCol w="2584791">
                  <a:extLst>
                    <a:ext uri="{9D8B030D-6E8A-4147-A177-3AD203B41FA5}">
                      <a16:colId xmlns:a16="http://schemas.microsoft.com/office/drawing/2014/main" val="2139412815"/>
                    </a:ext>
                  </a:extLst>
                </a:gridCol>
                <a:gridCol w="3505494">
                  <a:extLst>
                    <a:ext uri="{9D8B030D-6E8A-4147-A177-3AD203B41FA5}">
                      <a16:colId xmlns:a16="http://schemas.microsoft.com/office/drawing/2014/main" val="827054317"/>
                    </a:ext>
                  </a:extLst>
                </a:gridCol>
              </a:tblGrid>
              <a:tr h="352886">
                <a:tc>
                  <a:txBody>
                    <a:bodyPr/>
                    <a:lstStyle/>
                    <a:p>
                      <a:pPr marL="0" marR="0" algn="just">
                        <a:lnSpc>
                          <a:spcPct val="107000"/>
                        </a:lnSpc>
                        <a:spcBef>
                          <a:spcPts val="600"/>
                        </a:spcBef>
                        <a:spcAft>
                          <a:spcPts val="600"/>
                        </a:spcAft>
                      </a:pPr>
                      <a:r>
                        <a:rPr lang="pt-BR" sz="1200" dirty="0">
                          <a:effectLst/>
                          <a:latin typeface="Arial" panose="020B0604020202020204" pitchFamily="34" charset="0"/>
                          <a:ea typeface="Calibri" panose="020F0502020204030204" pitchFamily="34" charset="0"/>
                          <a:cs typeface="Times New Roman" panose="02020603050405020304" pitchFamily="18" charset="0"/>
                        </a:rPr>
                        <a:t>Processos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Área Responsável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Nível CMMI</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3159343"/>
                  </a:ext>
                </a:extLst>
              </a:tr>
              <a:tr h="408410">
                <a:tc>
                  <a:txBody>
                    <a:bodyPr/>
                    <a:lstStyle/>
                    <a:p>
                      <a:pPr marL="0" marR="0" algn="just">
                        <a:lnSpc>
                          <a:spcPct val="107000"/>
                        </a:lnSpc>
                        <a:spcBef>
                          <a:spcPts val="600"/>
                        </a:spcBef>
                        <a:spcAft>
                          <a:spcPts val="600"/>
                        </a:spcAft>
                      </a:pPr>
                      <a:r>
                        <a:rPr lang="pt-BR" sz="12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Definição do escopo</a:t>
                      </a:r>
                      <a:endParaRPr lang="pt-BR"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Gerentes do Projeto</a:t>
                      </a:r>
                      <a:endParaRPr lang="pt-B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4205039"/>
                  </a:ext>
                </a:extLst>
              </a:tr>
              <a:tr h="566206">
                <a:tc>
                  <a:txBody>
                    <a:bodyPr/>
                    <a:lstStyle/>
                    <a:p>
                      <a:pPr marL="0" marR="0" algn="just">
                        <a:lnSpc>
                          <a:spcPct val="107000"/>
                        </a:lnSpc>
                        <a:spcBef>
                          <a:spcPts val="600"/>
                        </a:spcBef>
                        <a:spcAft>
                          <a:spcPts val="600"/>
                        </a:spcAft>
                      </a:pPr>
                      <a:r>
                        <a:rPr lang="pt-BR" sz="1200" b="1" dirty="0">
                          <a:effectLst/>
                          <a:latin typeface="Arial" panose="020B0604020202020204" pitchFamily="34" charset="0"/>
                          <a:ea typeface="Calibri" panose="020F0502020204030204" pitchFamily="34" charset="0"/>
                          <a:cs typeface="Times New Roman" panose="02020603050405020304" pitchFamily="18" charset="0"/>
                        </a:rPr>
                        <a:t>Definição do escopo para desenvolvimento. </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dirty="0">
                          <a:effectLst/>
                          <a:latin typeface="Arial" panose="020B0604020202020204" pitchFamily="34" charset="0"/>
                          <a:ea typeface="Calibri" panose="020F0502020204030204" pitchFamily="34" charset="0"/>
                          <a:cs typeface="Times New Roman" panose="02020603050405020304" pitchFamily="18" charset="0"/>
                        </a:rPr>
                        <a:t>Gerente de Software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3</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9959609"/>
                  </a:ext>
                </a:extLst>
              </a:tr>
              <a:tr h="408411">
                <a:tc>
                  <a:txBody>
                    <a:bodyPr/>
                    <a:lstStyle/>
                    <a:p>
                      <a:pPr marL="0" marR="0" algn="just">
                        <a:lnSpc>
                          <a:spcPct val="107000"/>
                        </a:lnSpc>
                        <a:spcBef>
                          <a:spcPts val="600"/>
                        </a:spcBef>
                        <a:spcAft>
                          <a:spcPts val="600"/>
                        </a:spcAft>
                      </a:pPr>
                      <a:r>
                        <a:rPr lang="pt-BR" sz="12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Processamento do código. </a:t>
                      </a:r>
                      <a:endParaRPr lang="pt-BR"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Desenvolvedor</a:t>
                      </a:r>
                      <a:endParaRPr lang="pt-B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5129721"/>
                  </a:ext>
                </a:extLst>
              </a:tr>
              <a:tr h="575488">
                <a:tc>
                  <a:txBody>
                    <a:bodyPr/>
                    <a:lstStyle/>
                    <a:p>
                      <a:pPr marL="0" marR="0" algn="just">
                        <a:lnSpc>
                          <a:spcPct val="107000"/>
                        </a:lnSpc>
                        <a:spcBef>
                          <a:spcPts val="600"/>
                        </a:spcBef>
                        <a:spcAft>
                          <a:spcPts val="600"/>
                        </a:spcAft>
                      </a:pPr>
                      <a:r>
                        <a:rPr lang="pt-BR" sz="1200" b="1" dirty="0">
                          <a:effectLst/>
                          <a:latin typeface="Arial" panose="020B0604020202020204" pitchFamily="34" charset="0"/>
                          <a:ea typeface="Calibri" panose="020F0502020204030204" pitchFamily="34" charset="0"/>
                          <a:cs typeface="Times New Roman" panose="02020603050405020304" pitchFamily="18" charset="0"/>
                        </a:rPr>
                        <a:t>Definição do layout da tela. </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Gerentes de Design</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2</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2702829"/>
                  </a:ext>
                </a:extLst>
              </a:tr>
              <a:tr h="482667">
                <a:tc>
                  <a:txBody>
                    <a:bodyPr/>
                    <a:lstStyle/>
                    <a:p>
                      <a:pPr marL="0" marR="0" algn="just">
                        <a:lnSpc>
                          <a:spcPct val="107000"/>
                        </a:lnSpc>
                        <a:spcBef>
                          <a:spcPts val="600"/>
                        </a:spcBef>
                        <a:spcAft>
                          <a:spcPts val="600"/>
                        </a:spcAft>
                      </a:pPr>
                      <a:r>
                        <a:rPr lang="pt-BR" sz="12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Validação</a:t>
                      </a:r>
                      <a:endParaRPr lang="pt-BR"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Gerentes do Projeto</a:t>
                      </a:r>
                      <a:endParaRPr lang="pt-B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6343275"/>
                  </a:ext>
                </a:extLst>
              </a:tr>
              <a:tr h="511997">
                <a:tc>
                  <a:txBody>
                    <a:bodyPr/>
                    <a:lstStyle/>
                    <a:p>
                      <a:pPr marL="0" marR="0" algn="just">
                        <a:lnSpc>
                          <a:spcPct val="107000"/>
                        </a:lnSpc>
                        <a:spcBef>
                          <a:spcPts val="600"/>
                        </a:spcBef>
                        <a:spcAft>
                          <a:spcPts val="600"/>
                        </a:spcAft>
                      </a:pPr>
                      <a:r>
                        <a:rPr lang="pt-BR" sz="1200" b="1" dirty="0">
                          <a:effectLst/>
                          <a:latin typeface="Arial" panose="020B0604020202020204" pitchFamily="34" charset="0"/>
                          <a:ea typeface="Calibri" panose="020F0502020204030204" pitchFamily="34" charset="0"/>
                          <a:cs typeface="Times New Roman" panose="02020603050405020304" pitchFamily="18" charset="0"/>
                        </a:rPr>
                        <a:t>Testes com os logins.</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dirty="0">
                          <a:effectLst/>
                          <a:latin typeface="Arial" panose="020B0604020202020204" pitchFamily="34" charset="0"/>
                          <a:ea typeface="Calibri" panose="020F0502020204030204" pitchFamily="34" charset="0"/>
                          <a:cs typeface="Times New Roman" panose="02020603050405020304" pitchFamily="18" charset="0"/>
                        </a:rPr>
                        <a:t>Gerentes do Projeto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dirty="0">
                          <a:effectLst/>
                          <a:latin typeface="Arial" panose="020B0604020202020204" pitchFamily="34" charset="0"/>
                          <a:ea typeface="Calibri" panose="020F0502020204030204" pitchFamily="34" charset="0"/>
                          <a:cs typeface="Times New Roman" panose="02020603050405020304" pitchFamily="18" charset="0"/>
                        </a:rPr>
                        <a:t>3</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0936627"/>
                  </a:ext>
                </a:extLst>
              </a:tr>
            </a:tbl>
          </a:graphicData>
        </a:graphic>
      </p:graphicFrame>
      <p:cxnSp>
        <p:nvCxnSpPr>
          <p:cNvPr id="8" name="Conector reto 7">
            <a:extLst>
              <a:ext uri="{FF2B5EF4-FFF2-40B4-BE49-F238E27FC236}">
                <a16:creationId xmlns:a16="http://schemas.microsoft.com/office/drawing/2014/main" id="{5EE8B34D-3B1C-4A3C-A2A2-D9FDD7A23CB5}"/>
              </a:ext>
            </a:extLst>
          </p:cNvPr>
          <p:cNvCxnSpPr>
            <a:cxnSpLocks/>
          </p:cNvCxnSpPr>
          <p:nvPr/>
        </p:nvCxnSpPr>
        <p:spPr>
          <a:xfrm>
            <a:off x="0" y="747134"/>
            <a:ext cx="340112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A3537E47-6DA6-4A99-B046-A3951297DDBD}"/>
              </a:ext>
            </a:extLst>
          </p:cNvPr>
          <p:cNvSpPr txBox="1"/>
          <p:nvPr/>
        </p:nvSpPr>
        <p:spPr>
          <a:xfrm>
            <a:off x="865460" y="377802"/>
            <a:ext cx="2287036" cy="369332"/>
          </a:xfrm>
          <a:prstGeom prst="rect">
            <a:avLst/>
          </a:prstGeom>
          <a:noFill/>
        </p:spPr>
        <p:txBody>
          <a:bodyPr wrap="none" rtlCol="0">
            <a:spAutoFit/>
          </a:bodyPr>
          <a:lstStyle/>
          <a:p>
            <a:r>
              <a:rPr lang="pt-BR" dirty="0"/>
              <a:t>PRINCIPAIS OBJETIVOS</a:t>
            </a:r>
          </a:p>
        </p:txBody>
      </p:sp>
      <p:sp>
        <p:nvSpPr>
          <p:cNvPr id="4" name="CaixaDeTexto 3">
            <a:extLst>
              <a:ext uri="{FF2B5EF4-FFF2-40B4-BE49-F238E27FC236}">
                <a16:creationId xmlns:a16="http://schemas.microsoft.com/office/drawing/2014/main" id="{56464284-F757-486C-9BA3-99737A4CC8B5}"/>
              </a:ext>
            </a:extLst>
          </p:cNvPr>
          <p:cNvSpPr txBox="1"/>
          <p:nvPr/>
        </p:nvSpPr>
        <p:spPr>
          <a:xfrm>
            <a:off x="5146380" y="1380416"/>
            <a:ext cx="1899238" cy="369332"/>
          </a:xfrm>
          <a:prstGeom prst="rect">
            <a:avLst/>
          </a:prstGeom>
          <a:noFill/>
        </p:spPr>
        <p:txBody>
          <a:bodyPr wrap="none" rtlCol="0">
            <a:spAutoFit/>
          </a:bodyPr>
          <a:lstStyle/>
          <a:p>
            <a:r>
              <a:rPr lang="pt-BR"/>
              <a:t>Níveis de usuário. </a:t>
            </a:r>
            <a:endParaRPr lang="pt-BR" dirty="0"/>
          </a:p>
        </p:txBody>
      </p:sp>
      <p:pic>
        <p:nvPicPr>
          <p:cNvPr id="11" name="Imagem 10" descr="Logotipo&#10;&#10;Descrição gerada automaticamente">
            <a:extLst>
              <a:ext uri="{FF2B5EF4-FFF2-40B4-BE49-F238E27FC236}">
                <a16:creationId xmlns:a16="http://schemas.microsoft.com/office/drawing/2014/main" id="{28666223-C5BA-42BC-8A29-F7E37570B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076" y="5829636"/>
            <a:ext cx="1621301" cy="881394"/>
          </a:xfrm>
          <a:prstGeom prst="rect">
            <a:avLst/>
          </a:prstGeom>
        </p:spPr>
      </p:pic>
      <p:sp>
        <p:nvSpPr>
          <p:cNvPr id="12" name="CaixaDeTexto 11">
            <a:extLst>
              <a:ext uri="{FF2B5EF4-FFF2-40B4-BE49-F238E27FC236}">
                <a16:creationId xmlns:a16="http://schemas.microsoft.com/office/drawing/2014/main" id="{72EFF8BF-B024-429A-9570-3B869D92A9BB}"/>
              </a:ext>
            </a:extLst>
          </p:cNvPr>
          <p:cNvSpPr txBox="1"/>
          <p:nvPr/>
        </p:nvSpPr>
        <p:spPr>
          <a:xfrm>
            <a:off x="89210" y="6480198"/>
            <a:ext cx="4129657" cy="230832"/>
          </a:xfrm>
          <a:prstGeom prst="rect">
            <a:avLst/>
          </a:prstGeom>
          <a:noFill/>
        </p:spPr>
        <p:txBody>
          <a:bodyPr wrap="none" rtlCol="0">
            <a:spAutoFit/>
          </a:bodyPr>
          <a:lstStyle/>
          <a:p>
            <a:r>
              <a:rPr lang="pt-BR" sz="900" dirty="0"/>
              <a:t>QUALIDADE DE SOFTWARE | APLICAÇÃO DE CMMI PARA QUALIDADE DE SOFTWARE</a:t>
            </a:r>
          </a:p>
        </p:txBody>
      </p:sp>
    </p:spTree>
    <p:extLst>
      <p:ext uri="{BB962C8B-B14F-4D97-AF65-F5344CB8AC3E}">
        <p14:creationId xmlns:p14="http://schemas.microsoft.com/office/powerpoint/2010/main" val="193928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3">
            <a:extLst>
              <a:ext uri="{FF2B5EF4-FFF2-40B4-BE49-F238E27FC236}">
                <a16:creationId xmlns:a16="http://schemas.microsoft.com/office/drawing/2014/main" id="{36C4B83A-9858-4386-9DC5-D0ECDF91DB9E}"/>
              </a:ext>
            </a:extLst>
          </p:cNvPr>
          <p:cNvGraphicFramePr>
            <a:graphicFrameLocks noGrp="1"/>
          </p:cNvGraphicFramePr>
          <p:nvPr>
            <p:extLst>
              <p:ext uri="{D42A27DB-BD31-4B8C-83A1-F6EECF244321}">
                <p14:modId xmlns:p14="http://schemas.microsoft.com/office/powerpoint/2010/main" val="327160133"/>
              </p:ext>
            </p:extLst>
          </p:nvPr>
        </p:nvGraphicFramePr>
        <p:xfrm>
          <a:off x="1191355" y="2800841"/>
          <a:ext cx="9818371" cy="1735913"/>
        </p:xfrm>
        <a:graphic>
          <a:graphicData uri="http://schemas.openxmlformats.org/drawingml/2006/table">
            <a:tbl>
              <a:tblPr firstRow="1" bandRow="1">
                <a:tableStyleId>{3B4B98B0-60AC-42C2-AFA5-B58CD77FA1E5}</a:tableStyleId>
              </a:tblPr>
              <a:tblGrid>
                <a:gridCol w="3728086">
                  <a:extLst>
                    <a:ext uri="{9D8B030D-6E8A-4147-A177-3AD203B41FA5}">
                      <a16:colId xmlns:a16="http://schemas.microsoft.com/office/drawing/2014/main" val="1045129189"/>
                    </a:ext>
                  </a:extLst>
                </a:gridCol>
                <a:gridCol w="2584791">
                  <a:extLst>
                    <a:ext uri="{9D8B030D-6E8A-4147-A177-3AD203B41FA5}">
                      <a16:colId xmlns:a16="http://schemas.microsoft.com/office/drawing/2014/main" val="2139412815"/>
                    </a:ext>
                  </a:extLst>
                </a:gridCol>
                <a:gridCol w="3505494">
                  <a:extLst>
                    <a:ext uri="{9D8B030D-6E8A-4147-A177-3AD203B41FA5}">
                      <a16:colId xmlns:a16="http://schemas.microsoft.com/office/drawing/2014/main" val="827054317"/>
                    </a:ext>
                  </a:extLst>
                </a:gridCol>
              </a:tblGrid>
              <a:tr h="352886">
                <a:tc>
                  <a:txBody>
                    <a:bodyPr/>
                    <a:lstStyle/>
                    <a:p>
                      <a:pPr marL="0" marR="0" algn="just">
                        <a:lnSpc>
                          <a:spcPct val="107000"/>
                        </a:lnSpc>
                        <a:spcBef>
                          <a:spcPts val="600"/>
                        </a:spcBef>
                        <a:spcAft>
                          <a:spcPts val="600"/>
                        </a:spcAft>
                      </a:pPr>
                      <a:r>
                        <a:rPr lang="pt-BR" sz="1200" b="1" dirty="0">
                          <a:effectLst/>
                          <a:latin typeface="Arial" panose="020B0604020202020204" pitchFamily="34" charset="0"/>
                          <a:ea typeface="Calibri" panose="020F0502020204030204" pitchFamily="34" charset="0"/>
                          <a:cs typeface="Times New Roman" panose="02020603050405020304" pitchFamily="18" charset="0"/>
                        </a:rPr>
                        <a:t>Processos</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dirty="0">
                          <a:effectLst/>
                          <a:latin typeface="Arial" panose="020B0604020202020204" pitchFamily="34" charset="0"/>
                          <a:ea typeface="Calibri" panose="020F0502020204030204" pitchFamily="34" charset="0"/>
                          <a:cs typeface="Times New Roman" panose="02020603050405020304" pitchFamily="18" charset="0"/>
                        </a:rPr>
                        <a:t>Área Responsável</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Nível CMMI</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3159343"/>
                  </a:ext>
                </a:extLst>
              </a:tr>
              <a:tr h="408410">
                <a:tc>
                  <a:txBody>
                    <a:bodyPr/>
                    <a:lstStyle/>
                    <a:p>
                      <a:pPr marL="0" marR="0" algn="just">
                        <a:lnSpc>
                          <a:spcPct val="107000"/>
                        </a:lnSpc>
                        <a:spcBef>
                          <a:spcPts val="600"/>
                        </a:spcBef>
                        <a:spcAft>
                          <a:spcPts val="600"/>
                        </a:spcAft>
                      </a:pPr>
                      <a:r>
                        <a:rPr lang="pt-BR" sz="1200" b="1" dirty="0">
                          <a:effectLst/>
                          <a:latin typeface="Arial" panose="020B0604020202020204" pitchFamily="34" charset="0"/>
                          <a:ea typeface="Calibri" panose="020F0502020204030204" pitchFamily="34" charset="0"/>
                          <a:cs typeface="Times New Roman" panose="02020603050405020304" pitchFamily="18" charset="0"/>
                        </a:rPr>
                        <a:t>Definição do escopo</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b="1">
                          <a:effectLst/>
                          <a:latin typeface="Arial" panose="020B0604020202020204" pitchFamily="34" charset="0"/>
                          <a:ea typeface="Calibri" panose="020F0502020204030204" pitchFamily="34" charset="0"/>
                          <a:cs typeface="Times New Roman" panose="02020603050405020304" pitchFamily="18" charset="0"/>
                        </a:rPr>
                        <a:t>Gerentes do Projeto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b="1">
                          <a:effectLst/>
                          <a:latin typeface="Arial" panose="020B0604020202020204" pitchFamily="34" charset="0"/>
                          <a:ea typeface="Calibri" panose="020F0502020204030204" pitchFamily="34" charset="0"/>
                          <a:cs typeface="Times New Roman" panose="02020603050405020304" pitchFamily="18" charset="0"/>
                        </a:rPr>
                        <a:t>3</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4205039"/>
                  </a:ext>
                </a:extLst>
              </a:tr>
              <a:tr h="566206">
                <a:tc>
                  <a:txBody>
                    <a:bodyPr/>
                    <a:lstStyle/>
                    <a:p>
                      <a:pPr marL="0" marR="0" algn="just">
                        <a:lnSpc>
                          <a:spcPct val="107000"/>
                        </a:lnSpc>
                        <a:spcBef>
                          <a:spcPts val="600"/>
                        </a:spcBef>
                        <a:spcAft>
                          <a:spcPts val="600"/>
                        </a:spcAft>
                      </a:pPr>
                      <a:r>
                        <a:rPr lang="pt-BR" sz="12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Configuração do servidor em nuvem.</a:t>
                      </a:r>
                      <a:endParaRPr lang="pt-BR"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Gerente de Software</a:t>
                      </a:r>
                      <a:endParaRPr lang="pt-B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9959609"/>
                  </a:ext>
                </a:extLst>
              </a:tr>
              <a:tr h="408411">
                <a:tc>
                  <a:txBody>
                    <a:bodyPr/>
                    <a:lstStyle/>
                    <a:p>
                      <a:pPr marL="0" marR="0" algn="just">
                        <a:lnSpc>
                          <a:spcPct val="107000"/>
                        </a:lnSpc>
                        <a:spcBef>
                          <a:spcPts val="600"/>
                        </a:spcBef>
                        <a:spcAft>
                          <a:spcPts val="600"/>
                        </a:spcAft>
                      </a:pPr>
                      <a:r>
                        <a:rPr lang="pt-BR" sz="1200" b="1" dirty="0">
                          <a:effectLst/>
                          <a:latin typeface="Arial" panose="020B0604020202020204" pitchFamily="34" charset="0"/>
                          <a:ea typeface="Calibri" panose="020F0502020204030204" pitchFamily="34" charset="0"/>
                          <a:cs typeface="Times New Roman" panose="02020603050405020304" pitchFamily="18" charset="0"/>
                        </a:rPr>
                        <a:t>Testes com o ambiente em nuvem</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Gerentes do Projeto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dirty="0">
                          <a:effectLst/>
                          <a:latin typeface="Arial" panose="020B0604020202020204" pitchFamily="34" charset="0"/>
                          <a:ea typeface="Calibri" panose="020F0502020204030204" pitchFamily="34" charset="0"/>
                          <a:cs typeface="Times New Roman" panose="02020603050405020304" pitchFamily="18" charset="0"/>
                        </a:rPr>
                        <a:t>2</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5129721"/>
                  </a:ext>
                </a:extLst>
              </a:tr>
            </a:tbl>
          </a:graphicData>
        </a:graphic>
      </p:graphicFrame>
      <p:cxnSp>
        <p:nvCxnSpPr>
          <p:cNvPr id="8" name="Conector reto 7">
            <a:extLst>
              <a:ext uri="{FF2B5EF4-FFF2-40B4-BE49-F238E27FC236}">
                <a16:creationId xmlns:a16="http://schemas.microsoft.com/office/drawing/2014/main" id="{5EE8B34D-3B1C-4A3C-A2A2-D9FDD7A23CB5}"/>
              </a:ext>
            </a:extLst>
          </p:cNvPr>
          <p:cNvCxnSpPr>
            <a:cxnSpLocks/>
          </p:cNvCxnSpPr>
          <p:nvPr/>
        </p:nvCxnSpPr>
        <p:spPr>
          <a:xfrm>
            <a:off x="0" y="747134"/>
            <a:ext cx="340112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A3537E47-6DA6-4A99-B046-A3951297DDBD}"/>
              </a:ext>
            </a:extLst>
          </p:cNvPr>
          <p:cNvSpPr txBox="1"/>
          <p:nvPr/>
        </p:nvSpPr>
        <p:spPr>
          <a:xfrm>
            <a:off x="865460" y="377802"/>
            <a:ext cx="2287036" cy="369332"/>
          </a:xfrm>
          <a:prstGeom prst="rect">
            <a:avLst/>
          </a:prstGeom>
          <a:noFill/>
        </p:spPr>
        <p:txBody>
          <a:bodyPr wrap="none" rtlCol="0">
            <a:spAutoFit/>
          </a:bodyPr>
          <a:lstStyle/>
          <a:p>
            <a:r>
              <a:rPr lang="pt-BR" dirty="0"/>
              <a:t>PRINCIPAIS OBJETIVOS</a:t>
            </a:r>
          </a:p>
        </p:txBody>
      </p:sp>
      <p:sp>
        <p:nvSpPr>
          <p:cNvPr id="4" name="CaixaDeTexto 3">
            <a:extLst>
              <a:ext uri="{FF2B5EF4-FFF2-40B4-BE49-F238E27FC236}">
                <a16:creationId xmlns:a16="http://schemas.microsoft.com/office/drawing/2014/main" id="{56464284-F757-486C-9BA3-99737A4CC8B5}"/>
              </a:ext>
            </a:extLst>
          </p:cNvPr>
          <p:cNvSpPr txBox="1"/>
          <p:nvPr/>
        </p:nvSpPr>
        <p:spPr>
          <a:xfrm>
            <a:off x="4793686" y="1951915"/>
            <a:ext cx="2604624" cy="369332"/>
          </a:xfrm>
          <a:prstGeom prst="rect">
            <a:avLst/>
          </a:prstGeom>
          <a:noFill/>
        </p:spPr>
        <p:txBody>
          <a:bodyPr wrap="none" rtlCol="0">
            <a:spAutoFit/>
          </a:bodyPr>
          <a:lstStyle/>
          <a:p>
            <a:r>
              <a:rPr lang="pt-BR" dirty="0"/>
              <a:t>Hospedagem e Segurança</a:t>
            </a:r>
          </a:p>
        </p:txBody>
      </p:sp>
      <p:pic>
        <p:nvPicPr>
          <p:cNvPr id="11" name="Imagem 10" descr="Logotipo&#10;&#10;Descrição gerada automaticamente">
            <a:extLst>
              <a:ext uri="{FF2B5EF4-FFF2-40B4-BE49-F238E27FC236}">
                <a16:creationId xmlns:a16="http://schemas.microsoft.com/office/drawing/2014/main" id="{E6B3B9C5-4309-47E7-8468-9E291D7B1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076" y="5829636"/>
            <a:ext cx="1621301" cy="881394"/>
          </a:xfrm>
          <a:prstGeom prst="rect">
            <a:avLst/>
          </a:prstGeom>
        </p:spPr>
      </p:pic>
      <p:sp>
        <p:nvSpPr>
          <p:cNvPr id="12" name="CaixaDeTexto 11">
            <a:extLst>
              <a:ext uri="{FF2B5EF4-FFF2-40B4-BE49-F238E27FC236}">
                <a16:creationId xmlns:a16="http://schemas.microsoft.com/office/drawing/2014/main" id="{95F12056-3100-4A69-9AF0-72080066108A}"/>
              </a:ext>
            </a:extLst>
          </p:cNvPr>
          <p:cNvSpPr txBox="1"/>
          <p:nvPr/>
        </p:nvSpPr>
        <p:spPr>
          <a:xfrm>
            <a:off x="89210" y="6480198"/>
            <a:ext cx="4129657" cy="230832"/>
          </a:xfrm>
          <a:prstGeom prst="rect">
            <a:avLst/>
          </a:prstGeom>
          <a:noFill/>
        </p:spPr>
        <p:txBody>
          <a:bodyPr wrap="none" rtlCol="0">
            <a:spAutoFit/>
          </a:bodyPr>
          <a:lstStyle/>
          <a:p>
            <a:r>
              <a:rPr lang="pt-BR" sz="900" dirty="0"/>
              <a:t>QUALIDADE DE SOFTWARE | APLICAÇÃO DE CMMI PARA QUALIDADE DE SOFTWARE</a:t>
            </a:r>
          </a:p>
        </p:txBody>
      </p:sp>
    </p:spTree>
    <p:extLst>
      <p:ext uri="{BB962C8B-B14F-4D97-AF65-F5344CB8AC3E}">
        <p14:creationId xmlns:p14="http://schemas.microsoft.com/office/powerpoint/2010/main" val="31345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3">
            <a:extLst>
              <a:ext uri="{FF2B5EF4-FFF2-40B4-BE49-F238E27FC236}">
                <a16:creationId xmlns:a16="http://schemas.microsoft.com/office/drawing/2014/main" id="{36C4B83A-9858-4386-9DC5-D0ECDF91DB9E}"/>
              </a:ext>
            </a:extLst>
          </p:cNvPr>
          <p:cNvGraphicFramePr>
            <a:graphicFrameLocks noGrp="1"/>
          </p:cNvGraphicFramePr>
          <p:nvPr>
            <p:extLst>
              <p:ext uri="{D42A27DB-BD31-4B8C-83A1-F6EECF244321}">
                <p14:modId xmlns:p14="http://schemas.microsoft.com/office/powerpoint/2010/main" val="669193196"/>
              </p:ext>
            </p:extLst>
          </p:nvPr>
        </p:nvGraphicFramePr>
        <p:xfrm>
          <a:off x="1191355" y="2628691"/>
          <a:ext cx="9818371" cy="1735913"/>
        </p:xfrm>
        <a:graphic>
          <a:graphicData uri="http://schemas.openxmlformats.org/drawingml/2006/table">
            <a:tbl>
              <a:tblPr firstRow="1" bandRow="1">
                <a:tableStyleId>{3B4B98B0-60AC-42C2-AFA5-B58CD77FA1E5}</a:tableStyleId>
              </a:tblPr>
              <a:tblGrid>
                <a:gridCol w="3728086">
                  <a:extLst>
                    <a:ext uri="{9D8B030D-6E8A-4147-A177-3AD203B41FA5}">
                      <a16:colId xmlns:a16="http://schemas.microsoft.com/office/drawing/2014/main" val="1045129189"/>
                    </a:ext>
                  </a:extLst>
                </a:gridCol>
                <a:gridCol w="2584791">
                  <a:extLst>
                    <a:ext uri="{9D8B030D-6E8A-4147-A177-3AD203B41FA5}">
                      <a16:colId xmlns:a16="http://schemas.microsoft.com/office/drawing/2014/main" val="2139412815"/>
                    </a:ext>
                  </a:extLst>
                </a:gridCol>
                <a:gridCol w="3505494">
                  <a:extLst>
                    <a:ext uri="{9D8B030D-6E8A-4147-A177-3AD203B41FA5}">
                      <a16:colId xmlns:a16="http://schemas.microsoft.com/office/drawing/2014/main" val="827054317"/>
                    </a:ext>
                  </a:extLst>
                </a:gridCol>
              </a:tblGrid>
              <a:tr h="352886">
                <a:tc>
                  <a:txBody>
                    <a:bodyPr/>
                    <a:lstStyle/>
                    <a:p>
                      <a:pPr marL="0" marR="0" algn="just">
                        <a:lnSpc>
                          <a:spcPct val="107000"/>
                        </a:lnSpc>
                        <a:spcBef>
                          <a:spcPts val="600"/>
                        </a:spcBef>
                        <a:spcAft>
                          <a:spcPts val="600"/>
                        </a:spcAft>
                      </a:pPr>
                      <a:r>
                        <a:rPr lang="pt-BR" sz="1200" b="1" dirty="0">
                          <a:effectLst/>
                          <a:latin typeface="Arial" panose="020B0604020202020204" pitchFamily="34" charset="0"/>
                          <a:ea typeface="Calibri" panose="020F0502020204030204" pitchFamily="34" charset="0"/>
                          <a:cs typeface="Times New Roman" panose="02020603050405020304" pitchFamily="18" charset="0"/>
                        </a:rPr>
                        <a:t>Processos</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Área Responsável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Nível CMMI</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3159343"/>
                  </a:ext>
                </a:extLst>
              </a:tr>
              <a:tr h="408410">
                <a:tc>
                  <a:txBody>
                    <a:bodyPr/>
                    <a:lstStyle/>
                    <a:p>
                      <a:pPr marL="0" marR="0" algn="just">
                        <a:lnSpc>
                          <a:spcPct val="107000"/>
                        </a:lnSpc>
                        <a:spcBef>
                          <a:spcPts val="600"/>
                        </a:spcBef>
                        <a:spcAft>
                          <a:spcPts val="600"/>
                        </a:spcAft>
                      </a:pPr>
                      <a:r>
                        <a:rPr lang="pt-BR" sz="1200" b="1" dirty="0">
                          <a:effectLst/>
                          <a:latin typeface="Arial" panose="020B0604020202020204" pitchFamily="34" charset="0"/>
                          <a:ea typeface="Calibri" panose="020F0502020204030204" pitchFamily="34" charset="0"/>
                          <a:cs typeface="Times New Roman" panose="02020603050405020304" pitchFamily="18" charset="0"/>
                        </a:rPr>
                        <a:t>Definição do escopo. </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b="1">
                          <a:effectLst/>
                          <a:latin typeface="Arial" panose="020B0604020202020204" pitchFamily="34" charset="0"/>
                          <a:ea typeface="Calibri" panose="020F0502020204030204" pitchFamily="34" charset="0"/>
                          <a:cs typeface="Times New Roman" panose="02020603050405020304" pitchFamily="18" charset="0"/>
                        </a:rPr>
                        <a:t>Gerente de Software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b="1">
                          <a:effectLst/>
                          <a:latin typeface="Arial" panose="020B0604020202020204" pitchFamily="34" charset="0"/>
                          <a:ea typeface="Calibri" panose="020F0502020204030204" pitchFamily="34" charset="0"/>
                          <a:cs typeface="Times New Roman" panose="02020603050405020304" pitchFamily="18" charset="0"/>
                        </a:rPr>
                        <a:t>2</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4205039"/>
                  </a:ext>
                </a:extLst>
              </a:tr>
              <a:tr h="566206">
                <a:tc>
                  <a:txBody>
                    <a:bodyPr/>
                    <a:lstStyle/>
                    <a:p>
                      <a:pPr marL="0" marR="0" algn="just">
                        <a:lnSpc>
                          <a:spcPct val="107000"/>
                        </a:lnSpc>
                        <a:spcBef>
                          <a:spcPts val="600"/>
                        </a:spcBef>
                        <a:spcAft>
                          <a:spcPts val="600"/>
                        </a:spcAft>
                      </a:pPr>
                      <a:r>
                        <a:rPr lang="pt-BR" sz="1200" b="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Produção do Código</a:t>
                      </a:r>
                      <a:endParaRPr lang="pt-BR"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Desenvolvedor</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9959609"/>
                  </a:ext>
                </a:extLst>
              </a:tr>
              <a:tr h="408411">
                <a:tc>
                  <a:txBody>
                    <a:bodyPr/>
                    <a:lstStyle/>
                    <a:p>
                      <a:pPr marL="0" marR="0" algn="just">
                        <a:lnSpc>
                          <a:spcPct val="107000"/>
                        </a:lnSpc>
                        <a:spcBef>
                          <a:spcPts val="600"/>
                        </a:spcBef>
                        <a:spcAft>
                          <a:spcPts val="600"/>
                        </a:spcAft>
                      </a:pPr>
                      <a:r>
                        <a:rPr lang="pt-BR" sz="1200" b="1" dirty="0">
                          <a:effectLst/>
                          <a:latin typeface="Arial" panose="020B0604020202020204" pitchFamily="34" charset="0"/>
                          <a:ea typeface="Calibri" panose="020F0502020204030204" pitchFamily="34" charset="0"/>
                          <a:cs typeface="Times New Roman" panose="02020603050405020304" pitchFamily="18" charset="0"/>
                        </a:rPr>
                        <a:t>Testes com o ambiente de confirmação.</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600"/>
                        </a:spcBef>
                        <a:spcAft>
                          <a:spcPts val="600"/>
                        </a:spcAft>
                      </a:pPr>
                      <a:r>
                        <a:rPr lang="pt-BR" sz="1200">
                          <a:effectLst/>
                          <a:latin typeface="Arial" panose="020B0604020202020204" pitchFamily="34" charset="0"/>
                          <a:ea typeface="Calibri" panose="020F0502020204030204" pitchFamily="34" charset="0"/>
                          <a:cs typeface="Times New Roman" panose="02020603050405020304" pitchFamily="18" charset="0"/>
                        </a:rPr>
                        <a:t>Gerentes de Software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600"/>
                        </a:spcAft>
                      </a:pPr>
                      <a:r>
                        <a:rPr lang="pt-BR" sz="1200" dirty="0">
                          <a:effectLst/>
                          <a:latin typeface="Arial" panose="020B0604020202020204" pitchFamily="34" charset="0"/>
                          <a:ea typeface="Calibri" panose="020F0502020204030204" pitchFamily="34" charset="0"/>
                          <a:cs typeface="Times New Roman" panose="02020603050405020304" pitchFamily="18" charset="0"/>
                        </a:rPr>
                        <a:t>3</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5129721"/>
                  </a:ext>
                </a:extLst>
              </a:tr>
            </a:tbl>
          </a:graphicData>
        </a:graphic>
      </p:graphicFrame>
      <p:cxnSp>
        <p:nvCxnSpPr>
          <p:cNvPr id="8" name="Conector reto 7">
            <a:extLst>
              <a:ext uri="{FF2B5EF4-FFF2-40B4-BE49-F238E27FC236}">
                <a16:creationId xmlns:a16="http://schemas.microsoft.com/office/drawing/2014/main" id="{5EE8B34D-3B1C-4A3C-A2A2-D9FDD7A23CB5}"/>
              </a:ext>
            </a:extLst>
          </p:cNvPr>
          <p:cNvCxnSpPr>
            <a:cxnSpLocks/>
          </p:cNvCxnSpPr>
          <p:nvPr/>
        </p:nvCxnSpPr>
        <p:spPr>
          <a:xfrm>
            <a:off x="0" y="747134"/>
            <a:ext cx="340112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A3537E47-6DA6-4A99-B046-A3951297DDBD}"/>
              </a:ext>
            </a:extLst>
          </p:cNvPr>
          <p:cNvSpPr txBox="1"/>
          <p:nvPr/>
        </p:nvSpPr>
        <p:spPr>
          <a:xfrm>
            <a:off x="865460" y="377802"/>
            <a:ext cx="2287036" cy="369332"/>
          </a:xfrm>
          <a:prstGeom prst="rect">
            <a:avLst/>
          </a:prstGeom>
          <a:noFill/>
        </p:spPr>
        <p:txBody>
          <a:bodyPr wrap="none" rtlCol="0">
            <a:spAutoFit/>
          </a:bodyPr>
          <a:lstStyle/>
          <a:p>
            <a:r>
              <a:rPr lang="pt-BR" dirty="0"/>
              <a:t>PRINCIPAIS OBJETIVOS</a:t>
            </a:r>
          </a:p>
        </p:txBody>
      </p:sp>
      <p:sp>
        <p:nvSpPr>
          <p:cNvPr id="4" name="CaixaDeTexto 3">
            <a:extLst>
              <a:ext uri="{FF2B5EF4-FFF2-40B4-BE49-F238E27FC236}">
                <a16:creationId xmlns:a16="http://schemas.microsoft.com/office/drawing/2014/main" id="{56464284-F757-486C-9BA3-99737A4CC8B5}"/>
              </a:ext>
            </a:extLst>
          </p:cNvPr>
          <p:cNvSpPr txBox="1"/>
          <p:nvPr/>
        </p:nvSpPr>
        <p:spPr>
          <a:xfrm>
            <a:off x="5146380" y="1776070"/>
            <a:ext cx="1311256" cy="369332"/>
          </a:xfrm>
          <a:prstGeom prst="rect">
            <a:avLst/>
          </a:prstGeom>
          <a:noFill/>
        </p:spPr>
        <p:txBody>
          <a:bodyPr wrap="none" rtlCol="0">
            <a:spAutoFit/>
          </a:bodyPr>
          <a:lstStyle/>
          <a:p>
            <a:r>
              <a:rPr lang="pt-BR" dirty="0"/>
              <a:t>Middleware</a:t>
            </a:r>
          </a:p>
        </p:txBody>
      </p:sp>
      <p:pic>
        <p:nvPicPr>
          <p:cNvPr id="11" name="Imagem 10" descr="Logotipo&#10;&#10;Descrição gerada automaticamente">
            <a:extLst>
              <a:ext uri="{FF2B5EF4-FFF2-40B4-BE49-F238E27FC236}">
                <a16:creationId xmlns:a16="http://schemas.microsoft.com/office/drawing/2014/main" id="{40669640-02FA-4B52-889C-D1F23DE12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076" y="5829636"/>
            <a:ext cx="1621301" cy="881394"/>
          </a:xfrm>
          <a:prstGeom prst="rect">
            <a:avLst/>
          </a:prstGeom>
        </p:spPr>
      </p:pic>
      <p:sp>
        <p:nvSpPr>
          <p:cNvPr id="12" name="CaixaDeTexto 11">
            <a:extLst>
              <a:ext uri="{FF2B5EF4-FFF2-40B4-BE49-F238E27FC236}">
                <a16:creationId xmlns:a16="http://schemas.microsoft.com/office/drawing/2014/main" id="{A358740D-D185-431C-8674-D04F1B830D8C}"/>
              </a:ext>
            </a:extLst>
          </p:cNvPr>
          <p:cNvSpPr txBox="1"/>
          <p:nvPr/>
        </p:nvSpPr>
        <p:spPr>
          <a:xfrm>
            <a:off x="89210" y="6480198"/>
            <a:ext cx="4129657" cy="230832"/>
          </a:xfrm>
          <a:prstGeom prst="rect">
            <a:avLst/>
          </a:prstGeom>
          <a:noFill/>
        </p:spPr>
        <p:txBody>
          <a:bodyPr wrap="none" rtlCol="0">
            <a:spAutoFit/>
          </a:bodyPr>
          <a:lstStyle/>
          <a:p>
            <a:r>
              <a:rPr lang="pt-BR" sz="900" dirty="0"/>
              <a:t>QUALIDADE DE SOFTWARE | APLICAÇÃO DE CMMI PARA QUALIDADE DE SOFTWARE</a:t>
            </a:r>
          </a:p>
        </p:txBody>
      </p:sp>
    </p:spTree>
    <p:extLst>
      <p:ext uri="{BB962C8B-B14F-4D97-AF65-F5344CB8AC3E}">
        <p14:creationId xmlns:p14="http://schemas.microsoft.com/office/powerpoint/2010/main" val="269774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039245B-7529-49D1-B9BD-5446815A3A59}"/>
              </a:ext>
            </a:extLst>
          </p:cNvPr>
          <p:cNvSpPr txBox="1"/>
          <p:nvPr/>
        </p:nvSpPr>
        <p:spPr>
          <a:xfrm>
            <a:off x="799611" y="1651590"/>
            <a:ext cx="2946195" cy="2939266"/>
          </a:xfrm>
          <a:prstGeom prst="rect">
            <a:avLst/>
          </a:prstGeom>
          <a:noFill/>
        </p:spPr>
        <p:txBody>
          <a:bodyPr wrap="square" rtlCol="0">
            <a:spAutoFit/>
          </a:bodyPr>
          <a:lstStyle/>
          <a:p>
            <a:r>
              <a:rPr lang="pt-BR" b="1" dirty="0"/>
              <a:t>QUALIDADE DE SOFTWARE</a:t>
            </a:r>
          </a:p>
          <a:p>
            <a:endParaRPr lang="pt-BR" dirty="0"/>
          </a:p>
          <a:p>
            <a:r>
              <a:rPr lang="pt-BR" sz="8000" dirty="0"/>
              <a:t>5</a:t>
            </a:r>
          </a:p>
          <a:p>
            <a:r>
              <a:rPr lang="pt-BR" sz="4000" dirty="0"/>
              <a:t>BENEFÍCIOS</a:t>
            </a:r>
          </a:p>
          <a:p>
            <a:endParaRPr lang="pt-BR" dirty="0"/>
          </a:p>
          <a:p>
            <a:r>
              <a:rPr lang="pt-BR" sz="1100" dirty="0"/>
              <a:t>OUTUBRO DE 2021</a:t>
            </a:r>
          </a:p>
        </p:txBody>
      </p:sp>
      <p:cxnSp>
        <p:nvCxnSpPr>
          <p:cNvPr id="8" name="Conector reto 7">
            <a:extLst>
              <a:ext uri="{FF2B5EF4-FFF2-40B4-BE49-F238E27FC236}">
                <a16:creationId xmlns:a16="http://schemas.microsoft.com/office/drawing/2014/main" id="{E7990C68-79C5-49D6-9FB2-BA1653BC877D}"/>
              </a:ext>
            </a:extLst>
          </p:cNvPr>
          <p:cNvCxnSpPr/>
          <p:nvPr/>
        </p:nvCxnSpPr>
        <p:spPr>
          <a:xfrm>
            <a:off x="4389120" y="834390"/>
            <a:ext cx="0" cy="518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3863B28A-6FB3-4C61-868F-87B3A76BB44A}"/>
              </a:ext>
            </a:extLst>
          </p:cNvPr>
          <p:cNvCxnSpPr/>
          <p:nvPr/>
        </p:nvCxnSpPr>
        <p:spPr>
          <a:xfrm>
            <a:off x="4324350" y="495300"/>
            <a:ext cx="0" cy="518922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descr="Logotipo&#10;&#10;Descrição gerada automaticamente">
            <a:extLst>
              <a:ext uri="{FF2B5EF4-FFF2-40B4-BE49-F238E27FC236}">
                <a16:creationId xmlns:a16="http://schemas.microsoft.com/office/drawing/2014/main" id="{5DDAF0DA-624B-45CA-81ED-007DB2A71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751" y="2580686"/>
            <a:ext cx="3120902" cy="1696628"/>
          </a:xfrm>
          <a:prstGeom prst="rect">
            <a:avLst/>
          </a:prstGeom>
        </p:spPr>
      </p:pic>
    </p:spTree>
    <p:extLst>
      <p:ext uri="{BB962C8B-B14F-4D97-AF65-F5344CB8AC3E}">
        <p14:creationId xmlns:p14="http://schemas.microsoft.com/office/powerpoint/2010/main" val="2475475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Logotipo&#10;&#10;Descrição gerada automaticamente">
            <a:extLst>
              <a:ext uri="{FF2B5EF4-FFF2-40B4-BE49-F238E27FC236}">
                <a16:creationId xmlns:a16="http://schemas.microsoft.com/office/drawing/2014/main" id="{EE4F58FE-EA62-4A0C-A2F2-8C8D636A6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076" y="5829636"/>
            <a:ext cx="1621301" cy="881394"/>
          </a:xfrm>
          <a:prstGeom prst="rect">
            <a:avLst/>
          </a:prstGeom>
        </p:spPr>
      </p:pic>
      <p:graphicFrame>
        <p:nvGraphicFramePr>
          <p:cNvPr id="9" name="CaixaDeTexto 4">
            <a:extLst>
              <a:ext uri="{FF2B5EF4-FFF2-40B4-BE49-F238E27FC236}">
                <a16:creationId xmlns:a16="http://schemas.microsoft.com/office/drawing/2014/main" id="{CD4E3A95-6664-420E-83FD-95CA37D68BE5}"/>
              </a:ext>
            </a:extLst>
          </p:cNvPr>
          <p:cNvGraphicFramePr/>
          <p:nvPr/>
        </p:nvGraphicFramePr>
        <p:xfrm>
          <a:off x="1169377" y="1096641"/>
          <a:ext cx="9522069" cy="5078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Conector reto 9">
            <a:extLst>
              <a:ext uri="{FF2B5EF4-FFF2-40B4-BE49-F238E27FC236}">
                <a16:creationId xmlns:a16="http://schemas.microsoft.com/office/drawing/2014/main" id="{99F76056-5512-4FA4-83FD-FAD58F373529}"/>
              </a:ext>
            </a:extLst>
          </p:cNvPr>
          <p:cNvCxnSpPr>
            <a:cxnSpLocks/>
          </p:cNvCxnSpPr>
          <p:nvPr/>
        </p:nvCxnSpPr>
        <p:spPr>
          <a:xfrm>
            <a:off x="0" y="747134"/>
            <a:ext cx="340112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088E268F-F526-406F-B9CB-D72EED65D429}"/>
              </a:ext>
            </a:extLst>
          </p:cNvPr>
          <p:cNvSpPr txBox="1"/>
          <p:nvPr/>
        </p:nvSpPr>
        <p:spPr>
          <a:xfrm>
            <a:off x="865460" y="377802"/>
            <a:ext cx="1285929" cy="369332"/>
          </a:xfrm>
          <a:prstGeom prst="rect">
            <a:avLst/>
          </a:prstGeom>
          <a:noFill/>
        </p:spPr>
        <p:txBody>
          <a:bodyPr wrap="none" rtlCol="0">
            <a:spAutoFit/>
          </a:bodyPr>
          <a:lstStyle/>
          <a:p>
            <a:r>
              <a:rPr lang="en-US" dirty="0"/>
              <a:t>BENEFÍCIOS</a:t>
            </a:r>
            <a:endParaRPr lang="pt-BR" dirty="0"/>
          </a:p>
        </p:txBody>
      </p:sp>
      <p:sp>
        <p:nvSpPr>
          <p:cNvPr id="12" name="CaixaDeTexto 11">
            <a:extLst>
              <a:ext uri="{FF2B5EF4-FFF2-40B4-BE49-F238E27FC236}">
                <a16:creationId xmlns:a16="http://schemas.microsoft.com/office/drawing/2014/main" id="{6A1DE11C-7491-417A-A40D-F60D7517BE11}"/>
              </a:ext>
            </a:extLst>
          </p:cNvPr>
          <p:cNvSpPr txBox="1"/>
          <p:nvPr/>
        </p:nvSpPr>
        <p:spPr>
          <a:xfrm>
            <a:off x="89210" y="6480198"/>
            <a:ext cx="2103461" cy="230832"/>
          </a:xfrm>
          <a:prstGeom prst="rect">
            <a:avLst/>
          </a:prstGeom>
          <a:noFill/>
        </p:spPr>
        <p:txBody>
          <a:bodyPr wrap="none" rtlCol="0">
            <a:spAutoFit/>
          </a:bodyPr>
          <a:lstStyle/>
          <a:p>
            <a:r>
              <a:rPr lang="pt-BR" sz="900" dirty="0"/>
              <a:t>QUALIDADE DE SOFTWARE | BENEFÍCIOS</a:t>
            </a:r>
          </a:p>
        </p:txBody>
      </p:sp>
    </p:spTree>
    <p:extLst>
      <p:ext uri="{BB962C8B-B14F-4D97-AF65-F5344CB8AC3E}">
        <p14:creationId xmlns:p14="http://schemas.microsoft.com/office/powerpoint/2010/main" val="87380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039245B-7529-49D1-B9BD-5446815A3A59}"/>
              </a:ext>
            </a:extLst>
          </p:cNvPr>
          <p:cNvSpPr txBox="1"/>
          <p:nvPr/>
        </p:nvSpPr>
        <p:spPr>
          <a:xfrm>
            <a:off x="700249" y="2580686"/>
            <a:ext cx="2946195" cy="1708160"/>
          </a:xfrm>
          <a:prstGeom prst="rect">
            <a:avLst/>
          </a:prstGeom>
          <a:noFill/>
        </p:spPr>
        <p:txBody>
          <a:bodyPr wrap="square" rtlCol="0">
            <a:spAutoFit/>
          </a:bodyPr>
          <a:lstStyle/>
          <a:p>
            <a:r>
              <a:rPr lang="pt-BR" b="1" dirty="0"/>
              <a:t>QUALIDADE DE SOFTWARE</a:t>
            </a:r>
          </a:p>
          <a:p>
            <a:endParaRPr lang="pt-BR" dirty="0"/>
          </a:p>
          <a:p>
            <a:r>
              <a:rPr lang="pt-BR" sz="4000" dirty="0"/>
              <a:t>FIM</a:t>
            </a:r>
          </a:p>
          <a:p>
            <a:endParaRPr lang="pt-BR" dirty="0"/>
          </a:p>
          <a:p>
            <a:r>
              <a:rPr lang="pt-BR" sz="1100" dirty="0"/>
              <a:t>OUTUBRO DE 2021</a:t>
            </a:r>
          </a:p>
        </p:txBody>
      </p:sp>
      <p:cxnSp>
        <p:nvCxnSpPr>
          <p:cNvPr id="8" name="Conector reto 7">
            <a:extLst>
              <a:ext uri="{FF2B5EF4-FFF2-40B4-BE49-F238E27FC236}">
                <a16:creationId xmlns:a16="http://schemas.microsoft.com/office/drawing/2014/main" id="{E7990C68-79C5-49D6-9FB2-BA1653BC877D}"/>
              </a:ext>
            </a:extLst>
          </p:cNvPr>
          <p:cNvCxnSpPr/>
          <p:nvPr/>
        </p:nvCxnSpPr>
        <p:spPr>
          <a:xfrm>
            <a:off x="4389120" y="834390"/>
            <a:ext cx="0" cy="518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3863B28A-6FB3-4C61-868F-87B3A76BB44A}"/>
              </a:ext>
            </a:extLst>
          </p:cNvPr>
          <p:cNvCxnSpPr/>
          <p:nvPr/>
        </p:nvCxnSpPr>
        <p:spPr>
          <a:xfrm>
            <a:off x="4324350" y="495300"/>
            <a:ext cx="0" cy="518922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descr="Logotipo&#10;&#10;Descrição gerada automaticamente">
            <a:extLst>
              <a:ext uri="{FF2B5EF4-FFF2-40B4-BE49-F238E27FC236}">
                <a16:creationId xmlns:a16="http://schemas.microsoft.com/office/drawing/2014/main" id="{5DDAF0DA-624B-45CA-81ED-007DB2A71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751" y="2580686"/>
            <a:ext cx="3120902" cy="1696628"/>
          </a:xfrm>
          <a:prstGeom prst="rect">
            <a:avLst/>
          </a:prstGeom>
        </p:spPr>
      </p:pic>
    </p:spTree>
    <p:extLst>
      <p:ext uri="{BB962C8B-B14F-4D97-AF65-F5344CB8AC3E}">
        <p14:creationId xmlns:p14="http://schemas.microsoft.com/office/powerpoint/2010/main" val="17029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039245B-7529-49D1-B9BD-5446815A3A59}"/>
              </a:ext>
            </a:extLst>
          </p:cNvPr>
          <p:cNvSpPr txBox="1"/>
          <p:nvPr/>
        </p:nvSpPr>
        <p:spPr>
          <a:xfrm>
            <a:off x="799611" y="1651590"/>
            <a:ext cx="2946195" cy="2939266"/>
          </a:xfrm>
          <a:prstGeom prst="rect">
            <a:avLst/>
          </a:prstGeom>
          <a:noFill/>
        </p:spPr>
        <p:txBody>
          <a:bodyPr wrap="square" rtlCol="0">
            <a:spAutoFit/>
          </a:bodyPr>
          <a:lstStyle/>
          <a:p>
            <a:r>
              <a:rPr lang="pt-BR" b="1" dirty="0"/>
              <a:t>QUALIDADE DE SOFTWARE</a:t>
            </a:r>
          </a:p>
          <a:p>
            <a:endParaRPr lang="pt-BR" dirty="0"/>
          </a:p>
          <a:p>
            <a:r>
              <a:rPr lang="pt-BR" sz="8000" dirty="0"/>
              <a:t>1</a:t>
            </a:r>
          </a:p>
          <a:p>
            <a:r>
              <a:rPr lang="pt-BR" sz="4000" dirty="0"/>
              <a:t>SOBRE</a:t>
            </a:r>
          </a:p>
          <a:p>
            <a:endParaRPr lang="pt-BR" dirty="0"/>
          </a:p>
          <a:p>
            <a:r>
              <a:rPr lang="pt-BR" sz="1100" dirty="0"/>
              <a:t>OUTUBRO DE 2021</a:t>
            </a:r>
          </a:p>
        </p:txBody>
      </p:sp>
      <p:cxnSp>
        <p:nvCxnSpPr>
          <p:cNvPr id="8" name="Conector reto 7">
            <a:extLst>
              <a:ext uri="{FF2B5EF4-FFF2-40B4-BE49-F238E27FC236}">
                <a16:creationId xmlns:a16="http://schemas.microsoft.com/office/drawing/2014/main" id="{E7990C68-79C5-49D6-9FB2-BA1653BC877D}"/>
              </a:ext>
            </a:extLst>
          </p:cNvPr>
          <p:cNvCxnSpPr/>
          <p:nvPr/>
        </p:nvCxnSpPr>
        <p:spPr>
          <a:xfrm>
            <a:off x="4389120" y="834390"/>
            <a:ext cx="0" cy="518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3863B28A-6FB3-4C61-868F-87B3A76BB44A}"/>
              </a:ext>
            </a:extLst>
          </p:cNvPr>
          <p:cNvCxnSpPr/>
          <p:nvPr/>
        </p:nvCxnSpPr>
        <p:spPr>
          <a:xfrm>
            <a:off x="4324350" y="495300"/>
            <a:ext cx="0" cy="518922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descr="Logotipo&#10;&#10;Descrição gerada automaticamente">
            <a:extLst>
              <a:ext uri="{FF2B5EF4-FFF2-40B4-BE49-F238E27FC236}">
                <a16:creationId xmlns:a16="http://schemas.microsoft.com/office/drawing/2014/main" id="{5DDAF0DA-624B-45CA-81ED-007DB2A71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751" y="2580686"/>
            <a:ext cx="3120902" cy="1696628"/>
          </a:xfrm>
          <a:prstGeom prst="rect">
            <a:avLst/>
          </a:prstGeom>
        </p:spPr>
      </p:pic>
    </p:spTree>
    <p:extLst>
      <p:ext uri="{BB962C8B-B14F-4D97-AF65-F5344CB8AC3E}">
        <p14:creationId xmlns:p14="http://schemas.microsoft.com/office/powerpoint/2010/main" val="298128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to 10">
            <a:extLst>
              <a:ext uri="{FF2B5EF4-FFF2-40B4-BE49-F238E27FC236}">
                <a16:creationId xmlns:a16="http://schemas.microsoft.com/office/drawing/2014/main" id="{16BAEE8A-04C7-4AF1-B88B-D4DBE2F6526D}"/>
              </a:ext>
            </a:extLst>
          </p:cNvPr>
          <p:cNvCxnSpPr/>
          <p:nvPr/>
        </p:nvCxnSpPr>
        <p:spPr>
          <a:xfrm>
            <a:off x="6250329" y="1261641"/>
            <a:ext cx="0" cy="4132162"/>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1AD71A7-749D-43D2-92EB-9B883E7A1EA3}"/>
              </a:ext>
            </a:extLst>
          </p:cNvPr>
          <p:cNvSpPr txBox="1"/>
          <p:nvPr/>
        </p:nvSpPr>
        <p:spPr>
          <a:xfrm>
            <a:off x="1184260" y="2070192"/>
            <a:ext cx="4433724" cy="2585323"/>
          </a:xfrm>
          <a:prstGeom prst="rect">
            <a:avLst/>
          </a:prstGeom>
          <a:noFill/>
        </p:spPr>
        <p:txBody>
          <a:bodyPr wrap="square" rtlCol="0">
            <a:spAutoFit/>
          </a:bodyPr>
          <a:lstStyle/>
          <a:p>
            <a:pPr algn="just"/>
            <a:r>
              <a:rPr lang="pt-BR" dirty="0"/>
              <a:t>O termo Qualidade possui diferentes definições na literatura. O glossário do IEEE define qualidade como “Grau de conformidade de um sistema, componente ou processo com os respectivos requisitos”, ou, alternativamente, como “Grau de conformidade de um sistema, componente ou processo com as necessidades e expectativas de clientes ou usuários”.</a:t>
            </a:r>
          </a:p>
        </p:txBody>
      </p:sp>
      <p:cxnSp>
        <p:nvCxnSpPr>
          <p:cNvPr id="4" name="Conector reto 3">
            <a:extLst>
              <a:ext uri="{FF2B5EF4-FFF2-40B4-BE49-F238E27FC236}">
                <a16:creationId xmlns:a16="http://schemas.microsoft.com/office/drawing/2014/main" id="{D028443A-F2E6-418C-866D-6F61D8444DAB}"/>
              </a:ext>
            </a:extLst>
          </p:cNvPr>
          <p:cNvCxnSpPr>
            <a:cxnSpLocks/>
          </p:cNvCxnSpPr>
          <p:nvPr/>
        </p:nvCxnSpPr>
        <p:spPr>
          <a:xfrm>
            <a:off x="0" y="747134"/>
            <a:ext cx="34011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97F6C48B-FF4E-440F-9AAB-3A7A726DBD83}"/>
              </a:ext>
            </a:extLst>
          </p:cNvPr>
          <p:cNvSpPr txBox="1"/>
          <p:nvPr/>
        </p:nvSpPr>
        <p:spPr>
          <a:xfrm>
            <a:off x="865460" y="377802"/>
            <a:ext cx="1475084" cy="369332"/>
          </a:xfrm>
          <a:prstGeom prst="rect">
            <a:avLst/>
          </a:prstGeom>
          <a:noFill/>
        </p:spPr>
        <p:txBody>
          <a:bodyPr wrap="none" rtlCol="0">
            <a:spAutoFit/>
          </a:bodyPr>
          <a:lstStyle/>
          <a:p>
            <a:r>
              <a:rPr lang="en-US" dirty="0"/>
              <a:t>I</a:t>
            </a:r>
            <a:r>
              <a:rPr lang="pt-BR" dirty="0"/>
              <a:t>NTRODUÇÃO</a:t>
            </a:r>
          </a:p>
        </p:txBody>
      </p:sp>
      <p:sp>
        <p:nvSpPr>
          <p:cNvPr id="7" name="CaixaDeTexto 6">
            <a:extLst>
              <a:ext uri="{FF2B5EF4-FFF2-40B4-BE49-F238E27FC236}">
                <a16:creationId xmlns:a16="http://schemas.microsoft.com/office/drawing/2014/main" id="{491190C5-01ED-452D-8423-EDECA68A4486}"/>
              </a:ext>
            </a:extLst>
          </p:cNvPr>
          <p:cNvSpPr txBox="1"/>
          <p:nvPr/>
        </p:nvSpPr>
        <p:spPr>
          <a:xfrm>
            <a:off x="89210" y="6480198"/>
            <a:ext cx="4129657" cy="230832"/>
          </a:xfrm>
          <a:prstGeom prst="rect">
            <a:avLst/>
          </a:prstGeom>
          <a:noFill/>
        </p:spPr>
        <p:txBody>
          <a:bodyPr wrap="none" rtlCol="0">
            <a:spAutoFit/>
          </a:bodyPr>
          <a:lstStyle/>
          <a:p>
            <a:r>
              <a:rPr lang="pt-BR" sz="900" dirty="0"/>
              <a:t>QUALIDADE DE SOFTWARE | APLICAÇÃO DE CMMI PARA QUALIDADE DE SOFTWARE</a:t>
            </a:r>
          </a:p>
        </p:txBody>
      </p:sp>
      <p:pic>
        <p:nvPicPr>
          <p:cNvPr id="10" name="Imagem 9" descr="Fundo preto com letras brancas&#10;&#10;Descrição gerada automaticamente">
            <a:extLst>
              <a:ext uri="{FF2B5EF4-FFF2-40B4-BE49-F238E27FC236}">
                <a16:creationId xmlns:a16="http://schemas.microsoft.com/office/drawing/2014/main" id="{9601F900-A10D-45F6-8180-0BE92B23684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05667" y="966186"/>
            <a:ext cx="590909" cy="590909"/>
          </a:xfrm>
          <a:prstGeom prst="rect">
            <a:avLst/>
          </a:prstGeom>
        </p:spPr>
      </p:pic>
      <p:pic>
        <p:nvPicPr>
          <p:cNvPr id="14" name="Imagem 13" descr="Logotipo&#10;&#10;Descrição gerada automaticamente">
            <a:extLst>
              <a:ext uri="{FF2B5EF4-FFF2-40B4-BE49-F238E27FC236}">
                <a16:creationId xmlns:a16="http://schemas.microsoft.com/office/drawing/2014/main" id="{FB074196-7A0D-4058-A254-914496945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076" y="5829636"/>
            <a:ext cx="1621301" cy="881394"/>
          </a:xfrm>
          <a:prstGeom prst="rect">
            <a:avLst/>
          </a:prstGeom>
        </p:spPr>
      </p:pic>
      <p:sp>
        <p:nvSpPr>
          <p:cNvPr id="15" name="CaixaDeTexto 14">
            <a:extLst>
              <a:ext uri="{FF2B5EF4-FFF2-40B4-BE49-F238E27FC236}">
                <a16:creationId xmlns:a16="http://schemas.microsoft.com/office/drawing/2014/main" id="{D0D56C43-EB8F-4DC7-82BE-B27FFC4111D7}"/>
              </a:ext>
            </a:extLst>
          </p:cNvPr>
          <p:cNvSpPr txBox="1"/>
          <p:nvPr/>
        </p:nvSpPr>
        <p:spPr>
          <a:xfrm>
            <a:off x="6882675" y="2070192"/>
            <a:ext cx="4433724" cy="3539430"/>
          </a:xfrm>
          <a:prstGeom prst="rect">
            <a:avLst/>
          </a:prstGeom>
          <a:noFill/>
        </p:spPr>
        <p:txBody>
          <a:bodyPr wrap="square" rtlCol="0">
            <a:spAutoFit/>
          </a:bodyPr>
          <a:lstStyle/>
          <a:p>
            <a:pPr algn="just"/>
            <a:r>
              <a:rPr lang="pt-BR" sz="1600" dirty="0"/>
              <a:t>A norma NBR ISO 9000:2005 define qualidade como sendo o grau no qual um conjunto de características inerentes satisfaz aos requisitos. Ou seja, pode-se afirmar que se algum produto ou serviço atende aos requisitos especificados, este mesmo produto ou serviço possui a qualidade desejada.</a:t>
            </a:r>
          </a:p>
          <a:p>
            <a:pPr algn="just"/>
            <a:r>
              <a:rPr lang="pt-BR" sz="1600" dirty="0"/>
              <a:t>Outra visão diferente é no contexto de desenvolvimento de software: qualidade pode ser entendida como um conjunto de características a serem satisfeitas em um determinado grau, de modo que o produto de software atenda às necessidades explícitas e implícitas de seus usuários.</a:t>
            </a:r>
          </a:p>
        </p:txBody>
      </p:sp>
      <p:pic>
        <p:nvPicPr>
          <p:cNvPr id="16" name="Imagem 15" descr="Uma imagem contendo preto, foto&#10;&#10;Descrição gerada automaticamente">
            <a:extLst>
              <a:ext uri="{FF2B5EF4-FFF2-40B4-BE49-F238E27FC236}">
                <a16:creationId xmlns:a16="http://schemas.microsoft.com/office/drawing/2014/main" id="{E2C5AEF4-85B5-4E3B-9635-C71EA62B6C6F}"/>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967784" y="1071299"/>
            <a:ext cx="698139" cy="699564"/>
          </a:xfrm>
          <a:prstGeom prst="rect">
            <a:avLst/>
          </a:prstGeom>
        </p:spPr>
      </p:pic>
    </p:spTree>
    <p:extLst>
      <p:ext uri="{BB962C8B-B14F-4D97-AF65-F5344CB8AC3E}">
        <p14:creationId xmlns:p14="http://schemas.microsoft.com/office/powerpoint/2010/main" val="88275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039245B-7529-49D1-B9BD-5446815A3A59}"/>
              </a:ext>
            </a:extLst>
          </p:cNvPr>
          <p:cNvSpPr txBox="1"/>
          <p:nvPr/>
        </p:nvSpPr>
        <p:spPr>
          <a:xfrm>
            <a:off x="799611" y="1651590"/>
            <a:ext cx="2946195" cy="2939266"/>
          </a:xfrm>
          <a:prstGeom prst="rect">
            <a:avLst/>
          </a:prstGeom>
          <a:noFill/>
        </p:spPr>
        <p:txBody>
          <a:bodyPr wrap="square" rtlCol="0">
            <a:spAutoFit/>
          </a:bodyPr>
          <a:lstStyle/>
          <a:p>
            <a:r>
              <a:rPr lang="pt-BR" b="1" dirty="0"/>
              <a:t>QUALIDADE DE SOFTWARE</a:t>
            </a:r>
          </a:p>
          <a:p>
            <a:endParaRPr lang="pt-BR" dirty="0"/>
          </a:p>
          <a:p>
            <a:r>
              <a:rPr lang="pt-BR" sz="8000" dirty="0"/>
              <a:t>2</a:t>
            </a:r>
          </a:p>
          <a:p>
            <a:r>
              <a:rPr lang="pt-BR" sz="4000" dirty="0"/>
              <a:t>CMMI</a:t>
            </a:r>
          </a:p>
          <a:p>
            <a:endParaRPr lang="pt-BR" dirty="0"/>
          </a:p>
          <a:p>
            <a:r>
              <a:rPr lang="pt-BR" sz="1100" dirty="0"/>
              <a:t>OUTUBRO DE 2021</a:t>
            </a:r>
          </a:p>
        </p:txBody>
      </p:sp>
      <p:cxnSp>
        <p:nvCxnSpPr>
          <p:cNvPr id="8" name="Conector reto 7">
            <a:extLst>
              <a:ext uri="{FF2B5EF4-FFF2-40B4-BE49-F238E27FC236}">
                <a16:creationId xmlns:a16="http://schemas.microsoft.com/office/drawing/2014/main" id="{E7990C68-79C5-49D6-9FB2-BA1653BC877D}"/>
              </a:ext>
            </a:extLst>
          </p:cNvPr>
          <p:cNvCxnSpPr/>
          <p:nvPr/>
        </p:nvCxnSpPr>
        <p:spPr>
          <a:xfrm>
            <a:off x="4389120" y="834390"/>
            <a:ext cx="0" cy="518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3863B28A-6FB3-4C61-868F-87B3A76BB44A}"/>
              </a:ext>
            </a:extLst>
          </p:cNvPr>
          <p:cNvCxnSpPr/>
          <p:nvPr/>
        </p:nvCxnSpPr>
        <p:spPr>
          <a:xfrm>
            <a:off x="4324350" y="495300"/>
            <a:ext cx="0" cy="518922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descr="Logotipo&#10;&#10;Descrição gerada automaticamente">
            <a:extLst>
              <a:ext uri="{FF2B5EF4-FFF2-40B4-BE49-F238E27FC236}">
                <a16:creationId xmlns:a16="http://schemas.microsoft.com/office/drawing/2014/main" id="{5DDAF0DA-624B-45CA-81ED-007DB2A71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751" y="2580686"/>
            <a:ext cx="3120902" cy="1696628"/>
          </a:xfrm>
          <a:prstGeom prst="rect">
            <a:avLst/>
          </a:prstGeom>
        </p:spPr>
      </p:pic>
    </p:spTree>
    <p:extLst>
      <p:ext uri="{BB962C8B-B14F-4D97-AF65-F5344CB8AC3E}">
        <p14:creationId xmlns:p14="http://schemas.microsoft.com/office/powerpoint/2010/main" val="142769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E1AD71A7-749D-43D2-92EB-9B883E7A1EA3}"/>
              </a:ext>
            </a:extLst>
          </p:cNvPr>
          <p:cNvSpPr txBox="1"/>
          <p:nvPr/>
        </p:nvSpPr>
        <p:spPr>
          <a:xfrm>
            <a:off x="1080509" y="1582319"/>
            <a:ext cx="9929217" cy="4247317"/>
          </a:xfrm>
          <a:prstGeom prst="rect">
            <a:avLst/>
          </a:prstGeom>
          <a:noFill/>
        </p:spPr>
        <p:txBody>
          <a:bodyPr wrap="square" rtlCol="0">
            <a:spAutoFit/>
          </a:bodyPr>
          <a:lstStyle/>
          <a:p>
            <a:pPr algn="just"/>
            <a:r>
              <a:rPr lang="pt-BR" dirty="0"/>
              <a:t>	O “</a:t>
            </a:r>
            <a:r>
              <a:rPr lang="pt-BR" i="1" dirty="0"/>
              <a:t>Capability Maturity Model® Integration</a:t>
            </a:r>
            <a:r>
              <a:rPr lang="pt-BR" dirty="0"/>
              <a:t>” (CMMI) é uma abordagem de melhoria de processos que fornece às organizações elementos essenciais de processos eficazes. Pode ser usado para guiar a melhoria de processo em um projeto, divisão ou em uma organização inteira.</a:t>
            </a:r>
          </a:p>
          <a:p>
            <a:pPr algn="just"/>
            <a:r>
              <a:rPr lang="pt-BR" dirty="0"/>
              <a:t>O modelo visa ajudar organizações envolvidas com o desenvolvimento de produtos, prestação de serviços e aquisição a melhorar a capacidade de seus processos, por meio de um caminho evolucionário que considera desde processos com resultados imprevisíveis e até mesmo caóticos para processos disciplinados e definidos, com resultados previsíveis e com possibilidade de melhoria contínua.</a:t>
            </a:r>
          </a:p>
          <a:p>
            <a:pPr algn="just"/>
            <a:r>
              <a:rPr lang="pt-BR" dirty="0"/>
              <a:t>	</a:t>
            </a:r>
          </a:p>
          <a:p>
            <a:pPr algn="just"/>
            <a:r>
              <a:rPr lang="pt-BR" dirty="0"/>
              <a:t>	O CMMI organiza as práticas que já foram provadas como sendo efetivas, em uma estrutura que ajuda a organização a estabelecer metas e prioridades para melhoria e fornece um guia na implementação destas melhorias.</a:t>
            </a:r>
          </a:p>
          <a:p>
            <a:pPr algn="just"/>
            <a:r>
              <a:rPr lang="pt-BR" dirty="0"/>
              <a:t>	</a:t>
            </a:r>
          </a:p>
          <a:p>
            <a:pPr algn="just"/>
            <a:r>
              <a:rPr lang="pt-BR" dirty="0"/>
              <a:t>	Os modelos que constituem a suíte de produtos CMMI são referenciados como constelações: CMMI-DEV, CMMI-SVC e CMMI-ACQ. Por exemplo, o CMMI para desenvolvimento de produtos é chamado CMMI-DEV.</a:t>
            </a:r>
          </a:p>
        </p:txBody>
      </p:sp>
      <p:cxnSp>
        <p:nvCxnSpPr>
          <p:cNvPr id="4" name="Conector reto 3">
            <a:extLst>
              <a:ext uri="{FF2B5EF4-FFF2-40B4-BE49-F238E27FC236}">
                <a16:creationId xmlns:a16="http://schemas.microsoft.com/office/drawing/2014/main" id="{D028443A-F2E6-418C-866D-6F61D8444DAB}"/>
              </a:ext>
            </a:extLst>
          </p:cNvPr>
          <p:cNvCxnSpPr>
            <a:cxnSpLocks/>
          </p:cNvCxnSpPr>
          <p:nvPr/>
        </p:nvCxnSpPr>
        <p:spPr>
          <a:xfrm>
            <a:off x="0" y="747134"/>
            <a:ext cx="34011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97F6C48B-FF4E-440F-9AAB-3A7A726DBD83}"/>
              </a:ext>
            </a:extLst>
          </p:cNvPr>
          <p:cNvSpPr txBox="1"/>
          <p:nvPr/>
        </p:nvSpPr>
        <p:spPr>
          <a:xfrm>
            <a:off x="865460" y="377802"/>
            <a:ext cx="1475084" cy="369332"/>
          </a:xfrm>
          <a:prstGeom prst="rect">
            <a:avLst/>
          </a:prstGeom>
          <a:noFill/>
        </p:spPr>
        <p:txBody>
          <a:bodyPr wrap="none" rtlCol="0">
            <a:spAutoFit/>
          </a:bodyPr>
          <a:lstStyle/>
          <a:p>
            <a:r>
              <a:rPr lang="en-US" dirty="0"/>
              <a:t>I</a:t>
            </a:r>
            <a:r>
              <a:rPr lang="pt-BR" dirty="0"/>
              <a:t>NTRODUÇÃO</a:t>
            </a:r>
          </a:p>
        </p:txBody>
      </p:sp>
      <p:sp>
        <p:nvSpPr>
          <p:cNvPr id="7" name="CaixaDeTexto 6">
            <a:extLst>
              <a:ext uri="{FF2B5EF4-FFF2-40B4-BE49-F238E27FC236}">
                <a16:creationId xmlns:a16="http://schemas.microsoft.com/office/drawing/2014/main" id="{491190C5-01ED-452D-8423-EDECA68A4486}"/>
              </a:ext>
            </a:extLst>
          </p:cNvPr>
          <p:cNvSpPr txBox="1"/>
          <p:nvPr/>
        </p:nvSpPr>
        <p:spPr>
          <a:xfrm>
            <a:off x="89210" y="6480198"/>
            <a:ext cx="4129657" cy="230832"/>
          </a:xfrm>
          <a:prstGeom prst="rect">
            <a:avLst/>
          </a:prstGeom>
          <a:noFill/>
        </p:spPr>
        <p:txBody>
          <a:bodyPr wrap="none" rtlCol="0">
            <a:spAutoFit/>
          </a:bodyPr>
          <a:lstStyle/>
          <a:p>
            <a:r>
              <a:rPr lang="pt-BR" sz="900" dirty="0"/>
              <a:t>QUALIDADE DE SOFTWARE | APLICAÇÃO DE CMMI PARA QUALIDADE DE SOFTWARE</a:t>
            </a:r>
          </a:p>
        </p:txBody>
      </p:sp>
      <p:pic>
        <p:nvPicPr>
          <p:cNvPr id="10" name="Imagem 9" descr="Fundo preto com letras brancas&#10;&#10;Descrição gerada automaticamente">
            <a:extLst>
              <a:ext uri="{FF2B5EF4-FFF2-40B4-BE49-F238E27FC236}">
                <a16:creationId xmlns:a16="http://schemas.microsoft.com/office/drawing/2014/main" id="{9601F900-A10D-45F6-8180-0BE92B23684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800545" y="747134"/>
            <a:ext cx="590909" cy="590909"/>
          </a:xfrm>
          <a:prstGeom prst="rect">
            <a:avLst/>
          </a:prstGeom>
        </p:spPr>
      </p:pic>
      <p:pic>
        <p:nvPicPr>
          <p:cNvPr id="14" name="Imagem 13" descr="Logotipo&#10;&#10;Descrição gerada automaticamente">
            <a:extLst>
              <a:ext uri="{FF2B5EF4-FFF2-40B4-BE49-F238E27FC236}">
                <a16:creationId xmlns:a16="http://schemas.microsoft.com/office/drawing/2014/main" id="{FB074196-7A0D-4058-A254-914496945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076" y="5829636"/>
            <a:ext cx="1621301" cy="881394"/>
          </a:xfrm>
          <a:prstGeom prst="rect">
            <a:avLst/>
          </a:prstGeom>
        </p:spPr>
      </p:pic>
    </p:spTree>
    <p:extLst>
      <p:ext uri="{BB962C8B-B14F-4D97-AF65-F5344CB8AC3E}">
        <p14:creationId xmlns:p14="http://schemas.microsoft.com/office/powerpoint/2010/main" val="302042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039245B-7529-49D1-B9BD-5446815A3A59}"/>
              </a:ext>
            </a:extLst>
          </p:cNvPr>
          <p:cNvSpPr txBox="1"/>
          <p:nvPr/>
        </p:nvSpPr>
        <p:spPr>
          <a:xfrm>
            <a:off x="799611" y="1651590"/>
            <a:ext cx="2946195" cy="4170372"/>
          </a:xfrm>
          <a:prstGeom prst="rect">
            <a:avLst/>
          </a:prstGeom>
          <a:noFill/>
        </p:spPr>
        <p:txBody>
          <a:bodyPr wrap="square" rtlCol="0">
            <a:spAutoFit/>
          </a:bodyPr>
          <a:lstStyle/>
          <a:p>
            <a:r>
              <a:rPr lang="pt-BR" b="1" dirty="0"/>
              <a:t>QUALIDADE DE SOFTWARE</a:t>
            </a:r>
          </a:p>
          <a:p>
            <a:endParaRPr lang="pt-BR" dirty="0"/>
          </a:p>
          <a:p>
            <a:r>
              <a:rPr lang="pt-BR" sz="8000" dirty="0"/>
              <a:t>3</a:t>
            </a:r>
          </a:p>
          <a:p>
            <a:r>
              <a:rPr lang="pt-BR" sz="4000" dirty="0"/>
              <a:t>COMO FUNCIONA A APLICAÇÃO</a:t>
            </a:r>
          </a:p>
          <a:p>
            <a:endParaRPr lang="pt-BR" dirty="0"/>
          </a:p>
          <a:p>
            <a:r>
              <a:rPr lang="pt-BR" sz="1100" dirty="0"/>
              <a:t>OUTUBRO DE 2021</a:t>
            </a:r>
          </a:p>
        </p:txBody>
      </p:sp>
      <p:cxnSp>
        <p:nvCxnSpPr>
          <p:cNvPr id="8" name="Conector reto 7">
            <a:extLst>
              <a:ext uri="{FF2B5EF4-FFF2-40B4-BE49-F238E27FC236}">
                <a16:creationId xmlns:a16="http://schemas.microsoft.com/office/drawing/2014/main" id="{E7990C68-79C5-49D6-9FB2-BA1653BC877D}"/>
              </a:ext>
            </a:extLst>
          </p:cNvPr>
          <p:cNvCxnSpPr/>
          <p:nvPr/>
        </p:nvCxnSpPr>
        <p:spPr>
          <a:xfrm>
            <a:off x="4389120" y="834390"/>
            <a:ext cx="0" cy="518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3863B28A-6FB3-4C61-868F-87B3A76BB44A}"/>
              </a:ext>
            </a:extLst>
          </p:cNvPr>
          <p:cNvCxnSpPr/>
          <p:nvPr/>
        </p:nvCxnSpPr>
        <p:spPr>
          <a:xfrm>
            <a:off x="4324350" y="495300"/>
            <a:ext cx="0" cy="518922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descr="Logotipo&#10;&#10;Descrição gerada automaticamente">
            <a:extLst>
              <a:ext uri="{FF2B5EF4-FFF2-40B4-BE49-F238E27FC236}">
                <a16:creationId xmlns:a16="http://schemas.microsoft.com/office/drawing/2014/main" id="{5DDAF0DA-624B-45CA-81ED-007DB2A71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751" y="2580686"/>
            <a:ext cx="3120902" cy="1696628"/>
          </a:xfrm>
          <a:prstGeom prst="rect">
            <a:avLst/>
          </a:prstGeom>
        </p:spPr>
      </p:pic>
    </p:spTree>
    <p:extLst>
      <p:ext uri="{BB962C8B-B14F-4D97-AF65-F5344CB8AC3E}">
        <p14:creationId xmlns:p14="http://schemas.microsoft.com/office/powerpoint/2010/main" val="293646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to 3">
            <a:extLst>
              <a:ext uri="{FF2B5EF4-FFF2-40B4-BE49-F238E27FC236}">
                <a16:creationId xmlns:a16="http://schemas.microsoft.com/office/drawing/2014/main" id="{D028443A-F2E6-418C-866D-6F61D8444DAB}"/>
              </a:ext>
            </a:extLst>
          </p:cNvPr>
          <p:cNvCxnSpPr>
            <a:cxnSpLocks/>
          </p:cNvCxnSpPr>
          <p:nvPr/>
        </p:nvCxnSpPr>
        <p:spPr>
          <a:xfrm>
            <a:off x="0" y="747134"/>
            <a:ext cx="34011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97F6C48B-FF4E-440F-9AAB-3A7A726DBD83}"/>
              </a:ext>
            </a:extLst>
          </p:cNvPr>
          <p:cNvSpPr txBox="1"/>
          <p:nvPr/>
        </p:nvSpPr>
        <p:spPr>
          <a:xfrm>
            <a:off x="865460" y="377802"/>
            <a:ext cx="1475084" cy="369332"/>
          </a:xfrm>
          <a:prstGeom prst="rect">
            <a:avLst/>
          </a:prstGeom>
          <a:noFill/>
        </p:spPr>
        <p:txBody>
          <a:bodyPr wrap="none" rtlCol="0">
            <a:spAutoFit/>
          </a:bodyPr>
          <a:lstStyle/>
          <a:p>
            <a:r>
              <a:rPr lang="en-US" dirty="0"/>
              <a:t>I</a:t>
            </a:r>
            <a:r>
              <a:rPr lang="pt-BR" dirty="0"/>
              <a:t>NTRODUÇÃO</a:t>
            </a:r>
          </a:p>
        </p:txBody>
      </p:sp>
      <p:sp>
        <p:nvSpPr>
          <p:cNvPr id="7" name="CaixaDeTexto 6">
            <a:extLst>
              <a:ext uri="{FF2B5EF4-FFF2-40B4-BE49-F238E27FC236}">
                <a16:creationId xmlns:a16="http://schemas.microsoft.com/office/drawing/2014/main" id="{491190C5-01ED-452D-8423-EDECA68A4486}"/>
              </a:ext>
            </a:extLst>
          </p:cNvPr>
          <p:cNvSpPr txBox="1"/>
          <p:nvPr/>
        </p:nvSpPr>
        <p:spPr>
          <a:xfrm>
            <a:off x="89210" y="6480198"/>
            <a:ext cx="4129657" cy="230832"/>
          </a:xfrm>
          <a:prstGeom prst="rect">
            <a:avLst/>
          </a:prstGeom>
          <a:noFill/>
        </p:spPr>
        <p:txBody>
          <a:bodyPr wrap="none" rtlCol="0">
            <a:spAutoFit/>
          </a:bodyPr>
          <a:lstStyle/>
          <a:p>
            <a:r>
              <a:rPr lang="pt-BR" sz="900" dirty="0"/>
              <a:t>QUALIDADE DE SOFTWARE | APLICAÇÃO DE CMMI PARA QUALIDADE DE SOFTWARE</a:t>
            </a:r>
          </a:p>
        </p:txBody>
      </p:sp>
      <p:pic>
        <p:nvPicPr>
          <p:cNvPr id="14" name="Imagem 13" descr="Logotipo&#10;&#10;Descrição gerada automaticamente">
            <a:extLst>
              <a:ext uri="{FF2B5EF4-FFF2-40B4-BE49-F238E27FC236}">
                <a16:creationId xmlns:a16="http://schemas.microsoft.com/office/drawing/2014/main" id="{FB074196-7A0D-4058-A254-914496945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076" y="5829636"/>
            <a:ext cx="1621301" cy="881394"/>
          </a:xfrm>
          <a:prstGeom prst="rect">
            <a:avLst/>
          </a:prstGeom>
        </p:spPr>
      </p:pic>
      <p:pic>
        <p:nvPicPr>
          <p:cNvPr id="8" name="Imagem 7" descr="Fundo preto com letras brancas&#10;&#10;Descrição gerada automaticamente">
            <a:extLst>
              <a:ext uri="{FF2B5EF4-FFF2-40B4-BE49-F238E27FC236}">
                <a16:creationId xmlns:a16="http://schemas.microsoft.com/office/drawing/2014/main" id="{32252AE1-92F8-48A9-85CF-3B3E08D4C1F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779502" y="430636"/>
            <a:ext cx="632996" cy="632996"/>
          </a:xfrm>
          <a:prstGeom prst="rect">
            <a:avLst/>
          </a:prstGeom>
        </p:spPr>
      </p:pic>
      <p:cxnSp>
        <p:nvCxnSpPr>
          <p:cNvPr id="9" name="Conector reto 8">
            <a:extLst>
              <a:ext uri="{FF2B5EF4-FFF2-40B4-BE49-F238E27FC236}">
                <a16:creationId xmlns:a16="http://schemas.microsoft.com/office/drawing/2014/main" id="{FD238194-9CAA-4262-9D2A-2C1FE78F87F4}"/>
              </a:ext>
            </a:extLst>
          </p:cNvPr>
          <p:cNvCxnSpPr>
            <a:cxnSpLocks/>
          </p:cNvCxnSpPr>
          <p:nvPr/>
        </p:nvCxnSpPr>
        <p:spPr>
          <a:xfrm flipV="1">
            <a:off x="6119446" y="1248509"/>
            <a:ext cx="0" cy="4765429"/>
          </a:xfrm>
          <a:prstGeom prst="line">
            <a:avLst/>
          </a:prstGeom>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1F2D1CC5-171E-49B9-B5F2-4AC4C31F0C8C}"/>
              </a:ext>
            </a:extLst>
          </p:cNvPr>
          <p:cNvSpPr txBox="1"/>
          <p:nvPr/>
        </p:nvSpPr>
        <p:spPr>
          <a:xfrm>
            <a:off x="6769133" y="2061562"/>
            <a:ext cx="4698992" cy="3139321"/>
          </a:xfrm>
          <a:prstGeom prst="rect">
            <a:avLst/>
          </a:prstGeom>
          <a:noFill/>
        </p:spPr>
        <p:txBody>
          <a:bodyPr wrap="square" rtlCol="0">
            <a:spAutoFit/>
          </a:bodyPr>
          <a:lstStyle/>
          <a:p>
            <a:pPr algn="just"/>
            <a:r>
              <a:rPr lang="pt-BR" dirty="0"/>
              <a:t>Nível 1 - Inicial</a:t>
            </a:r>
          </a:p>
          <a:p>
            <a:pPr algn="just"/>
            <a:endParaRPr lang="pt-BR" dirty="0"/>
          </a:p>
          <a:p>
            <a:pPr algn="just"/>
            <a:r>
              <a:rPr lang="pt-BR" dirty="0"/>
              <a:t>No primeiro nível, o processo da empresa é caótico, ou seja, ele não possui práticas definidas e as ações ocorrem de maneira improvisada, o que demostra que a organização ainda é imatura. Nesta fase, as chances do não cumprimento de prazos e os custos são maiores, não existe planejamento e é necessário um alto nível de esforço por parte dos envolvidos.</a:t>
            </a:r>
          </a:p>
          <a:p>
            <a:pPr algn="just"/>
            <a:r>
              <a:rPr lang="pt-BR" dirty="0"/>
              <a:t>	</a:t>
            </a:r>
          </a:p>
        </p:txBody>
      </p:sp>
      <p:pic>
        <p:nvPicPr>
          <p:cNvPr id="15" name="Imagem 14" descr="Diagrama&#10;&#10;Descrição gerada automaticamente">
            <a:extLst>
              <a:ext uri="{FF2B5EF4-FFF2-40B4-BE49-F238E27FC236}">
                <a16:creationId xmlns:a16="http://schemas.microsoft.com/office/drawing/2014/main" id="{46865356-C05C-47F0-BF5F-EBA65F7DA6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69102" y="2452430"/>
            <a:ext cx="4064039" cy="2357584"/>
          </a:xfrm>
          <a:prstGeom prst="rect">
            <a:avLst/>
          </a:prstGeom>
          <a:noFill/>
          <a:ln>
            <a:noFill/>
          </a:ln>
        </p:spPr>
      </p:pic>
    </p:spTree>
    <p:extLst>
      <p:ext uri="{BB962C8B-B14F-4D97-AF65-F5344CB8AC3E}">
        <p14:creationId xmlns:p14="http://schemas.microsoft.com/office/powerpoint/2010/main" val="38193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to 10">
            <a:extLst>
              <a:ext uri="{FF2B5EF4-FFF2-40B4-BE49-F238E27FC236}">
                <a16:creationId xmlns:a16="http://schemas.microsoft.com/office/drawing/2014/main" id="{16BAEE8A-04C7-4AF1-B88B-D4DBE2F6526D}"/>
              </a:ext>
            </a:extLst>
          </p:cNvPr>
          <p:cNvCxnSpPr/>
          <p:nvPr/>
        </p:nvCxnSpPr>
        <p:spPr>
          <a:xfrm>
            <a:off x="6303083" y="1261641"/>
            <a:ext cx="0" cy="4132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to 5">
            <a:extLst>
              <a:ext uri="{FF2B5EF4-FFF2-40B4-BE49-F238E27FC236}">
                <a16:creationId xmlns:a16="http://schemas.microsoft.com/office/drawing/2014/main" id="{575C767A-5716-4CBF-BCA1-7A4D3AF3BAEA}"/>
              </a:ext>
            </a:extLst>
          </p:cNvPr>
          <p:cNvCxnSpPr>
            <a:cxnSpLocks/>
          </p:cNvCxnSpPr>
          <p:nvPr/>
        </p:nvCxnSpPr>
        <p:spPr>
          <a:xfrm>
            <a:off x="0" y="747134"/>
            <a:ext cx="340112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50B8A955-B891-4609-B00A-C93BD8E7D351}"/>
              </a:ext>
            </a:extLst>
          </p:cNvPr>
          <p:cNvSpPr txBox="1"/>
          <p:nvPr/>
        </p:nvSpPr>
        <p:spPr>
          <a:xfrm>
            <a:off x="865460" y="377802"/>
            <a:ext cx="3185616" cy="369332"/>
          </a:xfrm>
          <a:prstGeom prst="rect">
            <a:avLst/>
          </a:prstGeom>
          <a:noFill/>
        </p:spPr>
        <p:txBody>
          <a:bodyPr wrap="none" rtlCol="0">
            <a:spAutoFit/>
          </a:bodyPr>
          <a:lstStyle/>
          <a:p>
            <a:r>
              <a:rPr lang="en-US" dirty="0"/>
              <a:t>C</a:t>
            </a:r>
            <a:r>
              <a:rPr lang="pt-BR" dirty="0"/>
              <a:t>OMO FUNCIONA A APLICAÇÃO</a:t>
            </a:r>
          </a:p>
        </p:txBody>
      </p:sp>
      <p:cxnSp>
        <p:nvCxnSpPr>
          <p:cNvPr id="14" name="Conector reto 13">
            <a:extLst>
              <a:ext uri="{FF2B5EF4-FFF2-40B4-BE49-F238E27FC236}">
                <a16:creationId xmlns:a16="http://schemas.microsoft.com/office/drawing/2014/main" id="{5C0D5163-493C-4C63-A269-85F6F3283D21}"/>
              </a:ext>
            </a:extLst>
          </p:cNvPr>
          <p:cNvCxnSpPr>
            <a:cxnSpLocks/>
          </p:cNvCxnSpPr>
          <p:nvPr/>
        </p:nvCxnSpPr>
        <p:spPr>
          <a:xfrm>
            <a:off x="3870791" y="3320150"/>
            <a:ext cx="5015841"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723C5926-82C6-4263-9BFE-0B087C842441}"/>
              </a:ext>
            </a:extLst>
          </p:cNvPr>
          <p:cNvSpPr txBox="1"/>
          <p:nvPr/>
        </p:nvSpPr>
        <p:spPr>
          <a:xfrm>
            <a:off x="128119" y="1733797"/>
            <a:ext cx="5760800" cy="1508105"/>
          </a:xfrm>
          <a:prstGeom prst="rect">
            <a:avLst/>
          </a:prstGeom>
          <a:noFill/>
        </p:spPr>
        <p:txBody>
          <a:bodyPr wrap="square" rtlCol="0">
            <a:spAutoFit/>
          </a:bodyPr>
          <a:lstStyle/>
          <a:p>
            <a:pPr algn="ctr"/>
            <a:r>
              <a:rPr lang="pt-BR" sz="1400" dirty="0"/>
              <a:t>Nível  2 - Gerenciado</a:t>
            </a:r>
          </a:p>
          <a:p>
            <a:pPr algn="just"/>
            <a:r>
              <a:rPr lang="pt-BR" sz="1400" dirty="0"/>
              <a:t>Nesta etapa, existem processos em fase inicial, nesse sentido, a empresa consegue monitorar o escopo, o custo e o prazo deles. Com essa ação, a organização é capaz de otimizar atividades, políticas, adquirir experiência etc.</a:t>
            </a:r>
            <a:endParaRPr lang="pt-BR" sz="1100" dirty="0"/>
          </a:p>
          <a:p>
            <a:endParaRPr lang="pt-BR" sz="1100" dirty="0"/>
          </a:p>
          <a:p>
            <a:endParaRPr lang="pt-BR" sz="1100" dirty="0"/>
          </a:p>
        </p:txBody>
      </p:sp>
      <p:pic>
        <p:nvPicPr>
          <p:cNvPr id="16" name="Imagem 15" descr="Fundo preto com letras brancas&#10;&#10;Descrição gerada automaticamente">
            <a:extLst>
              <a:ext uri="{FF2B5EF4-FFF2-40B4-BE49-F238E27FC236}">
                <a16:creationId xmlns:a16="http://schemas.microsoft.com/office/drawing/2014/main" id="{2FFEBEE4-B64F-4B2C-91B2-FE57D6611088}"/>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684596" y="966035"/>
            <a:ext cx="632996" cy="632996"/>
          </a:xfrm>
          <a:prstGeom prst="rect">
            <a:avLst/>
          </a:prstGeom>
        </p:spPr>
      </p:pic>
      <p:pic>
        <p:nvPicPr>
          <p:cNvPr id="17" name="Imagem 16" descr="Teclado de computador&#10;&#10;Descrição gerada automaticamente">
            <a:extLst>
              <a:ext uri="{FF2B5EF4-FFF2-40B4-BE49-F238E27FC236}">
                <a16:creationId xmlns:a16="http://schemas.microsoft.com/office/drawing/2014/main" id="{62016AAC-6A2A-462C-AAE9-A2B343610975}"/>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684596" y="3432402"/>
            <a:ext cx="857244" cy="857244"/>
          </a:xfrm>
          <a:prstGeom prst="rect">
            <a:avLst/>
          </a:prstGeom>
        </p:spPr>
      </p:pic>
      <p:pic>
        <p:nvPicPr>
          <p:cNvPr id="20" name="Imagem 19" descr="Uma imagem contendo laptop, preto, computador&#10;&#10;Descrição gerada automaticamente">
            <a:extLst>
              <a:ext uri="{FF2B5EF4-FFF2-40B4-BE49-F238E27FC236}">
                <a16:creationId xmlns:a16="http://schemas.microsoft.com/office/drawing/2014/main" id="{897BCC48-BE8F-4492-BEC8-0CE59BF75A6A}"/>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702259" y="949392"/>
            <a:ext cx="681278" cy="681278"/>
          </a:xfrm>
          <a:prstGeom prst="rect">
            <a:avLst/>
          </a:prstGeom>
        </p:spPr>
      </p:pic>
      <p:pic>
        <p:nvPicPr>
          <p:cNvPr id="22" name="Imagem 21" descr="Uma imagem contendo preto, foto&#10;&#10;Descrição gerada automaticamente">
            <a:extLst>
              <a:ext uri="{FF2B5EF4-FFF2-40B4-BE49-F238E27FC236}">
                <a16:creationId xmlns:a16="http://schemas.microsoft.com/office/drawing/2014/main" id="{A6DCAB7E-FD1C-4458-A3F1-DB0CEBB5DD7B}"/>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659449" y="3526505"/>
            <a:ext cx="698139" cy="699564"/>
          </a:xfrm>
          <a:prstGeom prst="rect">
            <a:avLst/>
          </a:prstGeom>
        </p:spPr>
      </p:pic>
      <p:sp>
        <p:nvSpPr>
          <p:cNvPr id="21" name="CaixaDeTexto 20">
            <a:extLst>
              <a:ext uri="{FF2B5EF4-FFF2-40B4-BE49-F238E27FC236}">
                <a16:creationId xmlns:a16="http://schemas.microsoft.com/office/drawing/2014/main" id="{495F342B-5B2D-47F8-9D1E-B7A200F7396F}"/>
              </a:ext>
            </a:extLst>
          </p:cNvPr>
          <p:cNvSpPr txBox="1"/>
          <p:nvPr/>
        </p:nvSpPr>
        <p:spPr>
          <a:xfrm>
            <a:off x="196879" y="4382417"/>
            <a:ext cx="5692039" cy="1338828"/>
          </a:xfrm>
          <a:prstGeom prst="rect">
            <a:avLst/>
          </a:prstGeom>
          <a:noFill/>
        </p:spPr>
        <p:txBody>
          <a:bodyPr wrap="square" rtlCol="0">
            <a:spAutoFit/>
          </a:bodyPr>
          <a:lstStyle/>
          <a:p>
            <a:pPr algn="ctr"/>
            <a:r>
              <a:rPr lang="pt-BR" sz="1400" dirty="0"/>
              <a:t>Nível 3 - Definido</a:t>
            </a:r>
          </a:p>
          <a:p>
            <a:pPr algn="just"/>
            <a:r>
              <a:rPr lang="pt-BR" sz="1400" dirty="0"/>
              <a:t>No terceiro nível, os processos já possuem uma melhor definição e proatividade, pois fazem uso de documentações e padronizações. Aqui, os processos não dependem única e exclusivamente do esforço dos colaboradores, pois pertencem à empresa.</a:t>
            </a:r>
            <a:endParaRPr lang="pt-BR" sz="1100" dirty="0"/>
          </a:p>
          <a:p>
            <a:endParaRPr lang="pt-BR" sz="1100" dirty="0"/>
          </a:p>
        </p:txBody>
      </p:sp>
      <p:sp>
        <p:nvSpPr>
          <p:cNvPr id="23" name="CaixaDeTexto 22">
            <a:extLst>
              <a:ext uri="{FF2B5EF4-FFF2-40B4-BE49-F238E27FC236}">
                <a16:creationId xmlns:a16="http://schemas.microsoft.com/office/drawing/2014/main" id="{A85C85EC-838C-4732-8D6E-CE9B5235754C}"/>
              </a:ext>
            </a:extLst>
          </p:cNvPr>
          <p:cNvSpPr txBox="1"/>
          <p:nvPr/>
        </p:nvSpPr>
        <p:spPr>
          <a:xfrm>
            <a:off x="6395978" y="1692064"/>
            <a:ext cx="5434481" cy="1554272"/>
          </a:xfrm>
          <a:prstGeom prst="rect">
            <a:avLst/>
          </a:prstGeom>
          <a:noFill/>
        </p:spPr>
        <p:txBody>
          <a:bodyPr wrap="square" rtlCol="0">
            <a:spAutoFit/>
          </a:bodyPr>
          <a:lstStyle/>
          <a:p>
            <a:pPr algn="ctr"/>
            <a:r>
              <a:rPr lang="pt-BR" sz="1400" dirty="0"/>
              <a:t>Nível 4 – Quantitativamente Gerenciado</a:t>
            </a:r>
          </a:p>
          <a:p>
            <a:pPr algn="just"/>
            <a:r>
              <a:rPr lang="pt-BR" sz="1400" dirty="0"/>
              <a:t>Os dados e métricas dos projetos são mais detalhados, pois a empresa os coleta e analisa para uma melhor assimilação. Através dessa ação, a organização consegue desenvolver metas e objetivos de forma correta, melhorar a qualidade do seu produto/serviço, ter mais controle sobre o andamento dos processos etc.</a:t>
            </a:r>
            <a:endParaRPr lang="pt-BR" sz="1100" dirty="0"/>
          </a:p>
          <a:p>
            <a:endParaRPr lang="pt-BR" sz="1100" dirty="0"/>
          </a:p>
        </p:txBody>
      </p:sp>
      <p:sp>
        <p:nvSpPr>
          <p:cNvPr id="24" name="CaixaDeTexto 23">
            <a:extLst>
              <a:ext uri="{FF2B5EF4-FFF2-40B4-BE49-F238E27FC236}">
                <a16:creationId xmlns:a16="http://schemas.microsoft.com/office/drawing/2014/main" id="{38C63D81-B410-4067-BC02-D6F1BE09998C}"/>
              </a:ext>
            </a:extLst>
          </p:cNvPr>
          <p:cNvSpPr txBox="1"/>
          <p:nvPr/>
        </p:nvSpPr>
        <p:spPr>
          <a:xfrm>
            <a:off x="6489629" y="4289646"/>
            <a:ext cx="5434481" cy="1169551"/>
          </a:xfrm>
          <a:prstGeom prst="rect">
            <a:avLst/>
          </a:prstGeom>
          <a:noFill/>
        </p:spPr>
        <p:txBody>
          <a:bodyPr wrap="square" rtlCol="0">
            <a:spAutoFit/>
          </a:bodyPr>
          <a:lstStyle/>
          <a:p>
            <a:pPr algn="ctr"/>
            <a:r>
              <a:rPr lang="pt-BR" sz="1400" dirty="0"/>
              <a:t>Nível 5 - Otimizado</a:t>
            </a:r>
          </a:p>
          <a:p>
            <a:pPr algn="just"/>
            <a:r>
              <a:rPr lang="pt-BR" sz="1400" dirty="0"/>
              <a:t>No último nível, a empresa, por ter coletado os dados pertinentes dos seus projetos, os analisa, identifica seus pontos de melhoria, aplica ações para resolver eventuais problemas, realiza medidas de prevenção, entre outras melhorias contínuas.</a:t>
            </a:r>
            <a:endParaRPr lang="pt-BR" sz="1100" dirty="0"/>
          </a:p>
        </p:txBody>
      </p:sp>
      <p:pic>
        <p:nvPicPr>
          <p:cNvPr id="25" name="Imagem 24" descr="Logotipo&#10;&#10;Descrição gerada automaticamente">
            <a:extLst>
              <a:ext uri="{FF2B5EF4-FFF2-40B4-BE49-F238E27FC236}">
                <a16:creationId xmlns:a16="http://schemas.microsoft.com/office/drawing/2014/main" id="{6F03EAF5-9A27-486E-A0B6-59B4696F22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9076" y="5829636"/>
            <a:ext cx="1621301" cy="881394"/>
          </a:xfrm>
          <a:prstGeom prst="rect">
            <a:avLst/>
          </a:prstGeom>
        </p:spPr>
      </p:pic>
      <p:sp>
        <p:nvSpPr>
          <p:cNvPr id="26" name="CaixaDeTexto 25">
            <a:extLst>
              <a:ext uri="{FF2B5EF4-FFF2-40B4-BE49-F238E27FC236}">
                <a16:creationId xmlns:a16="http://schemas.microsoft.com/office/drawing/2014/main" id="{19B27B3B-8EEC-4A56-896F-E0CF3E0645F4}"/>
              </a:ext>
            </a:extLst>
          </p:cNvPr>
          <p:cNvSpPr txBox="1"/>
          <p:nvPr/>
        </p:nvSpPr>
        <p:spPr>
          <a:xfrm>
            <a:off x="89210" y="6480198"/>
            <a:ext cx="4129657" cy="230832"/>
          </a:xfrm>
          <a:prstGeom prst="rect">
            <a:avLst/>
          </a:prstGeom>
          <a:noFill/>
        </p:spPr>
        <p:txBody>
          <a:bodyPr wrap="none" rtlCol="0">
            <a:spAutoFit/>
          </a:bodyPr>
          <a:lstStyle/>
          <a:p>
            <a:r>
              <a:rPr lang="pt-BR" sz="900" dirty="0"/>
              <a:t>QUALIDADE DE SOFTWARE | APLICAÇÃO DE CMMI PARA QUALIDADE DE SOFTWARE</a:t>
            </a:r>
          </a:p>
        </p:txBody>
      </p:sp>
    </p:spTree>
    <p:extLst>
      <p:ext uri="{BB962C8B-B14F-4D97-AF65-F5344CB8AC3E}">
        <p14:creationId xmlns:p14="http://schemas.microsoft.com/office/powerpoint/2010/main" val="338759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039245B-7529-49D1-B9BD-5446815A3A59}"/>
              </a:ext>
            </a:extLst>
          </p:cNvPr>
          <p:cNvSpPr txBox="1"/>
          <p:nvPr/>
        </p:nvSpPr>
        <p:spPr>
          <a:xfrm>
            <a:off x="799611" y="1651590"/>
            <a:ext cx="2946195" cy="4170372"/>
          </a:xfrm>
          <a:prstGeom prst="rect">
            <a:avLst/>
          </a:prstGeom>
          <a:noFill/>
        </p:spPr>
        <p:txBody>
          <a:bodyPr wrap="square" rtlCol="0">
            <a:spAutoFit/>
          </a:bodyPr>
          <a:lstStyle/>
          <a:p>
            <a:r>
              <a:rPr lang="pt-BR" b="1" dirty="0"/>
              <a:t>QUALIDADE DE SOFTWARE</a:t>
            </a:r>
          </a:p>
          <a:p>
            <a:endParaRPr lang="pt-BR" dirty="0"/>
          </a:p>
          <a:p>
            <a:r>
              <a:rPr lang="pt-BR" sz="8000" dirty="0"/>
              <a:t>4</a:t>
            </a:r>
          </a:p>
          <a:p>
            <a:r>
              <a:rPr lang="pt-BR" sz="4000" dirty="0"/>
              <a:t>CMMI NO NOSSO PROJETO</a:t>
            </a:r>
          </a:p>
          <a:p>
            <a:endParaRPr lang="pt-BR" dirty="0"/>
          </a:p>
          <a:p>
            <a:r>
              <a:rPr lang="pt-BR" sz="1100" dirty="0"/>
              <a:t>OUTUBRO DE 2021</a:t>
            </a:r>
          </a:p>
        </p:txBody>
      </p:sp>
      <p:cxnSp>
        <p:nvCxnSpPr>
          <p:cNvPr id="8" name="Conector reto 7">
            <a:extLst>
              <a:ext uri="{FF2B5EF4-FFF2-40B4-BE49-F238E27FC236}">
                <a16:creationId xmlns:a16="http://schemas.microsoft.com/office/drawing/2014/main" id="{E7990C68-79C5-49D6-9FB2-BA1653BC877D}"/>
              </a:ext>
            </a:extLst>
          </p:cNvPr>
          <p:cNvCxnSpPr/>
          <p:nvPr/>
        </p:nvCxnSpPr>
        <p:spPr>
          <a:xfrm>
            <a:off x="4389120" y="834390"/>
            <a:ext cx="0" cy="518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3863B28A-6FB3-4C61-868F-87B3A76BB44A}"/>
              </a:ext>
            </a:extLst>
          </p:cNvPr>
          <p:cNvCxnSpPr/>
          <p:nvPr/>
        </p:nvCxnSpPr>
        <p:spPr>
          <a:xfrm>
            <a:off x="4324350" y="495300"/>
            <a:ext cx="0" cy="518922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descr="Logotipo&#10;&#10;Descrição gerada automaticamente">
            <a:extLst>
              <a:ext uri="{FF2B5EF4-FFF2-40B4-BE49-F238E27FC236}">
                <a16:creationId xmlns:a16="http://schemas.microsoft.com/office/drawing/2014/main" id="{5DDAF0DA-624B-45CA-81ED-007DB2A71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751" y="2580686"/>
            <a:ext cx="3120902" cy="1696628"/>
          </a:xfrm>
          <a:prstGeom prst="rect">
            <a:avLst/>
          </a:prstGeom>
        </p:spPr>
      </p:pic>
    </p:spTree>
    <p:extLst>
      <p:ext uri="{BB962C8B-B14F-4D97-AF65-F5344CB8AC3E}">
        <p14:creationId xmlns:p14="http://schemas.microsoft.com/office/powerpoint/2010/main" val="3561312074"/>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1065</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Calibri</vt:lpstr>
      <vt:lpstr>Calibri Light</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Dener Rodrigues</dc:creator>
  <cp:lastModifiedBy>Dener Rodrigues</cp:lastModifiedBy>
  <cp:revision>5</cp:revision>
  <dcterms:created xsi:type="dcterms:W3CDTF">2020-03-16T18:04:24Z</dcterms:created>
  <dcterms:modified xsi:type="dcterms:W3CDTF">2021-10-25T19:26:27Z</dcterms:modified>
</cp:coreProperties>
</file>