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D0FD6-F1DB-4EE1-8B0A-0A2C73E432E0}" v="3" dt="2025-04-09T21:39:0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álint Ghéczy" userId="e9eec3dddbf74d54" providerId="LiveId" clId="{C59D0FD6-F1DB-4EE1-8B0A-0A2C73E432E0}"/>
    <pc:docChg chg="custSel modSld">
      <pc:chgData name="Bálint Ghéczy" userId="e9eec3dddbf74d54" providerId="LiveId" clId="{C59D0FD6-F1DB-4EE1-8B0A-0A2C73E432E0}" dt="2025-04-09T21:39:22.101" v="53" actId="1076"/>
      <pc:docMkLst>
        <pc:docMk/>
      </pc:docMkLst>
      <pc:sldChg chg="modSp mod">
        <pc:chgData name="Bálint Ghéczy" userId="e9eec3dddbf74d54" providerId="LiveId" clId="{C59D0FD6-F1DB-4EE1-8B0A-0A2C73E432E0}" dt="2025-04-09T21:24:13.947" v="8" actId="20577"/>
        <pc:sldMkLst>
          <pc:docMk/>
          <pc:sldMk cId="916907910" sldId="258"/>
        </pc:sldMkLst>
        <pc:spChg chg="mod">
          <ac:chgData name="Bálint Ghéczy" userId="e9eec3dddbf74d54" providerId="LiveId" clId="{C59D0FD6-F1DB-4EE1-8B0A-0A2C73E432E0}" dt="2025-04-09T21:24:13.947" v="8" actId="20577"/>
          <ac:spMkLst>
            <pc:docMk/>
            <pc:sldMk cId="916907910" sldId="258"/>
            <ac:spMk id="5" creationId="{D23B24F7-1459-D29D-B6DA-E351B708CF59}"/>
          </ac:spMkLst>
        </pc:spChg>
      </pc:sldChg>
      <pc:sldChg chg="addSp delSp modSp mod">
        <pc:chgData name="Bálint Ghéczy" userId="e9eec3dddbf74d54" providerId="LiveId" clId="{C59D0FD6-F1DB-4EE1-8B0A-0A2C73E432E0}" dt="2025-04-09T21:39:22.101" v="53" actId="1076"/>
        <pc:sldMkLst>
          <pc:docMk/>
          <pc:sldMk cId="2475989249" sldId="259"/>
        </pc:sldMkLst>
        <pc:spChg chg="mod">
          <ac:chgData name="Bálint Ghéczy" userId="e9eec3dddbf74d54" providerId="LiveId" clId="{C59D0FD6-F1DB-4EE1-8B0A-0A2C73E432E0}" dt="2025-04-09T21:38:48.306" v="43" actId="20577"/>
          <ac:spMkLst>
            <pc:docMk/>
            <pc:sldMk cId="2475989249" sldId="259"/>
            <ac:spMk id="13" creationId="{7F7C5159-4C28-5546-3F98-47A8BAED6FA5}"/>
          </ac:spMkLst>
        </pc:spChg>
        <pc:picChg chg="add mod">
          <ac:chgData name="Bálint Ghéczy" userId="e9eec3dddbf74d54" providerId="LiveId" clId="{C59D0FD6-F1DB-4EE1-8B0A-0A2C73E432E0}" dt="2025-04-09T21:39:22.101" v="53" actId="1076"/>
          <ac:picMkLst>
            <pc:docMk/>
            <pc:sldMk cId="2475989249" sldId="259"/>
            <ac:picMk id="5" creationId="{283D7854-0248-8F0B-71CC-4ACCF1464B11}"/>
          </ac:picMkLst>
        </pc:picChg>
        <pc:picChg chg="add mod">
          <ac:chgData name="Bálint Ghéczy" userId="e9eec3dddbf74d54" providerId="LiveId" clId="{C59D0FD6-F1DB-4EE1-8B0A-0A2C73E432E0}" dt="2025-04-09T21:38:40.545" v="39" actId="1076"/>
          <ac:picMkLst>
            <pc:docMk/>
            <pc:sldMk cId="2475989249" sldId="259"/>
            <ac:picMk id="7" creationId="{54D577B2-6643-3C72-12FA-EAC8F7AC0CF6}"/>
          </ac:picMkLst>
        </pc:picChg>
        <pc:picChg chg="del">
          <ac:chgData name="Bálint Ghéczy" userId="e9eec3dddbf74d54" providerId="LiveId" clId="{C59D0FD6-F1DB-4EE1-8B0A-0A2C73E432E0}" dt="2025-04-09T21:37:24.391" v="19" actId="478"/>
          <ac:picMkLst>
            <pc:docMk/>
            <pc:sldMk cId="2475989249" sldId="259"/>
            <ac:picMk id="9" creationId="{26D6698B-9770-007E-8BEA-F8863819E23D}"/>
          </ac:picMkLst>
        </pc:picChg>
        <pc:picChg chg="del">
          <ac:chgData name="Bálint Ghéczy" userId="e9eec3dddbf74d54" providerId="LiveId" clId="{C59D0FD6-F1DB-4EE1-8B0A-0A2C73E432E0}" dt="2025-04-09T21:38:15.824" v="29" actId="478"/>
          <ac:picMkLst>
            <pc:docMk/>
            <pc:sldMk cId="2475989249" sldId="259"/>
            <ac:picMk id="10" creationId="{29487360-DA74-86F5-5489-8BDAA75719CB}"/>
          </ac:picMkLst>
        </pc:picChg>
        <pc:picChg chg="del mod">
          <ac:chgData name="Bálint Ghéczy" userId="e9eec3dddbf74d54" providerId="LiveId" clId="{C59D0FD6-F1DB-4EE1-8B0A-0A2C73E432E0}" dt="2025-04-09T21:38:17.921" v="31" actId="478"/>
          <ac:picMkLst>
            <pc:docMk/>
            <pc:sldMk cId="2475989249" sldId="259"/>
            <ac:picMk id="11" creationId="{BBEC5399-CDF6-870F-8E2B-5A694F6D73A3}"/>
          </ac:picMkLst>
        </pc:picChg>
        <pc:picChg chg="add mod">
          <ac:chgData name="Bálint Ghéczy" userId="e9eec3dddbf74d54" providerId="LiveId" clId="{C59D0FD6-F1DB-4EE1-8B0A-0A2C73E432E0}" dt="2025-04-09T21:39:21.030" v="52" actId="1076"/>
          <ac:picMkLst>
            <pc:docMk/>
            <pc:sldMk cId="2475989249" sldId="259"/>
            <ac:picMk id="12" creationId="{15B2AD1E-0143-16A2-BED1-7D3E8E6A82A0}"/>
          </ac:picMkLst>
        </pc:picChg>
      </pc:sldChg>
      <pc:sldChg chg="modSp mod">
        <pc:chgData name="Bálint Ghéczy" userId="e9eec3dddbf74d54" providerId="LiveId" clId="{C59D0FD6-F1DB-4EE1-8B0A-0A2C73E432E0}" dt="2025-04-09T21:24:40.285" v="18" actId="14100"/>
        <pc:sldMkLst>
          <pc:docMk/>
          <pc:sldMk cId="3799104570" sldId="260"/>
        </pc:sldMkLst>
        <pc:spChg chg="mod">
          <ac:chgData name="Bálint Ghéczy" userId="e9eec3dddbf74d54" providerId="LiveId" clId="{C59D0FD6-F1DB-4EE1-8B0A-0A2C73E432E0}" dt="2025-04-09T21:24:40.285" v="18" actId="14100"/>
          <ac:spMkLst>
            <pc:docMk/>
            <pc:sldMk cId="3799104570" sldId="260"/>
            <ac:spMk id="10" creationId="{A2B21EFE-543C-2A19-715C-7C15011928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136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4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604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538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4794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126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156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6407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362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5151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216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712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0258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818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2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965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50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443-7206-4043-85BA-F2490C7953FE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5D23-1612-4940-AAE3-0920B373FBD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9247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87C920-6AD5-9E3D-4B4D-A5693CB6F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1103" y="817431"/>
            <a:ext cx="5969793" cy="2209233"/>
          </a:xfrm>
        </p:spPr>
        <p:txBody>
          <a:bodyPr anchor="b">
            <a:normAutofit/>
          </a:bodyPr>
          <a:lstStyle/>
          <a:p>
            <a:pPr algn="r"/>
            <a:r>
              <a:rPr lang="hu-HU" sz="5000" dirty="0"/>
              <a:t>Csiga verseny</a:t>
            </a:r>
            <a:endParaRPr lang="hu-HU" sz="5000" dirty="0">
              <a:latin typeface="Aptos Display" panose="020B0004020202020204" pitchFamily="34" charset="0"/>
              <a:cs typeface="Aharoni" panose="020F0502020204030204" pitchFamily="2" charset="-79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FB1FBDC-60CC-0245-32A6-B95A461E1F03}"/>
              </a:ext>
            </a:extLst>
          </p:cNvPr>
          <p:cNvSpPr txBox="1"/>
          <p:nvPr/>
        </p:nvSpPr>
        <p:spPr>
          <a:xfrm>
            <a:off x="7516268" y="5671237"/>
            <a:ext cx="3129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latin typeface="Aptos Display" panose="020B0004020202020204" pitchFamily="34" charset="0"/>
                <a:cs typeface="Aharoni" panose="020F0502020204030204" pitchFamily="2" charset="-79"/>
              </a:rPr>
              <a:t>Ghéczy Balázs és Ghéczy Bálint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500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E09E36A-26C0-2453-DA66-A2409D88F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46" y="1651380"/>
            <a:ext cx="8966579" cy="442869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DFE10FA-8DE2-A12F-023D-31A916101649}"/>
              </a:ext>
            </a:extLst>
          </p:cNvPr>
          <p:cNvSpPr txBox="1"/>
          <p:nvPr/>
        </p:nvSpPr>
        <p:spPr>
          <a:xfrm>
            <a:off x="5494392" y="511791"/>
            <a:ext cx="1034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/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7675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C84D60E-B30E-8CAC-43DF-F1F7E0C9C30C}"/>
              </a:ext>
            </a:extLst>
          </p:cNvPr>
          <p:cNvSpPr txBox="1"/>
          <p:nvPr/>
        </p:nvSpPr>
        <p:spPr>
          <a:xfrm>
            <a:off x="4544569" y="475488"/>
            <a:ext cx="29352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772AC1F-F159-BE0A-0D78-B44CDCD8C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9" y="1504974"/>
            <a:ext cx="4956874" cy="2605013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23B24F7-1459-D29D-B6DA-E351B708CF59}"/>
              </a:ext>
            </a:extLst>
          </p:cNvPr>
          <p:cNvSpPr txBox="1"/>
          <p:nvPr/>
        </p:nvSpPr>
        <p:spPr>
          <a:xfrm>
            <a:off x="230129" y="4587098"/>
            <a:ext cx="502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Csiga osztályban való adattagok megadása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E8C30EAC-1508-D89B-8989-C13E49C86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839" y="1504974"/>
            <a:ext cx="3609145" cy="4029805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8DA1153-32F1-E7E4-2BEF-30F883262CEF}"/>
              </a:ext>
            </a:extLst>
          </p:cNvPr>
          <p:cNvSpPr txBox="1"/>
          <p:nvPr/>
        </p:nvSpPr>
        <p:spPr>
          <a:xfrm>
            <a:off x="6157094" y="5810212"/>
            <a:ext cx="5056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Konstruktorban való adattagok beállítása</a:t>
            </a:r>
          </a:p>
        </p:txBody>
      </p:sp>
    </p:spTree>
    <p:extLst>
      <p:ext uri="{BB962C8B-B14F-4D97-AF65-F5344CB8AC3E}">
        <p14:creationId xmlns:p14="http://schemas.microsoft.com/office/powerpoint/2010/main" val="91690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F55BC18-8DB6-692C-2EBF-C430F817B087}"/>
              </a:ext>
            </a:extLst>
          </p:cNvPr>
          <p:cNvSpPr txBox="1"/>
          <p:nvPr/>
        </p:nvSpPr>
        <p:spPr>
          <a:xfrm>
            <a:off x="4733544" y="406015"/>
            <a:ext cx="2724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Csiga osztály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15B454A-C629-4178-EC4D-DD98ADEB43B7}"/>
              </a:ext>
            </a:extLst>
          </p:cNvPr>
          <p:cNvSpPr txBox="1"/>
          <p:nvPr/>
        </p:nvSpPr>
        <p:spPr>
          <a:xfrm>
            <a:off x="1652451" y="5696413"/>
            <a:ext cx="26606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Színek beállítása 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F7C5159-4C28-5546-3F98-47A8BAED6FA5}"/>
              </a:ext>
            </a:extLst>
          </p:cNvPr>
          <p:cNvSpPr txBox="1"/>
          <p:nvPr/>
        </p:nvSpPr>
        <p:spPr>
          <a:xfrm>
            <a:off x="8261413" y="3059668"/>
            <a:ext cx="1655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Gyorsulás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696B3B8-2F3B-F78E-FDAF-23C1DE99162A}"/>
              </a:ext>
            </a:extLst>
          </p:cNvPr>
          <p:cNvSpPr txBox="1"/>
          <p:nvPr/>
        </p:nvSpPr>
        <p:spPr>
          <a:xfrm>
            <a:off x="8540304" y="6173467"/>
            <a:ext cx="11980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Haladás</a:t>
            </a:r>
          </a:p>
        </p:txBody>
      </p:sp>
      <p:pic>
        <p:nvPicPr>
          <p:cNvPr id="5" name="Kép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83D7854-0248-8F0B-71CC-4ACCF1464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6" y="1344244"/>
            <a:ext cx="4800398" cy="3976738"/>
          </a:xfrm>
          <a:prstGeom prst="rect">
            <a:avLst/>
          </a:prstGeom>
        </p:spPr>
      </p:pic>
      <p:pic>
        <p:nvPicPr>
          <p:cNvPr id="7" name="Kép 6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4D577B2-6643-3C72-12FA-EAC8F7AC0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16" y="1137171"/>
            <a:ext cx="4591658" cy="1964061"/>
          </a:xfrm>
          <a:prstGeom prst="rect">
            <a:avLst/>
          </a:prstGeom>
        </p:spPr>
      </p:pic>
      <p:pic>
        <p:nvPicPr>
          <p:cNvPr id="12" name="Kép 11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5B2AD1E-0143-16A2-BED1-7D3E8E6A8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17" y="3673702"/>
            <a:ext cx="4591657" cy="236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8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18000"/>
                <a:satMod val="160000"/>
                <a:lumMod val="28000"/>
              </a:schemeClr>
              <a:schemeClr val="bg1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A0973777-E0E0-313D-A6B3-D5EA22F41061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5EC782C-A6BD-A174-5FC1-6EEE2B3FD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59" y="1672102"/>
            <a:ext cx="6877050" cy="14668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90146FA-ECE7-B664-EBA7-BD01806B4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727" y="3737008"/>
            <a:ext cx="4151647" cy="2705039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2B21EFE-543C-2A19-715C-7C1501192896}"/>
              </a:ext>
            </a:extLst>
          </p:cNvPr>
          <p:cNvSpPr txBox="1"/>
          <p:nvPr/>
        </p:nvSpPr>
        <p:spPr>
          <a:xfrm>
            <a:off x="251159" y="1219510"/>
            <a:ext cx="5190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Verseny osztályban való adattagok megadása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3105A86A-EC83-557D-2E12-2D81D0F74CFB}"/>
              </a:ext>
            </a:extLst>
          </p:cNvPr>
          <p:cNvSpPr txBox="1"/>
          <p:nvPr/>
        </p:nvSpPr>
        <p:spPr>
          <a:xfrm>
            <a:off x="4589273" y="4816566"/>
            <a:ext cx="2763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Csiga tömb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79910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F47D75-7B72-64E4-AC1E-646486B0D035}"/>
              </a:ext>
            </a:extLst>
          </p:cNvPr>
          <p:cNvSpPr txBox="1"/>
          <p:nvPr/>
        </p:nvSpPr>
        <p:spPr>
          <a:xfrm>
            <a:off x="4589273" y="332756"/>
            <a:ext cx="3013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/>
              <a:t>Verseny Osztály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88350D2-6B9D-E902-52E3-E1C8CE5C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3" y="1075659"/>
            <a:ext cx="7222830" cy="277632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AA94D0D-E316-0107-5387-7EEBBEA8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796" y="1075659"/>
            <a:ext cx="4013311" cy="397042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06D9053-CF6F-95BC-2952-12880D2500BF}"/>
              </a:ext>
            </a:extLst>
          </p:cNvPr>
          <p:cNvSpPr txBox="1"/>
          <p:nvPr/>
        </p:nvSpPr>
        <p:spPr>
          <a:xfrm>
            <a:off x="2446105" y="3812973"/>
            <a:ext cx="2404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Fogadás megtétele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AEA2716-618F-A67A-B390-BA8D0BC780D0}"/>
              </a:ext>
            </a:extLst>
          </p:cNvPr>
          <p:cNvSpPr txBox="1"/>
          <p:nvPr/>
        </p:nvSpPr>
        <p:spPr>
          <a:xfrm>
            <a:off x="8979127" y="5226693"/>
            <a:ext cx="2179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Verseny indítása</a:t>
            </a:r>
          </a:p>
        </p:txBody>
      </p:sp>
      <p:pic>
        <p:nvPicPr>
          <p:cNvPr id="3" name="Kép 2" descr="A képen szöveg, képernyőkép, Betűtípus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A5A23CE-3E3A-33A8-EAC1-807A15774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3" y="4423397"/>
            <a:ext cx="6845297" cy="1886213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284578C-E734-676B-629E-838F102E9A3E}"/>
              </a:ext>
            </a:extLst>
          </p:cNvPr>
          <p:cNvSpPr txBox="1"/>
          <p:nvPr/>
        </p:nvSpPr>
        <p:spPr>
          <a:xfrm>
            <a:off x="2949915" y="6325189"/>
            <a:ext cx="272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Fogadás ellenőrzése</a:t>
            </a:r>
          </a:p>
        </p:txBody>
      </p:sp>
    </p:spTree>
    <p:extLst>
      <p:ext uri="{BB962C8B-B14F-4D97-AF65-F5344CB8AC3E}">
        <p14:creationId xmlns:p14="http://schemas.microsoft.com/office/powerpoint/2010/main" val="1908676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387B3-069B-99BE-9778-B42427466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DFAB2DB-E32A-2DD4-DCB9-C87B13E800E5}"/>
              </a:ext>
            </a:extLst>
          </p:cNvPr>
          <p:cNvSpPr txBox="1"/>
          <p:nvPr/>
        </p:nvSpPr>
        <p:spPr>
          <a:xfrm>
            <a:off x="5487924" y="585216"/>
            <a:ext cx="12161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000" dirty="0"/>
              <a:t>Main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3A44529-C734-AFE9-5A26-6F2D3F6D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139215"/>
            <a:ext cx="5286375" cy="18288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F3765A3A-2D25-7745-A169-29FE4E0B7EBD}"/>
              </a:ext>
            </a:extLst>
          </p:cNvPr>
          <p:cNvSpPr txBox="1"/>
          <p:nvPr/>
        </p:nvSpPr>
        <p:spPr>
          <a:xfrm>
            <a:off x="6704075" y="2299957"/>
            <a:ext cx="46782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/>
              <a:t>Main-ben való példányosítása és meghívás</a:t>
            </a:r>
          </a:p>
        </p:txBody>
      </p:sp>
    </p:spTree>
    <p:extLst>
      <p:ext uri="{BB962C8B-B14F-4D97-AF65-F5344CB8AC3E}">
        <p14:creationId xmlns:p14="http://schemas.microsoft.com/office/powerpoint/2010/main" val="1843612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51</Words>
  <Application>Microsoft Office PowerPoint</Application>
  <PresentationFormat>Szélesvásznú</PresentationFormat>
  <Paragraphs>19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Bookman Old Style</vt:lpstr>
      <vt:lpstr>Rockwell</vt:lpstr>
      <vt:lpstr>Damask</vt:lpstr>
      <vt:lpstr>Csiga verseny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Bálint Ghéczy</cp:lastModifiedBy>
  <cp:revision>5</cp:revision>
  <dcterms:created xsi:type="dcterms:W3CDTF">2025-04-07T16:19:48Z</dcterms:created>
  <dcterms:modified xsi:type="dcterms:W3CDTF">2025-04-09T21:39:22Z</dcterms:modified>
</cp:coreProperties>
</file>