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63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24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604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389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794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1261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156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6407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62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515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16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712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025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818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26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65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150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247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87C920-6AD5-9E3D-4B4D-A5693CB6F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1103" y="817431"/>
            <a:ext cx="5969793" cy="2209233"/>
          </a:xfrm>
        </p:spPr>
        <p:txBody>
          <a:bodyPr anchor="b">
            <a:normAutofit/>
          </a:bodyPr>
          <a:lstStyle/>
          <a:p>
            <a:pPr algn="r"/>
            <a:r>
              <a:rPr lang="hu-HU" sz="5000" dirty="0"/>
              <a:t>Csiga verseny</a:t>
            </a:r>
            <a:endParaRPr lang="hu-HU" sz="5000" dirty="0">
              <a:latin typeface="Aptos Display" panose="020B0004020202020204" pitchFamily="34" charset="0"/>
              <a:cs typeface="Aharoni" panose="020F0502020204030204" pitchFamily="2" charset="-79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FB1FBDC-60CC-0245-32A6-B95A461E1F03}"/>
              </a:ext>
            </a:extLst>
          </p:cNvPr>
          <p:cNvSpPr txBox="1"/>
          <p:nvPr/>
        </p:nvSpPr>
        <p:spPr>
          <a:xfrm>
            <a:off x="7516268" y="5671237"/>
            <a:ext cx="312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latin typeface="Aptos Display" panose="020B0004020202020204" pitchFamily="34" charset="0"/>
                <a:cs typeface="Aharoni" panose="020F0502020204030204" pitchFamily="2" charset="-79"/>
              </a:rPr>
              <a:t>Ghéczy Balázs és Ghéczy Bálint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500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E09E36A-26C0-2453-DA66-A2409D88F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46" y="1651380"/>
            <a:ext cx="8966579" cy="4428698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DFE10FA-8DE2-A12F-023D-31A916101649}"/>
              </a:ext>
            </a:extLst>
          </p:cNvPr>
          <p:cNvSpPr txBox="1"/>
          <p:nvPr/>
        </p:nvSpPr>
        <p:spPr>
          <a:xfrm>
            <a:off x="5494392" y="511791"/>
            <a:ext cx="1034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17675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AC84D60E-B30E-8CAC-43DF-F1F7E0C9C30C}"/>
              </a:ext>
            </a:extLst>
          </p:cNvPr>
          <p:cNvSpPr txBox="1"/>
          <p:nvPr/>
        </p:nvSpPr>
        <p:spPr>
          <a:xfrm>
            <a:off x="4544569" y="475488"/>
            <a:ext cx="2935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/>
              <a:t>Csiga osztály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772AC1F-F159-BE0A-0D78-B44CDCD8C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9" y="1504974"/>
            <a:ext cx="4956874" cy="2605013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D23B24F7-1459-D29D-B6DA-E351B708CF59}"/>
              </a:ext>
            </a:extLst>
          </p:cNvPr>
          <p:cNvSpPr txBox="1"/>
          <p:nvPr/>
        </p:nvSpPr>
        <p:spPr>
          <a:xfrm>
            <a:off x="230129" y="4587098"/>
            <a:ext cx="50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Csiga osztályban való változók megadása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8C30EAC-1508-D89B-8989-C13E49C86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839" y="1504974"/>
            <a:ext cx="3609145" cy="4029805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98DA1153-32F1-E7E4-2BEF-30F883262CEF}"/>
              </a:ext>
            </a:extLst>
          </p:cNvPr>
          <p:cNvSpPr txBox="1"/>
          <p:nvPr/>
        </p:nvSpPr>
        <p:spPr>
          <a:xfrm>
            <a:off x="6157094" y="5810212"/>
            <a:ext cx="505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Konstruktorban való adattagok beállítása</a:t>
            </a:r>
          </a:p>
        </p:txBody>
      </p:sp>
    </p:spTree>
    <p:extLst>
      <p:ext uri="{BB962C8B-B14F-4D97-AF65-F5344CB8AC3E}">
        <p14:creationId xmlns:p14="http://schemas.microsoft.com/office/powerpoint/2010/main" val="91690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AF55BC18-8DB6-692C-2EBF-C430F817B087}"/>
              </a:ext>
            </a:extLst>
          </p:cNvPr>
          <p:cNvSpPr txBox="1"/>
          <p:nvPr/>
        </p:nvSpPr>
        <p:spPr>
          <a:xfrm>
            <a:off x="4733544" y="406015"/>
            <a:ext cx="2724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/>
              <a:t>Csiga osztály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15B454A-C629-4178-EC4D-DD98ADEB43B7}"/>
              </a:ext>
            </a:extLst>
          </p:cNvPr>
          <p:cNvSpPr txBox="1"/>
          <p:nvPr/>
        </p:nvSpPr>
        <p:spPr>
          <a:xfrm>
            <a:off x="1652451" y="5696413"/>
            <a:ext cx="2660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/>
              <a:t>Színek beállítása 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6D6698B-9770-007E-8BEA-F8863819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15" y="1366028"/>
            <a:ext cx="5178550" cy="392437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9487360-DA74-86F5-5489-8BDAA7571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937" y="1366028"/>
            <a:ext cx="4938016" cy="147190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BBEC5399-CDF6-870F-8E2B-5A694F6D7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159" y="3891353"/>
            <a:ext cx="4133794" cy="2033289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7F7C5159-4C28-5546-3F98-47A8BAED6FA5}"/>
              </a:ext>
            </a:extLst>
          </p:cNvPr>
          <p:cNvSpPr txBox="1"/>
          <p:nvPr/>
        </p:nvSpPr>
        <p:spPr>
          <a:xfrm>
            <a:off x="8261413" y="3059668"/>
            <a:ext cx="1655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/>
              <a:t>Gyorsolusás</a:t>
            </a:r>
            <a:endParaRPr lang="hu-HU" sz="2000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E696B3B8-2F3B-F78E-FDAF-23C1DE99162A}"/>
              </a:ext>
            </a:extLst>
          </p:cNvPr>
          <p:cNvSpPr txBox="1"/>
          <p:nvPr/>
        </p:nvSpPr>
        <p:spPr>
          <a:xfrm>
            <a:off x="8540304" y="6173467"/>
            <a:ext cx="1198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Haladás</a:t>
            </a:r>
          </a:p>
        </p:txBody>
      </p:sp>
    </p:spTree>
    <p:extLst>
      <p:ext uri="{BB962C8B-B14F-4D97-AF65-F5344CB8AC3E}">
        <p14:creationId xmlns:p14="http://schemas.microsoft.com/office/powerpoint/2010/main" val="247598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A0973777-E0E0-313D-A6B3-D5EA22F41061}"/>
              </a:ext>
            </a:extLst>
          </p:cNvPr>
          <p:cNvSpPr txBox="1"/>
          <p:nvPr/>
        </p:nvSpPr>
        <p:spPr>
          <a:xfrm>
            <a:off x="4589273" y="332756"/>
            <a:ext cx="3013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000" dirty="0"/>
              <a:t>Verseny Osztály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5EC782C-A6BD-A174-5FC1-6EEE2B3FD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9" y="1672102"/>
            <a:ext cx="6877050" cy="14668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90146FA-ECE7-B664-EBA7-BD01806B4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727" y="3737008"/>
            <a:ext cx="4151647" cy="2705039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A2B21EFE-543C-2A19-715C-7C1501192896}"/>
              </a:ext>
            </a:extLst>
          </p:cNvPr>
          <p:cNvSpPr txBox="1"/>
          <p:nvPr/>
        </p:nvSpPr>
        <p:spPr>
          <a:xfrm>
            <a:off x="251159" y="1219510"/>
            <a:ext cx="50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Verseny osztályban való változók megadása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105A86A-EC83-557D-2E12-2D81D0F74CFB}"/>
              </a:ext>
            </a:extLst>
          </p:cNvPr>
          <p:cNvSpPr txBox="1"/>
          <p:nvPr/>
        </p:nvSpPr>
        <p:spPr>
          <a:xfrm>
            <a:off x="4589273" y="4816566"/>
            <a:ext cx="276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Csiga tömb létrehozása</a:t>
            </a:r>
          </a:p>
        </p:txBody>
      </p:sp>
    </p:spTree>
    <p:extLst>
      <p:ext uri="{BB962C8B-B14F-4D97-AF65-F5344CB8AC3E}">
        <p14:creationId xmlns:p14="http://schemas.microsoft.com/office/powerpoint/2010/main" val="379910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3F47D75-7B72-64E4-AC1E-646486B0D035}"/>
              </a:ext>
            </a:extLst>
          </p:cNvPr>
          <p:cNvSpPr txBox="1"/>
          <p:nvPr/>
        </p:nvSpPr>
        <p:spPr>
          <a:xfrm>
            <a:off x="4589273" y="332756"/>
            <a:ext cx="3013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000" dirty="0"/>
              <a:t>Verseny Osztály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88350D2-6B9D-E902-52E3-E1C8CE5C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3" y="1075659"/>
            <a:ext cx="7222830" cy="277632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AA94D0D-E316-0107-5387-7EEBBEA8D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796" y="1075659"/>
            <a:ext cx="4013311" cy="3970421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B06D9053-CF6F-95BC-2952-12880D2500BF}"/>
              </a:ext>
            </a:extLst>
          </p:cNvPr>
          <p:cNvSpPr txBox="1"/>
          <p:nvPr/>
        </p:nvSpPr>
        <p:spPr>
          <a:xfrm>
            <a:off x="2446105" y="3812973"/>
            <a:ext cx="240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Fogadás megtétele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AEA2716-618F-A67A-B390-BA8D0BC780D0}"/>
              </a:ext>
            </a:extLst>
          </p:cNvPr>
          <p:cNvSpPr txBox="1"/>
          <p:nvPr/>
        </p:nvSpPr>
        <p:spPr>
          <a:xfrm>
            <a:off x="8979127" y="5226693"/>
            <a:ext cx="217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Verseny indítása</a:t>
            </a:r>
          </a:p>
        </p:txBody>
      </p:sp>
      <p:pic>
        <p:nvPicPr>
          <p:cNvPr id="3" name="Kép 2" descr="A képen szöveg, képernyőkép, Betűtípus, so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A5A23CE-3E3A-33A8-EAC1-807A15774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3" y="4423397"/>
            <a:ext cx="6845297" cy="1886213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284578C-E734-676B-629E-838F102E9A3E}"/>
              </a:ext>
            </a:extLst>
          </p:cNvPr>
          <p:cNvSpPr txBox="1"/>
          <p:nvPr/>
        </p:nvSpPr>
        <p:spPr>
          <a:xfrm>
            <a:off x="2949915" y="6325189"/>
            <a:ext cx="2723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Fogadás ellenőrzése</a:t>
            </a:r>
          </a:p>
        </p:txBody>
      </p:sp>
    </p:spTree>
    <p:extLst>
      <p:ext uri="{BB962C8B-B14F-4D97-AF65-F5344CB8AC3E}">
        <p14:creationId xmlns:p14="http://schemas.microsoft.com/office/powerpoint/2010/main" val="190867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387B3-069B-99BE-9778-B42427466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DFAB2DB-E32A-2DD4-DCB9-C87B13E800E5}"/>
              </a:ext>
            </a:extLst>
          </p:cNvPr>
          <p:cNvSpPr txBox="1"/>
          <p:nvPr/>
        </p:nvSpPr>
        <p:spPr>
          <a:xfrm>
            <a:off x="5487924" y="585216"/>
            <a:ext cx="1216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/>
              <a:t>Main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3A44529-C734-AFE9-5A26-6F2D3F6D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139215"/>
            <a:ext cx="5286375" cy="18288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3765A3A-2D25-7745-A169-29FE4E0B7EBD}"/>
              </a:ext>
            </a:extLst>
          </p:cNvPr>
          <p:cNvSpPr txBox="1"/>
          <p:nvPr/>
        </p:nvSpPr>
        <p:spPr>
          <a:xfrm>
            <a:off x="6704075" y="2299957"/>
            <a:ext cx="46782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/>
              <a:t>Main-ben való példányosítása és meghívás</a:t>
            </a:r>
          </a:p>
        </p:txBody>
      </p:sp>
    </p:spTree>
    <p:extLst>
      <p:ext uri="{BB962C8B-B14F-4D97-AF65-F5344CB8AC3E}">
        <p14:creationId xmlns:p14="http://schemas.microsoft.com/office/powerpoint/2010/main" val="1843612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51</Words>
  <Application>Microsoft Office PowerPoint</Application>
  <PresentationFormat>Szélesvásznú</PresentationFormat>
  <Paragraphs>19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Aptos Display</vt:lpstr>
      <vt:lpstr>Arial</vt:lpstr>
      <vt:lpstr>Bookman Old Style</vt:lpstr>
      <vt:lpstr>Rockwell</vt:lpstr>
      <vt:lpstr>Damask</vt:lpstr>
      <vt:lpstr>Csiga verseny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5</cp:revision>
  <dcterms:created xsi:type="dcterms:W3CDTF">2025-04-07T16:19:48Z</dcterms:created>
  <dcterms:modified xsi:type="dcterms:W3CDTF">2025-04-07T21:59:03Z</dcterms:modified>
</cp:coreProperties>
</file>