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74B395-C3EE-EFF3-E72B-D470A2080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BC8AED-BA40-F4B6-ADCF-5EF2776F4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98A25B-7972-DA84-3FC9-AD75401F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8AFB-4A6B-4C05-B6AF-9B7526DF4B23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EB9D97-6D5B-C909-7238-8361F39F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75FCF7-0DA1-20BF-FCC2-A395E8E1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D5E-B7DF-4536-BED0-D2C59A8CA2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5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23577-7659-9E2C-72E8-C0D7BDE3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02818C-1E9B-D211-B28D-6A2631C98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1EEFE9-117A-FF34-FDF9-6363219B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8AFB-4A6B-4C05-B6AF-9B7526DF4B23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EB1B84-3824-8166-F5A9-65AD7398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8A74E5-7AE5-EB50-1FCB-43E2EE68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D5E-B7DF-4536-BED0-D2C59A8CA2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76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E292FB-B33B-09BD-C103-CAF3505B4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A373A0-E022-5E4B-3CDD-261AAEC1E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B94AB8-1080-AB4F-A933-FC184B29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8AFB-4A6B-4C05-B6AF-9B7526DF4B23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A2B267-90CC-8639-B8F8-951F8183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1BD61D-FA79-C7DF-35F2-96CC0C22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D5E-B7DF-4536-BED0-D2C59A8CA2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4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5BE85-D38A-CA07-7AAB-90C15F9B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28EFDF-6943-9665-3AB8-237777E2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498138-767B-77E9-1C0F-08A1827A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8AFB-4A6B-4C05-B6AF-9B7526DF4B23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957F94-D7A8-635B-A1D7-A44A3B18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FEF898-2328-9B41-4C98-13ACC494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D5E-B7DF-4536-BED0-D2C59A8CA2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56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0A8F96-5483-0DD2-78F8-EB1A03E6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49E2EC-60A6-FA71-2602-32375AE5E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0FD8DB-F08A-9D29-F44C-EEB590EB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8AFB-4A6B-4C05-B6AF-9B7526DF4B23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B2196B-FA9F-D4B5-4865-FD07433A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1CEFCF-2DA1-447D-9F42-345D172D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D5E-B7DF-4536-BED0-D2C59A8CA2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37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D50D7-45BF-C29B-8858-6C771F39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68E717-2E4F-BD9B-EAB1-AA7A285F5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B4E985-EDEB-90C8-86E2-D7B054FB9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1B2C83-B8FB-28EF-2C15-FB7CE5D9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8AFB-4A6B-4C05-B6AF-9B7526DF4B23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DD04BD-4E9F-C530-3C31-86AB029F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7190CB-49B1-DCF3-CF27-F003BA8C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D5E-B7DF-4536-BED0-D2C59A8CA2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49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A10C4-AC9A-4E92-1F6E-8DE10A19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A60C25-F415-806C-2DAB-BCFC9C1C9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746BC5-4517-8FD5-27B8-CD1B963E5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97E406-16C2-DFFF-113E-38E0729DD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4354AC8-BA68-CB2C-B3AD-AF5B3CD4C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86306CB-5522-3074-F61E-5A93B18A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8AFB-4A6B-4C05-B6AF-9B7526DF4B23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8199FE-055C-F9DE-1831-5CB7BE59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3F8F93-2E37-A409-9545-2D937BA2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D5E-B7DF-4536-BED0-D2C59A8CA2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19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73ACEB-4A24-3B37-17A4-DD78DAAB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D3B0B6-5FB2-939F-3670-20497D92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8AFB-4A6B-4C05-B6AF-9B7526DF4B23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012813-3B7C-7137-2AFF-343B6B49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495AAC-E0D0-5B83-7843-8E877262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D5E-B7DF-4536-BED0-D2C59A8CA2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68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DAAA36D-C1BA-D4CB-7A6B-FC02860E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8AFB-4A6B-4C05-B6AF-9B7526DF4B23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5B3F77-3A3A-54D9-D15F-24BD468B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1D1031-8101-1ECE-2ED0-7D53D51F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D5E-B7DF-4536-BED0-D2C59A8CA2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9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228F0-EBA2-0E30-8CA4-AD0FFF79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C12D43-36C9-13D0-C7E3-015EF3306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CA157A-11C0-BFFE-A7CB-73E988C3D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DC1FD5-9BBD-5743-AF24-4AEE8249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8AFB-4A6B-4C05-B6AF-9B7526DF4B23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EB56C7-3CC3-5F6C-758D-A1A2FA07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A934F0-8001-5A29-2DCD-E71FEAD4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D5E-B7DF-4536-BED0-D2C59A8CA2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22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D07B8-0124-27EC-C443-5F9DCF3B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1ABF74-70C7-3778-4BDE-03825C665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10486A-5FFF-A274-F7B0-F8B4BBBEB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820DD6-EB00-F0AA-DBA8-F93CF144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8AFB-4A6B-4C05-B6AF-9B7526DF4B23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725904-9371-6252-F028-99C771B3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920B2-0A3A-B9F9-3123-74BC0EFF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D5E-B7DF-4536-BED0-D2C59A8CA2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1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F9C5B40-2098-CA6D-F95B-CFC0841D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E3BDF9-528C-03F1-57AA-E39EBD451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82D78-4855-1899-ACD2-77D1F21A6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58AFB-4A6B-4C05-B6AF-9B7526DF4B23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0606B1-B89B-A84F-E47A-8827199EB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54A323-A1DB-8631-1E5B-0B88E290E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069D5E-B7DF-4536-BED0-D2C59A8CA2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31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AC798-5184-B76E-71DD-FECE3A5B4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41AEFC-9084-B683-0E18-BAE3F66A2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9992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guillaume baudelet</dc:creator>
  <cp:lastModifiedBy>guillaume baudelet</cp:lastModifiedBy>
  <cp:revision>1</cp:revision>
  <dcterms:created xsi:type="dcterms:W3CDTF">2024-12-10T23:46:44Z</dcterms:created>
  <dcterms:modified xsi:type="dcterms:W3CDTF">2024-12-10T23:46:52Z</dcterms:modified>
</cp:coreProperties>
</file>