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6" r:id="rId5"/>
    <p:sldId id="261" r:id="rId6"/>
    <p:sldId id="262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Seonghoon" initials="CS" lastIdx="1" clrIdx="0">
    <p:extLst>
      <p:ext uri="{19B8F6BF-5375-455C-9EA6-DF929625EA0E}">
        <p15:presenceInfo xmlns:p15="http://schemas.microsoft.com/office/powerpoint/2012/main" userId="e90811d9cf15f4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8DA"/>
    <a:srgbClr val="B80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9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1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9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7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7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8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9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4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1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7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423FDC0A-F5C7-4E4C-8B1B-B01A90BC94E0}"/>
              </a:ext>
            </a:extLst>
          </p:cNvPr>
          <p:cNvGrpSpPr/>
          <p:nvPr/>
        </p:nvGrpSpPr>
        <p:grpSpPr>
          <a:xfrm rot="327568">
            <a:off x="3291871" y="1620587"/>
            <a:ext cx="5877271" cy="3315760"/>
            <a:chOff x="516753" y="353053"/>
            <a:chExt cx="11196735" cy="6316824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E6D6F746-DFEA-4862-BC7E-A472BCEB6687}"/>
                </a:ext>
              </a:extLst>
            </p:cNvPr>
            <p:cNvGrpSpPr/>
            <p:nvPr/>
          </p:nvGrpSpPr>
          <p:grpSpPr>
            <a:xfrm>
              <a:off x="516753" y="353053"/>
              <a:ext cx="11196735" cy="6316824"/>
              <a:chOff x="516753" y="353053"/>
              <a:chExt cx="11196735" cy="6316824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B37203A9-00EA-4119-966F-8EFDD1497E6D}"/>
                  </a:ext>
                </a:extLst>
              </p:cNvPr>
              <p:cNvSpPr/>
              <p:nvPr/>
            </p:nvSpPr>
            <p:spPr>
              <a:xfrm>
                <a:off x="516753" y="353053"/>
                <a:ext cx="11196735" cy="6316824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DD8BCEB0-04ED-42F4-A382-1FCA0C7B20C4}"/>
                  </a:ext>
                </a:extLst>
              </p:cNvPr>
              <p:cNvSpPr/>
              <p:nvPr/>
            </p:nvSpPr>
            <p:spPr>
              <a:xfrm>
                <a:off x="716345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2984B642-9345-4853-A32C-7B3C228A56FB}"/>
                  </a:ext>
                </a:extLst>
              </p:cNvPr>
              <p:cNvSpPr/>
              <p:nvPr/>
            </p:nvSpPr>
            <p:spPr>
              <a:xfrm>
                <a:off x="1763261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BA6A10A7-D737-4200-8BFF-32AC32EF233C}"/>
                  </a:ext>
                </a:extLst>
              </p:cNvPr>
              <p:cNvSpPr/>
              <p:nvPr/>
            </p:nvSpPr>
            <p:spPr>
              <a:xfrm>
                <a:off x="11338206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BE2CDF24-27E5-43EB-A26F-211F1AADC511}"/>
                  </a:ext>
                </a:extLst>
              </p:cNvPr>
              <p:cNvSpPr/>
              <p:nvPr/>
            </p:nvSpPr>
            <p:spPr>
              <a:xfrm>
                <a:off x="10317790" y="522825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68660CB-148A-4733-8648-0511ACF1DC6C}"/>
                </a:ext>
              </a:extLst>
            </p:cNvPr>
            <p:cNvGrpSpPr/>
            <p:nvPr/>
          </p:nvGrpSpPr>
          <p:grpSpPr>
            <a:xfrm>
              <a:off x="715120" y="533278"/>
              <a:ext cx="10800000" cy="5940000"/>
              <a:chOff x="715120" y="533278"/>
              <a:chExt cx="10800000" cy="5940000"/>
            </a:xfrm>
          </p:grpSpPr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CD69CB96-C701-4B27-AFBE-F5AB1F5DB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20" y="805588"/>
                <a:ext cx="1080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46BB3487-B1F4-4525-920D-28F52E5EC2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504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C7A8D9A7-9A3B-4ECE-85EB-1D6D485631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6207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9A8E72C2-299A-4FB0-8A31-0CC9C65F0D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2910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9E2A3FF-291B-4348-9A8B-F92531623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6138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E2078EED-E527-4238-B873-B9AC724FEA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3170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E67C51A0-B53D-42CE-BE97-6AC664840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0201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CFC082C-24EE-4A14-891A-E501279A1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6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73A06472-724F-4326-9307-BA4747E3D4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73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BED023F0-4CC4-4EA0-B350-C46C0A213E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0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0A08D4F7-1540-4A9E-8ED8-F9032B543F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671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A1BC11A3-1778-4036-872F-1C01881666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4639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50515ED2-6217-4CE6-B50D-8945D6485B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7607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D892339F-18B1-452F-AF12-54F3ACA5D4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575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EF002C50-1E06-4D6D-BEAC-23A958352E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3543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AE5D86DA-CBB8-4A32-A012-640748E2D4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6512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BA3A8E3C-6E64-4423-8844-CFF24236A4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9480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C376D5BE-2261-405A-9F37-089AF58FC5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448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AC44207E-0113-456A-B0E8-069652D2B6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5416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2C14625A-E97F-4BC8-A46B-D2EEC58FB2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384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3F759F9C-AC4E-4C50-8C65-388FCB2399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1353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4911784A-3BF4-441D-B8FC-17EAF7A56E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4321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F7D48D42-E30C-47A9-B148-AA7C8E7C0A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7289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B1BF388B-C63B-4666-9060-67CD5C91E7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257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29331D9C-F610-461F-9946-0AA608C15C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3225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DD59B5D8-EB87-4718-994E-C287A08F1F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194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0214EECB-6950-4032-A5BB-B043D0A19C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9162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DBAEB88B-64C9-4E26-A745-AE30DDC8F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2130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0E192BEE-D2FC-4925-BEAA-71354D8F2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5098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1210FAC6-5C27-42F9-AB33-4109275037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8066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79BD2F96-65F0-4C56-9C99-0BC0B0D8D5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1035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9DF6598C-CD52-48D8-80B9-924D763A54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4003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078E815C-42CE-4C88-A84B-A0A720CB12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6971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23FDC0A-F5C7-4E4C-8B1B-B01A90BC94E0}"/>
              </a:ext>
            </a:extLst>
          </p:cNvPr>
          <p:cNvGrpSpPr/>
          <p:nvPr/>
        </p:nvGrpSpPr>
        <p:grpSpPr>
          <a:xfrm>
            <a:off x="3073006" y="1644706"/>
            <a:ext cx="6037819" cy="3406336"/>
            <a:chOff x="516753" y="353053"/>
            <a:chExt cx="11196735" cy="6316824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6D6F746-DFEA-4862-BC7E-A472BCEB6687}"/>
                </a:ext>
              </a:extLst>
            </p:cNvPr>
            <p:cNvGrpSpPr/>
            <p:nvPr/>
          </p:nvGrpSpPr>
          <p:grpSpPr>
            <a:xfrm>
              <a:off x="516753" y="353053"/>
              <a:ext cx="11196735" cy="6316824"/>
              <a:chOff x="516753" y="353053"/>
              <a:chExt cx="11196735" cy="631682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37203A9-00EA-4119-966F-8EFDD1497E6D}"/>
                  </a:ext>
                </a:extLst>
              </p:cNvPr>
              <p:cNvSpPr/>
              <p:nvPr/>
            </p:nvSpPr>
            <p:spPr>
              <a:xfrm>
                <a:off x="516753" y="353053"/>
                <a:ext cx="11196735" cy="6316824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D8BCEB0-04ED-42F4-A382-1FCA0C7B20C4}"/>
                  </a:ext>
                </a:extLst>
              </p:cNvPr>
              <p:cNvSpPr/>
              <p:nvPr/>
            </p:nvSpPr>
            <p:spPr>
              <a:xfrm>
                <a:off x="716345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984B642-9345-4853-A32C-7B3C228A56FB}"/>
                  </a:ext>
                </a:extLst>
              </p:cNvPr>
              <p:cNvSpPr/>
              <p:nvPr/>
            </p:nvSpPr>
            <p:spPr>
              <a:xfrm>
                <a:off x="1763261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A6A10A7-D737-4200-8BFF-32AC32EF233C}"/>
                  </a:ext>
                </a:extLst>
              </p:cNvPr>
              <p:cNvSpPr/>
              <p:nvPr/>
            </p:nvSpPr>
            <p:spPr>
              <a:xfrm>
                <a:off x="11338206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E2CDF24-27E5-43EB-A26F-211F1AADC511}"/>
                  </a:ext>
                </a:extLst>
              </p:cNvPr>
              <p:cNvSpPr/>
              <p:nvPr/>
            </p:nvSpPr>
            <p:spPr>
              <a:xfrm>
                <a:off x="10317790" y="522825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68660CB-148A-4733-8648-0511ACF1DC6C}"/>
                </a:ext>
              </a:extLst>
            </p:cNvPr>
            <p:cNvGrpSpPr/>
            <p:nvPr/>
          </p:nvGrpSpPr>
          <p:grpSpPr>
            <a:xfrm>
              <a:off x="715120" y="533278"/>
              <a:ext cx="10800000" cy="5940000"/>
              <a:chOff x="715120" y="533278"/>
              <a:chExt cx="10800000" cy="5940000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D69CB96-C701-4B27-AFBE-F5AB1F5DB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20" y="805588"/>
                <a:ext cx="1080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6BB3487-B1F4-4525-920D-28F52E5EC2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504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7A8D9A7-9A3B-4ECE-85EB-1D6D485631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6207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A8E72C2-299A-4FB0-8A31-0CC9C65F0D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2910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9E2A3FF-291B-4348-9A8B-F92531623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6138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2078EED-E527-4238-B873-B9AC724FEA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3170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67C51A0-B53D-42CE-BE97-6AC664840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0201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CFC082C-24EE-4A14-891A-E501279A1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6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A06472-724F-4326-9307-BA4747E3D4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73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ED023F0-4CC4-4EA0-B350-C46C0A213E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0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A08D4F7-1540-4A9E-8ED8-F9032B543F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671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1BC11A3-1778-4036-872F-1C01881666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4639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0515ED2-6217-4CE6-B50D-8945D6485B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7607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892339F-18B1-452F-AF12-54F3ACA5D4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575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F002C50-1E06-4D6D-BEAC-23A958352E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3543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E5D86DA-CBB8-4A32-A012-640748E2D4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6512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A3A8E3C-6E64-4423-8844-CFF24236A4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9480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376D5BE-2261-405A-9F37-089AF58FC5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448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AC44207E-0113-456A-B0E8-069652D2B6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5416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C14625A-E97F-4BC8-A46B-D2EEC58FB2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384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F759F9C-AC4E-4C50-8C65-388FCB2399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1353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911784A-3BF4-441D-B8FC-17EAF7A56E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4321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7D48D42-E30C-47A9-B148-AA7C8E7C0A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7289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1BF388B-C63B-4666-9060-67CD5C91E7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257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9331D9C-F610-461F-9946-0AA608C15C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3225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D59B5D8-EB87-4718-994E-C287A08F1F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194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214EECB-6950-4032-A5BB-B043D0A19C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9162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BAEB88B-64C9-4E26-A745-AE30DDC8F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2130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E192BEE-D2FC-4925-BEAA-71354D8F2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5098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210FAC6-5C27-42F9-AB33-4109275037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8066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9BD2F96-65F0-4C56-9C99-0BC0B0D8D5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1035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DF6598C-CD52-48D8-80B9-924D763A54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4003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78E815C-42CE-4C88-A84B-A0A720CB12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6971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B6E35F7-33BE-4C9E-B1A1-832E9F2B75DC}"/>
              </a:ext>
            </a:extLst>
          </p:cNvPr>
          <p:cNvGrpSpPr/>
          <p:nvPr/>
        </p:nvGrpSpPr>
        <p:grpSpPr>
          <a:xfrm>
            <a:off x="2433418" y="1907785"/>
            <a:ext cx="1496057" cy="3520879"/>
            <a:chOff x="423398" y="2946596"/>
            <a:chExt cx="1496057" cy="3520879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DAC0509-C47B-457A-9A31-58588B9A2768}"/>
                </a:ext>
              </a:extLst>
            </p:cNvPr>
            <p:cNvGrpSpPr/>
            <p:nvPr/>
          </p:nvGrpSpPr>
          <p:grpSpPr>
            <a:xfrm rot="21078291">
              <a:off x="423398" y="2946596"/>
              <a:ext cx="219204" cy="3483726"/>
              <a:chOff x="6827325" y="2695572"/>
              <a:chExt cx="219204" cy="3483726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5D720AB-879C-4052-B20C-C37B52530C0A}"/>
                  </a:ext>
                </a:extLst>
              </p:cNvPr>
              <p:cNvSpPr/>
              <p:nvPr/>
            </p:nvSpPr>
            <p:spPr>
              <a:xfrm>
                <a:off x="6827995" y="2972572"/>
                <a:ext cx="218534" cy="2912749"/>
              </a:xfrm>
              <a:prstGeom prst="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EF291F4D-E369-4114-BC5C-D717A39B15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40443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06D7341-A032-4BFB-91FC-F183B46BD7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09171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8175677F-D199-4F3C-B769-CA34760C1EE3}"/>
                  </a:ext>
                </a:extLst>
              </p:cNvPr>
              <p:cNvSpPr/>
              <p:nvPr/>
            </p:nvSpPr>
            <p:spPr>
              <a:xfrm flipV="1">
                <a:off x="6833303" y="5918175"/>
                <a:ext cx="205294" cy="261123"/>
              </a:xfrm>
              <a:prstGeom prst="triangl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이등변 삼각형 124">
                <a:extLst>
                  <a:ext uri="{FF2B5EF4-FFF2-40B4-BE49-F238E27FC236}">
                    <a16:creationId xmlns:a16="http://schemas.microsoft.com/office/drawing/2014/main" id="{C4C52503-EDF2-454D-BB87-916B51F0A811}"/>
                  </a:ext>
                </a:extLst>
              </p:cNvPr>
              <p:cNvSpPr/>
              <p:nvPr/>
            </p:nvSpPr>
            <p:spPr>
              <a:xfrm flipV="1">
                <a:off x="6910748" y="6080547"/>
                <a:ext cx="53341" cy="67205"/>
              </a:xfrm>
              <a:prstGeom prst="triangle">
                <a:avLst/>
              </a:prstGeom>
              <a:solidFill>
                <a:srgbClr val="1988DA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사각형: 둥근 위쪽 모서리 126">
                <a:extLst>
                  <a:ext uri="{FF2B5EF4-FFF2-40B4-BE49-F238E27FC236}">
                    <a16:creationId xmlns:a16="http://schemas.microsoft.com/office/drawing/2014/main" id="{E17E93EF-A950-46A9-AD6B-71C63F1527E5}"/>
                  </a:ext>
                </a:extLst>
              </p:cNvPr>
              <p:cNvSpPr/>
              <p:nvPr/>
            </p:nvSpPr>
            <p:spPr>
              <a:xfrm>
                <a:off x="6827325" y="2695572"/>
                <a:ext cx="218534" cy="272888"/>
              </a:xfrm>
              <a:prstGeom prst="round2Same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사각형: 둥근 위쪽 모서리 127">
                <a:extLst>
                  <a:ext uri="{FF2B5EF4-FFF2-40B4-BE49-F238E27FC236}">
                    <a16:creationId xmlns:a16="http://schemas.microsoft.com/office/drawing/2014/main" id="{DAE32F26-7DC1-46DF-8F6F-A80AB30C3ABD}"/>
                  </a:ext>
                </a:extLst>
              </p:cNvPr>
              <p:cNvSpPr/>
              <p:nvPr/>
            </p:nvSpPr>
            <p:spPr>
              <a:xfrm>
                <a:off x="6827325" y="2856865"/>
                <a:ext cx="218534" cy="111821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595A291-5115-4516-9F25-A2DC33530075}"/>
                </a:ext>
              </a:extLst>
            </p:cNvPr>
            <p:cNvSpPr/>
            <p:nvPr/>
          </p:nvSpPr>
          <p:spPr>
            <a:xfrm>
              <a:off x="800100" y="6404593"/>
              <a:ext cx="1119355" cy="62882"/>
            </a:xfrm>
            <a:custGeom>
              <a:avLst/>
              <a:gdLst>
                <a:gd name="connsiteX0" fmla="*/ 0 w 10639425"/>
                <a:gd name="connsiteY0" fmla="*/ 390547 h 390547"/>
                <a:gd name="connsiteX1" fmla="*/ 1085850 w 10639425"/>
                <a:gd name="connsiteY1" fmla="*/ 19072 h 390547"/>
                <a:gd name="connsiteX2" fmla="*/ 2143125 w 10639425"/>
                <a:gd name="connsiteY2" fmla="*/ 352447 h 390547"/>
                <a:gd name="connsiteX3" fmla="*/ 3209925 w 10639425"/>
                <a:gd name="connsiteY3" fmla="*/ 22 h 390547"/>
                <a:gd name="connsiteX4" fmla="*/ 4267200 w 10639425"/>
                <a:gd name="connsiteY4" fmla="*/ 333397 h 390547"/>
                <a:gd name="connsiteX5" fmla="*/ 5334000 w 10639425"/>
                <a:gd name="connsiteY5" fmla="*/ 19072 h 390547"/>
                <a:gd name="connsiteX6" fmla="*/ 6391275 w 10639425"/>
                <a:gd name="connsiteY6" fmla="*/ 352447 h 390547"/>
                <a:gd name="connsiteX7" fmla="*/ 7458075 w 10639425"/>
                <a:gd name="connsiteY7" fmla="*/ 9547 h 390547"/>
                <a:gd name="connsiteX8" fmla="*/ 8505825 w 10639425"/>
                <a:gd name="connsiteY8" fmla="*/ 352447 h 390547"/>
                <a:gd name="connsiteX9" fmla="*/ 9563100 w 10639425"/>
                <a:gd name="connsiteY9" fmla="*/ 19072 h 390547"/>
                <a:gd name="connsiteX10" fmla="*/ 10639425 w 10639425"/>
                <a:gd name="connsiteY10" fmla="*/ 352447 h 39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39425" h="390547">
                  <a:moveTo>
                    <a:pt x="0" y="390547"/>
                  </a:moveTo>
                  <a:cubicBezTo>
                    <a:pt x="364331" y="207984"/>
                    <a:pt x="728663" y="25422"/>
                    <a:pt x="1085850" y="19072"/>
                  </a:cubicBezTo>
                  <a:cubicBezTo>
                    <a:pt x="1443037" y="12722"/>
                    <a:pt x="1789113" y="355622"/>
                    <a:pt x="2143125" y="352447"/>
                  </a:cubicBezTo>
                  <a:cubicBezTo>
                    <a:pt x="2497137" y="349272"/>
                    <a:pt x="2855913" y="3197"/>
                    <a:pt x="3209925" y="22"/>
                  </a:cubicBezTo>
                  <a:cubicBezTo>
                    <a:pt x="3563937" y="-3153"/>
                    <a:pt x="3913188" y="330222"/>
                    <a:pt x="4267200" y="333397"/>
                  </a:cubicBezTo>
                  <a:cubicBezTo>
                    <a:pt x="4621212" y="336572"/>
                    <a:pt x="4979988" y="15897"/>
                    <a:pt x="5334000" y="19072"/>
                  </a:cubicBezTo>
                  <a:cubicBezTo>
                    <a:pt x="5688012" y="22247"/>
                    <a:pt x="6037263" y="354034"/>
                    <a:pt x="6391275" y="352447"/>
                  </a:cubicBezTo>
                  <a:cubicBezTo>
                    <a:pt x="6745287" y="350860"/>
                    <a:pt x="7105650" y="9547"/>
                    <a:pt x="7458075" y="9547"/>
                  </a:cubicBezTo>
                  <a:cubicBezTo>
                    <a:pt x="7810500" y="9547"/>
                    <a:pt x="8154988" y="350860"/>
                    <a:pt x="8505825" y="352447"/>
                  </a:cubicBezTo>
                  <a:cubicBezTo>
                    <a:pt x="8856662" y="354034"/>
                    <a:pt x="9207500" y="19072"/>
                    <a:pt x="9563100" y="19072"/>
                  </a:cubicBezTo>
                  <a:cubicBezTo>
                    <a:pt x="9918700" y="19072"/>
                    <a:pt x="10279062" y="185759"/>
                    <a:pt x="10639425" y="352447"/>
                  </a:cubicBezTo>
                </a:path>
              </a:pathLst>
            </a:custGeom>
            <a:noFill/>
            <a:ln w="22225">
              <a:solidFill>
                <a:srgbClr val="5AAD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3B5EEF5-47F3-46A4-BD2F-DBF663434D9F}"/>
              </a:ext>
            </a:extLst>
          </p:cNvPr>
          <p:cNvSpPr txBox="1"/>
          <p:nvPr/>
        </p:nvSpPr>
        <p:spPr>
          <a:xfrm>
            <a:off x="3072972" y="2712871"/>
            <a:ext cx="60378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  <a:r>
              <a:rPr lang="ko-KR" altLang="en-US" sz="44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차 스프린트</a:t>
            </a:r>
            <a:endParaRPr lang="en-US" altLang="ko-KR" sz="4400" b="1" kern="0" dirty="0">
              <a:ln w="12700">
                <a:noFill/>
              </a:ln>
              <a:solidFill>
                <a:srgbClr val="1988DA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D80B7B-D003-456E-9D84-3797E956D7AC}"/>
              </a:ext>
            </a:extLst>
          </p:cNvPr>
          <p:cNvSpPr txBox="1"/>
          <p:nvPr/>
        </p:nvSpPr>
        <p:spPr>
          <a:xfrm>
            <a:off x="5277842" y="2159062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1</a:t>
            </a:r>
            <a:r>
              <a:rPr lang="ko-KR" altLang="en-US" sz="24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팀 </a:t>
            </a:r>
            <a:r>
              <a:rPr lang="ko-KR" altLang="en-US" sz="2400" kern="0" dirty="0" err="1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형돌이</a:t>
            </a:r>
            <a:endParaRPr lang="ko-KR" altLang="en-US" sz="2400" kern="0" dirty="0">
              <a:ln w="12700">
                <a:noFill/>
              </a:ln>
              <a:solidFill>
                <a:srgbClr val="1988DA"/>
              </a:solidFill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D2397-8BAB-4A64-A155-97F3D588871B}"/>
              </a:ext>
            </a:extLst>
          </p:cNvPr>
          <p:cNvSpPr txBox="1"/>
          <p:nvPr/>
        </p:nvSpPr>
        <p:spPr>
          <a:xfrm>
            <a:off x="7870357" y="3330871"/>
            <a:ext cx="877163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이형석</a:t>
            </a:r>
            <a:endParaRPr lang="en-US" altLang="ko-KR" kern="0" dirty="0">
              <a:ln w="12700">
                <a:noFill/>
              </a:ln>
              <a:solidFill>
                <a:srgbClr val="1988DA"/>
              </a:solidFill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조현민</a:t>
            </a:r>
            <a:endParaRPr lang="en-US" altLang="ko-KR" kern="0" dirty="0">
              <a:ln w="12700">
                <a:noFill/>
              </a:ln>
              <a:solidFill>
                <a:srgbClr val="1988DA"/>
              </a:solidFill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kern="0" dirty="0" err="1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황규빈</a:t>
            </a:r>
            <a:endParaRPr lang="ko-KR" altLang="en-US" kern="0" dirty="0">
              <a:ln w="12700">
                <a:noFill/>
              </a:ln>
              <a:solidFill>
                <a:srgbClr val="1988DA"/>
              </a:solidFill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최성훈</a:t>
            </a:r>
          </a:p>
        </p:txBody>
      </p:sp>
    </p:spTree>
    <p:extLst>
      <p:ext uri="{BB962C8B-B14F-4D97-AF65-F5344CB8AC3E}">
        <p14:creationId xmlns:p14="http://schemas.microsoft.com/office/powerpoint/2010/main" val="26486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CE493932-7CFE-48A9-9331-4529249846F7}"/>
              </a:ext>
            </a:extLst>
          </p:cNvPr>
          <p:cNvGrpSpPr/>
          <p:nvPr/>
        </p:nvGrpSpPr>
        <p:grpSpPr>
          <a:xfrm rot="180000">
            <a:off x="523684" y="341385"/>
            <a:ext cx="11196735" cy="6316824"/>
            <a:chOff x="497632" y="270588"/>
            <a:chExt cx="11196735" cy="631682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910E67-889F-4476-96E1-B48075110B70}"/>
                </a:ext>
              </a:extLst>
            </p:cNvPr>
            <p:cNvSpPr/>
            <p:nvPr/>
          </p:nvSpPr>
          <p:spPr>
            <a:xfrm>
              <a:off x="497632" y="270588"/>
              <a:ext cx="11196735" cy="6316824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F6F08D0-71E3-43DA-A06D-659FCD763C4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99" y="723123"/>
              <a:ext cx="1080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7DB3318-26B0-4851-BCCC-8DF15BB71A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96954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890054-8BCB-4B72-B729-F8B56D5661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63986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9CB86B9-E6DC-42AA-B546-AA5C369CCC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31018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1E78AD5-A6F1-4492-B6E5-1B616C91DC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98050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CDAF562-1B5E-4234-9DC4-A1A9DD5D01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65082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C502FAC-8C04-460D-BC19-1E00DCA9F5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2113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45AB320-D6DA-4900-86B4-DA996A0857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4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B85C16E-9C40-4A45-B6C0-542FCB3859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822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DD2EE2D-A95C-4E54-9F14-03ABA56CF8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90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6E4DFD2-1FC6-45D6-BD67-A11A8DB6CE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758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BFCE949-9012-4860-9B27-73E9BEBF0D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2727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B42E946-C785-4288-B9E7-5FBC697FCB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5695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B1EE4EE9-5C3B-4835-9C42-D4CB5C5C6A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8663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B4786C5-734D-46C4-8E1E-516A2DA0CC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1631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94D4866-AE00-46B9-A208-58E564DFF9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4599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04D11D4-5FF5-4888-B633-8FC70D0EBA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7568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0FECFE5B-80DC-4990-AE9A-1EC7E117E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0536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AE37BBB-AD1B-49D0-82D9-1728A94F07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504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EDE5D4E0-2A6B-48C6-A74E-276DE00409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6472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6C20B54-FE41-4492-9125-E8207CD4BD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440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DF535E8-38CD-49DB-99A3-74F74A460F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409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134075F-9A45-4543-84A8-40D35FBAB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377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44C3F64-84BA-460E-8C0E-58B885E028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8345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1D01AED0-E8F2-4FE9-BFAE-BA394219CE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1313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14D0B575-E39F-4652-AE8F-83E5D433F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4281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1E48B43-23F9-4871-92C5-08D8CB09A2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7250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C8DA26A-3F41-49F9-A7CA-CE5CF9D138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0218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9DF8F37-639C-4451-8ED5-E26B99BC77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186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64006070-0616-4470-9AC8-C8D15BAEFF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154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F254C15-10E8-4757-912F-6F9E495B9B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9122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35CA62D-8119-41C9-A901-DC5A29D2BB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2091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A784356-6DD5-4290-B2EF-097F1C8376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5059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84D238A-B226-40BE-B62C-CB7FF56E44CC}"/>
                </a:ext>
              </a:extLst>
            </p:cNvPr>
            <p:cNvSpPr/>
            <p:nvPr/>
          </p:nvSpPr>
          <p:spPr>
            <a:xfrm>
              <a:off x="697224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C844CB5-191D-407F-839B-119EB7906C86}"/>
                </a:ext>
              </a:extLst>
            </p:cNvPr>
            <p:cNvSpPr/>
            <p:nvPr/>
          </p:nvSpPr>
          <p:spPr>
            <a:xfrm>
              <a:off x="602086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1098D60-5A9B-4977-A324-F70AB6C70AA6}"/>
                </a:ext>
              </a:extLst>
            </p:cNvPr>
            <p:cNvSpPr/>
            <p:nvPr/>
          </p:nvSpPr>
          <p:spPr>
            <a:xfrm>
              <a:off x="1131908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23FDC0A-F5C7-4E4C-8B1B-B01A90BC94E0}"/>
              </a:ext>
            </a:extLst>
          </p:cNvPr>
          <p:cNvGrpSpPr/>
          <p:nvPr/>
        </p:nvGrpSpPr>
        <p:grpSpPr>
          <a:xfrm>
            <a:off x="516753" y="353053"/>
            <a:ext cx="11196735" cy="6316824"/>
            <a:chOff x="516753" y="353053"/>
            <a:chExt cx="11196735" cy="6316824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6D6F746-DFEA-4862-BC7E-A472BCEB6687}"/>
                </a:ext>
              </a:extLst>
            </p:cNvPr>
            <p:cNvGrpSpPr/>
            <p:nvPr/>
          </p:nvGrpSpPr>
          <p:grpSpPr>
            <a:xfrm>
              <a:off x="516753" y="353053"/>
              <a:ext cx="11196735" cy="6316824"/>
              <a:chOff x="516753" y="353053"/>
              <a:chExt cx="11196735" cy="631682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37203A9-00EA-4119-966F-8EFDD1497E6D}"/>
                  </a:ext>
                </a:extLst>
              </p:cNvPr>
              <p:cNvSpPr/>
              <p:nvPr/>
            </p:nvSpPr>
            <p:spPr>
              <a:xfrm>
                <a:off x="516753" y="353053"/>
                <a:ext cx="11196735" cy="6316824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D8BCEB0-04ED-42F4-A382-1FCA0C7B20C4}"/>
                  </a:ext>
                </a:extLst>
              </p:cNvPr>
              <p:cNvSpPr/>
              <p:nvPr/>
            </p:nvSpPr>
            <p:spPr>
              <a:xfrm>
                <a:off x="716345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984B642-9345-4853-A32C-7B3C228A56FB}"/>
                  </a:ext>
                </a:extLst>
              </p:cNvPr>
              <p:cNvSpPr/>
              <p:nvPr/>
            </p:nvSpPr>
            <p:spPr>
              <a:xfrm>
                <a:off x="1763261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A6A10A7-D737-4200-8BFF-32AC32EF233C}"/>
                  </a:ext>
                </a:extLst>
              </p:cNvPr>
              <p:cNvSpPr/>
              <p:nvPr/>
            </p:nvSpPr>
            <p:spPr>
              <a:xfrm>
                <a:off x="11338206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E2CDF24-27E5-43EB-A26F-211F1AADC511}"/>
                  </a:ext>
                </a:extLst>
              </p:cNvPr>
              <p:cNvSpPr/>
              <p:nvPr/>
            </p:nvSpPr>
            <p:spPr>
              <a:xfrm>
                <a:off x="10317790" y="522825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68660CB-148A-4733-8648-0511ACF1DC6C}"/>
                </a:ext>
              </a:extLst>
            </p:cNvPr>
            <p:cNvGrpSpPr/>
            <p:nvPr/>
          </p:nvGrpSpPr>
          <p:grpSpPr>
            <a:xfrm>
              <a:off x="715120" y="533278"/>
              <a:ext cx="10800000" cy="5940000"/>
              <a:chOff x="715120" y="533278"/>
              <a:chExt cx="10800000" cy="5940000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D69CB96-C701-4B27-AFBE-F5AB1F5DB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20" y="805588"/>
                <a:ext cx="1080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6BB3487-B1F4-4525-920D-28F52E5EC2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504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7A8D9A7-9A3B-4ECE-85EB-1D6D485631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6207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A8E72C2-299A-4FB0-8A31-0CC9C65F0D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2910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9E2A3FF-291B-4348-9A8B-F92531623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6138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2078EED-E527-4238-B873-B9AC724FEA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3170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67C51A0-B53D-42CE-BE97-6AC664840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0201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CFC082C-24EE-4A14-891A-E501279A1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6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A06472-724F-4326-9307-BA4747E3D4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73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ED023F0-4CC4-4EA0-B350-C46C0A213E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0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A08D4F7-1540-4A9E-8ED8-F9032B543F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671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1BC11A3-1778-4036-872F-1C01881666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4639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0515ED2-6217-4CE6-B50D-8945D6485B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7607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892339F-18B1-452F-AF12-54F3ACA5D4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575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F002C50-1E06-4D6D-BEAC-23A958352E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3543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E5D86DA-CBB8-4A32-A012-640748E2D4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6512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A3A8E3C-6E64-4423-8844-CFF24236A4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9480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376D5BE-2261-405A-9F37-089AF58FC5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448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AC44207E-0113-456A-B0E8-069652D2B6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5416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C14625A-E97F-4BC8-A46B-D2EEC58FB2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384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F759F9C-AC4E-4C50-8C65-388FCB2399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1353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911784A-3BF4-441D-B8FC-17EAF7A56E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4321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7D48D42-E30C-47A9-B148-AA7C8E7C0A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7289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1BF388B-C63B-4666-9060-67CD5C91E7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257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9331D9C-F610-461F-9946-0AA608C15C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3225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D59B5D8-EB87-4718-994E-C287A08F1F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194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214EECB-6950-4032-A5BB-B043D0A19C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9162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BAEB88B-64C9-4E26-A745-AE30DDC8F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2130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E192BEE-D2FC-4925-BEAA-71354D8F2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5098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210FAC6-5C27-42F9-AB33-4109275037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8066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9BD2F96-65F0-4C56-9C99-0BC0B0D8D5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1035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DF6598C-CD52-48D8-80B9-924D763A54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4003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78E815C-42CE-4C88-A84B-A0A720CB12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6971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B6E35F7-33BE-4C9E-B1A1-832E9F2B75DC}"/>
              </a:ext>
            </a:extLst>
          </p:cNvPr>
          <p:cNvGrpSpPr/>
          <p:nvPr/>
        </p:nvGrpSpPr>
        <p:grpSpPr>
          <a:xfrm>
            <a:off x="423398" y="2946596"/>
            <a:ext cx="1496057" cy="3520879"/>
            <a:chOff x="423398" y="2946596"/>
            <a:chExt cx="1496057" cy="3520879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DAC0509-C47B-457A-9A31-58588B9A2768}"/>
                </a:ext>
              </a:extLst>
            </p:cNvPr>
            <p:cNvGrpSpPr/>
            <p:nvPr/>
          </p:nvGrpSpPr>
          <p:grpSpPr>
            <a:xfrm rot="21078291">
              <a:off x="423398" y="2946596"/>
              <a:ext cx="219204" cy="3483726"/>
              <a:chOff x="6827325" y="2695572"/>
              <a:chExt cx="219204" cy="3483726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5D720AB-879C-4052-B20C-C37B52530C0A}"/>
                  </a:ext>
                </a:extLst>
              </p:cNvPr>
              <p:cNvSpPr/>
              <p:nvPr/>
            </p:nvSpPr>
            <p:spPr>
              <a:xfrm>
                <a:off x="6827995" y="2972572"/>
                <a:ext cx="218534" cy="2912749"/>
              </a:xfrm>
              <a:prstGeom prst="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EF291F4D-E369-4114-BC5C-D717A39B15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40443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06D7341-A032-4BFB-91FC-F183B46BD7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09171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8175677F-D199-4F3C-B769-CA34760C1EE3}"/>
                  </a:ext>
                </a:extLst>
              </p:cNvPr>
              <p:cNvSpPr/>
              <p:nvPr/>
            </p:nvSpPr>
            <p:spPr>
              <a:xfrm flipV="1">
                <a:off x="6833303" y="5918175"/>
                <a:ext cx="205294" cy="261123"/>
              </a:xfrm>
              <a:prstGeom prst="triangl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이등변 삼각형 124">
                <a:extLst>
                  <a:ext uri="{FF2B5EF4-FFF2-40B4-BE49-F238E27FC236}">
                    <a16:creationId xmlns:a16="http://schemas.microsoft.com/office/drawing/2014/main" id="{C4C52503-EDF2-454D-BB87-916B51F0A811}"/>
                  </a:ext>
                </a:extLst>
              </p:cNvPr>
              <p:cNvSpPr/>
              <p:nvPr/>
            </p:nvSpPr>
            <p:spPr>
              <a:xfrm flipV="1">
                <a:off x="6910748" y="6080547"/>
                <a:ext cx="53341" cy="67205"/>
              </a:xfrm>
              <a:prstGeom prst="triangle">
                <a:avLst/>
              </a:prstGeom>
              <a:solidFill>
                <a:srgbClr val="1988DA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사각형: 둥근 위쪽 모서리 126">
                <a:extLst>
                  <a:ext uri="{FF2B5EF4-FFF2-40B4-BE49-F238E27FC236}">
                    <a16:creationId xmlns:a16="http://schemas.microsoft.com/office/drawing/2014/main" id="{E17E93EF-A950-46A9-AD6B-71C63F1527E5}"/>
                  </a:ext>
                </a:extLst>
              </p:cNvPr>
              <p:cNvSpPr/>
              <p:nvPr/>
            </p:nvSpPr>
            <p:spPr>
              <a:xfrm>
                <a:off x="6827325" y="2695572"/>
                <a:ext cx="218534" cy="272888"/>
              </a:xfrm>
              <a:prstGeom prst="round2Same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사각형: 둥근 위쪽 모서리 127">
                <a:extLst>
                  <a:ext uri="{FF2B5EF4-FFF2-40B4-BE49-F238E27FC236}">
                    <a16:creationId xmlns:a16="http://schemas.microsoft.com/office/drawing/2014/main" id="{DAE32F26-7DC1-46DF-8F6F-A80AB30C3ABD}"/>
                  </a:ext>
                </a:extLst>
              </p:cNvPr>
              <p:cNvSpPr/>
              <p:nvPr/>
            </p:nvSpPr>
            <p:spPr>
              <a:xfrm>
                <a:off x="6827325" y="2856865"/>
                <a:ext cx="218534" cy="111821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595A291-5115-4516-9F25-A2DC33530075}"/>
                </a:ext>
              </a:extLst>
            </p:cNvPr>
            <p:cNvSpPr/>
            <p:nvPr/>
          </p:nvSpPr>
          <p:spPr>
            <a:xfrm>
              <a:off x="800100" y="6404593"/>
              <a:ext cx="1119355" cy="62882"/>
            </a:xfrm>
            <a:custGeom>
              <a:avLst/>
              <a:gdLst>
                <a:gd name="connsiteX0" fmla="*/ 0 w 10639425"/>
                <a:gd name="connsiteY0" fmla="*/ 390547 h 390547"/>
                <a:gd name="connsiteX1" fmla="*/ 1085850 w 10639425"/>
                <a:gd name="connsiteY1" fmla="*/ 19072 h 390547"/>
                <a:gd name="connsiteX2" fmla="*/ 2143125 w 10639425"/>
                <a:gd name="connsiteY2" fmla="*/ 352447 h 390547"/>
                <a:gd name="connsiteX3" fmla="*/ 3209925 w 10639425"/>
                <a:gd name="connsiteY3" fmla="*/ 22 h 390547"/>
                <a:gd name="connsiteX4" fmla="*/ 4267200 w 10639425"/>
                <a:gd name="connsiteY4" fmla="*/ 333397 h 390547"/>
                <a:gd name="connsiteX5" fmla="*/ 5334000 w 10639425"/>
                <a:gd name="connsiteY5" fmla="*/ 19072 h 390547"/>
                <a:gd name="connsiteX6" fmla="*/ 6391275 w 10639425"/>
                <a:gd name="connsiteY6" fmla="*/ 352447 h 390547"/>
                <a:gd name="connsiteX7" fmla="*/ 7458075 w 10639425"/>
                <a:gd name="connsiteY7" fmla="*/ 9547 h 390547"/>
                <a:gd name="connsiteX8" fmla="*/ 8505825 w 10639425"/>
                <a:gd name="connsiteY8" fmla="*/ 352447 h 390547"/>
                <a:gd name="connsiteX9" fmla="*/ 9563100 w 10639425"/>
                <a:gd name="connsiteY9" fmla="*/ 19072 h 390547"/>
                <a:gd name="connsiteX10" fmla="*/ 10639425 w 10639425"/>
                <a:gd name="connsiteY10" fmla="*/ 352447 h 39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39425" h="390547">
                  <a:moveTo>
                    <a:pt x="0" y="390547"/>
                  </a:moveTo>
                  <a:cubicBezTo>
                    <a:pt x="364331" y="207984"/>
                    <a:pt x="728663" y="25422"/>
                    <a:pt x="1085850" y="19072"/>
                  </a:cubicBezTo>
                  <a:cubicBezTo>
                    <a:pt x="1443037" y="12722"/>
                    <a:pt x="1789113" y="355622"/>
                    <a:pt x="2143125" y="352447"/>
                  </a:cubicBezTo>
                  <a:cubicBezTo>
                    <a:pt x="2497137" y="349272"/>
                    <a:pt x="2855913" y="3197"/>
                    <a:pt x="3209925" y="22"/>
                  </a:cubicBezTo>
                  <a:cubicBezTo>
                    <a:pt x="3563937" y="-3153"/>
                    <a:pt x="3913188" y="330222"/>
                    <a:pt x="4267200" y="333397"/>
                  </a:cubicBezTo>
                  <a:cubicBezTo>
                    <a:pt x="4621212" y="336572"/>
                    <a:pt x="4979988" y="15897"/>
                    <a:pt x="5334000" y="19072"/>
                  </a:cubicBezTo>
                  <a:cubicBezTo>
                    <a:pt x="5688012" y="22247"/>
                    <a:pt x="6037263" y="354034"/>
                    <a:pt x="6391275" y="352447"/>
                  </a:cubicBezTo>
                  <a:cubicBezTo>
                    <a:pt x="6745287" y="350860"/>
                    <a:pt x="7105650" y="9547"/>
                    <a:pt x="7458075" y="9547"/>
                  </a:cubicBezTo>
                  <a:cubicBezTo>
                    <a:pt x="7810500" y="9547"/>
                    <a:pt x="8154988" y="350860"/>
                    <a:pt x="8505825" y="352447"/>
                  </a:cubicBezTo>
                  <a:cubicBezTo>
                    <a:pt x="8856662" y="354034"/>
                    <a:pt x="9207500" y="19072"/>
                    <a:pt x="9563100" y="19072"/>
                  </a:cubicBezTo>
                  <a:cubicBezTo>
                    <a:pt x="9918700" y="19072"/>
                    <a:pt x="10279062" y="185759"/>
                    <a:pt x="10639425" y="352447"/>
                  </a:cubicBezTo>
                </a:path>
              </a:pathLst>
            </a:custGeom>
            <a:noFill/>
            <a:ln w="22225">
              <a:solidFill>
                <a:srgbClr val="5AAD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3B5EEF5-47F3-46A4-BD2F-DBF663434D9F}"/>
              </a:ext>
            </a:extLst>
          </p:cNvPr>
          <p:cNvSpPr txBox="1"/>
          <p:nvPr/>
        </p:nvSpPr>
        <p:spPr>
          <a:xfrm>
            <a:off x="2913615" y="376260"/>
            <a:ext cx="6803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kern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간단한 검출 프로토타입 만들기</a:t>
            </a:r>
            <a:endParaRPr lang="en-US" altLang="ko-KR" sz="900" kern="0" dirty="0">
              <a:solidFill>
                <a:srgbClr val="1988D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4A1DE-C3EF-4D14-82A8-C9DF95E9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51" y="1559092"/>
            <a:ext cx="5946030" cy="2240380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886D9-0BEB-4E21-8A71-5B0700A40F36}"/>
              </a:ext>
            </a:extLst>
          </p:cNvPr>
          <p:cNvSpPr txBox="1"/>
          <p:nvPr/>
        </p:nvSpPr>
        <p:spPr>
          <a:xfrm>
            <a:off x="1704399" y="4276785"/>
            <a:ext cx="9194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실제 사용할 데이터셋을 확보하기전에 다른 데이터셋으로 진행할 예정이었지만</a:t>
            </a:r>
            <a:endParaRPr lang="en-US" altLang="ko-KR" sz="2000" kern="0" dirty="0">
              <a:ln w="12700">
                <a:noFill/>
              </a:ln>
              <a:solidFill>
                <a:srgbClr val="1988DA"/>
              </a:solidFill>
              <a:ea typeface="야놀자 야체 B" panose="02020603020101020101" pitchFamily="18" charset="-127"/>
            </a:endParaRPr>
          </a:p>
          <a:p>
            <a:endParaRPr lang="en-US" altLang="ko-KR" sz="2000" kern="0" dirty="0">
              <a:ln w="12700">
                <a:noFill/>
              </a:ln>
              <a:solidFill>
                <a:srgbClr val="1988DA"/>
              </a:solidFill>
              <a:ea typeface="야놀자 야체 B" panose="02020603020101020101" pitchFamily="18" charset="-127"/>
            </a:endParaRPr>
          </a:p>
          <a:p>
            <a:r>
              <a:rPr lang="ko-KR" altLang="en-US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현재 데이터셋을 확보한 상태이기 때문에 </a:t>
            </a:r>
            <a:r>
              <a:rPr lang="en-US" altLang="ko-KR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2</a:t>
            </a:r>
            <a:r>
              <a:rPr lang="ko-KR" altLang="en-US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차 스프린트에서 프로젝트에 </a:t>
            </a:r>
            <a:endParaRPr lang="en-US" altLang="ko-KR" sz="2000" kern="0" dirty="0">
              <a:ln w="12700">
                <a:noFill/>
              </a:ln>
              <a:solidFill>
                <a:srgbClr val="1988DA"/>
              </a:solidFill>
              <a:ea typeface="야놀자 야체 B" panose="02020603020101020101" pitchFamily="18" charset="-127"/>
            </a:endParaRPr>
          </a:p>
          <a:p>
            <a:r>
              <a:rPr lang="ko-KR" altLang="en-US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사용할</a:t>
            </a:r>
            <a:r>
              <a:rPr lang="en-US" altLang="ko-KR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 </a:t>
            </a:r>
            <a:r>
              <a:rPr lang="ko-KR" altLang="en-US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데이터로 진행할 예정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7918DEB-934F-4DB2-9263-CF2B5E3B4F2D}"/>
              </a:ext>
            </a:extLst>
          </p:cNvPr>
          <p:cNvSpPr/>
          <p:nvPr/>
        </p:nvSpPr>
        <p:spPr>
          <a:xfrm>
            <a:off x="3338526" y="1963024"/>
            <a:ext cx="2855163" cy="469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CE493932-7CFE-48A9-9331-4529249846F7}"/>
              </a:ext>
            </a:extLst>
          </p:cNvPr>
          <p:cNvGrpSpPr/>
          <p:nvPr/>
        </p:nvGrpSpPr>
        <p:grpSpPr>
          <a:xfrm rot="180000">
            <a:off x="523684" y="341385"/>
            <a:ext cx="11196735" cy="6316824"/>
            <a:chOff x="497632" y="270588"/>
            <a:chExt cx="11196735" cy="631682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910E67-889F-4476-96E1-B48075110B70}"/>
                </a:ext>
              </a:extLst>
            </p:cNvPr>
            <p:cNvSpPr/>
            <p:nvPr/>
          </p:nvSpPr>
          <p:spPr>
            <a:xfrm>
              <a:off x="497632" y="270588"/>
              <a:ext cx="11196735" cy="6316824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F6F08D0-71E3-43DA-A06D-659FCD763C4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99" y="723123"/>
              <a:ext cx="1080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7DB3318-26B0-4851-BCCC-8DF15BB71A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96954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890054-8BCB-4B72-B729-F8B56D5661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63986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9CB86B9-E6DC-42AA-B546-AA5C369CCC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31018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1E78AD5-A6F1-4492-B6E5-1B616C91DC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98050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CDAF562-1B5E-4234-9DC4-A1A9DD5D01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65082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C502FAC-8C04-460D-BC19-1E00DCA9F5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2113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45AB320-D6DA-4900-86B4-DA996A0857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4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B85C16E-9C40-4A45-B6C0-542FCB3859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822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DD2EE2D-A95C-4E54-9F14-03ABA56CF8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90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6E4DFD2-1FC6-45D6-BD67-A11A8DB6CE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758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BFCE949-9012-4860-9B27-73E9BEBF0D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2727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B42E946-C785-4288-B9E7-5FBC697FCB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5695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B1EE4EE9-5C3B-4835-9C42-D4CB5C5C6A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8663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B4786C5-734D-46C4-8E1E-516A2DA0CC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1631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94D4866-AE00-46B9-A208-58E564DFF9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4599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04D11D4-5FF5-4888-B633-8FC70D0EBA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7568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0FECFE5B-80DC-4990-AE9A-1EC7E117E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0536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AE37BBB-AD1B-49D0-82D9-1728A94F07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504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EDE5D4E0-2A6B-48C6-A74E-276DE00409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6472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6C20B54-FE41-4492-9125-E8207CD4BD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440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DF535E8-38CD-49DB-99A3-74F74A460F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409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134075F-9A45-4543-84A8-40D35FBAB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377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44C3F64-84BA-460E-8C0E-58B885E028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8345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1D01AED0-E8F2-4FE9-BFAE-BA394219CE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1313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14D0B575-E39F-4652-AE8F-83E5D433F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4281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1E48B43-23F9-4871-92C5-08D8CB09A2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7250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C8DA26A-3F41-49F9-A7CA-CE5CF9D138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0218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9DF8F37-639C-4451-8ED5-E26B99BC77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186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64006070-0616-4470-9AC8-C8D15BAEFF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154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F254C15-10E8-4757-912F-6F9E495B9B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9122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35CA62D-8119-41C9-A901-DC5A29D2BB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2091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A784356-6DD5-4290-B2EF-097F1C8376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5059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84D238A-B226-40BE-B62C-CB7FF56E44CC}"/>
                </a:ext>
              </a:extLst>
            </p:cNvPr>
            <p:cNvSpPr/>
            <p:nvPr/>
          </p:nvSpPr>
          <p:spPr>
            <a:xfrm>
              <a:off x="697224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C844CB5-191D-407F-839B-119EB7906C86}"/>
                </a:ext>
              </a:extLst>
            </p:cNvPr>
            <p:cNvSpPr/>
            <p:nvPr/>
          </p:nvSpPr>
          <p:spPr>
            <a:xfrm>
              <a:off x="602086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1098D60-5A9B-4977-A324-F70AB6C70AA6}"/>
                </a:ext>
              </a:extLst>
            </p:cNvPr>
            <p:cNvSpPr/>
            <p:nvPr/>
          </p:nvSpPr>
          <p:spPr>
            <a:xfrm>
              <a:off x="1131908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23FDC0A-F5C7-4E4C-8B1B-B01A90BC94E0}"/>
              </a:ext>
            </a:extLst>
          </p:cNvPr>
          <p:cNvGrpSpPr/>
          <p:nvPr/>
        </p:nvGrpSpPr>
        <p:grpSpPr>
          <a:xfrm>
            <a:off x="516753" y="353053"/>
            <a:ext cx="11196735" cy="6316824"/>
            <a:chOff x="516753" y="353053"/>
            <a:chExt cx="11196735" cy="6316824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6D6F746-DFEA-4862-BC7E-A472BCEB6687}"/>
                </a:ext>
              </a:extLst>
            </p:cNvPr>
            <p:cNvGrpSpPr/>
            <p:nvPr/>
          </p:nvGrpSpPr>
          <p:grpSpPr>
            <a:xfrm>
              <a:off x="516753" y="353053"/>
              <a:ext cx="11196735" cy="6316824"/>
              <a:chOff x="516753" y="353053"/>
              <a:chExt cx="11196735" cy="631682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37203A9-00EA-4119-966F-8EFDD1497E6D}"/>
                  </a:ext>
                </a:extLst>
              </p:cNvPr>
              <p:cNvSpPr/>
              <p:nvPr/>
            </p:nvSpPr>
            <p:spPr>
              <a:xfrm>
                <a:off x="516753" y="353053"/>
                <a:ext cx="11196735" cy="6316824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D8BCEB0-04ED-42F4-A382-1FCA0C7B20C4}"/>
                  </a:ext>
                </a:extLst>
              </p:cNvPr>
              <p:cNvSpPr/>
              <p:nvPr/>
            </p:nvSpPr>
            <p:spPr>
              <a:xfrm>
                <a:off x="716345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984B642-9345-4853-A32C-7B3C228A56FB}"/>
                  </a:ext>
                </a:extLst>
              </p:cNvPr>
              <p:cNvSpPr/>
              <p:nvPr/>
            </p:nvSpPr>
            <p:spPr>
              <a:xfrm>
                <a:off x="1763261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A6A10A7-D737-4200-8BFF-32AC32EF233C}"/>
                  </a:ext>
                </a:extLst>
              </p:cNvPr>
              <p:cNvSpPr/>
              <p:nvPr/>
            </p:nvSpPr>
            <p:spPr>
              <a:xfrm>
                <a:off x="11338206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E2CDF24-27E5-43EB-A26F-211F1AADC511}"/>
                  </a:ext>
                </a:extLst>
              </p:cNvPr>
              <p:cNvSpPr/>
              <p:nvPr/>
            </p:nvSpPr>
            <p:spPr>
              <a:xfrm>
                <a:off x="10317790" y="522825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68660CB-148A-4733-8648-0511ACF1DC6C}"/>
                </a:ext>
              </a:extLst>
            </p:cNvPr>
            <p:cNvGrpSpPr/>
            <p:nvPr/>
          </p:nvGrpSpPr>
          <p:grpSpPr>
            <a:xfrm>
              <a:off x="715120" y="533278"/>
              <a:ext cx="10800000" cy="5940000"/>
              <a:chOff x="715120" y="533278"/>
              <a:chExt cx="10800000" cy="5940000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D69CB96-C701-4B27-AFBE-F5AB1F5DB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20" y="805588"/>
                <a:ext cx="1080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6BB3487-B1F4-4525-920D-28F52E5EC2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504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7A8D9A7-9A3B-4ECE-85EB-1D6D485631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6207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A8E72C2-299A-4FB0-8A31-0CC9C65F0D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2910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9E2A3FF-291B-4348-9A8B-F92531623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6138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2078EED-E527-4238-B873-B9AC724FEA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3170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67C51A0-B53D-42CE-BE97-6AC664840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0201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CFC082C-24EE-4A14-891A-E501279A1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6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A06472-724F-4326-9307-BA4747E3D4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73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ED023F0-4CC4-4EA0-B350-C46C0A213E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0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A08D4F7-1540-4A9E-8ED8-F9032B543F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671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1BC11A3-1778-4036-872F-1C01881666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4639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0515ED2-6217-4CE6-B50D-8945D6485B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7607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892339F-18B1-452F-AF12-54F3ACA5D4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575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F002C50-1E06-4D6D-BEAC-23A958352E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3543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E5D86DA-CBB8-4A32-A012-640748E2D4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6512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A3A8E3C-6E64-4423-8844-CFF24236A4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9480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376D5BE-2261-405A-9F37-089AF58FC5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448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AC44207E-0113-456A-B0E8-069652D2B6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5416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C14625A-E97F-4BC8-A46B-D2EEC58FB2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384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F759F9C-AC4E-4C50-8C65-388FCB2399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1353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911784A-3BF4-441D-B8FC-17EAF7A56E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4321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7D48D42-E30C-47A9-B148-AA7C8E7C0A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7289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1BF388B-C63B-4666-9060-67CD5C91E7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257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9331D9C-F610-461F-9946-0AA608C15C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3225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D59B5D8-EB87-4718-994E-C287A08F1F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194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214EECB-6950-4032-A5BB-B043D0A19C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9162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BAEB88B-64C9-4E26-A745-AE30DDC8F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2130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E192BEE-D2FC-4925-BEAA-71354D8F2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5098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210FAC6-5C27-42F9-AB33-4109275037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8066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9BD2F96-65F0-4C56-9C99-0BC0B0D8D5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1035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DF6598C-CD52-48D8-80B9-924D763A54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4003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78E815C-42CE-4C88-A84B-A0A720CB12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6971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B6E35F7-33BE-4C9E-B1A1-832E9F2B75DC}"/>
              </a:ext>
            </a:extLst>
          </p:cNvPr>
          <p:cNvGrpSpPr/>
          <p:nvPr/>
        </p:nvGrpSpPr>
        <p:grpSpPr>
          <a:xfrm>
            <a:off x="423398" y="2946596"/>
            <a:ext cx="1496057" cy="3520879"/>
            <a:chOff x="423398" y="2946596"/>
            <a:chExt cx="1496057" cy="3520879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DAC0509-C47B-457A-9A31-58588B9A2768}"/>
                </a:ext>
              </a:extLst>
            </p:cNvPr>
            <p:cNvGrpSpPr/>
            <p:nvPr/>
          </p:nvGrpSpPr>
          <p:grpSpPr>
            <a:xfrm rot="21078291">
              <a:off x="423398" y="2946596"/>
              <a:ext cx="219204" cy="3483726"/>
              <a:chOff x="6827325" y="2695572"/>
              <a:chExt cx="219204" cy="3483726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5D720AB-879C-4052-B20C-C37B52530C0A}"/>
                  </a:ext>
                </a:extLst>
              </p:cNvPr>
              <p:cNvSpPr/>
              <p:nvPr/>
            </p:nvSpPr>
            <p:spPr>
              <a:xfrm>
                <a:off x="6827995" y="2972572"/>
                <a:ext cx="218534" cy="2912749"/>
              </a:xfrm>
              <a:prstGeom prst="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EF291F4D-E369-4114-BC5C-D717A39B15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40443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06D7341-A032-4BFB-91FC-F183B46BD7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09171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8175677F-D199-4F3C-B769-CA34760C1EE3}"/>
                  </a:ext>
                </a:extLst>
              </p:cNvPr>
              <p:cNvSpPr/>
              <p:nvPr/>
            </p:nvSpPr>
            <p:spPr>
              <a:xfrm flipV="1">
                <a:off x="6833303" y="5918175"/>
                <a:ext cx="205294" cy="261123"/>
              </a:xfrm>
              <a:prstGeom prst="triangl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이등변 삼각형 124">
                <a:extLst>
                  <a:ext uri="{FF2B5EF4-FFF2-40B4-BE49-F238E27FC236}">
                    <a16:creationId xmlns:a16="http://schemas.microsoft.com/office/drawing/2014/main" id="{C4C52503-EDF2-454D-BB87-916B51F0A811}"/>
                  </a:ext>
                </a:extLst>
              </p:cNvPr>
              <p:cNvSpPr/>
              <p:nvPr/>
            </p:nvSpPr>
            <p:spPr>
              <a:xfrm flipV="1">
                <a:off x="6910748" y="6080547"/>
                <a:ext cx="53341" cy="67205"/>
              </a:xfrm>
              <a:prstGeom prst="triangle">
                <a:avLst/>
              </a:prstGeom>
              <a:solidFill>
                <a:srgbClr val="1988DA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사각형: 둥근 위쪽 모서리 126">
                <a:extLst>
                  <a:ext uri="{FF2B5EF4-FFF2-40B4-BE49-F238E27FC236}">
                    <a16:creationId xmlns:a16="http://schemas.microsoft.com/office/drawing/2014/main" id="{E17E93EF-A950-46A9-AD6B-71C63F1527E5}"/>
                  </a:ext>
                </a:extLst>
              </p:cNvPr>
              <p:cNvSpPr/>
              <p:nvPr/>
            </p:nvSpPr>
            <p:spPr>
              <a:xfrm>
                <a:off x="6827325" y="2695572"/>
                <a:ext cx="218534" cy="272888"/>
              </a:xfrm>
              <a:prstGeom prst="round2Same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사각형: 둥근 위쪽 모서리 127">
                <a:extLst>
                  <a:ext uri="{FF2B5EF4-FFF2-40B4-BE49-F238E27FC236}">
                    <a16:creationId xmlns:a16="http://schemas.microsoft.com/office/drawing/2014/main" id="{DAE32F26-7DC1-46DF-8F6F-A80AB30C3ABD}"/>
                  </a:ext>
                </a:extLst>
              </p:cNvPr>
              <p:cNvSpPr/>
              <p:nvPr/>
            </p:nvSpPr>
            <p:spPr>
              <a:xfrm>
                <a:off x="6827325" y="2856865"/>
                <a:ext cx="218534" cy="111821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595A291-5115-4516-9F25-A2DC33530075}"/>
                </a:ext>
              </a:extLst>
            </p:cNvPr>
            <p:cNvSpPr/>
            <p:nvPr/>
          </p:nvSpPr>
          <p:spPr>
            <a:xfrm>
              <a:off x="800100" y="6404593"/>
              <a:ext cx="1119355" cy="62882"/>
            </a:xfrm>
            <a:custGeom>
              <a:avLst/>
              <a:gdLst>
                <a:gd name="connsiteX0" fmla="*/ 0 w 10639425"/>
                <a:gd name="connsiteY0" fmla="*/ 390547 h 390547"/>
                <a:gd name="connsiteX1" fmla="*/ 1085850 w 10639425"/>
                <a:gd name="connsiteY1" fmla="*/ 19072 h 390547"/>
                <a:gd name="connsiteX2" fmla="*/ 2143125 w 10639425"/>
                <a:gd name="connsiteY2" fmla="*/ 352447 h 390547"/>
                <a:gd name="connsiteX3" fmla="*/ 3209925 w 10639425"/>
                <a:gd name="connsiteY3" fmla="*/ 22 h 390547"/>
                <a:gd name="connsiteX4" fmla="*/ 4267200 w 10639425"/>
                <a:gd name="connsiteY4" fmla="*/ 333397 h 390547"/>
                <a:gd name="connsiteX5" fmla="*/ 5334000 w 10639425"/>
                <a:gd name="connsiteY5" fmla="*/ 19072 h 390547"/>
                <a:gd name="connsiteX6" fmla="*/ 6391275 w 10639425"/>
                <a:gd name="connsiteY6" fmla="*/ 352447 h 390547"/>
                <a:gd name="connsiteX7" fmla="*/ 7458075 w 10639425"/>
                <a:gd name="connsiteY7" fmla="*/ 9547 h 390547"/>
                <a:gd name="connsiteX8" fmla="*/ 8505825 w 10639425"/>
                <a:gd name="connsiteY8" fmla="*/ 352447 h 390547"/>
                <a:gd name="connsiteX9" fmla="*/ 9563100 w 10639425"/>
                <a:gd name="connsiteY9" fmla="*/ 19072 h 390547"/>
                <a:gd name="connsiteX10" fmla="*/ 10639425 w 10639425"/>
                <a:gd name="connsiteY10" fmla="*/ 352447 h 39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39425" h="390547">
                  <a:moveTo>
                    <a:pt x="0" y="390547"/>
                  </a:moveTo>
                  <a:cubicBezTo>
                    <a:pt x="364331" y="207984"/>
                    <a:pt x="728663" y="25422"/>
                    <a:pt x="1085850" y="19072"/>
                  </a:cubicBezTo>
                  <a:cubicBezTo>
                    <a:pt x="1443037" y="12722"/>
                    <a:pt x="1789113" y="355622"/>
                    <a:pt x="2143125" y="352447"/>
                  </a:cubicBezTo>
                  <a:cubicBezTo>
                    <a:pt x="2497137" y="349272"/>
                    <a:pt x="2855913" y="3197"/>
                    <a:pt x="3209925" y="22"/>
                  </a:cubicBezTo>
                  <a:cubicBezTo>
                    <a:pt x="3563937" y="-3153"/>
                    <a:pt x="3913188" y="330222"/>
                    <a:pt x="4267200" y="333397"/>
                  </a:cubicBezTo>
                  <a:cubicBezTo>
                    <a:pt x="4621212" y="336572"/>
                    <a:pt x="4979988" y="15897"/>
                    <a:pt x="5334000" y="19072"/>
                  </a:cubicBezTo>
                  <a:cubicBezTo>
                    <a:pt x="5688012" y="22247"/>
                    <a:pt x="6037263" y="354034"/>
                    <a:pt x="6391275" y="352447"/>
                  </a:cubicBezTo>
                  <a:cubicBezTo>
                    <a:pt x="6745287" y="350860"/>
                    <a:pt x="7105650" y="9547"/>
                    <a:pt x="7458075" y="9547"/>
                  </a:cubicBezTo>
                  <a:cubicBezTo>
                    <a:pt x="7810500" y="9547"/>
                    <a:pt x="8154988" y="350860"/>
                    <a:pt x="8505825" y="352447"/>
                  </a:cubicBezTo>
                  <a:cubicBezTo>
                    <a:pt x="8856662" y="354034"/>
                    <a:pt x="9207500" y="19072"/>
                    <a:pt x="9563100" y="19072"/>
                  </a:cubicBezTo>
                  <a:cubicBezTo>
                    <a:pt x="9918700" y="19072"/>
                    <a:pt x="10279062" y="185759"/>
                    <a:pt x="10639425" y="352447"/>
                  </a:cubicBezTo>
                </a:path>
              </a:pathLst>
            </a:custGeom>
            <a:noFill/>
            <a:ln w="22225">
              <a:solidFill>
                <a:srgbClr val="5AAD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3B5EEF5-47F3-46A4-BD2F-DBF663434D9F}"/>
              </a:ext>
            </a:extLst>
          </p:cNvPr>
          <p:cNvSpPr txBox="1"/>
          <p:nvPr/>
        </p:nvSpPr>
        <p:spPr>
          <a:xfrm>
            <a:off x="2913615" y="376260"/>
            <a:ext cx="6803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Yolo</a:t>
            </a:r>
            <a:r>
              <a:rPr lang="ko-KR" altLang="en-US" sz="36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 제공하는 모델</a:t>
            </a:r>
            <a:endParaRPr lang="en-US" altLang="ko-KR" sz="900" kern="0" dirty="0">
              <a:solidFill>
                <a:srgbClr val="1988DA"/>
              </a:solidFill>
            </a:endParaRPr>
          </a:p>
        </p:txBody>
      </p:sp>
      <p:pic>
        <p:nvPicPr>
          <p:cNvPr id="3" name="그림 2" descr="텍스트, 건물, 실외, 거리이(가) 표시된 사진&#10;&#10;자동 생성된 설명">
            <a:extLst>
              <a:ext uri="{FF2B5EF4-FFF2-40B4-BE49-F238E27FC236}">
                <a16:creationId xmlns:a16="http://schemas.microsoft.com/office/drawing/2014/main" id="{CEF97B1A-826E-422E-8F7D-93F27B9B1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87" y="1706561"/>
            <a:ext cx="4572000" cy="3476625"/>
          </a:xfrm>
          <a:prstGeom prst="rect">
            <a:avLst/>
          </a:prstGeom>
        </p:spPr>
      </p:pic>
      <p:pic>
        <p:nvPicPr>
          <p:cNvPr id="45" name="그림 44" descr="텍스트, 건물, 길, 장면이(가) 표시된 사진&#10;&#10;자동 생성된 설명">
            <a:extLst>
              <a:ext uri="{FF2B5EF4-FFF2-40B4-BE49-F238E27FC236}">
                <a16:creationId xmlns:a16="http://schemas.microsoft.com/office/drawing/2014/main" id="{C31356DD-6B6E-4512-A095-9E3A5B517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63" y="1706561"/>
            <a:ext cx="4583499" cy="348536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9E451395-26A7-4A2C-8C98-0A524B239210}"/>
              </a:ext>
            </a:extLst>
          </p:cNvPr>
          <p:cNvSpPr txBox="1"/>
          <p:nvPr/>
        </p:nvSpPr>
        <p:spPr>
          <a:xfrm>
            <a:off x="1896026" y="5568872"/>
            <a:ext cx="834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Yolo</a:t>
            </a:r>
            <a:r>
              <a:rPr lang="ko-KR" altLang="en-US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에서 기본적으로 제공하는 모델을 통해 여러 객체가 인식됨을 확인</a:t>
            </a:r>
          </a:p>
        </p:txBody>
      </p:sp>
    </p:spTree>
    <p:extLst>
      <p:ext uri="{BB962C8B-B14F-4D97-AF65-F5344CB8AC3E}">
        <p14:creationId xmlns:p14="http://schemas.microsoft.com/office/powerpoint/2010/main" val="97787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CE493932-7CFE-48A9-9331-4529249846F7}"/>
              </a:ext>
            </a:extLst>
          </p:cNvPr>
          <p:cNvGrpSpPr/>
          <p:nvPr/>
        </p:nvGrpSpPr>
        <p:grpSpPr>
          <a:xfrm rot="180000">
            <a:off x="523684" y="341385"/>
            <a:ext cx="11196735" cy="6316824"/>
            <a:chOff x="497632" y="270588"/>
            <a:chExt cx="11196735" cy="631682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910E67-889F-4476-96E1-B48075110B70}"/>
                </a:ext>
              </a:extLst>
            </p:cNvPr>
            <p:cNvSpPr/>
            <p:nvPr/>
          </p:nvSpPr>
          <p:spPr>
            <a:xfrm>
              <a:off x="497632" y="270588"/>
              <a:ext cx="11196735" cy="6316824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F6F08D0-71E3-43DA-A06D-659FCD763C4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99" y="723123"/>
              <a:ext cx="1080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7DB3318-26B0-4851-BCCC-8DF15BB71A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96954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890054-8BCB-4B72-B729-F8B56D5661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63986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9CB86B9-E6DC-42AA-B546-AA5C369CCC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31018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1E78AD5-A6F1-4492-B6E5-1B616C91DC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98050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CDAF562-1B5E-4234-9DC4-A1A9DD5D01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65082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C502FAC-8C04-460D-BC19-1E00DCA9F5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2113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45AB320-D6DA-4900-86B4-DA996A0857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4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B85C16E-9C40-4A45-B6C0-542FCB3859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822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DD2EE2D-A95C-4E54-9F14-03ABA56CF8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90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6E4DFD2-1FC6-45D6-BD67-A11A8DB6CE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758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BFCE949-9012-4860-9B27-73E9BEBF0D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2727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B42E946-C785-4288-B9E7-5FBC697FCB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5695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B1EE4EE9-5C3B-4835-9C42-D4CB5C5C6A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8663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B4786C5-734D-46C4-8E1E-516A2DA0CC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1631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94D4866-AE00-46B9-A208-58E564DFF9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4599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04D11D4-5FF5-4888-B633-8FC70D0EBA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7568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0FECFE5B-80DC-4990-AE9A-1EC7E117E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0536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AE37BBB-AD1B-49D0-82D9-1728A94F07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504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EDE5D4E0-2A6B-48C6-A74E-276DE00409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6472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6C20B54-FE41-4492-9125-E8207CD4BD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440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DF535E8-38CD-49DB-99A3-74F74A460F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409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134075F-9A45-4543-84A8-40D35FBAB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377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44C3F64-84BA-460E-8C0E-58B885E028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8345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1D01AED0-E8F2-4FE9-BFAE-BA394219CE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1313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14D0B575-E39F-4652-AE8F-83E5D433F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4281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1E48B43-23F9-4871-92C5-08D8CB09A2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7250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C8DA26A-3F41-49F9-A7CA-CE5CF9D138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0218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9DF8F37-639C-4451-8ED5-E26B99BC77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186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64006070-0616-4470-9AC8-C8D15BAEFF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154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F254C15-10E8-4757-912F-6F9E495B9B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9122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35CA62D-8119-41C9-A901-DC5A29D2BB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2091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A784356-6DD5-4290-B2EF-097F1C8376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5059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84D238A-B226-40BE-B62C-CB7FF56E44CC}"/>
                </a:ext>
              </a:extLst>
            </p:cNvPr>
            <p:cNvSpPr/>
            <p:nvPr/>
          </p:nvSpPr>
          <p:spPr>
            <a:xfrm>
              <a:off x="697224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C844CB5-191D-407F-839B-119EB7906C86}"/>
                </a:ext>
              </a:extLst>
            </p:cNvPr>
            <p:cNvSpPr/>
            <p:nvPr/>
          </p:nvSpPr>
          <p:spPr>
            <a:xfrm>
              <a:off x="602086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1098D60-5A9B-4977-A324-F70AB6C70AA6}"/>
                </a:ext>
              </a:extLst>
            </p:cNvPr>
            <p:cNvSpPr/>
            <p:nvPr/>
          </p:nvSpPr>
          <p:spPr>
            <a:xfrm>
              <a:off x="1131908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23FDC0A-F5C7-4E4C-8B1B-B01A90BC94E0}"/>
              </a:ext>
            </a:extLst>
          </p:cNvPr>
          <p:cNvGrpSpPr/>
          <p:nvPr/>
        </p:nvGrpSpPr>
        <p:grpSpPr>
          <a:xfrm>
            <a:off x="516753" y="353053"/>
            <a:ext cx="11196735" cy="6316824"/>
            <a:chOff x="516753" y="353053"/>
            <a:chExt cx="11196735" cy="6316824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6D6F746-DFEA-4862-BC7E-A472BCEB6687}"/>
                </a:ext>
              </a:extLst>
            </p:cNvPr>
            <p:cNvGrpSpPr/>
            <p:nvPr/>
          </p:nvGrpSpPr>
          <p:grpSpPr>
            <a:xfrm>
              <a:off x="516753" y="353053"/>
              <a:ext cx="11196735" cy="6316824"/>
              <a:chOff x="516753" y="353053"/>
              <a:chExt cx="11196735" cy="631682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37203A9-00EA-4119-966F-8EFDD1497E6D}"/>
                  </a:ext>
                </a:extLst>
              </p:cNvPr>
              <p:cNvSpPr/>
              <p:nvPr/>
            </p:nvSpPr>
            <p:spPr>
              <a:xfrm>
                <a:off x="516753" y="353053"/>
                <a:ext cx="11196735" cy="6316824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D8BCEB0-04ED-42F4-A382-1FCA0C7B20C4}"/>
                  </a:ext>
                </a:extLst>
              </p:cNvPr>
              <p:cNvSpPr/>
              <p:nvPr/>
            </p:nvSpPr>
            <p:spPr>
              <a:xfrm>
                <a:off x="716345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984B642-9345-4853-A32C-7B3C228A56FB}"/>
                  </a:ext>
                </a:extLst>
              </p:cNvPr>
              <p:cNvSpPr/>
              <p:nvPr/>
            </p:nvSpPr>
            <p:spPr>
              <a:xfrm>
                <a:off x="1763261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A6A10A7-D737-4200-8BFF-32AC32EF233C}"/>
                  </a:ext>
                </a:extLst>
              </p:cNvPr>
              <p:cNvSpPr/>
              <p:nvPr/>
            </p:nvSpPr>
            <p:spPr>
              <a:xfrm>
                <a:off x="11338206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E2CDF24-27E5-43EB-A26F-211F1AADC511}"/>
                  </a:ext>
                </a:extLst>
              </p:cNvPr>
              <p:cNvSpPr/>
              <p:nvPr/>
            </p:nvSpPr>
            <p:spPr>
              <a:xfrm>
                <a:off x="10317790" y="522825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68660CB-148A-4733-8648-0511ACF1DC6C}"/>
                </a:ext>
              </a:extLst>
            </p:cNvPr>
            <p:cNvGrpSpPr/>
            <p:nvPr/>
          </p:nvGrpSpPr>
          <p:grpSpPr>
            <a:xfrm>
              <a:off x="715120" y="533278"/>
              <a:ext cx="10800000" cy="5940000"/>
              <a:chOff x="715120" y="533278"/>
              <a:chExt cx="10800000" cy="5940000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D69CB96-C701-4B27-AFBE-F5AB1F5DB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20" y="805588"/>
                <a:ext cx="1080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6BB3487-B1F4-4525-920D-28F52E5EC2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504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7A8D9A7-9A3B-4ECE-85EB-1D6D485631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6207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A8E72C2-299A-4FB0-8A31-0CC9C65F0D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2910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9E2A3FF-291B-4348-9A8B-F92531623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6138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2078EED-E527-4238-B873-B9AC724FEA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3170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67C51A0-B53D-42CE-BE97-6AC664840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0201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CFC082C-24EE-4A14-891A-E501279A1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6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A06472-724F-4326-9307-BA4747E3D4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73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ED023F0-4CC4-4EA0-B350-C46C0A213E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0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A08D4F7-1540-4A9E-8ED8-F9032B543F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671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1BC11A3-1778-4036-872F-1C01881666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4639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0515ED2-6217-4CE6-B50D-8945D6485B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7607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892339F-18B1-452F-AF12-54F3ACA5D4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575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F002C50-1E06-4D6D-BEAC-23A958352E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3543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E5D86DA-CBB8-4A32-A012-640748E2D4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6512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A3A8E3C-6E64-4423-8844-CFF24236A4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9480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376D5BE-2261-405A-9F37-089AF58FC5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448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AC44207E-0113-456A-B0E8-069652D2B6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5416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C14625A-E97F-4BC8-A46B-D2EEC58FB2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384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F759F9C-AC4E-4C50-8C65-388FCB2399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1353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911784A-3BF4-441D-B8FC-17EAF7A56E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4321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7D48D42-E30C-47A9-B148-AA7C8E7C0A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7289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1BF388B-C63B-4666-9060-67CD5C91E7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257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9331D9C-F610-461F-9946-0AA608C15C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3225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D59B5D8-EB87-4718-994E-C287A08F1F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194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214EECB-6950-4032-A5BB-B043D0A19C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9162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BAEB88B-64C9-4E26-A745-AE30DDC8F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2130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E192BEE-D2FC-4925-BEAA-71354D8F2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5098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210FAC6-5C27-42F9-AB33-4109275037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8066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9BD2F96-65F0-4C56-9C99-0BC0B0D8D5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1035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DF6598C-CD52-48D8-80B9-924D763A54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4003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78E815C-42CE-4C88-A84B-A0A720CB12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6971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B6E35F7-33BE-4C9E-B1A1-832E9F2B75DC}"/>
              </a:ext>
            </a:extLst>
          </p:cNvPr>
          <p:cNvGrpSpPr/>
          <p:nvPr/>
        </p:nvGrpSpPr>
        <p:grpSpPr>
          <a:xfrm>
            <a:off x="423398" y="2946596"/>
            <a:ext cx="1496057" cy="3520879"/>
            <a:chOff x="423398" y="2946596"/>
            <a:chExt cx="1496057" cy="3520879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DAC0509-C47B-457A-9A31-58588B9A2768}"/>
                </a:ext>
              </a:extLst>
            </p:cNvPr>
            <p:cNvGrpSpPr/>
            <p:nvPr/>
          </p:nvGrpSpPr>
          <p:grpSpPr>
            <a:xfrm rot="21078291">
              <a:off x="423398" y="2946596"/>
              <a:ext cx="219204" cy="3483726"/>
              <a:chOff x="6827325" y="2695572"/>
              <a:chExt cx="219204" cy="3483726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5D720AB-879C-4052-B20C-C37B52530C0A}"/>
                  </a:ext>
                </a:extLst>
              </p:cNvPr>
              <p:cNvSpPr/>
              <p:nvPr/>
            </p:nvSpPr>
            <p:spPr>
              <a:xfrm>
                <a:off x="6827995" y="2972572"/>
                <a:ext cx="218534" cy="2912749"/>
              </a:xfrm>
              <a:prstGeom prst="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EF291F4D-E369-4114-BC5C-D717A39B15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40443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06D7341-A032-4BFB-91FC-F183B46BD7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09171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8175677F-D199-4F3C-B769-CA34760C1EE3}"/>
                  </a:ext>
                </a:extLst>
              </p:cNvPr>
              <p:cNvSpPr/>
              <p:nvPr/>
            </p:nvSpPr>
            <p:spPr>
              <a:xfrm flipV="1">
                <a:off x="6833303" y="5918175"/>
                <a:ext cx="205294" cy="261123"/>
              </a:xfrm>
              <a:prstGeom prst="triangl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이등변 삼각형 124">
                <a:extLst>
                  <a:ext uri="{FF2B5EF4-FFF2-40B4-BE49-F238E27FC236}">
                    <a16:creationId xmlns:a16="http://schemas.microsoft.com/office/drawing/2014/main" id="{C4C52503-EDF2-454D-BB87-916B51F0A811}"/>
                  </a:ext>
                </a:extLst>
              </p:cNvPr>
              <p:cNvSpPr/>
              <p:nvPr/>
            </p:nvSpPr>
            <p:spPr>
              <a:xfrm flipV="1">
                <a:off x="6910748" y="6080547"/>
                <a:ext cx="53341" cy="67205"/>
              </a:xfrm>
              <a:prstGeom prst="triangle">
                <a:avLst/>
              </a:prstGeom>
              <a:solidFill>
                <a:srgbClr val="1988DA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사각형: 둥근 위쪽 모서리 126">
                <a:extLst>
                  <a:ext uri="{FF2B5EF4-FFF2-40B4-BE49-F238E27FC236}">
                    <a16:creationId xmlns:a16="http://schemas.microsoft.com/office/drawing/2014/main" id="{E17E93EF-A950-46A9-AD6B-71C63F1527E5}"/>
                  </a:ext>
                </a:extLst>
              </p:cNvPr>
              <p:cNvSpPr/>
              <p:nvPr/>
            </p:nvSpPr>
            <p:spPr>
              <a:xfrm>
                <a:off x="6827325" y="2695572"/>
                <a:ext cx="218534" cy="272888"/>
              </a:xfrm>
              <a:prstGeom prst="round2Same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사각형: 둥근 위쪽 모서리 127">
                <a:extLst>
                  <a:ext uri="{FF2B5EF4-FFF2-40B4-BE49-F238E27FC236}">
                    <a16:creationId xmlns:a16="http://schemas.microsoft.com/office/drawing/2014/main" id="{DAE32F26-7DC1-46DF-8F6F-A80AB30C3ABD}"/>
                  </a:ext>
                </a:extLst>
              </p:cNvPr>
              <p:cNvSpPr/>
              <p:nvPr/>
            </p:nvSpPr>
            <p:spPr>
              <a:xfrm>
                <a:off x="6827325" y="2856865"/>
                <a:ext cx="218534" cy="111821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595A291-5115-4516-9F25-A2DC33530075}"/>
                </a:ext>
              </a:extLst>
            </p:cNvPr>
            <p:cNvSpPr/>
            <p:nvPr/>
          </p:nvSpPr>
          <p:spPr>
            <a:xfrm>
              <a:off x="800100" y="6404593"/>
              <a:ext cx="1119355" cy="62882"/>
            </a:xfrm>
            <a:custGeom>
              <a:avLst/>
              <a:gdLst>
                <a:gd name="connsiteX0" fmla="*/ 0 w 10639425"/>
                <a:gd name="connsiteY0" fmla="*/ 390547 h 390547"/>
                <a:gd name="connsiteX1" fmla="*/ 1085850 w 10639425"/>
                <a:gd name="connsiteY1" fmla="*/ 19072 h 390547"/>
                <a:gd name="connsiteX2" fmla="*/ 2143125 w 10639425"/>
                <a:gd name="connsiteY2" fmla="*/ 352447 h 390547"/>
                <a:gd name="connsiteX3" fmla="*/ 3209925 w 10639425"/>
                <a:gd name="connsiteY3" fmla="*/ 22 h 390547"/>
                <a:gd name="connsiteX4" fmla="*/ 4267200 w 10639425"/>
                <a:gd name="connsiteY4" fmla="*/ 333397 h 390547"/>
                <a:gd name="connsiteX5" fmla="*/ 5334000 w 10639425"/>
                <a:gd name="connsiteY5" fmla="*/ 19072 h 390547"/>
                <a:gd name="connsiteX6" fmla="*/ 6391275 w 10639425"/>
                <a:gd name="connsiteY6" fmla="*/ 352447 h 390547"/>
                <a:gd name="connsiteX7" fmla="*/ 7458075 w 10639425"/>
                <a:gd name="connsiteY7" fmla="*/ 9547 h 390547"/>
                <a:gd name="connsiteX8" fmla="*/ 8505825 w 10639425"/>
                <a:gd name="connsiteY8" fmla="*/ 352447 h 390547"/>
                <a:gd name="connsiteX9" fmla="*/ 9563100 w 10639425"/>
                <a:gd name="connsiteY9" fmla="*/ 19072 h 390547"/>
                <a:gd name="connsiteX10" fmla="*/ 10639425 w 10639425"/>
                <a:gd name="connsiteY10" fmla="*/ 352447 h 39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39425" h="390547">
                  <a:moveTo>
                    <a:pt x="0" y="390547"/>
                  </a:moveTo>
                  <a:cubicBezTo>
                    <a:pt x="364331" y="207984"/>
                    <a:pt x="728663" y="25422"/>
                    <a:pt x="1085850" y="19072"/>
                  </a:cubicBezTo>
                  <a:cubicBezTo>
                    <a:pt x="1443037" y="12722"/>
                    <a:pt x="1789113" y="355622"/>
                    <a:pt x="2143125" y="352447"/>
                  </a:cubicBezTo>
                  <a:cubicBezTo>
                    <a:pt x="2497137" y="349272"/>
                    <a:pt x="2855913" y="3197"/>
                    <a:pt x="3209925" y="22"/>
                  </a:cubicBezTo>
                  <a:cubicBezTo>
                    <a:pt x="3563937" y="-3153"/>
                    <a:pt x="3913188" y="330222"/>
                    <a:pt x="4267200" y="333397"/>
                  </a:cubicBezTo>
                  <a:cubicBezTo>
                    <a:pt x="4621212" y="336572"/>
                    <a:pt x="4979988" y="15897"/>
                    <a:pt x="5334000" y="19072"/>
                  </a:cubicBezTo>
                  <a:cubicBezTo>
                    <a:pt x="5688012" y="22247"/>
                    <a:pt x="6037263" y="354034"/>
                    <a:pt x="6391275" y="352447"/>
                  </a:cubicBezTo>
                  <a:cubicBezTo>
                    <a:pt x="6745287" y="350860"/>
                    <a:pt x="7105650" y="9547"/>
                    <a:pt x="7458075" y="9547"/>
                  </a:cubicBezTo>
                  <a:cubicBezTo>
                    <a:pt x="7810500" y="9547"/>
                    <a:pt x="8154988" y="350860"/>
                    <a:pt x="8505825" y="352447"/>
                  </a:cubicBezTo>
                  <a:cubicBezTo>
                    <a:pt x="8856662" y="354034"/>
                    <a:pt x="9207500" y="19072"/>
                    <a:pt x="9563100" y="19072"/>
                  </a:cubicBezTo>
                  <a:cubicBezTo>
                    <a:pt x="9918700" y="19072"/>
                    <a:pt x="10279062" y="185759"/>
                    <a:pt x="10639425" y="352447"/>
                  </a:cubicBezTo>
                </a:path>
              </a:pathLst>
            </a:custGeom>
            <a:noFill/>
            <a:ln w="22225">
              <a:solidFill>
                <a:srgbClr val="5AAD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3B5EEF5-47F3-46A4-BD2F-DBF663434D9F}"/>
              </a:ext>
            </a:extLst>
          </p:cNvPr>
          <p:cNvSpPr txBox="1"/>
          <p:nvPr/>
        </p:nvSpPr>
        <p:spPr>
          <a:xfrm>
            <a:off x="2913615" y="376260"/>
            <a:ext cx="6803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Yolo</a:t>
            </a:r>
            <a:r>
              <a:rPr lang="ko-KR" altLang="en-US" sz="36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 제공하는 모델</a:t>
            </a:r>
            <a:endParaRPr lang="en-US" altLang="ko-KR" sz="900" kern="0" dirty="0">
              <a:solidFill>
                <a:srgbClr val="1988DA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451395-26A7-4A2C-8C98-0A524B239210}"/>
              </a:ext>
            </a:extLst>
          </p:cNvPr>
          <p:cNvSpPr txBox="1"/>
          <p:nvPr/>
        </p:nvSpPr>
        <p:spPr>
          <a:xfrm>
            <a:off x="1896026" y="5568872"/>
            <a:ext cx="834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Yolo</a:t>
            </a:r>
            <a:r>
              <a:rPr lang="ko-KR" altLang="en-US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에서 기본적으로 제공하는 모델을 통해 여러 객체가 인식됨을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FA3021-6EB7-4C33-AE90-264154AB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46" y="1774986"/>
            <a:ext cx="4953691" cy="2810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46FE99-21A2-439E-A7CD-958735746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10" y="1771166"/>
            <a:ext cx="4588246" cy="27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9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CE493932-7CFE-48A9-9331-4529249846F7}"/>
              </a:ext>
            </a:extLst>
          </p:cNvPr>
          <p:cNvGrpSpPr/>
          <p:nvPr/>
        </p:nvGrpSpPr>
        <p:grpSpPr>
          <a:xfrm rot="180000">
            <a:off x="523684" y="341385"/>
            <a:ext cx="11196735" cy="6316824"/>
            <a:chOff x="497632" y="270588"/>
            <a:chExt cx="11196735" cy="631682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910E67-889F-4476-96E1-B48075110B70}"/>
                </a:ext>
              </a:extLst>
            </p:cNvPr>
            <p:cNvSpPr/>
            <p:nvPr/>
          </p:nvSpPr>
          <p:spPr>
            <a:xfrm>
              <a:off x="497632" y="270588"/>
              <a:ext cx="11196735" cy="6316824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F6F08D0-71E3-43DA-A06D-659FCD763C4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99" y="723123"/>
              <a:ext cx="1080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7DB3318-26B0-4851-BCCC-8DF15BB71A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96954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890054-8BCB-4B72-B729-F8B56D5661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63986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9CB86B9-E6DC-42AA-B546-AA5C369CCC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31018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1E78AD5-A6F1-4492-B6E5-1B616C91DC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98050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CDAF562-1B5E-4234-9DC4-A1A9DD5D01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65082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C502FAC-8C04-460D-BC19-1E00DCA9F5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2113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45AB320-D6DA-4900-86B4-DA996A0857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4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B85C16E-9C40-4A45-B6C0-542FCB3859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822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DD2EE2D-A95C-4E54-9F14-03ABA56CF8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90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6E4DFD2-1FC6-45D6-BD67-A11A8DB6CE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758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BFCE949-9012-4860-9B27-73E9BEBF0D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2727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B42E946-C785-4288-B9E7-5FBC697FCB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5695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B1EE4EE9-5C3B-4835-9C42-D4CB5C5C6A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8663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B4786C5-734D-46C4-8E1E-516A2DA0CC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1631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94D4866-AE00-46B9-A208-58E564DFF9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4599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04D11D4-5FF5-4888-B633-8FC70D0EBA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7568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0FECFE5B-80DC-4990-AE9A-1EC7E117E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0536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AE37BBB-AD1B-49D0-82D9-1728A94F07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504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EDE5D4E0-2A6B-48C6-A74E-276DE00409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6472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6C20B54-FE41-4492-9125-E8207CD4BD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440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DF535E8-38CD-49DB-99A3-74F74A460F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409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134075F-9A45-4543-84A8-40D35FBAB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377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44C3F64-84BA-460E-8C0E-58B885E028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8345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1D01AED0-E8F2-4FE9-BFAE-BA394219CE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1313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14D0B575-E39F-4652-AE8F-83E5D433F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4281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1E48B43-23F9-4871-92C5-08D8CB09A2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7250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C8DA26A-3F41-49F9-A7CA-CE5CF9D138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0218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9DF8F37-639C-4451-8ED5-E26B99BC77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186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64006070-0616-4470-9AC8-C8D15BAEFF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154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F254C15-10E8-4757-912F-6F9E495B9B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9122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35CA62D-8119-41C9-A901-DC5A29D2BB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2091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A784356-6DD5-4290-B2EF-097F1C8376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5059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84D238A-B226-40BE-B62C-CB7FF56E44CC}"/>
                </a:ext>
              </a:extLst>
            </p:cNvPr>
            <p:cNvSpPr/>
            <p:nvPr/>
          </p:nvSpPr>
          <p:spPr>
            <a:xfrm>
              <a:off x="697224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C844CB5-191D-407F-839B-119EB7906C86}"/>
                </a:ext>
              </a:extLst>
            </p:cNvPr>
            <p:cNvSpPr/>
            <p:nvPr/>
          </p:nvSpPr>
          <p:spPr>
            <a:xfrm>
              <a:off x="602086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1098D60-5A9B-4977-A324-F70AB6C70AA6}"/>
                </a:ext>
              </a:extLst>
            </p:cNvPr>
            <p:cNvSpPr/>
            <p:nvPr/>
          </p:nvSpPr>
          <p:spPr>
            <a:xfrm>
              <a:off x="1131908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23FDC0A-F5C7-4E4C-8B1B-B01A90BC94E0}"/>
              </a:ext>
            </a:extLst>
          </p:cNvPr>
          <p:cNvGrpSpPr/>
          <p:nvPr/>
        </p:nvGrpSpPr>
        <p:grpSpPr>
          <a:xfrm>
            <a:off x="516753" y="353053"/>
            <a:ext cx="11196735" cy="6316824"/>
            <a:chOff x="516753" y="353053"/>
            <a:chExt cx="11196735" cy="6316824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6D6F746-DFEA-4862-BC7E-A472BCEB6687}"/>
                </a:ext>
              </a:extLst>
            </p:cNvPr>
            <p:cNvGrpSpPr/>
            <p:nvPr/>
          </p:nvGrpSpPr>
          <p:grpSpPr>
            <a:xfrm>
              <a:off x="516753" y="353053"/>
              <a:ext cx="11196735" cy="6316824"/>
              <a:chOff x="516753" y="353053"/>
              <a:chExt cx="11196735" cy="631682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37203A9-00EA-4119-966F-8EFDD1497E6D}"/>
                  </a:ext>
                </a:extLst>
              </p:cNvPr>
              <p:cNvSpPr/>
              <p:nvPr/>
            </p:nvSpPr>
            <p:spPr>
              <a:xfrm>
                <a:off x="516753" y="353053"/>
                <a:ext cx="11196735" cy="6316824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D8BCEB0-04ED-42F4-A382-1FCA0C7B20C4}"/>
                  </a:ext>
                </a:extLst>
              </p:cNvPr>
              <p:cNvSpPr/>
              <p:nvPr/>
            </p:nvSpPr>
            <p:spPr>
              <a:xfrm>
                <a:off x="716345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984B642-9345-4853-A32C-7B3C228A56FB}"/>
                  </a:ext>
                </a:extLst>
              </p:cNvPr>
              <p:cNvSpPr/>
              <p:nvPr/>
            </p:nvSpPr>
            <p:spPr>
              <a:xfrm>
                <a:off x="1763261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A6A10A7-D737-4200-8BFF-32AC32EF233C}"/>
                  </a:ext>
                </a:extLst>
              </p:cNvPr>
              <p:cNvSpPr/>
              <p:nvPr/>
            </p:nvSpPr>
            <p:spPr>
              <a:xfrm>
                <a:off x="11338206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E2CDF24-27E5-43EB-A26F-211F1AADC511}"/>
                  </a:ext>
                </a:extLst>
              </p:cNvPr>
              <p:cNvSpPr/>
              <p:nvPr/>
            </p:nvSpPr>
            <p:spPr>
              <a:xfrm>
                <a:off x="10317790" y="522825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68660CB-148A-4733-8648-0511ACF1DC6C}"/>
                </a:ext>
              </a:extLst>
            </p:cNvPr>
            <p:cNvGrpSpPr/>
            <p:nvPr/>
          </p:nvGrpSpPr>
          <p:grpSpPr>
            <a:xfrm>
              <a:off x="715120" y="533278"/>
              <a:ext cx="10800000" cy="5940000"/>
              <a:chOff x="715120" y="533278"/>
              <a:chExt cx="10800000" cy="5940000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D69CB96-C701-4B27-AFBE-F5AB1F5DB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20" y="805588"/>
                <a:ext cx="1080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6BB3487-B1F4-4525-920D-28F52E5EC2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504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7A8D9A7-9A3B-4ECE-85EB-1D6D485631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6207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A8E72C2-299A-4FB0-8A31-0CC9C65F0D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2910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9E2A3FF-291B-4348-9A8B-F92531623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6138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2078EED-E527-4238-B873-B9AC724FEA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3170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67C51A0-B53D-42CE-BE97-6AC664840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0201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CFC082C-24EE-4A14-891A-E501279A1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6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A06472-724F-4326-9307-BA4747E3D4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73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ED023F0-4CC4-4EA0-B350-C46C0A213E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0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A08D4F7-1540-4A9E-8ED8-F9032B543F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671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1BC11A3-1778-4036-872F-1C01881666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4639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0515ED2-6217-4CE6-B50D-8945D6485B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7607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892339F-18B1-452F-AF12-54F3ACA5D4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575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F002C50-1E06-4D6D-BEAC-23A958352E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3543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E5D86DA-CBB8-4A32-A012-640748E2D4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6512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A3A8E3C-6E64-4423-8844-CFF24236A4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9480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376D5BE-2261-405A-9F37-089AF58FC5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448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AC44207E-0113-456A-B0E8-069652D2B6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5416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C14625A-E97F-4BC8-A46B-D2EEC58FB2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384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F759F9C-AC4E-4C50-8C65-388FCB2399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1353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911784A-3BF4-441D-B8FC-17EAF7A56E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4321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7D48D42-E30C-47A9-B148-AA7C8E7C0A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7289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1BF388B-C63B-4666-9060-67CD5C91E7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257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9331D9C-F610-461F-9946-0AA608C15C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3225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D59B5D8-EB87-4718-994E-C287A08F1F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194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214EECB-6950-4032-A5BB-B043D0A19C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9162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BAEB88B-64C9-4E26-A745-AE30DDC8F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2130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E192BEE-D2FC-4925-BEAA-71354D8F2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5098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210FAC6-5C27-42F9-AB33-4109275037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8066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9BD2F96-65F0-4C56-9C99-0BC0B0D8D5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1035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DF6598C-CD52-48D8-80B9-924D763A54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4003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78E815C-42CE-4C88-A84B-A0A720CB12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6971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B6E35F7-33BE-4C9E-B1A1-832E9F2B75DC}"/>
              </a:ext>
            </a:extLst>
          </p:cNvPr>
          <p:cNvGrpSpPr/>
          <p:nvPr/>
        </p:nvGrpSpPr>
        <p:grpSpPr>
          <a:xfrm>
            <a:off x="423398" y="2946596"/>
            <a:ext cx="1496057" cy="3520879"/>
            <a:chOff x="423398" y="2946596"/>
            <a:chExt cx="1496057" cy="3520879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DAC0509-C47B-457A-9A31-58588B9A2768}"/>
                </a:ext>
              </a:extLst>
            </p:cNvPr>
            <p:cNvGrpSpPr/>
            <p:nvPr/>
          </p:nvGrpSpPr>
          <p:grpSpPr>
            <a:xfrm rot="21078291">
              <a:off x="423398" y="2946596"/>
              <a:ext cx="219204" cy="3483726"/>
              <a:chOff x="6827325" y="2695572"/>
              <a:chExt cx="219204" cy="3483726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5D720AB-879C-4052-B20C-C37B52530C0A}"/>
                  </a:ext>
                </a:extLst>
              </p:cNvPr>
              <p:cNvSpPr/>
              <p:nvPr/>
            </p:nvSpPr>
            <p:spPr>
              <a:xfrm>
                <a:off x="6827995" y="2972572"/>
                <a:ext cx="218534" cy="2912749"/>
              </a:xfrm>
              <a:prstGeom prst="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EF291F4D-E369-4114-BC5C-D717A39B15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40443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06D7341-A032-4BFB-91FC-F183B46BD7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09171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8175677F-D199-4F3C-B769-CA34760C1EE3}"/>
                  </a:ext>
                </a:extLst>
              </p:cNvPr>
              <p:cNvSpPr/>
              <p:nvPr/>
            </p:nvSpPr>
            <p:spPr>
              <a:xfrm flipV="1">
                <a:off x="6833303" y="5918175"/>
                <a:ext cx="205294" cy="261123"/>
              </a:xfrm>
              <a:prstGeom prst="triangl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이등변 삼각형 124">
                <a:extLst>
                  <a:ext uri="{FF2B5EF4-FFF2-40B4-BE49-F238E27FC236}">
                    <a16:creationId xmlns:a16="http://schemas.microsoft.com/office/drawing/2014/main" id="{C4C52503-EDF2-454D-BB87-916B51F0A811}"/>
                  </a:ext>
                </a:extLst>
              </p:cNvPr>
              <p:cNvSpPr/>
              <p:nvPr/>
            </p:nvSpPr>
            <p:spPr>
              <a:xfrm flipV="1">
                <a:off x="6910748" y="6080547"/>
                <a:ext cx="53341" cy="67205"/>
              </a:xfrm>
              <a:prstGeom prst="triangle">
                <a:avLst/>
              </a:prstGeom>
              <a:solidFill>
                <a:srgbClr val="1988DA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사각형: 둥근 위쪽 모서리 126">
                <a:extLst>
                  <a:ext uri="{FF2B5EF4-FFF2-40B4-BE49-F238E27FC236}">
                    <a16:creationId xmlns:a16="http://schemas.microsoft.com/office/drawing/2014/main" id="{E17E93EF-A950-46A9-AD6B-71C63F1527E5}"/>
                  </a:ext>
                </a:extLst>
              </p:cNvPr>
              <p:cNvSpPr/>
              <p:nvPr/>
            </p:nvSpPr>
            <p:spPr>
              <a:xfrm>
                <a:off x="6827325" y="2695572"/>
                <a:ext cx="218534" cy="272888"/>
              </a:xfrm>
              <a:prstGeom prst="round2Same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사각형: 둥근 위쪽 모서리 127">
                <a:extLst>
                  <a:ext uri="{FF2B5EF4-FFF2-40B4-BE49-F238E27FC236}">
                    <a16:creationId xmlns:a16="http://schemas.microsoft.com/office/drawing/2014/main" id="{DAE32F26-7DC1-46DF-8F6F-A80AB30C3ABD}"/>
                  </a:ext>
                </a:extLst>
              </p:cNvPr>
              <p:cNvSpPr/>
              <p:nvPr/>
            </p:nvSpPr>
            <p:spPr>
              <a:xfrm>
                <a:off x="6827325" y="2856865"/>
                <a:ext cx="218534" cy="111821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595A291-5115-4516-9F25-A2DC33530075}"/>
                </a:ext>
              </a:extLst>
            </p:cNvPr>
            <p:cNvSpPr/>
            <p:nvPr/>
          </p:nvSpPr>
          <p:spPr>
            <a:xfrm>
              <a:off x="800100" y="6404593"/>
              <a:ext cx="1119355" cy="62882"/>
            </a:xfrm>
            <a:custGeom>
              <a:avLst/>
              <a:gdLst>
                <a:gd name="connsiteX0" fmla="*/ 0 w 10639425"/>
                <a:gd name="connsiteY0" fmla="*/ 390547 h 390547"/>
                <a:gd name="connsiteX1" fmla="*/ 1085850 w 10639425"/>
                <a:gd name="connsiteY1" fmla="*/ 19072 h 390547"/>
                <a:gd name="connsiteX2" fmla="*/ 2143125 w 10639425"/>
                <a:gd name="connsiteY2" fmla="*/ 352447 h 390547"/>
                <a:gd name="connsiteX3" fmla="*/ 3209925 w 10639425"/>
                <a:gd name="connsiteY3" fmla="*/ 22 h 390547"/>
                <a:gd name="connsiteX4" fmla="*/ 4267200 w 10639425"/>
                <a:gd name="connsiteY4" fmla="*/ 333397 h 390547"/>
                <a:gd name="connsiteX5" fmla="*/ 5334000 w 10639425"/>
                <a:gd name="connsiteY5" fmla="*/ 19072 h 390547"/>
                <a:gd name="connsiteX6" fmla="*/ 6391275 w 10639425"/>
                <a:gd name="connsiteY6" fmla="*/ 352447 h 390547"/>
                <a:gd name="connsiteX7" fmla="*/ 7458075 w 10639425"/>
                <a:gd name="connsiteY7" fmla="*/ 9547 h 390547"/>
                <a:gd name="connsiteX8" fmla="*/ 8505825 w 10639425"/>
                <a:gd name="connsiteY8" fmla="*/ 352447 h 390547"/>
                <a:gd name="connsiteX9" fmla="*/ 9563100 w 10639425"/>
                <a:gd name="connsiteY9" fmla="*/ 19072 h 390547"/>
                <a:gd name="connsiteX10" fmla="*/ 10639425 w 10639425"/>
                <a:gd name="connsiteY10" fmla="*/ 352447 h 39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39425" h="390547">
                  <a:moveTo>
                    <a:pt x="0" y="390547"/>
                  </a:moveTo>
                  <a:cubicBezTo>
                    <a:pt x="364331" y="207984"/>
                    <a:pt x="728663" y="25422"/>
                    <a:pt x="1085850" y="19072"/>
                  </a:cubicBezTo>
                  <a:cubicBezTo>
                    <a:pt x="1443037" y="12722"/>
                    <a:pt x="1789113" y="355622"/>
                    <a:pt x="2143125" y="352447"/>
                  </a:cubicBezTo>
                  <a:cubicBezTo>
                    <a:pt x="2497137" y="349272"/>
                    <a:pt x="2855913" y="3197"/>
                    <a:pt x="3209925" y="22"/>
                  </a:cubicBezTo>
                  <a:cubicBezTo>
                    <a:pt x="3563937" y="-3153"/>
                    <a:pt x="3913188" y="330222"/>
                    <a:pt x="4267200" y="333397"/>
                  </a:cubicBezTo>
                  <a:cubicBezTo>
                    <a:pt x="4621212" y="336572"/>
                    <a:pt x="4979988" y="15897"/>
                    <a:pt x="5334000" y="19072"/>
                  </a:cubicBezTo>
                  <a:cubicBezTo>
                    <a:pt x="5688012" y="22247"/>
                    <a:pt x="6037263" y="354034"/>
                    <a:pt x="6391275" y="352447"/>
                  </a:cubicBezTo>
                  <a:cubicBezTo>
                    <a:pt x="6745287" y="350860"/>
                    <a:pt x="7105650" y="9547"/>
                    <a:pt x="7458075" y="9547"/>
                  </a:cubicBezTo>
                  <a:cubicBezTo>
                    <a:pt x="7810500" y="9547"/>
                    <a:pt x="8154988" y="350860"/>
                    <a:pt x="8505825" y="352447"/>
                  </a:cubicBezTo>
                  <a:cubicBezTo>
                    <a:pt x="8856662" y="354034"/>
                    <a:pt x="9207500" y="19072"/>
                    <a:pt x="9563100" y="19072"/>
                  </a:cubicBezTo>
                  <a:cubicBezTo>
                    <a:pt x="9918700" y="19072"/>
                    <a:pt x="10279062" y="185759"/>
                    <a:pt x="10639425" y="352447"/>
                  </a:cubicBezTo>
                </a:path>
              </a:pathLst>
            </a:custGeom>
            <a:noFill/>
            <a:ln w="22225">
              <a:solidFill>
                <a:srgbClr val="5AAD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3B5EEF5-47F3-46A4-BD2F-DBF663434D9F}"/>
              </a:ext>
            </a:extLst>
          </p:cNvPr>
          <p:cNvSpPr txBox="1"/>
          <p:nvPr/>
        </p:nvSpPr>
        <p:spPr>
          <a:xfrm>
            <a:off x="3073006" y="3762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피드백 내용 추가</a:t>
            </a:r>
            <a:endParaRPr lang="en-US" altLang="ko-KR" sz="900" kern="0" dirty="0">
              <a:solidFill>
                <a:srgbClr val="1988D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4A1DE-C3EF-4D14-82A8-C9DF95E9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51" y="1559092"/>
            <a:ext cx="5946030" cy="2240380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886D9-0BEB-4E21-8A71-5B0700A40F36}"/>
              </a:ext>
            </a:extLst>
          </p:cNvPr>
          <p:cNvSpPr txBox="1"/>
          <p:nvPr/>
        </p:nvSpPr>
        <p:spPr>
          <a:xfrm>
            <a:off x="2023907" y="427699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kern="0" dirty="0">
              <a:ln w="12700">
                <a:noFill/>
              </a:ln>
              <a:solidFill>
                <a:srgbClr val="1988DA"/>
              </a:solidFill>
              <a:ea typeface="야놀자 야체 B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7918DEB-934F-4DB2-9263-CF2B5E3B4F2D}"/>
              </a:ext>
            </a:extLst>
          </p:cNvPr>
          <p:cNvSpPr/>
          <p:nvPr/>
        </p:nvSpPr>
        <p:spPr>
          <a:xfrm>
            <a:off x="6333329" y="1973943"/>
            <a:ext cx="2855163" cy="469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3B6D11A-3B9D-4AA2-85A7-703E703F9291}"/>
              </a:ext>
            </a:extLst>
          </p:cNvPr>
          <p:cNvSpPr txBox="1"/>
          <p:nvPr/>
        </p:nvSpPr>
        <p:spPr>
          <a:xfrm>
            <a:off x="1989812" y="4477881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제안서에 대한 피드백 내용 추가는 이전에 있던 발표에 이 내용을 추가함 </a:t>
            </a:r>
          </a:p>
        </p:txBody>
      </p:sp>
    </p:spTree>
    <p:extLst>
      <p:ext uri="{BB962C8B-B14F-4D97-AF65-F5344CB8AC3E}">
        <p14:creationId xmlns:p14="http://schemas.microsoft.com/office/powerpoint/2010/main" val="230264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CE493932-7CFE-48A9-9331-4529249846F7}"/>
              </a:ext>
            </a:extLst>
          </p:cNvPr>
          <p:cNvGrpSpPr/>
          <p:nvPr/>
        </p:nvGrpSpPr>
        <p:grpSpPr>
          <a:xfrm rot="180000">
            <a:off x="523684" y="341385"/>
            <a:ext cx="11196735" cy="6316824"/>
            <a:chOff x="497632" y="270588"/>
            <a:chExt cx="11196735" cy="631682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910E67-889F-4476-96E1-B48075110B70}"/>
                </a:ext>
              </a:extLst>
            </p:cNvPr>
            <p:cNvSpPr/>
            <p:nvPr/>
          </p:nvSpPr>
          <p:spPr>
            <a:xfrm>
              <a:off x="497632" y="270588"/>
              <a:ext cx="11196735" cy="6316824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F6F08D0-71E3-43DA-A06D-659FCD763C4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99" y="723123"/>
              <a:ext cx="1080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7DB3318-26B0-4851-BCCC-8DF15BB71A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96954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890054-8BCB-4B72-B729-F8B56D5661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63986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9CB86B9-E6DC-42AA-B546-AA5C369CCC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31018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1E78AD5-A6F1-4492-B6E5-1B616C91DC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98050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CDAF562-1B5E-4234-9DC4-A1A9DD5D01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65082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C502FAC-8C04-460D-BC19-1E00DCA9F5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2113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45AB320-D6DA-4900-86B4-DA996A0857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4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B85C16E-9C40-4A45-B6C0-542FCB3859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822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DD2EE2D-A95C-4E54-9F14-03ABA56CF8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90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6E4DFD2-1FC6-45D6-BD67-A11A8DB6CE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758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BFCE949-9012-4860-9B27-73E9BEBF0D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2727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B42E946-C785-4288-B9E7-5FBC697FCB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5695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B1EE4EE9-5C3B-4835-9C42-D4CB5C5C6A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8663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B4786C5-734D-46C4-8E1E-516A2DA0CC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1631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94D4866-AE00-46B9-A208-58E564DFF9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4599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04D11D4-5FF5-4888-B633-8FC70D0EBA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7568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0FECFE5B-80DC-4990-AE9A-1EC7E117E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0536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AE37BBB-AD1B-49D0-82D9-1728A94F07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504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EDE5D4E0-2A6B-48C6-A74E-276DE00409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6472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6C20B54-FE41-4492-9125-E8207CD4BD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440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DF535E8-38CD-49DB-99A3-74F74A460F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409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134075F-9A45-4543-84A8-40D35FBAB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377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44C3F64-84BA-460E-8C0E-58B885E028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8345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1D01AED0-E8F2-4FE9-BFAE-BA394219CE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1313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14D0B575-E39F-4652-AE8F-83E5D433F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4281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1E48B43-23F9-4871-92C5-08D8CB09A2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7250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C8DA26A-3F41-49F9-A7CA-CE5CF9D138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0218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9DF8F37-639C-4451-8ED5-E26B99BC77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186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64006070-0616-4470-9AC8-C8D15BAEFF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154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F254C15-10E8-4757-912F-6F9E495B9B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9122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35CA62D-8119-41C9-A901-DC5A29D2BB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2091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A784356-6DD5-4290-B2EF-097F1C8376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5059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84D238A-B226-40BE-B62C-CB7FF56E44CC}"/>
                </a:ext>
              </a:extLst>
            </p:cNvPr>
            <p:cNvSpPr/>
            <p:nvPr/>
          </p:nvSpPr>
          <p:spPr>
            <a:xfrm>
              <a:off x="697224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C844CB5-191D-407F-839B-119EB7906C86}"/>
                </a:ext>
              </a:extLst>
            </p:cNvPr>
            <p:cNvSpPr/>
            <p:nvPr/>
          </p:nvSpPr>
          <p:spPr>
            <a:xfrm>
              <a:off x="602086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1098D60-5A9B-4977-A324-F70AB6C70AA6}"/>
                </a:ext>
              </a:extLst>
            </p:cNvPr>
            <p:cNvSpPr/>
            <p:nvPr/>
          </p:nvSpPr>
          <p:spPr>
            <a:xfrm>
              <a:off x="1131908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23FDC0A-F5C7-4E4C-8B1B-B01A90BC94E0}"/>
              </a:ext>
            </a:extLst>
          </p:cNvPr>
          <p:cNvGrpSpPr/>
          <p:nvPr/>
        </p:nvGrpSpPr>
        <p:grpSpPr>
          <a:xfrm>
            <a:off x="516753" y="353053"/>
            <a:ext cx="11196735" cy="6316824"/>
            <a:chOff x="516753" y="353053"/>
            <a:chExt cx="11196735" cy="6316824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6D6F746-DFEA-4862-BC7E-A472BCEB6687}"/>
                </a:ext>
              </a:extLst>
            </p:cNvPr>
            <p:cNvGrpSpPr/>
            <p:nvPr/>
          </p:nvGrpSpPr>
          <p:grpSpPr>
            <a:xfrm>
              <a:off x="516753" y="353053"/>
              <a:ext cx="11196735" cy="6316824"/>
              <a:chOff x="516753" y="353053"/>
              <a:chExt cx="11196735" cy="631682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37203A9-00EA-4119-966F-8EFDD1497E6D}"/>
                  </a:ext>
                </a:extLst>
              </p:cNvPr>
              <p:cNvSpPr/>
              <p:nvPr/>
            </p:nvSpPr>
            <p:spPr>
              <a:xfrm>
                <a:off x="516753" y="353053"/>
                <a:ext cx="11196735" cy="6316824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D8BCEB0-04ED-42F4-A382-1FCA0C7B20C4}"/>
                  </a:ext>
                </a:extLst>
              </p:cNvPr>
              <p:cNvSpPr/>
              <p:nvPr/>
            </p:nvSpPr>
            <p:spPr>
              <a:xfrm>
                <a:off x="716345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984B642-9345-4853-A32C-7B3C228A56FB}"/>
                  </a:ext>
                </a:extLst>
              </p:cNvPr>
              <p:cNvSpPr/>
              <p:nvPr/>
            </p:nvSpPr>
            <p:spPr>
              <a:xfrm>
                <a:off x="1763261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A6A10A7-D737-4200-8BFF-32AC32EF233C}"/>
                  </a:ext>
                </a:extLst>
              </p:cNvPr>
              <p:cNvSpPr/>
              <p:nvPr/>
            </p:nvSpPr>
            <p:spPr>
              <a:xfrm>
                <a:off x="11338206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E2CDF24-27E5-43EB-A26F-211F1AADC511}"/>
                  </a:ext>
                </a:extLst>
              </p:cNvPr>
              <p:cNvSpPr/>
              <p:nvPr/>
            </p:nvSpPr>
            <p:spPr>
              <a:xfrm>
                <a:off x="10317790" y="522825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68660CB-148A-4733-8648-0511ACF1DC6C}"/>
                </a:ext>
              </a:extLst>
            </p:cNvPr>
            <p:cNvGrpSpPr/>
            <p:nvPr/>
          </p:nvGrpSpPr>
          <p:grpSpPr>
            <a:xfrm>
              <a:off x="715120" y="533278"/>
              <a:ext cx="10800000" cy="5940000"/>
              <a:chOff x="715120" y="533278"/>
              <a:chExt cx="10800000" cy="5940000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D69CB96-C701-4B27-AFBE-F5AB1F5DB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20" y="805588"/>
                <a:ext cx="1080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6BB3487-B1F4-4525-920D-28F52E5EC2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504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7A8D9A7-9A3B-4ECE-85EB-1D6D485631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6207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A8E72C2-299A-4FB0-8A31-0CC9C65F0D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2910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9E2A3FF-291B-4348-9A8B-F92531623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6138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2078EED-E527-4238-B873-B9AC724FEA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3170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67C51A0-B53D-42CE-BE97-6AC664840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0201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CFC082C-24EE-4A14-891A-E501279A1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6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A06472-724F-4326-9307-BA4747E3D4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73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ED023F0-4CC4-4EA0-B350-C46C0A213E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0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A08D4F7-1540-4A9E-8ED8-F9032B543F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671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1BC11A3-1778-4036-872F-1C01881666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4639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0515ED2-6217-4CE6-B50D-8945D6485B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7607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892339F-18B1-452F-AF12-54F3ACA5D4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575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F002C50-1E06-4D6D-BEAC-23A958352E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3543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E5D86DA-CBB8-4A32-A012-640748E2D4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6512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A3A8E3C-6E64-4423-8844-CFF24236A4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9480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376D5BE-2261-405A-9F37-089AF58FC5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448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AC44207E-0113-456A-B0E8-069652D2B6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5416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C14625A-E97F-4BC8-A46B-D2EEC58FB2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384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F759F9C-AC4E-4C50-8C65-388FCB2399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1353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911784A-3BF4-441D-B8FC-17EAF7A56E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4321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7D48D42-E30C-47A9-B148-AA7C8E7C0A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7289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1BF388B-C63B-4666-9060-67CD5C91E7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257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9331D9C-F610-461F-9946-0AA608C15C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3225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D59B5D8-EB87-4718-994E-C287A08F1F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194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214EECB-6950-4032-A5BB-B043D0A19C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9162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BAEB88B-64C9-4E26-A745-AE30DDC8F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2130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E192BEE-D2FC-4925-BEAA-71354D8F2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5098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210FAC6-5C27-42F9-AB33-4109275037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8066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9BD2F96-65F0-4C56-9C99-0BC0B0D8D5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1035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DF6598C-CD52-48D8-80B9-924D763A54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4003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78E815C-42CE-4C88-A84B-A0A720CB12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6971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B6E35F7-33BE-4C9E-B1A1-832E9F2B75DC}"/>
              </a:ext>
            </a:extLst>
          </p:cNvPr>
          <p:cNvGrpSpPr/>
          <p:nvPr/>
        </p:nvGrpSpPr>
        <p:grpSpPr>
          <a:xfrm>
            <a:off x="423398" y="2946596"/>
            <a:ext cx="1496057" cy="3520879"/>
            <a:chOff x="423398" y="2946596"/>
            <a:chExt cx="1496057" cy="3520879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DAC0509-C47B-457A-9A31-58588B9A2768}"/>
                </a:ext>
              </a:extLst>
            </p:cNvPr>
            <p:cNvGrpSpPr/>
            <p:nvPr/>
          </p:nvGrpSpPr>
          <p:grpSpPr>
            <a:xfrm rot="21078291">
              <a:off x="423398" y="2946596"/>
              <a:ext cx="219204" cy="3483726"/>
              <a:chOff x="6827325" y="2695572"/>
              <a:chExt cx="219204" cy="3483726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5D720AB-879C-4052-B20C-C37B52530C0A}"/>
                  </a:ext>
                </a:extLst>
              </p:cNvPr>
              <p:cNvSpPr/>
              <p:nvPr/>
            </p:nvSpPr>
            <p:spPr>
              <a:xfrm>
                <a:off x="6827995" y="2972572"/>
                <a:ext cx="218534" cy="2912749"/>
              </a:xfrm>
              <a:prstGeom prst="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EF291F4D-E369-4114-BC5C-D717A39B15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40443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06D7341-A032-4BFB-91FC-F183B46BD7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09171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8175677F-D199-4F3C-B769-CA34760C1EE3}"/>
                  </a:ext>
                </a:extLst>
              </p:cNvPr>
              <p:cNvSpPr/>
              <p:nvPr/>
            </p:nvSpPr>
            <p:spPr>
              <a:xfrm flipV="1">
                <a:off x="6833303" y="5918175"/>
                <a:ext cx="205294" cy="261123"/>
              </a:xfrm>
              <a:prstGeom prst="triangl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이등변 삼각형 124">
                <a:extLst>
                  <a:ext uri="{FF2B5EF4-FFF2-40B4-BE49-F238E27FC236}">
                    <a16:creationId xmlns:a16="http://schemas.microsoft.com/office/drawing/2014/main" id="{C4C52503-EDF2-454D-BB87-916B51F0A811}"/>
                  </a:ext>
                </a:extLst>
              </p:cNvPr>
              <p:cNvSpPr/>
              <p:nvPr/>
            </p:nvSpPr>
            <p:spPr>
              <a:xfrm flipV="1">
                <a:off x="6910748" y="6080547"/>
                <a:ext cx="53341" cy="67205"/>
              </a:xfrm>
              <a:prstGeom prst="triangle">
                <a:avLst/>
              </a:prstGeom>
              <a:solidFill>
                <a:srgbClr val="1988DA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사각형: 둥근 위쪽 모서리 126">
                <a:extLst>
                  <a:ext uri="{FF2B5EF4-FFF2-40B4-BE49-F238E27FC236}">
                    <a16:creationId xmlns:a16="http://schemas.microsoft.com/office/drawing/2014/main" id="{E17E93EF-A950-46A9-AD6B-71C63F1527E5}"/>
                  </a:ext>
                </a:extLst>
              </p:cNvPr>
              <p:cNvSpPr/>
              <p:nvPr/>
            </p:nvSpPr>
            <p:spPr>
              <a:xfrm>
                <a:off x="6827325" y="2695572"/>
                <a:ext cx="218534" cy="272888"/>
              </a:xfrm>
              <a:prstGeom prst="round2Same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사각형: 둥근 위쪽 모서리 127">
                <a:extLst>
                  <a:ext uri="{FF2B5EF4-FFF2-40B4-BE49-F238E27FC236}">
                    <a16:creationId xmlns:a16="http://schemas.microsoft.com/office/drawing/2014/main" id="{DAE32F26-7DC1-46DF-8F6F-A80AB30C3ABD}"/>
                  </a:ext>
                </a:extLst>
              </p:cNvPr>
              <p:cNvSpPr/>
              <p:nvPr/>
            </p:nvSpPr>
            <p:spPr>
              <a:xfrm>
                <a:off x="6827325" y="2856865"/>
                <a:ext cx="218534" cy="111821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595A291-5115-4516-9F25-A2DC33530075}"/>
                </a:ext>
              </a:extLst>
            </p:cNvPr>
            <p:cNvSpPr/>
            <p:nvPr/>
          </p:nvSpPr>
          <p:spPr>
            <a:xfrm>
              <a:off x="800100" y="6404593"/>
              <a:ext cx="1119355" cy="62882"/>
            </a:xfrm>
            <a:custGeom>
              <a:avLst/>
              <a:gdLst>
                <a:gd name="connsiteX0" fmla="*/ 0 w 10639425"/>
                <a:gd name="connsiteY0" fmla="*/ 390547 h 390547"/>
                <a:gd name="connsiteX1" fmla="*/ 1085850 w 10639425"/>
                <a:gd name="connsiteY1" fmla="*/ 19072 h 390547"/>
                <a:gd name="connsiteX2" fmla="*/ 2143125 w 10639425"/>
                <a:gd name="connsiteY2" fmla="*/ 352447 h 390547"/>
                <a:gd name="connsiteX3" fmla="*/ 3209925 w 10639425"/>
                <a:gd name="connsiteY3" fmla="*/ 22 h 390547"/>
                <a:gd name="connsiteX4" fmla="*/ 4267200 w 10639425"/>
                <a:gd name="connsiteY4" fmla="*/ 333397 h 390547"/>
                <a:gd name="connsiteX5" fmla="*/ 5334000 w 10639425"/>
                <a:gd name="connsiteY5" fmla="*/ 19072 h 390547"/>
                <a:gd name="connsiteX6" fmla="*/ 6391275 w 10639425"/>
                <a:gd name="connsiteY6" fmla="*/ 352447 h 390547"/>
                <a:gd name="connsiteX7" fmla="*/ 7458075 w 10639425"/>
                <a:gd name="connsiteY7" fmla="*/ 9547 h 390547"/>
                <a:gd name="connsiteX8" fmla="*/ 8505825 w 10639425"/>
                <a:gd name="connsiteY8" fmla="*/ 352447 h 390547"/>
                <a:gd name="connsiteX9" fmla="*/ 9563100 w 10639425"/>
                <a:gd name="connsiteY9" fmla="*/ 19072 h 390547"/>
                <a:gd name="connsiteX10" fmla="*/ 10639425 w 10639425"/>
                <a:gd name="connsiteY10" fmla="*/ 352447 h 39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39425" h="390547">
                  <a:moveTo>
                    <a:pt x="0" y="390547"/>
                  </a:moveTo>
                  <a:cubicBezTo>
                    <a:pt x="364331" y="207984"/>
                    <a:pt x="728663" y="25422"/>
                    <a:pt x="1085850" y="19072"/>
                  </a:cubicBezTo>
                  <a:cubicBezTo>
                    <a:pt x="1443037" y="12722"/>
                    <a:pt x="1789113" y="355622"/>
                    <a:pt x="2143125" y="352447"/>
                  </a:cubicBezTo>
                  <a:cubicBezTo>
                    <a:pt x="2497137" y="349272"/>
                    <a:pt x="2855913" y="3197"/>
                    <a:pt x="3209925" y="22"/>
                  </a:cubicBezTo>
                  <a:cubicBezTo>
                    <a:pt x="3563937" y="-3153"/>
                    <a:pt x="3913188" y="330222"/>
                    <a:pt x="4267200" y="333397"/>
                  </a:cubicBezTo>
                  <a:cubicBezTo>
                    <a:pt x="4621212" y="336572"/>
                    <a:pt x="4979988" y="15897"/>
                    <a:pt x="5334000" y="19072"/>
                  </a:cubicBezTo>
                  <a:cubicBezTo>
                    <a:pt x="5688012" y="22247"/>
                    <a:pt x="6037263" y="354034"/>
                    <a:pt x="6391275" y="352447"/>
                  </a:cubicBezTo>
                  <a:cubicBezTo>
                    <a:pt x="6745287" y="350860"/>
                    <a:pt x="7105650" y="9547"/>
                    <a:pt x="7458075" y="9547"/>
                  </a:cubicBezTo>
                  <a:cubicBezTo>
                    <a:pt x="7810500" y="9547"/>
                    <a:pt x="8154988" y="350860"/>
                    <a:pt x="8505825" y="352447"/>
                  </a:cubicBezTo>
                  <a:cubicBezTo>
                    <a:pt x="8856662" y="354034"/>
                    <a:pt x="9207500" y="19072"/>
                    <a:pt x="9563100" y="19072"/>
                  </a:cubicBezTo>
                  <a:cubicBezTo>
                    <a:pt x="9918700" y="19072"/>
                    <a:pt x="10279062" y="185759"/>
                    <a:pt x="10639425" y="352447"/>
                  </a:cubicBezTo>
                </a:path>
              </a:pathLst>
            </a:custGeom>
            <a:noFill/>
            <a:ln w="22225">
              <a:solidFill>
                <a:srgbClr val="5AAD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3B5EEF5-47F3-46A4-BD2F-DBF663434D9F}"/>
              </a:ext>
            </a:extLst>
          </p:cNvPr>
          <p:cNvSpPr txBox="1"/>
          <p:nvPr/>
        </p:nvSpPr>
        <p:spPr>
          <a:xfrm>
            <a:off x="3073006" y="3762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이미지 개수 늘리기</a:t>
            </a:r>
            <a:endParaRPr lang="en-US" altLang="ko-KR" sz="900" kern="0" dirty="0">
              <a:solidFill>
                <a:srgbClr val="1988D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4A1DE-C3EF-4D14-82A8-C9DF95E9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51" y="1559092"/>
            <a:ext cx="5946030" cy="2240380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886D9-0BEB-4E21-8A71-5B0700A40F36}"/>
              </a:ext>
            </a:extLst>
          </p:cNvPr>
          <p:cNvSpPr txBox="1"/>
          <p:nvPr/>
        </p:nvSpPr>
        <p:spPr>
          <a:xfrm>
            <a:off x="2023907" y="427699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kern="0" dirty="0">
              <a:ln w="12700">
                <a:noFill/>
              </a:ln>
              <a:solidFill>
                <a:srgbClr val="1988DA"/>
              </a:solidFill>
              <a:ea typeface="야놀자 야체 B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7918DEB-934F-4DB2-9263-CF2B5E3B4F2D}"/>
              </a:ext>
            </a:extLst>
          </p:cNvPr>
          <p:cNvSpPr/>
          <p:nvPr/>
        </p:nvSpPr>
        <p:spPr>
          <a:xfrm>
            <a:off x="6350212" y="2415341"/>
            <a:ext cx="2855163" cy="8375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3B6D11A-3B9D-4AA2-85A7-703E703F9291}"/>
              </a:ext>
            </a:extLst>
          </p:cNvPr>
          <p:cNvSpPr txBox="1"/>
          <p:nvPr/>
        </p:nvSpPr>
        <p:spPr>
          <a:xfrm>
            <a:off x="2233253" y="4455396"/>
            <a:ext cx="8140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이미지를 회전</a:t>
            </a:r>
            <a:r>
              <a:rPr lang="en-US" altLang="ko-KR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2000" kern="0" dirty="0" err="1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대칭시켜</a:t>
            </a:r>
            <a:r>
              <a:rPr lang="ko-KR" altLang="en-US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 하나의 이미지를 이용해 여러 이미지를 생성</a:t>
            </a:r>
          </a:p>
        </p:txBody>
      </p:sp>
    </p:spTree>
    <p:extLst>
      <p:ext uri="{BB962C8B-B14F-4D97-AF65-F5344CB8AC3E}">
        <p14:creationId xmlns:p14="http://schemas.microsoft.com/office/powerpoint/2010/main" val="244214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CE493932-7CFE-48A9-9331-4529249846F7}"/>
              </a:ext>
            </a:extLst>
          </p:cNvPr>
          <p:cNvGrpSpPr/>
          <p:nvPr/>
        </p:nvGrpSpPr>
        <p:grpSpPr>
          <a:xfrm rot="180000">
            <a:off x="523684" y="341385"/>
            <a:ext cx="11196735" cy="6316824"/>
            <a:chOff x="497632" y="270588"/>
            <a:chExt cx="11196735" cy="631682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910E67-889F-4476-96E1-B48075110B70}"/>
                </a:ext>
              </a:extLst>
            </p:cNvPr>
            <p:cNvSpPr/>
            <p:nvPr/>
          </p:nvSpPr>
          <p:spPr>
            <a:xfrm>
              <a:off x="497632" y="270588"/>
              <a:ext cx="11196735" cy="6316824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F6F08D0-71E3-43DA-A06D-659FCD763C4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99" y="723123"/>
              <a:ext cx="1080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7DB3318-26B0-4851-BCCC-8DF15BB71A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96954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890054-8BCB-4B72-B729-F8B56D5661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63986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9CB86B9-E6DC-42AA-B546-AA5C369CCC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31018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1E78AD5-A6F1-4492-B6E5-1B616C91DC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98050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CDAF562-1B5E-4234-9DC4-A1A9DD5D01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65082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C502FAC-8C04-460D-BC19-1E00DCA9F5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2113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45AB320-D6DA-4900-86B4-DA996A0857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4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B85C16E-9C40-4A45-B6C0-542FCB3859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822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DD2EE2D-A95C-4E54-9F14-03ABA56CF8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90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6E4DFD2-1FC6-45D6-BD67-A11A8DB6CE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758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BFCE949-9012-4860-9B27-73E9BEBF0D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2727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B42E946-C785-4288-B9E7-5FBC697FCB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5695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B1EE4EE9-5C3B-4835-9C42-D4CB5C5C6A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8663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B4786C5-734D-46C4-8E1E-516A2DA0CC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1631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94D4866-AE00-46B9-A208-58E564DFF9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4599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04D11D4-5FF5-4888-B633-8FC70D0EBA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7568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0FECFE5B-80DC-4990-AE9A-1EC7E117E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0536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AE37BBB-AD1B-49D0-82D9-1728A94F07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504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EDE5D4E0-2A6B-48C6-A74E-276DE00409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6472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6C20B54-FE41-4492-9125-E8207CD4BD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440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DF535E8-38CD-49DB-99A3-74F74A460F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409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134075F-9A45-4543-84A8-40D35FBAB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377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44C3F64-84BA-460E-8C0E-58B885E028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8345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1D01AED0-E8F2-4FE9-BFAE-BA394219CE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1313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14D0B575-E39F-4652-AE8F-83E5D433F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4281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1E48B43-23F9-4871-92C5-08D8CB09A2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7250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C8DA26A-3F41-49F9-A7CA-CE5CF9D138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0218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9DF8F37-639C-4451-8ED5-E26B99BC77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186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64006070-0616-4470-9AC8-C8D15BAEFF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154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F254C15-10E8-4757-912F-6F9E495B9B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9122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35CA62D-8119-41C9-A901-DC5A29D2BB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2091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A784356-6DD5-4290-B2EF-097F1C8376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5059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84D238A-B226-40BE-B62C-CB7FF56E44CC}"/>
                </a:ext>
              </a:extLst>
            </p:cNvPr>
            <p:cNvSpPr/>
            <p:nvPr/>
          </p:nvSpPr>
          <p:spPr>
            <a:xfrm>
              <a:off x="697224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C844CB5-191D-407F-839B-119EB7906C86}"/>
                </a:ext>
              </a:extLst>
            </p:cNvPr>
            <p:cNvSpPr/>
            <p:nvPr/>
          </p:nvSpPr>
          <p:spPr>
            <a:xfrm>
              <a:off x="602086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1098D60-5A9B-4977-A324-F70AB6C70AA6}"/>
                </a:ext>
              </a:extLst>
            </p:cNvPr>
            <p:cNvSpPr/>
            <p:nvPr/>
          </p:nvSpPr>
          <p:spPr>
            <a:xfrm>
              <a:off x="1131908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23FDC0A-F5C7-4E4C-8B1B-B01A90BC94E0}"/>
              </a:ext>
            </a:extLst>
          </p:cNvPr>
          <p:cNvGrpSpPr/>
          <p:nvPr/>
        </p:nvGrpSpPr>
        <p:grpSpPr>
          <a:xfrm>
            <a:off x="523481" y="351984"/>
            <a:ext cx="11196735" cy="6316824"/>
            <a:chOff x="516753" y="353053"/>
            <a:chExt cx="11196735" cy="6316824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6D6F746-DFEA-4862-BC7E-A472BCEB6687}"/>
                </a:ext>
              </a:extLst>
            </p:cNvPr>
            <p:cNvGrpSpPr/>
            <p:nvPr/>
          </p:nvGrpSpPr>
          <p:grpSpPr>
            <a:xfrm>
              <a:off x="516753" y="353053"/>
              <a:ext cx="11196735" cy="6316824"/>
              <a:chOff x="516753" y="353053"/>
              <a:chExt cx="11196735" cy="631682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37203A9-00EA-4119-966F-8EFDD1497E6D}"/>
                  </a:ext>
                </a:extLst>
              </p:cNvPr>
              <p:cNvSpPr/>
              <p:nvPr/>
            </p:nvSpPr>
            <p:spPr>
              <a:xfrm>
                <a:off x="516753" y="353053"/>
                <a:ext cx="11196735" cy="6316824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D8BCEB0-04ED-42F4-A382-1FCA0C7B20C4}"/>
                  </a:ext>
                </a:extLst>
              </p:cNvPr>
              <p:cNvSpPr/>
              <p:nvPr/>
            </p:nvSpPr>
            <p:spPr>
              <a:xfrm>
                <a:off x="716345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984B642-9345-4853-A32C-7B3C228A56FB}"/>
                  </a:ext>
                </a:extLst>
              </p:cNvPr>
              <p:cNvSpPr/>
              <p:nvPr/>
            </p:nvSpPr>
            <p:spPr>
              <a:xfrm>
                <a:off x="1763261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A6A10A7-D737-4200-8BFF-32AC32EF233C}"/>
                  </a:ext>
                </a:extLst>
              </p:cNvPr>
              <p:cNvSpPr/>
              <p:nvPr/>
            </p:nvSpPr>
            <p:spPr>
              <a:xfrm>
                <a:off x="11338206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E2CDF24-27E5-43EB-A26F-211F1AADC511}"/>
                  </a:ext>
                </a:extLst>
              </p:cNvPr>
              <p:cNvSpPr/>
              <p:nvPr/>
            </p:nvSpPr>
            <p:spPr>
              <a:xfrm>
                <a:off x="10317790" y="522825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68660CB-148A-4733-8648-0511ACF1DC6C}"/>
                </a:ext>
              </a:extLst>
            </p:cNvPr>
            <p:cNvGrpSpPr/>
            <p:nvPr/>
          </p:nvGrpSpPr>
          <p:grpSpPr>
            <a:xfrm>
              <a:off x="715120" y="533278"/>
              <a:ext cx="10800000" cy="5940000"/>
              <a:chOff x="715120" y="533278"/>
              <a:chExt cx="10800000" cy="5940000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D69CB96-C701-4B27-AFBE-F5AB1F5DB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20" y="805588"/>
                <a:ext cx="1080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6BB3487-B1F4-4525-920D-28F52E5EC2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504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7A8D9A7-9A3B-4ECE-85EB-1D6D485631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6207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A8E72C2-299A-4FB0-8A31-0CC9C65F0D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2910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9E2A3FF-291B-4348-9A8B-F92531623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6138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2078EED-E527-4238-B873-B9AC724FEA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3170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67C51A0-B53D-42CE-BE97-6AC664840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0201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CFC082C-24EE-4A14-891A-E501279A1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6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A06472-724F-4326-9307-BA4747E3D4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73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ED023F0-4CC4-4EA0-B350-C46C0A213E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0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A08D4F7-1540-4A9E-8ED8-F9032B543F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671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1BC11A3-1778-4036-872F-1C01881666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4639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0515ED2-6217-4CE6-B50D-8945D6485B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7607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892339F-18B1-452F-AF12-54F3ACA5D4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575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F002C50-1E06-4D6D-BEAC-23A958352E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3543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E5D86DA-CBB8-4A32-A012-640748E2D4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6512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A3A8E3C-6E64-4423-8844-CFF24236A4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9480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376D5BE-2261-405A-9F37-089AF58FC5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448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AC44207E-0113-456A-B0E8-069652D2B6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5416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C14625A-E97F-4BC8-A46B-D2EEC58FB2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384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F759F9C-AC4E-4C50-8C65-388FCB2399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1353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911784A-3BF4-441D-B8FC-17EAF7A56E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4321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7D48D42-E30C-47A9-B148-AA7C8E7C0A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7289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1BF388B-C63B-4666-9060-67CD5C91E7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257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9331D9C-F610-461F-9946-0AA608C15C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3225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D59B5D8-EB87-4718-994E-C287A08F1F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194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214EECB-6950-4032-A5BB-B043D0A19C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9162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BAEB88B-64C9-4E26-A745-AE30DDC8F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2130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E192BEE-D2FC-4925-BEAA-71354D8F2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5098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210FAC6-5C27-42F9-AB33-4109275037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8066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9BD2F96-65F0-4C56-9C99-0BC0B0D8D5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1035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DF6598C-CD52-48D8-80B9-924D763A54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4003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78E815C-42CE-4C88-A84B-A0A720CB12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6971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B6E35F7-33BE-4C9E-B1A1-832E9F2B75DC}"/>
              </a:ext>
            </a:extLst>
          </p:cNvPr>
          <p:cNvGrpSpPr/>
          <p:nvPr/>
        </p:nvGrpSpPr>
        <p:grpSpPr>
          <a:xfrm>
            <a:off x="423398" y="2946596"/>
            <a:ext cx="1496057" cy="3520879"/>
            <a:chOff x="423398" y="2946596"/>
            <a:chExt cx="1496057" cy="3520879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DAC0509-C47B-457A-9A31-58588B9A2768}"/>
                </a:ext>
              </a:extLst>
            </p:cNvPr>
            <p:cNvGrpSpPr/>
            <p:nvPr/>
          </p:nvGrpSpPr>
          <p:grpSpPr>
            <a:xfrm rot="21078291">
              <a:off x="423398" y="2946596"/>
              <a:ext cx="219204" cy="3483726"/>
              <a:chOff x="6827325" y="2695572"/>
              <a:chExt cx="219204" cy="3483726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5D720AB-879C-4052-B20C-C37B52530C0A}"/>
                  </a:ext>
                </a:extLst>
              </p:cNvPr>
              <p:cNvSpPr/>
              <p:nvPr/>
            </p:nvSpPr>
            <p:spPr>
              <a:xfrm>
                <a:off x="6827995" y="2972572"/>
                <a:ext cx="218534" cy="2912749"/>
              </a:xfrm>
              <a:prstGeom prst="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EF291F4D-E369-4114-BC5C-D717A39B15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40443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06D7341-A032-4BFB-91FC-F183B46BD7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09171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8175677F-D199-4F3C-B769-CA34760C1EE3}"/>
                  </a:ext>
                </a:extLst>
              </p:cNvPr>
              <p:cNvSpPr/>
              <p:nvPr/>
            </p:nvSpPr>
            <p:spPr>
              <a:xfrm flipV="1">
                <a:off x="6833303" y="5918175"/>
                <a:ext cx="205294" cy="261123"/>
              </a:xfrm>
              <a:prstGeom prst="triangl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이등변 삼각형 124">
                <a:extLst>
                  <a:ext uri="{FF2B5EF4-FFF2-40B4-BE49-F238E27FC236}">
                    <a16:creationId xmlns:a16="http://schemas.microsoft.com/office/drawing/2014/main" id="{C4C52503-EDF2-454D-BB87-916B51F0A811}"/>
                  </a:ext>
                </a:extLst>
              </p:cNvPr>
              <p:cNvSpPr/>
              <p:nvPr/>
            </p:nvSpPr>
            <p:spPr>
              <a:xfrm flipV="1">
                <a:off x="6910748" y="6080547"/>
                <a:ext cx="53341" cy="67205"/>
              </a:xfrm>
              <a:prstGeom prst="triangle">
                <a:avLst/>
              </a:prstGeom>
              <a:solidFill>
                <a:srgbClr val="1988DA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사각형: 둥근 위쪽 모서리 126">
                <a:extLst>
                  <a:ext uri="{FF2B5EF4-FFF2-40B4-BE49-F238E27FC236}">
                    <a16:creationId xmlns:a16="http://schemas.microsoft.com/office/drawing/2014/main" id="{E17E93EF-A950-46A9-AD6B-71C63F1527E5}"/>
                  </a:ext>
                </a:extLst>
              </p:cNvPr>
              <p:cNvSpPr/>
              <p:nvPr/>
            </p:nvSpPr>
            <p:spPr>
              <a:xfrm>
                <a:off x="6827325" y="2695572"/>
                <a:ext cx="218534" cy="272888"/>
              </a:xfrm>
              <a:prstGeom prst="round2Same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사각형: 둥근 위쪽 모서리 127">
                <a:extLst>
                  <a:ext uri="{FF2B5EF4-FFF2-40B4-BE49-F238E27FC236}">
                    <a16:creationId xmlns:a16="http://schemas.microsoft.com/office/drawing/2014/main" id="{DAE32F26-7DC1-46DF-8F6F-A80AB30C3ABD}"/>
                  </a:ext>
                </a:extLst>
              </p:cNvPr>
              <p:cNvSpPr/>
              <p:nvPr/>
            </p:nvSpPr>
            <p:spPr>
              <a:xfrm>
                <a:off x="6827325" y="2856865"/>
                <a:ext cx="218534" cy="111821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595A291-5115-4516-9F25-A2DC33530075}"/>
                </a:ext>
              </a:extLst>
            </p:cNvPr>
            <p:cNvSpPr/>
            <p:nvPr/>
          </p:nvSpPr>
          <p:spPr>
            <a:xfrm>
              <a:off x="800100" y="6404593"/>
              <a:ext cx="1119355" cy="62882"/>
            </a:xfrm>
            <a:custGeom>
              <a:avLst/>
              <a:gdLst>
                <a:gd name="connsiteX0" fmla="*/ 0 w 10639425"/>
                <a:gd name="connsiteY0" fmla="*/ 390547 h 390547"/>
                <a:gd name="connsiteX1" fmla="*/ 1085850 w 10639425"/>
                <a:gd name="connsiteY1" fmla="*/ 19072 h 390547"/>
                <a:gd name="connsiteX2" fmla="*/ 2143125 w 10639425"/>
                <a:gd name="connsiteY2" fmla="*/ 352447 h 390547"/>
                <a:gd name="connsiteX3" fmla="*/ 3209925 w 10639425"/>
                <a:gd name="connsiteY3" fmla="*/ 22 h 390547"/>
                <a:gd name="connsiteX4" fmla="*/ 4267200 w 10639425"/>
                <a:gd name="connsiteY4" fmla="*/ 333397 h 390547"/>
                <a:gd name="connsiteX5" fmla="*/ 5334000 w 10639425"/>
                <a:gd name="connsiteY5" fmla="*/ 19072 h 390547"/>
                <a:gd name="connsiteX6" fmla="*/ 6391275 w 10639425"/>
                <a:gd name="connsiteY6" fmla="*/ 352447 h 390547"/>
                <a:gd name="connsiteX7" fmla="*/ 7458075 w 10639425"/>
                <a:gd name="connsiteY7" fmla="*/ 9547 h 390547"/>
                <a:gd name="connsiteX8" fmla="*/ 8505825 w 10639425"/>
                <a:gd name="connsiteY8" fmla="*/ 352447 h 390547"/>
                <a:gd name="connsiteX9" fmla="*/ 9563100 w 10639425"/>
                <a:gd name="connsiteY9" fmla="*/ 19072 h 390547"/>
                <a:gd name="connsiteX10" fmla="*/ 10639425 w 10639425"/>
                <a:gd name="connsiteY10" fmla="*/ 352447 h 39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39425" h="390547">
                  <a:moveTo>
                    <a:pt x="0" y="390547"/>
                  </a:moveTo>
                  <a:cubicBezTo>
                    <a:pt x="364331" y="207984"/>
                    <a:pt x="728663" y="25422"/>
                    <a:pt x="1085850" y="19072"/>
                  </a:cubicBezTo>
                  <a:cubicBezTo>
                    <a:pt x="1443037" y="12722"/>
                    <a:pt x="1789113" y="355622"/>
                    <a:pt x="2143125" y="352447"/>
                  </a:cubicBezTo>
                  <a:cubicBezTo>
                    <a:pt x="2497137" y="349272"/>
                    <a:pt x="2855913" y="3197"/>
                    <a:pt x="3209925" y="22"/>
                  </a:cubicBezTo>
                  <a:cubicBezTo>
                    <a:pt x="3563937" y="-3153"/>
                    <a:pt x="3913188" y="330222"/>
                    <a:pt x="4267200" y="333397"/>
                  </a:cubicBezTo>
                  <a:cubicBezTo>
                    <a:pt x="4621212" y="336572"/>
                    <a:pt x="4979988" y="15897"/>
                    <a:pt x="5334000" y="19072"/>
                  </a:cubicBezTo>
                  <a:cubicBezTo>
                    <a:pt x="5688012" y="22247"/>
                    <a:pt x="6037263" y="354034"/>
                    <a:pt x="6391275" y="352447"/>
                  </a:cubicBezTo>
                  <a:cubicBezTo>
                    <a:pt x="6745287" y="350860"/>
                    <a:pt x="7105650" y="9547"/>
                    <a:pt x="7458075" y="9547"/>
                  </a:cubicBezTo>
                  <a:cubicBezTo>
                    <a:pt x="7810500" y="9547"/>
                    <a:pt x="8154988" y="350860"/>
                    <a:pt x="8505825" y="352447"/>
                  </a:cubicBezTo>
                  <a:cubicBezTo>
                    <a:pt x="8856662" y="354034"/>
                    <a:pt x="9207500" y="19072"/>
                    <a:pt x="9563100" y="19072"/>
                  </a:cubicBezTo>
                  <a:cubicBezTo>
                    <a:pt x="9918700" y="19072"/>
                    <a:pt x="10279062" y="185759"/>
                    <a:pt x="10639425" y="352447"/>
                  </a:cubicBezTo>
                </a:path>
              </a:pathLst>
            </a:custGeom>
            <a:noFill/>
            <a:ln w="22225">
              <a:solidFill>
                <a:srgbClr val="5AAD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3B5EEF5-47F3-46A4-BD2F-DBF663434D9F}"/>
              </a:ext>
            </a:extLst>
          </p:cNvPr>
          <p:cNvSpPr txBox="1"/>
          <p:nvPr/>
        </p:nvSpPr>
        <p:spPr>
          <a:xfrm>
            <a:off x="3073006" y="3762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이미지 개수 늘리기</a:t>
            </a:r>
            <a:endParaRPr lang="en-US" altLang="ko-KR" sz="900" kern="0" dirty="0">
              <a:solidFill>
                <a:srgbClr val="1988D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886D9-0BEB-4E21-8A71-5B0700A40F36}"/>
              </a:ext>
            </a:extLst>
          </p:cNvPr>
          <p:cNvSpPr txBox="1"/>
          <p:nvPr/>
        </p:nvSpPr>
        <p:spPr>
          <a:xfrm>
            <a:off x="2023907" y="427699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kern="0" dirty="0">
              <a:ln w="12700">
                <a:noFill/>
              </a:ln>
              <a:solidFill>
                <a:srgbClr val="1988DA"/>
              </a:solidFill>
              <a:ea typeface="야놀자 야체 B" panose="02020603020101020101" pitchFamily="18" charset="-127"/>
            </a:endParaRPr>
          </a:p>
        </p:txBody>
      </p:sp>
      <p:pic>
        <p:nvPicPr>
          <p:cNvPr id="49" name="그림 48" descr="아치, 기어이(가) 표시된 사진&#10;&#10;자동 생성된 설명">
            <a:extLst>
              <a:ext uri="{FF2B5EF4-FFF2-40B4-BE49-F238E27FC236}">
                <a16:creationId xmlns:a16="http://schemas.microsoft.com/office/drawing/2014/main" id="{9C360D33-D291-415E-98D4-9AEE8269ED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10" y="1549167"/>
            <a:ext cx="4180449" cy="3135337"/>
          </a:xfrm>
          <a:prstGeom prst="rect">
            <a:avLst/>
          </a:prstGeom>
        </p:spPr>
      </p:pic>
      <p:pic>
        <p:nvPicPr>
          <p:cNvPr id="51" name="그림 50" descr="구멍, 기차터널, 돌이(가) 표시된 사진&#10;&#10;자동 생성된 설명">
            <a:extLst>
              <a:ext uri="{FF2B5EF4-FFF2-40B4-BE49-F238E27FC236}">
                <a16:creationId xmlns:a16="http://schemas.microsoft.com/office/drawing/2014/main" id="{0F1605E9-09D1-4FB5-9F86-CC5BBF83C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87" y="1551264"/>
            <a:ext cx="4180449" cy="3135337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1BF7B2C4-DF36-4136-BEB0-138ADFC7A601}"/>
              </a:ext>
            </a:extLst>
          </p:cNvPr>
          <p:cNvSpPr txBox="1"/>
          <p:nvPr/>
        </p:nvSpPr>
        <p:spPr>
          <a:xfrm>
            <a:off x="2421394" y="4998882"/>
            <a:ext cx="1289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원본</a:t>
            </a:r>
            <a:endParaRPr lang="en-US" altLang="ko-KR" sz="900" kern="0" dirty="0">
              <a:solidFill>
                <a:srgbClr val="1988DA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5E2B35-80FA-4647-AFFE-A0238DFE59A7}"/>
              </a:ext>
            </a:extLst>
          </p:cNvPr>
          <p:cNvSpPr txBox="1"/>
          <p:nvPr/>
        </p:nvSpPr>
        <p:spPr>
          <a:xfrm>
            <a:off x="7106377" y="4998883"/>
            <a:ext cx="3442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kern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생성된 이미지</a:t>
            </a:r>
            <a:endParaRPr lang="en-US" altLang="ko-KR" sz="900" kern="0" dirty="0">
              <a:solidFill>
                <a:srgbClr val="1988DA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6AA555F-3F05-4310-9EEC-B82B507D18DC}"/>
              </a:ext>
            </a:extLst>
          </p:cNvPr>
          <p:cNvSpPr/>
          <p:nvPr/>
        </p:nvSpPr>
        <p:spPr>
          <a:xfrm>
            <a:off x="5576405" y="2916591"/>
            <a:ext cx="779593" cy="478853"/>
          </a:xfrm>
          <a:prstGeom prst="rightArrow">
            <a:avLst/>
          </a:prstGeom>
          <a:solidFill>
            <a:srgbClr val="198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B7710FA-BB10-4175-A613-C00CEC626C6B}"/>
              </a:ext>
            </a:extLst>
          </p:cNvPr>
          <p:cNvSpPr txBox="1"/>
          <p:nvPr/>
        </p:nvSpPr>
        <p:spPr>
          <a:xfrm>
            <a:off x="5293776" y="3432764"/>
            <a:ext cx="1289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회전</a:t>
            </a:r>
            <a:endParaRPr lang="en-US" altLang="ko-KR" sz="2400" kern="0" dirty="0">
              <a:solidFill>
                <a:srgbClr val="1988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1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CE493932-7CFE-48A9-9331-4529249846F7}"/>
              </a:ext>
            </a:extLst>
          </p:cNvPr>
          <p:cNvGrpSpPr/>
          <p:nvPr/>
        </p:nvGrpSpPr>
        <p:grpSpPr>
          <a:xfrm rot="180000">
            <a:off x="523684" y="341385"/>
            <a:ext cx="11196735" cy="6316824"/>
            <a:chOff x="497632" y="270588"/>
            <a:chExt cx="11196735" cy="631682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910E67-889F-4476-96E1-B48075110B70}"/>
                </a:ext>
              </a:extLst>
            </p:cNvPr>
            <p:cNvSpPr/>
            <p:nvPr/>
          </p:nvSpPr>
          <p:spPr>
            <a:xfrm>
              <a:off x="497632" y="270588"/>
              <a:ext cx="11196735" cy="6316824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F6F08D0-71E3-43DA-A06D-659FCD763C4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99" y="723123"/>
              <a:ext cx="1080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7DB3318-26B0-4851-BCCC-8DF15BB71A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96954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890054-8BCB-4B72-B729-F8B56D5661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63986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9CB86B9-E6DC-42AA-B546-AA5C369CCC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31018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1E78AD5-A6F1-4492-B6E5-1B616C91DC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98050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CDAF562-1B5E-4234-9DC4-A1A9DD5D01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65082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C502FAC-8C04-460D-BC19-1E00DCA9F5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2113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45AB320-D6DA-4900-86B4-DA996A0857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4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B85C16E-9C40-4A45-B6C0-542FCB3859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822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DD2EE2D-A95C-4E54-9F14-03ABA56CF8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90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6E4DFD2-1FC6-45D6-BD67-A11A8DB6CE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758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BFCE949-9012-4860-9B27-73E9BEBF0D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2727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B42E946-C785-4288-B9E7-5FBC697FCB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5695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B1EE4EE9-5C3B-4835-9C42-D4CB5C5C6A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8663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B4786C5-734D-46C4-8E1E-516A2DA0CC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1631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94D4866-AE00-46B9-A208-58E564DFF9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4599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04D11D4-5FF5-4888-B633-8FC70D0EBA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7568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0FECFE5B-80DC-4990-AE9A-1EC7E117E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0536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AE37BBB-AD1B-49D0-82D9-1728A94F07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504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EDE5D4E0-2A6B-48C6-A74E-276DE00409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6472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6C20B54-FE41-4492-9125-E8207CD4BD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440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DF535E8-38CD-49DB-99A3-74F74A460F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409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134075F-9A45-4543-84A8-40D35FBAB5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377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44C3F64-84BA-460E-8C0E-58B885E028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8345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1D01AED0-E8F2-4FE9-BFAE-BA394219CE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1313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14D0B575-E39F-4652-AE8F-83E5D433F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4281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1E48B43-23F9-4871-92C5-08D8CB09A2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7250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C8DA26A-3F41-49F9-A7CA-CE5CF9D138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0218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9DF8F37-639C-4451-8ED5-E26B99BC77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1865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64006070-0616-4470-9AC8-C8D15BAEFF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1547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F254C15-10E8-4757-912F-6F9E495B9B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91229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35CA62D-8119-41C9-A901-DC5A29D2BB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20911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A784356-6DD5-4290-B2EF-097F1C8376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50593" y="3420813"/>
              <a:ext cx="5940000" cy="0"/>
            </a:xfrm>
            <a:prstGeom prst="line">
              <a:avLst/>
            </a:prstGeom>
            <a:ln w="31750">
              <a:solidFill>
                <a:srgbClr val="D2E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84D238A-B226-40BE-B62C-CB7FF56E44CC}"/>
                </a:ext>
              </a:extLst>
            </p:cNvPr>
            <p:cNvSpPr/>
            <p:nvPr/>
          </p:nvSpPr>
          <p:spPr>
            <a:xfrm>
              <a:off x="697224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C844CB5-191D-407F-839B-119EB7906C86}"/>
                </a:ext>
              </a:extLst>
            </p:cNvPr>
            <p:cNvSpPr/>
            <p:nvPr/>
          </p:nvSpPr>
          <p:spPr>
            <a:xfrm>
              <a:off x="602086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1098D60-5A9B-4977-A324-F70AB6C70AA6}"/>
                </a:ext>
              </a:extLst>
            </p:cNvPr>
            <p:cNvSpPr/>
            <p:nvPr/>
          </p:nvSpPr>
          <p:spPr>
            <a:xfrm>
              <a:off x="11319085" y="450813"/>
              <a:ext cx="175691" cy="175691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98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23FDC0A-F5C7-4E4C-8B1B-B01A90BC94E0}"/>
              </a:ext>
            </a:extLst>
          </p:cNvPr>
          <p:cNvGrpSpPr/>
          <p:nvPr/>
        </p:nvGrpSpPr>
        <p:grpSpPr>
          <a:xfrm>
            <a:off x="516753" y="353053"/>
            <a:ext cx="11196735" cy="6316824"/>
            <a:chOff x="516753" y="353053"/>
            <a:chExt cx="11196735" cy="6316824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6D6F746-DFEA-4862-BC7E-A472BCEB6687}"/>
                </a:ext>
              </a:extLst>
            </p:cNvPr>
            <p:cNvGrpSpPr/>
            <p:nvPr/>
          </p:nvGrpSpPr>
          <p:grpSpPr>
            <a:xfrm>
              <a:off x="516753" y="353053"/>
              <a:ext cx="11196735" cy="6316824"/>
              <a:chOff x="516753" y="353053"/>
              <a:chExt cx="11196735" cy="631682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37203A9-00EA-4119-966F-8EFDD1497E6D}"/>
                  </a:ext>
                </a:extLst>
              </p:cNvPr>
              <p:cNvSpPr/>
              <p:nvPr/>
            </p:nvSpPr>
            <p:spPr>
              <a:xfrm>
                <a:off x="516753" y="353053"/>
                <a:ext cx="11196735" cy="6316824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D8BCEB0-04ED-42F4-A382-1FCA0C7B20C4}"/>
                  </a:ext>
                </a:extLst>
              </p:cNvPr>
              <p:cNvSpPr/>
              <p:nvPr/>
            </p:nvSpPr>
            <p:spPr>
              <a:xfrm>
                <a:off x="716345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984B642-9345-4853-A32C-7B3C228A56FB}"/>
                  </a:ext>
                </a:extLst>
              </p:cNvPr>
              <p:cNvSpPr/>
              <p:nvPr/>
            </p:nvSpPr>
            <p:spPr>
              <a:xfrm>
                <a:off x="1763261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A6A10A7-D737-4200-8BFF-32AC32EF233C}"/>
                  </a:ext>
                </a:extLst>
              </p:cNvPr>
              <p:cNvSpPr/>
              <p:nvPr/>
            </p:nvSpPr>
            <p:spPr>
              <a:xfrm>
                <a:off x="11338206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E2CDF24-27E5-43EB-A26F-211F1AADC511}"/>
                  </a:ext>
                </a:extLst>
              </p:cNvPr>
              <p:cNvSpPr/>
              <p:nvPr/>
            </p:nvSpPr>
            <p:spPr>
              <a:xfrm>
                <a:off x="10317790" y="522825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68660CB-148A-4733-8648-0511ACF1DC6C}"/>
                </a:ext>
              </a:extLst>
            </p:cNvPr>
            <p:cNvGrpSpPr/>
            <p:nvPr/>
          </p:nvGrpSpPr>
          <p:grpSpPr>
            <a:xfrm>
              <a:off x="715120" y="533278"/>
              <a:ext cx="10800000" cy="5940000"/>
              <a:chOff x="715120" y="533278"/>
              <a:chExt cx="10800000" cy="5940000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D69CB96-C701-4B27-AFBE-F5AB1F5DB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20" y="805588"/>
                <a:ext cx="1080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6BB3487-B1F4-4525-920D-28F52E5EC2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504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7A8D9A7-9A3B-4ECE-85EB-1D6D485631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6207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A8E72C2-299A-4FB0-8A31-0CC9C65F0D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2910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9E2A3FF-291B-4348-9A8B-F92531623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6138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2078EED-E527-4238-B873-B9AC724FEA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3170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67C51A0-B53D-42CE-BE97-6AC664840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0201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CFC082C-24EE-4A14-891A-E501279A1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6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A06472-724F-4326-9307-BA4747E3D4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73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ED023F0-4CC4-4EA0-B350-C46C0A213E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0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A08D4F7-1540-4A9E-8ED8-F9032B543F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671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1BC11A3-1778-4036-872F-1C01881666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4639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0515ED2-6217-4CE6-B50D-8945D6485B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7607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892339F-18B1-452F-AF12-54F3ACA5D4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575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F002C50-1E06-4D6D-BEAC-23A958352E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3543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E5D86DA-CBB8-4A32-A012-640748E2D4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6512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A3A8E3C-6E64-4423-8844-CFF24236A4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9480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376D5BE-2261-405A-9F37-089AF58FC5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448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AC44207E-0113-456A-B0E8-069652D2B6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5416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C14625A-E97F-4BC8-A46B-D2EEC58FB2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384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F759F9C-AC4E-4C50-8C65-388FCB2399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1353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911784A-3BF4-441D-B8FC-17EAF7A56E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4321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7D48D42-E30C-47A9-B148-AA7C8E7C0A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7289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1BF388B-C63B-4666-9060-67CD5C91E7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257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9331D9C-F610-461F-9946-0AA608C15C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3225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D59B5D8-EB87-4718-994E-C287A08F1F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194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214EECB-6950-4032-A5BB-B043D0A19C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9162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BAEB88B-64C9-4E26-A745-AE30DDC8F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2130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E192BEE-D2FC-4925-BEAA-71354D8F2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5098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210FAC6-5C27-42F9-AB33-4109275037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8066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9BD2F96-65F0-4C56-9C99-0BC0B0D8D5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1035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DF6598C-CD52-48D8-80B9-924D763A54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4003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78E815C-42CE-4C88-A84B-A0A720CB12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6971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B6E35F7-33BE-4C9E-B1A1-832E9F2B75DC}"/>
              </a:ext>
            </a:extLst>
          </p:cNvPr>
          <p:cNvGrpSpPr/>
          <p:nvPr/>
        </p:nvGrpSpPr>
        <p:grpSpPr>
          <a:xfrm>
            <a:off x="423398" y="2946596"/>
            <a:ext cx="1496057" cy="3520879"/>
            <a:chOff x="423398" y="2946596"/>
            <a:chExt cx="1496057" cy="3520879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DAC0509-C47B-457A-9A31-58588B9A2768}"/>
                </a:ext>
              </a:extLst>
            </p:cNvPr>
            <p:cNvGrpSpPr/>
            <p:nvPr/>
          </p:nvGrpSpPr>
          <p:grpSpPr>
            <a:xfrm rot="21078291">
              <a:off x="423398" y="2946596"/>
              <a:ext cx="219204" cy="3483726"/>
              <a:chOff x="6827325" y="2695572"/>
              <a:chExt cx="219204" cy="3483726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5D720AB-879C-4052-B20C-C37B52530C0A}"/>
                  </a:ext>
                </a:extLst>
              </p:cNvPr>
              <p:cNvSpPr/>
              <p:nvPr/>
            </p:nvSpPr>
            <p:spPr>
              <a:xfrm>
                <a:off x="6827995" y="2972572"/>
                <a:ext cx="218534" cy="2912749"/>
              </a:xfrm>
              <a:prstGeom prst="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EF291F4D-E369-4114-BC5C-D717A39B15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40443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06D7341-A032-4BFB-91FC-F183B46BD7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09171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8175677F-D199-4F3C-B769-CA34760C1EE3}"/>
                  </a:ext>
                </a:extLst>
              </p:cNvPr>
              <p:cNvSpPr/>
              <p:nvPr/>
            </p:nvSpPr>
            <p:spPr>
              <a:xfrm flipV="1">
                <a:off x="6833303" y="5918175"/>
                <a:ext cx="205294" cy="261123"/>
              </a:xfrm>
              <a:prstGeom prst="triangl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이등변 삼각형 124">
                <a:extLst>
                  <a:ext uri="{FF2B5EF4-FFF2-40B4-BE49-F238E27FC236}">
                    <a16:creationId xmlns:a16="http://schemas.microsoft.com/office/drawing/2014/main" id="{C4C52503-EDF2-454D-BB87-916B51F0A811}"/>
                  </a:ext>
                </a:extLst>
              </p:cNvPr>
              <p:cNvSpPr/>
              <p:nvPr/>
            </p:nvSpPr>
            <p:spPr>
              <a:xfrm flipV="1">
                <a:off x="6910748" y="6080547"/>
                <a:ext cx="53341" cy="67205"/>
              </a:xfrm>
              <a:prstGeom prst="triangle">
                <a:avLst/>
              </a:prstGeom>
              <a:solidFill>
                <a:srgbClr val="1988DA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사각형: 둥근 위쪽 모서리 126">
                <a:extLst>
                  <a:ext uri="{FF2B5EF4-FFF2-40B4-BE49-F238E27FC236}">
                    <a16:creationId xmlns:a16="http://schemas.microsoft.com/office/drawing/2014/main" id="{E17E93EF-A950-46A9-AD6B-71C63F1527E5}"/>
                  </a:ext>
                </a:extLst>
              </p:cNvPr>
              <p:cNvSpPr/>
              <p:nvPr/>
            </p:nvSpPr>
            <p:spPr>
              <a:xfrm>
                <a:off x="6827325" y="2695572"/>
                <a:ext cx="218534" cy="272888"/>
              </a:xfrm>
              <a:prstGeom prst="round2Same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사각형: 둥근 위쪽 모서리 127">
                <a:extLst>
                  <a:ext uri="{FF2B5EF4-FFF2-40B4-BE49-F238E27FC236}">
                    <a16:creationId xmlns:a16="http://schemas.microsoft.com/office/drawing/2014/main" id="{DAE32F26-7DC1-46DF-8F6F-A80AB30C3ABD}"/>
                  </a:ext>
                </a:extLst>
              </p:cNvPr>
              <p:cNvSpPr/>
              <p:nvPr/>
            </p:nvSpPr>
            <p:spPr>
              <a:xfrm>
                <a:off x="6827325" y="2856865"/>
                <a:ext cx="218534" cy="111821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595A291-5115-4516-9F25-A2DC33530075}"/>
                </a:ext>
              </a:extLst>
            </p:cNvPr>
            <p:cNvSpPr/>
            <p:nvPr/>
          </p:nvSpPr>
          <p:spPr>
            <a:xfrm>
              <a:off x="800100" y="6404593"/>
              <a:ext cx="1119355" cy="62882"/>
            </a:xfrm>
            <a:custGeom>
              <a:avLst/>
              <a:gdLst>
                <a:gd name="connsiteX0" fmla="*/ 0 w 10639425"/>
                <a:gd name="connsiteY0" fmla="*/ 390547 h 390547"/>
                <a:gd name="connsiteX1" fmla="*/ 1085850 w 10639425"/>
                <a:gd name="connsiteY1" fmla="*/ 19072 h 390547"/>
                <a:gd name="connsiteX2" fmla="*/ 2143125 w 10639425"/>
                <a:gd name="connsiteY2" fmla="*/ 352447 h 390547"/>
                <a:gd name="connsiteX3" fmla="*/ 3209925 w 10639425"/>
                <a:gd name="connsiteY3" fmla="*/ 22 h 390547"/>
                <a:gd name="connsiteX4" fmla="*/ 4267200 w 10639425"/>
                <a:gd name="connsiteY4" fmla="*/ 333397 h 390547"/>
                <a:gd name="connsiteX5" fmla="*/ 5334000 w 10639425"/>
                <a:gd name="connsiteY5" fmla="*/ 19072 h 390547"/>
                <a:gd name="connsiteX6" fmla="*/ 6391275 w 10639425"/>
                <a:gd name="connsiteY6" fmla="*/ 352447 h 390547"/>
                <a:gd name="connsiteX7" fmla="*/ 7458075 w 10639425"/>
                <a:gd name="connsiteY7" fmla="*/ 9547 h 390547"/>
                <a:gd name="connsiteX8" fmla="*/ 8505825 w 10639425"/>
                <a:gd name="connsiteY8" fmla="*/ 352447 h 390547"/>
                <a:gd name="connsiteX9" fmla="*/ 9563100 w 10639425"/>
                <a:gd name="connsiteY9" fmla="*/ 19072 h 390547"/>
                <a:gd name="connsiteX10" fmla="*/ 10639425 w 10639425"/>
                <a:gd name="connsiteY10" fmla="*/ 352447 h 39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39425" h="390547">
                  <a:moveTo>
                    <a:pt x="0" y="390547"/>
                  </a:moveTo>
                  <a:cubicBezTo>
                    <a:pt x="364331" y="207984"/>
                    <a:pt x="728663" y="25422"/>
                    <a:pt x="1085850" y="19072"/>
                  </a:cubicBezTo>
                  <a:cubicBezTo>
                    <a:pt x="1443037" y="12722"/>
                    <a:pt x="1789113" y="355622"/>
                    <a:pt x="2143125" y="352447"/>
                  </a:cubicBezTo>
                  <a:cubicBezTo>
                    <a:pt x="2497137" y="349272"/>
                    <a:pt x="2855913" y="3197"/>
                    <a:pt x="3209925" y="22"/>
                  </a:cubicBezTo>
                  <a:cubicBezTo>
                    <a:pt x="3563937" y="-3153"/>
                    <a:pt x="3913188" y="330222"/>
                    <a:pt x="4267200" y="333397"/>
                  </a:cubicBezTo>
                  <a:cubicBezTo>
                    <a:pt x="4621212" y="336572"/>
                    <a:pt x="4979988" y="15897"/>
                    <a:pt x="5334000" y="19072"/>
                  </a:cubicBezTo>
                  <a:cubicBezTo>
                    <a:pt x="5688012" y="22247"/>
                    <a:pt x="6037263" y="354034"/>
                    <a:pt x="6391275" y="352447"/>
                  </a:cubicBezTo>
                  <a:cubicBezTo>
                    <a:pt x="6745287" y="350860"/>
                    <a:pt x="7105650" y="9547"/>
                    <a:pt x="7458075" y="9547"/>
                  </a:cubicBezTo>
                  <a:cubicBezTo>
                    <a:pt x="7810500" y="9547"/>
                    <a:pt x="8154988" y="350860"/>
                    <a:pt x="8505825" y="352447"/>
                  </a:cubicBezTo>
                  <a:cubicBezTo>
                    <a:pt x="8856662" y="354034"/>
                    <a:pt x="9207500" y="19072"/>
                    <a:pt x="9563100" y="19072"/>
                  </a:cubicBezTo>
                  <a:cubicBezTo>
                    <a:pt x="9918700" y="19072"/>
                    <a:pt x="10279062" y="185759"/>
                    <a:pt x="10639425" y="352447"/>
                  </a:cubicBezTo>
                </a:path>
              </a:pathLst>
            </a:custGeom>
            <a:noFill/>
            <a:ln w="22225">
              <a:solidFill>
                <a:srgbClr val="5AAD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3B5EEF5-47F3-46A4-BD2F-DBF663434D9F}"/>
              </a:ext>
            </a:extLst>
          </p:cNvPr>
          <p:cNvSpPr txBox="1"/>
          <p:nvPr/>
        </p:nvSpPr>
        <p:spPr>
          <a:xfrm>
            <a:off x="3073006" y="3762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36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차 스프린트</a:t>
            </a:r>
            <a:endParaRPr lang="en-US" altLang="ko-KR" sz="900" kern="0" dirty="0">
              <a:solidFill>
                <a:srgbClr val="1988D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886D9-0BEB-4E21-8A71-5B0700A40F36}"/>
              </a:ext>
            </a:extLst>
          </p:cNvPr>
          <p:cNvSpPr txBox="1"/>
          <p:nvPr/>
        </p:nvSpPr>
        <p:spPr>
          <a:xfrm>
            <a:off x="2023907" y="427699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kern="0" dirty="0">
              <a:ln w="12700">
                <a:noFill/>
              </a:ln>
              <a:solidFill>
                <a:srgbClr val="1988DA"/>
              </a:solidFill>
              <a:ea typeface="야놀자 야체 B" panose="0202060302010102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3B6D11A-3B9D-4AA2-85A7-703E703F9291}"/>
              </a:ext>
            </a:extLst>
          </p:cNvPr>
          <p:cNvSpPr txBox="1"/>
          <p:nvPr/>
        </p:nvSpPr>
        <p:spPr>
          <a:xfrm>
            <a:off x="2233253" y="4455396"/>
            <a:ext cx="7314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데이터셋을 두 가지 결함에 대해 라벨링하고 학습을 시킬 예정</a:t>
            </a:r>
            <a:endParaRPr lang="en-US" altLang="ko-KR" sz="2000" kern="0" dirty="0">
              <a:ln w="12700">
                <a:noFill/>
              </a:ln>
              <a:solidFill>
                <a:srgbClr val="1988DA"/>
              </a:solidFill>
              <a:ea typeface="야놀자 야체 B" panose="02020603020101020101" pitchFamily="18" charset="-127"/>
            </a:endParaRPr>
          </a:p>
          <a:p>
            <a:endParaRPr lang="en-US" altLang="ko-KR" sz="2000" kern="0" dirty="0">
              <a:ln w="12700">
                <a:noFill/>
              </a:ln>
              <a:solidFill>
                <a:srgbClr val="1988DA"/>
              </a:solidFill>
              <a:ea typeface="야놀자 야체 B" panose="02020603020101020101" pitchFamily="18" charset="-127"/>
            </a:endParaRPr>
          </a:p>
          <a:p>
            <a:r>
              <a:rPr lang="ko-KR" altLang="en-US" sz="2000" kern="0" dirty="0">
                <a:ln w="12700">
                  <a:noFill/>
                </a:ln>
                <a:solidFill>
                  <a:srgbClr val="1988DA"/>
                </a:solidFill>
                <a:ea typeface="야놀자 야체 B" panose="02020603020101020101" pitchFamily="18" charset="-127"/>
              </a:rPr>
              <a:t>이미지를 서버에 업로드하기 위한 웹페이지 구성과 기능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B9D85D-1BDA-4DCE-B784-E3463271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069" y="1544883"/>
            <a:ext cx="2715004" cy="2391109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1056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423FDC0A-F5C7-4E4C-8B1B-B01A90BC94E0}"/>
              </a:ext>
            </a:extLst>
          </p:cNvPr>
          <p:cNvGrpSpPr/>
          <p:nvPr/>
        </p:nvGrpSpPr>
        <p:grpSpPr>
          <a:xfrm rot="327568">
            <a:off x="3291871" y="1620587"/>
            <a:ext cx="5877271" cy="3315760"/>
            <a:chOff x="516753" y="353053"/>
            <a:chExt cx="11196735" cy="6316824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E6D6F746-DFEA-4862-BC7E-A472BCEB6687}"/>
                </a:ext>
              </a:extLst>
            </p:cNvPr>
            <p:cNvGrpSpPr/>
            <p:nvPr/>
          </p:nvGrpSpPr>
          <p:grpSpPr>
            <a:xfrm>
              <a:off x="516753" y="353053"/>
              <a:ext cx="11196735" cy="6316824"/>
              <a:chOff x="516753" y="353053"/>
              <a:chExt cx="11196735" cy="6316824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B37203A9-00EA-4119-966F-8EFDD1497E6D}"/>
                  </a:ext>
                </a:extLst>
              </p:cNvPr>
              <p:cNvSpPr/>
              <p:nvPr/>
            </p:nvSpPr>
            <p:spPr>
              <a:xfrm>
                <a:off x="516753" y="353053"/>
                <a:ext cx="11196735" cy="6316824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DD8BCEB0-04ED-42F4-A382-1FCA0C7B20C4}"/>
                  </a:ext>
                </a:extLst>
              </p:cNvPr>
              <p:cNvSpPr/>
              <p:nvPr/>
            </p:nvSpPr>
            <p:spPr>
              <a:xfrm>
                <a:off x="716345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2984B642-9345-4853-A32C-7B3C228A56FB}"/>
                  </a:ext>
                </a:extLst>
              </p:cNvPr>
              <p:cNvSpPr/>
              <p:nvPr/>
            </p:nvSpPr>
            <p:spPr>
              <a:xfrm>
                <a:off x="1763261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BA6A10A7-D737-4200-8BFF-32AC32EF233C}"/>
                  </a:ext>
                </a:extLst>
              </p:cNvPr>
              <p:cNvSpPr/>
              <p:nvPr/>
            </p:nvSpPr>
            <p:spPr>
              <a:xfrm>
                <a:off x="11338206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BE2CDF24-27E5-43EB-A26F-211F1AADC511}"/>
                  </a:ext>
                </a:extLst>
              </p:cNvPr>
              <p:cNvSpPr/>
              <p:nvPr/>
            </p:nvSpPr>
            <p:spPr>
              <a:xfrm>
                <a:off x="10317790" y="522825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68660CB-148A-4733-8648-0511ACF1DC6C}"/>
                </a:ext>
              </a:extLst>
            </p:cNvPr>
            <p:cNvGrpSpPr/>
            <p:nvPr/>
          </p:nvGrpSpPr>
          <p:grpSpPr>
            <a:xfrm>
              <a:off x="715120" y="533278"/>
              <a:ext cx="10800000" cy="5940000"/>
              <a:chOff x="715120" y="533278"/>
              <a:chExt cx="10800000" cy="5940000"/>
            </a:xfrm>
          </p:grpSpPr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CD69CB96-C701-4B27-AFBE-F5AB1F5DB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20" y="805588"/>
                <a:ext cx="1080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46BB3487-B1F4-4525-920D-28F52E5EC2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504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C7A8D9A7-9A3B-4ECE-85EB-1D6D485631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6207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9A8E72C2-299A-4FB0-8A31-0CC9C65F0D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2910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9E2A3FF-291B-4348-9A8B-F92531623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6138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E2078EED-E527-4238-B873-B9AC724FEA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3170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E67C51A0-B53D-42CE-BE97-6AC664840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0201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CFC082C-24EE-4A14-891A-E501279A1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6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73A06472-724F-4326-9307-BA4747E3D4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73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BED023F0-4CC4-4EA0-B350-C46C0A213E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0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0A08D4F7-1540-4A9E-8ED8-F9032B543F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671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A1BC11A3-1778-4036-872F-1C01881666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4639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50515ED2-6217-4CE6-B50D-8945D6485B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7607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D892339F-18B1-452F-AF12-54F3ACA5D4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575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EF002C50-1E06-4D6D-BEAC-23A958352E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3543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AE5D86DA-CBB8-4A32-A012-640748E2D4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6512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BA3A8E3C-6E64-4423-8844-CFF24236A4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9480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C376D5BE-2261-405A-9F37-089AF58FC5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448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AC44207E-0113-456A-B0E8-069652D2B6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5416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2C14625A-E97F-4BC8-A46B-D2EEC58FB2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384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3F759F9C-AC4E-4C50-8C65-388FCB2399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1353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4911784A-3BF4-441D-B8FC-17EAF7A56E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4321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F7D48D42-E30C-47A9-B148-AA7C8E7C0A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7289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B1BF388B-C63B-4666-9060-67CD5C91E7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257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29331D9C-F610-461F-9946-0AA608C15C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3225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DD59B5D8-EB87-4718-994E-C287A08F1F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194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0214EECB-6950-4032-A5BB-B043D0A19C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9162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DBAEB88B-64C9-4E26-A745-AE30DDC8F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2130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0E192BEE-D2FC-4925-BEAA-71354D8F2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5098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1210FAC6-5C27-42F9-AB33-4109275037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8066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79BD2F96-65F0-4C56-9C99-0BC0B0D8D5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1035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9DF6598C-CD52-48D8-80B9-924D763A54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4003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078E815C-42CE-4C88-A84B-A0A720CB12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6971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23FDC0A-F5C7-4E4C-8B1B-B01A90BC94E0}"/>
              </a:ext>
            </a:extLst>
          </p:cNvPr>
          <p:cNvGrpSpPr/>
          <p:nvPr/>
        </p:nvGrpSpPr>
        <p:grpSpPr>
          <a:xfrm>
            <a:off x="3073006" y="1644706"/>
            <a:ext cx="6037819" cy="3406336"/>
            <a:chOff x="516753" y="353053"/>
            <a:chExt cx="11196735" cy="6316824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6D6F746-DFEA-4862-BC7E-A472BCEB6687}"/>
                </a:ext>
              </a:extLst>
            </p:cNvPr>
            <p:cNvGrpSpPr/>
            <p:nvPr/>
          </p:nvGrpSpPr>
          <p:grpSpPr>
            <a:xfrm>
              <a:off x="516753" y="353053"/>
              <a:ext cx="11196735" cy="6316824"/>
              <a:chOff x="516753" y="353053"/>
              <a:chExt cx="11196735" cy="631682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37203A9-00EA-4119-966F-8EFDD1497E6D}"/>
                  </a:ext>
                </a:extLst>
              </p:cNvPr>
              <p:cNvSpPr/>
              <p:nvPr/>
            </p:nvSpPr>
            <p:spPr>
              <a:xfrm>
                <a:off x="516753" y="353053"/>
                <a:ext cx="11196735" cy="6316824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D8BCEB0-04ED-42F4-A382-1FCA0C7B20C4}"/>
                  </a:ext>
                </a:extLst>
              </p:cNvPr>
              <p:cNvSpPr/>
              <p:nvPr/>
            </p:nvSpPr>
            <p:spPr>
              <a:xfrm>
                <a:off x="716345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984B642-9345-4853-A32C-7B3C228A56FB}"/>
                  </a:ext>
                </a:extLst>
              </p:cNvPr>
              <p:cNvSpPr/>
              <p:nvPr/>
            </p:nvSpPr>
            <p:spPr>
              <a:xfrm>
                <a:off x="1763261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A6A10A7-D737-4200-8BFF-32AC32EF233C}"/>
                  </a:ext>
                </a:extLst>
              </p:cNvPr>
              <p:cNvSpPr/>
              <p:nvPr/>
            </p:nvSpPr>
            <p:spPr>
              <a:xfrm>
                <a:off x="11338206" y="533278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E2CDF24-27E5-43EB-A26F-211F1AADC511}"/>
                  </a:ext>
                </a:extLst>
              </p:cNvPr>
              <p:cNvSpPr/>
              <p:nvPr/>
            </p:nvSpPr>
            <p:spPr>
              <a:xfrm>
                <a:off x="10317790" y="522825"/>
                <a:ext cx="175691" cy="17569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68660CB-148A-4733-8648-0511ACF1DC6C}"/>
                </a:ext>
              </a:extLst>
            </p:cNvPr>
            <p:cNvGrpSpPr/>
            <p:nvPr/>
          </p:nvGrpSpPr>
          <p:grpSpPr>
            <a:xfrm>
              <a:off x="715120" y="533278"/>
              <a:ext cx="10800000" cy="5940000"/>
              <a:chOff x="715120" y="533278"/>
              <a:chExt cx="10800000" cy="5940000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D69CB96-C701-4B27-AFBE-F5AB1F5DB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20" y="805588"/>
                <a:ext cx="1080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6BB3487-B1F4-4525-920D-28F52E5EC2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504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7A8D9A7-9A3B-4ECE-85EB-1D6D485631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6207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A8E72C2-299A-4FB0-8A31-0CC9C65F0D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2910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9E2A3FF-291B-4348-9A8B-F92531623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96138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2078EED-E527-4238-B873-B9AC724FEA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63170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67C51A0-B53D-42CE-BE97-6AC664840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0201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CFC082C-24EE-4A14-891A-E501279A1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66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A06472-724F-4326-9307-BA4747E3D4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734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ED023F0-4CC4-4EA0-B350-C46C0A213E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02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A08D4F7-1540-4A9E-8ED8-F9032B543F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671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1BC11A3-1778-4036-872F-1C01881666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4639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0515ED2-6217-4CE6-B50D-8945D6485B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7607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892339F-18B1-452F-AF12-54F3ACA5D4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575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F002C50-1E06-4D6D-BEAC-23A958352E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33543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E5D86DA-CBB8-4A32-A012-640748E2D4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6512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A3A8E3C-6E64-4423-8844-CFF24236A4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9480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376D5BE-2261-405A-9F37-089AF58FC5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448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AC44207E-0113-456A-B0E8-069652D2B6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5416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C14625A-E97F-4BC8-A46B-D2EEC58FB2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384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F759F9C-AC4E-4C50-8C65-388FCB2399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1353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911784A-3BF4-441D-B8FC-17EAF7A56E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4321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7D48D42-E30C-47A9-B148-AA7C8E7C0A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7289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1BF388B-C63B-4666-9060-67CD5C91E7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0257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9331D9C-F610-461F-9946-0AA608C15C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3225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D59B5D8-EB87-4718-994E-C287A08F1F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194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214EECB-6950-4032-A5BB-B043D0A19C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9162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BAEB88B-64C9-4E26-A745-AE30DDC8F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2130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E192BEE-D2FC-4925-BEAA-71354D8F29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50986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210FAC6-5C27-42F9-AB33-4109275037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80668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9BD2F96-65F0-4C56-9C99-0BC0B0D8D5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10350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DF6598C-CD52-48D8-80B9-924D763A54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40032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78E815C-42CE-4C88-A84B-A0A720CB12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69714" y="3503278"/>
                <a:ext cx="5940000" cy="0"/>
              </a:xfrm>
              <a:prstGeom prst="line">
                <a:avLst/>
              </a:prstGeom>
              <a:ln w="31750">
                <a:solidFill>
                  <a:srgbClr val="D2E9FA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B6E35F7-33BE-4C9E-B1A1-832E9F2B75DC}"/>
              </a:ext>
            </a:extLst>
          </p:cNvPr>
          <p:cNvGrpSpPr/>
          <p:nvPr/>
        </p:nvGrpSpPr>
        <p:grpSpPr>
          <a:xfrm>
            <a:off x="2433418" y="1907785"/>
            <a:ext cx="1496057" cy="3520879"/>
            <a:chOff x="423398" y="2946596"/>
            <a:chExt cx="1496057" cy="3520879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DAC0509-C47B-457A-9A31-58588B9A2768}"/>
                </a:ext>
              </a:extLst>
            </p:cNvPr>
            <p:cNvGrpSpPr/>
            <p:nvPr/>
          </p:nvGrpSpPr>
          <p:grpSpPr>
            <a:xfrm rot="21078291">
              <a:off x="423398" y="2946596"/>
              <a:ext cx="219204" cy="3483726"/>
              <a:chOff x="6827325" y="2695572"/>
              <a:chExt cx="219204" cy="3483726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5D720AB-879C-4052-B20C-C37B52530C0A}"/>
                  </a:ext>
                </a:extLst>
              </p:cNvPr>
              <p:cNvSpPr/>
              <p:nvPr/>
            </p:nvSpPr>
            <p:spPr>
              <a:xfrm>
                <a:off x="6827995" y="2972572"/>
                <a:ext cx="218534" cy="2912749"/>
              </a:xfrm>
              <a:prstGeom prst="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EF291F4D-E369-4114-BC5C-D717A39B15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40443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06D7341-A032-4BFB-91FC-F183B46BD7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09171" y="4430572"/>
                <a:ext cx="2916000" cy="0"/>
              </a:xfrm>
              <a:prstGeom prst="line">
                <a:avLst/>
              </a:prstGeom>
              <a:ln w="15875">
                <a:solidFill>
                  <a:srgbClr val="1988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8175677F-D199-4F3C-B769-CA34760C1EE3}"/>
                  </a:ext>
                </a:extLst>
              </p:cNvPr>
              <p:cNvSpPr/>
              <p:nvPr/>
            </p:nvSpPr>
            <p:spPr>
              <a:xfrm flipV="1">
                <a:off x="6833303" y="5918175"/>
                <a:ext cx="205294" cy="261123"/>
              </a:xfrm>
              <a:prstGeom prst="triangle">
                <a:avLst/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이등변 삼각형 124">
                <a:extLst>
                  <a:ext uri="{FF2B5EF4-FFF2-40B4-BE49-F238E27FC236}">
                    <a16:creationId xmlns:a16="http://schemas.microsoft.com/office/drawing/2014/main" id="{C4C52503-EDF2-454D-BB87-916B51F0A811}"/>
                  </a:ext>
                </a:extLst>
              </p:cNvPr>
              <p:cNvSpPr/>
              <p:nvPr/>
            </p:nvSpPr>
            <p:spPr>
              <a:xfrm flipV="1">
                <a:off x="6910748" y="6080547"/>
                <a:ext cx="53341" cy="67205"/>
              </a:xfrm>
              <a:prstGeom prst="triangle">
                <a:avLst/>
              </a:prstGeom>
              <a:solidFill>
                <a:srgbClr val="1988DA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사각형: 둥근 위쪽 모서리 126">
                <a:extLst>
                  <a:ext uri="{FF2B5EF4-FFF2-40B4-BE49-F238E27FC236}">
                    <a16:creationId xmlns:a16="http://schemas.microsoft.com/office/drawing/2014/main" id="{E17E93EF-A950-46A9-AD6B-71C63F1527E5}"/>
                  </a:ext>
                </a:extLst>
              </p:cNvPr>
              <p:cNvSpPr/>
              <p:nvPr/>
            </p:nvSpPr>
            <p:spPr>
              <a:xfrm>
                <a:off x="6827325" y="2695572"/>
                <a:ext cx="218534" cy="272888"/>
              </a:xfrm>
              <a:prstGeom prst="round2SameRect">
                <a:avLst/>
              </a:prstGeom>
              <a:solidFill>
                <a:srgbClr val="C3E2F6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사각형: 둥근 위쪽 모서리 127">
                <a:extLst>
                  <a:ext uri="{FF2B5EF4-FFF2-40B4-BE49-F238E27FC236}">
                    <a16:creationId xmlns:a16="http://schemas.microsoft.com/office/drawing/2014/main" id="{DAE32F26-7DC1-46DF-8F6F-A80AB30C3ABD}"/>
                  </a:ext>
                </a:extLst>
              </p:cNvPr>
              <p:cNvSpPr/>
              <p:nvPr/>
            </p:nvSpPr>
            <p:spPr>
              <a:xfrm>
                <a:off x="6827325" y="2856865"/>
                <a:ext cx="218534" cy="111821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34925">
                <a:solidFill>
                  <a:srgbClr val="1988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595A291-5115-4516-9F25-A2DC33530075}"/>
                </a:ext>
              </a:extLst>
            </p:cNvPr>
            <p:cNvSpPr/>
            <p:nvPr/>
          </p:nvSpPr>
          <p:spPr>
            <a:xfrm>
              <a:off x="800100" y="6404593"/>
              <a:ext cx="1119355" cy="62882"/>
            </a:xfrm>
            <a:custGeom>
              <a:avLst/>
              <a:gdLst>
                <a:gd name="connsiteX0" fmla="*/ 0 w 10639425"/>
                <a:gd name="connsiteY0" fmla="*/ 390547 h 390547"/>
                <a:gd name="connsiteX1" fmla="*/ 1085850 w 10639425"/>
                <a:gd name="connsiteY1" fmla="*/ 19072 h 390547"/>
                <a:gd name="connsiteX2" fmla="*/ 2143125 w 10639425"/>
                <a:gd name="connsiteY2" fmla="*/ 352447 h 390547"/>
                <a:gd name="connsiteX3" fmla="*/ 3209925 w 10639425"/>
                <a:gd name="connsiteY3" fmla="*/ 22 h 390547"/>
                <a:gd name="connsiteX4" fmla="*/ 4267200 w 10639425"/>
                <a:gd name="connsiteY4" fmla="*/ 333397 h 390547"/>
                <a:gd name="connsiteX5" fmla="*/ 5334000 w 10639425"/>
                <a:gd name="connsiteY5" fmla="*/ 19072 h 390547"/>
                <a:gd name="connsiteX6" fmla="*/ 6391275 w 10639425"/>
                <a:gd name="connsiteY6" fmla="*/ 352447 h 390547"/>
                <a:gd name="connsiteX7" fmla="*/ 7458075 w 10639425"/>
                <a:gd name="connsiteY7" fmla="*/ 9547 h 390547"/>
                <a:gd name="connsiteX8" fmla="*/ 8505825 w 10639425"/>
                <a:gd name="connsiteY8" fmla="*/ 352447 h 390547"/>
                <a:gd name="connsiteX9" fmla="*/ 9563100 w 10639425"/>
                <a:gd name="connsiteY9" fmla="*/ 19072 h 390547"/>
                <a:gd name="connsiteX10" fmla="*/ 10639425 w 10639425"/>
                <a:gd name="connsiteY10" fmla="*/ 352447 h 39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39425" h="390547">
                  <a:moveTo>
                    <a:pt x="0" y="390547"/>
                  </a:moveTo>
                  <a:cubicBezTo>
                    <a:pt x="364331" y="207984"/>
                    <a:pt x="728663" y="25422"/>
                    <a:pt x="1085850" y="19072"/>
                  </a:cubicBezTo>
                  <a:cubicBezTo>
                    <a:pt x="1443037" y="12722"/>
                    <a:pt x="1789113" y="355622"/>
                    <a:pt x="2143125" y="352447"/>
                  </a:cubicBezTo>
                  <a:cubicBezTo>
                    <a:pt x="2497137" y="349272"/>
                    <a:pt x="2855913" y="3197"/>
                    <a:pt x="3209925" y="22"/>
                  </a:cubicBezTo>
                  <a:cubicBezTo>
                    <a:pt x="3563937" y="-3153"/>
                    <a:pt x="3913188" y="330222"/>
                    <a:pt x="4267200" y="333397"/>
                  </a:cubicBezTo>
                  <a:cubicBezTo>
                    <a:pt x="4621212" y="336572"/>
                    <a:pt x="4979988" y="15897"/>
                    <a:pt x="5334000" y="19072"/>
                  </a:cubicBezTo>
                  <a:cubicBezTo>
                    <a:pt x="5688012" y="22247"/>
                    <a:pt x="6037263" y="354034"/>
                    <a:pt x="6391275" y="352447"/>
                  </a:cubicBezTo>
                  <a:cubicBezTo>
                    <a:pt x="6745287" y="350860"/>
                    <a:pt x="7105650" y="9547"/>
                    <a:pt x="7458075" y="9547"/>
                  </a:cubicBezTo>
                  <a:cubicBezTo>
                    <a:pt x="7810500" y="9547"/>
                    <a:pt x="8154988" y="350860"/>
                    <a:pt x="8505825" y="352447"/>
                  </a:cubicBezTo>
                  <a:cubicBezTo>
                    <a:pt x="8856662" y="354034"/>
                    <a:pt x="9207500" y="19072"/>
                    <a:pt x="9563100" y="19072"/>
                  </a:cubicBezTo>
                  <a:cubicBezTo>
                    <a:pt x="9918700" y="19072"/>
                    <a:pt x="10279062" y="185759"/>
                    <a:pt x="10639425" y="352447"/>
                  </a:cubicBezTo>
                </a:path>
              </a:pathLst>
            </a:custGeom>
            <a:noFill/>
            <a:ln w="22225">
              <a:solidFill>
                <a:srgbClr val="5AAD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3B5EEF5-47F3-46A4-BD2F-DBF663434D9F}"/>
              </a:ext>
            </a:extLst>
          </p:cNvPr>
          <p:cNvSpPr txBox="1"/>
          <p:nvPr/>
        </p:nvSpPr>
        <p:spPr>
          <a:xfrm>
            <a:off x="3072972" y="2712871"/>
            <a:ext cx="60378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kern="0" dirty="0">
                <a:ln w="12700">
                  <a:noFill/>
                </a:ln>
                <a:solidFill>
                  <a:srgbClr val="1988D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4400" b="1" kern="0" dirty="0">
              <a:ln w="12700">
                <a:noFill/>
              </a:ln>
              <a:solidFill>
                <a:srgbClr val="1988DA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41638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118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야놀자 야체 B</vt:lpstr>
      <vt:lpstr>Arial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Choi Seonghoon</cp:lastModifiedBy>
  <cp:revision>13</cp:revision>
  <dcterms:created xsi:type="dcterms:W3CDTF">2020-12-24T01:51:52Z</dcterms:created>
  <dcterms:modified xsi:type="dcterms:W3CDTF">2021-02-01T07:43:04Z</dcterms:modified>
</cp:coreProperties>
</file>