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299" r:id="rId4"/>
    <p:sldId id="261" r:id="rId5"/>
    <p:sldId id="289" r:id="rId6"/>
    <p:sldId id="262" r:id="rId7"/>
    <p:sldId id="290" r:id="rId8"/>
    <p:sldId id="263" r:id="rId9"/>
    <p:sldId id="291" r:id="rId10"/>
    <p:sldId id="270" r:id="rId11"/>
    <p:sldId id="292" r:id="rId12"/>
    <p:sldId id="264" r:id="rId13"/>
    <p:sldId id="293" r:id="rId14"/>
    <p:sldId id="266" r:id="rId15"/>
    <p:sldId id="294" r:id="rId16"/>
    <p:sldId id="265" r:id="rId17"/>
    <p:sldId id="302" r:id="rId18"/>
    <p:sldId id="295" r:id="rId19"/>
    <p:sldId id="267" r:id="rId20"/>
    <p:sldId id="296" r:id="rId21"/>
    <p:sldId id="269" r:id="rId22"/>
    <p:sldId id="297" r:id="rId23"/>
    <p:sldId id="268" r:id="rId24"/>
    <p:sldId id="298" r:id="rId25"/>
    <p:sldId id="275" r:id="rId26"/>
    <p:sldId id="276" r:id="rId27"/>
    <p:sldId id="283" r:id="rId28"/>
    <p:sldId id="286" r:id="rId29"/>
    <p:sldId id="300" r:id="rId30"/>
    <p:sldId id="30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078"/>
    <a:srgbClr val="F39801"/>
    <a:srgbClr val="EE7700"/>
    <a:srgbClr val="F9D275"/>
    <a:srgbClr val="FFFFFF"/>
    <a:srgbClr val="FAD175"/>
    <a:srgbClr val="F49603"/>
    <a:srgbClr val="FF1100"/>
    <a:srgbClr val="FF6600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1085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333A-9361-45EC-AFFD-EEF5C4DF6C3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1F30-4436-4581-9BD6-D0764EBC3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1F30-4436-4581-9BD6-D0764EBC34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7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1F30-4436-4581-9BD6-D0764EBC34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9EFEE1-3DAB-42B8-BBE2-A107C3E9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AD54A89-E950-45E4-8263-F1237184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2EB502-230E-4E6D-821D-01F84DD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FA190F-DC44-4D61-81C8-E6047E98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4E8F17-1B67-4A64-88A7-E282E50B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9A9845-C229-46FE-BA29-776A6B7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62A0FF-7757-4B24-AC53-0630117F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F31264-1E22-428B-8625-D1664BE9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B255B3-9164-447A-9195-F777FFBA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48F45B-CA7A-45DC-B7EC-ACE8F639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F0B01C5-0F23-4ED3-A2B9-A96FB734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0EC344F-5C67-4823-806C-6556E2FA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AD6D5A-897F-456F-8823-25961D70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61187D-1C1F-48F5-A742-0498BEF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AD5F9F-59F8-4C9D-8D51-6DB01B4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BFFB92-36F1-42FB-AFE3-A1C00CB3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949C42-27C6-4CC9-BC67-B59C5481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64A287-F975-4260-A232-565502B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91D19B-1A38-44C0-9EF3-28787877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9C3A73-2F11-4AF9-ACFB-86FB075D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0B33A4-2057-4C56-A5E0-FA37A68A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B5E56B-799A-4F38-A3FF-FCFF6324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235716-8262-493C-8E32-CEB53256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10E3B3-6133-4040-B826-D9037651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B9E9BB-6141-41CC-9E73-5D3BD7C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C0BD67-8614-490D-8AEA-4B685F3F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AEE577-018D-442F-9C77-7249D81E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8716262-C675-4971-94E1-5E167CA4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D80FA8-5FD4-4AB3-8261-9063033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75D157-4895-4480-A025-F9F0CF1E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342CB5-E7E2-474E-AF13-D40FF5BC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7C9641-3652-49F0-9682-229D3369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A13F68-6FEB-493A-A1AF-152ED12B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1C53E9-9E3E-46F4-B690-356B57B5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F47ECC2-0B90-4D54-8451-6A1E48F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E0A46E5-61CC-4395-970B-1DDDB06D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DC8800D-D4F7-4AB2-B303-58BD89E5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5737E81-0546-4F47-A89E-9A51D56B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5469125-F03C-4FA2-9783-E6EAE1CE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F1FB-BA95-4986-A384-96D844E2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8A4DA22-7ECB-4504-8634-585F7C58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91C6CA-BEC2-4B6D-83EC-E8D9834E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ECAF28-E43F-428C-9168-A9931602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EFFDA27-6E79-4524-A8D1-F0F91DE6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3D098B1-FD45-4C45-B1B5-2CEB584A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C82B88-D76F-442B-A68A-9E3DA107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0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B8CDB1-8609-42FC-A5E0-CF464A17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33608B-8D86-4BF4-8FBE-F77E7941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CA8AD8-2D53-49B4-A0C4-0CF3135B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3D7419-EE40-4633-AE79-D7EA8361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1B15596-7EF8-4FD3-9AE8-599C184F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B9A24EB-0227-4F49-B742-7514F229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7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CBC3B-21E6-4492-8CC1-AF70B750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9D4F99-B9A3-4274-A835-ABEF07BE2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D851A8-A403-44B0-ACAE-8DFE6EA8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73F3E6-A71E-47C2-91ED-F11A267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C094DE-D42D-44A9-9BA9-5CD4EAD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6DCB71-B2DF-4F25-9F0F-5CDD31C7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9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97FA0EB-3798-4D92-990C-667555E1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E432A7-2BE7-4E84-8AB3-6F00321E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BA50A8-D0EE-4DFA-BFB6-A67ABA1C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1902-6175-44AD-864C-6EF86E7126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024799-6FC5-4000-A3D5-F3A802C7A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78A517-4EB6-499B-AF11-841968F4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A62F-F537-48A9-905C-51829123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5C65B3A-34A2-423C-8C83-2616CD0B5EDB}"/>
              </a:ext>
            </a:extLst>
          </p:cNvPr>
          <p:cNvSpPr/>
          <p:nvPr/>
        </p:nvSpPr>
        <p:spPr>
          <a:xfrm>
            <a:off x="7814059" y="3152054"/>
            <a:ext cx="3820160" cy="547228"/>
          </a:xfrm>
          <a:prstGeom prst="rect">
            <a:avLst/>
          </a:prstGeom>
          <a:solidFill>
            <a:srgbClr val="FF1100"/>
          </a:solidFill>
          <a:ln w="136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800" dirty="0">
                <a:solidFill>
                  <a:prstClr val="white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우체국 데이터베이스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AD96BCD-3D98-485D-B765-EFD13A255387}"/>
              </a:ext>
            </a:extLst>
          </p:cNvPr>
          <p:cNvSpPr/>
          <p:nvPr/>
        </p:nvSpPr>
        <p:spPr>
          <a:xfrm>
            <a:off x="9724139" y="4110976"/>
            <a:ext cx="1524565" cy="2197454"/>
          </a:xfrm>
          <a:prstGeom prst="rect">
            <a:avLst/>
          </a:prstGeom>
          <a:noFill/>
          <a:ln w="136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김영민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이영채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최성훈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황규빈</a:t>
            </a:r>
            <a:endParaRPr lang="ko-KR" altLang="en-US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F08C457-AE34-42F2-BFC7-810A7A049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6" r="11112" b="17323"/>
          <a:stretch/>
        </p:blipFill>
        <p:spPr>
          <a:xfrm>
            <a:off x="6681115" y="254887"/>
            <a:ext cx="3136367" cy="2108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ECADA1-53D6-4F99-9C32-92319F771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106" y="2063061"/>
            <a:ext cx="286702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B8850A-E67D-445A-8915-3CC535F06BC1}"/>
              </a:ext>
            </a:extLst>
          </p:cNvPr>
          <p:cNvSpPr txBox="1"/>
          <p:nvPr/>
        </p:nvSpPr>
        <p:spPr>
          <a:xfrm>
            <a:off x="9260802" y="70221"/>
            <a:ext cx="262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 팀 프로젝트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3B37945-17D9-41B4-BC1A-47CA1BCA789E}"/>
              </a:ext>
            </a:extLst>
          </p:cNvPr>
          <p:cNvGrpSpPr/>
          <p:nvPr/>
        </p:nvGrpSpPr>
        <p:grpSpPr>
          <a:xfrm>
            <a:off x="12490281" y="556285"/>
            <a:ext cx="7468257" cy="2260037"/>
            <a:chOff x="12490281" y="556285"/>
            <a:chExt cx="7468257" cy="226003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E707BCB0-8CA6-4127-8B9C-98B81397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281" y="556285"/>
              <a:ext cx="7468257" cy="2260037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71ACC2B0-56F8-4226-AC2A-226FFFBF1503}"/>
                </a:ext>
              </a:extLst>
            </p:cNvPr>
            <p:cNvSpPr/>
            <p:nvPr/>
          </p:nvSpPr>
          <p:spPr>
            <a:xfrm>
              <a:off x="13064247" y="2159540"/>
              <a:ext cx="2247089" cy="515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4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63945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7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부서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8787828" y="2583106"/>
            <a:ext cx="2693089" cy="139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부서번호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부서이름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C04130-8C45-43BF-9032-0184B6C9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60" y="2583106"/>
            <a:ext cx="4860830" cy="22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부서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8FDA42B-F866-4A26-A4AC-5356B65D7A7E}"/>
              </a:ext>
            </a:extLst>
          </p:cNvPr>
          <p:cNvSpPr/>
          <p:nvPr/>
        </p:nvSpPr>
        <p:spPr>
          <a:xfrm>
            <a:off x="5017800" y="2033418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A038E93-9A73-4E99-931C-678124BECF97}"/>
              </a:ext>
            </a:extLst>
          </p:cNvPr>
          <p:cNvSpPr/>
          <p:nvPr/>
        </p:nvSpPr>
        <p:spPr>
          <a:xfrm>
            <a:off x="3785818" y="3899382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부서번호</a:t>
            </a:r>
            <a:endParaRPr lang="en-US" altLang="ko-KR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7233631-1EB4-42E0-85E7-E6BF4D2607FC}"/>
              </a:ext>
            </a:extLst>
          </p:cNvPr>
          <p:cNvSpPr/>
          <p:nvPr/>
        </p:nvSpPr>
        <p:spPr>
          <a:xfrm>
            <a:off x="6840184" y="3899382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부서이름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우편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7784422" y="3085046"/>
            <a:ext cx="3600658" cy="327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등기번호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보내는 분 주소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받는 분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주소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수신 여부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접수 시간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1E5AF7D-3B75-4E0F-BAF9-FB4C2286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13" y="1786651"/>
            <a:ext cx="4487973" cy="45734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C8D2FC7-AD12-46B1-B5B6-BF21708F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422" y="1786652"/>
            <a:ext cx="3261643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우편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66F0EF0-2766-43B5-9380-F0B1DD07A729}"/>
              </a:ext>
            </a:extLst>
          </p:cNvPr>
          <p:cNvSpPr/>
          <p:nvPr/>
        </p:nvSpPr>
        <p:spPr>
          <a:xfrm>
            <a:off x="5017800" y="1924374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우편</a:t>
            </a:r>
            <a:endParaRPr lang="en-US" altLang="ko-KR" sz="32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3D9945C-A74C-4B82-BC57-EE7EB91A4BDE}"/>
              </a:ext>
            </a:extLst>
          </p:cNvPr>
          <p:cNvSpPr/>
          <p:nvPr/>
        </p:nvSpPr>
        <p:spPr>
          <a:xfrm>
            <a:off x="3325941" y="3545469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등기번호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5F68E24-DFAC-45C7-AA56-BF389673295F}"/>
              </a:ext>
            </a:extLst>
          </p:cNvPr>
          <p:cNvSpPr/>
          <p:nvPr/>
        </p:nvSpPr>
        <p:spPr>
          <a:xfrm>
            <a:off x="6232501" y="485279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보내는 분 주소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4201340-AA2A-4AF2-A35B-DEFF541859E2}"/>
              </a:ext>
            </a:extLst>
          </p:cNvPr>
          <p:cNvSpPr/>
          <p:nvPr/>
        </p:nvSpPr>
        <p:spPr>
          <a:xfrm>
            <a:off x="8077281" y="4846068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받는 분 주소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1AF345A-61FA-457B-996E-5BA7DB2FC044}"/>
              </a:ext>
            </a:extLst>
          </p:cNvPr>
          <p:cNvSpPr/>
          <p:nvPr/>
        </p:nvSpPr>
        <p:spPr>
          <a:xfrm>
            <a:off x="5313000" y="3559894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보내는 분 연락처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89B5AEB-6651-47D1-9AF6-2A5DB746B216}"/>
              </a:ext>
            </a:extLst>
          </p:cNvPr>
          <p:cNvSpPr/>
          <p:nvPr/>
        </p:nvSpPr>
        <p:spPr>
          <a:xfrm>
            <a:off x="7314595" y="3559894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받는 분 연락처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BF522BA-94C4-46D6-8A0C-1BB090D2715C}"/>
              </a:ext>
            </a:extLst>
          </p:cNvPr>
          <p:cNvSpPr/>
          <p:nvPr/>
        </p:nvSpPr>
        <p:spPr>
          <a:xfrm>
            <a:off x="2542941" y="4889363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접수시간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8916C370-AFED-43B8-8FC0-8B7E2366617A}"/>
              </a:ext>
            </a:extLst>
          </p:cNvPr>
          <p:cNvSpPr/>
          <p:nvPr/>
        </p:nvSpPr>
        <p:spPr>
          <a:xfrm>
            <a:off x="4387721" y="4889363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수신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여부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1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우편 종류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9007412" y="2695520"/>
            <a:ext cx="2693089" cy="1466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우편 종류 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종류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6B23F31-C355-4E53-83B7-E18BEAEF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14" y="2695520"/>
            <a:ext cx="5670041" cy="13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우편 종류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6FDF443-BF7B-4C75-A8A4-6EDC2D644D93}"/>
              </a:ext>
            </a:extLst>
          </p:cNvPr>
          <p:cNvSpPr/>
          <p:nvPr/>
        </p:nvSpPr>
        <p:spPr>
          <a:xfrm>
            <a:off x="5017800" y="2033419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우편종류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77ACE6E-CA53-4522-AA3E-BB72998B43C1}"/>
              </a:ext>
            </a:extLst>
          </p:cNvPr>
          <p:cNvSpPr/>
          <p:nvPr/>
        </p:nvSpPr>
        <p:spPr>
          <a:xfrm>
            <a:off x="3866841" y="403630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우편종류번호</a:t>
            </a:r>
            <a:endParaRPr lang="en-US" altLang="ko-KR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B18416E-FEF8-4E00-8EE9-B9BEAD10A314}"/>
              </a:ext>
            </a:extLst>
          </p:cNvPr>
          <p:cNvSpPr/>
          <p:nvPr/>
        </p:nvSpPr>
        <p:spPr>
          <a:xfrm>
            <a:off x="6759160" y="403630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우편 종류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1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7429656" y="2271549"/>
            <a:ext cx="3600657" cy="2484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등기번호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보내는 분 주소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받는 분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주소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물품 정보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68A70E-8DE4-49AD-B6E7-87671E08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30" y="1454727"/>
            <a:ext cx="3600658" cy="46051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36DB1B1-6C79-4559-AED6-0085AB9D1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788" y="1548266"/>
            <a:ext cx="4200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8694423" y="1524000"/>
            <a:ext cx="3600657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배송진행 상태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현재위치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접수시간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F94A4C-4A74-4E33-AAD7-32189593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57" y="1524000"/>
            <a:ext cx="61702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4F8DFEA-F197-4A1D-9E11-1CEA5A2E51D8}"/>
              </a:ext>
            </a:extLst>
          </p:cNvPr>
          <p:cNvSpPr/>
          <p:nvPr/>
        </p:nvSpPr>
        <p:spPr>
          <a:xfrm>
            <a:off x="5015785" y="1719497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택배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AD80747-FBE0-41EC-8F78-64D3A0967854}"/>
              </a:ext>
            </a:extLst>
          </p:cNvPr>
          <p:cNvSpPr/>
          <p:nvPr/>
        </p:nvSpPr>
        <p:spPr>
          <a:xfrm>
            <a:off x="2985032" y="3429000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등기번호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9EAFED7-E3C7-4D34-96F8-813E354E09E8}"/>
              </a:ext>
            </a:extLst>
          </p:cNvPr>
          <p:cNvSpPr/>
          <p:nvPr/>
        </p:nvSpPr>
        <p:spPr>
          <a:xfrm>
            <a:off x="7653905" y="344306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보내는 분 주소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4E663F5-BC84-4039-B2C8-DFBCBD774981}"/>
              </a:ext>
            </a:extLst>
          </p:cNvPr>
          <p:cNvSpPr/>
          <p:nvPr/>
        </p:nvSpPr>
        <p:spPr>
          <a:xfrm>
            <a:off x="5317929" y="344306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받는 분 주소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D438E948-7B30-44AF-BB3E-A8C3C25FA06E}"/>
              </a:ext>
            </a:extLst>
          </p:cNvPr>
          <p:cNvSpPr/>
          <p:nvPr/>
        </p:nvSpPr>
        <p:spPr>
          <a:xfrm>
            <a:off x="7653905" y="4600289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보내는 분 연락처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74290DB-D3F6-4620-8042-EE809EC35F5C}"/>
              </a:ext>
            </a:extLst>
          </p:cNvPr>
          <p:cNvSpPr/>
          <p:nvPr/>
        </p:nvSpPr>
        <p:spPr>
          <a:xfrm>
            <a:off x="7653774" y="5757511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접수시간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8F685BE-FE25-4C27-9D1A-03ADE749E2D7}"/>
              </a:ext>
            </a:extLst>
          </p:cNvPr>
          <p:cNvSpPr/>
          <p:nvPr/>
        </p:nvSpPr>
        <p:spPr>
          <a:xfrm>
            <a:off x="5317929" y="5772319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물품정보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E9B7B96-51A7-4E9D-B5F0-FD07B8482913}"/>
              </a:ext>
            </a:extLst>
          </p:cNvPr>
          <p:cNvSpPr/>
          <p:nvPr/>
        </p:nvSpPr>
        <p:spPr>
          <a:xfrm>
            <a:off x="5317929" y="455207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받는 분 연락처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B03715A-E306-4FC9-BA49-C957B5500C2E}"/>
              </a:ext>
            </a:extLst>
          </p:cNvPr>
          <p:cNvSpPr/>
          <p:nvPr/>
        </p:nvSpPr>
        <p:spPr>
          <a:xfrm>
            <a:off x="2985032" y="4538009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현재위치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79C0FCD-9A26-4507-B9E4-DBDD7DA38CE2}"/>
              </a:ext>
            </a:extLst>
          </p:cNvPr>
          <p:cNvSpPr/>
          <p:nvPr/>
        </p:nvSpPr>
        <p:spPr>
          <a:xfrm>
            <a:off x="2985032" y="5757511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배송진행상태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 종류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7943573" y="1919922"/>
            <a:ext cx="2693089" cy="1836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택배 종류 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종류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8F45C7-5F49-40D6-A7B1-14FBA2E7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4" y="1919922"/>
            <a:ext cx="3112106" cy="30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B4CA466-F1CE-4658-AEE6-08ECF5C06DEC}"/>
              </a:ext>
            </a:extLst>
          </p:cNvPr>
          <p:cNvGrpSpPr/>
          <p:nvPr/>
        </p:nvGrpSpPr>
        <p:grpSpPr>
          <a:xfrm>
            <a:off x="6505868" y="497919"/>
            <a:ext cx="5665509" cy="1714491"/>
            <a:chOff x="6505868" y="497919"/>
            <a:chExt cx="5665509" cy="17144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0C56FE4-FBB2-415B-9059-D2825BCAE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868" y="497919"/>
              <a:ext cx="5665509" cy="171449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975E938-3E5F-4FB9-B8E9-F1E80B929462}"/>
                </a:ext>
              </a:extLst>
            </p:cNvPr>
            <p:cNvSpPr/>
            <p:nvPr/>
          </p:nvSpPr>
          <p:spPr>
            <a:xfrm>
              <a:off x="6748041" y="1643605"/>
              <a:ext cx="2083443" cy="45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1181F80-D61B-4B66-9935-C1DCBA4DC0A7}"/>
              </a:ext>
            </a:extLst>
          </p:cNvPr>
          <p:cNvGrpSpPr/>
          <p:nvPr/>
        </p:nvGrpSpPr>
        <p:grpSpPr>
          <a:xfrm>
            <a:off x="7351086" y="2096661"/>
            <a:ext cx="4583616" cy="4096020"/>
            <a:chOff x="7224541" y="2096661"/>
            <a:chExt cx="4583616" cy="40960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D48B0757-DDF0-41FB-9841-DAE20E6446A6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SpPr/>
            <p:nvPr/>
          </p:nvSpPr>
          <p:spPr>
            <a:xfrm>
              <a:off x="7224541" y="2096661"/>
              <a:ext cx="4002952" cy="4096020"/>
            </a:xfrm>
            <a:prstGeom prst="rect">
              <a:avLst/>
            </a:prstGeom>
            <a:noFill/>
            <a:ln w="136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200000"/>
                </a:lnSpc>
              </a:pPr>
              <a:r>
                <a:rPr lang="ko-KR" altLang="en-US" sz="32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목차</a:t>
              </a:r>
              <a:endParaRPr lang="en-US" altLang="ko-KR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457200" indent="-457200" algn="r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457200" indent="-457200" algn="r">
                <a:lnSpc>
                  <a:spcPct val="200000"/>
                </a:lnSpc>
                <a:buFont typeface="+mj-lt"/>
                <a:buAutoNum type="arabicPeriod"/>
              </a:pPr>
              <a:endParaRPr lang="en-US" altLang="ko-KR" sz="20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457200" indent="-457200" algn="r">
                <a:lnSpc>
                  <a:spcPct val="200000"/>
                </a:lnSpc>
                <a:buFont typeface="+mj-lt"/>
                <a:buAutoNum type="arabicPeriod"/>
              </a:pPr>
              <a:endParaRPr lang="en-US" altLang="ko-KR" sz="20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457200" indent="-457200" algn="r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개념적 설계 </a:t>
              </a:r>
              <a:r>
                <a:rPr lang="en-US" altLang="ko-KR" sz="20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(ER  </a:t>
              </a:r>
              <a:r>
                <a:rPr lang="ko-KR" altLang="en-US" sz="20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다이어그램</a:t>
              </a:r>
              <a:r>
                <a:rPr lang="en-US" altLang="ko-KR" sz="20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)</a:t>
              </a:r>
            </a:p>
            <a:p>
              <a:pPr marL="457200" indent="-457200" algn="r">
                <a:lnSpc>
                  <a:spcPct val="200000"/>
                </a:lnSpc>
                <a:buFont typeface="+mj-lt"/>
                <a:buAutoNum type="arabicPeriod"/>
              </a:pPr>
              <a:endParaRPr lang="en-US" altLang="ko-KR" sz="20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 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A4F0CF24-C90A-4A1A-BCDB-DDE09E4B9747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SpPr/>
            <p:nvPr/>
          </p:nvSpPr>
          <p:spPr>
            <a:xfrm>
              <a:off x="7805205" y="3383376"/>
              <a:ext cx="4002952" cy="1179939"/>
            </a:xfrm>
            <a:prstGeom prst="rect">
              <a:avLst/>
            </a:prstGeom>
            <a:noFill/>
            <a:ln w="136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업무 분석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관련 </a:t>
              </a:r>
              <a:r>
                <a:rPr lang="en-US" altLang="ko-KR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Entity</a:t>
              </a:r>
              <a:r>
                <a:rPr lang="ko-KR" altLang="en-US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와 </a:t>
              </a:r>
              <a:r>
                <a:rPr lang="en-US" altLang="ko-KR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Attribute </a:t>
              </a:r>
              <a:r>
                <a:rPr lang="ko-KR" altLang="en-US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분석</a:t>
              </a:r>
              <a:r>
                <a:rPr lang="en-US" altLang="ko-KR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905137D8-3D2D-4B5F-B308-6319C217CD0C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SpPr/>
            <p:nvPr/>
          </p:nvSpPr>
          <p:spPr>
            <a:xfrm>
              <a:off x="7805205" y="5178183"/>
              <a:ext cx="4002952" cy="534460"/>
            </a:xfrm>
            <a:prstGeom prst="rect">
              <a:avLst/>
            </a:prstGeom>
            <a:noFill/>
            <a:ln w="136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arenR"/>
              </a:pPr>
              <a:r>
                <a:rPr lang="en-US" altLang="ko-KR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ER</a:t>
              </a:r>
              <a:r>
                <a:rPr lang="ko-KR" altLang="en-US" dirty="0">
                  <a:solidFill>
                    <a:schemeClr val="tx1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 다이어그램 </a:t>
              </a:r>
              <a:endParaRPr lang="en-US" altLang="ko-KR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F06D7C-3B28-4F3C-B17D-260DF6D383E5}"/>
              </a:ext>
            </a:extLst>
          </p:cNvPr>
          <p:cNvSpPr txBox="1"/>
          <p:nvPr/>
        </p:nvSpPr>
        <p:spPr>
          <a:xfrm>
            <a:off x="9307373" y="86725"/>
            <a:ext cx="262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 팀 프로젝트</a:t>
            </a:r>
          </a:p>
        </p:txBody>
      </p:sp>
    </p:spTree>
    <p:extLst>
      <p:ext uri="{BB962C8B-B14F-4D97-AF65-F5344CB8AC3E}">
        <p14:creationId xmlns:p14="http://schemas.microsoft.com/office/powerpoint/2010/main" val="41762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 종류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05AE3AE-4FED-4450-8EE5-461873429B18}"/>
              </a:ext>
            </a:extLst>
          </p:cNvPr>
          <p:cNvSpPr/>
          <p:nvPr/>
        </p:nvSpPr>
        <p:spPr>
          <a:xfrm>
            <a:off x="5017800" y="2033419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택배종류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4F1B7B5-7CFC-4429-A3FC-A890000657FE}"/>
              </a:ext>
            </a:extLst>
          </p:cNvPr>
          <p:cNvSpPr/>
          <p:nvPr/>
        </p:nvSpPr>
        <p:spPr>
          <a:xfrm>
            <a:off x="3861228" y="389770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택배종류번호</a:t>
            </a:r>
            <a:endParaRPr lang="en-US" altLang="ko-KR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651A1B6-438D-4EAE-BAF7-BD67F64D176C}"/>
              </a:ext>
            </a:extLst>
          </p:cNvPr>
          <p:cNvSpPr/>
          <p:nvPr/>
        </p:nvSpPr>
        <p:spPr>
          <a:xfrm>
            <a:off x="6759160" y="389770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택배 종류</a:t>
            </a:r>
            <a:endParaRPr lang="en-US" altLang="ko-KR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47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계좌정보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8787828" y="2628834"/>
            <a:ext cx="2693089" cy="2472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계좌번호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잔액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개설일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비밀번호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66354DF-1E48-44D4-8E9A-12A9AFDC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21" y="2628834"/>
            <a:ext cx="5545124" cy="16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계좌정보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076064-2A6F-46AB-9C80-A3B35A151E79}"/>
              </a:ext>
            </a:extLst>
          </p:cNvPr>
          <p:cNvSpPr/>
          <p:nvPr/>
        </p:nvSpPr>
        <p:spPr>
          <a:xfrm>
            <a:off x="5017800" y="1822205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계좌정보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809EADE-7F3E-4D68-899F-0578AEB4FD41}"/>
              </a:ext>
            </a:extLst>
          </p:cNvPr>
          <p:cNvSpPr/>
          <p:nvPr/>
        </p:nvSpPr>
        <p:spPr>
          <a:xfrm>
            <a:off x="2284743" y="378659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계좌번호</a:t>
            </a:r>
            <a:endParaRPr lang="en-US" altLang="ko-KR" sz="2000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4AECF92-35C3-4212-BD2D-CE7DB8B2ACC9}"/>
              </a:ext>
            </a:extLst>
          </p:cNvPr>
          <p:cNvSpPr/>
          <p:nvPr/>
        </p:nvSpPr>
        <p:spPr>
          <a:xfrm>
            <a:off x="4271851" y="378659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비밀번호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CC45584-0315-4D7B-B23F-DC2218AAF368}"/>
              </a:ext>
            </a:extLst>
          </p:cNvPr>
          <p:cNvSpPr/>
          <p:nvPr/>
        </p:nvSpPr>
        <p:spPr>
          <a:xfrm>
            <a:off x="6258959" y="378659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잔액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44F70CB-6E12-4352-B9B9-845D626D7E2F}"/>
              </a:ext>
            </a:extLst>
          </p:cNvPr>
          <p:cNvSpPr/>
          <p:nvPr/>
        </p:nvSpPr>
        <p:spPr>
          <a:xfrm>
            <a:off x="8246067" y="3783406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개설일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3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예금 상품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8465522" y="1893332"/>
            <a:ext cx="2693089" cy="308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예금 상품 번호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예금 이름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적용 이율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예금 종류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가입 기간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40D5AB-974A-4805-A638-5BF7127B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19" y="2659313"/>
            <a:ext cx="400084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예금 상품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82F2EE5-5FA7-404C-8C9F-A1D1161F6680}"/>
              </a:ext>
            </a:extLst>
          </p:cNvPr>
          <p:cNvSpPr/>
          <p:nvPr/>
        </p:nvSpPr>
        <p:spPr>
          <a:xfrm>
            <a:off x="5017800" y="1960682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예금상품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467E1CE-F9FF-4571-9486-B4C761396AFC}"/>
              </a:ext>
            </a:extLst>
          </p:cNvPr>
          <p:cNvSpPr/>
          <p:nvPr/>
        </p:nvSpPr>
        <p:spPr>
          <a:xfrm>
            <a:off x="4234800" y="3507231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예금상품번호</a:t>
            </a:r>
            <a:endParaRPr lang="en-US" altLang="ko-KR" sz="2000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1160CC8-1381-40AA-A9CA-8C087A1A48B6}"/>
              </a:ext>
            </a:extLst>
          </p:cNvPr>
          <p:cNvSpPr/>
          <p:nvPr/>
        </p:nvSpPr>
        <p:spPr>
          <a:xfrm>
            <a:off x="6391200" y="3507231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예금종류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B4EFDFD-81C4-445D-B687-8ADFB27C530B}"/>
              </a:ext>
            </a:extLst>
          </p:cNvPr>
          <p:cNvSpPr/>
          <p:nvPr/>
        </p:nvSpPr>
        <p:spPr>
          <a:xfrm>
            <a:off x="3028709" y="4729780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예금이름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A939F7B-EC5B-44AA-BF72-661D617FB1D2}"/>
              </a:ext>
            </a:extLst>
          </p:cNvPr>
          <p:cNvSpPr/>
          <p:nvPr/>
        </p:nvSpPr>
        <p:spPr>
          <a:xfrm>
            <a:off x="5313000" y="4729780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가입기간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6FBACB7-3D27-476B-8A2D-BC2B44A8B4D4}"/>
              </a:ext>
            </a:extLst>
          </p:cNvPr>
          <p:cNvSpPr/>
          <p:nvPr/>
        </p:nvSpPr>
        <p:spPr>
          <a:xfrm>
            <a:off x="7597291" y="4729780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적용이율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2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xmlns="" id="{4183A88D-9BB2-4673-9A15-C39496CA1998}"/>
              </a:ext>
            </a:extLst>
          </p:cNvPr>
          <p:cNvSpPr/>
          <p:nvPr/>
        </p:nvSpPr>
        <p:spPr>
          <a:xfrm>
            <a:off x="3631255" y="2007776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우편의 엔티티 관계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64DABA4-2115-454C-AFCD-AF18121DD66F}"/>
              </a:ext>
            </a:extLst>
          </p:cNvPr>
          <p:cNvSpPr/>
          <p:nvPr/>
        </p:nvSpPr>
        <p:spPr>
          <a:xfrm>
            <a:off x="1430546" y="158021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FD9BA26-12C7-4418-9E54-4DFC6642810A}"/>
              </a:ext>
            </a:extLst>
          </p:cNvPr>
          <p:cNvSpPr/>
          <p:nvPr/>
        </p:nvSpPr>
        <p:spPr>
          <a:xfrm>
            <a:off x="8569717" y="158021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우편 종류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88D4B8EC-92CC-4EE2-A415-63225C17F518}"/>
              </a:ext>
            </a:extLst>
          </p:cNvPr>
          <p:cNvSpPr/>
          <p:nvPr/>
        </p:nvSpPr>
        <p:spPr>
          <a:xfrm>
            <a:off x="5169348" y="1580217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분류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4C0DBB1C-AF5C-4B1B-9CD0-29374F91D2C1}"/>
              </a:ext>
            </a:extLst>
          </p:cNvPr>
          <p:cNvCxnSpPr>
            <a:cxnSpLocks/>
          </p:cNvCxnSpPr>
          <p:nvPr/>
        </p:nvCxnSpPr>
        <p:spPr>
          <a:xfrm>
            <a:off x="7199862" y="2093257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66815FA-9726-4CB9-982D-01F83A2BA271}"/>
              </a:ext>
            </a:extLst>
          </p:cNvPr>
          <p:cNvSpPr txBox="1"/>
          <p:nvPr/>
        </p:nvSpPr>
        <p:spPr>
          <a:xfrm>
            <a:off x="4313738" y="158021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80F115-4A3E-407C-8E5B-60A7432D30CE}"/>
              </a:ext>
            </a:extLst>
          </p:cNvPr>
          <p:cNvSpPr txBox="1"/>
          <p:nvPr/>
        </p:nvSpPr>
        <p:spPr>
          <a:xfrm>
            <a:off x="7714107" y="158021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F32D9C72-5918-4FEF-B144-E8ADE109A52D}"/>
              </a:ext>
            </a:extLst>
          </p:cNvPr>
          <p:cNvSpPr/>
          <p:nvPr/>
        </p:nvSpPr>
        <p:spPr>
          <a:xfrm>
            <a:off x="3631255" y="3263621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C8FFE89-5FBC-43A3-9952-BFA8514EBD13}"/>
              </a:ext>
            </a:extLst>
          </p:cNvPr>
          <p:cNvSpPr/>
          <p:nvPr/>
        </p:nvSpPr>
        <p:spPr>
          <a:xfrm>
            <a:off x="1430546" y="2836062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125EAF-C164-4F26-8BCB-380CCAD7E64F}"/>
              </a:ext>
            </a:extLst>
          </p:cNvPr>
          <p:cNvSpPr/>
          <p:nvPr/>
        </p:nvSpPr>
        <p:spPr>
          <a:xfrm>
            <a:off x="8569717" y="2836062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xmlns="" id="{29499B7B-0006-490C-940B-218B225028BB}"/>
              </a:ext>
            </a:extLst>
          </p:cNvPr>
          <p:cNvSpPr/>
          <p:nvPr/>
        </p:nvSpPr>
        <p:spPr>
          <a:xfrm>
            <a:off x="5169348" y="2836062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접수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F7E6129-2112-400E-992A-CFB591F09E7A}"/>
              </a:ext>
            </a:extLst>
          </p:cNvPr>
          <p:cNvCxnSpPr>
            <a:cxnSpLocks/>
          </p:cNvCxnSpPr>
          <p:nvPr/>
        </p:nvCxnSpPr>
        <p:spPr>
          <a:xfrm>
            <a:off x="7199862" y="3349102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1F53B2-0885-472D-B45C-6AC08FC7CDD2}"/>
              </a:ext>
            </a:extLst>
          </p:cNvPr>
          <p:cNvSpPr txBox="1"/>
          <p:nvPr/>
        </p:nvSpPr>
        <p:spPr>
          <a:xfrm>
            <a:off x="4313738" y="2836062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C8E37C7-76AC-477C-ABA3-23997C1407BC}"/>
              </a:ext>
            </a:extLst>
          </p:cNvPr>
          <p:cNvSpPr txBox="1"/>
          <p:nvPr/>
        </p:nvSpPr>
        <p:spPr>
          <a:xfrm>
            <a:off x="7714107" y="2836062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95CC5026-607D-4DFF-AC94-1847F9386032}"/>
              </a:ext>
            </a:extLst>
          </p:cNvPr>
          <p:cNvSpPr/>
          <p:nvPr/>
        </p:nvSpPr>
        <p:spPr>
          <a:xfrm>
            <a:off x="3631255" y="4519463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B3D7AE2-8BF3-4A5B-AE55-2DDA99ED9CCD}"/>
              </a:ext>
            </a:extLst>
          </p:cNvPr>
          <p:cNvSpPr/>
          <p:nvPr/>
        </p:nvSpPr>
        <p:spPr>
          <a:xfrm>
            <a:off x="1430546" y="4091904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64F2892-46A2-4E53-A05C-4CDE96D997D5}"/>
              </a:ext>
            </a:extLst>
          </p:cNvPr>
          <p:cNvSpPr/>
          <p:nvPr/>
        </p:nvSpPr>
        <p:spPr>
          <a:xfrm>
            <a:off x="8569717" y="4091904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기사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xmlns="" id="{349066C1-243C-4A24-89E6-6783CF8D5D1C}"/>
              </a:ext>
            </a:extLst>
          </p:cNvPr>
          <p:cNvSpPr/>
          <p:nvPr/>
        </p:nvSpPr>
        <p:spPr>
          <a:xfrm>
            <a:off x="5169348" y="4091904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담당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BE71AC8-B0E7-4232-BC8D-BCC67097AA11}"/>
              </a:ext>
            </a:extLst>
          </p:cNvPr>
          <p:cNvCxnSpPr>
            <a:cxnSpLocks/>
          </p:cNvCxnSpPr>
          <p:nvPr/>
        </p:nvCxnSpPr>
        <p:spPr>
          <a:xfrm>
            <a:off x="7199862" y="4604944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40978B3-C90D-44C2-8B2F-B407AB68F208}"/>
              </a:ext>
            </a:extLst>
          </p:cNvPr>
          <p:cNvSpPr txBox="1"/>
          <p:nvPr/>
        </p:nvSpPr>
        <p:spPr>
          <a:xfrm>
            <a:off x="4313738" y="4091904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AFB113-71AA-4198-9C54-A372214FF572}"/>
              </a:ext>
            </a:extLst>
          </p:cNvPr>
          <p:cNvSpPr txBox="1"/>
          <p:nvPr/>
        </p:nvSpPr>
        <p:spPr>
          <a:xfrm>
            <a:off x="7714107" y="4091904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xmlns="" id="{5419E118-D492-40F9-A1EA-AAFA6D7BC793}"/>
              </a:ext>
            </a:extLst>
          </p:cNvPr>
          <p:cNvSpPr/>
          <p:nvPr/>
        </p:nvSpPr>
        <p:spPr>
          <a:xfrm>
            <a:off x="3631210" y="5775304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18CCEC3-F631-4EFD-89C3-E14E318CB585}"/>
              </a:ext>
            </a:extLst>
          </p:cNvPr>
          <p:cNvSpPr/>
          <p:nvPr/>
        </p:nvSpPr>
        <p:spPr>
          <a:xfrm>
            <a:off x="1430501" y="5347745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303A1B0-A087-41E2-8FE3-5B53E37AB746}"/>
              </a:ext>
            </a:extLst>
          </p:cNvPr>
          <p:cNvSpPr/>
          <p:nvPr/>
        </p:nvSpPr>
        <p:spPr>
          <a:xfrm>
            <a:off x="8569672" y="5347745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FB742956-0C9B-4D44-AB8E-4CDBA4B0D49A}"/>
              </a:ext>
            </a:extLst>
          </p:cNvPr>
          <p:cNvSpPr/>
          <p:nvPr/>
        </p:nvSpPr>
        <p:spPr>
          <a:xfrm>
            <a:off x="5169303" y="5347745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담당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3A0F731-515E-4C68-A6F1-B4BF0061F096}"/>
              </a:ext>
            </a:extLst>
          </p:cNvPr>
          <p:cNvCxnSpPr>
            <a:cxnSpLocks/>
          </p:cNvCxnSpPr>
          <p:nvPr/>
        </p:nvCxnSpPr>
        <p:spPr>
          <a:xfrm>
            <a:off x="7199817" y="5860785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CD504E5-13ED-493E-B425-7041B73679C1}"/>
              </a:ext>
            </a:extLst>
          </p:cNvPr>
          <p:cNvSpPr txBox="1"/>
          <p:nvPr/>
        </p:nvSpPr>
        <p:spPr>
          <a:xfrm>
            <a:off x="4313693" y="5347745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F97F6A-0F87-4F4F-A0A6-8B8350F512E8}"/>
              </a:ext>
            </a:extLst>
          </p:cNvPr>
          <p:cNvSpPr txBox="1"/>
          <p:nvPr/>
        </p:nvSpPr>
        <p:spPr>
          <a:xfrm>
            <a:off x="7714062" y="5347745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67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화살표: 오른쪽 75">
            <a:extLst>
              <a:ext uri="{FF2B5EF4-FFF2-40B4-BE49-F238E27FC236}">
                <a16:creationId xmlns:a16="http://schemas.microsoft.com/office/drawing/2014/main" xmlns="" id="{4183A88D-9BB2-4673-9A15-C39496CA1998}"/>
              </a:ext>
            </a:extLst>
          </p:cNvPr>
          <p:cNvSpPr/>
          <p:nvPr/>
        </p:nvSpPr>
        <p:spPr>
          <a:xfrm>
            <a:off x="3735430" y="2042501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C0DBB1C-AF5C-4B1B-9CD0-29374F91D2C1}"/>
              </a:ext>
            </a:extLst>
          </p:cNvPr>
          <p:cNvCxnSpPr>
            <a:cxnSpLocks/>
          </p:cNvCxnSpPr>
          <p:nvPr/>
        </p:nvCxnSpPr>
        <p:spPr>
          <a:xfrm>
            <a:off x="7257737" y="2127982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화살표: 오른쪽 15">
            <a:extLst>
              <a:ext uri="{FF2B5EF4-FFF2-40B4-BE49-F238E27FC236}">
                <a16:creationId xmlns:a16="http://schemas.microsoft.com/office/drawing/2014/main" xmlns="" id="{F32D9C72-5918-4FEF-B144-E8ADE109A52D}"/>
              </a:ext>
            </a:extLst>
          </p:cNvPr>
          <p:cNvSpPr/>
          <p:nvPr/>
        </p:nvSpPr>
        <p:spPr>
          <a:xfrm>
            <a:off x="3735430" y="3298346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BF7E6129-2112-400E-992A-CFB591F09E7A}"/>
              </a:ext>
            </a:extLst>
          </p:cNvPr>
          <p:cNvCxnSpPr>
            <a:cxnSpLocks/>
          </p:cNvCxnSpPr>
          <p:nvPr/>
        </p:nvCxnSpPr>
        <p:spPr>
          <a:xfrm>
            <a:off x="7257737" y="3383827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화살표: 오른쪽 30">
            <a:extLst>
              <a:ext uri="{FF2B5EF4-FFF2-40B4-BE49-F238E27FC236}">
                <a16:creationId xmlns:a16="http://schemas.microsoft.com/office/drawing/2014/main" xmlns="" id="{95CC5026-607D-4DFF-AC94-1847F9386032}"/>
              </a:ext>
            </a:extLst>
          </p:cNvPr>
          <p:cNvSpPr/>
          <p:nvPr/>
        </p:nvSpPr>
        <p:spPr>
          <a:xfrm>
            <a:off x="3735430" y="4554188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BE71AC8-B0E7-4232-BC8D-BCC67097AA11}"/>
              </a:ext>
            </a:extLst>
          </p:cNvPr>
          <p:cNvCxnSpPr>
            <a:cxnSpLocks/>
          </p:cNvCxnSpPr>
          <p:nvPr/>
        </p:nvCxnSpPr>
        <p:spPr>
          <a:xfrm>
            <a:off x="7257737" y="4639669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화살표: 오른쪽 37">
            <a:extLst>
              <a:ext uri="{FF2B5EF4-FFF2-40B4-BE49-F238E27FC236}">
                <a16:creationId xmlns:a16="http://schemas.microsoft.com/office/drawing/2014/main" xmlns="" id="{5419E118-D492-40F9-A1EA-AAFA6D7BC793}"/>
              </a:ext>
            </a:extLst>
          </p:cNvPr>
          <p:cNvSpPr/>
          <p:nvPr/>
        </p:nvSpPr>
        <p:spPr>
          <a:xfrm>
            <a:off x="3735385" y="5810029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63A0F731-515E-4C68-A6F1-B4BF0061F096}"/>
              </a:ext>
            </a:extLst>
          </p:cNvPr>
          <p:cNvCxnSpPr>
            <a:cxnSpLocks/>
          </p:cNvCxnSpPr>
          <p:nvPr/>
        </p:nvCxnSpPr>
        <p:spPr>
          <a:xfrm>
            <a:off x="7257692" y="5895510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택배의 엔티티 관계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64DABA4-2115-454C-AFCD-AF18121DD66F}"/>
              </a:ext>
            </a:extLst>
          </p:cNvPr>
          <p:cNvSpPr/>
          <p:nvPr/>
        </p:nvSpPr>
        <p:spPr>
          <a:xfrm>
            <a:off x="1436840" y="1604968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택배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FD9BA26-12C7-4418-9E54-4DFC6642810A}"/>
              </a:ext>
            </a:extLst>
          </p:cNvPr>
          <p:cNvSpPr/>
          <p:nvPr/>
        </p:nvSpPr>
        <p:spPr>
          <a:xfrm>
            <a:off x="8576011" y="1604968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택배 종류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88D4B8EC-92CC-4EE2-A415-63225C17F518}"/>
              </a:ext>
            </a:extLst>
          </p:cNvPr>
          <p:cNvSpPr/>
          <p:nvPr/>
        </p:nvSpPr>
        <p:spPr>
          <a:xfrm>
            <a:off x="5175642" y="1604968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66815FA-9726-4CB9-982D-01F83A2BA271}"/>
              </a:ext>
            </a:extLst>
          </p:cNvPr>
          <p:cNvSpPr txBox="1"/>
          <p:nvPr/>
        </p:nvSpPr>
        <p:spPr>
          <a:xfrm>
            <a:off x="4320032" y="1604968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80F115-4A3E-407C-8E5B-60A7432D30CE}"/>
              </a:ext>
            </a:extLst>
          </p:cNvPr>
          <p:cNvSpPr txBox="1"/>
          <p:nvPr/>
        </p:nvSpPr>
        <p:spPr>
          <a:xfrm>
            <a:off x="7720401" y="1604968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37EB1E6-76EE-4FEA-8B05-385BC432C30F}"/>
              </a:ext>
            </a:extLst>
          </p:cNvPr>
          <p:cNvSpPr/>
          <p:nvPr/>
        </p:nvSpPr>
        <p:spPr>
          <a:xfrm>
            <a:off x="1436840" y="2852530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택배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B8E95D8-F0A5-4980-9A53-65A799D4E9A3}"/>
              </a:ext>
            </a:extLst>
          </p:cNvPr>
          <p:cNvSpPr/>
          <p:nvPr/>
        </p:nvSpPr>
        <p:spPr>
          <a:xfrm>
            <a:off x="8576011" y="2852530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xmlns="" id="{A4F8C6A4-884F-49A7-B33E-F8C8EFE77CC8}"/>
              </a:ext>
            </a:extLst>
          </p:cNvPr>
          <p:cNvSpPr/>
          <p:nvPr/>
        </p:nvSpPr>
        <p:spPr>
          <a:xfrm>
            <a:off x="5175642" y="2852530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FE7418-ADDA-4836-95C4-D4E814B22728}"/>
              </a:ext>
            </a:extLst>
          </p:cNvPr>
          <p:cNvSpPr txBox="1"/>
          <p:nvPr/>
        </p:nvSpPr>
        <p:spPr>
          <a:xfrm>
            <a:off x="4320032" y="2852530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6D4D9B-B59E-4F33-83B9-40D6D06200E3}"/>
              </a:ext>
            </a:extLst>
          </p:cNvPr>
          <p:cNvSpPr txBox="1"/>
          <p:nvPr/>
        </p:nvSpPr>
        <p:spPr>
          <a:xfrm>
            <a:off x="7720401" y="2852530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62BE094-D8B2-4B8E-9422-15A4BF399C1D}"/>
              </a:ext>
            </a:extLst>
          </p:cNvPr>
          <p:cNvSpPr/>
          <p:nvPr/>
        </p:nvSpPr>
        <p:spPr>
          <a:xfrm>
            <a:off x="1436840" y="4100089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택배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1ED5921-5282-452E-A4F1-7700C89F7D69}"/>
              </a:ext>
            </a:extLst>
          </p:cNvPr>
          <p:cNvSpPr/>
          <p:nvPr/>
        </p:nvSpPr>
        <p:spPr>
          <a:xfrm>
            <a:off x="8576011" y="4100089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기사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xmlns="" id="{A3CBE6A8-9E62-48EA-A66E-78D365EF6E37}"/>
              </a:ext>
            </a:extLst>
          </p:cNvPr>
          <p:cNvSpPr/>
          <p:nvPr/>
        </p:nvSpPr>
        <p:spPr>
          <a:xfrm>
            <a:off x="5175642" y="4100089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41266F4-6B52-40FA-8565-031B231F6E83}"/>
              </a:ext>
            </a:extLst>
          </p:cNvPr>
          <p:cNvSpPr txBox="1"/>
          <p:nvPr/>
        </p:nvSpPr>
        <p:spPr>
          <a:xfrm>
            <a:off x="4320032" y="4100089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72D378D-2FA5-411A-BE46-660432B940DE}"/>
              </a:ext>
            </a:extLst>
          </p:cNvPr>
          <p:cNvSpPr txBox="1"/>
          <p:nvPr/>
        </p:nvSpPr>
        <p:spPr>
          <a:xfrm>
            <a:off x="7720401" y="4100089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ADECA8F-EF52-48CA-B718-3521E4362818}"/>
              </a:ext>
            </a:extLst>
          </p:cNvPr>
          <p:cNvSpPr/>
          <p:nvPr/>
        </p:nvSpPr>
        <p:spPr>
          <a:xfrm>
            <a:off x="1436840" y="534764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택배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B0A70E2-E668-4E2A-A403-7102FC239757}"/>
              </a:ext>
            </a:extLst>
          </p:cNvPr>
          <p:cNvSpPr/>
          <p:nvPr/>
        </p:nvSpPr>
        <p:spPr>
          <a:xfrm>
            <a:off x="8576011" y="534764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xmlns="" id="{C390083D-F1CF-4837-B93B-5669AB9081FB}"/>
              </a:ext>
            </a:extLst>
          </p:cNvPr>
          <p:cNvSpPr/>
          <p:nvPr/>
        </p:nvSpPr>
        <p:spPr>
          <a:xfrm>
            <a:off x="5175642" y="5347647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17F46CD-39B4-4EB9-A404-881B5AFF09CD}"/>
              </a:ext>
            </a:extLst>
          </p:cNvPr>
          <p:cNvSpPr txBox="1"/>
          <p:nvPr/>
        </p:nvSpPr>
        <p:spPr>
          <a:xfrm>
            <a:off x="4320032" y="534764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EF01E3-0B17-4AA0-9564-88D9C75FB377}"/>
              </a:ext>
            </a:extLst>
          </p:cNvPr>
          <p:cNvSpPr txBox="1"/>
          <p:nvPr/>
        </p:nvSpPr>
        <p:spPr>
          <a:xfrm>
            <a:off x="7720401" y="534764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화살표: 오른쪽 75">
            <a:extLst>
              <a:ext uri="{FF2B5EF4-FFF2-40B4-BE49-F238E27FC236}">
                <a16:creationId xmlns:a16="http://schemas.microsoft.com/office/drawing/2014/main" xmlns="" id="{4183A88D-9BB2-4673-9A15-C39496CA1998}"/>
              </a:ext>
            </a:extLst>
          </p:cNvPr>
          <p:cNvSpPr/>
          <p:nvPr/>
        </p:nvSpPr>
        <p:spPr>
          <a:xfrm>
            <a:off x="3689130" y="2528651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C0DBB1C-AF5C-4B1B-9CD0-29374F91D2C1}"/>
              </a:ext>
            </a:extLst>
          </p:cNvPr>
          <p:cNvCxnSpPr>
            <a:cxnSpLocks/>
          </p:cNvCxnSpPr>
          <p:nvPr/>
        </p:nvCxnSpPr>
        <p:spPr>
          <a:xfrm>
            <a:off x="7223012" y="2614132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화살표: 오른쪽 15">
            <a:extLst>
              <a:ext uri="{FF2B5EF4-FFF2-40B4-BE49-F238E27FC236}">
                <a16:creationId xmlns:a16="http://schemas.microsoft.com/office/drawing/2014/main" xmlns="" id="{F32D9C72-5918-4FEF-B144-E8ADE109A52D}"/>
              </a:ext>
            </a:extLst>
          </p:cNvPr>
          <p:cNvSpPr/>
          <p:nvPr/>
        </p:nvSpPr>
        <p:spPr>
          <a:xfrm>
            <a:off x="3689130" y="3784496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F7E6129-2112-400E-992A-CFB591F09E7A}"/>
              </a:ext>
            </a:extLst>
          </p:cNvPr>
          <p:cNvCxnSpPr>
            <a:cxnSpLocks/>
          </p:cNvCxnSpPr>
          <p:nvPr/>
        </p:nvCxnSpPr>
        <p:spPr>
          <a:xfrm>
            <a:off x="7223012" y="3869977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화살표: 오른쪽 30">
            <a:extLst>
              <a:ext uri="{FF2B5EF4-FFF2-40B4-BE49-F238E27FC236}">
                <a16:creationId xmlns:a16="http://schemas.microsoft.com/office/drawing/2014/main" xmlns="" id="{95CC5026-607D-4DFF-AC94-1847F9386032}"/>
              </a:ext>
            </a:extLst>
          </p:cNvPr>
          <p:cNvSpPr/>
          <p:nvPr/>
        </p:nvSpPr>
        <p:spPr>
          <a:xfrm>
            <a:off x="3689130" y="5040338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5BE71AC8-B0E7-4232-BC8D-BCC67097AA11}"/>
              </a:ext>
            </a:extLst>
          </p:cNvPr>
          <p:cNvCxnSpPr>
            <a:cxnSpLocks/>
          </p:cNvCxnSpPr>
          <p:nvPr/>
        </p:nvCxnSpPr>
        <p:spPr>
          <a:xfrm>
            <a:off x="7223012" y="5125819"/>
            <a:ext cx="1360961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계좌의 엔티티 관계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64DABA4-2115-454C-AFCD-AF18121DD66F}"/>
              </a:ext>
            </a:extLst>
          </p:cNvPr>
          <p:cNvSpPr/>
          <p:nvPr/>
        </p:nvSpPr>
        <p:spPr>
          <a:xfrm>
            <a:off x="1416416" y="211543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계좌 정보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FD9BA26-12C7-4418-9E54-4DFC6642810A}"/>
              </a:ext>
            </a:extLst>
          </p:cNvPr>
          <p:cNvSpPr/>
          <p:nvPr/>
        </p:nvSpPr>
        <p:spPr>
          <a:xfrm>
            <a:off x="8555587" y="2115437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88D4B8EC-92CC-4EE2-A415-63225C17F518}"/>
              </a:ext>
            </a:extLst>
          </p:cNvPr>
          <p:cNvSpPr/>
          <p:nvPr/>
        </p:nvSpPr>
        <p:spPr>
          <a:xfrm>
            <a:off x="5155218" y="2115437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소유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66815FA-9726-4CB9-982D-01F83A2BA271}"/>
              </a:ext>
            </a:extLst>
          </p:cNvPr>
          <p:cNvSpPr txBox="1"/>
          <p:nvPr/>
        </p:nvSpPr>
        <p:spPr>
          <a:xfrm>
            <a:off x="4299608" y="211543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80F115-4A3E-407C-8E5B-60A7432D30CE}"/>
              </a:ext>
            </a:extLst>
          </p:cNvPr>
          <p:cNvSpPr txBox="1"/>
          <p:nvPr/>
        </p:nvSpPr>
        <p:spPr>
          <a:xfrm>
            <a:off x="7699977" y="2115437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117B3D-75A9-4717-BE3D-364A0965D88D}"/>
              </a:ext>
            </a:extLst>
          </p:cNvPr>
          <p:cNvSpPr/>
          <p:nvPr/>
        </p:nvSpPr>
        <p:spPr>
          <a:xfrm>
            <a:off x="1416416" y="3371282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계좌 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C79F2D1-41E8-457E-BE76-8AF10297BBA6}"/>
              </a:ext>
            </a:extLst>
          </p:cNvPr>
          <p:cNvSpPr/>
          <p:nvPr/>
        </p:nvSpPr>
        <p:spPr>
          <a:xfrm>
            <a:off x="8555587" y="3371282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예금 상품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xmlns="" id="{8063A806-6E41-4B60-A5D1-9759634187C6}"/>
              </a:ext>
            </a:extLst>
          </p:cNvPr>
          <p:cNvSpPr/>
          <p:nvPr/>
        </p:nvSpPr>
        <p:spPr>
          <a:xfrm>
            <a:off x="5155218" y="3371282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02391C-D094-404A-A6A1-8C5BF1F5E326}"/>
              </a:ext>
            </a:extLst>
          </p:cNvPr>
          <p:cNvSpPr txBox="1"/>
          <p:nvPr/>
        </p:nvSpPr>
        <p:spPr>
          <a:xfrm>
            <a:off x="4299608" y="3371282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9E5EDD9-97DD-4F2F-A310-16F4384CB0C3}"/>
              </a:ext>
            </a:extLst>
          </p:cNvPr>
          <p:cNvSpPr txBox="1"/>
          <p:nvPr/>
        </p:nvSpPr>
        <p:spPr>
          <a:xfrm>
            <a:off x="7699977" y="3371282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DBF9D24-D5B3-470E-B619-ECDD985BE42E}"/>
              </a:ext>
            </a:extLst>
          </p:cNvPr>
          <p:cNvSpPr/>
          <p:nvPr/>
        </p:nvSpPr>
        <p:spPr>
          <a:xfrm>
            <a:off x="1416416" y="4627126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계좌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14DC907-86BB-4F4F-A22F-345094E22BED}"/>
              </a:ext>
            </a:extLst>
          </p:cNvPr>
          <p:cNvSpPr/>
          <p:nvPr/>
        </p:nvSpPr>
        <p:spPr>
          <a:xfrm>
            <a:off x="8555587" y="4627126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xmlns="" id="{A8662DD3-4D00-44DA-84E2-83B17187DB7A}"/>
              </a:ext>
            </a:extLst>
          </p:cNvPr>
          <p:cNvSpPr/>
          <p:nvPr/>
        </p:nvSpPr>
        <p:spPr>
          <a:xfrm>
            <a:off x="5155218" y="4627126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개설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CB90F2A-BCCF-491C-BED6-73CD0A3A138B}"/>
              </a:ext>
            </a:extLst>
          </p:cNvPr>
          <p:cNvSpPr txBox="1"/>
          <p:nvPr/>
        </p:nvSpPr>
        <p:spPr>
          <a:xfrm>
            <a:off x="4299608" y="4627126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2EC9131-286C-48CB-A61C-89FE0AC5318E}"/>
              </a:ext>
            </a:extLst>
          </p:cNvPr>
          <p:cNvSpPr txBox="1"/>
          <p:nvPr/>
        </p:nvSpPr>
        <p:spPr>
          <a:xfrm>
            <a:off x="7699977" y="4627126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368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xmlns="" id="{FDEDEDF9-3C60-41D7-B529-2F3988C560DE}"/>
              </a:ext>
            </a:extLst>
          </p:cNvPr>
          <p:cNvSpPr/>
          <p:nvPr/>
        </p:nvSpPr>
        <p:spPr>
          <a:xfrm>
            <a:off x="7025403" y="3318240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직원의 엔티티 관계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xmlns="" id="{82E41FB8-8D62-40A1-87AE-6F241F553D88}"/>
              </a:ext>
            </a:extLst>
          </p:cNvPr>
          <p:cNvSpPr/>
          <p:nvPr/>
        </p:nvSpPr>
        <p:spPr>
          <a:xfrm>
            <a:off x="3806991" y="3317448"/>
            <a:ext cx="1769818" cy="17095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85DAE82D-5EFD-4C2B-9D86-D6EB1A50C198}"/>
              </a:ext>
            </a:extLst>
          </p:cNvPr>
          <p:cNvSpPr/>
          <p:nvPr/>
        </p:nvSpPr>
        <p:spPr>
          <a:xfrm>
            <a:off x="1444795" y="2889888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FB5C2B8-105D-4EC0-B7F1-7BFED7CF7C53}"/>
              </a:ext>
            </a:extLst>
          </p:cNvPr>
          <p:cNvSpPr/>
          <p:nvPr/>
        </p:nvSpPr>
        <p:spPr>
          <a:xfrm>
            <a:off x="8583966" y="2889888"/>
            <a:ext cx="2377841" cy="1026080"/>
          </a:xfrm>
          <a:prstGeom prst="rect">
            <a:avLst/>
          </a:prstGeom>
          <a:solidFill>
            <a:srgbClr val="F4960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xmlns="" id="{FB077B95-C77B-431D-8690-2E15DBC0B4D3}"/>
              </a:ext>
            </a:extLst>
          </p:cNvPr>
          <p:cNvSpPr/>
          <p:nvPr/>
        </p:nvSpPr>
        <p:spPr>
          <a:xfrm>
            <a:off x="5183597" y="2889888"/>
            <a:ext cx="2053062" cy="1026080"/>
          </a:xfrm>
          <a:prstGeom prst="flowChartDecision">
            <a:avLst/>
          </a:prstGeom>
          <a:solidFill>
            <a:srgbClr val="F9D27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속함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AB4A06E-8DF5-4117-B755-B45A6049280A}"/>
              </a:ext>
            </a:extLst>
          </p:cNvPr>
          <p:cNvSpPr txBox="1"/>
          <p:nvPr/>
        </p:nvSpPr>
        <p:spPr>
          <a:xfrm>
            <a:off x="4327987" y="2889888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8F6ED18-6349-4EF6-81F9-10D2FC381BE2}"/>
              </a:ext>
            </a:extLst>
          </p:cNvPr>
          <p:cNvSpPr txBox="1"/>
          <p:nvPr/>
        </p:nvSpPr>
        <p:spPr>
          <a:xfrm>
            <a:off x="7728356" y="2889888"/>
            <a:ext cx="36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53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A22AEB-FA6A-478E-AA4F-8663DC13FF3E}"/>
              </a:ext>
            </a:extLst>
          </p:cNvPr>
          <p:cNvGrpSpPr/>
          <p:nvPr/>
        </p:nvGrpSpPr>
        <p:grpSpPr>
          <a:xfrm>
            <a:off x="8334044" y="128587"/>
            <a:ext cx="3600658" cy="1395413"/>
            <a:chOff x="8334044" y="128587"/>
            <a:chExt cx="3600658" cy="13954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DE21DE9-782F-4D6F-B986-227633C1A536}"/>
                </a:ext>
              </a:extLst>
            </p:cNvPr>
            <p:cNvSpPr txBox="1"/>
            <p:nvPr/>
          </p:nvSpPr>
          <p:spPr>
            <a:xfrm>
              <a:off x="9338623" y="128587"/>
              <a:ext cx="259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데이터베이스 팀 프로젝트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4D671DE0-3793-4E01-BAF5-9718B5861265}"/>
                </a:ext>
              </a:extLst>
            </p:cNvPr>
            <p:cNvGrpSpPr/>
            <p:nvPr/>
          </p:nvGrpSpPr>
          <p:grpSpPr>
            <a:xfrm>
              <a:off x="8334044" y="497919"/>
              <a:ext cx="3600658" cy="1026081"/>
              <a:chOff x="6505868" y="497919"/>
              <a:chExt cx="5665509" cy="171449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C193906C-8B11-42DA-9A3E-520ECAF2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868" y="497919"/>
                <a:ext cx="5665509" cy="1714491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C7582563-AF26-4D3A-8895-80DA9A81D67B}"/>
                  </a:ext>
                </a:extLst>
              </p:cNvPr>
              <p:cNvSpPr/>
              <p:nvPr/>
            </p:nvSpPr>
            <p:spPr>
              <a:xfrm>
                <a:off x="6748041" y="1643605"/>
                <a:ext cx="2083443" cy="453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01F32A-B56F-42E2-BA87-5D7D4AF23DEC}"/>
              </a:ext>
            </a:extLst>
          </p:cNvPr>
          <p:cNvSpPr/>
          <p:nvPr/>
        </p:nvSpPr>
        <p:spPr>
          <a:xfrm>
            <a:off x="2418563" y="1854220"/>
            <a:ext cx="7354873" cy="314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</a:t>
            </a:r>
            <a:r>
              <a:rPr lang="ko-KR" altLang="en-US" sz="4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ER </a:t>
            </a:r>
            <a:r>
              <a:rPr lang="ko-KR" altLang="en-US" sz="4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en-US" altLang="ko-KR" sz="4000" b="1" dirty="0">
              <a:solidFill>
                <a:prstClr val="black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6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A22AEB-FA6A-478E-AA4F-8663DC13FF3E}"/>
              </a:ext>
            </a:extLst>
          </p:cNvPr>
          <p:cNvGrpSpPr/>
          <p:nvPr/>
        </p:nvGrpSpPr>
        <p:grpSpPr>
          <a:xfrm>
            <a:off x="8334044" y="128587"/>
            <a:ext cx="3600658" cy="1395413"/>
            <a:chOff x="8334044" y="128587"/>
            <a:chExt cx="3600658" cy="13954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DE21DE9-782F-4D6F-B986-227633C1A536}"/>
                </a:ext>
              </a:extLst>
            </p:cNvPr>
            <p:cNvSpPr txBox="1"/>
            <p:nvPr/>
          </p:nvSpPr>
          <p:spPr>
            <a:xfrm>
              <a:off x="9338623" y="128587"/>
              <a:ext cx="259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데이터베이스 팀 프로젝트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4D671DE0-3793-4E01-BAF5-9718B5861265}"/>
                </a:ext>
              </a:extLst>
            </p:cNvPr>
            <p:cNvGrpSpPr/>
            <p:nvPr/>
          </p:nvGrpSpPr>
          <p:grpSpPr>
            <a:xfrm>
              <a:off x="8334044" y="497919"/>
              <a:ext cx="3600658" cy="1026081"/>
              <a:chOff x="6505868" y="497919"/>
              <a:chExt cx="5665509" cy="171449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C193906C-8B11-42DA-9A3E-520ECAF2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868" y="497919"/>
                <a:ext cx="5665509" cy="1714491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C7582563-AF26-4D3A-8895-80DA9A81D67B}"/>
                  </a:ext>
                </a:extLst>
              </p:cNvPr>
              <p:cNvSpPr/>
              <p:nvPr/>
            </p:nvSpPr>
            <p:spPr>
              <a:xfrm>
                <a:off x="6748041" y="1643605"/>
                <a:ext cx="2083443" cy="453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01F32A-B56F-42E2-BA87-5D7D4AF23DEC}"/>
              </a:ext>
            </a:extLst>
          </p:cNvPr>
          <p:cNvSpPr/>
          <p:nvPr/>
        </p:nvSpPr>
        <p:spPr>
          <a:xfrm>
            <a:off x="2418563" y="1854220"/>
            <a:ext cx="7354873" cy="314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데이터 요구 및 기능 요구 분석</a:t>
            </a:r>
            <a:endParaRPr lang="en-US" altLang="ko-KR" sz="4000" b="1" dirty="0">
              <a:solidFill>
                <a:prstClr val="black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9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사각형 730">
            <a:extLst>
              <a:ext uri="{FF2B5EF4-FFF2-40B4-BE49-F238E27FC236}">
                <a16:creationId xmlns:a16="http://schemas.microsoft.com/office/drawing/2014/main" xmlns="" id="{FDF2C2F4-975A-4505-A54F-DE4430EC4FD6}"/>
              </a:ext>
            </a:extLst>
          </p:cNvPr>
          <p:cNvSpPr/>
          <p:nvPr/>
        </p:nvSpPr>
        <p:spPr>
          <a:xfrm>
            <a:off x="37569" y="0"/>
            <a:ext cx="12192000" cy="6858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4" name="직사각형 893">
            <a:extLst>
              <a:ext uri="{FF2B5EF4-FFF2-40B4-BE49-F238E27FC236}">
                <a16:creationId xmlns:a16="http://schemas.microsoft.com/office/drawing/2014/main" xmlns="" id="{C1D26861-38E2-4650-B769-B450595897A0}"/>
              </a:ext>
            </a:extLst>
          </p:cNvPr>
          <p:cNvSpPr/>
          <p:nvPr/>
        </p:nvSpPr>
        <p:spPr>
          <a:xfrm>
            <a:off x="2326601" y="645643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우편종류</a:t>
            </a:r>
          </a:p>
        </p:txBody>
      </p:sp>
      <p:sp>
        <p:nvSpPr>
          <p:cNvPr id="895" name="직사각형 894">
            <a:extLst>
              <a:ext uri="{FF2B5EF4-FFF2-40B4-BE49-F238E27FC236}">
                <a16:creationId xmlns:a16="http://schemas.microsoft.com/office/drawing/2014/main" xmlns="" id="{E672F3F9-D2A1-48F3-9652-5F8E6B259CEA}"/>
              </a:ext>
            </a:extLst>
          </p:cNvPr>
          <p:cNvSpPr/>
          <p:nvPr/>
        </p:nvSpPr>
        <p:spPr>
          <a:xfrm>
            <a:off x="2326601" y="2067303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우편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96" name="직사각형 895">
            <a:extLst>
              <a:ext uri="{FF2B5EF4-FFF2-40B4-BE49-F238E27FC236}">
                <a16:creationId xmlns:a16="http://schemas.microsoft.com/office/drawing/2014/main" xmlns="" id="{799A718B-24AA-429C-9C6E-5C60CB48009E}"/>
              </a:ext>
            </a:extLst>
          </p:cNvPr>
          <p:cNvSpPr/>
          <p:nvPr/>
        </p:nvSpPr>
        <p:spPr>
          <a:xfrm>
            <a:off x="5566961" y="555135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기사</a:t>
            </a:r>
          </a:p>
        </p:txBody>
      </p:sp>
      <p:sp>
        <p:nvSpPr>
          <p:cNvPr id="897" name="직사각형 896">
            <a:extLst>
              <a:ext uri="{FF2B5EF4-FFF2-40B4-BE49-F238E27FC236}">
                <a16:creationId xmlns:a16="http://schemas.microsoft.com/office/drawing/2014/main" xmlns="" id="{4EFC56E2-079A-4417-882F-73970E6D8E65}"/>
              </a:ext>
            </a:extLst>
          </p:cNvPr>
          <p:cNvSpPr/>
          <p:nvPr/>
        </p:nvSpPr>
        <p:spPr>
          <a:xfrm>
            <a:off x="5576537" y="2060009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898" name="직사각형 897">
            <a:extLst>
              <a:ext uri="{FF2B5EF4-FFF2-40B4-BE49-F238E27FC236}">
                <a16:creationId xmlns:a16="http://schemas.microsoft.com/office/drawing/2014/main" xmlns="" id="{F59BAF40-4034-430B-89A2-3B2366D169C9}"/>
              </a:ext>
            </a:extLst>
          </p:cNvPr>
          <p:cNvSpPr/>
          <p:nvPr/>
        </p:nvSpPr>
        <p:spPr>
          <a:xfrm>
            <a:off x="5566961" y="3471459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계좌정보</a:t>
            </a:r>
          </a:p>
        </p:txBody>
      </p:sp>
      <p:sp>
        <p:nvSpPr>
          <p:cNvPr id="899" name="직사각형 898">
            <a:extLst>
              <a:ext uri="{FF2B5EF4-FFF2-40B4-BE49-F238E27FC236}">
                <a16:creationId xmlns:a16="http://schemas.microsoft.com/office/drawing/2014/main" xmlns="" id="{FFF6D2A7-6CBD-4895-8EDE-83A8AF4D9F33}"/>
              </a:ext>
            </a:extLst>
          </p:cNvPr>
          <p:cNvSpPr/>
          <p:nvPr/>
        </p:nvSpPr>
        <p:spPr>
          <a:xfrm>
            <a:off x="5566961" y="4929621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xmlns="" id="{9718B4CC-5623-450C-A0B2-DB671DDC7975}"/>
              </a:ext>
            </a:extLst>
          </p:cNvPr>
          <p:cNvSpPr/>
          <p:nvPr/>
        </p:nvSpPr>
        <p:spPr>
          <a:xfrm>
            <a:off x="5566961" y="6387783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xmlns="" id="{F7AB1C88-222D-4958-B88A-FDA8DBA83AF5}"/>
              </a:ext>
            </a:extLst>
          </p:cNvPr>
          <p:cNvSpPr/>
          <p:nvPr/>
        </p:nvSpPr>
        <p:spPr>
          <a:xfrm>
            <a:off x="8807321" y="645643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택배종류</a:t>
            </a:r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xmlns="" id="{6B548A20-1776-4B01-A88F-09127E6A825A}"/>
              </a:ext>
            </a:extLst>
          </p:cNvPr>
          <p:cNvSpPr/>
          <p:nvPr/>
        </p:nvSpPr>
        <p:spPr>
          <a:xfrm>
            <a:off x="8807321" y="2067303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택배</a:t>
            </a:r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xmlns="" id="{CCF55D41-2CC5-4790-978E-28EFD58188D0}"/>
              </a:ext>
            </a:extLst>
          </p:cNvPr>
          <p:cNvSpPr/>
          <p:nvPr/>
        </p:nvSpPr>
        <p:spPr>
          <a:xfrm>
            <a:off x="7799209" y="3466770"/>
            <a:ext cx="792000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예금상품</a:t>
            </a:r>
          </a:p>
        </p:txBody>
      </p:sp>
      <p:sp>
        <p:nvSpPr>
          <p:cNvPr id="904" name="순서도: 판단 903">
            <a:extLst>
              <a:ext uri="{FF2B5EF4-FFF2-40B4-BE49-F238E27FC236}">
                <a16:creationId xmlns:a16="http://schemas.microsoft.com/office/drawing/2014/main" xmlns="" id="{659A840B-53DE-4BF0-8204-401435E6DC29}"/>
              </a:ext>
            </a:extLst>
          </p:cNvPr>
          <p:cNvSpPr/>
          <p:nvPr/>
        </p:nvSpPr>
        <p:spPr>
          <a:xfrm>
            <a:off x="2326601" y="1311247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905" name="순서도: 판단 904">
            <a:extLst>
              <a:ext uri="{FF2B5EF4-FFF2-40B4-BE49-F238E27FC236}">
                <a16:creationId xmlns:a16="http://schemas.microsoft.com/office/drawing/2014/main" xmlns="" id="{1320C12D-F205-47EA-BC9F-8EA4A03048C7}"/>
              </a:ext>
            </a:extLst>
          </p:cNvPr>
          <p:cNvSpPr/>
          <p:nvPr/>
        </p:nvSpPr>
        <p:spPr>
          <a:xfrm>
            <a:off x="3910697" y="128738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906" name="순서도: 판단 905">
            <a:extLst>
              <a:ext uri="{FF2B5EF4-FFF2-40B4-BE49-F238E27FC236}">
                <a16:creationId xmlns:a16="http://schemas.microsoft.com/office/drawing/2014/main" xmlns="" id="{E0087739-08D3-4EAD-BE4B-39B3E3B49FC9}"/>
              </a:ext>
            </a:extLst>
          </p:cNvPr>
          <p:cNvSpPr/>
          <p:nvPr/>
        </p:nvSpPr>
        <p:spPr>
          <a:xfrm>
            <a:off x="3910697" y="206730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07" name="순서도: 판단 906">
            <a:extLst>
              <a:ext uri="{FF2B5EF4-FFF2-40B4-BE49-F238E27FC236}">
                <a16:creationId xmlns:a16="http://schemas.microsoft.com/office/drawing/2014/main" xmlns="" id="{85A60823-2B1F-4862-B58F-666D9F4B8D20}"/>
              </a:ext>
            </a:extLst>
          </p:cNvPr>
          <p:cNvSpPr/>
          <p:nvPr/>
        </p:nvSpPr>
        <p:spPr>
          <a:xfrm>
            <a:off x="7232761" y="207340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908" name="순서도: 판단 907">
            <a:extLst>
              <a:ext uri="{FF2B5EF4-FFF2-40B4-BE49-F238E27FC236}">
                <a16:creationId xmlns:a16="http://schemas.microsoft.com/office/drawing/2014/main" xmlns="" id="{047C626D-6AB3-4A38-A1C5-7F57112AA3B2}"/>
              </a:ext>
            </a:extLst>
          </p:cNvPr>
          <p:cNvSpPr/>
          <p:nvPr/>
        </p:nvSpPr>
        <p:spPr>
          <a:xfrm>
            <a:off x="7232761" y="128738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909" name="순서도: 판단 908">
            <a:extLst>
              <a:ext uri="{FF2B5EF4-FFF2-40B4-BE49-F238E27FC236}">
                <a16:creationId xmlns:a16="http://schemas.microsoft.com/office/drawing/2014/main" xmlns="" id="{B630B516-6BEE-466F-A946-D75FC535240F}"/>
              </a:ext>
            </a:extLst>
          </p:cNvPr>
          <p:cNvSpPr/>
          <p:nvPr/>
        </p:nvSpPr>
        <p:spPr>
          <a:xfrm>
            <a:off x="5566961" y="2715375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소유</a:t>
            </a:r>
          </a:p>
        </p:txBody>
      </p:sp>
      <p:sp>
        <p:nvSpPr>
          <p:cNvPr id="910" name="순서도: 판단 909">
            <a:extLst>
              <a:ext uri="{FF2B5EF4-FFF2-40B4-BE49-F238E27FC236}">
                <a16:creationId xmlns:a16="http://schemas.microsoft.com/office/drawing/2014/main" xmlns="" id="{809DA29B-D970-4992-A1BF-CEEBB3A93584}"/>
              </a:ext>
            </a:extLst>
          </p:cNvPr>
          <p:cNvSpPr/>
          <p:nvPr/>
        </p:nvSpPr>
        <p:spPr>
          <a:xfrm>
            <a:off x="5566921" y="422754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개설</a:t>
            </a:r>
          </a:p>
        </p:txBody>
      </p:sp>
      <p:sp>
        <p:nvSpPr>
          <p:cNvPr id="911" name="순서도: 판단 910">
            <a:extLst>
              <a:ext uri="{FF2B5EF4-FFF2-40B4-BE49-F238E27FC236}">
                <a16:creationId xmlns:a16="http://schemas.microsoft.com/office/drawing/2014/main" xmlns="" id="{2AEC7985-691A-4BA7-8F31-60BB614D2ABD}"/>
              </a:ext>
            </a:extLst>
          </p:cNvPr>
          <p:cNvSpPr/>
          <p:nvPr/>
        </p:nvSpPr>
        <p:spPr>
          <a:xfrm>
            <a:off x="2326601" y="4915917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912" name="순서도: 판단 911">
            <a:extLst>
              <a:ext uri="{FF2B5EF4-FFF2-40B4-BE49-F238E27FC236}">
                <a16:creationId xmlns:a16="http://schemas.microsoft.com/office/drawing/2014/main" xmlns="" id="{EC211B12-D2D0-4E52-B5A4-D5F201C2B3C1}"/>
              </a:ext>
            </a:extLst>
          </p:cNvPr>
          <p:cNvSpPr/>
          <p:nvPr/>
        </p:nvSpPr>
        <p:spPr>
          <a:xfrm>
            <a:off x="5566921" y="566770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속함</a:t>
            </a:r>
          </a:p>
        </p:txBody>
      </p:sp>
      <p:sp>
        <p:nvSpPr>
          <p:cNvPr id="913" name="순서도: 판단 912">
            <a:extLst>
              <a:ext uri="{FF2B5EF4-FFF2-40B4-BE49-F238E27FC236}">
                <a16:creationId xmlns:a16="http://schemas.microsoft.com/office/drawing/2014/main" xmlns="" id="{9A7077B1-96AD-4B6D-9F3C-1BF2DEFAE182}"/>
              </a:ext>
            </a:extLst>
          </p:cNvPr>
          <p:cNvSpPr/>
          <p:nvPr/>
        </p:nvSpPr>
        <p:spPr>
          <a:xfrm>
            <a:off x="6719009" y="3471459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914" name="순서도: 판단 913">
            <a:extLst>
              <a:ext uri="{FF2B5EF4-FFF2-40B4-BE49-F238E27FC236}">
                <a16:creationId xmlns:a16="http://schemas.microsoft.com/office/drawing/2014/main" xmlns="" id="{EB6E9A80-A6CE-40FE-B0E8-ACACA91F8426}"/>
              </a:ext>
            </a:extLst>
          </p:cNvPr>
          <p:cNvSpPr/>
          <p:nvPr/>
        </p:nvSpPr>
        <p:spPr>
          <a:xfrm>
            <a:off x="8807321" y="1328023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915" name="순서도: 판단 914">
            <a:extLst>
              <a:ext uri="{FF2B5EF4-FFF2-40B4-BE49-F238E27FC236}">
                <a16:creationId xmlns:a16="http://schemas.microsoft.com/office/drawing/2014/main" xmlns="" id="{50F747D5-0E73-4704-8FCA-F21A956E21B7}"/>
              </a:ext>
            </a:extLst>
          </p:cNvPr>
          <p:cNvSpPr/>
          <p:nvPr/>
        </p:nvSpPr>
        <p:spPr>
          <a:xfrm>
            <a:off x="8807321" y="4929621"/>
            <a:ext cx="792000" cy="36000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담당</a:t>
            </a:r>
          </a:p>
        </p:txBody>
      </p:sp>
      <p:cxnSp>
        <p:nvCxnSpPr>
          <p:cNvPr id="916" name="직선 연결선 915">
            <a:extLst>
              <a:ext uri="{FF2B5EF4-FFF2-40B4-BE49-F238E27FC236}">
                <a16:creationId xmlns:a16="http://schemas.microsoft.com/office/drawing/2014/main" xmlns="" id="{08D9D87D-68CB-4BDF-AB6A-B959C39E0486}"/>
              </a:ext>
            </a:extLst>
          </p:cNvPr>
          <p:cNvCxnSpPr>
            <a:stCxn id="897" idx="2"/>
            <a:endCxn id="909" idx="0"/>
          </p:cNvCxnSpPr>
          <p:nvPr/>
        </p:nvCxnSpPr>
        <p:spPr>
          <a:xfrm flipH="1">
            <a:off x="5962961" y="2420009"/>
            <a:ext cx="9576" cy="29536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직선 연결선 916">
            <a:extLst>
              <a:ext uri="{FF2B5EF4-FFF2-40B4-BE49-F238E27FC236}">
                <a16:creationId xmlns:a16="http://schemas.microsoft.com/office/drawing/2014/main" xmlns="" id="{30294924-F4C8-467B-A11A-E6A7EE724494}"/>
              </a:ext>
            </a:extLst>
          </p:cNvPr>
          <p:cNvCxnSpPr>
            <a:stCxn id="909" idx="2"/>
            <a:endCxn id="898" idx="0"/>
          </p:cNvCxnSpPr>
          <p:nvPr/>
        </p:nvCxnSpPr>
        <p:spPr>
          <a:xfrm>
            <a:off x="5962961" y="3075375"/>
            <a:ext cx="0" cy="39608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TextBox 917">
            <a:extLst>
              <a:ext uri="{FF2B5EF4-FFF2-40B4-BE49-F238E27FC236}">
                <a16:creationId xmlns:a16="http://schemas.microsoft.com/office/drawing/2014/main" xmlns="" id="{9F4B429A-0D15-402A-A41B-AB698C37A3A9}"/>
              </a:ext>
            </a:extLst>
          </p:cNvPr>
          <p:cNvSpPr txBox="1"/>
          <p:nvPr/>
        </p:nvSpPr>
        <p:spPr>
          <a:xfrm>
            <a:off x="5900529" y="2436614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xmlns="" id="{C5221D0E-4D2D-4C1D-A907-CD84FB9B4B8E}"/>
              </a:ext>
            </a:extLst>
          </p:cNvPr>
          <p:cNvSpPr txBox="1"/>
          <p:nvPr/>
        </p:nvSpPr>
        <p:spPr>
          <a:xfrm>
            <a:off x="5900529" y="316569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20" name="직선 연결선 919">
            <a:extLst>
              <a:ext uri="{FF2B5EF4-FFF2-40B4-BE49-F238E27FC236}">
                <a16:creationId xmlns:a16="http://schemas.microsoft.com/office/drawing/2014/main" xmlns="" id="{E6958245-62B5-47D1-9C24-EAA6C0CFA8ED}"/>
              </a:ext>
            </a:extLst>
          </p:cNvPr>
          <p:cNvCxnSpPr/>
          <p:nvPr/>
        </p:nvCxnSpPr>
        <p:spPr>
          <a:xfrm>
            <a:off x="7500953" y="3651459"/>
            <a:ext cx="307680" cy="468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직선 연결선 920">
            <a:extLst>
              <a:ext uri="{FF2B5EF4-FFF2-40B4-BE49-F238E27FC236}">
                <a16:creationId xmlns:a16="http://schemas.microsoft.com/office/drawing/2014/main" xmlns="" id="{3CD8C845-585A-448D-8068-490CC1B13C22}"/>
              </a:ext>
            </a:extLst>
          </p:cNvPr>
          <p:cNvCxnSpPr>
            <a:stCxn id="898" idx="3"/>
            <a:endCxn id="913" idx="1"/>
          </p:cNvCxnSpPr>
          <p:nvPr/>
        </p:nvCxnSpPr>
        <p:spPr>
          <a:xfrm>
            <a:off x="6358961" y="3651459"/>
            <a:ext cx="360048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TextBox 921">
            <a:extLst>
              <a:ext uri="{FF2B5EF4-FFF2-40B4-BE49-F238E27FC236}">
                <a16:creationId xmlns:a16="http://schemas.microsoft.com/office/drawing/2014/main" xmlns="" id="{94F889E3-6DF9-4D1C-A094-B655388F33B1}"/>
              </a:ext>
            </a:extLst>
          </p:cNvPr>
          <p:cNvSpPr txBox="1"/>
          <p:nvPr/>
        </p:nvSpPr>
        <p:spPr>
          <a:xfrm>
            <a:off x="6430973" y="3359048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xmlns="" id="{FD0294BA-8254-4D01-885D-D6387C08D057}"/>
              </a:ext>
            </a:extLst>
          </p:cNvPr>
          <p:cNvSpPr txBox="1"/>
          <p:nvPr/>
        </p:nvSpPr>
        <p:spPr>
          <a:xfrm>
            <a:off x="7552225" y="3381139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24" name="직선 연결선 923">
            <a:extLst>
              <a:ext uri="{FF2B5EF4-FFF2-40B4-BE49-F238E27FC236}">
                <a16:creationId xmlns:a16="http://schemas.microsoft.com/office/drawing/2014/main" xmlns="" id="{E2819D97-EF96-4D8B-8F02-03A8D617DB95}"/>
              </a:ext>
            </a:extLst>
          </p:cNvPr>
          <p:cNvCxnSpPr>
            <a:stCxn id="899" idx="2"/>
            <a:endCxn id="912" idx="0"/>
          </p:cNvCxnSpPr>
          <p:nvPr/>
        </p:nvCxnSpPr>
        <p:spPr>
          <a:xfrm flipH="1">
            <a:off x="5962921" y="5289621"/>
            <a:ext cx="40" cy="378082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Box 924">
            <a:extLst>
              <a:ext uri="{FF2B5EF4-FFF2-40B4-BE49-F238E27FC236}">
                <a16:creationId xmlns:a16="http://schemas.microsoft.com/office/drawing/2014/main" xmlns="" id="{69583AE7-333A-42AD-80C8-2EDAB67A5C58}"/>
              </a:ext>
            </a:extLst>
          </p:cNvPr>
          <p:cNvSpPr txBox="1"/>
          <p:nvPr/>
        </p:nvSpPr>
        <p:spPr>
          <a:xfrm>
            <a:off x="5917545" y="5370940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26" name="직선 연결선 925">
            <a:extLst>
              <a:ext uri="{FF2B5EF4-FFF2-40B4-BE49-F238E27FC236}">
                <a16:creationId xmlns:a16="http://schemas.microsoft.com/office/drawing/2014/main" xmlns="" id="{9C4E599B-D1CE-4C58-ABAB-EA10F42398AC}"/>
              </a:ext>
            </a:extLst>
          </p:cNvPr>
          <p:cNvCxnSpPr>
            <a:stCxn id="912" idx="2"/>
            <a:endCxn id="900" idx="0"/>
          </p:cNvCxnSpPr>
          <p:nvPr/>
        </p:nvCxnSpPr>
        <p:spPr>
          <a:xfrm>
            <a:off x="5962921" y="6027703"/>
            <a:ext cx="40" cy="36008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>
            <a:extLst>
              <a:ext uri="{FF2B5EF4-FFF2-40B4-BE49-F238E27FC236}">
                <a16:creationId xmlns:a16="http://schemas.microsoft.com/office/drawing/2014/main" xmlns="" id="{D9B4B4B1-01CC-4505-90C6-457F69415BEE}"/>
              </a:ext>
            </a:extLst>
          </p:cNvPr>
          <p:cNvSpPr txBox="1"/>
          <p:nvPr/>
        </p:nvSpPr>
        <p:spPr>
          <a:xfrm>
            <a:off x="5917545" y="6100021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28" name="직선 연결선 927">
            <a:extLst>
              <a:ext uri="{FF2B5EF4-FFF2-40B4-BE49-F238E27FC236}">
                <a16:creationId xmlns:a16="http://schemas.microsoft.com/office/drawing/2014/main" xmlns="" id="{B2A7340C-58B9-4602-A57B-A71B618682C8}"/>
              </a:ext>
            </a:extLst>
          </p:cNvPr>
          <p:cNvCxnSpPr>
            <a:stCxn id="894" idx="2"/>
            <a:endCxn id="904" idx="0"/>
          </p:cNvCxnSpPr>
          <p:nvPr/>
        </p:nvCxnSpPr>
        <p:spPr>
          <a:xfrm>
            <a:off x="2722601" y="1005643"/>
            <a:ext cx="0" cy="3056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직선 연결선 928">
            <a:extLst>
              <a:ext uri="{FF2B5EF4-FFF2-40B4-BE49-F238E27FC236}">
                <a16:creationId xmlns:a16="http://schemas.microsoft.com/office/drawing/2014/main" xmlns="" id="{20AACEA7-53DF-40CB-976C-D0FB8A8F2098}"/>
              </a:ext>
            </a:extLst>
          </p:cNvPr>
          <p:cNvCxnSpPr>
            <a:stCxn id="904" idx="2"/>
            <a:endCxn id="895" idx="0"/>
          </p:cNvCxnSpPr>
          <p:nvPr/>
        </p:nvCxnSpPr>
        <p:spPr>
          <a:xfrm>
            <a:off x="2722601" y="1671247"/>
            <a:ext cx="0" cy="396056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0" name="TextBox 929">
            <a:extLst>
              <a:ext uri="{FF2B5EF4-FFF2-40B4-BE49-F238E27FC236}">
                <a16:creationId xmlns:a16="http://schemas.microsoft.com/office/drawing/2014/main" xmlns="" id="{17004C66-C1DD-4CE8-A0D6-6A3936308067}"/>
              </a:ext>
            </a:extLst>
          </p:cNvPr>
          <p:cNvSpPr txBox="1"/>
          <p:nvPr/>
        </p:nvSpPr>
        <p:spPr>
          <a:xfrm>
            <a:off x="2722601" y="1050723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xmlns="" id="{3BB988B6-E178-496F-92BE-0FA6A2FA4A33}"/>
              </a:ext>
            </a:extLst>
          </p:cNvPr>
          <p:cNvSpPr txBox="1"/>
          <p:nvPr/>
        </p:nvSpPr>
        <p:spPr>
          <a:xfrm>
            <a:off x="2722601" y="1761553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32" name="직선 연결선 931">
            <a:extLst>
              <a:ext uri="{FF2B5EF4-FFF2-40B4-BE49-F238E27FC236}">
                <a16:creationId xmlns:a16="http://schemas.microsoft.com/office/drawing/2014/main" xmlns="" id="{22DED44D-B12F-4411-9B07-72754AE7FD14}"/>
              </a:ext>
            </a:extLst>
          </p:cNvPr>
          <p:cNvCxnSpPr>
            <a:stCxn id="895" idx="2"/>
            <a:endCxn id="911" idx="0"/>
          </p:cNvCxnSpPr>
          <p:nvPr/>
        </p:nvCxnSpPr>
        <p:spPr>
          <a:xfrm>
            <a:off x="2722601" y="2427303"/>
            <a:ext cx="0" cy="248861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직선 연결선 932">
            <a:extLst>
              <a:ext uri="{FF2B5EF4-FFF2-40B4-BE49-F238E27FC236}">
                <a16:creationId xmlns:a16="http://schemas.microsoft.com/office/drawing/2014/main" xmlns="" id="{9DAC0B43-5740-4E12-8627-35B231EE2422}"/>
              </a:ext>
            </a:extLst>
          </p:cNvPr>
          <p:cNvCxnSpPr>
            <a:stCxn id="911" idx="3"/>
            <a:endCxn id="899" idx="1"/>
          </p:cNvCxnSpPr>
          <p:nvPr/>
        </p:nvCxnSpPr>
        <p:spPr>
          <a:xfrm>
            <a:off x="3118601" y="5095917"/>
            <a:ext cx="2448360" cy="137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TextBox 933">
            <a:extLst>
              <a:ext uri="{FF2B5EF4-FFF2-40B4-BE49-F238E27FC236}">
                <a16:creationId xmlns:a16="http://schemas.microsoft.com/office/drawing/2014/main" xmlns="" id="{C5FF66F8-F349-4909-9A29-4D5B0F34A230}"/>
              </a:ext>
            </a:extLst>
          </p:cNvPr>
          <p:cNvSpPr txBox="1"/>
          <p:nvPr/>
        </p:nvSpPr>
        <p:spPr>
          <a:xfrm>
            <a:off x="2793311" y="438033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xmlns="" id="{0A9B10EC-E949-449F-A920-4BFB9832F9D6}"/>
              </a:ext>
            </a:extLst>
          </p:cNvPr>
          <p:cNvSpPr txBox="1"/>
          <p:nvPr/>
        </p:nvSpPr>
        <p:spPr>
          <a:xfrm>
            <a:off x="3568880" y="473370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36" name="직선 연결선 935">
            <a:extLst>
              <a:ext uri="{FF2B5EF4-FFF2-40B4-BE49-F238E27FC236}">
                <a16:creationId xmlns:a16="http://schemas.microsoft.com/office/drawing/2014/main" xmlns="" id="{46E837E1-12A3-445F-923B-62026FC3CC7E}"/>
              </a:ext>
            </a:extLst>
          </p:cNvPr>
          <p:cNvCxnSpPr/>
          <p:nvPr/>
        </p:nvCxnSpPr>
        <p:spPr>
          <a:xfrm>
            <a:off x="6358961" y="5105871"/>
            <a:ext cx="2448360" cy="137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TextBox 936">
            <a:extLst>
              <a:ext uri="{FF2B5EF4-FFF2-40B4-BE49-F238E27FC236}">
                <a16:creationId xmlns:a16="http://schemas.microsoft.com/office/drawing/2014/main" xmlns="" id="{91B6DAD0-DE36-4672-98E0-1627EA7541D9}"/>
              </a:ext>
            </a:extLst>
          </p:cNvPr>
          <p:cNvSpPr txBox="1"/>
          <p:nvPr/>
        </p:nvSpPr>
        <p:spPr>
          <a:xfrm>
            <a:off x="8171861" y="4821899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38" name="직선 연결선 937">
            <a:extLst>
              <a:ext uri="{FF2B5EF4-FFF2-40B4-BE49-F238E27FC236}">
                <a16:creationId xmlns:a16="http://schemas.microsoft.com/office/drawing/2014/main" xmlns="" id="{671DDF5C-BD27-4132-B558-2C64047748FC}"/>
              </a:ext>
            </a:extLst>
          </p:cNvPr>
          <p:cNvCxnSpPr/>
          <p:nvPr/>
        </p:nvCxnSpPr>
        <p:spPr>
          <a:xfrm>
            <a:off x="9203321" y="2441007"/>
            <a:ext cx="0" cy="248861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938">
            <a:extLst>
              <a:ext uri="{FF2B5EF4-FFF2-40B4-BE49-F238E27FC236}">
                <a16:creationId xmlns:a16="http://schemas.microsoft.com/office/drawing/2014/main" xmlns="" id="{5285F76F-E0B9-4DE9-A91F-0773E1E3E527}"/>
              </a:ext>
            </a:extLst>
          </p:cNvPr>
          <p:cNvSpPr txBox="1"/>
          <p:nvPr/>
        </p:nvSpPr>
        <p:spPr>
          <a:xfrm>
            <a:off x="8834933" y="4563039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40" name="직선 연결선 939">
            <a:extLst>
              <a:ext uri="{FF2B5EF4-FFF2-40B4-BE49-F238E27FC236}">
                <a16:creationId xmlns:a16="http://schemas.microsoft.com/office/drawing/2014/main" xmlns="" id="{D4A1036C-EF3E-43A9-BD56-0D15C6F65C61}"/>
              </a:ext>
            </a:extLst>
          </p:cNvPr>
          <p:cNvCxnSpPr/>
          <p:nvPr/>
        </p:nvCxnSpPr>
        <p:spPr>
          <a:xfrm>
            <a:off x="9203321" y="1005643"/>
            <a:ext cx="0" cy="3056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TextBox 940">
            <a:extLst>
              <a:ext uri="{FF2B5EF4-FFF2-40B4-BE49-F238E27FC236}">
                <a16:creationId xmlns:a16="http://schemas.microsoft.com/office/drawing/2014/main" xmlns="" id="{05824932-F3EF-4FF1-8371-2F3EB1AE34C4}"/>
              </a:ext>
            </a:extLst>
          </p:cNvPr>
          <p:cNvSpPr txBox="1"/>
          <p:nvPr/>
        </p:nvSpPr>
        <p:spPr>
          <a:xfrm>
            <a:off x="9203321" y="1050723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42" name="직선 연결선 941">
            <a:extLst>
              <a:ext uri="{FF2B5EF4-FFF2-40B4-BE49-F238E27FC236}">
                <a16:creationId xmlns:a16="http://schemas.microsoft.com/office/drawing/2014/main" xmlns="" id="{3F71C8F6-8C8E-46D5-A0F0-0921169B51F3}"/>
              </a:ext>
            </a:extLst>
          </p:cNvPr>
          <p:cNvCxnSpPr/>
          <p:nvPr/>
        </p:nvCxnSpPr>
        <p:spPr>
          <a:xfrm>
            <a:off x="9203321" y="1684213"/>
            <a:ext cx="0" cy="396056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TextBox 942">
            <a:extLst>
              <a:ext uri="{FF2B5EF4-FFF2-40B4-BE49-F238E27FC236}">
                <a16:creationId xmlns:a16="http://schemas.microsoft.com/office/drawing/2014/main" xmlns="" id="{CD8AA678-8C24-40FA-8389-14F959461445}"/>
              </a:ext>
            </a:extLst>
          </p:cNvPr>
          <p:cNvSpPr txBox="1"/>
          <p:nvPr/>
        </p:nvSpPr>
        <p:spPr>
          <a:xfrm>
            <a:off x="9203321" y="1774519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44" name="직선 연결선 943">
            <a:extLst>
              <a:ext uri="{FF2B5EF4-FFF2-40B4-BE49-F238E27FC236}">
                <a16:creationId xmlns:a16="http://schemas.microsoft.com/office/drawing/2014/main" xmlns="" id="{0792A31F-401A-446A-AADC-5D87A003A18E}"/>
              </a:ext>
            </a:extLst>
          </p:cNvPr>
          <p:cNvCxnSpPr>
            <a:stCxn id="895" idx="3"/>
            <a:endCxn id="906" idx="1"/>
          </p:cNvCxnSpPr>
          <p:nvPr/>
        </p:nvCxnSpPr>
        <p:spPr>
          <a:xfrm>
            <a:off x="3118601" y="2247303"/>
            <a:ext cx="792096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직선 연결선 944">
            <a:extLst>
              <a:ext uri="{FF2B5EF4-FFF2-40B4-BE49-F238E27FC236}">
                <a16:creationId xmlns:a16="http://schemas.microsoft.com/office/drawing/2014/main" xmlns="" id="{8C2790F3-4784-4DEC-B309-D64814CEA8D5}"/>
              </a:ext>
            </a:extLst>
          </p:cNvPr>
          <p:cNvCxnSpPr>
            <a:stCxn id="906" idx="3"/>
            <a:endCxn id="897" idx="1"/>
          </p:cNvCxnSpPr>
          <p:nvPr/>
        </p:nvCxnSpPr>
        <p:spPr>
          <a:xfrm flipV="1">
            <a:off x="4702697" y="2240009"/>
            <a:ext cx="873840" cy="729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945">
            <a:extLst>
              <a:ext uri="{FF2B5EF4-FFF2-40B4-BE49-F238E27FC236}">
                <a16:creationId xmlns:a16="http://schemas.microsoft.com/office/drawing/2014/main" xmlns="" id="{C26448FB-245D-4D37-A39B-A6403016C523}"/>
              </a:ext>
            </a:extLst>
          </p:cNvPr>
          <p:cNvSpPr txBox="1"/>
          <p:nvPr/>
        </p:nvSpPr>
        <p:spPr>
          <a:xfrm>
            <a:off x="4964425" y="199587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xmlns="" id="{FD6D6093-E308-40E6-81CB-D72DD1C93817}"/>
              </a:ext>
            </a:extLst>
          </p:cNvPr>
          <p:cNvSpPr txBox="1"/>
          <p:nvPr/>
        </p:nvSpPr>
        <p:spPr>
          <a:xfrm>
            <a:off x="3490529" y="1989963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48" name="직선 연결선 947">
            <a:extLst>
              <a:ext uri="{FF2B5EF4-FFF2-40B4-BE49-F238E27FC236}">
                <a16:creationId xmlns:a16="http://schemas.microsoft.com/office/drawing/2014/main" xmlns="" id="{1BC43AB4-D919-4915-80FB-ED403CF187B9}"/>
              </a:ext>
            </a:extLst>
          </p:cNvPr>
          <p:cNvCxnSpPr/>
          <p:nvPr/>
        </p:nvCxnSpPr>
        <p:spPr>
          <a:xfrm flipV="1">
            <a:off x="6368537" y="2235511"/>
            <a:ext cx="873840" cy="729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TextBox 948">
            <a:extLst>
              <a:ext uri="{FF2B5EF4-FFF2-40B4-BE49-F238E27FC236}">
                <a16:creationId xmlns:a16="http://schemas.microsoft.com/office/drawing/2014/main" xmlns="" id="{0ACEFBB0-CB69-42FB-97E3-AD6719FA9615}"/>
              </a:ext>
            </a:extLst>
          </p:cNvPr>
          <p:cNvSpPr txBox="1"/>
          <p:nvPr/>
        </p:nvSpPr>
        <p:spPr>
          <a:xfrm>
            <a:off x="6630265" y="1991377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950" name="직선 연결선 949">
            <a:extLst>
              <a:ext uri="{FF2B5EF4-FFF2-40B4-BE49-F238E27FC236}">
                <a16:creationId xmlns:a16="http://schemas.microsoft.com/office/drawing/2014/main" xmlns="" id="{7C1E9025-67E3-4F3C-B83C-969B6E7B1026}"/>
              </a:ext>
            </a:extLst>
          </p:cNvPr>
          <p:cNvCxnSpPr/>
          <p:nvPr/>
        </p:nvCxnSpPr>
        <p:spPr>
          <a:xfrm>
            <a:off x="8024761" y="2247303"/>
            <a:ext cx="792096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xmlns="" id="{9916F339-BC71-49FC-AF09-744835103FE3}"/>
              </a:ext>
            </a:extLst>
          </p:cNvPr>
          <p:cNvSpPr txBox="1"/>
          <p:nvPr/>
        </p:nvSpPr>
        <p:spPr>
          <a:xfrm>
            <a:off x="8312797" y="199587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52" name="직선 연결선 951">
            <a:extLst>
              <a:ext uri="{FF2B5EF4-FFF2-40B4-BE49-F238E27FC236}">
                <a16:creationId xmlns:a16="http://schemas.microsoft.com/office/drawing/2014/main" xmlns="" id="{AECB7FDC-AC49-4BD7-8F99-58FC3DBFD93E}"/>
              </a:ext>
            </a:extLst>
          </p:cNvPr>
          <p:cNvCxnSpPr>
            <a:stCxn id="908" idx="1"/>
            <a:endCxn id="896" idx="3"/>
          </p:cNvCxnSpPr>
          <p:nvPr/>
        </p:nvCxnSpPr>
        <p:spPr>
          <a:xfrm flipH="1" flipV="1">
            <a:off x="6358961" y="735135"/>
            <a:ext cx="873800" cy="7322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직선 연결선 952">
            <a:extLst>
              <a:ext uri="{FF2B5EF4-FFF2-40B4-BE49-F238E27FC236}">
                <a16:creationId xmlns:a16="http://schemas.microsoft.com/office/drawing/2014/main" xmlns="" id="{9F64E86D-6535-4E63-85DE-6551F37AE140}"/>
              </a:ext>
            </a:extLst>
          </p:cNvPr>
          <p:cNvCxnSpPr>
            <a:stCxn id="902" idx="1"/>
            <a:endCxn id="908" idx="3"/>
          </p:cNvCxnSpPr>
          <p:nvPr/>
        </p:nvCxnSpPr>
        <p:spPr>
          <a:xfrm flipH="1" flipV="1">
            <a:off x="8024761" y="1467383"/>
            <a:ext cx="782560" cy="77992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직선 연결선 953">
            <a:extLst>
              <a:ext uri="{FF2B5EF4-FFF2-40B4-BE49-F238E27FC236}">
                <a16:creationId xmlns:a16="http://schemas.microsoft.com/office/drawing/2014/main" xmlns="" id="{0CD0588E-EF6B-4147-936C-4D75C2BDF235}"/>
              </a:ext>
            </a:extLst>
          </p:cNvPr>
          <p:cNvCxnSpPr>
            <a:stCxn id="896" idx="1"/>
            <a:endCxn id="905" idx="3"/>
          </p:cNvCxnSpPr>
          <p:nvPr/>
        </p:nvCxnSpPr>
        <p:spPr>
          <a:xfrm flipH="1">
            <a:off x="4702697" y="735135"/>
            <a:ext cx="864264" cy="7322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직선 연결선 954">
            <a:extLst>
              <a:ext uri="{FF2B5EF4-FFF2-40B4-BE49-F238E27FC236}">
                <a16:creationId xmlns:a16="http://schemas.microsoft.com/office/drawing/2014/main" xmlns="" id="{266ADD1D-E155-496D-AC23-A1E335114293}"/>
              </a:ext>
            </a:extLst>
          </p:cNvPr>
          <p:cNvCxnSpPr>
            <a:stCxn id="905" idx="1"/>
            <a:endCxn id="895" idx="3"/>
          </p:cNvCxnSpPr>
          <p:nvPr/>
        </p:nvCxnSpPr>
        <p:spPr>
          <a:xfrm flipH="1">
            <a:off x="3118601" y="1467383"/>
            <a:ext cx="792096" cy="77992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955">
            <a:extLst>
              <a:ext uri="{FF2B5EF4-FFF2-40B4-BE49-F238E27FC236}">
                <a16:creationId xmlns:a16="http://schemas.microsoft.com/office/drawing/2014/main" xmlns="" id="{53A6AF0B-D69B-456F-A23A-69ACC62A1CB0}"/>
              </a:ext>
            </a:extLst>
          </p:cNvPr>
          <p:cNvSpPr txBox="1"/>
          <p:nvPr/>
        </p:nvSpPr>
        <p:spPr>
          <a:xfrm>
            <a:off x="5008813" y="843747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xmlns="" id="{DC676150-B90C-4A7B-8CD7-F2A9DEC287F0}"/>
              </a:ext>
            </a:extLst>
          </p:cNvPr>
          <p:cNvSpPr txBox="1"/>
          <p:nvPr/>
        </p:nvSpPr>
        <p:spPr>
          <a:xfrm>
            <a:off x="6674653" y="839249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xmlns="" id="{44C69484-9535-4093-B39F-D7DBA8266402}"/>
              </a:ext>
            </a:extLst>
          </p:cNvPr>
          <p:cNvSpPr txBox="1"/>
          <p:nvPr/>
        </p:nvSpPr>
        <p:spPr>
          <a:xfrm>
            <a:off x="3382517" y="163724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xmlns="" id="{13ABFD61-7425-4A2F-AA97-E805F691EC1E}"/>
              </a:ext>
            </a:extLst>
          </p:cNvPr>
          <p:cNvSpPr txBox="1"/>
          <p:nvPr/>
        </p:nvSpPr>
        <p:spPr>
          <a:xfrm>
            <a:off x="8274525" y="1635835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960" name="직선 연결선 959">
            <a:extLst>
              <a:ext uri="{FF2B5EF4-FFF2-40B4-BE49-F238E27FC236}">
                <a16:creationId xmlns:a16="http://schemas.microsoft.com/office/drawing/2014/main" xmlns="" id="{F8381706-4444-4B2D-8741-4F697A93E836}"/>
              </a:ext>
            </a:extLst>
          </p:cNvPr>
          <p:cNvCxnSpPr>
            <a:stCxn id="898" idx="2"/>
            <a:endCxn id="910" idx="0"/>
          </p:cNvCxnSpPr>
          <p:nvPr/>
        </p:nvCxnSpPr>
        <p:spPr>
          <a:xfrm flipH="1">
            <a:off x="5962921" y="3831459"/>
            <a:ext cx="40" cy="39608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직선 연결선 960">
            <a:extLst>
              <a:ext uri="{FF2B5EF4-FFF2-40B4-BE49-F238E27FC236}">
                <a16:creationId xmlns:a16="http://schemas.microsoft.com/office/drawing/2014/main" xmlns="" id="{4EAFA82D-CEE9-4086-A33A-C9CF30583BE4}"/>
              </a:ext>
            </a:extLst>
          </p:cNvPr>
          <p:cNvCxnSpPr>
            <a:stCxn id="910" idx="2"/>
            <a:endCxn id="899" idx="0"/>
          </p:cNvCxnSpPr>
          <p:nvPr/>
        </p:nvCxnSpPr>
        <p:spPr>
          <a:xfrm>
            <a:off x="5962921" y="4587543"/>
            <a:ext cx="40" cy="34207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TextBox 961">
            <a:extLst>
              <a:ext uri="{FF2B5EF4-FFF2-40B4-BE49-F238E27FC236}">
                <a16:creationId xmlns:a16="http://schemas.microsoft.com/office/drawing/2014/main" xmlns="" id="{8201FE6C-A134-4FD0-901B-A3C681E9B1CE}"/>
              </a:ext>
            </a:extLst>
          </p:cNvPr>
          <p:cNvSpPr txBox="1"/>
          <p:nvPr/>
        </p:nvSpPr>
        <p:spPr>
          <a:xfrm>
            <a:off x="5917545" y="3967142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xmlns="" id="{1F58C43B-C23A-49DC-AA6A-8F909DB5E85D}"/>
              </a:ext>
            </a:extLst>
          </p:cNvPr>
          <p:cNvSpPr txBox="1"/>
          <p:nvPr/>
        </p:nvSpPr>
        <p:spPr>
          <a:xfrm>
            <a:off x="5917545" y="4653071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64" name="타원 963">
            <a:extLst>
              <a:ext uri="{FF2B5EF4-FFF2-40B4-BE49-F238E27FC236}">
                <a16:creationId xmlns:a16="http://schemas.microsoft.com/office/drawing/2014/main" xmlns="" id="{EC8474A0-9158-400B-B36D-CC7F7020C9C8}"/>
              </a:ext>
            </a:extLst>
          </p:cNvPr>
          <p:cNvSpPr/>
          <p:nvPr/>
        </p:nvSpPr>
        <p:spPr>
          <a:xfrm>
            <a:off x="1436033" y="278371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등기번호</a:t>
            </a:r>
          </a:p>
        </p:txBody>
      </p:sp>
      <p:sp>
        <p:nvSpPr>
          <p:cNvPr id="965" name="타원 964">
            <a:extLst>
              <a:ext uri="{FF2B5EF4-FFF2-40B4-BE49-F238E27FC236}">
                <a16:creationId xmlns:a16="http://schemas.microsoft.com/office/drawing/2014/main" xmlns="" id="{4A23E291-C076-436A-8F7F-1B822412530B}"/>
              </a:ext>
            </a:extLst>
          </p:cNvPr>
          <p:cNvSpPr/>
          <p:nvPr/>
        </p:nvSpPr>
        <p:spPr>
          <a:xfrm>
            <a:off x="2084169" y="278371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보내는 분 주소</a:t>
            </a:r>
          </a:p>
        </p:txBody>
      </p:sp>
      <p:sp>
        <p:nvSpPr>
          <p:cNvPr id="966" name="타원 965">
            <a:extLst>
              <a:ext uri="{FF2B5EF4-FFF2-40B4-BE49-F238E27FC236}">
                <a16:creationId xmlns:a16="http://schemas.microsoft.com/office/drawing/2014/main" xmlns="" id="{028C6DBE-621A-4622-BB3C-30C74B3A95B5}"/>
              </a:ext>
            </a:extLst>
          </p:cNvPr>
          <p:cNvSpPr/>
          <p:nvPr/>
        </p:nvSpPr>
        <p:spPr>
          <a:xfrm>
            <a:off x="2785745" y="278371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받는 분 주소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67" name="타원 966">
            <a:extLst>
              <a:ext uri="{FF2B5EF4-FFF2-40B4-BE49-F238E27FC236}">
                <a16:creationId xmlns:a16="http://schemas.microsoft.com/office/drawing/2014/main" xmlns="" id="{50710B8A-6D7B-46D5-8D3E-358FD355FBDB}"/>
              </a:ext>
            </a:extLst>
          </p:cNvPr>
          <p:cNvSpPr/>
          <p:nvPr/>
        </p:nvSpPr>
        <p:spPr>
          <a:xfrm>
            <a:off x="2824159" y="3419610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보내는 분 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68" name="타원 967">
            <a:extLst>
              <a:ext uri="{FF2B5EF4-FFF2-40B4-BE49-F238E27FC236}">
                <a16:creationId xmlns:a16="http://schemas.microsoft.com/office/drawing/2014/main" xmlns="" id="{234543D3-0FA1-4D3A-8D81-24BD71722131}"/>
              </a:ext>
            </a:extLst>
          </p:cNvPr>
          <p:cNvSpPr/>
          <p:nvPr/>
        </p:nvSpPr>
        <p:spPr>
          <a:xfrm>
            <a:off x="1435409" y="3399479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받는 분 연락처</a:t>
            </a:r>
          </a:p>
        </p:txBody>
      </p:sp>
      <p:sp>
        <p:nvSpPr>
          <p:cNvPr id="969" name="타원 968">
            <a:extLst>
              <a:ext uri="{FF2B5EF4-FFF2-40B4-BE49-F238E27FC236}">
                <a16:creationId xmlns:a16="http://schemas.microsoft.com/office/drawing/2014/main" xmlns="" id="{C95385B1-09F6-42FC-A362-EFC1699BB2ED}"/>
              </a:ext>
            </a:extLst>
          </p:cNvPr>
          <p:cNvSpPr/>
          <p:nvPr/>
        </p:nvSpPr>
        <p:spPr>
          <a:xfrm>
            <a:off x="2083545" y="3399479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접수시간</a:t>
            </a:r>
          </a:p>
        </p:txBody>
      </p:sp>
      <p:sp>
        <p:nvSpPr>
          <p:cNvPr id="970" name="타원 969">
            <a:extLst>
              <a:ext uri="{FF2B5EF4-FFF2-40B4-BE49-F238E27FC236}">
                <a16:creationId xmlns:a16="http://schemas.microsoft.com/office/drawing/2014/main" xmlns="" id="{ABD356B1-345C-4ABF-8B90-31C0CC0FA389}"/>
              </a:ext>
            </a:extLst>
          </p:cNvPr>
          <p:cNvSpPr/>
          <p:nvPr/>
        </p:nvSpPr>
        <p:spPr>
          <a:xfrm>
            <a:off x="2119169" y="19509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우편종류번호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971" name="타원 970">
            <a:extLst>
              <a:ext uri="{FF2B5EF4-FFF2-40B4-BE49-F238E27FC236}">
                <a16:creationId xmlns:a16="http://schemas.microsoft.com/office/drawing/2014/main" xmlns="" id="{71177093-706E-4A4E-BA83-0668B42E6043}"/>
              </a:ext>
            </a:extLst>
          </p:cNvPr>
          <p:cNvSpPr/>
          <p:nvPr/>
        </p:nvSpPr>
        <p:spPr>
          <a:xfrm>
            <a:off x="2785745" y="19509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우편 종류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2" name="타원 971">
            <a:extLst>
              <a:ext uri="{FF2B5EF4-FFF2-40B4-BE49-F238E27FC236}">
                <a16:creationId xmlns:a16="http://schemas.microsoft.com/office/drawing/2014/main" xmlns="" id="{382306EC-FFB5-4CF8-BD6C-EEF19C50B8A0}"/>
              </a:ext>
            </a:extLst>
          </p:cNvPr>
          <p:cNvSpPr/>
          <p:nvPr/>
        </p:nvSpPr>
        <p:spPr>
          <a:xfrm>
            <a:off x="3424229" y="2805327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여부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3" name="타원 972">
            <a:extLst>
              <a:ext uri="{FF2B5EF4-FFF2-40B4-BE49-F238E27FC236}">
                <a16:creationId xmlns:a16="http://schemas.microsoft.com/office/drawing/2014/main" xmlns="" id="{3891D292-C9EC-4F72-897F-30BF70685431}"/>
              </a:ext>
            </a:extLst>
          </p:cNvPr>
          <p:cNvSpPr/>
          <p:nvPr/>
        </p:nvSpPr>
        <p:spPr>
          <a:xfrm>
            <a:off x="4339877" y="20943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기사번호</a:t>
            </a:r>
          </a:p>
        </p:txBody>
      </p:sp>
      <p:sp>
        <p:nvSpPr>
          <p:cNvPr id="974" name="타원 973">
            <a:extLst>
              <a:ext uri="{FF2B5EF4-FFF2-40B4-BE49-F238E27FC236}">
                <a16:creationId xmlns:a16="http://schemas.microsoft.com/office/drawing/2014/main" xmlns="" id="{1D862710-69F2-42CD-8F8B-F3B9D0E20EB7}"/>
              </a:ext>
            </a:extLst>
          </p:cNvPr>
          <p:cNvSpPr/>
          <p:nvPr/>
        </p:nvSpPr>
        <p:spPr>
          <a:xfrm>
            <a:off x="4988013" y="20943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기사이름</a:t>
            </a:r>
          </a:p>
        </p:txBody>
      </p:sp>
      <p:sp>
        <p:nvSpPr>
          <p:cNvPr id="975" name="타원 974">
            <a:extLst>
              <a:ext uri="{FF2B5EF4-FFF2-40B4-BE49-F238E27FC236}">
                <a16:creationId xmlns:a16="http://schemas.microsoft.com/office/drawing/2014/main" xmlns="" id="{B001A9A1-6717-431E-A0B6-39F72FDA756A}"/>
              </a:ext>
            </a:extLst>
          </p:cNvPr>
          <p:cNvSpPr/>
          <p:nvPr/>
        </p:nvSpPr>
        <p:spPr>
          <a:xfrm>
            <a:off x="5689589" y="20943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6" name="타원 975">
            <a:extLst>
              <a:ext uri="{FF2B5EF4-FFF2-40B4-BE49-F238E27FC236}">
                <a16:creationId xmlns:a16="http://schemas.microsoft.com/office/drawing/2014/main" xmlns="" id="{1CEA9C50-78CD-407B-B639-BE9E6649FB5C}"/>
              </a:ext>
            </a:extLst>
          </p:cNvPr>
          <p:cNvSpPr/>
          <p:nvPr/>
        </p:nvSpPr>
        <p:spPr>
          <a:xfrm>
            <a:off x="6356165" y="20943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7" name="타원 976">
            <a:extLst>
              <a:ext uri="{FF2B5EF4-FFF2-40B4-BE49-F238E27FC236}">
                <a16:creationId xmlns:a16="http://schemas.microsoft.com/office/drawing/2014/main" xmlns="" id="{072A8EB1-FAB1-47BE-9827-C5209EBE26B5}"/>
              </a:ext>
            </a:extLst>
          </p:cNvPr>
          <p:cNvSpPr/>
          <p:nvPr/>
        </p:nvSpPr>
        <p:spPr>
          <a:xfrm>
            <a:off x="7030541" y="19509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주민번호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8" name="타원 977">
            <a:extLst>
              <a:ext uri="{FF2B5EF4-FFF2-40B4-BE49-F238E27FC236}">
                <a16:creationId xmlns:a16="http://schemas.microsoft.com/office/drawing/2014/main" xmlns="" id="{E49C83AB-08B5-4293-98D3-16B1D5890B0F}"/>
              </a:ext>
            </a:extLst>
          </p:cNvPr>
          <p:cNvSpPr/>
          <p:nvPr/>
        </p:nvSpPr>
        <p:spPr>
          <a:xfrm>
            <a:off x="4649229" y="1649894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고객</a:t>
            </a:r>
            <a:r>
              <a:rPr lang="en-US" altLang="ko-KR" sz="800" u="sng" dirty="0">
                <a:solidFill>
                  <a:schemeClr val="tx1"/>
                </a:solidFill>
              </a:rPr>
              <a:t>ID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79" name="타원 978">
            <a:extLst>
              <a:ext uri="{FF2B5EF4-FFF2-40B4-BE49-F238E27FC236}">
                <a16:creationId xmlns:a16="http://schemas.microsoft.com/office/drawing/2014/main" xmlns="" id="{F625A030-6267-4169-99A8-52C8BF313643}"/>
              </a:ext>
            </a:extLst>
          </p:cNvPr>
          <p:cNvSpPr/>
          <p:nvPr/>
        </p:nvSpPr>
        <p:spPr>
          <a:xfrm>
            <a:off x="5350805" y="1649894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0" name="타원 979">
            <a:extLst>
              <a:ext uri="{FF2B5EF4-FFF2-40B4-BE49-F238E27FC236}">
                <a16:creationId xmlns:a16="http://schemas.microsoft.com/office/drawing/2014/main" xmlns="" id="{10ED4841-2057-4A34-9960-EC54450A997C}"/>
              </a:ext>
            </a:extLst>
          </p:cNvPr>
          <p:cNvSpPr/>
          <p:nvPr/>
        </p:nvSpPr>
        <p:spPr>
          <a:xfrm>
            <a:off x="6017381" y="1649894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1" name="타원 980">
            <a:extLst>
              <a:ext uri="{FF2B5EF4-FFF2-40B4-BE49-F238E27FC236}">
                <a16:creationId xmlns:a16="http://schemas.microsoft.com/office/drawing/2014/main" xmlns="" id="{628D705C-BEA4-438A-9AE8-5A2D115EC767}"/>
              </a:ext>
            </a:extLst>
          </p:cNvPr>
          <p:cNvSpPr/>
          <p:nvPr/>
        </p:nvSpPr>
        <p:spPr>
          <a:xfrm>
            <a:off x="6691757" y="1635553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우편번호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2" name="타원 981">
            <a:extLst>
              <a:ext uri="{FF2B5EF4-FFF2-40B4-BE49-F238E27FC236}">
                <a16:creationId xmlns:a16="http://schemas.microsoft.com/office/drawing/2014/main" xmlns="" id="{AC3EE9C2-016D-43DB-8F8C-56FB7BB517DA}"/>
              </a:ext>
            </a:extLst>
          </p:cNvPr>
          <p:cNvSpPr/>
          <p:nvPr/>
        </p:nvSpPr>
        <p:spPr>
          <a:xfrm>
            <a:off x="4887093" y="138365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3" name="타원 982">
            <a:extLst>
              <a:ext uri="{FF2B5EF4-FFF2-40B4-BE49-F238E27FC236}">
                <a16:creationId xmlns:a16="http://schemas.microsoft.com/office/drawing/2014/main" xmlns="" id="{1B9CE532-05EB-4E26-A835-A68D4110129C}"/>
              </a:ext>
            </a:extLst>
          </p:cNvPr>
          <p:cNvSpPr/>
          <p:nvPr/>
        </p:nvSpPr>
        <p:spPr>
          <a:xfrm>
            <a:off x="4765817" y="425987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계좌번호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984" name="타원 983">
            <a:extLst>
              <a:ext uri="{FF2B5EF4-FFF2-40B4-BE49-F238E27FC236}">
                <a16:creationId xmlns:a16="http://schemas.microsoft.com/office/drawing/2014/main" xmlns="" id="{F78B7AFF-D62D-497E-B2DC-6A36737167F9}"/>
              </a:ext>
            </a:extLst>
          </p:cNvPr>
          <p:cNvSpPr/>
          <p:nvPr/>
        </p:nvSpPr>
        <p:spPr>
          <a:xfrm>
            <a:off x="4099793" y="3939511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5" name="타원 984">
            <a:extLst>
              <a:ext uri="{FF2B5EF4-FFF2-40B4-BE49-F238E27FC236}">
                <a16:creationId xmlns:a16="http://schemas.microsoft.com/office/drawing/2014/main" xmlns="" id="{62ED6AF2-8AEA-4C57-AF1E-71404ABD5800}"/>
              </a:ext>
            </a:extLst>
          </p:cNvPr>
          <p:cNvSpPr/>
          <p:nvPr/>
        </p:nvSpPr>
        <p:spPr>
          <a:xfrm>
            <a:off x="4774805" y="3939511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잔액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6" name="타원 985">
            <a:extLst>
              <a:ext uri="{FF2B5EF4-FFF2-40B4-BE49-F238E27FC236}">
                <a16:creationId xmlns:a16="http://schemas.microsoft.com/office/drawing/2014/main" xmlns="" id="{94E9207D-572F-472E-82D4-8284ED11F122}"/>
              </a:ext>
            </a:extLst>
          </p:cNvPr>
          <p:cNvSpPr/>
          <p:nvPr/>
        </p:nvSpPr>
        <p:spPr>
          <a:xfrm>
            <a:off x="6547996" y="3966554"/>
            <a:ext cx="693745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개설일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7" name="타원 986">
            <a:extLst>
              <a:ext uri="{FF2B5EF4-FFF2-40B4-BE49-F238E27FC236}">
                <a16:creationId xmlns:a16="http://schemas.microsoft.com/office/drawing/2014/main" xmlns="" id="{C06F13DD-1981-4171-AC0C-CC82FA05A3F7}"/>
              </a:ext>
            </a:extLst>
          </p:cNvPr>
          <p:cNvSpPr/>
          <p:nvPr/>
        </p:nvSpPr>
        <p:spPr>
          <a:xfrm>
            <a:off x="3424229" y="5460668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직원번호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988" name="타원 987">
            <a:extLst>
              <a:ext uri="{FF2B5EF4-FFF2-40B4-BE49-F238E27FC236}">
                <a16:creationId xmlns:a16="http://schemas.microsoft.com/office/drawing/2014/main" xmlns="" id="{AF1742EB-63B3-4E3E-9337-46174964D9C1}"/>
              </a:ext>
            </a:extLst>
          </p:cNvPr>
          <p:cNvSpPr/>
          <p:nvPr/>
        </p:nvSpPr>
        <p:spPr>
          <a:xfrm>
            <a:off x="4090805" y="5460668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89" name="타원 988">
            <a:extLst>
              <a:ext uri="{FF2B5EF4-FFF2-40B4-BE49-F238E27FC236}">
                <a16:creationId xmlns:a16="http://schemas.microsoft.com/office/drawing/2014/main" xmlns="" id="{0891B811-4784-480C-BFF1-27CEEC3AC2CC}"/>
              </a:ext>
            </a:extLst>
          </p:cNvPr>
          <p:cNvSpPr/>
          <p:nvPr/>
        </p:nvSpPr>
        <p:spPr>
          <a:xfrm>
            <a:off x="4765817" y="5460668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0" name="타원 989">
            <a:extLst>
              <a:ext uri="{FF2B5EF4-FFF2-40B4-BE49-F238E27FC236}">
                <a16:creationId xmlns:a16="http://schemas.microsoft.com/office/drawing/2014/main" xmlns="" id="{E5045537-DE30-4B7A-9DA6-A79936C89007}"/>
              </a:ext>
            </a:extLst>
          </p:cNvPr>
          <p:cNvSpPr/>
          <p:nvPr/>
        </p:nvSpPr>
        <p:spPr>
          <a:xfrm>
            <a:off x="6539009" y="5487711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1" name="타원 990">
            <a:extLst>
              <a:ext uri="{FF2B5EF4-FFF2-40B4-BE49-F238E27FC236}">
                <a16:creationId xmlns:a16="http://schemas.microsoft.com/office/drawing/2014/main" xmlns="" id="{3594A8C7-CA70-4976-BE47-F73B344FFCC3}"/>
              </a:ext>
            </a:extLst>
          </p:cNvPr>
          <p:cNvSpPr/>
          <p:nvPr/>
        </p:nvSpPr>
        <p:spPr>
          <a:xfrm>
            <a:off x="7214021" y="5487711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주민번호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2" name="타원 991">
            <a:extLst>
              <a:ext uri="{FF2B5EF4-FFF2-40B4-BE49-F238E27FC236}">
                <a16:creationId xmlns:a16="http://schemas.microsoft.com/office/drawing/2014/main" xmlns="" id="{0C7BE77D-7BE8-4004-995B-DB26774F5C97}"/>
              </a:ext>
            </a:extLst>
          </p:cNvPr>
          <p:cNvSpPr/>
          <p:nvPr/>
        </p:nvSpPr>
        <p:spPr>
          <a:xfrm>
            <a:off x="7242365" y="2513692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등기번호</a:t>
            </a:r>
          </a:p>
        </p:txBody>
      </p:sp>
      <p:sp>
        <p:nvSpPr>
          <p:cNvPr id="993" name="타원 992">
            <a:extLst>
              <a:ext uri="{FF2B5EF4-FFF2-40B4-BE49-F238E27FC236}">
                <a16:creationId xmlns:a16="http://schemas.microsoft.com/office/drawing/2014/main" xmlns="" id="{243AF65B-F12C-4044-AFC4-2B8B7D200B40}"/>
              </a:ext>
            </a:extLst>
          </p:cNvPr>
          <p:cNvSpPr/>
          <p:nvPr/>
        </p:nvSpPr>
        <p:spPr>
          <a:xfrm>
            <a:off x="7890501" y="2513692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보내는 분 주소</a:t>
            </a:r>
          </a:p>
        </p:txBody>
      </p:sp>
      <p:sp>
        <p:nvSpPr>
          <p:cNvPr id="994" name="타원 993">
            <a:extLst>
              <a:ext uri="{FF2B5EF4-FFF2-40B4-BE49-F238E27FC236}">
                <a16:creationId xmlns:a16="http://schemas.microsoft.com/office/drawing/2014/main" xmlns="" id="{80F75549-2506-48DD-97E2-20FEA16C0439}"/>
              </a:ext>
            </a:extLst>
          </p:cNvPr>
          <p:cNvSpPr/>
          <p:nvPr/>
        </p:nvSpPr>
        <p:spPr>
          <a:xfrm>
            <a:off x="8592077" y="2513692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받는 분 주소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5" name="타원 994">
            <a:extLst>
              <a:ext uri="{FF2B5EF4-FFF2-40B4-BE49-F238E27FC236}">
                <a16:creationId xmlns:a16="http://schemas.microsoft.com/office/drawing/2014/main" xmlns="" id="{AA293F95-8473-4027-86F9-64BA305F862C}"/>
              </a:ext>
            </a:extLst>
          </p:cNvPr>
          <p:cNvSpPr/>
          <p:nvPr/>
        </p:nvSpPr>
        <p:spPr>
          <a:xfrm>
            <a:off x="9258653" y="2513692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보내는 분 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6" name="타원 995">
            <a:extLst>
              <a:ext uri="{FF2B5EF4-FFF2-40B4-BE49-F238E27FC236}">
                <a16:creationId xmlns:a16="http://schemas.microsoft.com/office/drawing/2014/main" xmlns="" id="{2623F674-D916-4F87-AC27-FC15EA54FA1C}"/>
              </a:ext>
            </a:extLst>
          </p:cNvPr>
          <p:cNvSpPr/>
          <p:nvPr/>
        </p:nvSpPr>
        <p:spPr>
          <a:xfrm>
            <a:off x="7241741" y="3003407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접수시간</a:t>
            </a:r>
          </a:p>
        </p:txBody>
      </p:sp>
      <p:sp>
        <p:nvSpPr>
          <p:cNvPr id="997" name="타원 996">
            <a:extLst>
              <a:ext uri="{FF2B5EF4-FFF2-40B4-BE49-F238E27FC236}">
                <a16:creationId xmlns:a16="http://schemas.microsoft.com/office/drawing/2014/main" xmlns="" id="{5E7AD37F-F26B-46D1-85CF-F60227F9867C}"/>
              </a:ext>
            </a:extLst>
          </p:cNvPr>
          <p:cNvSpPr/>
          <p:nvPr/>
        </p:nvSpPr>
        <p:spPr>
          <a:xfrm>
            <a:off x="7889877" y="3003407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물품정보</a:t>
            </a:r>
          </a:p>
        </p:txBody>
      </p:sp>
      <p:sp>
        <p:nvSpPr>
          <p:cNvPr id="998" name="타원 997">
            <a:extLst>
              <a:ext uri="{FF2B5EF4-FFF2-40B4-BE49-F238E27FC236}">
                <a16:creationId xmlns:a16="http://schemas.microsoft.com/office/drawing/2014/main" xmlns="" id="{E0397405-E94C-477C-8C73-8BC9F4524C1B}"/>
              </a:ext>
            </a:extLst>
          </p:cNvPr>
          <p:cNvSpPr/>
          <p:nvPr/>
        </p:nvSpPr>
        <p:spPr>
          <a:xfrm>
            <a:off x="9933029" y="2499351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받는분</a:t>
            </a:r>
            <a:r>
              <a:rPr lang="ko-KR" altLang="en-US" sz="800" dirty="0">
                <a:solidFill>
                  <a:schemeClr val="tx1"/>
                </a:solidFill>
              </a:rPr>
              <a:t> 연락처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9" name="타원 998">
            <a:extLst>
              <a:ext uri="{FF2B5EF4-FFF2-40B4-BE49-F238E27FC236}">
                <a16:creationId xmlns:a16="http://schemas.microsoft.com/office/drawing/2014/main" xmlns="" id="{BE7F8D6B-070A-4020-892A-30E0C3D29851}"/>
              </a:ext>
            </a:extLst>
          </p:cNvPr>
          <p:cNvSpPr/>
          <p:nvPr/>
        </p:nvSpPr>
        <p:spPr>
          <a:xfrm>
            <a:off x="9947521" y="2121327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현재위치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0" name="타원 999">
            <a:extLst>
              <a:ext uri="{FF2B5EF4-FFF2-40B4-BE49-F238E27FC236}">
                <a16:creationId xmlns:a16="http://schemas.microsoft.com/office/drawing/2014/main" xmlns="" id="{2AD7C13A-F0AB-4F23-8BB2-C3F161C3B3BE}"/>
              </a:ext>
            </a:extLst>
          </p:cNvPr>
          <p:cNvSpPr/>
          <p:nvPr/>
        </p:nvSpPr>
        <p:spPr>
          <a:xfrm>
            <a:off x="9932977" y="174329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배송진행상태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1" name="타원 1000">
            <a:extLst>
              <a:ext uri="{FF2B5EF4-FFF2-40B4-BE49-F238E27FC236}">
                <a16:creationId xmlns:a16="http://schemas.microsoft.com/office/drawing/2014/main" xmlns="" id="{1BBC4FE1-D8D9-41C2-8A2F-40AC94F25EB2}"/>
              </a:ext>
            </a:extLst>
          </p:cNvPr>
          <p:cNvSpPr/>
          <p:nvPr/>
        </p:nvSpPr>
        <p:spPr>
          <a:xfrm>
            <a:off x="9252653" y="3525479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예금상품번호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1002" name="타원 1001">
            <a:extLst>
              <a:ext uri="{FF2B5EF4-FFF2-40B4-BE49-F238E27FC236}">
                <a16:creationId xmlns:a16="http://schemas.microsoft.com/office/drawing/2014/main" xmlns="" id="{74B12FF7-9411-4BF9-AD3C-02FCAF3195B5}"/>
              </a:ext>
            </a:extLst>
          </p:cNvPr>
          <p:cNvSpPr/>
          <p:nvPr/>
        </p:nvSpPr>
        <p:spPr>
          <a:xfrm>
            <a:off x="7952990" y="4105218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예금종류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3" name="타원 1002">
            <a:extLst>
              <a:ext uri="{FF2B5EF4-FFF2-40B4-BE49-F238E27FC236}">
                <a16:creationId xmlns:a16="http://schemas.microsoft.com/office/drawing/2014/main" xmlns="" id="{35E3D8BE-F731-4CDD-BC31-C05223DD5E64}"/>
              </a:ext>
            </a:extLst>
          </p:cNvPr>
          <p:cNvSpPr/>
          <p:nvPr/>
        </p:nvSpPr>
        <p:spPr>
          <a:xfrm>
            <a:off x="8592089" y="4119559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예금이름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4" name="타원 1003">
            <a:extLst>
              <a:ext uri="{FF2B5EF4-FFF2-40B4-BE49-F238E27FC236}">
                <a16:creationId xmlns:a16="http://schemas.microsoft.com/office/drawing/2014/main" xmlns="" id="{0EEDE126-7880-4983-887A-6EAF6396B126}"/>
              </a:ext>
            </a:extLst>
          </p:cNvPr>
          <p:cNvSpPr/>
          <p:nvPr/>
        </p:nvSpPr>
        <p:spPr>
          <a:xfrm>
            <a:off x="9258665" y="4119559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가입기간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5" name="타원 1004">
            <a:extLst>
              <a:ext uri="{FF2B5EF4-FFF2-40B4-BE49-F238E27FC236}">
                <a16:creationId xmlns:a16="http://schemas.microsoft.com/office/drawing/2014/main" xmlns="" id="{42A806B2-27EC-415C-967F-3723ADA37CAA}"/>
              </a:ext>
            </a:extLst>
          </p:cNvPr>
          <p:cNvSpPr/>
          <p:nvPr/>
        </p:nvSpPr>
        <p:spPr>
          <a:xfrm>
            <a:off x="9933041" y="4105218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적용이율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6" name="타원 1005">
            <a:extLst>
              <a:ext uri="{FF2B5EF4-FFF2-40B4-BE49-F238E27FC236}">
                <a16:creationId xmlns:a16="http://schemas.microsoft.com/office/drawing/2014/main" xmlns="" id="{735E33C3-75CF-4FD9-926B-3C50DDF52162}"/>
              </a:ext>
            </a:extLst>
          </p:cNvPr>
          <p:cNvSpPr/>
          <p:nvPr/>
        </p:nvSpPr>
        <p:spPr>
          <a:xfrm>
            <a:off x="8610593" y="209436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택배종류번호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1007" name="타원 1006">
            <a:extLst>
              <a:ext uri="{FF2B5EF4-FFF2-40B4-BE49-F238E27FC236}">
                <a16:creationId xmlns:a16="http://schemas.microsoft.com/office/drawing/2014/main" xmlns="" id="{51CA7CDF-8555-426E-BAEB-602EE3279284}"/>
              </a:ext>
            </a:extLst>
          </p:cNvPr>
          <p:cNvSpPr/>
          <p:nvPr/>
        </p:nvSpPr>
        <p:spPr>
          <a:xfrm>
            <a:off x="9284969" y="195095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택배종류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08" name="타원 1007">
            <a:extLst>
              <a:ext uri="{FF2B5EF4-FFF2-40B4-BE49-F238E27FC236}">
                <a16:creationId xmlns:a16="http://schemas.microsoft.com/office/drawing/2014/main" xmlns="" id="{5F0C1D38-B237-4E2A-8048-5307BF0668FB}"/>
              </a:ext>
            </a:extLst>
          </p:cNvPr>
          <p:cNvSpPr/>
          <p:nvPr/>
        </p:nvSpPr>
        <p:spPr>
          <a:xfrm>
            <a:off x="4774805" y="6441783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>
                <a:solidFill>
                  <a:schemeClr val="tx1"/>
                </a:solidFill>
              </a:rPr>
              <a:t>부서번호</a:t>
            </a:r>
            <a:endParaRPr lang="en-US" altLang="ko-KR" sz="800" u="sng" dirty="0">
              <a:solidFill>
                <a:schemeClr val="tx1"/>
              </a:solidFill>
            </a:endParaRPr>
          </a:p>
        </p:txBody>
      </p:sp>
      <p:sp>
        <p:nvSpPr>
          <p:cNvPr id="1009" name="타원 1008">
            <a:extLst>
              <a:ext uri="{FF2B5EF4-FFF2-40B4-BE49-F238E27FC236}">
                <a16:creationId xmlns:a16="http://schemas.microsoft.com/office/drawing/2014/main" xmlns="" id="{92E13E20-2BBE-4230-B618-150D3DBE2700}"/>
              </a:ext>
            </a:extLst>
          </p:cNvPr>
          <p:cNvSpPr/>
          <p:nvPr/>
        </p:nvSpPr>
        <p:spPr>
          <a:xfrm>
            <a:off x="6517457" y="6441783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부서이름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010" name="직선 연결선 1009">
            <a:extLst>
              <a:ext uri="{FF2B5EF4-FFF2-40B4-BE49-F238E27FC236}">
                <a16:creationId xmlns:a16="http://schemas.microsoft.com/office/drawing/2014/main" xmlns="" id="{2C8DFB8C-E713-4D17-B2BD-8DB9148A4667}"/>
              </a:ext>
            </a:extLst>
          </p:cNvPr>
          <p:cNvCxnSpPr>
            <a:stCxn id="970" idx="4"/>
            <a:endCxn id="894" idx="0"/>
          </p:cNvCxnSpPr>
          <p:nvPr/>
        </p:nvCxnSpPr>
        <p:spPr>
          <a:xfrm>
            <a:off x="2407169" y="447095"/>
            <a:ext cx="315432" cy="19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직선 연결선 1010">
            <a:extLst>
              <a:ext uri="{FF2B5EF4-FFF2-40B4-BE49-F238E27FC236}">
                <a16:creationId xmlns:a16="http://schemas.microsoft.com/office/drawing/2014/main" xmlns="" id="{B1A6B36E-1D7E-4D50-8F98-4FAB2048D1C6}"/>
              </a:ext>
            </a:extLst>
          </p:cNvPr>
          <p:cNvCxnSpPr>
            <a:stCxn id="971" idx="4"/>
            <a:endCxn id="894" idx="0"/>
          </p:cNvCxnSpPr>
          <p:nvPr/>
        </p:nvCxnSpPr>
        <p:spPr>
          <a:xfrm flipH="1">
            <a:off x="2722601" y="447095"/>
            <a:ext cx="351144" cy="19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직선 연결선 1011">
            <a:extLst>
              <a:ext uri="{FF2B5EF4-FFF2-40B4-BE49-F238E27FC236}">
                <a16:creationId xmlns:a16="http://schemas.microsoft.com/office/drawing/2014/main" xmlns="" id="{0E27B925-7A9C-4970-B11A-B7BF6F75891A}"/>
              </a:ext>
            </a:extLst>
          </p:cNvPr>
          <p:cNvCxnSpPr>
            <a:stCxn id="895" idx="2"/>
            <a:endCxn id="964" idx="0"/>
          </p:cNvCxnSpPr>
          <p:nvPr/>
        </p:nvCxnSpPr>
        <p:spPr>
          <a:xfrm flipH="1">
            <a:off x="1724033" y="2427303"/>
            <a:ext cx="998568" cy="35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xmlns="" id="{E7CADDF8-284D-483E-BB10-91149090B636}"/>
              </a:ext>
            </a:extLst>
          </p:cNvPr>
          <p:cNvCxnSpPr>
            <a:stCxn id="895" idx="2"/>
            <a:endCxn id="966" idx="0"/>
          </p:cNvCxnSpPr>
          <p:nvPr/>
        </p:nvCxnSpPr>
        <p:spPr>
          <a:xfrm>
            <a:off x="2722601" y="2427303"/>
            <a:ext cx="351144" cy="35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직선 연결선 1013">
            <a:extLst>
              <a:ext uri="{FF2B5EF4-FFF2-40B4-BE49-F238E27FC236}">
                <a16:creationId xmlns:a16="http://schemas.microsoft.com/office/drawing/2014/main" xmlns="" id="{5421E20E-A148-4FC1-B0F8-70558DF9F3AE}"/>
              </a:ext>
            </a:extLst>
          </p:cNvPr>
          <p:cNvCxnSpPr>
            <a:stCxn id="895" idx="2"/>
            <a:endCxn id="967" idx="0"/>
          </p:cNvCxnSpPr>
          <p:nvPr/>
        </p:nvCxnSpPr>
        <p:spPr>
          <a:xfrm>
            <a:off x="2722601" y="2427303"/>
            <a:ext cx="389558" cy="992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직선 연결선 1014">
            <a:extLst>
              <a:ext uri="{FF2B5EF4-FFF2-40B4-BE49-F238E27FC236}">
                <a16:creationId xmlns:a16="http://schemas.microsoft.com/office/drawing/2014/main" xmlns="" id="{D152396A-6C4C-45A0-9506-4CB0137D43F2}"/>
              </a:ext>
            </a:extLst>
          </p:cNvPr>
          <p:cNvCxnSpPr>
            <a:stCxn id="895" idx="2"/>
            <a:endCxn id="969" idx="0"/>
          </p:cNvCxnSpPr>
          <p:nvPr/>
        </p:nvCxnSpPr>
        <p:spPr>
          <a:xfrm flipH="1">
            <a:off x="2371545" y="2427303"/>
            <a:ext cx="351056" cy="97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직선 연결선 1015">
            <a:extLst>
              <a:ext uri="{FF2B5EF4-FFF2-40B4-BE49-F238E27FC236}">
                <a16:creationId xmlns:a16="http://schemas.microsoft.com/office/drawing/2014/main" xmlns="" id="{91C60566-AD3A-48F3-A35B-65E0336EE0F7}"/>
              </a:ext>
            </a:extLst>
          </p:cNvPr>
          <p:cNvCxnSpPr>
            <a:stCxn id="895" idx="2"/>
            <a:endCxn id="972" idx="0"/>
          </p:cNvCxnSpPr>
          <p:nvPr/>
        </p:nvCxnSpPr>
        <p:spPr>
          <a:xfrm>
            <a:off x="2722601" y="2427303"/>
            <a:ext cx="989628" cy="37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직선 연결선 1016">
            <a:extLst>
              <a:ext uri="{FF2B5EF4-FFF2-40B4-BE49-F238E27FC236}">
                <a16:creationId xmlns:a16="http://schemas.microsoft.com/office/drawing/2014/main" xmlns="" id="{35612C3A-EE2C-41FC-A758-0B5ED427D686}"/>
              </a:ext>
            </a:extLst>
          </p:cNvPr>
          <p:cNvCxnSpPr>
            <a:stCxn id="973" idx="4"/>
            <a:endCxn id="896" idx="0"/>
          </p:cNvCxnSpPr>
          <p:nvPr/>
        </p:nvCxnSpPr>
        <p:spPr>
          <a:xfrm>
            <a:off x="4627877" y="461436"/>
            <a:ext cx="1335084" cy="9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직선 연결선 1017">
            <a:extLst>
              <a:ext uri="{FF2B5EF4-FFF2-40B4-BE49-F238E27FC236}">
                <a16:creationId xmlns:a16="http://schemas.microsoft.com/office/drawing/2014/main" xmlns="" id="{13497DAA-6E52-4C4E-A29F-8B7B8CC09DCA}"/>
              </a:ext>
            </a:extLst>
          </p:cNvPr>
          <p:cNvCxnSpPr>
            <a:stCxn id="974" idx="4"/>
            <a:endCxn id="896" idx="0"/>
          </p:cNvCxnSpPr>
          <p:nvPr/>
        </p:nvCxnSpPr>
        <p:spPr>
          <a:xfrm>
            <a:off x="5276013" y="461436"/>
            <a:ext cx="686948" cy="9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직선 연결선 1018">
            <a:extLst>
              <a:ext uri="{FF2B5EF4-FFF2-40B4-BE49-F238E27FC236}">
                <a16:creationId xmlns:a16="http://schemas.microsoft.com/office/drawing/2014/main" xmlns="" id="{5319297D-6914-418F-B3FE-20784477BE45}"/>
              </a:ext>
            </a:extLst>
          </p:cNvPr>
          <p:cNvCxnSpPr>
            <a:stCxn id="975" idx="4"/>
            <a:endCxn id="896" idx="0"/>
          </p:cNvCxnSpPr>
          <p:nvPr/>
        </p:nvCxnSpPr>
        <p:spPr>
          <a:xfrm flipH="1">
            <a:off x="5962961" y="461436"/>
            <a:ext cx="14628" cy="9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직선 연결선 1019">
            <a:extLst>
              <a:ext uri="{FF2B5EF4-FFF2-40B4-BE49-F238E27FC236}">
                <a16:creationId xmlns:a16="http://schemas.microsoft.com/office/drawing/2014/main" xmlns="" id="{36CC5C4B-9120-4B5D-8685-4F7249A00F9E}"/>
              </a:ext>
            </a:extLst>
          </p:cNvPr>
          <p:cNvCxnSpPr>
            <a:stCxn id="976" idx="4"/>
            <a:endCxn id="896" idx="0"/>
          </p:cNvCxnSpPr>
          <p:nvPr/>
        </p:nvCxnSpPr>
        <p:spPr>
          <a:xfrm flipH="1">
            <a:off x="5962961" y="461436"/>
            <a:ext cx="681204" cy="9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연결선 1020">
            <a:extLst>
              <a:ext uri="{FF2B5EF4-FFF2-40B4-BE49-F238E27FC236}">
                <a16:creationId xmlns:a16="http://schemas.microsoft.com/office/drawing/2014/main" xmlns="" id="{E178A24F-7D3A-437B-A7F2-9FE76D5DF0B7}"/>
              </a:ext>
            </a:extLst>
          </p:cNvPr>
          <p:cNvCxnSpPr>
            <a:stCxn id="977" idx="4"/>
            <a:endCxn id="896" idx="0"/>
          </p:cNvCxnSpPr>
          <p:nvPr/>
        </p:nvCxnSpPr>
        <p:spPr>
          <a:xfrm flipH="1">
            <a:off x="5962961" y="447095"/>
            <a:ext cx="1355580" cy="10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직선 연결선 1021">
            <a:extLst>
              <a:ext uri="{FF2B5EF4-FFF2-40B4-BE49-F238E27FC236}">
                <a16:creationId xmlns:a16="http://schemas.microsoft.com/office/drawing/2014/main" xmlns="" id="{56B5E9AA-942D-4F3F-95B1-572110A0854E}"/>
              </a:ext>
            </a:extLst>
          </p:cNvPr>
          <p:cNvCxnSpPr>
            <a:stCxn id="982" idx="4"/>
          </p:cNvCxnSpPr>
          <p:nvPr/>
        </p:nvCxnSpPr>
        <p:spPr>
          <a:xfrm>
            <a:off x="5175093" y="1635655"/>
            <a:ext cx="444394" cy="46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직선 연결선 1022">
            <a:extLst>
              <a:ext uri="{FF2B5EF4-FFF2-40B4-BE49-F238E27FC236}">
                <a16:creationId xmlns:a16="http://schemas.microsoft.com/office/drawing/2014/main" xmlns="" id="{7B1075C5-A217-4306-9895-48133F6147EE}"/>
              </a:ext>
            </a:extLst>
          </p:cNvPr>
          <p:cNvCxnSpPr>
            <a:stCxn id="979" idx="4"/>
            <a:endCxn id="897" idx="0"/>
          </p:cNvCxnSpPr>
          <p:nvPr/>
        </p:nvCxnSpPr>
        <p:spPr>
          <a:xfrm>
            <a:off x="5638805" y="1901894"/>
            <a:ext cx="333732" cy="15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xmlns="" id="{A2B7CC5A-1B84-4808-9E19-02BD304E3AA5}"/>
              </a:ext>
            </a:extLst>
          </p:cNvPr>
          <p:cNvCxnSpPr>
            <a:stCxn id="980" idx="4"/>
            <a:endCxn id="897" idx="0"/>
          </p:cNvCxnSpPr>
          <p:nvPr/>
        </p:nvCxnSpPr>
        <p:spPr>
          <a:xfrm flipH="1">
            <a:off x="5972537" y="1901894"/>
            <a:ext cx="332844" cy="15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xmlns="" id="{2C2C583E-70A4-486C-933F-AEFDBE881A27}"/>
              </a:ext>
            </a:extLst>
          </p:cNvPr>
          <p:cNvCxnSpPr>
            <a:stCxn id="981" idx="4"/>
          </p:cNvCxnSpPr>
          <p:nvPr/>
        </p:nvCxnSpPr>
        <p:spPr>
          <a:xfrm flipH="1">
            <a:off x="6368537" y="1887553"/>
            <a:ext cx="611220" cy="170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직선 연결선 1025">
            <a:extLst>
              <a:ext uri="{FF2B5EF4-FFF2-40B4-BE49-F238E27FC236}">
                <a16:creationId xmlns:a16="http://schemas.microsoft.com/office/drawing/2014/main" xmlns="" id="{E50E4A50-EEF3-4AD4-8AF7-0347DD309783}"/>
              </a:ext>
            </a:extLst>
          </p:cNvPr>
          <p:cNvCxnSpPr>
            <a:stCxn id="978" idx="4"/>
          </p:cNvCxnSpPr>
          <p:nvPr/>
        </p:nvCxnSpPr>
        <p:spPr>
          <a:xfrm>
            <a:off x="4937229" y="1901894"/>
            <a:ext cx="639308" cy="17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xmlns="" id="{E2EFFADE-1744-4132-9934-8C1B3AF92943}"/>
              </a:ext>
            </a:extLst>
          </p:cNvPr>
          <p:cNvCxnSpPr>
            <a:stCxn id="898" idx="1"/>
            <a:endCxn id="984" idx="7"/>
          </p:cNvCxnSpPr>
          <p:nvPr/>
        </p:nvCxnSpPr>
        <p:spPr>
          <a:xfrm flipH="1">
            <a:off x="4591440" y="3651459"/>
            <a:ext cx="975521" cy="324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xmlns="" id="{2E132E0E-74FD-4671-9540-0896C6E7B682}"/>
              </a:ext>
            </a:extLst>
          </p:cNvPr>
          <p:cNvCxnSpPr>
            <a:stCxn id="985" idx="6"/>
            <a:endCxn id="898" idx="1"/>
          </p:cNvCxnSpPr>
          <p:nvPr/>
        </p:nvCxnSpPr>
        <p:spPr>
          <a:xfrm flipV="1">
            <a:off x="5350805" y="3651459"/>
            <a:ext cx="216156" cy="414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xmlns="" id="{5D820613-9DC4-44AA-A44D-F7F72A55D9D1}"/>
              </a:ext>
            </a:extLst>
          </p:cNvPr>
          <p:cNvCxnSpPr>
            <a:stCxn id="898" idx="2"/>
            <a:endCxn id="983" idx="6"/>
          </p:cNvCxnSpPr>
          <p:nvPr/>
        </p:nvCxnSpPr>
        <p:spPr>
          <a:xfrm flipH="1">
            <a:off x="5341817" y="3831459"/>
            <a:ext cx="621144" cy="55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xmlns="" id="{422A9627-C10A-4F78-BC9B-32563499315C}"/>
              </a:ext>
            </a:extLst>
          </p:cNvPr>
          <p:cNvCxnSpPr>
            <a:cxnSpLocks/>
            <a:stCxn id="898" idx="3"/>
            <a:endCxn id="986" idx="2"/>
          </p:cNvCxnSpPr>
          <p:nvPr/>
        </p:nvCxnSpPr>
        <p:spPr>
          <a:xfrm>
            <a:off x="6358961" y="3651459"/>
            <a:ext cx="189035" cy="44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xmlns="" id="{F4F7278D-445D-4050-9B2F-8D391B1912EB}"/>
              </a:ext>
            </a:extLst>
          </p:cNvPr>
          <p:cNvCxnSpPr>
            <a:stCxn id="899" idx="1"/>
            <a:endCxn id="987" idx="7"/>
          </p:cNvCxnSpPr>
          <p:nvPr/>
        </p:nvCxnSpPr>
        <p:spPr>
          <a:xfrm flipH="1">
            <a:off x="3915876" y="5109621"/>
            <a:ext cx="1651085" cy="3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xmlns="" id="{D8D5E83D-0A22-454C-85A9-4D6AD4F90FE1}"/>
              </a:ext>
            </a:extLst>
          </p:cNvPr>
          <p:cNvCxnSpPr>
            <a:stCxn id="899" idx="1"/>
            <a:endCxn id="988" idx="7"/>
          </p:cNvCxnSpPr>
          <p:nvPr/>
        </p:nvCxnSpPr>
        <p:spPr>
          <a:xfrm flipH="1">
            <a:off x="4582452" y="5109621"/>
            <a:ext cx="984509" cy="3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xmlns="" id="{D7AF99D3-FD2B-4563-A9DB-A0EEABE572A2}"/>
              </a:ext>
            </a:extLst>
          </p:cNvPr>
          <p:cNvCxnSpPr>
            <a:stCxn id="899" idx="1"/>
            <a:endCxn id="989" idx="0"/>
          </p:cNvCxnSpPr>
          <p:nvPr/>
        </p:nvCxnSpPr>
        <p:spPr>
          <a:xfrm flipH="1">
            <a:off x="5053817" y="5109621"/>
            <a:ext cx="513144" cy="351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xmlns="" id="{EDD991C8-E165-47FB-9D18-736648DBE49C}"/>
              </a:ext>
            </a:extLst>
          </p:cNvPr>
          <p:cNvCxnSpPr>
            <a:stCxn id="899" idx="3"/>
            <a:endCxn id="990" idx="0"/>
          </p:cNvCxnSpPr>
          <p:nvPr/>
        </p:nvCxnSpPr>
        <p:spPr>
          <a:xfrm>
            <a:off x="6358961" y="5109621"/>
            <a:ext cx="468048" cy="37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xmlns="" id="{CEE57F72-1635-4B6F-AA5E-AA601EDE369F}"/>
              </a:ext>
            </a:extLst>
          </p:cNvPr>
          <p:cNvCxnSpPr>
            <a:stCxn id="899" idx="3"/>
            <a:endCxn id="991" idx="1"/>
          </p:cNvCxnSpPr>
          <p:nvPr/>
        </p:nvCxnSpPr>
        <p:spPr>
          <a:xfrm>
            <a:off x="6358961" y="5109621"/>
            <a:ext cx="939413" cy="41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xmlns="" id="{79051001-48B0-4E56-97AB-235BFD7A91A8}"/>
              </a:ext>
            </a:extLst>
          </p:cNvPr>
          <p:cNvCxnSpPr>
            <a:stCxn id="900" idx="1"/>
            <a:endCxn id="1008" idx="6"/>
          </p:cNvCxnSpPr>
          <p:nvPr/>
        </p:nvCxnSpPr>
        <p:spPr>
          <a:xfrm flipH="1">
            <a:off x="5350805" y="6567783"/>
            <a:ext cx="216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xmlns="" id="{3C1839A3-EECE-4FA5-8B8A-FBD6470869F7}"/>
              </a:ext>
            </a:extLst>
          </p:cNvPr>
          <p:cNvCxnSpPr>
            <a:stCxn id="900" idx="3"/>
            <a:endCxn id="1009" idx="2"/>
          </p:cNvCxnSpPr>
          <p:nvPr/>
        </p:nvCxnSpPr>
        <p:spPr>
          <a:xfrm>
            <a:off x="6358961" y="6567783"/>
            <a:ext cx="158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xmlns="" id="{EF0DA786-CDF7-4515-B2CA-78F0CD87D694}"/>
              </a:ext>
            </a:extLst>
          </p:cNvPr>
          <p:cNvCxnSpPr>
            <a:stCxn id="903" idx="3"/>
            <a:endCxn id="1001" idx="2"/>
          </p:cNvCxnSpPr>
          <p:nvPr/>
        </p:nvCxnSpPr>
        <p:spPr>
          <a:xfrm>
            <a:off x="8591209" y="3646770"/>
            <a:ext cx="661444" cy="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xmlns="" id="{3BB0DFDF-0069-4BE8-BA2D-5338D90A48AC}"/>
              </a:ext>
            </a:extLst>
          </p:cNvPr>
          <p:cNvCxnSpPr>
            <a:stCxn id="903" idx="2"/>
            <a:endCxn id="1002" idx="0"/>
          </p:cNvCxnSpPr>
          <p:nvPr/>
        </p:nvCxnSpPr>
        <p:spPr>
          <a:xfrm>
            <a:off x="8195209" y="3826770"/>
            <a:ext cx="45781" cy="278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1039">
            <a:extLst>
              <a:ext uri="{FF2B5EF4-FFF2-40B4-BE49-F238E27FC236}">
                <a16:creationId xmlns:a16="http://schemas.microsoft.com/office/drawing/2014/main" xmlns="" id="{DC07C0EE-C144-4782-AC1F-1026CE0FAF99}"/>
              </a:ext>
            </a:extLst>
          </p:cNvPr>
          <p:cNvCxnSpPr>
            <a:stCxn id="903" idx="2"/>
            <a:endCxn id="1003" idx="0"/>
          </p:cNvCxnSpPr>
          <p:nvPr/>
        </p:nvCxnSpPr>
        <p:spPr>
          <a:xfrm>
            <a:off x="8195209" y="3826770"/>
            <a:ext cx="684880" cy="292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xmlns="" id="{0A9FAE54-C16F-45D0-AF98-3DDF9E2F8BEE}"/>
              </a:ext>
            </a:extLst>
          </p:cNvPr>
          <p:cNvCxnSpPr>
            <a:stCxn id="903" idx="2"/>
            <a:endCxn id="1004" idx="0"/>
          </p:cNvCxnSpPr>
          <p:nvPr/>
        </p:nvCxnSpPr>
        <p:spPr>
          <a:xfrm>
            <a:off x="8195209" y="3826770"/>
            <a:ext cx="1351456" cy="292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 1041">
            <a:extLst>
              <a:ext uri="{FF2B5EF4-FFF2-40B4-BE49-F238E27FC236}">
                <a16:creationId xmlns:a16="http://schemas.microsoft.com/office/drawing/2014/main" xmlns="" id="{E97BEFDE-7D8F-4016-8934-E3EF1C37191A}"/>
              </a:ext>
            </a:extLst>
          </p:cNvPr>
          <p:cNvCxnSpPr>
            <a:stCxn id="903" idx="2"/>
            <a:endCxn id="1005" idx="0"/>
          </p:cNvCxnSpPr>
          <p:nvPr/>
        </p:nvCxnSpPr>
        <p:spPr>
          <a:xfrm>
            <a:off x="8195209" y="3826770"/>
            <a:ext cx="2025832" cy="278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xmlns="" id="{3F939777-2E02-4706-AE34-4CB05D523A88}"/>
              </a:ext>
            </a:extLst>
          </p:cNvPr>
          <p:cNvCxnSpPr>
            <a:stCxn id="902" idx="1"/>
            <a:endCxn id="992" idx="0"/>
          </p:cNvCxnSpPr>
          <p:nvPr/>
        </p:nvCxnSpPr>
        <p:spPr>
          <a:xfrm flipH="1">
            <a:off x="7530365" y="2247303"/>
            <a:ext cx="1276956" cy="26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xmlns="" id="{875598FB-9977-4022-BB46-A01595921E53}"/>
              </a:ext>
            </a:extLst>
          </p:cNvPr>
          <p:cNvCxnSpPr>
            <a:stCxn id="902" idx="1"/>
            <a:endCxn id="993" idx="0"/>
          </p:cNvCxnSpPr>
          <p:nvPr/>
        </p:nvCxnSpPr>
        <p:spPr>
          <a:xfrm flipH="1">
            <a:off x="8178501" y="2247303"/>
            <a:ext cx="628820" cy="26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xmlns="" id="{5A085D76-6E0F-4452-B543-8B21D09E4CDF}"/>
              </a:ext>
            </a:extLst>
          </p:cNvPr>
          <p:cNvCxnSpPr>
            <a:stCxn id="902" idx="2"/>
            <a:endCxn id="994" idx="7"/>
          </p:cNvCxnSpPr>
          <p:nvPr/>
        </p:nvCxnSpPr>
        <p:spPr>
          <a:xfrm flipH="1">
            <a:off x="9083724" y="2427303"/>
            <a:ext cx="119597" cy="123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xmlns="" id="{79C64797-3452-4373-A956-7230426DA5BD}"/>
              </a:ext>
            </a:extLst>
          </p:cNvPr>
          <p:cNvCxnSpPr>
            <a:stCxn id="902" idx="2"/>
            <a:endCxn id="995" idx="1"/>
          </p:cNvCxnSpPr>
          <p:nvPr/>
        </p:nvCxnSpPr>
        <p:spPr>
          <a:xfrm>
            <a:off x="9203321" y="2427303"/>
            <a:ext cx="139685" cy="123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xmlns="" id="{F80E002A-4003-48F3-B7F5-E2232BAED582}"/>
              </a:ext>
            </a:extLst>
          </p:cNvPr>
          <p:cNvCxnSpPr>
            <a:stCxn id="902" idx="3"/>
            <a:endCxn id="998" idx="0"/>
          </p:cNvCxnSpPr>
          <p:nvPr/>
        </p:nvCxnSpPr>
        <p:spPr>
          <a:xfrm>
            <a:off x="9599321" y="2247303"/>
            <a:ext cx="621708" cy="25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xmlns="" id="{67BD783B-DC47-4C2D-9B46-835B8B116A41}"/>
              </a:ext>
            </a:extLst>
          </p:cNvPr>
          <p:cNvCxnSpPr>
            <a:stCxn id="902" idx="3"/>
            <a:endCxn id="999" idx="2"/>
          </p:cNvCxnSpPr>
          <p:nvPr/>
        </p:nvCxnSpPr>
        <p:spPr>
          <a:xfrm>
            <a:off x="9599321" y="2247303"/>
            <a:ext cx="34820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xmlns="" id="{D997BF68-0BB6-4336-A987-A3514603868A}"/>
              </a:ext>
            </a:extLst>
          </p:cNvPr>
          <p:cNvCxnSpPr>
            <a:stCxn id="1000" idx="2"/>
            <a:endCxn id="902" idx="3"/>
          </p:cNvCxnSpPr>
          <p:nvPr/>
        </p:nvCxnSpPr>
        <p:spPr>
          <a:xfrm flipH="1">
            <a:off x="9599321" y="1869295"/>
            <a:ext cx="333656" cy="378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xmlns="" id="{90091346-21C8-4C9F-A274-E3F828526DEE}"/>
              </a:ext>
            </a:extLst>
          </p:cNvPr>
          <p:cNvCxnSpPr>
            <a:stCxn id="902" idx="1"/>
            <a:endCxn id="996" idx="7"/>
          </p:cNvCxnSpPr>
          <p:nvPr/>
        </p:nvCxnSpPr>
        <p:spPr>
          <a:xfrm flipH="1">
            <a:off x="7733388" y="2247303"/>
            <a:ext cx="1073933" cy="79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xmlns="" id="{7B2BFD6B-2631-4C64-9249-699CB1503410}"/>
              </a:ext>
            </a:extLst>
          </p:cNvPr>
          <p:cNvCxnSpPr>
            <a:stCxn id="902" idx="1"/>
            <a:endCxn id="997" idx="7"/>
          </p:cNvCxnSpPr>
          <p:nvPr/>
        </p:nvCxnSpPr>
        <p:spPr>
          <a:xfrm flipH="1">
            <a:off x="8381524" y="2247303"/>
            <a:ext cx="425797" cy="79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xmlns="" id="{D0C68067-EB05-4221-8D69-A760682E7B3B}"/>
              </a:ext>
            </a:extLst>
          </p:cNvPr>
          <p:cNvCxnSpPr>
            <a:stCxn id="1006" idx="4"/>
            <a:endCxn id="901" idx="0"/>
          </p:cNvCxnSpPr>
          <p:nvPr/>
        </p:nvCxnSpPr>
        <p:spPr>
          <a:xfrm>
            <a:off x="8898593" y="461436"/>
            <a:ext cx="304728" cy="184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xmlns="" id="{BB7C88B1-4AC9-4CD7-A143-E428217CF9A4}"/>
              </a:ext>
            </a:extLst>
          </p:cNvPr>
          <p:cNvCxnSpPr>
            <a:stCxn id="1007" idx="4"/>
            <a:endCxn id="901" idx="0"/>
          </p:cNvCxnSpPr>
          <p:nvPr/>
        </p:nvCxnSpPr>
        <p:spPr>
          <a:xfrm flipH="1">
            <a:off x="9203321" y="447095"/>
            <a:ext cx="369648" cy="19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xmlns="" id="{D4766F1C-7A2E-4A8E-BB2C-FB96186331B1}"/>
              </a:ext>
            </a:extLst>
          </p:cNvPr>
          <p:cNvCxnSpPr>
            <a:cxnSpLocks/>
            <a:stCxn id="895" idx="2"/>
            <a:endCxn id="968" idx="1"/>
          </p:cNvCxnSpPr>
          <p:nvPr/>
        </p:nvCxnSpPr>
        <p:spPr>
          <a:xfrm flipH="1">
            <a:off x="1519762" y="2427303"/>
            <a:ext cx="1202839" cy="10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xmlns="" id="{3C2BBDE0-AA6B-4761-87DD-4A6AEA782651}"/>
              </a:ext>
            </a:extLst>
          </p:cNvPr>
          <p:cNvCxnSpPr>
            <a:stCxn id="895" idx="2"/>
            <a:endCxn id="965" idx="0"/>
          </p:cNvCxnSpPr>
          <p:nvPr/>
        </p:nvCxnSpPr>
        <p:spPr>
          <a:xfrm flipH="1">
            <a:off x="2372169" y="2427303"/>
            <a:ext cx="350432" cy="35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AC3EE9C2-016D-43DB-8F8C-56FB7BB517DA}"/>
              </a:ext>
            </a:extLst>
          </p:cNvPr>
          <p:cNvSpPr/>
          <p:nvPr/>
        </p:nvSpPr>
        <p:spPr>
          <a:xfrm>
            <a:off x="6456738" y="1395383"/>
            <a:ext cx="576000" cy="25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56B5E9AA-942D-4F3F-95B1-572110A0854E}"/>
              </a:ext>
            </a:extLst>
          </p:cNvPr>
          <p:cNvCxnSpPr>
            <a:stCxn id="165" idx="4"/>
          </p:cNvCxnSpPr>
          <p:nvPr/>
        </p:nvCxnSpPr>
        <p:spPr>
          <a:xfrm flipH="1">
            <a:off x="6368537" y="1647383"/>
            <a:ext cx="376201" cy="410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536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B569140-6F91-4447-A4FE-91E3A2903E1B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D41204B-199D-4125-8ADE-47739338C09A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50EC02D-B9A5-41E1-9B43-1D66C54C4E25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88D2CFCE-3812-4F18-BDCC-624383AF6BF7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xmlns="" id="{F6B42643-2B9D-4908-B228-91EF2784D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931F820B-7823-41EF-9CA4-BB6F6D46BE23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BDE7145-15F9-4E49-A4AE-D0540DEA5E2B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고객 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76DCBB-352D-466E-AABA-B129DC3C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7" y="1893332"/>
            <a:ext cx="6485182" cy="40084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EDB88F5-AB80-40BD-98A1-4F7BF5DCAEDC}"/>
              </a:ext>
            </a:extLst>
          </p:cNvPr>
          <p:cNvSpPr/>
          <p:nvPr/>
        </p:nvSpPr>
        <p:spPr>
          <a:xfrm>
            <a:off x="8787828" y="1893332"/>
            <a:ext cx="2693089" cy="3021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주소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우편번호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6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B569140-6F91-4447-A4FE-91E3A2903E1B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D41204B-199D-4125-8ADE-47739338C09A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50EC02D-B9A5-41E1-9B43-1D66C54C4E25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88D2CFCE-3812-4F18-BDCC-624383AF6BF7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xmlns="" id="{F6B42643-2B9D-4908-B228-91EF2784D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931F820B-7823-41EF-9CA4-BB6F6D46BE23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BDE7145-15F9-4E49-A4AE-D0540DEA5E2B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-45720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고객 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8F5300E-7A88-46CB-92D4-8045DCB3719A}"/>
              </a:ext>
            </a:extLst>
          </p:cNvPr>
          <p:cNvSpPr/>
          <p:nvPr/>
        </p:nvSpPr>
        <p:spPr>
          <a:xfrm>
            <a:off x="5018489" y="1883788"/>
            <a:ext cx="2155017" cy="925773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고객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A996ADC-CF98-469C-9F7F-2C1F95E94888}"/>
              </a:ext>
            </a:extLst>
          </p:cNvPr>
          <p:cNvSpPr/>
          <p:nvPr/>
        </p:nvSpPr>
        <p:spPr>
          <a:xfrm>
            <a:off x="4211038" y="3429001"/>
            <a:ext cx="1567285" cy="648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고객</a:t>
            </a:r>
            <a:r>
              <a:rPr lang="en-US" altLang="ko-KR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ID</a:t>
            </a:r>
            <a:endParaRPr lang="ko-KR" altLang="en-US" sz="2000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E139F77-BB5B-497D-A08F-AFE4C24C3B66}"/>
              </a:ext>
            </a:extLst>
          </p:cNvPr>
          <p:cNvSpPr/>
          <p:nvPr/>
        </p:nvSpPr>
        <p:spPr>
          <a:xfrm>
            <a:off x="6310755" y="3429000"/>
            <a:ext cx="1567285" cy="648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이름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44EA4DC-E059-4A76-8C63-26A67F0F19BE}"/>
              </a:ext>
            </a:extLst>
          </p:cNvPr>
          <p:cNvSpPr/>
          <p:nvPr/>
        </p:nvSpPr>
        <p:spPr>
          <a:xfrm>
            <a:off x="5312356" y="4625345"/>
            <a:ext cx="1567285" cy="648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주소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51D3DF7-1CE1-420F-B207-796AFCBC0522}"/>
              </a:ext>
            </a:extLst>
          </p:cNvPr>
          <p:cNvSpPr/>
          <p:nvPr/>
        </p:nvSpPr>
        <p:spPr>
          <a:xfrm>
            <a:off x="7273178" y="4625345"/>
            <a:ext cx="1567285" cy="648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우편번호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19915A80-8AE9-4AF0-8A73-99D038FDB880}"/>
              </a:ext>
            </a:extLst>
          </p:cNvPr>
          <p:cNvSpPr/>
          <p:nvPr/>
        </p:nvSpPr>
        <p:spPr>
          <a:xfrm>
            <a:off x="3351534" y="4625345"/>
            <a:ext cx="1567285" cy="6480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연락처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31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직원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C7080AF-76D0-4D97-8543-68521DFBEBFB}"/>
              </a:ext>
            </a:extLst>
          </p:cNvPr>
          <p:cNvSpPr/>
          <p:nvPr/>
        </p:nvSpPr>
        <p:spPr>
          <a:xfrm>
            <a:off x="8787828" y="1889337"/>
            <a:ext cx="2693089" cy="3391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직원 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주소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주민번호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71A2271-EAB5-4916-8220-2719AD15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0" y="2761870"/>
            <a:ext cx="5729515" cy="17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직원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D1403F9-1A66-430A-AFB3-82CA66039DBE}"/>
              </a:ext>
            </a:extLst>
          </p:cNvPr>
          <p:cNvSpPr/>
          <p:nvPr/>
        </p:nvSpPr>
        <p:spPr>
          <a:xfrm>
            <a:off x="5017800" y="1722000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직원</a:t>
            </a:r>
            <a:endParaRPr lang="en-US" altLang="ko-KR" sz="32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D6DCF07-6C62-4408-A5E8-3FA815615934}"/>
              </a:ext>
            </a:extLst>
          </p:cNvPr>
          <p:cNvSpPr/>
          <p:nvPr/>
        </p:nvSpPr>
        <p:spPr>
          <a:xfrm>
            <a:off x="4404096" y="349578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직원번호</a:t>
            </a:r>
            <a:endParaRPr lang="en-US" altLang="ko-KR" sz="2000" u="sng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19C55B3-16EE-4FA6-AE03-509F74A8C5F1}"/>
              </a:ext>
            </a:extLst>
          </p:cNvPr>
          <p:cNvSpPr/>
          <p:nvPr/>
        </p:nvSpPr>
        <p:spPr>
          <a:xfrm>
            <a:off x="6246347" y="3495787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이름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DF90054-9EFD-4CCC-8B4A-91927DBCE550}"/>
              </a:ext>
            </a:extLst>
          </p:cNvPr>
          <p:cNvSpPr/>
          <p:nvPr/>
        </p:nvSpPr>
        <p:spPr>
          <a:xfrm>
            <a:off x="3483041" y="4686001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주소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F563B03-48C9-42CA-9BE9-ECB189850966}"/>
              </a:ext>
            </a:extLst>
          </p:cNvPr>
          <p:cNvSpPr/>
          <p:nvPr/>
        </p:nvSpPr>
        <p:spPr>
          <a:xfrm>
            <a:off x="5321591" y="4683683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연락처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A95D87-86C1-491D-92A6-CD8733434E06}"/>
              </a:ext>
            </a:extLst>
          </p:cNvPr>
          <p:cNvSpPr/>
          <p:nvPr/>
        </p:nvSpPr>
        <p:spPr>
          <a:xfrm>
            <a:off x="7174200" y="4673400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주민번호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4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기사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12D48D-F7FF-494D-90E3-931D20552F19}"/>
              </a:ext>
            </a:extLst>
          </p:cNvPr>
          <p:cNvSpPr/>
          <p:nvPr/>
        </p:nvSpPr>
        <p:spPr>
          <a:xfrm>
            <a:off x="8787828" y="1889337"/>
            <a:ext cx="2693089" cy="3391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기사 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이름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주소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연락처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prstClr val="black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주민번호</a:t>
            </a:r>
            <a:endParaRPr lang="en-US" altLang="ko-KR" sz="2400" b="1" dirty="0">
              <a:solidFill>
                <a:prstClr val="black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8A250A9-EF7E-47B3-8DBE-D454E887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4" y="2407602"/>
            <a:ext cx="5933011" cy="23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2F870E-A6EF-4DA3-AF24-9C5C4097FE18}"/>
              </a:ext>
            </a:extLst>
          </p:cNvPr>
          <p:cNvGrpSpPr/>
          <p:nvPr/>
        </p:nvGrpSpPr>
        <p:grpSpPr>
          <a:xfrm>
            <a:off x="4218334" y="128587"/>
            <a:ext cx="7716368" cy="1395413"/>
            <a:chOff x="4218334" y="128587"/>
            <a:chExt cx="7716368" cy="13954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BD5A9C0-03D5-4504-9F51-861EC506EF59}"/>
                </a:ext>
              </a:extLst>
            </p:cNvPr>
            <p:cNvGrpSpPr/>
            <p:nvPr/>
          </p:nvGrpSpPr>
          <p:grpSpPr>
            <a:xfrm>
              <a:off x="8334044" y="128587"/>
              <a:ext cx="3600658" cy="1395413"/>
              <a:chOff x="8334044" y="128587"/>
              <a:chExt cx="3600658" cy="139541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D623CFE-F196-4C8B-A0C5-FFA945E3FF57}"/>
                  </a:ext>
                </a:extLst>
              </p:cNvPr>
              <p:cNvSpPr txBox="1"/>
              <p:nvPr/>
            </p:nvSpPr>
            <p:spPr>
              <a:xfrm>
                <a:off x="9338623" y="128587"/>
                <a:ext cx="259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데이터베이스 팀 프로젝트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2E6F803-6C06-40C5-A0A3-8A4ECA401E4C}"/>
                  </a:ext>
                </a:extLst>
              </p:cNvPr>
              <p:cNvGrpSpPr/>
              <p:nvPr/>
            </p:nvGrpSpPr>
            <p:grpSpPr>
              <a:xfrm>
                <a:off x="8334044" y="497919"/>
                <a:ext cx="3600658" cy="1026081"/>
                <a:chOff x="6505868" y="497919"/>
                <a:chExt cx="5665509" cy="171449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310A5A71-5B4B-4A3B-B9F4-F316E51C5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868" y="497919"/>
                  <a:ext cx="5665509" cy="1714491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C8A96F6F-3CAB-496C-9DB3-E17EF681A50F}"/>
                    </a:ext>
                  </a:extLst>
                </p:cNvPr>
                <p:cNvSpPr/>
                <p:nvPr/>
              </p:nvSpPr>
              <p:spPr>
                <a:xfrm>
                  <a:off x="6748041" y="1643605"/>
                  <a:ext cx="2083443" cy="453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D6CEA80-3587-49BD-8E28-2DA95307CDEC}"/>
                </a:ext>
              </a:extLst>
            </p:cNvPr>
            <p:cNvSpPr/>
            <p:nvPr/>
          </p:nvSpPr>
          <p:spPr>
            <a:xfrm>
              <a:off x="4218334" y="313253"/>
              <a:ext cx="3755332" cy="10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ctr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요구 및 기능 요구 분석</a:t>
              </a:r>
              <a:endParaRPr lang="en-US" altLang="ko-KR" sz="20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기사 </a:t>
              </a:r>
              <a:r>
                <a:rPr lang="en-US" altLang="ko-KR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 </a:t>
              </a:r>
              <a:r>
                <a:rPr lang="ko-KR" altLang="en-US" sz="2400" b="1" dirty="0">
                  <a:solidFill>
                    <a:prstClr val="black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 </a:t>
              </a:r>
              <a:endParaRPr lang="en-US" altLang="ko-KR" sz="2400" b="1" dirty="0">
                <a:solidFill>
                  <a:prstClr val="black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6E52DE0-59C3-4F91-88CA-902FE0507EC3}"/>
              </a:ext>
            </a:extLst>
          </p:cNvPr>
          <p:cNvSpPr/>
          <p:nvPr/>
        </p:nvSpPr>
        <p:spPr>
          <a:xfrm>
            <a:off x="5017800" y="1785366"/>
            <a:ext cx="2156400" cy="92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기사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514D394-AE53-4C1C-95AE-A2A5E3992DEB}"/>
              </a:ext>
            </a:extLst>
          </p:cNvPr>
          <p:cNvSpPr/>
          <p:nvPr/>
        </p:nvSpPr>
        <p:spPr>
          <a:xfrm>
            <a:off x="4076769" y="3567775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기사번호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D745110-3435-4D4F-8200-E5587623BCBF}"/>
              </a:ext>
            </a:extLst>
          </p:cNvPr>
          <p:cNvSpPr/>
          <p:nvPr/>
        </p:nvSpPr>
        <p:spPr>
          <a:xfrm>
            <a:off x="6549232" y="3567775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기사이름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7F52D60-A401-4E58-BF5A-E2052C368A72}"/>
              </a:ext>
            </a:extLst>
          </p:cNvPr>
          <p:cNvSpPr/>
          <p:nvPr/>
        </p:nvSpPr>
        <p:spPr>
          <a:xfrm>
            <a:off x="7772623" y="4696985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연락처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9324DC5-3BF3-4F72-AFD3-F19F6DF44B13}"/>
              </a:ext>
            </a:extLst>
          </p:cNvPr>
          <p:cNvSpPr/>
          <p:nvPr/>
        </p:nvSpPr>
        <p:spPr>
          <a:xfrm>
            <a:off x="5313000" y="4696985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주소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A22CC93-E550-43B3-A70F-B234064C97AE}"/>
              </a:ext>
            </a:extLst>
          </p:cNvPr>
          <p:cNvSpPr/>
          <p:nvPr/>
        </p:nvSpPr>
        <p:spPr>
          <a:xfrm>
            <a:off x="2853377" y="4696985"/>
            <a:ext cx="1566000" cy="64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주민번호</a:t>
            </a:r>
            <a:endParaRPr lang="en-US" altLang="ko-KR" sz="20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2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697</Words>
  <Application>Microsoft Office PowerPoint</Application>
  <PresentationFormat>사용자 지정</PresentationFormat>
  <Paragraphs>352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</dc:creator>
  <cp:lastModifiedBy>HwangGyubin</cp:lastModifiedBy>
  <cp:revision>71</cp:revision>
  <dcterms:created xsi:type="dcterms:W3CDTF">2017-11-30T14:51:27Z</dcterms:created>
  <dcterms:modified xsi:type="dcterms:W3CDTF">2019-11-20T07:53:09Z</dcterms:modified>
</cp:coreProperties>
</file>