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261" r:id="rId3"/>
    <p:sldId id="259" r:id="rId4"/>
    <p:sldId id="264" r:id="rId5"/>
    <p:sldId id="258" r:id="rId6"/>
    <p:sldId id="260" r:id="rId7"/>
    <p:sldId id="263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C"/>
    <a:srgbClr val="00B0FF"/>
    <a:srgbClr val="336FFA"/>
    <a:srgbClr val="2856BF"/>
    <a:srgbClr val="90AB5E"/>
    <a:srgbClr val="00F3F0"/>
    <a:srgbClr val="00D1CF"/>
    <a:srgbClr val="008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470" y="-276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10BF4A85-B5D8-4C5F-B5AD-28ABBF307C33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3904079C-FE85-4EA2-8E9A-0B0426AAA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92A842A-D3D8-4CE7-AA68-5AB8968BDE1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EB38952C-40D6-4971-B620-107CDE7F8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02ED31BA-F18E-474C-ADD9-A4F6D1C99AA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860DDBA-925D-486A-B5F7-7946269F2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A65FC1F6-21F9-46C6-82DF-BD1ABA18252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C64166EE-DC0C-4390-8A05-88BA7593F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4F90825-EC70-4740-9C36-CBF24AB153EE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62AEA8F-ADE3-41AA-A46A-B67CBAFE66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8D17E147-A361-4A09-975A-2D2524FF488C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AD478E5-E718-4ECC-918D-0D55125F1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E8700EC2-30D7-4812-9E17-08755DDDFF33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DC256400-08F3-479F-A69B-432633871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93F70058-933A-4CF4-8311-E2E41AE8F390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503E930C-81E3-4992-A393-7501B80CE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F3500AC-90C2-4D0B-981C-470338E8177A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B15BBF2-F61F-4913-A90E-489FDBEBE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B882F4E9-2881-488A-AAA6-1B09780524E4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CF9200D-E54A-4971-9E20-FADEBF011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650D47B6-A135-40D5-9A8F-C5FF40116782}" type="datetime1">
              <a:rPr lang="en-US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</a:defRPr>
            </a:lvl1pPr>
          </a:lstStyle>
          <a:p>
            <a:fld id="{99DCC66D-96A4-481D-B21A-499087050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476744"/>
            <a:ext cx="9144000" cy="2381256"/>
          </a:xfrm>
          <a:prstGeom prst="rect">
            <a:avLst/>
          </a:prstGeom>
          <a:gradFill>
            <a:gsLst>
              <a:gs pos="6100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4418013" y="4194175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ight Arrow 17"/>
          <p:cNvSpPr>
            <a:spLocks noChangeArrowheads="1"/>
          </p:cNvSpPr>
          <p:nvPr/>
        </p:nvSpPr>
        <p:spPr bwMode="auto">
          <a:xfrm rot="5400000">
            <a:off x="3315494" y="4983956"/>
            <a:ext cx="625475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 rot="5400000">
            <a:off x="3315494" y="3271044"/>
            <a:ext cx="625475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ight Arrow 15"/>
          <p:cNvSpPr>
            <a:spLocks noChangeArrowheads="1"/>
          </p:cNvSpPr>
          <p:nvPr/>
        </p:nvSpPr>
        <p:spPr bwMode="auto">
          <a:xfrm rot="5400000">
            <a:off x="3315494" y="1594644"/>
            <a:ext cx="625475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4418013" y="2503488"/>
            <a:ext cx="785812" cy="177800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ktangel 101"/>
          <p:cNvSpPr>
            <a:spLocks noChangeArrowheads="1"/>
          </p:cNvSpPr>
          <p:nvPr/>
        </p:nvSpPr>
        <p:spPr bwMode="auto">
          <a:xfrm>
            <a:off x="2665002" y="5447881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6" name="Diamond 5"/>
          <p:cNvSpPr>
            <a:spLocks noChangeArrowheads="1"/>
          </p:cNvSpPr>
          <p:nvPr/>
        </p:nvSpPr>
        <p:spPr bwMode="auto">
          <a:xfrm>
            <a:off x="2668588" y="2046288"/>
            <a:ext cx="1901825" cy="1076325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Diamond 6"/>
          <p:cNvSpPr>
            <a:spLocks noChangeArrowheads="1"/>
          </p:cNvSpPr>
          <p:nvPr/>
        </p:nvSpPr>
        <p:spPr bwMode="auto">
          <a:xfrm>
            <a:off x="2668588" y="3748088"/>
            <a:ext cx="1901825" cy="107473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ktangel 101"/>
          <p:cNvSpPr>
            <a:spLocks noChangeArrowheads="1"/>
          </p:cNvSpPr>
          <p:nvPr/>
        </p:nvSpPr>
        <p:spPr bwMode="auto">
          <a:xfrm>
            <a:off x="5279533" y="2260875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5279533" y="3961286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0" name="Rektangel 101"/>
          <p:cNvSpPr>
            <a:spLocks noChangeArrowheads="1"/>
          </p:cNvSpPr>
          <p:nvPr/>
        </p:nvSpPr>
        <p:spPr bwMode="auto">
          <a:xfrm>
            <a:off x="2669160" y="774281"/>
            <a:ext cx="1905410" cy="64728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9025" y="3163888"/>
            <a:ext cx="4841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8038" y="3935413"/>
            <a:ext cx="48418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8038" y="2247900"/>
            <a:ext cx="4841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29025" y="4873625"/>
            <a:ext cx="4841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8625" y="2392363"/>
            <a:ext cx="14366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8625" y="4105275"/>
            <a:ext cx="14366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9888" y="5589588"/>
            <a:ext cx="143668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09888" y="887413"/>
            <a:ext cx="14366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pic>
        <p:nvPicPr>
          <p:cNvPr id="13342" name="Picture 66" descr="slideshop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8" y="6173788"/>
            <a:ext cx="1689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2909888" y="2417763"/>
            <a:ext cx="14366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09888" y="4105275"/>
            <a:ext cx="14366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5400000">
            <a:off x="2500313" y="157321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 rot="5400000">
            <a:off x="2500313" y="537686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5400000">
            <a:off x="2500313" y="425926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 rot="5400000">
            <a:off x="2500313" y="2703513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Bent-Up Arrow 18"/>
          <p:cNvSpPr>
            <a:spLocks noChangeArrowheads="1"/>
          </p:cNvSpPr>
          <p:nvPr/>
        </p:nvSpPr>
        <p:spPr bwMode="auto">
          <a:xfrm rot="10800000" flipH="1" flipV="1">
            <a:off x="3584575" y="3173413"/>
            <a:ext cx="1414463" cy="463550"/>
          </a:xfrm>
          <a:custGeom>
            <a:avLst/>
            <a:gdLst>
              <a:gd name="T0" fmla="*/ 1364246 w 1414462"/>
              <a:gd name="T1" fmla="*/ 0 h 463550"/>
              <a:gd name="T2" fmla="*/ 1314029 w 1414462"/>
              <a:gd name="T3" fmla="*/ 48432 h 463550"/>
              <a:gd name="T4" fmla="*/ 0 w 1414462"/>
              <a:gd name="T5" fmla="*/ 437665 h 463550"/>
              <a:gd name="T6" fmla="*/ 695065 w 1414462"/>
              <a:gd name="T7" fmla="*/ 463550 h 463550"/>
              <a:gd name="T8" fmla="*/ 1390130 w 1414462"/>
              <a:gd name="T9" fmla="*/ 255991 h 463550"/>
              <a:gd name="T10" fmla="*/ 1414462 w 1414462"/>
              <a:gd name="T11" fmla="*/ 48432 h 463550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1414462"/>
              <a:gd name="T19" fmla="*/ 411781 h 463550"/>
              <a:gd name="T20" fmla="*/ 1390130 w 1414462"/>
              <a:gd name="T21" fmla="*/ 463550 h 4635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4462" h="463550">
                <a:moveTo>
                  <a:pt x="0" y="411781"/>
                </a:moveTo>
                <a:lnTo>
                  <a:pt x="1338361" y="411781"/>
                </a:lnTo>
                <a:lnTo>
                  <a:pt x="1338361" y="48432"/>
                </a:lnTo>
                <a:lnTo>
                  <a:pt x="1314029" y="48432"/>
                </a:lnTo>
                <a:lnTo>
                  <a:pt x="1364246" y="0"/>
                </a:lnTo>
                <a:lnTo>
                  <a:pt x="1414462" y="48432"/>
                </a:lnTo>
                <a:lnTo>
                  <a:pt x="1390130" y="48432"/>
                </a:lnTo>
                <a:lnTo>
                  <a:pt x="1390130" y="463550"/>
                </a:lnTo>
                <a:lnTo>
                  <a:pt x="0" y="463550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100000">
                <a:srgbClr val="D9D9D9"/>
              </a:gs>
            </a:gsLst>
            <a:lin ang="2034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Bent-Up Arrow 16"/>
          <p:cNvSpPr>
            <a:spLocks noChangeArrowheads="1"/>
          </p:cNvSpPr>
          <p:nvPr/>
        </p:nvSpPr>
        <p:spPr bwMode="auto">
          <a:xfrm rot="-5400000">
            <a:off x="3936207" y="1645444"/>
            <a:ext cx="668337" cy="1400175"/>
          </a:xfrm>
          <a:custGeom>
            <a:avLst/>
            <a:gdLst>
              <a:gd name="T0" fmla="*/ 595936 w 668337"/>
              <a:gd name="T1" fmla="*/ 0 h 1400175"/>
              <a:gd name="T2" fmla="*/ 523535 w 668337"/>
              <a:gd name="T3" fmla="*/ 69828 h 1400175"/>
              <a:gd name="T4" fmla="*/ 0 w 668337"/>
              <a:gd name="T5" fmla="*/ 1382180 h 1400175"/>
              <a:gd name="T6" fmla="*/ 306966 w 668337"/>
              <a:gd name="T7" fmla="*/ 1400175 h 1400175"/>
              <a:gd name="T8" fmla="*/ 613931 w 668337"/>
              <a:gd name="T9" fmla="*/ 735001 h 1400175"/>
              <a:gd name="T10" fmla="*/ 668337 w 668337"/>
              <a:gd name="T11" fmla="*/ 69828 h 14001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668337"/>
              <a:gd name="T19" fmla="*/ 1364185 h 1400175"/>
              <a:gd name="T20" fmla="*/ 613931 w 668337"/>
              <a:gd name="T21" fmla="*/ 1400175 h 14001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8337" h="1400175">
                <a:moveTo>
                  <a:pt x="0" y="1364185"/>
                </a:moveTo>
                <a:lnTo>
                  <a:pt x="577941" y="1364185"/>
                </a:lnTo>
                <a:lnTo>
                  <a:pt x="577941" y="69828"/>
                </a:lnTo>
                <a:lnTo>
                  <a:pt x="523535" y="69828"/>
                </a:lnTo>
                <a:lnTo>
                  <a:pt x="595936" y="0"/>
                </a:lnTo>
                <a:lnTo>
                  <a:pt x="668337" y="69828"/>
                </a:lnTo>
                <a:lnTo>
                  <a:pt x="613931" y="69828"/>
                </a:lnTo>
                <a:lnTo>
                  <a:pt x="613931" y="1400175"/>
                </a:lnTo>
                <a:lnTo>
                  <a:pt x="0" y="1400175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100000">
                <a:srgbClr val="D9D9D9"/>
              </a:gs>
            </a:gsLst>
            <a:lin ang="2034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78063" y="642938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78063" y="5741988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ktangel 101"/>
          <p:cNvSpPr>
            <a:spLocks noChangeArrowheads="1"/>
          </p:cNvSpPr>
          <p:nvPr/>
        </p:nvSpPr>
        <p:spPr bwMode="auto">
          <a:xfrm>
            <a:off x="1883951" y="1923429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1883951" y="4624910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grpSp>
        <p:nvGrpSpPr>
          <p:cNvPr id="14353" name="Group 11"/>
          <p:cNvGrpSpPr>
            <a:grpSpLocks/>
          </p:cNvGrpSpPr>
          <p:nvPr/>
        </p:nvGrpSpPr>
        <p:grpSpPr bwMode="auto">
          <a:xfrm>
            <a:off x="1689100" y="3041650"/>
            <a:ext cx="2009775" cy="1135063"/>
            <a:chOff x="1870934" y="2641706"/>
            <a:chExt cx="1901252" cy="1074913"/>
          </a:xfrm>
        </p:grpSpPr>
        <p:sp>
          <p:nvSpPr>
            <p:cNvPr id="10" name="Diamond 9"/>
            <p:cNvSpPr>
              <a:spLocks noChangeArrowheads="1"/>
            </p:cNvSpPr>
            <p:nvPr/>
          </p:nvSpPr>
          <p:spPr bwMode="auto">
            <a:xfrm>
              <a:off x="1870934" y="2641706"/>
              <a:ext cx="1901252" cy="1074913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2721" y="3011536"/>
              <a:ext cx="1435701" cy="321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Example text?</a:t>
              </a:r>
            </a:p>
          </p:txBody>
        </p:sp>
      </p:grpSp>
      <p:sp>
        <p:nvSpPr>
          <p:cNvPr id="13" name="Rektangel 101"/>
          <p:cNvSpPr>
            <a:spLocks noChangeArrowheads="1"/>
          </p:cNvSpPr>
          <p:nvPr/>
        </p:nvSpPr>
        <p:spPr bwMode="auto">
          <a:xfrm>
            <a:off x="4465393" y="2479016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4688" y="2065338"/>
            <a:ext cx="15176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4688" y="4759325"/>
            <a:ext cx="15176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65638" y="2541588"/>
            <a:ext cx="928687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5200" y="777875"/>
            <a:ext cx="928688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35200" y="5889625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grpSp>
        <p:nvGrpSpPr>
          <p:cNvPr id="3" name="Gruppe 124"/>
          <p:cNvGrpSpPr/>
          <p:nvPr/>
        </p:nvGrpSpPr>
        <p:grpSpPr>
          <a:xfrm>
            <a:off x="6104339" y="2238858"/>
            <a:ext cx="2328461" cy="3754441"/>
            <a:chOff x="3328213" y="876282"/>
            <a:chExt cx="2684378" cy="4556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ktangel 25"/>
            <p:cNvSpPr/>
            <p:nvPr/>
          </p:nvSpPr>
          <p:spPr bwMode="auto">
            <a:xfrm>
              <a:off x="3328213" y="1000326"/>
              <a:ext cx="2684378" cy="4432077"/>
            </a:xfrm>
            <a:prstGeom prst="rect">
              <a:avLst/>
            </a:prstGeom>
            <a:gradFill rotWithShape="1">
              <a:gsLst>
                <a:gs pos="8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70000">
                  <a:schemeClr val="bg1"/>
                </a:gs>
              </a:gsLst>
              <a:lin ang="162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4" name="Gruppe 55"/>
            <p:cNvGrpSpPr/>
            <p:nvPr/>
          </p:nvGrpSpPr>
          <p:grpSpPr>
            <a:xfrm>
              <a:off x="3328213" y="876282"/>
              <a:ext cx="2676591" cy="220005"/>
              <a:chOff x="3319464" y="876282"/>
              <a:chExt cx="2703620" cy="220005"/>
            </a:xfrm>
          </p:grpSpPr>
          <p:sp>
            <p:nvSpPr>
              <p:cNvPr id="38" name="Rektangel 27"/>
              <p:cNvSpPr/>
              <p:nvPr/>
            </p:nvSpPr>
            <p:spPr bwMode="auto">
              <a:xfrm>
                <a:off x="3319464" y="876282"/>
                <a:ext cx="2703620" cy="2200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9" name="Rektangel 28"/>
              <p:cNvSpPr/>
              <p:nvPr/>
            </p:nvSpPr>
            <p:spPr bwMode="auto">
              <a:xfrm>
                <a:off x="3319464" y="962302"/>
                <a:ext cx="2703620" cy="64842"/>
              </a:xfrm>
              <a:prstGeom prst="rect">
                <a:avLst/>
              </a:prstGeom>
              <a:gradFill rotWithShape="1">
                <a:gsLst>
                  <a:gs pos="100000">
                    <a:srgbClr val="FFFCF9">
                      <a:alpha val="79000"/>
                    </a:srgbClr>
                  </a:gs>
                  <a:gs pos="0">
                    <a:srgbClr val="E6E6E6">
                      <a:tint val="50000"/>
                      <a:shade val="100000"/>
                      <a:satMod val="350000"/>
                      <a:alpha val="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40" name="Text Box 52"/>
          <p:cNvSpPr txBox="1">
            <a:spLocks noChangeArrowheads="1"/>
          </p:cNvSpPr>
          <p:nvPr/>
        </p:nvSpPr>
        <p:spPr bwMode="gray">
          <a:xfrm>
            <a:off x="6135688" y="3086100"/>
            <a:ext cx="229711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 Go ahead and replace it with your own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and replace it with your own text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endParaRPr lang="en-US" sz="1400" noProof="1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Arrow 34"/>
          <p:cNvSpPr>
            <a:spLocks noChangeArrowheads="1"/>
          </p:cNvSpPr>
          <p:nvPr/>
        </p:nvSpPr>
        <p:spPr bwMode="auto">
          <a:xfrm rot="-5400000">
            <a:off x="4365625" y="2943225"/>
            <a:ext cx="785813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Right Arrow 33"/>
          <p:cNvSpPr>
            <a:spLocks noChangeArrowheads="1"/>
          </p:cNvSpPr>
          <p:nvPr/>
        </p:nvSpPr>
        <p:spPr bwMode="auto">
          <a:xfrm>
            <a:off x="3462338" y="3503613"/>
            <a:ext cx="785812" cy="177800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Right Arrow 30"/>
          <p:cNvSpPr>
            <a:spLocks noChangeArrowheads="1"/>
          </p:cNvSpPr>
          <p:nvPr/>
        </p:nvSpPr>
        <p:spPr bwMode="auto">
          <a:xfrm>
            <a:off x="3462338" y="2146300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5400000">
            <a:off x="2500313" y="1563688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 rot="5400000">
            <a:off x="2500313" y="5367338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 rot="5400000">
            <a:off x="2499520" y="4250531"/>
            <a:ext cx="411162" cy="187325"/>
          </a:xfrm>
          <a:prstGeom prst="rightArrow">
            <a:avLst>
              <a:gd name="adj1" fmla="val 25046"/>
              <a:gd name="adj2" fmla="val 45829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 rot="5400000">
            <a:off x="2500313" y="2695575"/>
            <a:ext cx="409575" cy="187325"/>
          </a:xfrm>
          <a:prstGeom prst="rightArrow">
            <a:avLst>
              <a:gd name="adj1" fmla="val 25046"/>
              <a:gd name="adj2" fmla="val 45824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278063" y="635000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278063" y="5734050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ktangel 101"/>
          <p:cNvSpPr>
            <a:spLocks noChangeArrowheads="1"/>
          </p:cNvSpPr>
          <p:nvPr/>
        </p:nvSpPr>
        <p:spPr bwMode="auto">
          <a:xfrm>
            <a:off x="1883456" y="1914652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1883456" y="4616133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grpSp>
        <p:nvGrpSpPr>
          <p:cNvPr id="15378" name="Group 11"/>
          <p:cNvGrpSpPr>
            <a:grpSpLocks/>
          </p:cNvGrpSpPr>
          <p:nvPr/>
        </p:nvGrpSpPr>
        <p:grpSpPr bwMode="auto">
          <a:xfrm>
            <a:off x="1689100" y="3032125"/>
            <a:ext cx="2008188" cy="1135063"/>
            <a:chOff x="1870934" y="2641706"/>
            <a:chExt cx="1901252" cy="1074913"/>
          </a:xfrm>
        </p:grpSpPr>
        <p:sp>
          <p:nvSpPr>
            <p:cNvPr id="10" name="Diamond 9"/>
            <p:cNvSpPr>
              <a:spLocks noChangeArrowheads="1"/>
            </p:cNvSpPr>
            <p:nvPr/>
          </p:nvSpPr>
          <p:spPr bwMode="auto">
            <a:xfrm>
              <a:off x="1870934" y="2641706"/>
              <a:ext cx="1901252" cy="1074913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1409" y="3011536"/>
              <a:ext cx="1436835" cy="321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Example text?</a:t>
              </a:r>
            </a:p>
          </p:txBody>
        </p:sp>
      </p:grpSp>
      <p:sp>
        <p:nvSpPr>
          <p:cNvPr id="13" name="Rektangel 101"/>
          <p:cNvSpPr>
            <a:spLocks noChangeArrowheads="1"/>
          </p:cNvSpPr>
          <p:nvPr/>
        </p:nvSpPr>
        <p:spPr bwMode="auto">
          <a:xfrm>
            <a:off x="4298478" y="1914652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3100" y="2057400"/>
            <a:ext cx="1519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43100" y="4749800"/>
            <a:ext cx="151923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8950" y="1976438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5200" y="768350"/>
            <a:ext cx="9271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35200" y="5881688"/>
            <a:ext cx="9271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29" name="Rektangel 101"/>
          <p:cNvSpPr>
            <a:spLocks noChangeArrowheads="1"/>
          </p:cNvSpPr>
          <p:nvPr/>
        </p:nvSpPr>
        <p:spPr bwMode="auto">
          <a:xfrm>
            <a:off x="4298479" y="3269069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8950" y="3330575"/>
            <a:ext cx="928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grpSp>
        <p:nvGrpSpPr>
          <p:cNvPr id="3" name="Gruppe 124"/>
          <p:cNvGrpSpPr/>
          <p:nvPr/>
        </p:nvGrpSpPr>
        <p:grpSpPr>
          <a:xfrm>
            <a:off x="6104339" y="2238858"/>
            <a:ext cx="2328461" cy="3754441"/>
            <a:chOff x="3328213" y="876282"/>
            <a:chExt cx="2684378" cy="4556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Rektangel 25"/>
            <p:cNvSpPr/>
            <p:nvPr/>
          </p:nvSpPr>
          <p:spPr bwMode="auto">
            <a:xfrm>
              <a:off x="3328213" y="1000326"/>
              <a:ext cx="2684378" cy="4432077"/>
            </a:xfrm>
            <a:prstGeom prst="rect">
              <a:avLst/>
            </a:prstGeom>
            <a:gradFill rotWithShape="1">
              <a:gsLst>
                <a:gs pos="8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70000">
                  <a:schemeClr val="bg1"/>
                </a:gs>
              </a:gsLst>
              <a:lin ang="16200000" scaled="0"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4" name="Gruppe 55"/>
            <p:cNvGrpSpPr/>
            <p:nvPr/>
          </p:nvGrpSpPr>
          <p:grpSpPr>
            <a:xfrm>
              <a:off x="3328213" y="876282"/>
              <a:ext cx="2676591" cy="220005"/>
              <a:chOff x="3319464" y="876282"/>
              <a:chExt cx="2703620" cy="220005"/>
            </a:xfrm>
          </p:grpSpPr>
          <p:sp>
            <p:nvSpPr>
              <p:cNvPr id="37" name="Rektangel 27"/>
              <p:cNvSpPr/>
              <p:nvPr/>
            </p:nvSpPr>
            <p:spPr bwMode="auto">
              <a:xfrm>
                <a:off x="3319464" y="876282"/>
                <a:ext cx="2703620" cy="22000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8" name="Rektangel 28"/>
              <p:cNvSpPr/>
              <p:nvPr/>
            </p:nvSpPr>
            <p:spPr bwMode="auto">
              <a:xfrm>
                <a:off x="3319464" y="962302"/>
                <a:ext cx="2703620" cy="64842"/>
              </a:xfrm>
              <a:prstGeom prst="rect">
                <a:avLst/>
              </a:prstGeom>
              <a:gradFill rotWithShape="1">
                <a:gsLst>
                  <a:gs pos="100000">
                    <a:srgbClr val="FFFCF9">
                      <a:alpha val="79000"/>
                    </a:srgbClr>
                  </a:gs>
                  <a:gs pos="0">
                    <a:srgbClr val="E6E6E6">
                      <a:tint val="50000"/>
                      <a:shade val="100000"/>
                      <a:satMod val="350000"/>
                      <a:alpha val="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kern="0" dirty="0">
                  <a:solidFill>
                    <a:sysClr val="window" lastClr="FFFFFF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39" name="Text Box 52"/>
          <p:cNvSpPr txBox="1">
            <a:spLocks noChangeArrowheads="1"/>
          </p:cNvSpPr>
          <p:nvPr/>
        </p:nvSpPr>
        <p:spPr bwMode="gray">
          <a:xfrm>
            <a:off x="6135688" y="3086100"/>
            <a:ext cx="229711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 replace it with your own text. This is an example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 Go ahead and replace it with your own text.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r>
              <a:rPr lang="en-US" sz="1400" noProof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This is an example text. Go ahead and replace it with your own text</a:t>
            </a:r>
          </a:p>
          <a:p>
            <a:pPr defTabSz="801688">
              <a:spcBef>
                <a:spcPct val="20000"/>
              </a:spcBef>
              <a:buFont typeface="Arial" charset="0"/>
              <a:buChar char="•"/>
            </a:pPr>
            <a:endParaRPr lang="en-US" sz="1400" noProof="1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ight Arrow 75"/>
          <p:cNvSpPr>
            <a:spLocks noChangeArrowheads="1"/>
          </p:cNvSpPr>
          <p:nvPr/>
        </p:nvSpPr>
        <p:spPr bwMode="auto">
          <a:xfrm flipH="1">
            <a:off x="5462588" y="3028950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5" name="Right Arrow 74"/>
          <p:cNvSpPr>
            <a:spLocks noChangeArrowheads="1"/>
          </p:cNvSpPr>
          <p:nvPr/>
        </p:nvSpPr>
        <p:spPr bwMode="auto">
          <a:xfrm>
            <a:off x="2909888" y="3028950"/>
            <a:ext cx="785812" cy="176213"/>
          </a:xfrm>
          <a:prstGeom prst="rightArrow">
            <a:avLst>
              <a:gd name="adj1" fmla="val 25046"/>
              <a:gd name="adj2" fmla="val 4583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4" name="Right Arrow 73"/>
          <p:cNvSpPr>
            <a:spLocks noChangeArrowheads="1"/>
          </p:cNvSpPr>
          <p:nvPr/>
        </p:nvSpPr>
        <p:spPr bwMode="auto">
          <a:xfrm rot="5400000">
            <a:off x="6249194" y="3977482"/>
            <a:ext cx="990600" cy="176212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Right Arrow 72"/>
          <p:cNvSpPr>
            <a:spLocks noChangeArrowheads="1"/>
          </p:cNvSpPr>
          <p:nvPr/>
        </p:nvSpPr>
        <p:spPr bwMode="auto">
          <a:xfrm rot="5400000">
            <a:off x="1950244" y="3977482"/>
            <a:ext cx="990600" cy="176212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31" name="Rektangel 101"/>
          <p:cNvSpPr>
            <a:spLocks noChangeArrowheads="1"/>
          </p:cNvSpPr>
          <p:nvPr/>
        </p:nvSpPr>
        <p:spPr bwMode="auto">
          <a:xfrm>
            <a:off x="3746090" y="5090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3" name="Rektangel 101"/>
          <p:cNvSpPr>
            <a:spLocks noChangeArrowheads="1"/>
          </p:cNvSpPr>
          <p:nvPr/>
        </p:nvSpPr>
        <p:spPr bwMode="auto">
          <a:xfrm>
            <a:off x="3746090" y="15504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4" name="Rektangel 101"/>
          <p:cNvSpPr>
            <a:spLocks noChangeArrowheads="1"/>
          </p:cNvSpPr>
          <p:nvPr/>
        </p:nvSpPr>
        <p:spPr bwMode="auto">
          <a:xfrm>
            <a:off x="3746090" y="25918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6" name="Rektangel 101"/>
          <p:cNvSpPr>
            <a:spLocks noChangeArrowheads="1"/>
          </p:cNvSpPr>
          <p:nvPr/>
        </p:nvSpPr>
        <p:spPr bwMode="auto">
          <a:xfrm>
            <a:off x="3746090" y="36332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40" name="Rektangel 101"/>
          <p:cNvSpPr>
            <a:spLocks noChangeArrowheads="1"/>
          </p:cNvSpPr>
          <p:nvPr/>
        </p:nvSpPr>
        <p:spPr bwMode="auto">
          <a:xfrm>
            <a:off x="3746090" y="46746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48" name="Rektangel 101"/>
          <p:cNvSpPr>
            <a:spLocks noChangeArrowheads="1"/>
          </p:cNvSpPr>
          <p:nvPr/>
        </p:nvSpPr>
        <p:spPr bwMode="auto">
          <a:xfrm>
            <a:off x="5917790" y="46746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2" name="Rektangel 101"/>
          <p:cNvSpPr>
            <a:spLocks noChangeArrowheads="1"/>
          </p:cNvSpPr>
          <p:nvPr/>
        </p:nvSpPr>
        <p:spPr bwMode="auto">
          <a:xfrm>
            <a:off x="5917790" y="57160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5" name="Rektangel 101"/>
          <p:cNvSpPr>
            <a:spLocks noChangeArrowheads="1"/>
          </p:cNvSpPr>
          <p:nvPr/>
        </p:nvSpPr>
        <p:spPr bwMode="auto">
          <a:xfrm>
            <a:off x="1625600" y="46746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6" name="Rektangel 101"/>
          <p:cNvSpPr>
            <a:spLocks noChangeArrowheads="1"/>
          </p:cNvSpPr>
          <p:nvPr/>
        </p:nvSpPr>
        <p:spPr bwMode="auto">
          <a:xfrm>
            <a:off x="1625600" y="5716032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7" name="Diamond 56"/>
          <p:cNvSpPr>
            <a:spLocks noChangeArrowheads="1"/>
          </p:cNvSpPr>
          <p:nvPr/>
        </p:nvSpPr>
        <p:spPr bwMode="auto">
          <a:xfrm>
            <a:off x="6223000" y="2592388"/>
            <a:ext cx="1041400" cy="1041400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4" name="Diamond 63"/>
          <p:cNvSpPr>
            <a:spLocks noChangeArrowheads="1"/>
          </p:cNvSpPr>
          <p:nvPr/>
        </p:nvSpPr>
        <p:spPr bwMode="auto">
          <a:xfrm>
            <a:off x="1919288" y="2592388"/>
            <a:ext cx="1041400" cy="1041400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5" name="Line 33"/>
          <p:cNvSpPr>
            <a:spLocks noChangeShapeType="1"/>
          </p:cNvSpPr>
          <p:nvPr/>
        </p:nvSpPr>
        <p:spPr bwMode="auto">
          <a:xfrm rot="5400000" flipH="1" flipV="1">
            <a:off x="1297781" y="2893219"/>
            <a:ext cx="3175" cy="2217738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03450" y="2905125"/>
            <a:ext cx="4841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527800" y="2905125"/>
            <a:ext cx="4841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No</a:t>
            </a:r>
          </a:p>
        </p:txBody>
      </p:sp>
      <p:sp>
        <p:nvSpPr>
          <p:cNvPr id="16423" name="TextBox 21"/>
          <p:cNvSpPr txBox="1">
            <a:spLocks noChangeArrowheads="1"/>
          </p:cNvSpPr>
          <p:nvPr/>
        </p:nvSpPr>
        <p:spPr bwMode="auto">
          <a:xfrm>
            <a:off x="3811588" y="523875"/>
            <a:ext cx="1519237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4" name="TextBox 22"/>
          <p:cNvSpPr txBox="1">
            <a:spLocks noChangeArrowheads="1"/>
          </p:cNvSpPr>
          <p:nvPr/>
        </p:nvSpPr>
        <p:spPr bwMode="auto">
          <a:xfrm>
            <a:off x="3811588" y="1550988"/>
            <a:ext cx="15192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5" name="TextBox 23"/>
          <p:cNvSpPr txBox="1">
            <a:spLocks noChangeArrowheads="1"/>
          </p:cNvSpPr>
          <p:nvPr/>
        </p:nvSpPr>
        <p:spPr bwMode="auto">
          <a:xfrm>
            <a:off x="3811588" y="2592388"/>
            <a:ext cx="15192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6" name="TextBox 24"/>
          <p:cNvSpPr txBox="1">
            <a:spLocks noChangeArrowheads="1"/>
          </p:cNvSpPr>
          <p:nvPr/>
        </p:nvSpPr>
        <p:spPr bwMode="auto">
          <a:xfrm>
            <a:off x="3811588" y="3630613"/>
            <a:ext cx="15192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7" name="TextBox 25"/>
          <p:cNvSpPr txBox="1">
            <a:spLocks noChangeArrowheads="1"/>
          </p:cNvSpPr>
          <p:nvPr/>
        </p:nvSpPr>
        <p:spPr bwMode="auto">
          <a:xfrm>
            <a:off x="3811588" y="4675188"/>
            <a:ext cx="15192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8" name="TextBox 26"/>
          <p:cNvSpPr txBox="1">
            <a:spLocks noChangeArrowheads="1"/>
          </p:cNvSpPr>
          <p:nvPr/>
        </p:nvSpPr>
        <p:spPr bwMode="auto">
          <a:xfrm>
            <a:off x="1689100" y="46751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29" name="TextBox 27"/>
          <p:cNvSpPr txBox="1">
            <a:spLocks noChangeArrowheads="1"/>
          </p:cNvSpPr>
          <p:nvPr/>
        </p:nvSpPr>
        <p:spPr bwMode="auto">
          <a:xfrm>
            <a:off x="1689100" y="57165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30" name="TextBox 28"/>
          <p:cNvSpPr txBox="1">
            <a:spLocks noChangeArrowheads="1"/>
          </p:cNvSpPr>
          <p:nvPr/>
        </p:nvSpPr>
        <p:spPr bwMode="auto">
          <a:xfrm>
            <a:off x="5994400" y="46751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31" name="TextBox 29"/>
          <p:cNvSpPr txBox="1">
            <a:spLocks noChangeArrowheads="1"/>
          </p:cNvSpPr>
          <p:nvPr/>
        </p:nvSpPr>
        <p:spPr bwMode="auto">
          <a:xfrm>
            <a:off x="5994400" y="5716588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16432" name="TextBox 31"/>
          <p:cNvSpPr txBox="1">
            <a:spLocks noChangeArrowheads="1"/>
          </p:cNvSpPr>
          <p:nvPr/>
        </p:nvSpPr>
        <p:spPr bwMode="auto">
          <a:xfrm>
            <a:off x="190500" y="3265488"/>
            <a:ext cx="1519238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rot="5400000" flipH="1" flipV="1">
            <a:off x="7889875" y="2895600"/>
            <a:ext cx="1588" cy="2217738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Arial" pitchFamily="34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434" name="TextBox 36"/>
          <p:cNvSpPr txBox="1">
            <a:spLocks noChangeArrowheads="1"/>
          </p:cNvSpPr>
          <p:nvPr/>
        </p:nvSpPr>
        <p:spPr bwMode="auto">
          <a:xfrm>
            <a:off x="7480300" y="3243263"/>
            <a:ext cx="15192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Example text</a:t>
            </a:r>
          </a:p>
          <a:p>
            <a:r>
              <a:rPr lang="en-US" sz="1400">
                <a:latin typeface="Calibri" pitchFamily="34" charset="0"/>
              </a:rPr>
              <a:t>This is an example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4114800" y="123825"/>
            <a:ext cx="784225" cy="176213"/>
          </a:xfrm>
          <a:prstGeom prst="rightArrow">
            <a:avLst>
              <a:gd name="adj1" fmla="val 25046"/>
              <a:gd name="adj2" fmla="val 4582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 rot="5400000">
            <a:off x="3244057" y="916781"/>
            <a:ext cx="990600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ktangel 101"/>
          <p:cNvSpPr>
            <a:spLocks noChangeArrowheads="1"/>
          </p:cNvSpPr>
          <p:nvPr/>
        </p:nvSpPr>
        <p:spPr bwMode="auto">
          <a:xfrm>
            <a:off x="742917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7" name="Diamond 6"/>
          <p:cNvSpPr>
            <a:spLocks noChangeArrowheads="1"/>
          </p:cNvSpPr>
          <p:nvPr/>
        </p:nvSpPr>
        <p:spPr bwMode="auto">
          <a:xfrm>
            <a:off x="1958975" y="3179763"/>
            <a:ext cx="1233488" cy="123348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8363" y="0"/>
            <a:ext cx="4841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ＭＳ Ｐゴシック" charset="-128"/>
                <a:cs typeface="ＭＳ Ｐゴシック" charset="-128"/>
              </a:rPr>
              <a:t>Yes</a:t>
            </a: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2751464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0" name="Rektangel 101"/>
          <p:cNvSpPr>
            <a:spLocks noChangeArrowheads="1"/>
          </p:cNvSpPr>
          <p:nvPr/>
        </p:nvSpPr>
        <p:spPr bwMode="auto">
          <a:xfrm>
            <a:off x="4760011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1" name="Rektangel 101"/>
          <p:cNvSpPr>
            <a:spLocks noChangeArrowheads="1"/>
          </p:cNvSpPr>
          <p:nvPr/>
        </p:nvSpPr>
        <p:spPr bwMode="auto">
          <a:xfrm>
            <a:off x="6768558" y="54539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2" name="Diamond 11"/>
          <p:cNvSpPr>
            <a:spLocks noChangeArrowheads="1"/>
          </p:cNvSpPr>
          <p:nvPr/>
        </p:nvSpPr>
        <p:spPr bwMode="auto">
          <a:xfrm>
            <a:off x="5956300" y="3179763"/>
            <a:ext cx="1233488" cy="123348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Diamond 12"/>
          <p:cNvSpPr>
            <a:spLocks noChangeArrowheads="1"/>
          </p:cNvSpPr>
          <p:nvPr/>
        </p:nvSpPr>
        <p:spPr bwMode="auto">
          <a:xfrm>
            <a:off x="3957638" y="3179763"/>
            <a:ext cx="1233487" cy="1233487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>
            <a:spLocks noChangeArrowheads="1"/>
          </p:cNvSpPr>
          <p:nvPr/>
        </p:nvSpPr>
        <p:spPr bwMode="auto">
          <a:xfrm rot="5400000">
            <a:off x="1029494" y="1840595"/>
            <a:ext cx="990600" cy="176212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ktangel 101"/>
          <p:cNvSpPr>
            <a:spLocks noChangeArrowheads="1"/>
          </p:cNvSpPr>
          <p:nvPr/>
        </p:nvSpPr>
        <p:spPr bwMode="auto">
          <a:xfrm>
            <a:off x="698884" y="654114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Trade Class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9" name="Rektangel 101"/>
          <p:cNvSpPr>
            <a:spLocks noChangeArrowheads="1"/>
          </p:cNvSpPr>
          <p:nvPr/>
        </p:nvSpPr>
        <p:spPr bwMode="auto">
          <a:xfrm>
            <a:off x="5083668" y="2547665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Market Data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0" name="Rektangel 101"/>
          <p:cNvSpPr>
            <a:spLocks noChangeArrowheads="1"/>
          </p:cNvSpPr>
          <p:nvPr/>
        </p:nvSpPr>
        <p:spPr bwMode="auto">
          <a:xfrm>
            <a:off x="698884" y="2574488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Portfolio Class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499" y="139700"/>
            <a:ext cx="2726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Strategy Tester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8586" y="700457"/>
            <a:ext cx="1633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Trade Data,</a:t>
            </a: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Notional,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TradeName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Price, Value given MD input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8586" y="2574487"/>
            <a:ext cx="20118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List of trade names</a:t>
            </a: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List Port props, Values as  total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2117" y="2470750"/>
            <a:ext cx="2011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MarketData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 -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xts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ktangel 101"/>
          <p:cNvSpPr>
            <a:spLocks noChangeArrowheads="1"/>
          </p:cNvSpPr>
          <p:nvPr/>
        </p:nvSpPr>
        <p:spPr bwMode="auto">
          <a:xfrm>
            <a:off x="5048818" y="4450038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Portfolio Slice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238703" y="3353775"/>
            <a:ext cx="1033914" cy="109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32198" y="3419477"/>
            <a:ext cx="1005942" cy="11467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95505" y="4450038"/>
            <a:ext cx="23533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Portfolio,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MarketData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timeVal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StrategyFunctions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,</a:t>
            </a: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-</a:t>
            </a:r>
            <a:r>
              <a:rPr lang="en-US" sz="1600" b="1" dirty="0" smtClean="0">
                <a:latin typeface="+mn-lt"/>
                <a:ea typeface="ＭＳ Ｐゴシック" charset="-128"/>
                <a:cs typeface="ＭＳ Ｐゴシック" charset="-128"/>
              </a:rPr>
              <a:t>Generate </a:t>
            </a:r>
            <a:r>
              <a:rPr lang="en-US" sz="1600" b="1" dirty="0" err="1" smtClean="0">
                <a:latin typeface="+mn-lt"/>
                <a:ea typeface="ＭＳ Ｐゴシック" charset="-128"/>
                <a:cs typeface="ＭＳ Ｐゴシック" charset="-128"/>
              </a:rPr>
              <a:t>TradeSignal</a:t>
            </a:r>
            <a:endParaRPr lang="en-US" sz="1600" b="1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-update portfolio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ktangel 101"/>
          <p:cNvSpPr>
            <a:spLocks noChangeArrowheads="1"/>
          </p:cNvSpPr>
          <p:nvPr/>
        </p:nvSpPr>
        <p:spPr bwMode="auto">
          <a:xfrm>
            <a:off x="786991" y="4546746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a-DK" kern="0" dirty="0" smtClean="0">
                <a:solidFill>
                  <a:sysClr val="window" lastClr="FFFFFF"/>
                </a:solidFill>
                <a:latin typeface="Calibri"/>
                <a:ea typeface="ＭＳ Ｐゴシック" pitchFamily="-97" charset="-128"/>
                <a:cs typeface="ＭＳ Ｐゴシック" charset="-128"/>
              </a:rPr>
              <a:t>Strategy</a:t>
            </a:r>
            <a:endParaRPr lang="da-DK" kern="0" dirty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0430" y="4444495"/>
            <a:ext cx="20118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Data: Portfolio,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MarketData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timeVal</a:t>
            </a:r>
            <a:endParaRPr lang="en-US" sz="1600" dirty="0" smtClean="0">
              <a:latin typeface="+mn-lt"/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Member: Generate Portfolio Properties at that time, </a:t>
            </a:r>
            <a:r>
              <a:rPr lang="en-US" sz="1600" dirty="0" err="1" smtClean="0">
                <a:latin typeface="+mn-lt"/>
                <a:ea typeface="ＭＳ Ｐゴシック" charset="-128"/>
                <a:cs typeface="ＭＳ Ｐゴシック" charset="-128"/>
              </a:rPr>
              <a:t>e.g</a:t>
            </a:r>
            <a:r>
              <a:rPr lang="en-US" sz="1600" dirty="0" smtClean="0">
                <a:latin typeface="+mn-lt"/>
                <a:ea typeface="ＭＳ Ｐゴシック" charset="-128"/>
                <a:cs typeface="ＭＳ Ｐゴシック" charset="-128"/>
              </a:rPr>
              <a:t> Value, Deltas</a:t>
            </a:r>
            <a:endParaRPr lang="en-US" sz="160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101"/>
          <p:cNvSpPr>
            <a:spLocks noChangeArrowheads="1"/>
          </p:cNvSpPr>
          <p:nvPr/>
        </p:nvSpPr>
        <p:spPr bwMode="auto">
          <a:xfrm>
            <a:off x="1139961" y="3416300"/>
            <a:ext cx="779327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AECD7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39700"/>
            <a:ext cx="1498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FLOWCHART</a:t>
            </a:r>
            <a:endParaRPr lang="en-US">
              <a:latin typeface="Calibri" pitchFamily="34" charset="0"/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7162800" y="260350"/>
            <a:ext cx="784225" cy="176213"/>
          </a:xfrm>
          <a:prstGeom prst="rightArrow">
            <a:avLst>
              <a:gd name="adj1" fmla="val 25046"/>
              <a:gd name="adj2" fmla="val 45823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 rot="5400000">
            <a:off x="6203157" y="1137443"/>
            <a:ext cx="990600" cy="176213"/>
          </a:xfrm>
          <a:prstGeom prst="rightArrow">
            <a:avLst>
              <a:gd name="adj1" fmla="val 25046"/>
              <a:gd name="adj2" fmla="val 45832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Bent-Up Arrow 7"/>
          <p:cNvSpPr>
            <a:spLocks noChangeArrowheads="1"/>
          </p:cNvSpPr>
          <p:nvPr/>
        </p:nvSpPr>
        <p:spPr bwMode="auto">
          <a:xfrm>
            <a:off x="7235825" y="2092325"/>
            <a:ext cx="1422400" cy="1323975"/>
          </a:xfrm>
          <a:custGeom>
            <a:avLst/>
            <a:gdLst>
              <a:gd name="T0" fmla="*/ 1249979 w 1422400"/>
              <a:gd name="T1" fmla="*/ 0 h 1323975"/>
              <a:gd name="T2" fmla="*/ 1077557 w 1422400"/>
              <a:gd name="T3" fmla="*/ 215662 h 1323975"/>
              <a:gd name="T4" fmla="*/ 0 w 1422400"/>
              <a:gd name="T5" fmla="*/ 1268997 h 1323975"/>
              <a:gd name="T6" fmla="*/ 652478 w 1422400"/>
              <a:gd name="T7" fmla="*/ 1323975 h 1323975"/>
              <a:gd name="T8" fmla="*/ 1304957 w 1422400"/>
              <a:gd name="T9" fmla="*/ 769819 h 1323975"/>
              <a:gd name="T10" fmla="*/ 1422400 w 1422400"/>
              <a:gd name="T11" fmla="*/ 21566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1422400"/>
              <a:gd name="T19" fmla="*/ 1214019 h 1323975"/>
              <a:gd name="T20" fmla="*/ 1304957 w 142240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22400" h="1323975">
                <a:moveTo>
                  <a:pt x="0" y="1214019"/>
                </a:moveTo>
                <a:lnTo>
                  <a:pt x="1195001" y="1214019"/>
                </a:lnTo>
                <a:lnTo>
                  <a:pt x="1195001" y="215662"/>
                </a:lnTo>
                <a:lnTo>
                  <a:pt x="1077557" y="215662"/>
                </a:lnTo>
                <a:lnTo>
                  <a:pt x="1249979" y="0"/>
                </a:lnTo>
                <a:lnTo>
                  <a:pt x="1422400" y="215662"/>
                </a:lnTo>
                <a:lnTo>
                  <a:pt x="1304957" y="215662"/>
                </a:lnTo>
                <a:lnTo>
                  <a:pt x="1304957" y="1323975"/>
                </a:lnTo>
                <a:lnTo>
                  <a:pt x="0" y="1323975"/>
                </a:lnTo>
                <a:close/>
              </a:path>
            </a:pathLst>
          </a:cu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Bent-Up Arrow 8"/>
          <p:cNvSpPr>
            <a:spLocks noChangeArrowheads="1"/>
          </p:cNvSpPr>
          <p:nvPr/>
        </p:nvSpPr>
        <p:spPr bwMode="auto">
          <a:xfrm rot="-5400000">
            <a:off x="4660901" y="200025"/>
            <a:ext cx="869950" cy="1323975"/>
          </a:xfrm>
          <a:custGeom>
            <a:avLst/>
            <a:gdLst>
              <a:gd name="T0" fmla="*/ 775708 w 869950"/>
              <a:gd name="T1" fmla="*/ 0 h 1323975"/>
              <a:gd name="T2" fmla="*/ 681467 w 869950"/>
              <a:gd name="T3" fmla="*/ 90892 h 1323975"/>
              <a:gd name="T4" fmla="*/ 0 w 869950"/>
              <a:gd name="T5" fmla="*/ 1300552 h 1323975"/>
              <a:gd name="T6" fmla="*/ 399566 w 869950"/>
              <a:gd name="T7" fmla="*/ 1323975 h 1323975"/>
              <a:gd name="T8" fmla="*/ 799132 w 869950"/>
              <a:gd name="T9" fmla="*/ 707434 h 1323975"/>
              <a:gd name="T10" fmla="*/ 869950 w 869950"/>
              <a:gd name="T11" fmla="*/ 90892 h 1323975"/>
              <a:gd name="T12" fmla="*/ 3 60000 65536"/>
              <a:gd name="T13" fmla="*/ 2 60000 65536"/>
              <a:gd name="T14" fmla="*/ 2 60000 65536"/>
              <a:gd name="T15" fmla="*/ 1 60000 65536"/>
              <a:gd name="T16" fmla="*/ 0 60000 65536"/>
              <a:gd name="T17" fmla="*/ 0 60000 65536"/>
              <a:gd name="T18" fmla="*/ 0 w 869950"/>
              <a:gd name="T19" fmla="*/ 1277128 h 1323975"/>
              <a:gd name="T20" fmla="*/ 799132 w 869950"/>
              <a:gd name="T21" fmla="*/ 1323975 h 13239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950" h="1323975">
                <a:moveTo>
                  <a:pt x="0" y="1277128"/>
                </a:moveTo>
                <a:lnTo>
                  <a:pt x="752285" y="1277128"/>
                </a:lnTo>
                <a:lnTo>
                  <a:pt x="752285" y="90892"/>
                </a:lnTo>
                <a:lnTo>
                  <a:pt x="681467" y="90892"/>
                </a:lnTo>
                <a:lnTo>
                  <a:pt x="775708" y="0"/>
                </a:lnTo>
                <a:lnTo>
                  <a:pt x="869950" y="90892"/>
                </a:lnTo>
                <a:lnTo>
                  <a:pt x="799132" y="90892"/>
                </a:lnTo>
                <a:lnTo>
                  <a:pt x="799132" y="1323975"/>
                </a:lnTo>
                <a:lnTo>
                  <a:pt x="0" y="1323975"/>
                </a:lnTo>
                <a:close/>
              </a:path>
            </a:pathLst>
          </a:custGeom>
          <a:gradFill rotWithShape="1">
            <a:gsLst>
              <a:gs pos="0">
                <a:srgbClr val="595959"/>
              </a:gs>
              <a:gs pos="100000">
                <a:srgbClr val="D9D9D9"/>
              </a:gs>
            </a:gsLst>
            <a:lin ang="2034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rot="5400000">
            <a:off x="7399338" y="1714500"/>
            <a:ext cx="990600" cy="177800"/>
          </a:xfrm>
          <a:prstGeom prst="rightArrow">
            <a:avLst>
              <a:gd name="adj1" fmla="val 25046"/>
              <a:gd name="adj2" fmla="val 45835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3767138" y="2647950"/>
            <a:ext cx="2438400" cy="176213"/>
          </a:xfrm>
          <a:prstGeom prst="rightArrow">
            <a:avLst>
              <a:gd name="adj1" fmla="val 25046"/>
              <a:gd name="adj2" fmla="val 45806"/>
            </a:avLst>
          </a:prstGeom>
          <a:gradFill rotWithShape="1">
            <a:gsLst>
              <a:gs pos="0">
                <a:srgbClr val="BFBFBF"/>
              </a:gs>
              <a:gs pos="100000">
                <a:srgbClr val="7F7F7F"/>
              </a:gs>
            </a:gsLst>
            <a:lin ang="5400000"/>
          </a:gradFill>
          <a:ln w="9525">
            <a:solidFill>
              <a:srgbClr val="595959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>
            <a:spLocks noChangeArrowheads="1"/>
          </p:cNvSpPr>
          <p:nvPr/>
        </p:nvSpPr>
        <p:spPr bwMode="auto">
          <a:xfrm>
            <a:off x="877888" y="2905125"/>
            <a:ext cx="1041400" cy="1041400"/>
          </a:xfrm>
          <a:prstGeom prst="diamond">
            <a:avLst/>
          </a:prstGeom>
          <a:gradFill rotWithShape="1">
            <a:gsLst>
              <a:gs pos="0">
                <a:srgbClr val="00D1CF"/>
              </a:gs>
              <a:gs pos="49001">
                <a:srgbClr val="00F3F0"/>
              </a:gs>
              <a:gs pos="100000">
                <a:srgbClr val="008C8B"/>
              </a:gs>
            </a:gsLst>
            <a:lin ang="0"/>
          </a:gradFill>
          <a:ln w="9525">
            <a:solidFill>
              <a:srgbClr val="008C8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667500" y="3000375"/>
            <a:ext cx="831850" cy="831850"/>
          </a:xfrm>
          <a:prstGeom prst="ellipse">
            <a:avLst/>
          </a:prstGeom>
          <a:gradFill rotWithShape="1">
            <a:gsLst>
              <a:gs pos="0">
                <a:srgbClr val="336FFA"/>
              </a:gs>
              <a:gs pos="2000">
                <a:srgbClr val="336FFA"/>
              </a:gs>
              <a:gs pos="39999">
                <a:srgbClr val="00B0FF"/>
              </a:gs>
              <a:gs pos="100000">
                <a:srgbClr val="2856BF"/>
              </a:gs>
            </a:gsLst>
            <a:lin ang="3660000"/>
          </a:gradFill>
          <a:ln w="9525">
            <a:solidFill>
              <a:srgbClr val="2856B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ktangel 101"/>
          <p:cNvSpPr>
            <a:spLocks noChangeArrowheads="1"/>
          </p:cNvSpPr>
          <p:nvPr/>
        </p:nvSpPr>
        <p:spPr bwMode="auto">
          <a:xfrm>
            <a:off x="4545801" y="3081675"/>
            <a:ext cx="1619864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grpSp>
        <p:nvGrpSpPr>
          <p:cNvPr id="20487" name="Group 11"/>
          <p:cNvGrpSpPr>
            <a:grpSpLocks/>
          </p:cNvGrpSpPr>
          <p:nvPr/>
        </p:nvGrpSpPr>
        <p:grpSpPr bwMode="auto">
          <a:xfrm>
            <a:off x="2311400" y="2857500"/>
            <a:ext cx="2009775" cy="1135063"/>
            <a:chOff x="1870934" y="2641706"/>
            <a:chExt cx="1901252" cy="1074913"/>
          </a:xfrm>
        </p:grpSpPr>
        <p:sp>
          <p:nvSpPr>
            <p:cNvPr id="8" name="Diamond 7"/>
            <p:cNvSpPr>
              <a:spLocks noChangeArrowheads="1"/>
            </p:cNvSpPr>
            <p:nvPr/>
          </p:nvSpPr>
          <p:spPr bwMode="auto">
            <a:xfrm>
              <a:off x="1870934" y="2641706"/>
              <a:ext cx="1901252" cy="1074913"/>
            </a:xfrm>
            <a:prstGeom prst="diamond">
              <a:avLst/>
            </a:prstGeom>
            <a:gradFill rotWithShape="1">
              <a:gsLst>
                <a:gs pos="0">
                  <a:srgbClr val="00D1CF"/>
                </a:gs>
                <a:gs pos="49001">
                  <a:srgbClr val="00F3F0"/>
                </a:gs>
                <a:gs pos="100000">
                  <a:srgbClr val="008C8B"/>
                </a:gs>
              </a:gsLst>
              <a:lin ang="0"/>
            </a:gradFill>
            <a:ln w="9525">
              <a:solidFill>
                <a:srgbClr val="008C8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2721" y="3011536"/>
              <a:ext cx="1435701" cy="3217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latin typeface="+mn-lt"/>
                  <a:ea typeface="ＭＳ Ｐゴシック" charset="-128"/>
                  <a:cs typeface="ＭＳ Ｐゴシック" charset="-128"/>
                </a:rPr>
                <a:t>Example text?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4638" y="3133725"/>
            <a:ext cx="9271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11" name="Rektangel 101"/>
          <p:cNvSpPr>
            <a:spLocks noChangeArrowheads="1"/>
          </p:cNvSpPr>
          <p:nvPr/>
        </p:nvSpPr>
        <p:spPr bwMode="auto">
          <a:xfrm>
            <a:off x="7796480" y="3072669"/>
            <a:ext cx="928420" cy="669250"/>
          </a:xfrm>
          <a:prstGeom prst="rect">
            <a:avLst/>
          </a:prstGeom>
          <a:gradFill flip="none" rotWithShape="1">
            <a:gsLst>
              <a:gs pos="22000">
                <a:srgbClr val="008000"/>
              </a:gs>
              <a:gs pos="77000">
                <a:srgbClr val="4FF600"/>
              </a:gs>
              <a:gs pos="100000">
                <a:srgbClr val="00B300"/>
              </a:gs>
            </a:gsLst>
            <a:lin ang="13500000" scaled="1"/>
            <a:tileRect/>
          </a:gradFill>
          <a:ln w="1270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96213" y="3133725"/>
            <a:ext cx="928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  <a:ea typeface="ＭＳ Ｐゴシック" charset="-128"/>
                <a:cs typeface="ＭＳ Ｐゴシック" charset="-128"/>
              </a:rPr>
              <a:t>Example text</a:t>
            </a:r>
          </a:p>
        </p:txBody>
      </p:sp>
      <p:sp>
        <p:nvSpPr>
          <p:cNvPr id="13" name="Rektangel 101"/>
          <p:cNvSpPr>
            <a:spLocks noChangeArrowheads="1"/>
          </p:cNvSpPr>
          <p:nvPr/>
        </p:nvSpPr>
        <p:spPr bwMode="auto">
          <a:xfrm>
            <a:off x="4403028" y="2231951"/>
            <a:ext cx="1905410" cy="64728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65000"/>
                  <a:lumOff val="35000"/>
                </a:schemeClr>
              </a:gs>
              <a:gs pos="77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  <p:sp>
        <p:nvSpPr>
          <p:cNvPr id="14" name="Rektangel 101"/>
          <p:cNvSpPr>
            <a:spLocks noChangeArrowheads="1"/>
          </p:cNvSpPr>
          <p:nvPr/>
        </p:nvSpPr>
        <p:spPr bwMode="auto">
          <a:xfrm>
            <a:off x="4529823" y="1250219"/>
            <a:ext cx="1651820" cy="779287"/>
          </a:xfrm>
          <a:prstGeom prst="rect">
            <a:avLst/>
          </a:prstGeom>
          <a:gradFill flip="none" rotWithShape="1">
            <a:gsLst>
              <a:gs pos="22000">
                <a:srgbClr val="9BBB59">
                  <a:shade val="51000"/>
                  <a:satMod val="130000"/>
                </a:srgbClr>
              </a:gs>
              <a:gs pos="78000">
                <a:srgbClr val="C0FF4D"/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3500000" scaled="1"/>
            <a:tileRect/>
          </a:gradFill>
          <a:ln w="12700">
            <a:solidFill>
              <a:srgbClr val="90AB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" lastClr="FFFFFF"/>
              </a:solidFill>
              <a:latin typeface="Calibri"/>
              <a:ea typeface="ＭＳ Ｐゴシック" pitchFamily="-97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hop_flowch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AEDEFC-91D4-4A73-89B4-58D0C1C657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Slideshop_flowchart</Template>
  <TotalTime>15</TotalTime>
  <Words>319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Slideshop_flowchart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phcostello</dc:creator>
  <cp:keywords/>
  <cp:lastModifiedBy>phcostello</cp:lastModifiedBy>
  <cp:revision>4</cp:revision>
  <dcterms:created xsi:type="dcterms:W3CDTF">2012-10-11T08:21:12Z</dcterms:created>
  <dcterms:modified xsi:type="dcterms:W3CDTF">2012-10-11T08:36:42Z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TC018754909991</vt:lpwstr>
  </property>
</Properties>
</file>