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82" r:id="rId6"/>
    <p:sldId id="267" r:id="rId7"/>
    <p:sldId id="269" r:id="rId8"/>
    <p:sldId id="270" r:id="rId9"/>
    <p:sldId id="283" r:id="rId10"/>
    <p:sldId id="284" r:id="rId11"/>
    <p:sldId id="285" r:id="rId12"/>
    <p:sldId id="286" r:id="rId13"/>
    <p:sldId id="287" r:id="rId14"/>
    <p:sldId id="288" r:id="rId15"/>
    <p:sldId id="271" r:id="rId16"/>
    <p:sldId id="274" r:id="rId17"/>
    <p:sldId id="276" r:id="rId18"/>
    <p:sldId id="277" r:id="rId19"/>
    <p:sldId id="289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6A200-9830-45CD-88D6-4951BA9F3C9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E0FC6D-8EA7-4506-87AA-12E640FAE71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0553459-0F7A-4162-88AD-B0B3FFC59CC0}" type="parTrans" cxnId="{81DFD99E-5392-49D2-AE0C-75AC0C23C078}">
      <dgm:prSet/>
      <dgm:spPr/>
      <dgm:t>
        <a:bodyPr/>
        <a:lstStyle/>
        <a:p>
          <a:endParaRPr lang="en-US"/>
        </a:p>
      </dgm:t>
    </dgm:pt>
    <dgm:pt modelId="{878A4252-6CA6-4449-9D8C-E4EB75F4134E}" type="sibTrans" cxnId="{81DFD99E-5392-49D2-AE0C-75AC0C23C078}">
      <dgm:prSet/>
      <dgm:spPr/>
      <dgm:t>
        <a:bodyPr/>
        <a:lstStyle/>
        <a:p>
          <a:endParaRPr lang="en-US"/>
        </a:p>
      </dgm:t>
    </dgm:pt>
    <dgm:pt modelId="{9A47AA3F-02A6-4B2F-92E2-1AC8EECB6929}">
      <dgm:prSet/>
      <dgm:spPr/>
      <dgm:t>
        <a:bodyPr/>
        <a:lstStyle/>
        <a:p>
          <a:r>
            <a:rPr lang="en-US"/>
            <a:t>Goals and Requirements</a:t>
          </a:r>
        </a:p>
      </dgm:t>
    </dgm:pt>
    <dgm:pt modelId="{52B3E624-FD83-4399-A500-DB15BB0CC279}" type="parTrans" cxnId="{7036C944-C053-4886-B35B-A3CB75E95A58}">
      <dgm:prSet/>
      <dgm:spPr/>
      <dgm:t>
        <a:bodyPr/>
        <a:lstStyle/>
        <a:p>
          <a:endParaRPr lang="en-US"/>
        </a:p>
      </dgm:t>
    </dgm:pt>
    <dgm:pt modelId="{85C82CCE-B393-4071-8D6C-DE46C0274CD5}" type="sibTrans" cxnId="{7036C944-C053-4886-B35B-A3CB75E95A58}">
      <dgm:prSet/>
      <dgm:spPr/>
      <dgm:t>
        <a:bodyPr/>
        <a:lstStyle/>
        <a:p>
          <a:endParaRPr lang="en-US"/>
        </a:p>
      </dgm:t>
    </dgm:pt>
    <dgm:pt modelId="{1FA0B16A-4334-483D-89C8-409A3B6B2F4B}">
      <dgm:prSet/>
      <dgm:spPr/>
      <dgm:t>
        <a:bodyPr/>
        <a:lstStyle/>
        <a:p>
          <a:r>
            <a:rPr lang="en-US"/>
            <a:t>Tools</a:t>
          </a:r>
        </a:p>
      </dgm:t>
    </dgm:pt>
    <dgm:pt modelId="{94E6B085-86F0-4977-86E5-DB5165622F6E}" type="parTrans" cxnId="{ECF7437D-F266-41C3-8DCA-7CC72F78FDBC}">
      <dgm:prSet/>
      <dgm:spPr/>
      <dgm:t>
        <a:bodyPr/>
        <a:lstStyle/>
        <a:p>
          <a:endParaRPr lang="en-US"/>
        </a:p>
      </dgm:t>
    </dgm:pt>
    <dgm:pt modelId="{60333D9D-2162-4235-B355-8705EBAFF46D}" type="sibTrans" cxnId="{ECF7437D-F266-41C3-8DCA-7CC72F78FDBC}">
      <dgm:prSet/>
      <dgm:spPr/>
      <dgm:t>
        <a:bodyPr/>
        <a:lstStyle/>
        <a:p>
          <a:endParaRPr lang="en-US"/>
        </a:p>
      </dgm:t>
    </dgm:pt>
    <dgm:pt modelId="{689A43A9-1424-4EA2-B13A-3398968821A3}">
      <dgm:prSet/>
      <dgm:spPr/>
      <dgm:t>
        <a:bodyPr/>
        <a:lstStyle/>
        <a:p>
          <a:r>
            <a:rPr lang="en-US"/>
            <a:t>Code Review</a:t>
          </a:r>
        </a:p>
      </dgm:t>
    </dgm:pt>
    <dgm:pt modelId="{F291C63A-D226-400C-BDA4-67FA55225887}" type="parTrans" cxnId="{00A274A0-5326-49E2-9527-D7C53980D2BF}">
      <dgm:prSet/>
      <dgm:spPr/>
      <dgm:t>
        <a:bodyPr/>
        <a:lstStyle/>
        <a:p>
          <a:endParaRPr lang="en-US"/>
        </a:p>
      </dgm:t>
    </dgm:pt>
    <dgm:pt modelId="{2A33BD48-B10D-41F8-8F67-D0AF8DE57AFD}" type="sibTrans" cxnId="{00A274A0-5326-49E2-9527-D7C53980D2BF}">
      <dgm:prSet/>
      <dgm:spPr/>
      <dgm:t>
        <a:bodyPr/>
        <a:lstStyle/>
        <a:p>
          <a:endParaRPr lang="en-US"/>
        </a:p>
      </dgm:t>
    </dgm:pt>
    <dgm:pt modelId="{539EDF65-49F2-4485-889B-AF3DCEFE7ABB}">
      <dgm:prSet/>
      <dgm:spPr/>
      <dgm:t>
        <a:bodyPr/>
        <a:lstStyle/>
        <a:p>
          <a:r>
            <a:rPr lang="en-US"/>
            <a:t>Create Server Database</a:t>
          </a:r>
        </a:p>
      </dgm:t>
    </dgm:pt>
    <dgm:pt modelId="{DA75B212-3043-4561-877F-85F172786379}" type="parTrans" cxnId="{D918BE55-8187-415B-A424-B2C33BAE8994}">
      <dgm:prSet/>
      <dgm:spPr/>
      <dgm:t>
        <a:bodyPr/>
        <a:lstStyle/>
        <a:p>
          <a:endParaRPr lang="en-US"/>
        </a:p>
      </dgm:t>
    </dgm:pt>
    <dgm:pt modelId="{2FB2FB17-D1DD-4AE1-8ADD-F1651D482967}" type="sibTrans" cxnId="{D918BE55-8187-415B-A424-B2C33BAE8994}">
      <dgm:prSet/>
      <dgm:spPr/>
      <dgm:t>
        <a:bodyPr/>
        <a:lstStyle/>
        <a:p>
          <a:endParaRPr lang="en-US"/>
        </a:p>
      </dgm:t>
    </dgm:pt>
    <dgm:pt modelId="{1DD50B0A-C6AF-457B-AA20-E450A1C41AC2}">
      <dgm:prSet/>
      <dgm:spPr/>
      <dgm:t>
        <a:bodyPr/>
        <a:lstStyle/>
        <a:p>
          <a:r>
            <a:rPr lang="en-US"/>
            <a:t>Server Test</a:t>
          </a:r>
        </a:p>
      </dgm:t>
    </dgm:pt>
    <dgm:pt modelId="{C0E97315-EA75-45D9-B5F8-B7B41B92EF7D}" type="parTrans" cxnId="{FD161E92-95A3-489A-AAC4-77E66DFD0312}">
      <dgm:prSet/>
      <dgm:spPr/>
      <dgm:t>
        <a:bodyPr/>
        <a:lstStyle/>
        <a:p>
          <a:endParaRPr lang="en-US"/>
        </a:p>
      </dgm:t>
    </dgm:pt>
    <dgm:pt modelId="{A76109EE-E73C-4BDB-902D-D9E0C2337B90}" type="sibTrans" cxnId="{FD161E92-95A3-489A-AAC4-77E66DFD0312}">
      <dgm:prSet/>
      <dgm:spPr/>
      <dgm:t>
        <a:bodyPr/>
        <a:lstStyle/>
        <a:p>
          <a:endParaRPr lang="en-US"/>
        </a:p>
      </dgm:t>
    </dgm:pt>
    <dgm:pt modelId="{25F668FD-4B04-460E-B247-270B120ABBE3}">
      <dgm:prSet/>
      <dgm:spPr/>
      <dgm:t>
        <a:bodyPr/>
        <a:lstStyle/>
        <a:p>
          <a:r>
            <a:rPr lang="en-US"/>
            <a:t>Chron Job Installment</a:t>
          </a:r>
        </a:p>
      </dgm:t>
    </dgm:pt>
    <dgm:pt modelId="{9BAD3130-1420-44DF-99AA-F40DE0F144EE}" type="parTrans" cxnId="{0B6FDB12-3E58-4798-BEDA-02F0B16CE7AE}">
      <dgm:prSet/>
      <dgm:spPr/>
      <dgm:t>
        <a:bodyPr/>
        <a:lstStyle/>
        <a:p>
          <a:endParaRPr lang="en-US"/>
        </a:p>
      </dgm:t>
    </dgm:pt>
    <dgm:pt modelId="{CE382031-9CBC-432A-9DF8-199F926613C7}" type="sibTrans" cxnId="{0B6FDB12-3E58-4798-BEDA-02F0B16CE7AE}">
      <dgm:prSet/>
      <dgm:spPr/>
      <dgm:t>
        <a:bodyPr/>
        <a:lstStyle/>
        <a:p>
          <a:endParaRPr lang="en-US"/>
        </a:p>
      </dgm:t>
    </dgm:pt>
    <dgm:pt modelId="{B8E7F869-6C9D-49B4-B2F7-DC46496D1D55}">
      <dgm:prSet/>
      <dgm:spPr/>
      <dgm:t>
        <a:bodyPr/>
        <a:lstStyle/>
        <a:p>
          <a:r>
            <a:rPr lang="en-US"/>
            <a:t>HTML webform</a:t>
          </a:r>
        </a:p>
      </dgm:t>
    </dgm:pt>
    <dgm:pt modelId="{A939DBEA-4B35-4789-84BA-D527DE8FE72D}" type="parTrans" cxnId="{3CD7004F-6CA0-41D5-9C81-B173E51A4257}">
      <dgm:prSet/>
      <dgm:spPr/>
      <dgm:t>
        <a:bodyPr/>
        <a:lstStyle/>
        <a:p>
          <a:endParaRPr lang="en-US"/>
        </a:p>
      </dgm:t>
    </dgm:pt>
    <dgm:pt modelId="{5BC31C53-D99E-49A1-9265-96ADA061D0E8}" type="sibTrans" cxnId="{3CD7004F-6CA0-41D5-9C81-B173E51A4257}">
      <dgm:prSet/>
      <dgm:spPr/>
      <dgm:t>
        <a:bodyPr/>
        <a:lstStyle/>
        <a:p>
          <a:endParaRPr lang="en-US"/>
        </a:p>
      </dgm:t>
    </dgm:pt>
    <dgm:pt modelId="{001CFC09-41EC-42F5-9257-E25D2167ED7B}">
      <dgm:prSet/>
      <dgm:spPr/>
      <dgm:t>
        <a:bodyPr/>
        <a:lstStyle/>
        <a:p>
          <a:r>
            <a:rPr lang="en-US"/>
            <a:t>Analysis</a:t>
          </a:r>
        </a:p>
      </dgm:t>
    </dgm:pt>
    <dgm:pt modelId="{223CF203-3B03-444B-9100-9CEAD5DEB955}" type="parTrans" cxnId="{34FDC3ED-7122-41D3-9E34-5C5EED11F670}">
      <dgm:prSet/>
      <dgm:spPr/>
      <dgm:t>
        <a:bodyPr/>
        <a:lstStyle/>
        <a:p>
          <a:endParaRPr lang="en-US"/>
        </a:p>
      </dgm:t>
    </dgm:pt>
    <dgm:pt modelId="{7CED070C-F7E2-4457-AE50-515A7CEFADAA}" type="sibTrans" cxnId="{34FDC3ED-7122-41D3-9E34-5C5EED11F670}">
      <dgm:prSet/>
      <dgm:spPr/>
      <dgm:t>
        <a:bodyPr/>
        <a:lstStyle/>
        <a:p>
          <a:endParaRPr lang="en-US"/>
        </a:p>
      </dgm:t>
    </dgm:pt>
    <dgm:pt modelId="{990F662F-5E41-46E6-95A9-C9C69F39E884}">
      <dgm:prSet/>
      <dgm:spPr/>
      <dgm:t>
        <a:bodyPr/>
        <a:lstStyle/>
        <a:p>
          <a:r>
            <a:rPr lang="en-US"/>
            <a:t>Conclusion</a:t>
          </a:r>
        </a:p>
      </dgm:t>
    </dgm:pt>
    <dgm:pt modelId="{7E89044B-B5BB-4168-BB57-05722AA7FA7D}" type="parTrans" cxnId="{87249B91-93F5-4C9E-B5EA-5A99D54600A1}">
      <dgm:prSet/>
      <dgm:spPr/>
      <dgm:t>
        <a:bodyPr/>
        <a:lstStyle/>
        <a:p>
          <a:endParaRPr lang="en-US"/>
        </a:p>
      </dgm:t>
    </dgm:pt>
    <dgm:pt modelId="{8B6BB931-B969-40DE-99C4-88A015E1685A}" type="sibTrans" cxnId="{87249B91-93F5-4C9E-B5EA-5A99D54600A1}">
      <dgm:prSet/>
      <dgm:spPr/>
      <dgm:t>
        <a:bodyPr/>
        <a:lstStyle/>
        <a:p>
          <a:endParaRPr lang="en-US"/>
        </a:p>
      </dgm:t>
    </dgm:pt>
    <dgm:pt modelId="{05AF3C80-3437-4731-8487-9B8EBBBDECF7}" type="pres">
      <dgm:prSet presAssocID="{D7E6A200-9830-45CD-88D6-4951BA9F3C92}" presName="vert0" presStyleCnt="0">
        <dgm:presLayoutVars>
          <dgm:dir/>
          <dgm:animOne val="branch"/>
          <dgm:animLvl val="lvl"/>
        </dgm:presLayoutVars>
      </dgm:prSet>
      <dgm:spPr/>
    </dgm:pt>
    <dgm:pt modelId="{A8C31E63-5759-49C9-A5EE-3914C90D21D1}" type="pres">
      <dgm:prSet presAssocID="{4EE0FC6D-8EA7-4506-87AA-12E640FAE71B}" presName="thickLine" presStyleLbl="alignNode1" presStyleIdx="0" presStyleCnt="10"/>
      <dgm:spPr/>
    </dgm:pt>
    <dgm:pt modelId="{6109F377-EC81-4A04-A7EA-58E507C76C49}" type="pres">
      <dgm:prSet presAssocID="{4EE0FC6D-8EA7-4506-87AA-12E640FAE71B}" presName="horz1" presStyleCnt="0"/>
      <dgm:spPr/>
    </dgm:pt>
    <dgm:pt modelId="{13D6FDD5-77CD-4428-A2BC-D34333A31C5B}" type="pres">
      <dgm:prSet presAssocID="{4EE0FC6D-8EA7-4506-87AA-12E640FAE71B}" presName="tx1" presStyleLbl="revTx" presStyleIdx="0" presStyleCnt="10"/>
      <dgm:spPr/>
    </dgm:pt>
    <dgm:pt modelId="{31BAE0F9-4995-4AFE-AABC-863390EEAB79}" type="pres">
      <dgm:prSet presAssocID="{4EE0FC6D-8EA7-4506-87AA-12E640FAE71B}" presName="vert1" presStyleCnt="0"/>
      <dgm:spPr/>
    </dgm:pt>
    <dgm:pt modelId="{6EFE8F7D-E200-4A2C-975E-AFAEF6F6D1E5}" type="pres">
      <dgm:prSet presAssocID="{9A47AA3F-02A6-4B2F-92E2-1AC8EECB6929}" presName="thickLine" presStyleLbl="alignNode1" presStyleIdx="1" presStyleCnt="10"/>
      <dgm:spPr/>
    </dgm:pt>
    <dgm:pt modelId="{1C395CC4-779C-4EF6-B4F8-B3E823B78A13}" type="pres">
      <dgm:prSet presAssocID="{9A47AA3F-02A6-4B2F-92E2-1AC8EECB6929}" presName="horz1" presStyleCnt="0"/>
      <dgm:spPr/>
    </dgm:pt>
    <dgm:pt modelId="{2F0D85B3-06C8-4D16-A4F7-2D8DB4E7F5BC}" type="pres">
      <dgm:prSet presAssocID="{9A47AA3F-02A6-4B2F-92E2-1AC8EECB6929}" presName="tx1" presStyleLbl="revTx" presStyleIdx="1" presStyleCnt="10"/>
      <dgm:spPr/>
    </dgm:pt>
    <dgm:pt modelId="{C9DC4405-9C19-429C-80BC-FD70FDF75938}" type="pres">
      <dgm:prSet presAssocID="{9A47AA3F-02A6-4B2F-92E2-1AC8EECB6929}" presName="vert1" presStyleCnt="0"/>
      <dgm:spPr/>
    </dgm:pt>
    <dgm:pt modelId="{E3A68865-5081-43FF-B02B-8D78D9A00077}" type="pres">
      <dgm:prSet presAssocID="{1FA0B16A-4334-483D-89C8-409A3B6B2F4B}" presName="thickLine" presStyleLbl="alignNode1" presStyleIdx="2" presStyleCnt="10"/>
      <dgm:spPr/>
    </dgm:pt>
    <dgm:pt modelId="{1B31B522-5FEB-45B7-AC99-1827CB13981C}" type="pres">
      <dgm:prSet presAssocID="{1FA0B16A-4334-483D-89C8-409A3B6B2F4B}" presName="horz1" presStyleCnt="0"/>
      <dgm:spPr/>
    </dgm:pt>
    <dgm:pt modelId="{2E941F97-FD92-47A5-BF28-F6E351977650}" type="pres">
      <dgm:prSet presAssocID="{1FA0B16A-4334-483D-89C8-409A3B6B2F4B}" presName="tx1" presStyleLbl="revTx" presStyleIdx="2" presStyleCnt="10"/>
      <dgm:spPr/>
    </dgm:pt>
    <dgm:pt modelId="{EE847D77-4EAF-4693-89E6-BE266CB8A700}" type="pres">
      <dgm:prSet presAssocID="{1FA0B16A-4334-483D-89C8-409A3B6B2F4B}" presName="vert1" presStyleCnt="0"/>
      <dgm:spPr/>
    </dgm:pt>
    <dgm:pt modelId="{9001C850-25AD-46B9-842A-9FA950563B09}" type="pres">
      <dgm:prSet presAssocID="{689A43A9-1424-4EA2-B13A-3398968821A3}" presName="thickLine" presStyleLbl="alignNode1" presStyleIdx="3" presStyleCnt="10"/>
      <dgm:spPr/>
    </dgm:pt>
    <dgm:pt modelId="{68F88596-7D63-4CFC-864B-340C87A8F23D}" type="pres">
      <dgm:prSet presAssocID="{689A43A9-1424-4EA2-B13A-3398968821A3}" presName="horz1" presStyleCnt="0"/>
      <dgm:spPr/>
    </dgm:pt>
    <dgm:pt modelId="{96588589-D4D5-408C-8BBB-52A0F8476065}" type="pres">
      <dgm:prSet presAssocID="{689A43A9-1424-4EA2-B13A-3398968821A3}" presName="tx1" presStyleLbl="revTx" presStyleIdx="3" presStyleCnt="10"/>
      <dgm:spPr/>
    </dgm:pt>
    <dgm:pt modelId="{2192AB68-35A5-4F24-8823-F8065238152A}" type="pres">
      <dgm:prSet presAssocID="{689A43A9-1424-4EA2-B13A-3398968821A3}" presName="vert1" presStyleCnt="0"/>
      <dgm:spPr/>
    </dgm:pt>
    <dgm:pt modelId="{925ECFC9-F583-4249-88DB-C1A3FE021AB1}" type="pres">
      <dgm:prSet presAssocID="{539EDF65-49F2-4485-889B-AF3DCEFE7ABB}" presName="thickLine" presStyleLbl="alignNode1" presStyleIdx="4" presStyleCnt="10"/>
      <dgm:spPr/>
    </dgm:pt>
    <dgm:pt modelId="{41620F20-7529-4C59-A2DE-BE7C52BD71CF}" type="pres">
      <dgm:prSet presAssocID="{539EDF65-49F2-4485-889B-AF3DCEFE7ABB}" presName="horz1" presStyleCnt="0"/>
      <dgm:spPr/>
    </dgm:pt>
    <dgm:pt modelId="{B18E44D8-E856-40E8-B9D5-D4DC11F71131}" type="pres">
      <dgm:prSet presAssocID="{539EDF65-49F2-4485-889B-AF3DCEFE7ABB}" presName="tx1" presStyleLbl="revTx" presStyleIdx="4" presStyleCnt="10"/>
      <dgm:spPr/>
    </dgm:pt>
    <dgm:pt modelId="{4F6080A0-15C2-4650-B52B-18B90A4FAE95}" type="pres">
      <dgm:prSet presAssocID="{539EDF65-49F2-4485-889B-AF3DCEFE7ABB}" presName="vert1" presStyleCnt="0"/>
      <dgm:spPr/>
    </dgm:pt>
    <dgm:pt modelId="{082CA7F9-C3BD-480B-886B-D33704EE4899}" type="pres">
      <dgm:prSet presAssocID="{1DD50B0A-C6AF-457B-AA20-E450A1C41AC2}" presName="thickLine" presStyleLbl="alignNode1" presStyleIdx="5" presStyleCnt="10"/>
      <dgm:spPr/>
    </dgm:pt>
    <dgm:pt modelId="{A0626DF7-D1C8-42E8-B93E-93A3CAF8CB8C}" type="pres">
      <dgm:prSet presAssocID="{1DD50B0A-C6AF-457B-AA20-E450A1C41AC2}" presName="horz1" presStyleCnt="0"/>
      <dgm:spPr/>
    </dgm:pt>
    <dgm:pt modelId="{F8E3D6AF-9C0C-46F8-9E59-2C11FB5C1EFE}" type="pres">
      <dgm:prSet presAssocID="{1DD50B0A-C6AF-457B-AA20-E450A1C41AC2}" presName="tx1" presStyleLbl="revTx" presStyleIdx="5" presStyleCnt="10"/>
      <dgm:spPr/>
    </dgm:pt>
    <dgm:pt modelId="{4E08E0EE-EEE1-453C-8F4A-C7CC4CDCA08B}" type="pres">
      <dgm:prSet presAssocID="{1DD50B0A-C6AF-457B-AA20-E450A1C41AC2}" presName="vert1" presStyleCnt="0"/>
      <dgm:spPr/>
    </dgm:pt>
    <dgm:pt modelId="{9727A787-9888-4E7A-AB37-B85789260FEC}" type="pres">
      <dgm:prSet presAssocID="{25F668FD-4B04-460E-B247-270B120ABBE3}" presName="thickLine" presStyleLbl="alignNode1" presStyleIdx="6" presStyleCnt="10"/>
      <dgm:spPr/>
    </dgm:pt>
    <dgm:pt modelId="{26538229-DDFF-4975-9A8C-F3B7DEAC9A99}" type="pres">
      <dgm:prSet presAssocID="{25F668FD-4B04-460E-B247-270B120ABBE3}" presName="horz1" presStyleCnt="0"/>
      <dgm:spPr/>
    </dgm:pt>
    <dgm:pt modelId="{0DD99D50-9B63-4139-B693-443713CEB670}" type="pres">
      <dgm:prSet presAssocID="{25F668FD-4B04-460E-B247-270B120ABBE3}" presName="tx1" presStyleLbl="revTx" presStyleIdx="6" presStyleCnt="10"/>
      <dgm:spPr/>
    </dgm:pt>
    <dgm:pt modelId="{997B148D-5280-4560-A1B8-E2E4F93CB443}" type="pres">
      <dgm:prSet presAssocID="{25F668FD-4B04-460E-B247-270B120ABBE3}" presName="vert1" presStyleCnt="0"/>
      <dgm:spPr/>
    </dgm:pt>
    <dgm:pt modelId="{36504CED-0C7E-42CD-834B-E5D2B1A9E0A8}" type="pres">
      <dgm:prSet presAssocID="{B8E7F869-6C9D-49B4-B2F7-DC46496D1D55}" presName="thickLine" presStyleLbl="alignNode1" presStyleIdx="7" presStyleCnt="10"/>
      <dgm:spPr/>
    </dgm:pt>
    <dgm:pt modelId="{094A2DF6-B1D8-4443-829C-9A209B60E18A}" type="pres">
      <dgm:prSet presAssocID="{B8E7F869-6C9D-49B4-B2F7-DC46496D1D55}" presName="horz1" presStyleCnt="0"/>
      <dgm:spPr/>
    </dgm:pt>
    <dgm:pt modelId="{BBAF0680-BDCA-49D9-BE0F-DBA3345F808A}" type="pres">
      <dgm:prSet presAssocID="{B8E7F869-6C9D-49B4-B2F7-DC46496D1D55}" presName="tx1" presStyleLbl="revTx" presStyleIdx="7" presStyleCnt="10"/>
      <dgm:spPr/>
    </dgm:pt>
    <dgm:pt modelId="{0CD7487E-80FA-4F30-8961-93BEBADD7B36}" type="pres">
      <dgm:prSet presAssocID="{B8E7F869-6C9D-49B4-B2F7-DC46496D1D55}" presName="vert1" presStyleCnt="0"/>
      <dgm:spPr/>
    </dgm:pt>
    <dgm:pt modelId="{8A4F58E5-602F-4507-94AA-B6E224CE1FA1}" type="pres">
      <dgm:prSet presAssocID="{001CFC09-41EC-42F5-9257-E25D2167ED7B}" presName="thickLine" presStyleLbl="alignNode1" presStyleIdx="8" presStyleCnt="10"/>
      <dgm:spPr/>
    </dgm:pt>
    <dgm:pt modelId="{B565CAFA-9F4B-4853-B41A-6B6C8AE0756F}" type="pres">
      <dgm:prSet presAssocID="{001CFC09-41EC-42F5-9257-E25D2167ED7B}" presName="horz1" presStyleCnt="0"/>
      <dgm:spPr/>
    </dgm:pt>
    <dgm:pt modelId="{1C4DB536-817E-4B7F-B98B-4D8871A83A2A}" type="pres">
      <dgm:prSet presAssocID="{001CFC09-41EC-42F5-9257-E25D2167ED7B}" presName="tx1" presStyleLbl="revTx" presStyleIdx="8" presStyleCnt="10"/>
      <dgm:spPr/>
    </dgm:pt>
    <dgm:pt modelId="{AB9BB606-AA83-46E0-89D1-78077D1580E1}" type="pres">
      <dgm:prSet presAssocID="{001CFC09-41EC-42F5-9257-E25D2167ED7B}" presName="vert1" presStyleCnt="0"/>
      <dgm:spPr/>
    </dgm:pt>
    <dgm:pt modelId="{CC0DED3D-75A0-45E3-9A51-97767A4707A9}" type="pres">
      <dgm:prSet presAssocID="{990F662F-5E41-46E6-95A9-C9C69F39E884}" presName="thickLine" presStyleLbl="alignNode1" presStyleIdx="9" presStyleCnt="10"/>
      <dgm:spPr/>
    </dgm:pt>
    <dgm:pt modelId="{096868D6-1C9A-49EA-9DCE-B9FDF82F7A8F}" type="pres">
      <dgm:prSet presAssocID="{990F662F-5E41-46E6-95A9-C9C69F39E884}" presName="horz1" presStyleCnt="0"/>
      <dgm:spPr/>
    </dgm:pt>
    <dgm:pt modelId="{D0AFB7D8-7681-401C-8606-180B053F2FF5}" type="pres">
      <dgm:prSet presAssocID="{990F662F-5E41-46E6-95A9-C9C69F39E884}" presName="tx1" presStyleLbl="revTx" presStyleIdx="9" presStyleCnt="10"/>
      <dgm:spPr/>
    </dgm:pt>
    <dgm:pt modelId="{6A574D21-D617-4A08-823B-88BFA6F7E26E}" type="pres">
      <dgm:prSet presAssocID="{990F662F-5E41-46E6-95A9-C9C69F39E884}" presName="vert1" presStyleCnt="0"/>
      <dgm:spPr/>
    </dgm:pt>
  </dgm:ptLst>
  <dgm:cxnLst>
    <dgm:cxn modelId="{0B6FDB12-3E58-4798-BEDA-02F0B16CE7AE}" srcId="{D7E6A200-9830-45CD-88D6-4951BA9F3C92}" destId="{25F668FD-4B04-460E-B247-270B120ABBE3}" srcOrd="6" destOrd="0" parTransId="{9BAD3130-1420-44DF-99AA-F40DE0F144EE}" sibTransId="{CE382031-9CBC-432A-9DF8-199F926613C7}"/>
    <dgm:cxn modelId="{C2DB7F37-73EE-4DB1-A225-3A8C202F7DE1}" type="presOf" srcId="{25F668FD-4B04-460E-B247-270B120ABBE3}" destId="{0DD99D50-9B63-4139-B693-443713CEB670}" srcOrd="0" destOrd="0" presId="urn:microsoft.com/office/officeart/2008/layout/LinedList"/>
    <dgm:cxn modelId="{BE75AB3D-FE01-4E52-B8F1-604E7DEA8A26}" type="presOf" srcId="{689A43A9-1424-4EA2-B13A-3398968821A3}" destId="{96588589-D4D5-408C-8BBB-52A0F8476065}" srcOrd="0" destOrd="0" presId="urn:microsoft.com/office/officeart/2008/layout/LinedList"/>
    <dgm:cxn modelId="{7036C944-C053-4886-B35B-A3CB75E95A58}" srcId="{D7E6A200-9830-45CD-88D6-4951BA9F3C92}" destId="{9A47AA3F-02A6-4B2F-92E2-1AC8EECB6929}" srcOrd="1" destOrd="0" parTransId="{52B3E624-FD83-4399-A500-DB15BB0CC279}" sibTransId="{85C82CCE-B393-4071-8D6C-DE46C0274CD5}"/>
    <dgm:cxn modelId="{F58B3568-E117-49F1-BEF5-C5403715B248}" type="presOf" srcId="{1FA0B16A-4334-483D-89C8-409A3B6B2F4B}" destId="{2E941F97-FD92-47A5-BF28-F6E351977650}" srcOrd="0" destOrd="0" presId="urn:microsoft.com/office/officeart/2008/layout/LinedList"/>
    <dgm:cxn modelId="{3CD7004F-6CA0-41D5-9C81-B173E51A4257}" srcId="{D7E6A200-9830-45CD-88D6-4951BA9F3C92}" destId="{B8E7F869-6C9D-49B4-B2F7-DC46496D1D55}" srcOrd="7" destOrd="0" parTransId="{A939DBEA-4B35-4789-84BA-D527DE8FE72D}" sibTransId="{5BC31C53-D99E-49A1-9265-96ADA061D0E8}"/>
    <dgm:cxn modelId="{D918BE55-8187-415B-A424-B2C33BAE8994}" srcId="{D7E6A200-9830-45CD-88D6-4951BA9F3C92}" destId="{539EDF65-49F2-4485-889B-AF3DCEFE7ABB}" srcOrd="4" destOrd="0" parTransId="{DA75B212-3043-4561-877F-85F172786379}" sibTransId="{2FB2FB17-D1DD-4AE1-8ADD-F1651D482967}"/>
    <dgm:cxn modelId="{ECF7437D-F266-41C3-8DCA-7CC72F78FDBC}" srcId="{D7E6A200-9830-45CD-88D6-4951BA9F3C92}" destId="{1FA0B16A-4334-483D-89C8-409A3B6B2F4B}" srcOrd="2" destOrd="0" parTransId="{94E6B085-86F0-4977-86E5-DB5165622F6E}" sibTransId="{60333D9D-2162-4235-B355-8705EBAFF46D}"/>
    <dgm:cxn modelId="{87249B91-93F5-4C9E-B5EA-5A99D54600A1}" srcId="{D7E6A200-9830-45CD-88D6-4951BA9F3C92}" destId="{990F662F-5E41-46E6-95A9-C9C69F39E884}" srcOrd="9" destOrd="0" parTransId="{7E89044B-B5BB-4168-BB57-05722AA7FA7D}" sibTransId="{8B6BB931-B969-40DE-99C4-88A015E1685A}"/>
    <dgm:cxn modelId="{FD161E92-95A3-489A-AAC4-77E66DFD0312}" srcId="{D7E6A200-9830-45CD-88D6-4951BA9F3C92}" destId="{1DD50B0A-C6AF-457B-AA20-E450A1C41AC2}" srcOrd="5" destOrd="0" parTransId="{C0E97315-EA75-45D9-B5F8-B7B41B92EF7D}" sibTransId="{A76109EE-E73C-4BDB-902D-D9E0C2337B90}"/>
    <dgm:cxn modelId="{81DFD99E-5392-49D2-AE0C-75AC0C23C078}" srcId="{D7E6A200-9830-45CD-88D6-4951BA9F3C92}" destId="{4EE0FC6D-8EA7-4506-87AA-12E640FAE71B}" srcOrd="0" destOrd="0" parTransId="{B0553459-0F7A-4162-88AD-B0B3FFC59CC0}" sibTransId="{878A4252-6CA6-4449-9D8C-E4EB75F4134E}"/>
    <dgm:cxn modelId="{00A274A0-5326-49E2-9527-D7C53980D2BF}" srcId="{D7E6A200-9830-45CD-88D6-4951BA9F3C92}" destId="{689A43A9-1424-4EA2-B13A-3398968821A3}" srcOrd="3" destOrd="0" parTransId="{F291C63A-D226-400C-BDA4-67FA55225887}" sibTransId="{2A33BD48-B10D-41F8-8F67-D0AF8DE57AFD}"/>
    <dgm:cxn modelId="{85D46AA9-FB22-45E4-B130-B244DA3D173C}" type="presOf" srcId="{9A47AA3F-02A6-4B2F-92E2-1AC8EECB6929}" destId="{2F0D85B3-06C8-4D16-A4F7-2D8DB4E7F5BC}" srcOrd="0" destOrd="0" presId="urn:microsoft.com/office/officeart/2008/layout/LinedList"/>
    <dgm:cxn modelId="{6F8514B4-F324-439C-A430-A70987E972A6}" type="presOf" srcId="{D7E6A200-9830-45CD-88D6-4951BA9F3C92}" destId="{05AF3C80-3437-4731-8487-9B8EBBBDECF7}" srcOrd="0" destOrd="0" presId="urn:microsoft.com/office/officeart/2008/layout/LinedList"/>
    <dgm:cxn modelId="{28B923BB-986F-47E8-B180-1C4129594454}" type="presOf" srcId="{B8E7F869-6C9D-49B4-B2F7-DC46496D1D55}" destId="{BBAF0680-BDCA-49D9-BE0F-DBA3345F808A}" srcOrd="0" destOrd="0" presId="urn:microsoft.com/office/officeart/2008/layout/LinedList"/>
    <dgm:cxn modelId="{B11B16C0-399C-4347-8930-F64780661B5F}" type="presOf" srcId="{001CFC09-41EC-42F5-9257-E25D2167ED7B}" destId="{1C4DB536-817E-4B7F-B98B-4D8871A83A2A}" srcOrd="0" destOrd="0" presId="urn:microsoft.com/office/officeart/2008/layout/LinedList"/>
    <dgm:cxn modelId="{64ED7BD8-4CFB-40B6-8690-ACD8B11ECE79}" type="presOf" srcId="{990F662F-5E41-46E6-95A9-C9C69F39E884}" destId="{D0AFB7D8-7681-401C-8606-180B053F2FF5}" srcOrd="0" destOrd="0" presId="urn:microsoft.com/office/officeart/2008/layout/LinedList"/>
    <dgm:cxn modelId="{73420DEA-C7C3-4D96-9545-087BC858E966}" type="presOf" srcId="{539EDF65-49F2-4485-889B-AF3DCEFE7ABB}" destId="{B18E44D8-E856-40E8-B9D5-D4DC11F71131}" srcOrd="0" destOrd="0" presId="urn:microsoft.com/office/officeart/2008/layout/LinedList"/>
    <dgm:cxn modelId="{34FDC3ED-7122-41D3-9E34-5C5EED11F670}" srcId="{D7E6A200-9830-45CD-88D6-4951BA9F3C92}" destId="{001CFC09-41EC-42F5-9257-E25D2167ED7B}" srcOrd="8" destOrd="0" parTransId="{223CF203-3B03-444B-9100-9CEAD5DEB955}" sibTransId="{7CED070C-F7E2-4457-AE50-515A7CEFADAA}"/>
    <dgm:cxn modelId="{44C118F0-B3E2-4F56-B27F-C76B9793D028}" type="presOf" srcId="{4EE0FC6D-8EA7-4506-87AA-12E640FAE71B}" destId="{13D6FDD5-77CD-4428-A2BC-D34333A31C5B}" srcOrd="0" destOrd="0" presId="urn:microsoft.com/office/officeart/2008/layout/LinedList"/>
    <dgm:cxn modelId="{784648F4-CB68-4B16-95D1-51BAADBFD47F}" type="presOf" srcId="{1DD50B0A-C6AF-457B-AA20-E450A1C41AC2}" destId="{F8E3D6AF-9C0C-46F8-9E59-2C11FB5C1EFE}" srcOrd="0" destOrd="0" presId="urn:microsoft.com/office/officeart/2008/layout/LinedList"/>
    <dgm:cxn modelId="{EDC563E9-27F7-48CE-93EA-435552388E6A}" type="presParOf" srcId="{05AF3C80-3437-4731-8487-9B8EBBBDECF7}" destId="{A8C31E63-5759-49C9-A5EE-3914C90D21D1}" srcOrd="0" destOrd="0" presId="urn:microsoft.com/office/officeart/2008/layout/LinedList"/>
    <dgm:cxn modelId="{BE14D14D-DC2E-4686-B0D5-310E16317D46}" type="presParOf" srcId="{05AF3C80-3437-4731-8487-9B8EBBBDECF7}" destId="{6109F377-EC81-4A04-A7EA-58E507C76C49}" srcOrd="1" destOrd="0" presId="urn:microsoft.com/office/officeart/2008/layout/LinedList"/>
    <dgm:cxn modelId="{69AEE0BA-A2AF-40C8-B1AB-7E5968FEE6BC}" type="presParOf" srcId="{6109F377-EC81-4A04-A7EA-58E507C76C49}" destId="{13D6FDD5-77CD-4428-A2BC-D34333A31C5B}" srcOrd="0" destOrd="0" presId="urn:microsoft.com/office/officeart/2008/layout/LinedList"/>
    <dgm:cxn modelId="{6A78B01C-C2FA-4209-8649-9A38A0ADCA9A}" type="presParOf" srcId="{6109F377-EC81-4A04-A7EA-58E507C76C49}" destId="{31BAE0F9-4995-4AFE-AABC-863390EEAB79}" srcOrd="1" destOrd="0" presId="urn:microsoft.com/office/officeart/2008/layout/LinedList"/>
    <dgm:cxn modelId="{2E42A06C-43D6-47E0-AC47-C459675DA7B3}" type="presParOf" srcId="{05AF3C80-3437-4731-8487-9B8EBBBDECF7}" destId="{6EFE8F7D-E200-4A2C-975E-AFAEF6F6D1E5}" srcOrd="2" destOrd="0" presId="urn:microsoft.com/office/officeart/2008/layout/LinedList"/>
    <dgm:cxn modelId="{FB58A4A7-FD21-4B15-8DD6-00B2327415EB}" type="presParOf" srcId="{05AF3C80-3437-4731-8487-9B8EBBBDECF7}" destId="{1C395CC4-779C-4EF6-B4F8-B3E823B78A13}" srcOrd="3" destOrd="0" presId="urn:microsoft.com/office/officeart/2008/layout/LinedList"/>
    <dgm:cxn modelId="{F63D9804-9E7F-4125-A51B-4C47B88CBA96}" type="presParOf" srcId="{1C395CC4-779C-4EF6-B4F8-B3E823B78A13}" destId="{2F0D85B3-06C8-4D16-A4F7-2D8DB4E7F5BC}" srcOrd="0" destOrd="0" presId="urn:microsoft.com/office/officeart/2008/layout/LinedList"/>
    <dgm:cxn modelId="{1C137019-D96A-4C6F-9538-DDBA73FB4918}" type="presParOf" srcId="{1C395CC4-779C-4EF6-B4F8-B3E823B78A13}" destId="{C9DC4405-9C19-429C-80BC-FD70FDF75938}" srcOrd="1" destOrd="0" presId="urn:microsoft.com/office/officeart/2008/layout/LinedList"/>
    <dgm:cxn modelId="{5F2933E9-6D04-446E-965E-2D45EF6E22A9}" type="presParOf" srcId="{05AF3C80-3437-4731-8487-9B8EBBBDECF7}" destId="{E3A68865-5081-43FF-B02B-8D78D9A00077}" srcOrd="4" destOrd="0" presId="urn:microsoft.com/office/officeart/2008/layout/LinedList"/>
    <dgm:cxn modelId="{342D5841-1726-4296-9150-73BE70EA9520}" type="presParOf" srcId="{05AF3C80-3437-4731-8487-9B8EBBBDECF7}" destId="{1B31B522-5FEB-45B7-AC99-1827CB13981C}" srcOrd="5" destOrd="0" presId="urn:microsoft.com/office/officeart/2008/layout/LinedList"/>
    <dgm:cxn modelId="{EAFFEFD0-9F3B-42E5-8695-08D37D50244A}" type="presParOf" srcId="{1B31B522-5FEB-45B7-AC99-1827CB13981C}" destId="{2E941F97-FD92-47A5-BF28-F6E351977650}" srcOrd="0" destOrd="0" presId="urn:microsoft.com/office/officeart/2008/layout/LinedList"/>
    <dgm:cxn modelId="{D997D759-9C64-4A28-94BD-0AD3843D4250}" type="presParOf" srcId="{1B31B522-5FEB-45B7-AC99-1827CB13981C}" destId="{EE847D77-4EAF-4693-89E6-BE266CB8A700}" srcOrd="1" destOrd="0" presId="urn:microsoft.com/office/officeart/2008/layout/LinedList"/>
    <dgm:cxn modelId="{F3F92665-DC07-4DF0-B2BB-99F20CDB79BD}" type="presParOf" srcId="{05AF3C80-3437-4731-8487-9B8EBBBDECF7}" destId="{9001C850-25AD-46B9-842A-9FA950563B09}" srcOrd="6" destOrd="0" presId="urn:microsoft.com/office/officeart/2008/layout/LinedList"/>
    <dgm:cxn modelId="{31BCDEC0-BF55-4AA3-A489-D77762175EA6}" type="presParOf" srcId="{05AF3C80-3437-4731-8487-9B8EBBBDECF7}" destId="{68F88596-7D63-4CFC-864B-340C87A8F23D}" srcOrd="7" destOrd="0" presId="urn:microsoft.com/office/officeart/2008/layout/LinedList"/>
    <dgm:cxn modelId="{81EA95B6-2C79-466B-A815-700BCF37E93F}" type="presParOf" srcId="{68F88596-7D63-4CFC-864B-340C87A8F23D}" destId="{96588589-D4D5-408C-8BBB-52A0F8476065}" srcOrd="0" destOrd="0" presId="urn:microsoft.com/office/officeart/2008/layout/LinedList"/>
    <dgm:cxn modelId="{D2739837-40CD-4548-967A-D270D859047B}" type="presParOf" srcId="{68F88596-7D63-4CFC-864B-340C87A8F23D}" destId="{2192AB68-35A5-4F24-8823-F8065238152A}" srcOrd="1" destOrd="0" presId="urn:microsoft.com/office/officeart/2008/layout/LinedList"/>
    <dgm:cxn modelId="{D01697AC-5AA9-4BBB-B4F3-62639E05B428}" type="presParOf" srcId="{05AF3C80-3437-4731-8487-9B8EBBBDECF7}" destId="{925ECFC9-F583-4249-88DB-C1A3FE021AB1}" srcOrd="8" destOrd="0" presId="urn:microsoft.com/office/officeart/2008/layout/LinedList"/>
    <dgm:cxn modelId="{C5607B48-125E-4837-B677-1C571E43B07B}" type="presParOf" srcId="{05AF3C80-3437-4731-8487-9B8EBBBDECF7}" destId="{41620F20-7529-4C59-A2DE-BE7C52BD71CF}" srcOrd="9" destOrd="0" presId="urn:microsoft.com/office/officeart/2008/layout/LinedList"/>
    <dgm:cxn modelId="{94AFB1A7-7625-41DC-9E47-9E73F4C7E453}" type="presParOf" srcId="{41620F20-7529-4C59-A2DE-BE7C52BD71CF}" destId="{B18E44D8-E856-40E8-B9D5-D4DC11F71131}" srcOrd="0" destOrd="0" presId="urn:microsoft.com/office/officeart/2008/layout/LinedList"/>
    <dgm:cxn modelId="{843765D5-0CA4-4555-A717-504D2F470691}" type="presParOf" srcId="{41620F20-7529-4C59-A2DE-BE7C52BD71CF}" destId="{4F6080A0-15C2-4650-B52B-18B90A4FAE95}" srcOrd="1" destOrd="0" presId="urn:microsoft.com/office/officeart/2008/layout/LinedList"/>
    <dgm:cxn modelId="{4346B899-AE7A-47B8-9A3E-E6AB686FC967}" type="presParOf" srcId="{05AF3C80-3437-4731-8487-9B8EBBBDECF7}" destId="{082CA7F9-C3BD-480B-886B-D33704EE4899}" srcOrd="10" destOrd="0" presId="urn:microsoft.com/office/officeart/2008/layout/LinedList"/>
    <dgm:cxn modelId="{29DFDD7E-7B58-41EB-BFEE-500C33C8367F}" type="presParOf" srcId="{05AF3C80-3437-4731-8487-9B8EBBBDECF7}" destId="{A0626DF7-D1C8-42E8-B93E-93A3CAF8CB8C}" srcOrd="11" destOrd="0" presId="urn:microsoft.com/office/officeart/2008/layout/LinedList"/>
    <dgm:cxn modelId="{7529A591-A836-473E-BEDA-8E0BCEF50687}" type="presParOf" srcId="{A0626DF7-D1C8-42E8-B93E-93A3CAF8CB8C}" destId="{F8E3D6AF-9C0C-46F8-9E59-2C11FB5C1EFE}" srcOrd="0" destOrd="0" presId="urn:microsoft.com/office/officeart/2008/layout/LinedList"/>
    <dgm:cxn modelId="{B27C4D21-F433-4DB7-8015-F3FA978A3E3B}" type="presParOf" srcId="{A0626DF7-D1C8-42E8-B93E-93A3CAF8CB8C}" destId="{4E08E0EE-EEE1-453C-8F4A-C7CC4CDCA08B}" srcOrd="1" destOrd="0" presId="urn:microsoft.com/office/officeart/2008/layout/LinedList"/>
    <dgm:cxn modelId="{51BD6D51-591A-4D62-BD88-2A1F2B3DFBAD}" type="presParOf" srcId="{05AF3C80-3437-4731-8487-9B8EBBBDECF7}" destId="{9727A787-9888-4E7A-AB37-B85789260FEC}" srcOrd="12" destOrd="0" presId="urn:microsoft.com/office/officeart/2008/layout/LinedList"/>
    <dgm:cxn modelId="{39FDE1A1-E5BC-4E40-A1C1-DFF2FDCF026C}" type="presParOf" srcId="{05AF3C80-3437-4731-8487-9B8EBBBDECF7}" destId="{26538229-DDFF-4975-9A8C-F3B7DEAC9A99}" srcOrd="13" destOrd="0" presId="urn:microsoft.com/office/officeart/2008/layout/LinedList"/>
    <dgm:cxn modelId="{36E9FB41-8311-4A8B-8A78-A67A452C01CD}" type="presParOf" srcId="{26538229-DDFF-4975-9A8C-F3B7DEAC9A99}" destId="{0DD99D50-9B63-4139-B693-443713CEB670}" srcOrd="0" destOrd="0" presId="urn:microsoft.com/office/officeart/2008/layout/LinedList"/>
    <dgm:cxn modelId="{54AD589C-60D4-4E0B-B9BF-C9712430A317}" type="presParOf" srcId="{26538229-DDFF-4975-9A8C-F3B7DEAC9A99}" destId="{997B148D-5280-4560-A1B8-E2E4F93CB443}" srcOrd="1" destOrd="0" presId="urn:microsoft.com/office/officeart/2008/layout/LinedList"/>
    <dgm:cxn modelId="{709560C0-0DA0-47F2-BCDC-90049E046FA4}" type="presParOf" srcId="{05AF3C80-3437-4731-8487-9B8EBBBDECF7}" destId="{36504CED-0C7E-42CD-834B-E5D2B1A9E0A8}" srcOrd="14" destOrd="0" presId="urn:microsoft.com/office/officeart/2008/layout/LinedList"/>
    <dgm:cxn modelId="{5BD8DDAC-924B-4168-9B32-BF6EAE597DD4}" type="presParOf" srcId="{05AF3C80-3437-4731-8487-9B8EBBBDECF7}" destId="{094A2DF6-B1D8-4443-829C-9A209B60E18A}" srcOrd="15" destOrd="0" presId="urn:microsoft.com/office/officeart/2008/layout/LinedList"/>
    <dgm:cxn modelId="{DAE57705-2197-47D9-8137-C3C9FC143A2B}" type="presParOf" srcId="{094A2DF6-B1D8-4443-829C-9A209B60E18A}" destId="{BBAF0680-BDCA-49D9-BE0F-DBA3345F808A}" srcOrd="0" destOrd="0" presId="urn:microsoft.com/office/officeart/2008/layout/LinedList"/>
    <dgm:cxn modelId="{185C1F16-0B85-4B9B-928B-A5015F13FD20}" type="presParOf" srcId="{094A2DF6-B1D8-4443-829C-9A209B60E18A}" destId="{0CD7487E-80FA-4F30-8961-93BEBADD7B36}" srcOrd="1" destOrd="0" presId="urn:microsoft.com/office/officeart/2008/layout/LinedList"/>
    <dgm:cxn modelId="{6B7F3FFD-9BDE-4471-A6AF-70815586DE12}" type="presParOf" srcId="{05AF3C80-3437-4731-8487-9B8EBBBDECF7}" destId="{8A4F58E5-602F-4507-94AA-B6E224CE1FA1}" srcOrd="16" destOrd="0" presId="urn:microsoft.com/office/officeart/2008/layout/LinedList"/>
    <dgm:cxn modelId="{CCA285CA-2B4D-4C16-8461-8E641C904822}" type="presParOf" srcId="{05AF3C80-3437-4731-8487-9B8EBBBDECF7}" destId="{B565CAFA-9F4B-4853-B41A-6B6C8AE0756F}" srcOrd="17" destOrd="0" presId="urn:microsoft.com/office/officeart/2008/layout/LinedList"/>
    <dgm:cxn modelId="{2DA1A3DC-2779-495A-9DA0-130A5CB0601F}" type="presParOf" srcId="{B565CAFA-9F4B-4853-B41A-6B6C8AE0756F}" destId="{1C4DB536-817E-4B7F-B98B-4D8871A83A2A}" srcOrd="0" destOrd="0" presId="urn:microsoft.com/office/officeart/2008/layout/LinedList"/>
    <dgm:cxn modelId="{C451AC61-DB77-4CEA-BD78-55DF4AB0948B}" type="presParOf" srcId="{B565CAFA-9F4B-4853-B41A-6B6C8AE0756F}" destId="{AB9BB606-AA83-46E0-89D1-78077D1580E1}" srcOrd="1" destOrd="0" presId="urn:microsoft.com/office/officeart/2008/layout/LinedList"/>
    <dgm:cxn modelId="{29104217-0D6D-426A-9863-AB8EB6506A29}" type="presParOf" srcId="{05AF3C80-3437-4731-8487-9B8EBBBDECF7}" destId="{CC0DED3D-75A0-45E3-9A51-97767A4707A9}" srcOrd="18" destOrd="0" presId="urn:microsoft.com/office/officeart/2008/layout/LinedList"/>
    <dgm:cxn modelId="{109926CB-47FC-414A-9956-463503D5A0CD}" type="presParOf" srcId="{05AF3C80-3437-4731-8487-9B8EBBBDECF7}" destId="{096868D6-1C9A-49EA-9DCE-B9FDF82F7A8F}" srcOrd="19" destOrd="0" presId="urn:microsoft.com/office/officeart/2008/layout/LinedList"/>
    <dgm:cxn modelId="{9B88B028-42C5-4B6F-84A9-1A816CA6EEAD}" type="presParOf" srcId="{096868D6-1C9A-49EA-9DCE-B9FDF82F7A8F}" destId="{D0AFB7D8-7681-401C-8606-180B053F2FF5}" srcOrd="0" destOrd="0" presId="urn:microsoft.com/office/officeart/2008/layout/LinedList"/>
    <dgm:cxn modelId="{62D6331C-A4DE-45A6-BA07-3F32F9835DED}" type="presParOf" srcId="{096868D6-1C9A-49EA-9DCE-B9FDF82F7A8F}" destId="{6A574D21-D617-4A08-823B-88BFA6F7E2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B9768-F678-4B93-8D8A-AF526D2D0FD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BF3F1C-945A-4794-940B-9A29534164C8}">
      <dgm:prSet/>
      <dgm:spPr/>
      <dgm:t>
        <a:bodyPr/>
        <a:lstStyle/>
        <a:p>
          <a:r>
            <a:rPr lang="en-US"/>
            <a:t>Data Engineering project focus</a:t>
          </a:r>
        </a:p>
      </dgm:t>
    </dgm:pt>
    <dgm:pt modelId="{80AF155E-D05E-4657-BBEA-A590DE59A1FD}" type="parTrans" cxnId="{8FFDE35A-2264-479D-8C1C-F67CCB1AB04A}">
      <dgm:prSet/>
      <dgm:spPr/>
      <dgm:t>
        <a:bodyPr/>
        <a:lstStyle/>
        <a:p>
          <a:endParaRPr lang="en-US"/>
        </a:p>
      </dgm:t>
    </dgm:pt>
    <dgm:pt modelId="{4EB5E600-D43C-4788-B151-7B1F619D880F}" type="sibTrans" cxnId="{8FFDE35A-2264-479D-8C1C-F67CCB1AB04A}">
      <dgm:prSet/>
      <dgm:spPr/>
      <dgm:t>
        <a:bodyPr/>
        <a:lstStyle/>
        <a:p>
          <a:endParaRPr lang="en-US"/>
        </a:p>
      </dgm:t>
    </dgm:pt>
    <dgm:pt modelId="{8A9FCD6F-7A24-4D42-8643-5C75E509A82C}">
      <dgm:prSet/>
      <dgm:spPr/>
      <dgm:t>
        <a:bodyPr/>
        <a:lstStyle/>
        <a:p>
          <a:r>
            <a:rPr lang="en-US"/>
            <a:t>Project Goal:  Complete Regis Health informatics database.</a:t>
          </a:r>
        </a:p>
      </dgm:t>
    </dgm:pt>
    <dgm:pt modelId="{ED85B230-8D2C-4F13-BFAE-4B2D579BBF2D}" type="parTrans" cxnId="{AE4B0DD7-5A6E-4F94-A2FB-196CAE33C898}">
      <dgm:prSet/>
      <dgm:spPr/>
      <dgm:t>
        <a:bodyPr/>
        <a:lstStyle/>
        <a:p>
          <a:endParaRPr lang="en-US"/>
        </a:p>
      </dgm:t>
    </dgm:pt>
    <dgm:pt modelId="{27CDEEBA-04C1-4DED-8950-7DE34BE5660E}" type="sibTrans" cxnId="{AE4B0DD7-5A6E-4F94-A2FB-196CAE33C898}">
      <dgm:prSet/>
      <dgm:spPr/>
      <dgm:t>
        <a:bodyPr/>
        <a:lstStyle/>
        <a:p>
          <a:endParaRPr lang="en-US"/>
        </a:p>
      </dgm:t>
    </dgm:pt>
    <dgm:pt modelId="{2C7DF375-6831-4695-B9B4-D07932F6A7CB}">
      <dgm:prSet/>
      <dgm:spPr/>
      <dgm:t>
        <a:bodyPr/>
        <a:lstStyle/>
        <a:p>
          <a:r>
            <a:rPr lang="en-US"/>
            <a:t>Previous Project goal was to create database </a:t>
          </a:r>
        </a:p>
      </dgm:t>
    </dgm:pt>
    <dgm:pt modelId="{8DA6DBD3-A5E5-438A-9D6F-7B08CBC12FCD}" type="parTrans" cxnId="{B75A040A-F9A5-4C3C-969F-5D0D6310CC88}">
      <dgm:prSet/>
      <dgm:spPr/>
      <dgm:t>
        <a:bodyPr/>
        <a:lstStyle/>
        <a:p>
          <a:endParaRPr lang="en-US"/>
        </a:p>
      </dgm:t>
    </dgm:pt>
    <dgm:pt modelId="{4C10A5A8-C219-4226-9EF1-FD7E1DFFC017}" type="sibTrans" cxnId="{B75A040A-F9A5-4C3C-969F-5D0D6310CC88}">
      <dgm:prSet/>
      <dgm:spPr/>
      <dgm:t>
        <a:bodyPr/>
        <a:lstStyle/>
        <a:p>
          <a:endParaRPr lang="en-US"/>
        </a:p>
      </dgm:t>
    </dgm:pt>
    <dgm:pt modelId="{DE9C442C-7C1D-447A-817F-BC3265A55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Was not able to get database on server</a:t>
          </a:r>
        </a:p>
      </dgm:t>
    </dgm:pt>
    <dgm:pt modelId="{FF4226AB-7315-4132-A96C-D7E2C9FEE489}" type="parTrans" cxnId="{5DA22EF7-FA93-4151-B53B-C877AA2F3256}">
      <dgm:prSet/>
      <dgm:spPr/>
      <dgm:t>
        <a:bodyPr/>
        <a:lstStyle/>
        <a:p>
          <a:endParaRPr lang="en-US"/>
        </a:p>
      </dgm:t>
    </dgm:pt>
    <dgm:pt modelId="{F50E49C5-DF9D-4292-89C3-9FAA1910FA9A}" type="sibTrans" cxnId="{5DA22EF7-FA93-4151-B53B-C877AA2F3256}">
      <dgm:prSet/>
      <dgm:spPr/>
      <dgm:t>
        <a:bodyPr/>
        <a:lstStyle/>
        <a:p>
          <a:endParaRPr lang="en-US"/>
        </a:p>
      </dgm:t>
    </dgm:pt>
    <dgm:pt modelId="{0CB615BD-1D36-432F-9546-0C61891378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Codes worked with a single format</a:t>
          </a:r>
        </a:p>
      </dgm:t>
    </dgm:pt>
    <dgm:pt modelId="{B308DA49-F784-4366-AC55-FE80B187D7AC}" type="parTrans" cxnId="{F735C5A3-A09C-422B-AAD5-A101B57CFC50}">
      <dgm:prSet/>
      <dgm:spPr/>
      <dgm:t>
        <a:bodyPr/>
        <a:lstStyle/>
        <a:p>
          <a:endParaRPr lang="en-US"/>
        </a:p>
      </dgm:t>
    </dgm:pt>
    <dgm:pt modelId="{A79AA586-B6B7-4AA6-AC3A-718B247D0C6C}" type="sibTrans" cxnId="{F735C5A3-A09C-422B-AAD5-A101B57CFC50}">
      <dgm:prSet/>
      <dgm:spPr/>
      <dgm:t>
        <a:bodyPr/>
        <a:lstStyle/>
        <a:p>
          <a:endParaRPr lang="en-US"/>
        </a:p>
      </dgm:t>
    </dgm:pt>
    <dgm:pt modelId="{BBD1A3E4-F7DF-4670-9BB8-1395725D11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data governance added to database</a:t>
          </a:r>
        </a:p>
      </dgm:t>
    </dgm:pt>
    <dgm:pt modelId="{13782CAB-BDAE-4496-B2D2-B1E79D49FF26}" type="parTrans" cxnId="{019284CF-1723-469E-8D59-15406FD7A9BE}">
      <dgm:prSet/>
      <dgm:spPr/>
      <dgm:t>
        <a:bodyPr/>
        <a:lstStyle/>
        <a:p>
          <a:endParaRPr lang="en-US"/>
        </a:p>
      </dgm:t>
    </dgm:pt>
    <dgm:pt modelId="{345965FF-9DE7-4661-9860-145CF7020C94}" type="sibTrans" cxnId="{019284CF-1723-469E-8D59-15406FD7A9BE}">
      <dgm:prSet/>
      <dgm:spPr/>
      <dgm:t>
        <a:bodyPr/>
        <a:lstStyle/>
        <a:p>
          <a:endParaRPr lang="en-US"/>
        </a:p>
      </dgm:t>
    </dgm:pt>
    <dgm:pt modelId="{38D3EE72-5B50-46B0-A968-979034E1F9CA}" type="pres">
      <dgm:prSet presAssocID="{DCDB9768-F678-4B93-8D8A-AF526D2D0FD5}" presName="Name0" presStyleCnt="0">
        <dgm:presLayoutVars>
          <dgm:dir/>
          <dgm:animLvl val="lvl"/>
          <dgm:resizeHandles val="exact"/>
        </dgm:presLayoutVars>
      </dgm:prSet>
      <dgm:spPr/>
    </dgm:pt>
    <dgm:pt modelId="{16AA0C84-F3C2-444A-9293-B75C7AF91EF0}" type="pres">
      <dgm:prSet presAssocID="{7BBF3F1C-945A-4794-940B-9A29534164C8}" presName="composite" presStyleCnt="0"/>
      <dgm:spPr/>
    </dgm:pt>
    <dgm:pt modelId="{F087F138-3C23-47FF-A2F3-30FAFD194B99}" type="pres">
      <dgm:prSet presAssocID="{7BBF3F1C-945A-4794-940B-9A29534164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D69D4F3-5544-4706-8F81-E341298A4990}" type="pres">
      <dgm:prSet presAssocID="{7BBF3F1C-945A-4794-940B-9A29534164C8}" presName="desTx" presStyleLbl="alignAccFollowNode1" presStyleIdx="0" presStyleCnt="3">
        <dgm:presLayoutVars>
          <dgm:bulletEnabled val="1"/>
        </dgm:presLayoutVars>
      </dgm:prSet>
      <dgm:spPr/>
    </dgm:pt>
    <dgm:pt modelId="{E7DECE0D-5D91-4756-932B-FD87925DD44B}" type="pres">
      <dgm:prSet presAssocID="{4EB5E600-D43C-4788-B151-7B1F619D880F}" presName="space" presStyleCnt="0"/>
      <dgm:spPr/>
    </dgm:pt>
    <dgm:pt modelId="{F15738B1-DA31-43C0-A7D7-BD6BD1C31B97}" type="pres">
      <dgm:prSet presAssocID="{8A9FCD6F-7A24-4D42-8643-5C75E509A82C}" presName="composite" presStyleCnt="0"/>
      <dgm:spPr/>
    </dgm:pt>
    <dgm:pt modelId="{06A6BF73-1A3F-4019-A7B0-08E2D558DD13}" type="pres">
      <dgm:prSet presAssocID="{8A9FCD6F-7A24-4D42-8643-5C75E509A82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1F70DD9-5789-4792-8F6B-2F4D0B538D8C}" type="pres">
      <dgm:prSet presAssocID="{8A9FCD6F-7A24-4D42-8643-5C75E509A82C}" presName="desTx" presStyleLbl="alignAccFollowNode1" presStyleIdx="1" presStyleCnt="3">
        <dgm:presLayoutVars>
          <dgm:bulletEnabled val="1"/>
        </dgm:presLayoutVars>
      </dgm:prSet>
      <dgm:spPr/>
    </dgm:pt>
    <dgm:pt modelId="{D918609D-750F-49D0-B89B-C76B6C3B3AAA}" type="pres">
      <dgm:prSet presAssocID="{27CDEEBA-04C1-4DED-8950-7DE34BE5660E}" presName="space" presStyleCnt="0"/>
      <dgm:spPr/>
    </dgm:pt>
    <dgm:pt modelId="{05CB19ED-6A43-4196-9401-38323E3F133C}" type="pres">
      <dgm:prSet presAssocID="{2C7DF375-6831-4695-B9B4-D07932F6A7CB}" presName="composite" presStyleCnt="0"/>
      <dgm:spPr/>
    </dgm:pt>
    <dgm:pt modelId="{348FE407-7DAA-4BFF-BC2D-86EFD3130B4B}" type="pres">
      <dgm:prSet presAssocID="{2C7DF375-6831-4695-B9B4-D07932F6A7C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26D14B9-2EBE-4AEA-A366-5DB586DBE26D}" type="pres">
      <dgm:prSet presAssocID="{2C7DF375-6831-4695-B9B4-D07932F6A7C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20BDA05-CD40-4B55-BBF6-2395F6B31B62}" type="presOf" srcId="{DCDB9768-F678-4B93-8D8A-AF526D2D0FD5}" destId="{38D3EE72-5B50-46B0-A968-979034E1F9CA}" srcOrd="0" destOrd="0" presId="urn:microsoft.com/office/officeart/2005/8/layout/hList1"/>
    <dgm:cxn modelId="{B75A040A-F9A5-4C3C-969F-5D0D6310CC88}" srcId="{DCDB9768-F678-4B93-8D8A-AF526D2D0FD5}" destId="{2C7DF375-6831-4695-B9B4-D07932F6A7CB}" srcOrd="2" destOrd="0" parTransId="{8DA6DBD3-A5E5-438A-9D6F-7B08CBC12FCD}" sibTransId="{4C10A5A8-C219-4226-9EF1-FD7E1DFFC017}"/>
    <dgm:cxn modelId="{BE1C6F0E-84D2-4829-8FE4-86F37D89EE7A}" type="presOf" srcId="{7BBF3F1C-945A-4794-940B-9A29534164C8}" destId="{F087F138-3C23-47FF-A2F3-30FAFD194B99}" srcOrd="0" destOrd="0" presId="urn:microsoft.com/office/officeart/2005/8/layout/hList1"/>
    <dgm:cxn modelId="{319C183C-8C05-4039-A829-C92B57CADF1F}" type="presOf" srcId="{BBD1A3E4-F7DF-4670-9BB8-1395725D11EC}" destId="{126D14B9-2EBE-4AEA-A366-5DB586DBE26D}" srcOrd="0" destOrd="2" presId="urn:microsoft.com/office/officeart/2005/8/layout/hList1"/>
    <dgm:cxn modelId="{E6A9DE61-0F10-40DF-AE79-A91267D1D565}" type="presOf" srcId="{2C7DF375-6831-4695-B9B4-D07932F6A7CB}" destId="{348FE407-7DAA-4BFF-BC2D-86EFD3130B4B}" srcOrd="0" destOrd="0" presId="urn:microsoft.com/office/officeart/2005/8/layout/hList1"/>
    <dgm:cxn modelId="{8FFDE35A-2264-479D-8C1C-F67CCB1AB04A}" srcId="{DCDB9768-F678-4B93-8D8A-AF526D2D0FD5}" destId="{7BBF3F1C-945A-4794-940B-9A29534164C8}" srcOrd="0" destOrd="0" parTransId="{80AF155E-D05E-4657-BBEA-A590DE59A1FD}" sibTransId="{4EB5E600-D43C-4788-B151-7B1F619D880F}"/>
    <dgm:cxn modelId="{F735C5A3-A09C-422B-AAD5-A101B57CFC50}" srcId="{2C7DF375-6831-4695-B9B4-D07932F6A7CB}" destId="{0CB615BD-1D36-432F-9546-0C6189137811}" srcOrd="1" destOrd="0" parTransId="{B308DA49-F784-4366-AC55-FE80B187D7AC}" sibTransId="{A79AA586-B6B7-4AA6-AC3A-718B247D0C6C}"/>
    <dgm:cxn modelId="{BEA3A5B3-33F5-4807-AFE8-1367A047A21F}" type="presOf" srcId="{DE9C442C-7C1D-447A-817F-BC3265A551BE}" destId="{126D14B9-2EBE-4AEA-A366-5DB586DBE26D}" srcOrd="0" destOrd="0" presId="urn:microsoft.com/office/officeart/2005/8/layout/hList1"/>
    <dgm:cxn modelId="{BEA00CBD-A650-4D9D-BAC7-D9311D1F1866}" type="presOf" srcId="{8A9FCD6F-7A24-4D42-8643-5C75E509A82C}" destId="{06A6BF73-1A3F-4019-A7B0-08E2D558DD13}" srcOrd="0" destOrd="0" presId="urn:microsoft.com/office/officeart/2005/8/layout/hList1"/>
    <dgm:cxn modelId="{3F310CBE-16D9-4B37-86A2-24FEB64EEED1}" type="presOf" srcId="{0CB615BD-1D36-432F-9546-0C6189137811}" destId="{126D14B9-2EBE-4AEA-A366-5DB586DBE26D}" srcOrd="0" destOrd="1" presId="urn:microsoft.com/office/officeart/2005/8/layout/hList1"/>
    <dgm:cxn modelId="{019284CF-1723-469E-8D59-15406FD7A9BE}" srcId="{2C7DF375-6831-4695-B9B4-D07932F6A7CB}" destId="{BBD1A3E4-F7DF-4670-9BB8-1395725D11EC}" srcOrd="2" destOrd="0" parTransId="{13782CAB-BDAE-4496-B2D2-B1E79D49FF26}" sibTransId="{345965FF-9DE7-4661-9860-145CF7020C94}"/>
    <dgm:cxn modelId="{AE4B0DD7-5A6E-4F94-A2FB-196CAE33C898}" srcId="{DCDB9768-F678-4B93-8D8A-AF526D2D0FD5}" destId="{8A9FCD6F-7A24-4D42-8643-5C75E509A82C}" srcOrd="1" destOrd="0" parTransId="{ED85B230-8D2C-4F13-BFAE-4B2D579BBF2D}" sibTransId="{27CDEEBA-04C1-4DED-8950-7DE34BE5660E}"/>
    <dgm:cxn modelId="{5DA22EF7-FA93-4151-B53B-C877AA2F3256}" srcId="{2C7DF375-6831-4695-B9B4-D07932F6A7CB}" destId="{DE9C442C-7C1D-447A-817F-BC3265A551BE}" srcOrd="0" destOrd="0" parTransId="{FF4226AB-7315-4132-A96C-D7E2C9FEE489}" sibTransId="{F50E49C5-DF9D-4292-89C3-9FAA1910FA9A}"/>
    <dgm:cxn modelId="{8B6F5DFF-84A8-4591-85C1-950C6461CE61}" type="presParOf" srcId="{38D3EE72-5B50-46B0-A968-979034E1F9CA}" destId="{16AA0C84-F3C2-444A-9293-B75C7AF91EF0}" srcOrd="0" destOrd="0" presId="urn:microsoft.com/office/officeart/2005/8/layout/hList1"/>
    <dgm:cxn modelId="{6D945967-5F98-411C-9790-D5FA3D1CA86F}" type="presParOf" srcId="{16AA0C84-F3C2-444A-9293-B75C7AF91EF0}" destId="{F087F138-3C23-47FF-A2F3-30FAFD194B99}" srcOrd="0" destOrd="0" presId="urn:microsoft.com/office/officeart/2005/8/layout/hList1"/>
    <dgm:cxn modelId="{24B2A6F6-D508-4609-A0C5-C72A708D648D}" type="presParOf" srcId="{16AA0C84-F3C2-444A-9293-B75C7AF91EF0}" destId="{8D69D4F3-5544-4706-8F81-E341298A4990}" srcOrd="1" destOrd="0" presId="urn:microsoft.com/office/officeart/2005/8/layout/hList1"/>
    <dgm:cxn modelId="{48766DCC-9792-4C55-8507-A957CEA2C546}" type="presParOf" srcId="{38D3EE72-5B50-46B0-A968-979034E1F9CA}" destId="{E7DECE0D-5D91-4756-932B-FD87925DD44B}" srcOrd="1" destOrd="0" presId="urn:microsoft.com/office/officeart/2005/8/layout/hList1"/>
    <dgm:cxn modelId="{D30E4498-B4E0-46EA-95F5-989E385B43FD}" type="presParOf" srcId="{38D3EE72-5B50-46B0-A968-979034E1F9CA}" destId="{F15738B1-DA31-43C0-A7D7-BD6BD1C31B97}" srcOrd="2" destOrd="0" presId="urn:microsoft.com/office/officeart/2005/8/layout/hList1"/>
    <dgm:cxn modelId="{5182EA64-5D8C-4BE7-B72A-A04D7C1EF520}" type="presParOf" srcId="{F15738B1-DA31-43C0-A7D7-BD6BD1C31B97}" destId="{06A6BF73-1A3F-4019-A7B0-08E2D558DD13}" srcOrd="0" destOrd="0" presId="urn:microsoft.com/office/officeart/2005/8/layout/hList1"/>
    <dgm:cxn modelId="{3C293A68-2E8F-4E7A-ABC9-7E01F1AD7959}" type="presParOf" srcId="{F15738B1-DA31-43C0-A7D7-BD6BD1C31B97}" destId="{31F70DD9-5789-4792-8F6B-2F4D0B538D8C}" srcOrd="1" destOrd="0" presId="urn:microsoft.com/office/officeart/2005/8/layout/hList1"/>
    <dgm:cxn modelId="{C86282F4-C593-496A-99E0-2CE74856C08C}" type="presParOf" srcId="{38D3EE72-5B50-46B0-A968-979034E1F9CA}" destId="{D918609D-750F-49D0-B89B-C76B6C3B3AAA}" srcOrd="3" destOrd="0" presId="urn:microsoft.com/office/officeart/2005/8/layout/hList1"/>
    <dgm:cxn modelId="{BB8188D0-154C-4170-AC90-29C6A9CCB4A4}" type="presParOf" srcId="{38D3EE72-5B50-46B0-A968-979034E1F9CA}" destId="{05CB19ED-6A43-4196-9401-38323E3F133C}" srcOrd="4" destOrd="0" presId="urn:microsoft.com/office/officeart/2005/8/layout/hList1"/>
    <dgm:cxn modelId="{A4D31FFD-B392-494E-A529-A31F0C3F2C1A}" type="presParOf" srcId="{05CB19ED-6A43-4196-9401-38323E3F133C}" destId="{348FE407-7DAA-4BFF-BC2D-86EFD3130B4B}" srcOrd="0" destOrd="0" presId="urn:microsoft.com/office/officeart/2005/8/layout/hList1"/>
    <dgm:cxn modelId="{D16F7E26-64B5-46D1-8B0C-2F23C9AA9016}" type="presParOf" srcId="{05CB19ED-6A43-4196-9401-38323E3F133C}" destId="{126D14B9-2EBE-4AEA-A366-5DB586DBE2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31E63-5759-49C9-A5EE-3914C90D21D1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6FDD5-77CD-4428-A2BC-D34333A31C5B}">
      <dsp:nvSpPr>
        <dsp:cNvPr id="0" name=""/>
        <dsp:cNvSpPr/>
      </dsp:nvSpPr>
      <dsp:spPr>
        <a:xfrm>
          <a:off x="0" y="574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0" y="574"/>
        <a:ext cx="7012370" cy="470798"/>
      </dsp:txXfrm>
    </dsp:sp>
    <dsp:sp modelId="{6EFE8F7D-E200-4A2C-975E-AFAEF6F6D1E5}">
      <dsp:nvSpPr>
        <dsp:cNvPr id="0" name=""/>
        <dsp:cNvSpPr/>
      </dsp:nvSpPr>
      <dsp:spPr>
        <a:xfrm>
          <a:off x="0" y="471372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67968"/>
                <a:satOff val="3615"/>
                <a:lumOff val="1046"/>
                <a:alphaOff val="0"/>
                <a:tint val="98000"/>
                <a:lumMod val="110000"/>
              </a:schemeClr>
            </a:gs>
            <a:gs pos="84000">
              <a:schemeClr val="accent2">
                <a:hueOff val="-67968"/>
                <a:satOff val="3615"/>
                <a:lumOff val="104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7968"/>
              <a:satOff val="3615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D85B3-06C8-4D16-A4F7-2D8DB4E7F5BC}">
      <dsp:nvSpPr>
        <dsp:cNvPr id="0" name=""/>
        <dsp:cNvSpPr/>
      </dsp:nvSpPr>
      <dsp:spPr>
        <a:xfrm>
          <a:off x="0" y="471372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Goals and Requirements</a:t>
          </a:r>
        </a:p>
      </dsp:txBody>
      <dsp:txXfrm>
        <a:off x="0" y="471372"/>
        <a:ext cx="7012370" cy="470798"/>
      </dsp:txXfrm>
    </dsp:sp>
    <dsp:sp modelId="{E3A68865-5081-43FF-B02B-8D78D9A00077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135935"/>
                <a:satOff val="7230"/>
                <a:lumOff val="2091"/>
                <a:alphaOff val="0"/>
                <a:tint val="98000"/>
                <a:lumMod val="110000"/>
              </a:schemeClr>
            </a:gs>
            <a:gs pos="84000">
              <a:schemeClr val="accent2">
                <a:hueOff val="-135935"/>
                <a:satOff val="7230"/>
                <a:lumOff val="209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935"/>
              <a:satOff val="7230"/>
              <a:lumOff val="20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41F97-FD92-47A5-BF28-F6E351977650}">
      <dsp:nvSpPr>
        <dsp:cNvPr id="0" name=""/>
        <dsp:cNvSpPr/>
      </dsp:nvSpPr>
      <dsp:spPr>
        <a:xfrm>
          <a:off x="0" y="942171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</a:t>
          </a:r>
        </a:p>
      </dsp:txBody>
      <dsp:txXfrm>
        <a:off x="0" y="942171"/>
        <a:ext cx="7012370" cy="470798"/>
      </dsp:txXfrm>
    </dsp:sp>
    <dsp:sp modelId="{9001C850-25AD-46B9-842A-9FA950563B09}">
      <dsp:nvSpPr>
        <dsp:cNvPr id="0" name=""/>
        <dsp:cNvSpPr/>
      </dsp:nvSpPr>
      <dsp:spPr>
        <a:xfrm>
          <a:off x="0" y="141296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88589-D4D5-408C-8BBB-52A0F8476065}">
      <dsp:nvSpPr>
        <dsp:cNvPr id="0" name=""/>
        <dsp:cNvSpPr/>
      </dsp:nvSpPr>
      <dsp:spPr>
        <a:xfrm>
          <a:off x="0" y="1412969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Review</a:t>
          </a:r>
        </a:p>
      </dsp:txBody>
      <dsp:txXfrm>
        <a:off x="0" y="1412969"/>
        <a:ext cx="7012370" cy="470798"/>
      </dsp:txXfrm>
    </dsp:sp>
    <dsp:sp modelId="{925ECFC9-F583-4249-88DB-C1A3FE021AB1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271871"/>
                <a:satOff val="14460"/>
                <a:lumOff val="4183"/>
                <a:alphaOff val="0"/>
                <a:tint val="98000"/>
                <a:lumMod val="110000"/>
              </a:schemeClr>
            </a:gs>
            <a:gs pos="84000">
              <a:schemeClr val="accent2">
                <a:hueOff val="-271871"/>
                <a:satOff val="14460"/>
                <a:lumOff val="418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871"/>
              <a:satOff val="14460"/>
              <a:lumOff val="41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E44D8-E856-40E8-B9D5-D4DC11F71131}">
      <dsp:nvSpPr>
        <dsp:cNvPr id="0" name=""/>
        <dsp:cNvSpPr/>
      </dsp:nvSpPr>
      <dsp:spPr>
        <a:xfrm>
          <a:off x="0" y="1883767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Server Database</a:t>
          </a:r>
        </a:p>
      </dsp:txBody>
      <dsp:txXfrm>
        <a:off x="0" y="1883767"/>
        <a:ext cx="7012370" cy="470798"/>
      </dsp:txXfrm>
    </dsp:sp>
    <dsp:sp modelId="{082CA7F9-C3BD-480B-886B-D33704EE4899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339838"/>
                <a:satOff val="18075"/>
                <a:lumOff val="5228"/>
                <a:alphaOff val="0"/>
                <a:tint val="98000"/>
                <a:lumMod val="110000"/>
              </a:schemeClr>
            </a:gs>
            <a:gs pos="84000">
              <a:schemeClr val="accent2">
                <a:hueOff val="-339838"/>
                <a:satOff val="18075"/>
                <a:lumOff val="522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339838"/>
              <a:satOff val="18075"/>
              <a:lumOff val="52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3D6AF-9C0C-46F8-9E59-2C11FB5C1EFE}">
      <dsp:nvSpPr>
        <dsp:cNvPr id="0" name=""/>
        <dsp:cNvSpPr/>
      </dsp:nvSpPr>
      <dsp:spPr>
        <a:xfrm>
          <a:off x="0" y="2354565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 Test</a:t>
          </a:r>
        </a:p>
      </dsp:txBody>
      <dsp:txXfrm>
        <a:off x="0" y="2354565"/>
        <a:ext cx="7012370" cy="470798"/>
      </dsp:txXfrm>
    </dsp:sp>
    <dsp:sp modelId="{9727A787-9888-4E7A-AB37-B85789260FEC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99D50-9B63-4139-B693-443713CEB670}">
      <dsp:nvSpPr>
        <dsp:cNvPr id="0" name=""/>
        <dsp:cNvSpPr/>
      </dsp:nvSpPr>
      <dsp:spPr>
        <a:xfrm>
          <a:off x="0" y="2825363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Chron Job Installment</a:t>
          </a:r>
        </a:p>
      </dsp:txBody>
      <dsp:txXfrm>
        <a:off x="0" y="2825363"/>
        <a:ext cx="7012370" cy="470798"/>
      </dsp:txXfrm>
    </dsp:sp>
    <dsp:sp modelId="{36504CED-0C7E-42CD-834B-E5D2B1A9E0A8}">
      <dsp:nvSpPr>
        <dsp:cNvPr id="0" name=""/>
        <dsp:cNvSpPr/>
      </dsp:nvSpPr>
      <dsp:spPr>
        <a:xfrm>
          <a:off x="0" y="3296161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475773"/>
                <a:satOff val="25305"/>
                <a:lumOff val="7320"/>
                <a:alphaOff val="0"/>
                <a:tint val="98000"/>
                <a:lumMod val="110000"/>
              </a:schemeClr>
            </a:gs>
            <a:gs pos="84000">
              <a:schemeClr val="accent2">
                <a:hueOff val="-475773"/>
                <a:satOff val="25305"/>
                <a:lumOff val="732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75773"/>
              <a:satOff val="25305"/>
              <a:lumOff val="73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F0680-BDCA-49D9-BE0F-DBA3345F808A}">
      <dsp:nvSpPr>
        <dsp:cNvPr id="0" name=""/>
        <dsp:cNvSpPr/>
      </dsp:nvSpPr>
      <dsp:spPr>
        <a:xfrm>
          <a:off x="0" y="3296161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webform</a:t>
          </a:r>
        </a:p>
      </dsp:txBody>
      <dsp:txXfrm>
        <a:off x="0" y="3296161"/>
        <a:ext cx="7012370" cy="470798"/>
      </dsp:txXfrm>
    </dsp:sp>
    <dsp:sp modelId="{8A4F58E5-602F-4507-94AA-B6E224CE1FA1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543741"/>
                <a:satOff val="28920"/>
                <a:lumOff val="8365"/>
                <a:alphaOff val="0"/>
                <a:tint val="98000"/>
                <a:lumMod val="110000"/>
              </a:schemeClr>
            </a:gs>
            <a:gs pos="84000">
              <a:schemeClr val="accent2">
                <a:hueOff val="-543741"/>
                <a:satOff val="28920"/>
                <a:lumOff val="836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543741"/>
              <a:satOff val="28920"/>
              <a:lumOff val="83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DB536-817E-4B7F-B98B-4D8871A83A2A}">
      <dsp:nvSpPr>
        <dsp:cNvPr id="0" name=""/>
        <dsp:cNvSpPr/>
      </dsp:nvSpPr>
      <dsp:spPr>
        <a:xfrm>
          <a:off x="0" y="3766959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Analysis</a:t>
          </a:r>
        </a:p>
      </dsp:txBody>
      <dsp:txXfrm>
        <a:off x="0" y="3766959"/>
        <a:ext cx="7012370" cy="470798"/>
      </dsp:txXfrm>
    </dsp:sp>
    <dsp:sp modelId="{CC0DED3D-75A0-45E3-9A51-97767A4707A9}">
      <dsp:nvSpPr>
        <dsp:cNvPr id="0" name=""/>
        <dsp:cNvSpPr/>
      </dsp:nvSpPr>
      <dsp:spPr>
        <a:xfrm>
          <a:off x="0" y="4237758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FB7D8-7681-401C-8606-180B053F2FF5}">
      <dsp:nvSpPr>
        <dsp:cNvPr id="0" name=""/>
        <dsp:cNvSpPr/>
      </dsp:nvSpPr>
      <dsp:spPr>
        <a:xfrm>
          <a:off x="0" y="4237758"/>
          <a:ext cx="7012370" cy="47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0" y="4237758"/>
        <a:ext cx="7012370" cy="47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7F138-3C23-47FF-A2F3-30FAFD194B99}">
      <dsp:nvSpPr>
        <dsp:cNvPr id="0" name=""/>
        <dsp:cNvSpPr/>
      </dsp:nvSpPr>
      <dsp:spPr>
        <a:xfrm>
          <a:off x="3446" y="52380"/>
          <a:ext cx="3360687" cy="11112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Engineering project focus</a:t>
          </a:r>
        </a:p>
      </dsp:txBody>
      <dsp:txXfrm>
        <a:off x="3446" y="52380"/>
        <a:ext cx="3360687" cy="1111212"/>
      </dsp:txXfrm>
    </dsp:sp>
    <dsp:sp modelId="{8D69D4F3-5544-4706-8F81-E341298A4990}">
      <dsp:nvSpPr>
        <dsp:cNvPr id="0" name=""/>
        <dsp:cNvSpPr/>
      </dsp:nvSpPr>
      <dsp:spPr>
        <a:xfrm>
          <a:off x="3446" y="1163592"/>
          <a:ext cx="3360687" cy="24622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6BF73-1A3F-4019-A7B0-08E2D558DD13}">
      <dsp:nvSpPr>
        <dsp:cNvPr id="0" name=""/>
        <dsp:cNvSpPr/>
      </dsp:nvSpPr>
      <dsp:spPr>
        <a:xfrm>
          <a:off x="3834631" y="52380"/>
          <a:ext cx="3360687" cy="1111212"/>
        </a:xfrm>
        <a:prstGeom prst="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 Goal:  Complete Regis Health informatics database.</a:t>
          </a:r>
        </a:p>
      </dsp:txBody>
      <dsp:txXfrm>
        <a:off x="3834631" y="52380"/>
        <a:ext cx="3360687" cy="1111212"/>
      </dsp:txXfrm>
    </dsp:sp>
    <dsp:sp modelId="{31F70DD9-5789-4792-8F6B-2F4D0B538D8C}">
      <dsp:nvSpPr>
        <dsp:cNvPr id="0" name=""/>
        <dsp:cNvSpPr/>
      </dsp:nvSpPr>
      <dsp:spPr>
        <a:xfrm>
          <a:off x="3834631" y="1163592"/>
          <a:ext cx="3360687" cy="2462264"/>
        </a:xfrm>
        <a:prstGeom prst="rect">
          <a:avLst/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FE407-7DAA-4BFF-BC2D-86EFD3130B4B}">
      <dsp:nvSpPr>
        <dsp:cNvPr id="0" name=""/>
        <dsp:cNvSpPr/>
      </dsp:nvSpPr>
      <dsp:spPr>
        <a:xfrm>
          <a:off x="7665815" y="52380"/>
          <a:ext cx="3360687" cy="1111212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Previous Project goal was to create database </a:t>
          </a:r>
        </a:p>
      </dsp:txBody>
      <dsp:txXfrm>
        <a:off x="7665815" y="52380"/>
        <a:ext cx="3360687" cy="1111212"/>
      </dsp:txXfrm>
    </dsp:sp>
    <dsp:sp modelId="{126D14B9-2EBE-4AEA-A366-5DB586DBE26D}">
      <dsp:nvSpPr>
        <dsp:cNvPr id="0" name=""/>
        <dsp:cNvSpPr/>
      </dsp:nvSpPr>
      <dsp:spPr>
        <a:xfrm>
          <a:off x="7665815" y="1163592"/>
          <a:ext cx="3360687" cy="2462264"/>
        </a:xfrm>
        <a:prstGeom prst="rect">
          <a:avLst/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Was not able to get database on server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Codes worked with a single format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No data governance added to database</a:t>
          </a:r>
        </a:p>
      </dsp:txBody>
      <dsp:txXfrm>
        <a:off x="7665815" y="1163592"/>
        <a:ext cx="3360687" cy="246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2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kaggle.com/grosvenpaul/dengue-cases-in-the-philipp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5EE69-10BC-4190-94F9-4FFC00C1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Establishment of Regis Healthcare Informatics Database -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25B9-945F-462E-BD36-05F03A25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Gilbert Anthony Bernal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B0053CBA-8EE3-4092-A844-6CFB54F5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149" y="2123410"/>
            <a:ext cx="2763367" cy="27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9490-86B1-462E-BBA0-F58DF95A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Copy and test python codes</a:t>
            </a:r>
            <a:endParaRPr lang="en-US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0B58A7-CA11-431A-A3CE-57D7C0B93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18966"/>
            <a:ext cx="5422900" cy="3050381"/>
          </a:xfrm>
        </p:spPr>
      </p:pic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F68FD6E-75E1-42F7-95D4-C53C28990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896" y="2447628"/>
            <a:ext cx="5037257" cy="3193057"/>
          </a:xfrm>
        </p:spPr>
      </p:pic>
    </p:spTree>
    <p:extLst>
      <p:ext uri="{BB962C8B-B14F-4D97-AF65-F5344CB8AC3E}">
        <p14:creationId xmlns:p14="http://schemas.microsoft.com/office/powerpoint/2010/main" val="304962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9490-86B1-462E-BBA0-F58DF95A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Copy and test python codes</a:t>
            </a:r>
            <a:endParaRPr lang="en-US" dirty="0"/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D465C7C-B88C-4FB9-9F58-EF4CB15F5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1209"/>
          <a:stretch/>
        </p:blipFill>
        <p:spPr>
          <a:xfrm>
            <a:off x="5589037" y="2472012"/>
            <a:ext cx="4926563" cy="3069215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E8374-7E43-4015-B1E8-C1E399A605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820" y="2189725"/>
            <a:ext cx="4075897" cy="3633787"/>
          </a:xfrm>
        </p:spPr>
      </p:pic>
    </p:spTree>
    <p:extLst>
      <p:ext uri="{BB962C8B-B14F-4D97-AF65-F5344CB8AC3E}">
        <p14:creationId xmlns:p14="http://schemas.microsoft.com/office/powerpoint/2010/main" val="372019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0A4D-E568-4824-A60D-3E14BF5A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Chron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D0EF6-D01C-4CA6-9115-A9A7B52200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4312" y="2409525"/>
            <a:ext cx="5136325" cy="3269263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810AABD-27ED-4323-966E-CBE0E16F0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05282"/>
            <a:ext cx="5422900" cy="3077748"/>
          </a:xfrm>
        </p:spPr>
      </p:pic>
    </p:spTree>
    <p:extLst>
      <p:ext uri="{BB962C8B-B14F-4D97-AF65-F5344CB8AC3E}">
        <p14:creationId xmlns:p14="http://schemas.microsoft.com/office/powerpoint/2010/main" val="200225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0A4D-E568-4824-A60D-3E14BF5A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Chron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3D0EF6-D01C-4CA6-9115-A9A7B52200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85773" y="2880513"/>
            <a:ext cx="5136325" cy="23272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0AABD-27ED-4323-966E-CBE0E16F0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9922"/>
          <a:stretch/>
        </p:blipFill>
        <p:spPr>
          <a:xfrm>
            <a:off x="5912648" y="2936061"/>
            <a:ext cx="6144602" cy="2271738"/>
          </a:xfrm>
        </p:spPr>
      </p:pic>
    </p:spTree>
    <p:extLst>
      <p:ext uri="{BB962C8B-B14F-4D97-AF65-F5344CB8AC3E}">
        <p14:creationId xmlns:p14="http://schemas.microsoft.com/office/powerpoint/2010/main" val="97369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DCA9-D980-484C-8866-570C0E2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Webform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1BA69E-04AA-43D1-92F1-B1343F7EC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0865" y="2227263"/>
            <a:ext cx="3603219" cy="3633787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FDB1E-DC33-4D0E-BC01-D22DFB636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051" y="2996315"/>
            <a:ext cx="4480948" cy="2095682"/>
          </a:xfrm>
        </p:spPr>
      </p:pic>
    </p:spTree>
    <p:extLst>
      <p:ext uri="{BB962C8B-B14F-4D97-AF65-F5344CB8AC3E}">
        <p14:creationId xmlns:p14="http://schemas.microsoft.com/office/powerpoint/2010/main" val="414606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0DA1ED-12CC-478A-91EE-CF3B030D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13951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910F9-66BD-463D-A2A4-77892CC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Collect Data &amp; Upload to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52647-3B56-4E36-BA36-13E3FD33C9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112419" y="2435066"/>
            <a:ext cx="4200091" cy="363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E20387-9FEA-4A30-A159-B81F9C92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51788" y="3201809"/>
            <a:ext cx="5659021" cy="2036731"/>
          </a:xfrm>
        </p:spPr>
      </p:pic>
    </p:spTree>
    <p:extLst>
      <p:ext uri="{BB962C8B-B14F-4D97-AF65-F5344CB8AC3E}">
        <p14:creationId xmlns:p14="http://schemas.microsoft.com/office/powerpoint/2010/main" val="31391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3D0441-6BCB-47E9-9D9D-6C1F22F1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10522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EAE05-3CD2-44F2-A6D3-7FB942E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Check data &amp; connect to tableau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D95F2-A191-4F51-A595-53B0F3C297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735574"/>
            <a:ext cx="5422900" cy="26171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59871D-2B14-441A-B1E6-472AEB3AE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944961" y="3007267"/>
            <a:ext cx="3813842" cy="2073777"/>
          </a:xfrm>
        </p:spPr>
      </p:pic>
    </p:spTree>
    <p:extLst>
      <p:ext uri="{BB962C8B-B14F-4D97-AF65-F5344CB8AC3E}">
        <p14:creationId xmlns:p14="http://schemas.microsoft.com/office/powerpoint/2010/main" val="134186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783D28-34BB-47FE-BFE1-3523FB9F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9379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3FBB4-5868-4075-BE7C-64A1275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Tableau SQL and data import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6E361-100E-4C85-A02E-315C33C0B4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581102"/>
            <a:ext cx="5422900" cy="29317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CF4DE5-D88D-4E7C-B1AF-1F37E6AF7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188075" y="2599461"/>
            <a:ext cx="5422900" cy="2889389"/>
          </a:xfrm>
        </p:spPr>
      </p:pic>
    </p:spTree>
    <p:extLst>
      <p:ext uri="{BB962C8B-B14F-4D97-AF65-F5344CB8AC3E}">
        <p14:creationId xmlns:p14="http://schemas.microsoft.com/office/powerpoint/2010/main" val="42896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8ABC2A-A708-4625-8328-D36A0948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8236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7DE05-E29A-4206-A05A-ACFDB25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 Tableau Report &amp;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798E3-9658-457D-AAF5-A2CFF9107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746452"/>
            <a:ext cx="5422900" cy="259540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050CAE-D0ED-46FB-B88A-B75711F48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188075" y="2740953"/>
            <a:ext cx="5422900" cy="2606405"/>
          </a:xfrm>
        </p:spPr>
      </p:pic>
    </p:spTree>
    <p:extLst>
      <p:ext uri="{BB962C8B-B14F-4D97-AF65-F5344CB8AC3E}">
        <p14:creationId xmlns:p14="http://schemas.microsoft.com/office/powerpoint/2010/main" val="355948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8ABC2A-A708-4625-8328-D36A0948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8" y="2082363"/>
            <a:ext cx="11302964" cy="4224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7DE05-E29A-4206-A05A-ACFDB25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 Tableau Report &amp;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798E3-9658-457D-AAF5-A2CFF9107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34815" y="2746452"/>
            <a:ext cx="5315319" cy="259540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050CAE-D0ED-46FB-B88A-B75711F48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188075" y="2741167"/>
            <a:ext cx="5422900" cy="2605977"/>
          </a:xfrm>
        </p:spPr>
      </p:pic>
    </p:spTree>
    <p:extLst>
      <p:ext uri="{BB962C8B-B14F-4D97-AF65-F5344CB8AC3E}">
        <p14:creationId xmlns:p14="http://schemas.microsoft.com/office/powerpoint/2010/main" val="30818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63E5-269F-4EB6-8ED8-4CB56E0B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7F69F-573A-4675-8B6B-16E872987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84339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17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DD9-509A-4D1B-95D9-2960BA9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00FC-D55E-4BAD-A6CC-05F867E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2" y="2294796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Overall goals and requirement of project were met</a:t>
            </a:r>
          </a:p>
          <a:p>
            <a:pPr lvl="1"/>
            <a:r>
              <a:rPr lang="en-US" sz="2400" dirty="0"/>
              <a:t>Created a way to handle multiple file types for previous codes</a:t>
            </a:r>
          </a:p>
          <a:p>
            <a:pPr lvl="1"/>
            <a:r>
              <a:rPr lang="en-US" sz="2400" dirty="0"/>
              <a:t>Created PostgreSQL database on server</a:t>
            </a:r>
          </a:p>
          <a:p>
            <a:pPr lvl="1"/>
            <a:r>
              <a:rPr lang="en-US" sz="2400" dirty="0"/>
              <a:t>Added data governance to database</a:t>
            </a:r>
          </a:p>
          <a:p>
            <a:pPr lvl="1"/>
            <a:r>
              <a:rPr lang="en-US" sz="2400" dirty="0"/>
              <a:t>Automated database using python codes and Chron</a:t>
            </a:r>
          </a:p>
          <a:p>
            <a:pPr lvl="1"/>
            <a:r>
              <a:rPr lang="en-US" sz="2400" dirty="0"/>
              <a:t>Used automated process and Tableau to provide a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286219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B2A-FBF3-4A0D-8456-AC35925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56FE-3514-49DF-878B-E81D100E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076"/>
            <a:ext cx="11029615" cy="3678303"/>
          </a:xfrm>
        </p:spPr>
        <p:txBody>
          <a:bodyPr/>
          <a:lstStyle/>
          <a:p>
            <a:r>
              <a:rPr lang="en-US" dirty="0"/>
              <a:t>Flores, F. P. (2017, October 30). Dengue Cases in the Philippines. </a:t>
            </a:r>
            <a:r>
              <a:rPr lang="en-US"/>
              <a:t>Retrieved August 22, 2019, from </a:t>
            </a:r>
            <a:r>
              <a:rPr lang="en-US" u="sng">
                <a:hlinkClick r:id="rId2"/>
              </a:rPr>
              <a:t>https://www.kaggle.com/grosvenpaul/dengue-cases-in-the-philippines</a:t>
            </a:r>
            <a:endParaRPr lang="en-US"/>
          </a:p>
          <a:p>
            <a:r>
              <a:rPr lang="en-US" dirty="0"/>
              <a:t>The World's Most Advanced Open Source Relational Database. (n.d.). Retrieved June 26, 2019, from </a:t>
            </a:r>
            <a:r>
              <a:rPr lang="en-US" dirty="0">
                <a:hlinkClick r:id="rId3"/>
              </a:rPr>
              <a:t>https://www.postgresql.org/</a:t>
            </a:r>
            <a:endParaRPr lang="en-US" dirty="0"/>
          </a:p>
          <a:p>
            <a:r>
              <a:rPr lang="en-US" dirty="0"/>
              <a:t>Welcome to Python.org. (n.d.). Retrieved June 26, 2019, from </a:t>
            </a:r>
            <a:r>
              <a:rPr lang="en-US" dirty="0">
                <a:hlinkClick r:id="rId4"/>
              </a:rPr>
              <a:t>https://www.python.org/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BFD0-1EB7-4B9C-9393-8A84341C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</a:t>
            </a:r>
          </a:p>
        </p:txBody>
      </p:sp>
      <p:graphicFrame>
        <p:nvGraphicFramePr>
          <p:cNvPr id="165" name="Content Placeholder 2">
            <a:extLst>
              <a:ext uri="{FF2B5EF4-FFF2-40B4-BE49-F238E27FC236}">
                <a16:creationId xmlns:a16="http://schemas.microsoft.com/office/drawing/2014/main" id="{38964C84-7CB0-44C6-B213-97030CDD60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05687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6859-435B-4752-851B-D361FBE3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&amp;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955B-4CA7-4765-8061-D1284D62F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D041-22E5-44E5-B03A-9F3C8D62A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way to allow for multiple file formats to be uploaded.</a:t>
            </a:r>
          </a:p>
          <a:p>
            <a:r>
              <a:rPr lang="en-US" sz="2000" dirty="0"/>
              <a:t>Create PostgreSQL database on sever</a:t>
            </a:r>
          </a:p>
          <a:p>
            <a:r>
              <a:rPr lang="en-US" sz="2000" dirty="0"/>
              <a:t>Create upload form </a:t>
            </a:r>
          </a:p>
          <a:p>
            <a:r>
              <a:rPr lang="en-US" sz="2000" dirty="0"/>
              <a:t>Automate python code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8AA7C-9B2C-4AA0-9D04-CCBF6FC2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9B3C7-7CDA-43AD-AB11-E299306663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Complete creation of Regis server health informatics PostgreSQL database on server and automate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1243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80ED32-DCBA-45FF-BC80-A3778CEB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1" y="643467"/>
            <a:ext cx="4613270" cy="22489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65398-2601-47B1-94D1-709EA628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19" y="624312"/>
            <a:ext cx="4032229" cy="22628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2B388B6-9511-4592-8FEA-C5F5A9DA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33" y="4315866"/>
            <a:ext cx="1947475" cy="1947475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074E8B0-E12E-4231-8F4C-6038C111B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736" y="4315866"/>
            <a:ext cx="2421124" cy="1903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0E7DED-3297-4145-96FF-7717E8A31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4586172" y="3504142"/>
            <a:ext cx="2737993" cy="30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9DC0F7B-EA19-435F-BA38-A576FE1A6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23F451-F10A-4328-8198-58E5C616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C36C2-034F-4DB5-BD9F-AD3205E2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Convert.py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AE63F2-766D-44DB-AAC5-B4B4F123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6BA77D08-F82D-4620-939B-E2EE3C300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4573" b="-2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8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8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8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9" name="Rectangle 8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C36C2-034F-4DB5-BD9F-AD3205E2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Database_Governance.py</a:t>
            </a:r>
            <a:endParaRPr lang="en-US" sz="3100" dirty="0">
              <a:solidFill>
                <a:srgbClr val="FFFFFF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59F4AE-0078-4949-BABE-A78B7FD8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2770" y="1545662"/>
            <a:ext cx="5420691" cy="41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8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720B-98CD-489E-9CA8-D5FBA27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Create database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03355-30B2-43AF-A1B8-11B28608F9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3846" y="2451438"/>
            <a:ext cx="5037257" cy="3185436"/>
          </a:xfrm>
        </p:spPr>
      </p:pic>
      <p:pic>
        <p:nvPicPr>
          <p:cNvPr id="28" name="Content Placeholder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D8514-AB5B-4758-B7DD-A5B1210CB4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4044" y="2227263"/>
            <a:ext cx="4270961" cy="3633787"/>
          </a:xfrm>
        </p:spPr>
      </p:pic>
    </p:spTree>
    <p:extLst>
      <p:ext uri="{BB962C8B-B14F-4D97-AF65-F5344CB8AC3E}">
        <p14:creationId xmlns:p14="http://schemas.microsoft.com/office/powerpoint/2010/main" val="60075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720B-98CD-489E-9CA8-D5FBA27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Create database </a:t>
            </a:r>
            <a:r>
              <a:rPr lang="en-US" sz="3600"/>
              <a:t>- Continued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4" name="Content Placeholder 3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804725-E645-4E8D-9539-7E5D151283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5261" y="2699110"/>
            <a:ext cx="5174428" cy="2690093"/>
          </a:xfrm>
        </p:spPr>
      </p:pic>
      <p:pic>
        <p:nvPicPr>
          <p:cNvPr id="36" name="Content Placeholder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582F1-01E9-4E7F-A418-5EB36220B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3400" y="2227263"/>
            <a:ext cx="2712250" cy="3633787"/>
          </a:xfrm>
        </p:spPr>
      </p:pic>
    </p:spTree>
    <p:extLst>
      <p:ext uri="{BB962C8B-B14F-4D97-AF65-F5344CB8AC3E}">
        <p14:creationId xmlns:p14="http://schemas.microsoft.com/office/powerpoint/2010/main" val="3071203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290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Gill Sans MT</vt:lpstr>
      <vt:lpstr>Wingdings 2</vt:lpstr>
      <vt:lpstr>Dividend</vt:lpstr>
      <vt:lpstr>Establishment of Regis Healthcare Informatics Database - Continued</vt:lpstr>
      <vt:lpstr>Outline</vt:lpstr>
      <vt:lpstr>Introduction</vt:lpstr>
      <vt:lpstr>requirements &amp; Goal</vt:lpstr>
      <vt:lpstr>PowerPoint Presentation</vt:lpstr>
      <vt:lpstr>Convert.py</vt:lpstr>
      <vt:lpstr>Database_Governance.py</vt:lpstr>
      <vt:lpstr>Create database</vt:lpstr>
      <vt:lpstr>Create database - Continued</vt:lpstr>
      <vt:lpstr>Copy and test python codes</vt:lpstr>
      <vt:lpstr>Copy and test python codes</vt:lpstr>
      <vt:lpstr>Install Chron</vt:lpstr>
      <vt:lpstr>Install Chron</vt:lpstr>
      <vt:lpstr>HTML Webform</vt:lpstr>
      <vt:lpstr>Analysis: Collect Data &amp; Upload to server</vt:lpstr>
      <vt:lpstr>Analysis: Check data &amp; connect to tableau</vt:lpstr>
      <vt:lpstr>Analysis: Tableau SQL and data import</vt:lpstr>
      <vt:lpstr>Analysis:  Tableau Report &amp; Results</vt:lpstr>
      <vt:lpstr>Analysis:  Tableau Report &amp;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Establishment of Regis Healthcare Informatics Database - Continued</dc:title>
  <dc:creator>gilbert bernal</dc:creator>
  <cp:lastModifiedBy>gilbert bernal</cp:lastModifiedBy>
  <cp:revision>5</cp:revision>
  <dcterms:created xsi:type="dcterms:W3CDTF">2019-08-22T08:59:07Z</dcterms:created>
  <dcterms:modified xsi:type="dcterms:W3CDTF">2019-08-23T04:21:43Z</dcterms:modified>
</cp:coreProperties>
</file>