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6A200-9830-45CD-88D6-4951BA9F3C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E0FC6D-8EA7-4506-87AA-12E640FAE7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Introduction</a:t>
          </a:r>
        </a:p>
      </dgm:t>
    </dgm:pt>
    <dgm:pt modelId="{B0553459-0F7A-4162-88AD-B0B3FFC59CC0}" type="parTrans" cxnId="{81DFD99E-5392-49D2-AE0C-75AC0C23C078}">
      <dgm:prSet/>
      <dgm:spPr/>
      <dgm:t>
        <a:bodyPr/>
        <a:lstStyle/>
        <a:p>
          <a:endParaRPr lang="en-US"/>
        </a:p>
      </dgm:t>
    </dgm:pt>
    <dgm:pt modelId="{878A4252-6CA6-4449-9D8C-E4EB75F4134E}" type="sibTrans" cxnId="{81DFD99E-5392-49D2-AE0C-75AC0C23C078}">
      <dgm:prSet/>
      <dgm:spPr/>
      <dgm:t>
        <a:bodyPr/>
        <a:lstStyle/>
        <a:p>
          <a:endParaRPr lang="en-US"/>
        </a:p>
      </dgm:t>
    </dgm:pt>
    <dgm:pt modelId="{9A47AA3F-02A6-4B2F-92E2-1AC8EECB69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Database Requirements &amp; Goals</a:t>
          </a:r>
        </a:p>
      </dgm:t>
    </dgm:pt>
    <dgm:pt modelId="{52B3E624-FD83-4399-A500-DB15BB0CC279}" type="parTrans" cxnId="{7036C944-C053-4886-B35B-A3CB75E95A58}">
      <dgm:prSet/>
      <dgm:spPr/>
      <dgm:t>
        <a:bodyPr/>
        <a:lstStyle/>
        <a:p>
          <a:endParaRPr lang="en-US"/>
        </a:p>
      </dgm:t>
    </dgm:pt>
    <dgm:pt modelId="{85C82CCE-B393-4071-8D6C-DE46C0274CD5}" type="sibTrans" cxnId="{7036C944-C053-4886-B35B-A3CB75E95A58}">
      <dgm:prSet/>
      <dgm:spPr/>
      <dgm:t>
        <a:bodyPr/>
        <a:lstStyle/>
        <a:p>
          <a:endParaRPr lang="en-US"/>
        </a:p>
      </dgm:t>
    </dgm:pt>
    <dgm:pt modelId="{1FA0B16A-4334-483D-89C8-409A3B6B2F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Tools</a:t>
          </a:r>
        </a:p>
      </dgm:t>
    </dgm:pt>
    <dgm:pt modelId="{94E6B085-86F0-4977-86E5-DB5165622F6E}" type="parTrans" cxnId="{ECF7437D-F266-41C3-8DCA-7CC72F78FDBC}">
      <dgm:prSet/>
      <dgm:spPr/>
      <dgm:t>
        <a:bodyPr/>
        <a:lstStyle/>
        <a:p>
          <a:endParaRPr lang="en-US"/>
        </a:p>
      </dgm:t>
    </dgm:pt>
    <dgm:pt modelId="{60333D9D-2162-4235-B355-8705EBAFF46D}" type="sibTrans" cxnId="{ECF7437D-F266-41C3-8DCA-7CC72F78FDBC}">
      <dgm:prSet/>
      <dgm:spPr/>
      <dgm:t>
        <a:bodyPr/>
        <a:lstStyle/>
        <a:p>
          <a:endParaRPr lang="en-US"/>
        </a:p>
      </dgm:t>
    </dgm:pt>
    <dgm:pt modelId="{689A43A9-1424-4EA2-B13A-339896882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Database Creation</a:t>
          </a:r>
        </a:p>
      </dgm:t>
    </dgm:pt>
    <dgm:pt modelId="{F291C63A-D226-400C-BDA4-67FA55225887}" type="parTrans" cxnId="{00A274A0-5326-49E2-9527-D7C53980D2BF}">
      <dgm:prSet/>
      <dgm:spPr/>
      <dgm:t>
        <a:bodyPr/>
        <a:lstStyle/>
        <a:p>
          <a:endParaRPr lang="en-US"/>
        </a:p>
      </dgm:t>
    </dgm:pt>
    <dgm:pt modelId="{2A33BD48-B10D-41F8-8F67-D0AF8DE57AFD}" type="sibTrans" cxnId="{00A274A0-5326-49E2-9527-D7C53980D2BF}">
      <dgm:prSet/>
      <dgm:spPr/>
      <dgm:t>
        <a:bodyPr/>
        <a:lstStyle/>
        <a:p>
          <a:endParaRPr lang="en-US"/>
        </a:p>
      </dgm:t>
    </dgm:pt>
    <dgm:pt modelId="{539EDF65-49F2-4485-889B-AF3DCEFE7A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Code Review</a:t>
          </a:r>
        </a:p>
      </dgm:t>
    </dgm:pt>
    <dgm:pt modelId="{DA75B212-3043-4561-877F-85F172786379}" type="parTrans" cxnId="{D918BE55-8187-415B-A424-B2C33BAE8994}">
      <dgm:prSet/>
      <dgm:spPr/>
      <dgm:t>
        <a:bodyPr/>
        <a:lstStyle/>
        <a:p>
          <a:endParaRPr lang="en-US"/>
        </a:p>
      </dgm:t>
    </dgm:pt>
    <dgm:pt modelId="{2FB2FB17-D1DD-4AE1-8ADD-F1651D482967}" type="sibTrans" cxnId="{D918BE55-8187-415B-A424-B2C33BAE8994}">
      <dgm:prSet/>
      <dgm:spPr/>
      <dgm:t>
        <a:bodyPr/>
        <a:lstStyle/>
        <a:p>
          <a:endParaRPr lang="en-US"/>
        </a:p>
      </dgm:t>
    </dgm:pt>
    <dgm:pt modelId="{1DD50B0A-C6AF-457B-AA20-E450A1C41A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Analysis</a:t>
          </a:r>
        </a:p>
      </dgm:t>
    </dgm:pt>
    <dgm:pt modelId="{C0E97315-EA75-45D9-B5F8-B7B41B92EF7D}" type="parTrans" cxnId="{FD161E92-95A3-489A-AAC4-77E66DFD0312}">
      <dgm:prSet/>
      <dgm:spPr/>
      <dgm:t>
        <a:bodyPr/>
        <a:lstStyle/>
        <a:p>
          <a:endParaRPr lang="en-US"/>
        </a:p>
      </dgm:t>
    </dgm:pt>
    <dgm:pt modelId="{A76109EE-E73C-4BDB-902D-D9E0C2337B90}" type="sibTrans" cxnId="{FD161E92-95A3-489A-AAC4-77E66DFD0312}">
      <dgm:prSet/>
      <dgm:spPr/>
      <dgm:t>
        <a:bodyPr/>
        <a:lstStyle/>
        <a:p>
          <a:endParaRPr lang="en-US"/>
        </a:p>
      </dgm:t>
    </dgm:pt>
    <dgm:pt modelId="{25F668FD-4B04-460E-B247-270B120ABB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Conclusion</a:t>
          </a:r>
        </a:p>
      </dgm:t>
    </dgm:pt>
    <dgm:pt modelId="{9BAD3130-1420-44DF-99AA-F40DE0F144EE}" type="parTrans" cxnId="{0B6FDB12-3E58-4798-BEDA-02F0B16CE7AE}">
      <dgm:prSet/>
      <dgm:spPr/>
      <dgm:t>
        <a:bodyPr/>
        <a:lstStyle/>
        <a:p>
          <a:endParaRPr lang="en-US"/>
        </a:p>
      </dgm:t>
    </dgm:pt>
    <dgm:pt modelId="{CE382031-9CBC-432A-9DF8-199F926613C7}" type="sibTrans" cxnId="{0B6FDB12-3E58-4798-BEDA-02F0B16CE7AE}">
      <dgm:prSet/>
      <dgm:spPr/>
      <dgm:t>
        <a:bodyPr/>
        <a:lstStyle/>
        <a:p>
          <a:endParaRPr lang="en-US"/>
        </a:p>
      </dgm:t>
    </dgm:pt>
    <dgm:pt modelId="{B8E7F869-6C9D-49B4-B2F7-DC46496D1D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Possible Projects</a:t>
          </a:r>
        </a:p>
      </dgm:t>
    </dgm:pt>
    <dgm:pt modelId="{A939DBEA-4B35-4789-84BA-D527DE8FE72D}" type="parTrans" cxnId="{3CD7004F-6CA0-41D5-9C81-B173E51A4257}">
      <dgm:prSet/>
      <dgm:spPr/>
      <dgm:t>
        <a:bodyPr/>
        <a:lstStyle/>
        <a:p>
          <a:endParaRPr lang="en-US"/>
        </a:p>
      </dgm:t>
    </dgm:pt>
    <dgm:pt modelId="{5BC31C53-D99E-49A1-9265-96ADA061D0E8}" type="sibTrans" cxnId="{3CD7004F-6CA0-41D5-9C81-B173E51A4257}">
      <dgm:prSet/>
      <dgm:spPr/>
      <dgm:t>
        <a:bodyPr/>
        <a:lstStyle/>
        <a:p>
          <a:endParaRPr lang="en-US"/>
        </a:p>
      </dgm:t>
    </dgm:pt>
    <dgm:pt modelId="{99AF97C7-C14F-443C-BC7E-DFFDA37C4586}" type="pres">
      <dgm:prSet presAssocID="{D7E6A200-9830-45CD-88D6-4951BA9F3C92}" presName="root" presStyleCnt="0">
        <dgm:presLayoutVars>
          <dgm:dir/>
          <dgm:resizeHandles val="exact"/>
        </dgm:presLayoutVars>
      </dgm:prSet>
      <dgm:spPr/>
    </dgm:pt>
    <dgm:pt modelId="{A3B15D52-AE34-461F-B378-1E8E9A66B085}" type="pres">
      <dgm:prSet presAssocID="{4EE0FC6D-8EA7-4506-87AA-12E640FAE71B}" presName="compNode" presStyleCnt="0"/>
      <dgm:spPr/>
    </dgm:pt>
    <dgm:pt modelId="{90F28A57-B8F0-4A79-AE90-901306ED0251}" type="pres">
      <dgm:prSet presAssocID="{4EE0FC6D-8EA7-4506-87AA-12E640FAE71B}" presName="iconRect" presStyleLbl="node1" presStyleIdx="0" presStyleCnt="8" custScaleX="130636" custScaleY="152399" custLinFactNeighborY="13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34C51B0-1224-4BD4-812D-FD6B64653578}" type="pres">
      <dgm:prSet presAssocID="{4EE0FC6D-8EA7-4506-87AA-12E640FAE71B}" presName="spaceRect" presStyleCnt="0"/>
      <dgm:spPr/>
    </dgm:pt>
    <dgm:pt modelId="{0C147582-C389-4A94-852A-6F7ACE747622}" type="pres">
      <dgm:prSet presAssocID="{4EE0FC6D-8EA7-4506-87AA-12E640FAE71B}" presName="textRect" presStyleLbl="revTx" presStyleIdx="0" presStyleCnt="8" custLinFactNeighborX="3251" custLinFactNeighborY="28295">
        <dgm:presLayoutVars>
          <dgm:chMax val="1"/>
          <dgm:chPref val="1"/>
        </dgm:presLayoutVars>
      </dgm:prSet>
      <dgm:spPr/>
    </dgm:pt>
    <dgm:pt modelId="{0BDDC58C-EC0E-4C51-A0B9-9B25335244C2}" type="pres">
      <dgm:prSet presAssocID="{878A4252-6CA6-4449-9D8C-E4EB75F4134E}" presName="sibTrans" presStyleCnt="0"/>
      <dgm:spPr/>
    </dgm:pt>
    <dgm:pt modelId="{C78DEBD4-2382-4390-8062-E97ADB60CAC1}" type="pres">
      <dgm:prSet presAssocID="{9A47AA3F-02A6-4B2F-92E2-1AC8EECB6929}" presName="compNode" presStyleCnt="0"/>
      <dgm:spPr/>
    </dgm:pt>
    <dgm:pt modelId="{8F80C332-9CC9-456D-89EE-18E711729E84}" type="pres">
      <dgm:prSet presAssocID="{9A47AA3F-02A6-4B2F-92E2-1AC8EECB6929}" presName="iconRect" presStyleLbl="node1" presStyleIdx="1" presStyleCnt="8" custLinFactNeighborY="195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ED5AAEF-2B63-49EB-A372-6D6CBF1819F6}" type="pres">
      <dgm:prSet presAssocID="{9A47AA3F-02A6-4B2F-92E2-1AC8EECB6929}" presName="spaceRect" presStyleCnt="0"/>
      <dgm:spPr/>
    </dgm:pt>
    <dgm:pt modelId="{F5FEDAA4-B30B-496D-AD42-8863E005AF29}" type="pres">
      <dgm:prSet presAssocID="{9A47AA3F-02A6-4B2F-92E2-1AC8EECB6929}" presName="textRect" presStyleLbl="revTx" presStyleIdx="1" presStyleCnt="8" custLinFactNeighborX="1658" custLinFactNeighborY="4160">
        <dgm:presLayoutVars>
          <dgm:chMax val="1"/>
          <dgm:chPref val="1"/>
        </dgm:presLayoutVars>
      </dgm:prSet>
      <dgm:spPr/>
    </dgm:pt>
    <dgm:pt modelId="{3C090329-9BCE-4CD8-AFE4-E98926BA3C39}" type="pres">
      <dgm:prSet presAssocID="{85C82CCE-B393-4071-8D6C-DE46C0274CD5}" presName="sibTrans" presStyleCnt="0"/>
      <dgm:spPr/>
    </dgm:pt>
    <dgm:pt modelId="{7ECA6EAA-7B2A-4F7F-8BE4-672E76F78B40}" type="pres">
      <dgm:prSet presAssocID="{1FA0B16A-4334-483D-89C8-409A3B6B2F4B}" presName="compNode" presStyleCnt="0"/>
      <dgm:spPr/>
    </dgm:pt>
    <dgm:pt modelId="{B6040C3E-DBE8-46E0-8EFB-C4943CC78D99}" type="pres">
      <dgm:prSet presAssocID="{1FA0B16A-4334-483D-89C8-409A3B6B2F4B}" presName="iconRect" presStyleLbl="node1" presStyleIdx="2" presStyleCnt="8" custScaleX="113729" custScaleY="107329" custLinFactNeighborX="-15665" custLinFactNeighborY="2902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1CF394A-8231-4CBD-B6C4-D891447BC329}" type="pres">
      <dgm:prSet presAssocID="{1FA0B16A-4334-483D-89C8-409A3B6B2F4B}" presName="spaceRect" presStyleCnt="0"/>
      <dgm:spPr/>
    </dgm:pt>
    <dgm:pt modelId="{35A8FDD3-C76D-4EFA-8A5F-BC8BB3F3DB33}" type="pres">
      <dgm:prSet presAssocID="{1FA0B16A-4334-483D-89C8-409A3B6B2F4B}" presName="textRect" presStyleLbl="revTx" presStyleIdx="2" presStyleCnt="8" custLinFactNeighborX="-7043" custLinFactNeighborY="35666">
        <dgm:presLayoutVars>
          <dgm:chMax val="1"/>
          <dgm:chPref val="1"/>
        </dgm:presLayoutVars>
      </dgm:prSet>
      <dgm:spPr/>
    </dgm:pt>
    <dgm:pt modelId="{EC5C6E91-13EC-4F48-B2A1-9350A41DE21F}" type="pres">
      <dgm:prSet presAssocID="{60333D9D-2162-4235-B355-8705EBAFF46D}" presName="sibTrans" presStyleCnt="0"/>
      <dgm:spPr/>
    </dgm:pt>
    <dgm:pt modelId="{BE6C41B1-C09E-41CE-946A-C8A29E1ACEBB}" type="pres">
      <dgm:prSet presAssocID="{689A43A9-1424-4EA2-B13A-3398968821A3}" presName="compNode" presStyleCnt="0"/>
      <dgm:spPr/>
    </dgm:pt>
    <dgm:pt modelId="{84EFC43B-E35D-4917-8FAA-4BDCF94BB6D4}" type="pres">
      <dgm:prSet presAssocID="{689A43A9-1424-4EA2-B13A-3398968821A3}" presName="iconRect" presStyleLbl="node1" presStyleIdx="3" presStyleCnt="8" custScaleX="117263" custScaleY="119342" custLinFactNeighborX="-55465" custLinFactNeighborY="2418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FD8A38-3396-4B97-8102-FC70F1949EA7}" type="pres">
      <dgm:prSet presAssocID="{689A43A9-1424-4EA2-B13A-3398968821A3}" presName="spaceRect" presStyleCnt="0"/>
      <dgm:spPr/>
    </dgm:pt>
    <dgm:pt modelId="{2CA4AAE4-7265-455D-927B-C77FA95EE8D1}" type="pres">
      <dgm:prSet presAssocID="{689A43A9-1424-4EA2-B13A-3398968821A3}" presName="textRect" presStyleLbl="revTx" presStyleIdx="3" presStyleCnt="8" custLinFactNeighborX="-23578" custLinFactNeighborY="19665">
        <dgm:presLayoutVars>
          <dgm:chMax val="1"/>
          <dgm:chPref val="1"/>
        </dgm:presLayoutVars>
      </dgm:prSet>
      <dgm:spPr/>
    </dgm:pt>
    <dgm:pt modelId="{37CDD06F-C140-4BD0-A2B8-F1A3A855B7E5}" type="pres">
      <dgm:prSet presAssocID="{2A33BD48-B10D-41F8-8F67-D0AF8DE57AFD}" presName="sibTrans" presStyleCnt="0"/>
      <dgm:spPr/>
    </dgm:pt>
    <dgm:pt modelId="{EB77F72D-B087-4624-8A91-EA7C9D7B0CE6}" type="pres">
      <dgm:prSet presAssocID="{539EDF65-49F2-4485-889B-AF3DCEFE7ABB}" presName="compNode" presStyleCnt="0"/>
      <dgm:spPr/>
    </dgm:pt>
    <dgm:pt modelId="{EECB8F38-8B09-4113-96FF-47BDC4DEF1B7}" type="pres">
      <dgm:prSet presAssocID="{539EDF65-49F2-4485-889B-AF3DCEFE7ABB}" presName="iconRect" presStyleLbl="node1" presStyleIdx="4" presStyleCnt="8" custScaleX="119844" custScaleY="123180" custLinFactNeighborX="12076" custLinFactNeighborY="1987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45B668-B91E-401A-A0C9-0D29067D2A18}" type="pres">
      <dgm:prSet presAssocID="{539EDF65-49F2-4485-889B-AF3DCEFE7ABB}" presName="spaceRect" presStyleCnt="0"/>
      <dgm:spPr/>
    </dgm:pt>
    <dgm:pt modelId="{B2173AB7-AFB8-4D5D-9936-15CA121350BF}" type="pres">
      <dgm:prSet presAssocID="{539EDF65-49F2-4485-889B-AF3DCEFE7ABB}" presName="textRect" presStyleLbl="revTx" presStyleIdx="4" presStyleCnt="8" custLinFactNeighborX="4924" custLinFactNeighborY="24508">
        <dgm:presLayoutVars>
          <dgm:chMax val="1"/>
          <dgm:chPref val="1"/>
        </dgm:presLayoutVars>
      </dgm:prSet>
      <dgm:spPr/>
    </dgm:pt>
    <dgm:pt modelId="{1C4B1739-A9E2-487D-B156-D3F1F5535827}" type="pres">
      <dgm:prSet presAssocID="{2FB2FB17-D1DD-4AE1-8ADD-F1651D482967}" presName="sibTrans" presStyleCnt="0"/>
      <dgm:spPr/>
    </dgm:pt>
    <dgm:pt modelId="{EE10B281-D0A5-41C1-86E8-C0C7AD8933DA}" type="pres">
      <dgm:prSet presAssocID="{1DD50B0A-C6AF-457B-AA20-E450A1C41AC2}" presName="compNode" presStyleCnt="0"/>
      <dgm:spPr/>
    </dgm:pt>
    <dgm:pt modelId="{C3BC9372-2DE2-4471-AD73-B8188A060B4F}" type="pres">
      <dgm:prSet presAssocID="{1DD50B0A-C6AF-457B-AA20-E450A1C41AC2}" presName="iconRect" presStyleLbl="node1" presStyleIdx="5" presStyleCnt="8" custScaleX="139148" custScaleY="113944" custLinFactNeighborX="-1165" custLinFactNeighborY="3100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7B77C0-AA9E-44C0-BC81-02BA8760E925}" type="pres">
      <dgm:prSet presAssocID="{1DD50B0A-C6AF-457B-AA20-E450A1C41AC2}" presName="spaceRect" presStyleCnt="0"/>
      <dgm:spPr/>
    </dgm:pt>
    <dgm:pt modelId="{2971995D-6FCE-41F9-9FE5-294349D026C1}" type="pres">
      <dgm:prSet presAssocID="{1DD50B0A-C6AF-457B-AA20-E450A1C41AC2}" presName="textRect" presStyleLbl="revTx" presStyleIdx="5" presStyleCnt="8" custLinFactNeighborX="-1303" custLinFactNeighborY="27634">
        <dgm:presLayoutVars>
          <dgm:chMax val="1"/>
          <dgm:chPref val="1"/>
        </dgm:presLayoutVars>
      </dgm:prSet>
      <dgm:spPr/>
    </dgm:pt>
    <dgm:pt modelId="{3E7BA6B7-0C8F-4F2F-AD85-E506EE2DED39}" type="pres">
      <dgm:prSet presAssocID="{A76109EE-E73C-4BDB-902D-D9E0C2337B90}" presName="sibTrans" presStyleCnt="0"/>
      <dgm:spPr/>
    </dgm:pt>
    <dgm:pt modelId="{EFA1A790-D27A-4F21-88DB-E50C91DEA4B5}" type="pres">
      <dgm:prSet presAssocID="{25F668FD-4B04-460E-B247-270B120ABBE3}" presName="compNode" presStyleCnt="0"/>
      <dgm:spPr/>
    </dgm:pt>
    <dgm:pt modelId="{3C530B09-9791-4093-A04B-70435BBBA6EA}" type="pres">
      <dgm:prSet presAssocID="{25F668FD-4B04-460E-B247-270B120ABBE3}" presName="iconRect" presStyleLbl="node1" presStyleIdx="6" presStyleCnt="8" custScaleX="125195" custScaleY="123440" custLinFactNeighborX="-14664" custLinFactNeighborY="3224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616DE4A-A71F-4BBF-8450-692DD0303892}" type="pres">
      <dgm:prSet presAssocID="{25F668FD-4B04-460E-B247-270B120ABBE3}" presName="spaceRect" presStyleCnt="0"/>
      <dgm:spPr/>
    </dgm:pt>
    <dgm:pt modelId="{88BEAB11-7EC4-43F9-B270-8E009D7E9010}" type="pres">
      <dgm:prSet presAssocID="{25F668FD-4B04-460E-B247-270B120ABBE3}" presName="textRect" presStyleLbl="revTx" presStyleIdx="6" presStyleCnt="8" custLinFactNeighborX="-6382" custLinFactNeighborY="27604">
        <dgm:presLayoutVars>
          <dgm:chMax val="1"/>
          <dgm:chPref val="1"/>
        </dgm:presLayoutVars>
      </dgm:prSet>
      <dgm:spPr/>
    </dgm:pt>
    <dgm:pt modelId="{EE310D6B-ADE8-4029-9F48-05F0243C6F4D}" type="pres">
      <dgm:prSet presAssocID="{CE382031-9CBC-432A-9DF8-199F926613C7}" presName="sibTrans" presStyleCnt="0"/>
      <dgm:spPr/>
    </dgm:pt>
    <dgm:pt modelId="{183663E8-0AB6-48B4-81FA-11D6D9CD5B73}" type="pres">
      <dgm:prSet presAssocID="{B8E7F869-6C9D-49B4-B2F7-DC46496D1D55}" presName="compNode" presStyleCnt="0"/>
      <dgm:spPr/>
    </dgm:pt>
    <dgm:pt modelId="{4CB99512-7326-4754-B02D-6A99F08B4A05}" type="pres">
      <dgm:prSet presAssocID="{B8E7F869-6C9D-49B4-B2F7-DC46496D1D55}" presName="iconRect" presStyleLbl="node1" presStyleIdx="7" presStyleCnt="8" custScaleX="128394" custScaleY="121936" custLinFactNeighborX="-50383" custLinFactNeighborY="3003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D8BC54-8F07-4D7D-BD1E-D11BC8DEEAA2}" type="pres">
      <dgm:prSet presAssocID="{B8E7F869-6C9D-49B4-B2F7-DC46496D1D55}" presName="spaceRect" presStyleCnt="0"/>
      <dgm:spPr/>
    </dgm:pt>
    <dgm:pt modelId="{16EB22C6-7F92-4411-B6E2-654985C9CAB6}" type="pres">
      <dgm:prSet presAssocID="{B8E7F869-6C9D-49B4-B2F7-DC46496D1D55}" presName="textRect" presStyleLbl="revTx" presStyleIdx="7" presStyleCnt="8" custLinFactNeighborX="-18587" custLinFactNeighborY="10063">
        <dgm:presLayoutVars>
          <dgm:chMax val="1"/>
          <dgm:chPref val="1"/>
        </dgm:presLayoutVars>
      </dgm:prSet>
      <dgm:spPr/>
    </dgm:pt>
  </dgm:ptLst>
  <dgm:cxnLst>
    <dgm:cxn modelId="{73A46D06-5429-4F36-A080-7F1F8BE4B9C0}" type="presOf" srcId="{D7E6A200-9830-45CD-88D6-4951BA9F3C92}" destId="{99AF97C7-C14F-443C-BC7E-DFFDA37C4586}" srcOrd="0" destOrd="0" presId="urn:microsoft.com/office/officeart/2018/2/layout/IconLabelList"/>
    <dgm:cxn modelId="{6BCEA80A-1945-4FD2-9402-E12E91D40A69}" type="presOf" srcId="{B8E7F869-6C9D-49B4-B2F7-DC46496D1D55}" destId="{16EB22C6-7F92-4411-B6E2-654985C9CAB6}" srcOrd="0" destOrd="0" presId="urn:microsoft.com/office/officeart/2018/2/layout/IconLabelList"/>
    <dgm:cxn modelId="{0B6FDB12-3E58-4798-BEDA-02F0B16CE7AE}" srcId="{D7E6A200-9830-45CD-88D6-4951BA9F3C92}" destId="{25F668FD-4B04-460E-B247-270B120ABBE3}" srcOrd="6" destOrd="0" parTransId="{9BAD3130-1420-44DF-99AA-F40DE0F144EE}" sibTransId="{CE382031-9CBC-432A-9DF8-199F926613C7}"/>
    <dgm:cxn modelId="{C21DBA25-7FC2-45AD-A247-AB3B4D205401}" type="presOf" srcId="{9A47AA3F-02A6-4B2F-92E2-1AC8EECB6929}" destId="{F5FEDAA4-B30B-496D-AD42-8863E005AF29}" srcOrd="0" destOrd="0" presId="urn:microsoft.com/office/officeart/2018/2/layout/IconLabelList"/>
    <dgm:cxn modelId="{7036C944-C053-4886-B35B-A3CB75E95A58}" srcId="{D7E6A200-9830-45CD-88D6-4951BA9F3C92}" destId="{9A47AA3F-02A6-4B2F-92E2-1AC8EECB6929}" srcOrd="1" destOrd="0" parTransId="{52B3E624-FD83-4399-A500-DB15BB0CC279}" sibTransId="{85C82CCE-B393-4071-8D6C-DE46C0274CD5}"/>
    <dgm:cxn modelId="{68059066-21F2-4F81-9EEF-1E92EED81E36}" type="presOf" srcId="{1FA0B16A-4334-483D-89C8-409A3B6B2F4B}" destId="{35A8FDD3-C76D-4EFA-8A5F-BC8BB3F3DB33}" srcOrd="0" destOrd="0" presId="urn:microsoft.com/office/officeart/2018/2/layout/IconLabelList"/>
    <dgm:cxn modelId="{3CD7004F-6CA0-41D5-9C81-B173E51A4257}" srcId="{D7E6A200-9830-45CD-88D6-4951BA9F3C92}" destId="{B8E7F869-6C9D-49B4-B2F7-DC46496D1D55}" srcOrd="7" destOrd="0" parTransId="{A939DBEA-4B35-4789-84BA-D527DE8FE72D}" sibTransId="{5BC31C53-D99E-49A1-9265-96ADA061D0E8}"/>
    <dgm:cxn modelId="{D918BE55-8187-415B-A424-B2C33BAE8994}" srcId="{D7E6A200-9830-45CD-88D6-4951BA9F3C92}" destId="{539EDF65-49F2-4485-889B-AF3DCEFE7ABB}" srcOrd="4" destOrd="0" parTransId="{DA75B212-3043-4561-877F-85F172786379}" sibTransId="{2FB2FB17-D1DD-4AE1-8ADD-F1651D482967}"/>
    <dgm:cxn modelId="{ECF7437D-F266-41C3-8DCA-7CC72F78FDBC}" srcId="{D7E6A200-9830-45CD-88D6-4951BA9F3C92}" destId="{1FA0B16A-4334-483D-89C8-409A3B6B2F4B}" srcOrd="2" destOrd="0" parTransId="{94E6B085-86F0-4977-86E5-DB5165622F6E}" sibTransId="{60333D9D-2162-4235-B355-8705EBAFF46D}"/>
    <dgm:cxn modelId="{FD161E92-95A3-489A-AAC4-77E66DFD0312}" srcId="{D7E6A200-9830-45CD-88D6-4951BA9F3C92}" destId="{1DD50B0A-C6AF-457B-AA20-E450A1C41AC2}" srcOrd="5" destOrd="0" parTransId="{C0E97315-EA75-45D9-B5F8-B7B41B92EF7D}" sibTransId="{A76109EE-E73C-4BDB-902D-D9E0C2337B90}"/>
    <dgm:cxn modelId="{81DFD99E-5392-49D2-AE0C-75AC0C23C078}" srcId="{D7E6A200-9830-45CD-88D6-4951BA9F3C92}" destId="{4EE0FC6D-8EA7-4506-87AA-12E640FAE71B}" srcOrd="0" destOrd="0" parTransId="{B0553459-0F7A-4162-88AD-B0B3FFC59CC0}" sibTransId="{878A4252-6CA6-4449-9D8C-E4EB75F4134E}"/>
    <dgm:cxn modelId="{00A274A0-5326-49E2-9527-D7C53980D2BF}" srcId="{D7E6A200-9830-45CD-88D6-4951BA9F3C92}" destId="{689A43A9-1424-4EA2-B13A-3398968821A3}" srcOrd="3" destOrd="0" parTransId="{F291C63A-D226-400C-BDA4-67FA55225887}" sibTransId="{2A33BD48-B10D-41F8-8F67-D0AF8DE57AFD}"/>
    <dgm:cxn modelId="{F38470B0-71D0-4A4F-8B00-C482C64D78E2}" type="presOf" srcId="{689A43A9-1424-4EA2-B13A-3398968821A3}" destId="{2CA4AAE4-7265-455D-927B-C77FA95EE8D1}" srcOrd="0" destOrd="0" presId="urn:microsoft.com/office/officeart/2018/2/layout/IconLabelList"/>
    <dgm:cxn modelId="{AD9A51BA-683A-4BFC-A7AE-E6C6C20D70E5}" type="presOf" srcId="{4EE0FC6D-8EA7-4506-87AA-12E640FAE71B}" destId="{0C147582-C389-4A94-852A-6F7ACE747622}" srcOrd="0" destOrd="0" presId="urn:microsoft.com/office/officeart/2018/2/layout/IconLabelList"/>
    <dgm:cxn modelId="{77C66CCA-A3DD-42D7-8FE9-3C8595A16860}" type="presOf" srcId="{25F668FD-4B04-460E-B247-270B120ABBE3}" destId="{88BEAB11-7EC4-43F9-B270-8E009D7E9010}" srcOrd="0" destOrd="0" presId="urn:microsoft.com/office/officeart/2018/2/layout/IconLabelList"/>
    <dgm:cxn modelId="{A68F4BCF-09A9-4D40-B776-DF830AF79F7E}" type="presOf" srcId="{1DD50B0A-C6AF-457B-AA20-E450A1C41AC2}" destId="{2971995D-6FCE-41F9-9FE5-294349D026C1}" srcOrd="0" destOrd="0" presId="urn:microsoft.com/office/officeart/2018/2/layout/IconLabelList"/>
    <dgm:cxn modelId="{216EE1EA-ABCC-48FC-9C88-BF9FD539BD0B}" type="presOf" srcId="{539EDF65-49F2-4485-889B-AF3DCEFE7ABB}" destId="{B2173AB7-AFB8-4D5D-9936-15CA121350BF}" srcOrd="0" destOrd="0" presId="urn:microsoft.com/office/officeart/2018/2/layout/IconLabelList"/>
    <dgm:cxn modelId="{8887A8FF-E012-4D4F-88C9-87094B5B0625}" type="presParOf" srcId="{99AF97C7-C14F-443C-BC7E-DFFDA37C4586}" destId="{A3B15D52-AE34-461F-B378-1E8E9A66B085}" srcOrd="0" destOrd="0" presId="urn:microsoft.com/office/officeart/2018/2/layout/IconLabelList"/>
    <dgm:cxn modelId="{73B5D02F-D2B9-4A6C-A32E-0D48DEA0568E}" type="presParOf" srcId="{A3B15D52-AE34-461F-B378-1E8E9A66B085}" destId="{90F28A57-B8F0-4A79-AE90-901306ED0251}" srcOrd="0" destOrd="0" presId="urn:microsoft.com/office/officeart/2018/2/layout/IconLabelList"/>
    <dgm:cxn modelId="{BCCBBE17-6B88-4565-BFD1-7328F85F80FF}" type="presParOf" srcId="{A3B15D52-AE34-461F-B378-1E8E9A66B085}" destId="{B34C51B0-1224-4BD4-812D-FD6B64653578}" srcOrd="1" destOrd="0" presId="urn:microsoft.com/office/officeart/2018/2/layout/IconLabelList"/>
    <dgm:cxn modelId="{7F1A097D-EBD0-4235-94DB-F1FC2D044AA8}" type="presParOf" srcId="{A3B15D52-AE34-461F-B378-1E8E9A66B085}" destId="{0C147582-C389-4A94-852A-6F7ACE747622}" srcOrd="2" destOrd="0" presId="urn:microsoft.com/office/officeart/2018/2/layout/IconLabelList"/>
    <dgm:cxn modelId="{4D130952-18CB-4333-81BB-A03BCABC8ACE}" type="presParOf" srcId="{99AF97C7-C14F-443C-BC7E-DFFDA37C4586}" destId="{0BDDC58C-EC0E-4C51-A0B9-9B25335244C2}" srcOrd="1" destOrd="0" presId="urn:microsoft.com/office/officeart/2018/2/layout/IconLabelList"/>
    <dgm:cxn modelId="{8D82E039-3FB1-4CA7-B844-753F24F39207}" type="presParOf" srcId="{99AF97C7-C14F-443C-BC7E-DFFDA37C4586}" destId="{C78DEBD4-2382-4390-8062-E97ADB60CAC1}" srcOrd="2" destOrd="0" presId="urn:microsoft.com/office/officeart/2018/2/layout/IconLabelList"/>
    <dgm:cxn modelId="{ECCB1F96-4224-4AFF-BE9F-801D2886990B}" type="presParOf" srcId="{C78DEBD4-2382-4390-8062-E97ADB60CAC1}" destId="{8F80C332-9CC9-456D-89EE-18E711729E84}" srcOrd="0" destOrd="0" presId="urn:microsoft.com/office/officeart/2018/2/layout/IconLabelList"/>
    <dgm:cxn modelId="{D0D8C93F-00E8-445F-A805-A62089C44338}" type="presParOf" srcId="{C78DEBD4-2382-4390-8062-E97ADB60CAC1}" destId="{EED5AAEF-2B63-49EB-A372-6D6CBF1819F6}" srcOrd="1" destOrd="0" presId="urn:microsoft.com/office/officeart/2018/2/layout/IconLabelList"/>
    <dgm:cxn modelId="{BA6BB9C0-486F-40D7-8DAD-053AAB43DE6C}" type="presParOf" srcId="{C78DEBD4-2382-4390-8062-E97ADB60CAC1}" destId="{F5FEDAA4-B30B-496D-AD42-8863E005AF29}" srcOrd="2" destOrd="0" presId="urn:microsoft.com/office/officeart/2018/2/layout/IconLabelList"/>
    <dgm:cxn modelId="{F83581C7-BA50-47CF-A7A0-E3DB426368EC}" type="presParOf" srcId="{99AF97C7-C14F-443C-BC7E-DFFDA37C4586}" destId="{3C090329-9BCE-4CD8-AFE4-E98926BA3C39}" srcOrd="3" destOrd="0" presId="urn:microsoft.com/office/officeart/2018/2/layout/IconLabelList"/>
    <dgm:cxn modelId="{63C8DF42-1841-4AEE-A3FD-D9AA0DE90A43}" type="presParOf" srcId="{99AF97C7-C14F-443C-BC7E-DFFDA37C4586}" destId="{7ECA6EAA-7B2A-4F7F-8BE4-672E76F78B40}" srcOrd="4" destOrd="0" presId="urn:microsoft.com/office/officeart/2018/2/layout/IconLabelList"/>
    <dgm:cxn modelId="{2EBC9414-7AD7-4B38-A2F4-6A9B8A31ACAA}" type="presParOf" srcId="{7ECA6EAA-7B2A-4F7F-8BE4-672E76F78B40}" destId="{B6040C3E-DBE8-46E0-8EFB-C4943CC78D99}" srcOrd="0" destOrd="0" presId="urn:microsoft.com/office/officeart/2018/2/layout/IconLabelList"/>
    <dgm:cxn modelId="{4CC3172E-2AEC-41CA-9801-A3AE80B8ABE3}" type="presParOf" srcId="{7ECA6EAA-7B2A-4F7F-8BE4-672E76F78B40}" destId="{61CF394A-8231-4CBD-B6C4-D891447BC329}" srcOrd="1" destOrd="0" presId="urn:microsoft.com/office/officeart/2018/2/layout/IconLabelList"/>
    <dgm:cxn modelId="{DEAE903D-C595-46F8-9F44-1A4A1E0E69DA}" type="presParOf" srcId="{7ECA6EAA-7B2A-4F7F-8BE4-672E76F78B40}" destId="{35A8FDD3-C76D-4EFA-8A5F-BC8BB3F3DB33}" srcOrd="2" destOrd="0" presId="urn:microsoft.com/office/officeart/2018/2/layout/IconLabelList"/>
    <dgm:cxn modelId="{629F8ADF-0566-45AB-86EE-34524C0B7C52}" type="presParOf" srcId="{99AF97C7-C14F-443C-BC7E-DFFDA37C4586}" destId="{EC5C6E91-13EC-4F48-B2A1-9350A41DE21F}" srcOrd="5" destOrd="0" presId="urn:microsoft.com/office/officeart/2018/2/layout/IconLabelList"/>
    <dgm:cxn modelId="{7BEDB60B-9866-405E-936B-4DD3696EB440}" type="presParOf" srcId="{99AF97C7-C14F-443C-BC7E-DFFDA37C4586}" destId="{BE6C41B1-C09E-41CE-946A-C8A29E1ACEBB}" srcOrd="6" destOrd="0" presId="urn:microsoft.com/office/officeart/2018/2/layout/IconLabelList"/>
    <dgm:cxn modelId="{6674243E-6DDF-4523-B3BA-AFD807DFB670}" type="presParOf" srcId="{BE6C41B1-C09E-41CE-946A-C8A29E1ACEBB}" destId="{84EFC43B-E35D-4917-8FAA-4BDCF94BB6D4}" srcOrd="0" destOrd="0" presId="urn:microsoft.com/office/officeart/2018/2/layout/IconLabelList"/>
    <dgm:cxn modelId="{BA2CEECA-0000-46FE-8ABE-460FEF7CEBC8}" type="presParOf" srcId="{BE6C41B1-C09E-41CE-946A-C8A29E1ACEBB}" destId="{8AFD8A38-3396-4B97-8102-FC70F1949EA7}" srcOrd="1" destOrd="0" presId="urn:microsoft.com/office/officeart/2018/2/layout/IconLabelList"/>
    <dgm:cxn modelId="{A4ED8284-C27E-49E3-8392-3A57CA31D4C2}" type="presParOf" srcId="{BE6C41B1-C09E-41CE-946A-C8A29E1ACEBB}" destId="{2CA4AAE4-7265-455D-927B-C77FA95EE8D1}" srcOrd="2" destOrd="0" presId="urn:microsoft.com/office/officeart/2018/2/layout/IconLabelList"/>
    <dgm:cxn modelId="{47DCAAF9-585D-4BFC-B69B-4F1670B04EF0}" type="presParOf" srcId="{99AF97C7-C14F-443C-BC7E-DFFDA37C4586}" destId="{37CDD06F-C140-4BD0-A2B8-F1A3A855B7E5}" srcOrd="7" destOrd="0" presId="urn:microsoft.com/office/officeart/2018/2/layout/IconLabelList"/>
    <dgm:cxn modelId="{3774F5A6-3E46-437B-8B2D-9A95D402F42A}" type="presParOf" srcId="{99AF97C7-C14F-443C-BC7E-DFFDA37C4586}" destId="{EB77F72D-B087-4624-8A91-EA7C9D7B0CE6}" srcOrd="8" destOrd="0" presId="urn:microsoft.com/office/officeart/2018/2/layout/IconLabelList"/>
    <dgm:cxn modelId="{744C83B7-BE56-412B-B02F-B1683DFB2A67}" type="presParOf" srcId="{EB77F72D-B087-4624-8A91-EA7C9D7B0CE6}" destId="{EECB8F38-8B09-4113-96FF-47BDC4DEF1B7}" srcOrd="0" destOrd="0" presId="urn:microsoft.com/office/officeart/2018/2/layout/IconLabelList"/>
    <dgm:cxn modelId="{81FA8C11-9702-4288-8802-02CD801F0D44}" type="presParOf" srcId="{EB77F72D-B087-4624-8A91-EA7C9D7B0CE6}" destId="{0945B668-B91E-401A-A0C9-0D29067D2A18}" srcOrd="1" destOrd="0" presId="urn:microsoft.com/office/officeart/2018/2/layout/IconLabelList"/>
    <dgm:cxn modelId="{249220CA-67FF-4341-8116-338A419C8909}" type="presParOf" srcId="{EB77F72D-B087-4624-8A91-EA7C9D7B0CE6}" destId="{B2173AB7-AFB8-4D5D-9936-15CA121350BF}" srcOrd="2" destOrd="0" presId="urn:microsoft.com/office/officeart/2018/2/layout/IconLabelList"/>
    <dgm:cxn modelId="{CAA3C039-9595-49E1-9808-5B6C1051CFD5}" type="presParOf" srcId="{99AF97C7-C14F-443C-BC7E-DFFDA37C4586}" destId="{1C4B1739-A9E2-487D-B156-D3F1F5535827}" srcOrd="9" destOrd="0" presId="urn:microsoft.com/office/officeart/2018/2/layout/IconLabelList"/>
    <dgm:cxn modelId="{9D7A5336-3C68-4C94-A24B-1911E70D058E}" type="presParOf" srcId="{99AF97C7-C14F-443C-BC7E-DFFDA37C4586}" destId="{EE10B281-D0A5-41C1-86E8-C0C7AD8933DA}" srcOrd="10" destOrd="0" presId="urn:microsoft.com/office/officeart/2018/2/layout/IconLabelList"/>
    <dgm:cxn modelId="{CAA72366-F7C6-45ED-972A-EB8282406A11}" type="presParOf" srcId="{EE10B281-D0A5-41C1-86E8-C0C7AD8933DA}" destId="{C3BC9372-2DE2-4471-AD73-B8188A060B4F}" srcOrd="0" destOrd="0" presId="urn:microsoft.com/office/officeart/2018/2/layout/IconLabelList"/>
    <dgm:cxn modelId="{011719FF-D882-4ED4-A453-C3F4CCB9D2BB}" type="presParOf" srcId="{EE10B281-D0A5-41C1-86E8-C0C7AD8933DA}" destId="{DF7B77C0-AA9E-44C0-BC81-02BA8760E925}" srcOrd="1" destOrd="0" presId="urn:microsoft.com/office/officeart/2018/2/layout/IconLabelList"/>
    <dgm:cxn modelId="{5B22B83C-2F93-402A-8595-827871CE611D}" type="presParOf" srcId="{EE10B281-D0A5-41C1-86E8-C0C7AD8933DA}" destId="{2971995D-6FCE-41F9-9FE5-294349D026C1}" srcOrd="2" destOrd="0" presId="urn:microsoft.com/office/officeart/2018/2/layout/IconLabelList"/>
    <dgm:cxn modelId="{07A0B2D1-F73F-4D54-8AF7-D271A17BFDD3}" type="presParOf" srcId="{99AF97C7-C14F-443C-BC7E-DFFDA37C4586}" destId="{3E7BA6B7-0C8F-4F2F-AD85-E506EE2DED39}" srcOrd="11" destOrd="0" presId="urn:microsoft.com/office/officeart/2018/2/layout/IconLabelList"/>
    <dgm:cxn modelId="{124C61FB-1DFE-42A0-99C4-5DBC827EFF81}" type="presParOf" srcId="{99AF97C7-C14F-443C-BC7E-DFFDA37C4586}" destId="{EFA1A790-D27A-4F21-88DB-E50C91DEA4B5}" srcOrd="12" destOrd="0" presId="urn:microsoft.com/office/officeart/2018/2/layout/IconLabelList"/>
    <dgm:cxn modelId="{F02866BB-A883-424B-A52D-C292870D82FE}" type="presParOf" srcId="{EFA1A790-D27A-4F21-88DB-E50C91DEA4B5}" destId="{3C530B09-9791-4093-A04B-70435BBBA6EA}" srcOrd="0" destOrd="0" presId="urn:microsoft.com/office/officeart/2018/2/layout/IconLabelList"/>
    <dgm:cxn modelId="{27C8B2FF-F0C7-4A06-830B-B490FABBC2B9}" type="presParOf" srcId="{EFA1A790-D27A-4F21-88DB-E50C91DEA4B5}" destId="{9616DE4A-A71F-4BBF-8450-692DD0303892}" srcOrd="1" destOrd="0" presId="urn:microsoft.com/office/officeart/2018/2/layout/IconLabelList"/>
    <dgm:cxn modelId="{41F91030-53E4-4EC3-9B02-3CF6C3BCA982}" type="presParOf" srcId="{EFA1A790-D27A-4F21-88DB-E50C91DEA4B5}" destId="{88BEAB11-7EC4-43F9-B270-8E009D7E9010}" srcOrd="2" destOrd="0" presId="urn:microsoft.com/office/officeart/2018/2/layout/IconLabelList"/>
    <dgm:cxn modelId="{FFB886D0-CF27-43AD-91E7-9BC3A1AEA82F}" type="presParOf" srcId="{99AF97C7-C14F-443C-BC7E-DFFDA37C4586}" destId="{EE310D6B-ADE8-4029-9F48-05F0243C6F4D}" srcOrd="13" destOrd="0" presId="urn:microsoft.com/office/officeart/2018/2/layout/IconLabelList"/>
    <dgm:cxn modelId="{871E9BF4-181D-47EB-AF0C-E34AE5A48969}" type="presParOf" srcId="{99AF97C7-C14F-443C-BC7E-DFFDA37C4586}" destId="{183663E8-0AB6-48B4-81FA-11D6D9CD5B73}" srcOrd="14" destOrd="0" presId="urn:microsoft.com/office/officeart/2018/2/layout/IconLabelList"/>
    <dgm:cxn modelId="{231F355A-42AE-4A82-A5A1-BC9593391DCE}" type="presParOf" srcId="{183663E8-0AB6-48B4-81FA-11D6D9CD5B73}" destId="{4CB99512-7326-4754-B02D-6A99F08B4A05}" srcOrd="0" destOrd="0" presId="urn:microsoft.com/office/officeart/2018/2/layout/IconLabelList"/>
    <dgm:cxn modelId="{DB6917A6-8384-45F9-B4F5-94C072A09BD3}" type="presParOf" srcId="{183663E8-0AB6-48B4-81FA-11D6D9CD5B73}" destId="{CCD8BC54-8F07-4D7D-BD1E-D11BC8DEEAA2}" srcOrd="1" destOrd="0" presId="urn:microsoft.com/office/officeart/2018/2/layout/IconLabelList"/>
    <dgm:cxn modelId="{A2E64A7F-3E6A-4835-A8F8-CC64E1367D46}" type="presParOf" srcId="{183663E8-0AB6-48B4-81FA-11D6D9CD5B73}" destId="{16EB22C6-7F92-4411-B6E2-654985C9CA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28A57-B8F0-4A79-AE90-901306ED0251}">
      <dsp:nvSpPr>
        <dsp:cNvPr id="0" name=""/>
        <dsp:cNvSpPr/>
      </dsp:nvSpPr>
      <dsp:spPr>
        <a:xfrm>
          <a:off x="415513" y="380124"/>
          <a:ext cx="883515" cy="1030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47582-C389-4A94-852A-6F7ACE747622}">
      <dsp:nvSpPr>
        <dsp:cNvPr id="0" name=""/>
        <dsp:cNvSpPr/>
      </dsp:nvSpPr>
      <dsp:spPr>
        <a:xfrm>
          <a:off x="154666" y="1649883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Introduction</a:t>
          </a:r>
        </a:p>
      </dsp:txBody>
      <dsp:txXfrm>
        <a:off x="154666" y="1649883"/>
        <a:ext cx="1502929" cy="789038"/>
      </dsp:txXfrm>
    </dsp:sp>
    <dsp:sp modelId="{8F80C332-9CC9-456D-89EE-18E711729E84}">
      <dsp:nvSpPr>
        <dsp:cNvPr id="0" name=""/>
        <dsp:cNvSpPr/>
      </dsp:nvSpPr>
      <dsp:spPr>
        <a:xfrm>
          <a:off x="2285054" y="511071"/>
          <a:ext cx="676318" cy="67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EDAA4-B30B-496D-AD42-8863E005AF29}">
      <dsp:nvSpPr>
        <dsp:cNvPr id="0" name=""/>
        <dsp:cNvSpPr/>
      </dsp:nvSpPr>
      <dsp:spPr>
        <a:xfrm>
          <a:off x="1896667" y="1370852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 Requirements &amp; Goals</a:t>
          </a:r>
        </a:p>
      </dsp:txBody>
      <dsp:txXfrm>
        <a:off x="1896667" y="1370852"/>
        <a:ext cx="1502929" cy="789038"/>
      </dsp:txXfrm>
    </dsp:sp>
    <dsp:sp modelId="{B6040C3E-DBE8-46E0-8EFB-C4943CC78D99}">
      <dsp:nvSpPr>
        <dsp:cNvPr id="0" name=""/>
        <dsp:cNvSpPr/>
      </dsp:nvSpPr>
      <dsp:spPr>
        <a:xfrm>
          <a:off x="3898625" y="563085"/>
          <a:ext cx="769170" cy="725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8FDD3-C76D-4EFA-8A5F-BC8BB3F3DB33}">
      <dsp:nvSpPr>
        <dsp:cNvPr id="0" name=""/>
        <dsp:cNvSpPr/>
      </dsp:nvSpPr>
      <dsp:spPr>
        <a:xfrm>
          <a:off x="3531840" y="1631839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Tools</a:t>
          </a:r>
        </a:p>
      </dsp:txBody>
      <dsp:txXfrm>
        <a:off x="3531840" y="1631839"/>
        <a:ext cx="1502929" cy="789038"/>
      </dsp:txXfrm>
    </dsp:sp>
    <dsp:sp modelId="{84EFC43B-E35D-4917-8FAA-4BDCF94BB6D4}">
      <dsp:nvSpPr>
        <dsp:cNvPr id="0" name=""/>
        <dsp:cNvSpPr/>
      </dsp:nvSpPr>
      <dsp:spPr>
        <a:xfrm>
          <a:off x="5383442" y="510013"/>
          <a:ext cx="793071" cy="807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AAE4-7265-455D-927B-C77FA95EE8D1}">
      <dsp:nvSpPr>
        <dsp:cNvPr id="0" name=""/>
        <dsp:cNvSpPr/>
      </dsp:nvSpPr>
      <dsp:spPr>
        <a:xfrm>
          <a:off x="5049272" y="1525896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 Creation</a:t>
          </a:r>
        </a:p>
      </dsp:txBody>
      <dsp:txXfrm>
        <a:off x="5049272" y="1525896"/>
        <a:ext cx="1502929" cy="789038"/>
      </dsp:txXfrm>
    </dsp:sp>
    <dsp:sp modelId="{EECB8F38-8B09-4113-96FF-47BDC4DEF1B7}">
      <dsp:nvSpPr>
        <dsp:cNvPr id="0" name=""/>
        <dsp:cNvSpPr/>
      </dsp:nvSpPr>
      <dsp:spPr>
        <a:xfrm>
          <a:off x="533680" y="2726246"/>
          <a:ext cx="810526" cy="8330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3AB7-AFB8-4D5D-9936-15CA121350BF}">
      <dsp:nvSpPr>
        <dsp:cNvPr id="0" name=""/>
        <dsp:cNvSpPr/>
      </dsp:nvSpPr>
      <dsp:spPr>
        <a:xfrm>
          <a:off x="179810" y="3822464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Review</a:t>
          </a:r>
        </a:p>
      </dsp:txBody>
      <dsp:txXfrm>
        <a:off x="179810" y="3822464"/>
        <a:ext cx="1502929" cy="789038"/>
      </dsp:txXfrm>
    </dsp:sp>
    <dsp:sp modelId="{C3BC9372-2DE2-4471-AD73-B8188A060B4F}">
      <dsp:nvSpPr>
        <dsp:cNvPr id="0" name=""/>
        <dsp:cNvSpPr/>
      </dsp:nvSpPr>
      <dsp:spPr>
        <a:xfrm>
          <a:off x="2144792" y="2817116"/>
          <a:ext cx="941083" cy="7706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1995D-6FCE-41F9-9FE5-294349D026C1}">
      <dsp:nvSpPr>
        <dsp:cNvPr id="0" name=""/>
        <dsp:cNvSpPr/>
      </dsp:nvSpPr>
      <dsp:spPr>
        <a:xfrm>
          <a:off x="1852165" y="3831513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Analysis</a:t>
          </a:r>
        </a:p>
      </dsp:txBody>
      <dsp:txXfrm>
        <a:off x="1852165" y="3831513"/>
        <a:ext cx="1502929" cy="789038"/>
      </dsp:txXfrm>
    </dsp:sp>
    <dsp:sp modelId="{3C530B09-9791-4093-A04B-70435BBBA6EA}">
      <dsp:nvSpPr>
        <dsp:cNvPr id="0" name=""/>
        <dsp:cNvSpPr/>
      </dsp:nvSpPr>
      <dsp:spPr>
        <a:xfrm>
          <a:off x="3866622" y="2809454"/>
          <a:ext cx="846716" cy="8348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EAB11-7EC4-43F9-B270-8E009D7E9010}">
      <dsp:nvSpPr>
        <dsp:cNvPr id="0" name=""/>
        <dsp:cNvSpPr/>
      </dsp:nvSpPr>
      <dsp:spPr>
        <a:xfrm>
          <a:off x="3541774" y="3847332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</a:t>
          </a:r>
        </a:p>
      </dsp:txBody>
      <dsp:txXfrm>
        <a:off x="3541774" y="3847332"/>
        <a:ext cx="1502929" cy="789038"/>
      </dsp:txXfrm>
    </dsp:sp>
    <dsp:sp modelId="{4CB99512-7326-4754-B02D-6A99F08B4A05}">
      <dsp:nvSpPr>
        <dsp:cNvPr id="0" name=""/>
        <dsp:cNvSpPr/>
      </dsp:nvSpPr>
      <dsp:spPr>
        <a:xfrm>
          <a:off x="5380172" y="2797077"/>
          <a:ext cx="868352" cy="82467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B22C6-7F92-4411-B6E2-654985C9CAB6}">
      <dsp:nvSpPr>
        <dsp:cNvPr id="0" name=""/>
        <dsp:cNvSpPr/>
      </dsp:nvSpPr>
      <dsp:spPr>
        <a:xfrm>
          <a:off x="5124284" y="3706384"/>
          <a:ext cx="1502929" cy="7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Possible Projects</a:t>
          </a:r>
        </a:p>
      </dsp:txBody>
      <dsp:txXfrm>
        <a:off x="5124284" y="3706384"/>
        <a:ext cx="1502929" cy="789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2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almanac.com/weather/we13.php" TargetMode="External"/><Relationship Id="rId7" Type="http://schemas.openxmlformats.org/officeDocument/2006/relationships/hyperlink" Target="https://healthdata.gov/dataset/west-nile-virus-cases-2006-present" TargetMode="External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westnile/index.html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arxiv.org/pdf/1703.0891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5EE69-10BC-4190-94F9-4FFC00C1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Establishment of Regis Healthcare Informatics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25B9-945F-462E-BD36-05F03A250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Gilbert Anthony Bernal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B0053CBA-8EE3-4092-A844-6CFB54F5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149" y="2123410"/>
            <a:ext cx="2763367" cy="27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54FE-CB09-43B5-9C3F-62DAE5D8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8739-DB7F-4948-81EF-82C4066C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Info.py</a:t>
            </a:r>
          </a:p>
          <a:p>
            <a:pPr lvl="1"/>
            <a:r>
              <a:rPr lang="en-US" sz="2000" dirty="0"/>
              <a:t>Used to store admin credentials and PostgreSQL server information as variables</a:t>
            </a:r>
          </a:p>
          <a:p>
            <a:r>
              <a:rPr lang="en-US" sz="2800" dirty="0"/>
              <a:t>Import_Function.py</a:t>
            </a:r>
          </a:p>
          <a:p>
            <a:pPr lvl="1"/>
            <a:r>
              <a:rPr lang="en-US" sz="2000" dirty="0"/>
              <a:t>Used to generate a create table SQL statement based on the headers and data stored in a CSV file</a:t>
            </a:r>
          </a:p>
          <a:p>
            <a:r>
              <a:rPr lang="en-US" sz="2800" dirty="0"/>
              <a:t>Import_CSV.py</a:t>
            </a:r>
          </a:p>
          <a:p>
            <a:pPr lvl="1"/>
            <a:r>
              <a:rPr lang="en-US" sz="2000" dirty="0"/>
              <a:t>Used to obtain all CSV files within a directory and run the functions built in Import_Function.py to create the table and upload CSV data to its unique table.  The code then moves the files to an archive directory. </a:t>
            </a:r>
          </a:p>
        </p:txBody>
      </p:sp>
    </p:spTree>
    <p:extLst>
      <p:ext uri="{BB962C8B-B14F-4D97-AF65-F5344CB8AC3E}">
        <p14:creationId xmlns:p14="http://schemas.microsoft.com/office/powerpoint/2010/main" val="374698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6BA77D08-F82D-4620-939B-E2EE3C300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0808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C36C2-034F-4DB5-BD9F-AD3205E2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Info.py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7468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238-854F-4348-960C-AAE0C34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Import_Function.py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79106-9795-44B4-8CEC-D2E3BD4DB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474" y="2033284"/>
            <a:ext cx="4703865" cy="4542202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B418F-A68F-448E-9185-620EDCFDC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33284"/>
            <a:ext cx="5354713" cy="4542202"/>
          </a:xfrm>
        </p:spPr>
      </p:pic>
    </p:spTree>
    <p:extLst>
      <p:ext uri="{BB962C8B-B14F-4D97-AF65-F5344CB8AC3E}">
        <p14:creationId xmlns:p14="http://schemas.microsoft.com/office/powerpoint/2010/main" val="263729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8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8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8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9" name="Rectangle 8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8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C36C2-034F-4DB5-BD9F-AD3205E2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Import_CSV.py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59F4AE-0078-4949-BABE-A78B7FD8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545662"/>
            <a:ext cx="7353166" cy="41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720B-98CD-489E-9CA8-D5FBA273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2" y="861837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F653FCE6-F586-4580-8F98-8ACB9D20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44829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Analysis done to test database and code</a:t>
            </a:r>
          </a:p>
          <a:p>
            <a:r>
              <a:rPr lang="en-US" sz="2400" dirty="0"/>
              <a:t>Looked to see if there was a connection between rainfall and confirmed West Nile cases in Las Angeles California</a:t>
            </a:r>
          </a:p>
          <a:p>
            <a:r>
              <a:rPr lang="en-US" sz="2400" dirty="0"/>
              <a:t>West Nile virus is a common mosquito borne illness that occurs in the United States</a:t>
            </a:r>
          </a:p>
          <a:p>
            <a:r>
              <a:rPr lang="en-US" sz="2400" dirty="0"/>
              <a:t>Previous studies have shown that rainfall effects the Culex mosquito population</a:t>
            </a:r>
          </a:p>
          <a:p>
            <a:r>
              <a:rPr lang="en-US" sz="2400" dirty="0"/>
              <a:t>California has seen an increase number of  West Nile cases </a:t>
            </a:r>
          </a:p>
        </p:txBody>
      </p:sp>
    </p:spTree>
    <p:extLst>
      <p:ext uri="{BB962C8B-B14F-4D97-AF65-F5344CB8AC3E}">
        <p14:creationId xmlns:p14="http://schemas.microsoft.com/office/powerpoint/2010/main" val="60075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0DA1ED-12CC-478A-91EE-CF3B030D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13951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910F9-66BD-463D-A2A4-77892CCB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Collect Data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652647-3B56-4E36-BA36-13E3FD33C9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6858" y="2435066"/>
            <a:ext cx="4991214" cy="3633787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BE20387-9FEA-4A30-A159-B81F9C92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51788" y="2686050"/>
            <a:ext cx="5659021" cy="3068250"/>
          </a:xfrm>
        </p:spPr>
      </p:pic>
    </p:spTree>
    <p:extLst>
      <p:ext uri="{BB962C8B-B14F-4D97-AF65-F5344CB8AC3E}">
        <p14:creationId xmlns:p14="http://schemas.microsoft.com/office/powerpoint/2010/main" val="31391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A5272-BF92-4D64-AE06-587A7DAF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17380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910F9-66BD-463D-A2A4-77892CCB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Collect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52647-3B56-4E36-BA36-13E3FD33C9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191" y="2694247"/>
            <a:ext cx="5381900" cy="27386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E20387-9FEA-4A30-A159-B81F9C92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187909" y="2594845"/>
            <a:ext cx="5422900" cy="2937404"/>
          </a:xfrm>
        </p:spPr>
      </p:pic>
    </p:spTree>
    <p:extLst>
      <p:ext uri="{BB962C8B-B14F-4D97-AF65-F5344CB8AC3E}">
        <p14:creationId xmlns:p14="http://schemas.microsoft.com/office/powerpoint/2010/main" val="3549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A32D2E-6C3E-4EEE-8569-6821673B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25381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FE3D3-F2BF-47D5-994A-4FE3F495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Clean and rename files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EA26039-1317-430E-BA70-AD948DF83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65569"/>
            <a:ext cx="5422900" cy="2957174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AF33F-E633-4713-95A3-42A3A31FC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5" y="2692034"/>
            <a:ext cx="5422900" cy="2704245"/>
          </a:xfrm>
        </p:spPr>
      </p:pic>
    </p:spTree>
    <p:extLst>
      <p:ext uri="{BB962C8B-B14F-4D97-AF65-F5344CB8AC3E}">
        <p14:creationId xmlns:p14="http://schemas.microsoft.com/office/powerpoint/2010/main" val="47717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3D0441-6BCB-47E9-9D9D-6C1F22F1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10522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EAE05-3CD2-44F2-A6D3-7FB942E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Run import_CSV.py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ED95F2-A191-4F51-A595-53B0F3C297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68393"/>
            <a:ext cx="5422900" cy="2951526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59871D-2B14-441A-B1E6-472AEB3AEA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40432" y="3007267"/>
            <a:ext cx="5422900" cy="2073777"/>
          </a:xfrm>
        </p:spPr>
      </p:pic>
    </p:spTree>
    <p:extLst>
      <p:ext uri="{BB962C8B-B14F-4D97-AF65-F5344CB8AC3E}">
        <p14:creationId xmlns:p14="http://schemas.microsoft.com/office/powerpoint/2010/main" val="134186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7ACFFC-6488-4B56-8A3C-B19889FB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034619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F44BC-BBD9-43CC-B672-07C20DD9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Create Query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F656E6-BF33-4FE0-9971-E2D95D57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6388" y="2181225"/>
            <a:ext cx="6999224" cy="3678238"/>
          </a:xfrm>
        </p:spPr>
      </p:pic>
    </p:spTree>
    <p:extLst>
      <p:ext uri="{BB962C8B-B14F-4D97-AF65-F5344CB8AC3E}">
        <p14:creationId xmlns:p14="http://schemas.microsoft.com/office/powerpoint/2010/main" val="25882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63E5-269F-4EB6-8ED8-4CB56E0B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E7F69F-573A-4675-8B6B-16E872987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1659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17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783D28-34BB-47FE-BFE1-3523FB9F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09379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3FBB4-5868-4075-BE7C-64A1275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Connect to Tableau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36E361-100E-4C85-A02E-315C33C0B4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72630"/>
            <a:ext cx="5422900" cy="2943052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0CF4DE5-D88D-4E7C-B1AF-1F37E6AF7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5" y="2575454"/>
            <a:ext cx="5422900" cy="2937404"/>
          </a:xfrm>
        </p:spPr>
      </p:pic>
    </p:spTree>
    <p:extLst>
      <p:ext uri="{BB962C8B-B14F-4D97-AF65-F5344CB8AC3E}">
        <p14:creationId xmlns:p14="http://schemas.microsoft.com/office/powerpoint/2010/main" val="42896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8ABC2A-A708-4625-8328-D36A0948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08236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7DE05-E29A-4206-A05A-ACFDB25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 Tableau Report &amp; Results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798E3-9658-457D-AAF5-A2CFF9107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26302"/>
            <a:ext cx="5422900" cy="3035709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B050CAE-D0ED-46FB-B88A-B75711F48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5" y="2590777"/>
            <a:ext cx="5422900" cy="2906758"/>
          </a:xfrm>
        </p:spPr>
      </p:pic>
    </p:spTree>
    <p:extLst>
      <p:ext uri="{BB962C8B-B14F-4D97-AF65-F5344CB8AC3E}">
        <p14:creationId xmlns:p14="http://schemas.microsoft.com/office/powerpoint/2010/main" val="355948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DD9-509A-4D1B-95D9-2960BA9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00FC-D55E-4BAD-A6CC-05F867E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2" y="2294796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dirty="0"/>
              <a:t>The tools used and code created successfully worked as planned</a:t>
            </a:r>
          </a:p>
          <a:p>
            <a:pPr lvl="1"/>
            <a:r>
              <a:rPr lang="en-US" sz="2400" dirty="0"/>
              <a:t>PostgreSQL COPY command worked as expected</a:t>
            </a:r>
          </a:p>
          <a:p>
            <a:pPr lvl="1"/>
            <a:r>
              <a:rPr lang="en-US" sz="2400" dirty="0"/>
              <a:t>Code created the unique table based off the headers of the CSV file</a:t>
            </a:r>
          </a:p>
          <a:p>
            <a:pPr lvl="1"/>
            <a:r>
              <a:rPr lang="en-US" sz="2400" dirty="0"/>
              <a:t>Code imported the CSV data directly the unique table created</a:t>
            </a:r>
          </a:p>
          <a:p>
            <a:pPr lvl="1"/>
            <a:r>
              <a:rPr lang="en-US" sz="2400" dirty="0"/>
              <a:t>Database successfully connected to Tableau</a:t>
            </a:r>
          </a:p>
          <a:p>
            <a:pPr lvl="1"/>
            <a:r>
              <a:rPr lang="en-US" sz="2400" dirty="0"/>
              <a:t>Tableau was able to use the data to create model and repot to answer analysis question</a:t>
            </a:r>
          </a:p>
        </p:txBody>
      </p:sp>
    </p:spTree>
    <p:extLst>
      <p:ext uri="{BB962C8B-B14F-4D97-AF65-F5344CB8AC3E}">
        <p14:creationId xmlns:p14="http://schemas.microsoft.com/office/powerpoint/2010/main" val="286219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7C1-2ED7-4B9C-9A13-737A0987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Possible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F07-80C3-4E2D-93C7-9F5636EF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74671"/>
            <a:ext cx="11029615" cy="3678303"/>
          </a:xfrm>
        </p:spPr>
        <p:txBody>
          <a:bodyPr>
            <a:normAutofit/>
          </a:bodyPr>
          <a:lstStyle/>
          <a:p>
            <a:r>
              <a:rPr lang="en-US" sz="3200" dirty="0"/>
              <a:t>Add this project to Regis servers and add API </a:t>
            </a:r>
          </a:p>
          <a:p>
            <a:r>
              <a:rPr lang="en-US" sz="3200" dirty="0"/>
              <a:t>Add data governance</a:t>
            </a:r>
          </a:p>
          <a:p>
            <a:r>
              <a:rPr lang="en-US" sz="3200" dirty="0"/>
              <a:t>Update Import_Function.py to use other data formats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5B2A-FBF3-4A0D-8456-AC35925F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56FE-3514-49DF-878B-E81D100E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076"/>
            <a:ext cx="11029615" cy="3678303"/>
          </a:xfrm>
        </p:spPr>
        <p:txBody>
          <a:bodyPr/>
          <a:lstStyle/>
          <a:p>
            <a:r>
              <a:rPr lang="en-US" dirty="0"/>
              <a:t>The World's Most Advanced Open Source Relational Database. (n.d.). Retrieved June 26, 2019, from </a:t>
            </a:r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Total Seasonal Rainfall (Precipitation). (n.d.). Retrieved June 26, 2019, from </a:t>
            </a:r>
            <a:r>
              <a:rPr lang="en-US" dirty="0">
                <a:hlinkClick r:id="rId3"/>
              </a:rPr>
              <a:t>http://www.laalmanac.com/weather/we13.php</a:t>
            </a:r>
            <a:endParaRPr lang="en-US" dirty="0"/>
          </a:p>
          <a:p>
            <a:r>
              <a:rPr lang="en-US" dirty="0"/>
              <a:t>Valdez, L. (2018, October 10). Effects of rainfall on Culex mosquito population dynamics. Retrieved June 26, 2019, from </a:t>
            </a:r>
            <a:r>
              <a:rPr lang="en-US" dirty="0">
                <a:hlinkClick r:id="rId4"/>
              </a:rPr>
              <a:t>https://arxiv.org/pdf/1703.08915.pdf</a:t>
            </a:r>
            <a:endParaRPr lang="en-US" dirty="0"/>
          </a:p>
          <a:p>
            <a:r>
              <a:rPr lang="en-US" dirty="0"/>
              <a:t>Welcome to Python.org. (n.d.). Retrieved June 26, 2019, from </a:t>
            </a:r>
            <a:r>
              <a:rPr lang="en-US" dirty="0">
                <a:hlinkClick r:id="rId5"/>
              </a:rPr>
              <a:t>https://www.python.org/</a:t>
            </a:r>
            <a:endParaRPr lang="en-US" dirty="0"/>
          </a:p>
          <a:p>
            <a:r>
              <a:rPr lang="en-US" dirty="0"/>
              <a:t>West Nile virus. (2018, December 10). Retrieved June 26, 2019, from </a:t>
            </a:r>
            <a:r>
              <a:rPr lang="en-US" dirty="0">
                <a:hlinkClick r:id="rId6"/>
              </a:rPr>
              <a:t>https://www.cdc.gov/westnile/index.html</a:t>
            </a:r>
            <a:endParaRPr lang="en-US" dirty="0"/>
          </a:p>
          <a:p>
            <a:r>
              <a:rPr lang="en-US" dirty="0"/>
              <a:t>West Nile Virus Cases, 2006-present. (2019, June 25). Retrieved June 26, 2019, from </a:t>
            </a:r>
            <a:r>
              <a:rPr lang="en-US" dirty="0">
                <a:hlinkClick r:id="rId7"/>
              </a:rPr>
              <a:t>https://healthdata.gov/dataset/west-nile-virus-cases-2006-present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4C8A6-6415-4026-A624-AC68830E4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8EF27BB-2B46-4E18-8445-67FA3416D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BFD0-1EB7-4B9C-9393-8A84341C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31" y="848204"/>
            <a:ext cx="3427985" cy="95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6" name="Group 48">
            <a:extLst>
              <a:ext uri="{FF2B5EF4-FFF2-40B4-BE49-F238E27FC236}">
                <a16:creationId xmlns:a16="http://schemas.microsoft.com/office/drawing/2014/main" id="{60A0C54A-CE24-4C1A-B9B1-5D3EC6E9F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5F54BDFC-81D1-4BAD-B69C-102742E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E15D1583-F67B-4A0C-9491-B90EF2FC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51">
              <a:extLst>
                <a:ext uri="{FF2B5EF4-FFF2-40B4-BE49-F238E27FC236}">
                  <a16:creationId xmlns:a16="http://schemas.microsoft.com/office/drawing/2014/main" id="{DA65BAB3-9981-44D7-BA75-F48959D8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D8EB-E3A9-4144-B562-691A48730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" y="2828942"/>
            <a:ext cx="3427985" cy="3708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Engineering project focus</a:t>
            </a:r>
          </a:p>
          <a:p>
            <a:r>
              <a:rPr lang="en-US" dirty="0"/>
              <a:t>Project Goal: Design a database for the Regis Health Informatics school to use. </a:t>
            </a:r>
          </a:p>
          <a:p>
            <a:r>
              <a:rPr lang="en-US" dirty="0"/>
              <a:t>Data used by health informatics school is from various health organization sources</a:t>
            </a:r>
          </a:p>
          <a:p>
            <a:r>
              <a:rPr lang="en-US" dirty="0"/>
              <a:t>Data comes in various formats</a:t>
            </a:r>
          </a:p>
          <a:p>
            <a:pPr lvl="1"/>
            <a:r>
              <a:rPr lang="en-US" sz="1800" dirty="0"/>
              <a:t>Most common format is a 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2EB7A6B3-7769-4087-8DE5-97E11C081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707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06F2295-CFC8-4616-BE37-8E61A3C6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64" y="971268"/>
            <a:ext cx="2151226" cy="215122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8F57262-78F1-4529-AF0A-A2D4ADD3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333D0-38E5-4504-8FDD-074A1E08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062" y="1372485"/>
            <a:ext cx="2163322" cy="216332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49AA311-3762-4DBD-9D98-C123C210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4578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1BCC9F-D045-4944-AEB8-45DF9138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138" y="3909798"/>
            <a:ext cx="2424277" cy="213258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A7A6642-3BD6-476E-B2D1-4AF4D8CB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E65809B-FFD3-471E-ACCA-5CD9C3380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53" y="3900089"/>
            <a:ext cx="2175247" cy="21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6859-435B-4752-851B-D361FB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requirements &amp;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955B-4CA7-4765-8061-D1284D62F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5D041-22E5-44E5-B03A-9F3C8D62A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Database should be able to store any individuals health care data</a:t>
            </a:r>
          </a:p>
          <a:p>
            <a:r>
              <a:rPr lang="en-US" sz="2000" dirty="0"/>
              <a:t>Must be able to create tables based off CSV file</a:t>
            </a:r>
          </a:p>
          <a:p>
            <a:r>
              <a:rPr lang="en-US" sz="2000" dirty="0"/>
              <a:t>Must be able to load all data from CSV into its unique file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8AA7C-9B2C-4AA0-9D04-CCBF6FC2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9B3C7-7CDA-43AD-AB11-E299306663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database and code that will be able to pull all CSV files in a directory, create unique tables based off the CSV file headers, and store the data from these files into its unique table</a:t>
            </a:r>
          </a:p>
        </p:txBody>
      </p:sp>
    </p:spTree>
    <p:extLst>
      <p:ext uri="{BB962C8B-B14F-4D97-AF65-F5344CB8AC3E}">
        <p14:creationId xmlns:p14="http://schemas.microsoft.com/office/powerpoint/2010/main" val="12436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41917-5905-4000-B7E1-52FD630E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Tools</a:t>
            </a: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2576F-DF9D-4DB3-A9AA-8B021587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928235" y="974331"/>
            <a:ext cx="2737993" cy="304221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3AA8-8DD1-4342-B1F2-0978BC26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591654" y="1760704"/>
            <a:ext cx="3014297" cy="1469469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6F332-19D7-437A-8DB0-369AC022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379920" y="1930258"/>
            <a:ext cx="3014297" cy="113036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3A71-510E-4E4F-BF96-664E58E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7AC9-D37D-4354-8C2B-4B47E0A6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480" y="1643640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source relational database system</a:t>
            </a:r>
          </a:p>
          <a:p>
            <a:r>
              <a:rPr lang="en-US" dirty="0">
                <a:solidFill>
                  <a:schemeClr val="bg1"/>
                </a:solidFill>
              </a:rPr>
              <a:t>Uses standard SQL language </a:t>
            </a:r>
          </a:p>
          <a:p>
            <a:r>
              <a:rPr lang="en-US" dirty="0">
                <a:solidFill>
                  <a:schemeClr val="bg1"/>
                </a:solidFill>
              </a:rPr>
              <a:t>Works with various datatypes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CSV, JSON, and XML</a:t>
            </a:r>
          </a:p>
          <a:p>
            <a:r>
              <a:rPr lang="en-US" dirty="0">
                <a:solidFill>
                  <a:schemeClr val="bg1"/>
                </a:solidFill>
              </a:rPr>
              <a:t>Works with various coding languages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and Java</a:t>
            </a:r>
          </a:p>
          <a:p>
            <a:r>
              <a:rPr lang="en-US" dirty="0">
                <a:solidFill>
                  <a:schemeClr val="bg1"/>
                </a:solidFill>
              </a:rPr>
              <a:t>Has method called COPY for uploading data files quickly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31FABF-C3DF-4EC5-8ADF-BBCA91519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1525" y="1111641"/>
            <a:ext cx="4189813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3A71-510E-4E4F-BF96-664E58E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631821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7AC9-D37D-4354-8C2B-4B47E0A6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108" y="1645621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source high level programming language</a:t>
            </a:r>
          </a:p>
          <a:p>
            <a:r>
              <a:rPr lang="en-US" dirty="0">
                <a:solidFill>
                  <a:schemeClr val="bg1"/>
                </a:solidFill>
              </a:rPr>
              <a:t>Various libraries to manipulate data and files</a:t>
            </a:r>
          </a:p>
          <a:p>
            <a:r>
              <a:rPr lang="en-US" dirty="0">
                <a:solidFill>
                  <a:schemeClr val="bg1"/>
                </a:solidFill>
              </a:rPr>
              <a:t>Works well with PostgreSQL</a:t>
            </a:r>
          </a:p>
          <a:p>
            <a:r>
              <a:rPr lang="en-US" dirty="0">
                <a:solidFill>
                  <a:schemeClr val="bg1"/>
                </a:solidFill>
              </a:rPr>
              <a:t>Has PYCOPG2 library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PYCOPG2 library is the most popular PostgreSQL adaptor for Python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Needed in order to use the COPY command for data upload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31FABF-C3DF-4EC5-8ADF-BBCA91519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941525" y="2416411"/>
            <a:ext cx="4189813" cy="20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3A71-510E-4E4F-BF96-664E58E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598915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7AC9-D37D-4354-8C2B-4B47E0A6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48" y="1486209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Powerful analytical tool</a:t>
            </a:r>
          </a:p>
          <a:p>
            <a:r>
              <a:rPr lang="en-US" dirty="0">
                <a:solidFill>
                  <a:schemeClr val="bg1"/>
                </a:solidFill>
              </a:rPr>
              <a:t>Used for business intelligence</a:t>
            </a:r>
          </a:p>
          <a:p>
            <a:r>
              <a:rPr lang="en-US" dirty="0">
                <a:solidFill>
                  <a:schemeClr val="bg1"/>
                </a:solidFill>
              </a:rPr>
              <a:t>Connects directly to databases</a:t>
            </a:r>
          </a:p>
          <a:p>
            <a:r>
              <a:rPr lang="en-US" dirty="0">
                <a:solidFill>
                  <a:schemeClr val="bg1"/>
                </a:solidFill>
              </a:rPr>
              <a:t>Ability to use custom SQL to obtain results</a:t>
            </a:r>
          </a:p>
          <a:p>
            <a:r>
              <a:rPr lang="en-US" dirty="0">
                <a:solidFill>
                  <a:schemeClr val="bg1"/>
                </a:solidFill>
              </a:rPr>
              <a:t>Has built in functions to help with modeling and forecasting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for the ability to use one dataset for the entire report</a:t>
            </a:r>
          </a:p>
        </p:txBody>
      </p:sp>
      <p:pic>
        <p:nvPicPr>
          <p:cNvPr id="8" name="Content Placeholder 7" descr="A drawing of a person&#10;&#10;Description automatically generated">
            <a:extLst>
              <a:ext uri="{FF2B5EF4-FFF2-40B4-BE49-F238E27FC236}">
                <a16:creationId xmlns:a16="http://schemas.microsoft.com/office/drawing/2014/main" id="{F465915F-5AC9-441A-AB67-4CA974846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7287" y="2224857"/>
            <a:ext cx="5422900" cy="2038883"/>
          </a:xfrm>
        </p:spPr>
      </p:pic>
    </p:spTree>
    <p:extLst>
      <p:ext uri="{BB962C8B-B14F-4D97-AF65-F5344CB8AC3E}">
        <p14:creationId xmlns:p14="http://schemas.microsoft.com/office/powerpoint/2010/main" val="394550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A9E187-1FEA-4F03-B3A1-A164A758CD4D}"/>
              </a:ext>
            </a:extLst>
          </p:cNvPr>
          <p:cNvSpPr/>
          <p:nvPr/>
        </p:nvSpPr>
        <p:spPr>
          <a:xfrm>
            <a:off x="447869" y="2127380"/>
            <a:ext cx="11299372" cy="4226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38957-636A-4406-ABA0-1867784A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database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A95142-F996-4573-8C2C-C9683366D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4" y="2650614"/>
            <a:ext cx="5422900" cy="3152306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22D0DE-2E50-48E7-8EFB-74515EC13A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7" y="2664610"/>
            <a:ext cx="5422900" cy="3152306"/>
          </a:xfrm>
        </p:spPr>
      </p:pic>
    </p:spTree>
    <p:extLst>
      <p:ext uri="{BB962C8B-B14F-4D97-AF65-F5344CB8AC3E}">
        <p14:creationId xmlns:p14="http://schemas.microsoft.com/office/powerpoint/2010/main" val="1885622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582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Wingdings 2</vt:lpstr>
      <vt:lpstr>Dividend</vt:lpstr>
      <vt:lpstr>Establishment of Regis Healthcare Informatics Database</vt:lpstr>
      <vt:lpstr>Outline</vt:lpstr>
      <vt:lpstr>Introduction</vt:lpstr>
      <vt:lpstr>Database requirements &amp; Goal</vt:lpstr>
      <vt:lpstr>Tools</vt:lpstr>
      <vt:lpstr>PostgreSql</vt:lpstr>
      <vt:lpstr>Python</vt:lpstr>
      <vt:lpstr>Tableau</vt:lpstr>
      <vt:lpstr>Creating the database</vt:lpstr>
      <vt:lpstr>Code review</vt:lpstr>
      <vt:lpstr>Info.py</vt:lpstr>
      <vt:lpstr>Import_Function.py</vt:lpstr>
      <vt:lpstr>Import_CSV.py</vt:lpstr>
      <vt:lpstr>Analysis</vt:lpstr>
      <vt:lpstr>Analysis: Collect Data</vt:lpstr>
      <vt:lpstr>Analysis: Collect Data</vt:lpstr>
      <vt:lpstr>Analysis: Clean and rename files</vt:lpstr>
      <vt:lpstr>Analysis: Run import_CSV.py</vt:lpstr>
      <vt:lpstr>Analysis: Create Query</vt:lpstr>
      <vt:lpstr>Analysis: Connect to Tableau</vt:lpstr>
      <vt:lpstr>Analysis:  Tableau Report &amp; Results</vt:lpstr>
      <vt:lpstr>Conclusion</vt:lpstr>
      <vt:lpstr>Possible Projects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Establishment of Regis Healthcare Informatics Database</dc:title>
  <dc:creator>gilbert bernal</dc:creator>
  <cp:lastModifiedBy>gilbert bernal</cp:lastModifiedBy>
  <cp:revision>5</cp:revision>
  <dcterms:created xsi:type="dcterms:W3CDTF">2019-06-29T03:49:35Z</dcterms:created>
  <dcterms:modified xsi:type="dcterms:W3CDTF">2019-06-29T04:27:47Z</dcterms:modified>
</cp:coreProperties>
</file>