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2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7DF5-53D0-46CE-B050-16147A99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A0FBBD-B17F-426A-9028-183A905D8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E0EA18-68E7-4709-8E2A-042F7CB8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06F97-1068-44CB-957D-9A8C42F3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E30AB-2986-46CB-89EE-498C6630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96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F473-823A-4082-9B31-64C0C393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D254AB-181A-491E-ADF8-9924228E5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2CA94-E1B0-4F56-A20D-65D3A664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C9BF5-B8B1-4E4A-B21F-EE682A70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1A4D6-8062-457F-ACCA-8F12A319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4ED37F-7E0F-4F0C-A4D9-6CF19A329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0B44E2-0329-4056-A064-7405F88C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5DE90-F12F-46A9-BBD3-F13EB54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912A2-537B-4C5A-9F2A-83C98262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BCF58-D08E-470E-A2E3-F93ACFFB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FA3CC-8CCB-49AF-83FB-8A50AC98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94578-7F75-4AB9-A2A2-2C4C925F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16043-B21E-417C-99FF-33E77B9A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A7CD3-D6F4-4684-8096-2BDDB330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CAB036-071C-40CA-B198-E66D88B9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10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6E03C-D43A-4653-9408-B67AC379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A6500C-C078-4DD0-844A-6ED228AA3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97C018-EA0C-4583-B627-9A50659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D3A8C-5274-422F-BD26-2D153175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CF2BE-8A6D-4BAF-9CC7-A860E2D8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2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4B09-F5CE-41B4-A80F-6A6049A4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38AA5-DA89-4042-8EA0-6063D8FBE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63B832-36B5-4859-A703-1789A87D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39074-3665-461C-AA8A-EE69AA42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47624F-962C-4D15-ACC1-C1620267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1BAEF8-A971-4FF1-83AF-60D296B1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0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6916D-EBFF-42B5-8D21-108DBFC3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48E20D-3BF4-4F2D-80FD-578EEA56D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B8956C-B6D6-47D8-B4C2-A5475EA42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ABF3BC-2CB8-49C8-9D6D-BD7F2E79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3E65BC-9A75-466D-AF3C-8028944E6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B57B45-2991-4A68-BB08-72F36D45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43E69B-016D-46BE-8B1F-C9CD5676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48267A-2123-413B-A70B-C4CF357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856E-B4D7-4932-BF3D-27EB40F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9F46D1-89A6-43E5-A5CA-C7F7B702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6B11EB-3CA0-48F0-AB8B-C94E1372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ECA1F2-0A9A-4814-BF0D-216D54F1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2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C65F78-23E3-4E5E-B384-68348418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EFDBFB-3BA3-4AC0-92A5-0A27B4C6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C5E66C-5C13-45C4-A088-F38EC460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8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72435-A5CB-4D8C-80C2-2733DE3D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7B0A3-019D-44D3-8F26-97CB8FC3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F4CFB3-9C5E-4FD4-9BCF-539A66742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EE4FCB-B00D-4E84-B21B-C2A66546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90A5C-CD41-40EC-9003-1F60242C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2AAFD-7C90-40C2-BA0A-B3186F37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42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E3C73-1EA1-413D-852D-8929962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7D38D2-5645-42C6-A083-AFC13D164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3913B1-FADB-483D-A95C-2BC76104B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9A1655-9B32-4A0F-9105-D44380AB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D430B-BA5B-45A0-9EC3-8B835628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924FA2-12EC-4032-A96E-CD69391D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264B66-2806-4115-8EC3-059D1E46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1CFD70-CCF3-4985-ADCF-2F36D5FC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E4FB4-6E9A-4BCF-9F42-CD991078B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AFB1-1449-4E9A-8E0A-1CA6705C9B52}" type="datetimeFigureOut">
              <a:rPr lang="pt-BR" smtClean="0"/>
              <a:t>23/09/2019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FFEB-0553-4F65-A301-F9D94E6C5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1FE94-EAE4-4801-90D0-ADBFC1D5E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A070-2637-4662-8CCC-A460DB0558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3473D23-BACE-4F51-B238-06C9D9306049}"/>
              </a:ext>
            </a:extLst>
          </p:cNvPr>
          <p:cNvSpPr/>
          <p:nvPr/>
        </p:nvSpPr>
        <p:spPr>
          <a:xfrm>
            <a:off x="1" y="0"/>
            <a:ext cx="6096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FORÇA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Quais minhas maiores qualidades?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Quais meus maiores diferenciais?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Como aplico minhas competências?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Minhas competências são aderentes para função que estou?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5ED1-1E05-4237-8863-A61F166D6066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FRAQUEZA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Que atitudes minhas prejudicam meu crescimento?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O que me deixa desconfortável comigo mesmo?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Que pensamentos crenças e atitudes sabotam o meu sucesso?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4D256D-634D-4747-ADFA-C5618E985E80}"/>
              </a:ext>
            </a:extLst>
          </p:cNvPr>
          <p:cNvSpPr/>
          <p:nvPr/>
        </p:nvSpPr>
        <p:spPr>
          <a:xfrm>
            <a:off x="-1" y="3429000"/>
            <a:ext cx="6096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OPORTUNIDADE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Quais as chances reais de eu permanecer e crescer na empresa que estou?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Tenho o perfil que a empresa busca?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Quais as oportunidades que estão ao meu redor?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Como estou posicionado em relação aos meus colegas de trabalho?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C1DD53-FC8F-4B16-931B-38B25C7B1504}"/>
              </a:ext>
            </a:extLst>
          </p:cNvPr>
          <p:cNvSpPr/>
          <p:nvPr/>
        </p:nvSpPr>
        <p:spPr>
          <a:xfrm>
            <a:off x="6110989" y="3443990"/>
            <a:ext cx="6096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AMEACAS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Quais as principais dificuldades da minha vida atual?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Como é minha relação com meu chefe? </a:t>
            </a:r>
            <a:r>
              <a:rPr lang="pt-BR" dirty="0" err="1">
                <a:solidFill>
                  <a:schemeClr val="tx1"/>
                </a:solidFill>
              </a:rPr>
              <a:t>Ecom</a:t>
            </a:r>
            <a:r>
              <a:rPr lang="pt-BR" dirty="0">
                <a:solidFill>
                  <a:schemeClr val="tx1"/>
                </a:solidFill>
              </a:rPr>
              <a:t> colegas?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Eu domino os conhecimentos que podem meu ajudar a crescer?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O quanto estou engajado na realização dos meus sonhos?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O que estou deixando de fazer?</a:t>
            </a:r>
          </a:p>
        </p:txBody>
      </p:sp>
    </p:spTree>
    <p:extLst>
      <p:ext uri="{BB962C8B-B14F-4D97-AF65-F5344CB8AC3E}">
        <p14:creationId xmlns:p14="http://schemas.microsoft.com/office/powerpoint/2010/main" val="19715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3473D23-BACE-4F51-B238-06C9D9306049}"/>
              </a:ext>
            </a:extLst>
          </p:cNvPr>
          <p:cNvSpPr/>
          <p:nvPr/>
        </p:nvSpPr>
        <p:spPr>
          <a:xfrm>
            <a:off x="1" y="0"/>
            <a:ext cx="6096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FORÇA</a:t>
            </a: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Me considero uma pessoa onde minha força esta relacionada ao fácil convívio que tenho com as pessoas, equipe, amigos ao meu redor. </a:t>
            </a: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Essa força tem me ajudado por exemplo em fazer com que eu me adaptasse facilmente primeiro a minha equipe no estagio, depois ao ambiente da célula. </a:t>
            </a:r>
          </a:p>
          <a:p>
            <a:pPr algn="just"/>
            <a:endParaRPr lang="pt-BR" sz="1400" dirty="0">
              <a:solidFill>
                <a:schemeClr val="tx1"/>
              </a:solidFill>
            </a:endParaRP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Acredito também que tecnicamente tenho contribuído, pois o que sinto dos outros, é que transmito essa qualidade técnica, onde consigo estar colaborando com os outros profissionais, e principalmente com minha equipe.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355ED1-1E05-4237-8863-A61F166D6066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FRAQUEZA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Que atitudes minhas prejudicam meu crescimento?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O que me deixa desconfortável comigo mesmo?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Que pensamentos crenças e atitudes sabotam o meu sucesso?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4D256D-634D-4747-ADFA-C5618E985E80}"/>
              </a:ext>
            </a:extLst>
          </p:cNvPr>
          <p:cNvSpPr/>
          <p:nvPr/>
        </p:nvSpPr>
        <p:spPr>
          <a:xfrm>
            <a:off x="-1" y="3429000"/>
            <a:ext cx="6096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OPORTUNIDADE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Quais as chances reais de eu permanecer e crescer na empresa que estou?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Tenho o perfil que a empresa busca?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Quais as oportunidades que estão ao meu redor?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Como estou posicionado em relação aos meus colegas de trabalho?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C1DD53-FC8F-4B16-931B-38B25C7B1504}"/>
              </a:ext>
            </a:extLst>
          </p:cNvPr>
          <p:cNvSpPr/>
          <p:nvPr/>
        </p:nvSpPr>
        <p:spPr>
          <a:xfrm>
            <a:off x="6110989" y="3443990"/>
            <a:ext cx="60960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AMEACAS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Quais as principais dificuldades da minha vida atual?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Como é minha relação com meu chefe? </a:t>
            </a:r>
            <a:r>
              <a:rPr lang="pt-BR" dirty="0" err="1">
                <a:solidFill>
                  <a:schemeClr val="tx1"/>
                </a:solidFill>
              </a:rPr>
              <a:t>Ecom</a:t>
            </a:r>
            <a:r>
              <a:rPr lang="pt-BR" dirty="0">
                <a:solidFill>
                  <a:schemeClr val="tx1"/>
                </a:solidFill>
              </a:rPr>
              <a:t> colegas?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Eu domino os conhecimentos que podem meu ajudar a crescer?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O quanto estou engajado na realização dos meus sonhos?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O que estou deixando de fazer?</a:t>
            </a:r>
          </a:p>
        </p:txBody>
      </p:sp>
    </p:spTree>
    <p:extLst>
      <p:ext uri="{BB962C8B-B14F-4D97-AF65-F5344CB8AC3E}">
        <p14:creationId xmlns:p14="http://schemas.microsoft.com/office/powerpoint/2010/main" val="912631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351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2019-09-23T20:10:23Z</dcterms:created>
  <dcterms:modified xsi:type="dcterms:W3CDTF">2019-09-24T01:50:02Z</dcterms:modified>
</cp:coreProperties>
</file>