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81" r:id="rId9"/>
    <p:sldId id="282" r:id="rId10"/>
    <p:sldId id="288" r:id="rId11"/>
    <p:sldId id="289" r:id="rId12"/>
    <p:sldId id="290" r:id="rId13"/>
    <p:sldId id="285" r:id="rId14"/>
    <p:sldId id="275" r:id="rId15"/>
  </p:sldIdLst>
  <p:sldSz cx="13436600" cy="7556500"/>
  <p:notesSz cx="13436600" cy="75565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commentAuthors.xml><?xml version="1.0" encoding="utf-8"?>
<p:cmAuthorLs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mAuthor id="0" name="Guilherme" initials="PC" lastIdx="1" clrIdx="0"/>
</p:cmAuthorLst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0587336" val="976" rev64="64" revOS="3"/>
      <pr:smFileRevision xmlns:pr="smNativeData" dt="1590587336" val="101"/>
      <pr:guideOptions xmlns:pr="smNativeData" dt="1590587336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54" d="100"/>
          <a:sy n="54" d="100"/>
        </p:scale>
        <p:origin x="413" y="324"/>
      </p:cViewPr>
      <p:guideLst x="0" y="0">
        <p:guide orient="horz" pos="2880"/>
        <p:guide pos="216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>
      <p:cViewPr>
        <p:scale>
          <a:sx n="54" d="100"/>
          <a:sy n="54" d="100"/>
        </p:scale>
        <p:origin x="413" y="324"/>
      </p:cViewPr>
    </p:cSldViewPr>
  </p:notesViewPr>
  <p:gridSpacing cx="76200" cy="762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5-27T07:48:56" idx="1">
    <p:pos x="0" y="0"/>
    <p:text>Dashboards são painéis de controle que exibem métricas importantes para alcançar os objetivos de negócio, facilitando o entendimento das informações geradas e apresentando indicadores de crescimento.</p:text>
  </p:cm>
</p:cmLst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NIjAABW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5822950" cy="3797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3" name="Espaço Reservado para Data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AAAAAKNSAABWAgAAEAAAACYAAAAIAAAAP48AAAAAAAA="/>
              </a:ext>
            </a:extLst>
          </p:cNvSpPr>
          <p:nvPr>
            <p:ph type="dt" idx="1"/>
          </p:nvPr>
        </p:nvSpPr>
        <p:spPr>
          <a:xfrm>
            <a:off x="7610475" y="0"/>
            <a:ext cx="5822950" cy="37973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056453A5-EBE8-31A5-A6DC-1DF01D925048}" type="datetime1">
              <a:t>18/05/2020</a:t>
            </a:fld>
          </a:p>
        </p:txBody>
      </p:sp>
      <p:sp>
        <p:nvSpPr>
          <p:cNvPr id="4" name="Espaço Reservado para Imagem de Slide 3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np6ek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vw8AAP8fAAA="/>
              </a:ext>
            </a:extLst>
          </p:cNvSpPr>
          <p:nvPr>
            <p:ph type="sldImg" idx="2"/>
          </p:nvPr>
        </p:nvSpPr>
        <p:spPr>
          <a:xfrm>
            <a:off x="4450080" y="944880"/>
            <a:ext cx="4537075" cy="255079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</a:p>
        </p:txBody>
      </p:sp>
      <p:sp>
        <p:nvSpPr>
          <p:cNvPr id="5" name="Espaço Reservado para Anotações 4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l4tC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Pw8AAP8fAAA="/>
              </a:ext>
            </a:extLst>
          </p:cNvSpPr>
          <p:nvPr>
            <p:ph type="body" idx="3"/>
          </p:nvPr>
        </p:nvSpPr>
        <p:spPr>
          <a:xfrm>
            <a:off x="1343025" y="3637280"/>
            <a:ext cx="10750550" cy="2974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JywAANIjAAB8LgAAEAAAACYAAAAIAAAAv48AAP8fAAA="/>
              </a:ext>
            </a:extLst>
          </p:cNvSpPr>
          <p:nvPr>
            <p:ph type="ftr" sz="quarter" idx="4"/>
          </p:nvPr>
        </p:nvSpPr>
        <p:spPr>
          <a:xfrm>
            <a:off x="0" y="7177405"/>
            <a:ext cx="5822950" cy="379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7" name="Espaço Reservado para Número de Slide 6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LoR6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v48AAP8f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pt-br" sz="1200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53F098A5-EBBE-A56E-F048-1D3BD6060648}" type="slidenum">
              <a:t>‹nº›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pt-br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Q9WAM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AQAAAAAAAAA="/>
              </a:ext>
            </a:extLst>
          </p:cNvSpPr>
          <p:nvPr>
            <p:ph type="sldImg"/>
          </p:nvPr>
        </p:nvSpPr>
        <p:spPr>
          <a:xfrm>
            <a:off x="4450080" y="944880"/>
            <a:ext cx="4537075" cy="2550795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y+UA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AQAAAAAAAAA="/>
              </a:ext>
            </a:extLst>
          </p:cNvSpPr>
          <p:nvPr>
            <p:ph type="body" idx="1"/>
          </p:nvPr>
        </p:nvSpPr>
        <p:spPr>
          <a:xfrm>
            <a:off x="1343025" y="3637280"/>
            <a:ext cx="10750550" cy="2974975"/>
          </a:xfrm>
        </p:spPr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Q/SQ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AQAAAAAA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</p:spPr>
        <p:txBody>
          <a:bodyPr/>
          <a:lstStyle/>
          <a:p>
            <a:pPr>
              <a:defRPr lang="pt-br"/>
            </a:pPr>
            <a:fld id="{1B03E304-4AF6-5615-B8BB-BC40ADF54EE9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AQAAAAAAAAA="/>
              </a:ext>
            </a:extLst>
          </p:cNvSpPr>
          <p:nvPr>
            <p:ph type="sldImg"/>
          </p:nvPr>
        </p:nvSpPr>
        <p:spPr>
          <a:xfrm>
            <a:off x="4450080" y="944880"/>
            <a:ext cx="4537075" cy="2550795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kg/9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AQAAAAAAAAA="/>
              </a:ext>
            </a:extLst>
          </p:cNvSpPr>
          <p:nvPr>
            <p:ph type="body" idx="1"/>
          </p:nvPr>
        </p:nvSpPr>
        <p:spPr>
          <a:xfrm>
            <a:off x="1343025" y="3637280"/>
            <a:ext cx="10750550" cy="2974975"/>
          </a:xfrm>
        </p:spPr>
        <p:txBody>
          <a:bodyPr/>
          <a:lstStyle/>
          <a:p>
            <a:pPr>
              <a:defRPr lang="pt-br"/>
            </a:pPr>
            <a:r>
              <a:t>Introdução a Git e Git Hub</a:t>
            </a: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nDc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AQAAAAAA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</p:spPr>
        <p:txBody>
          <a:bodyPr/>
          <a:lstStyle/>
          <a:p>
            <a:pPr>
              <a:defRPr lang="pt-br"/>
            </a:pPr>
            <a:fld id="{3F5107E4-AAD2-04F1-9CE9-5CA449A76A09}" type="slidenum">
              <a:t>2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O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AQAAAAAAAAA="/>
              </a:ext>
            </a:extLst>
          </p:cNvSpPr>
          <p:nvPr>
            <p:ph type="sldImg"/>
          </p:nvPr>
        </p:nvSpPr>
        <p:spPr>
          <a:xfrm>
            <a:off x="4450080" y="944880"/>
            <a:ext cx="4537075" cy="2550795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O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AQAAAAAAAAA="/>
              </a:ext>
            </a:extLst>
          </p:cNvSpPr>
          <p:nvPr>
            <p:ph type="body" idx="1"/>
          </p:nvPr>
        </p:nvSpPr>
        <p:spPr>
          <a:xfrm>
            <a:off x="1343025" y="3637280"/>
            <a:ext cx="10750550" cy="2974975"/>
          </a:xfrm>
        </p:spPr>
        <p:txBody>
          <a:bodyPr/>
          <a:lstStyle/>
          <a:p>
            <a:pPr>
              <a:defRPr lang="pt-br"/>
            </a:pPr>
            <a:r>
              <a:t>Medição: apuração do valor (dado)</a:t>
            </a:r>
          </a:p>
          <a:p>
            <a:pPr>
              <a:defRPr lang="pt-br"/>
            </a:pPr>
            <a:r>
              <a:t>Métrica: relação entre as medições para analise (informação)</a:t>
            </a:r>
          </a:p>
          <a:p>
            <a:pPr>
              <a:defRPr lang="pt-br"/>
            </a:pPr>
            <a:r>
              <a:t>Indicadores: medição ou métrica permite avaliação (siginificado)</a:t>
            </a:r>
          </a:p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Do8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AQAAAAAA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</p:spPr>
        <p:txBody>
          <a:bodyPr/>
          <a:lstStyle/>
          <a:p>
            <a:pPr>
              <a:defRPr lang="pt-br"/>
            </a:pPr>
            <a:fld id="{7F17442B-6592-42B2-DCAF-93E70AE12AC6}" type="slidenum">
              <a:t>4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AQAAAAAAAAA="/>
              </a:ext>
            </a:extLst>
          </p:cNvSpPr>
          <p:nvPr>
            <p:ph type="sldImg"/>
          </p:nvPr>
        </p:nvSpPr>
        <p:spPr>
          <a:xfrm>
            <a:off x="4450080" y="944880"/>
            <a:ext cx="4537075" cy="2550795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O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AQAAAAAAAAA="/>
              </a:ext>
            </a:extLst>
          </p:cNvSpPr>
          <p:nvPr>
            <p:ph type="body" idx="1"/>
          </p:nvPr>
        </p:nvSpPr>
        <p:spPr>
          <a:xfrm>
            <a:off x="1343025" y="3637280"/>
            <a:ext cx="10750550" cy="2974975"/>
          </a:xfrm>
        </p:spPr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4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AQAAAAAA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</p:spPr>
        <p:txBody>
          <a:bodyPr/>
          <a:lstStyle/>
          <a:p>
            <a:pPr>
              <a:defRPr lang="pt-br"/>
            </a:pPr>
            <a:fld id="{1699C776-38FB-CC31-B521-CE64896F439B}" type="slidenum">
              <a:t>6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GuU0Y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AQAAAAAAAAA="/>
              </a:ext>
            </a:extLst>
          </p:cNvSpPr>
          <p:nvPr>
            <p:ph type="sldImg"/>
          </p:nvPr>
        </p:nvSpPr>
        <p:spPr>
          <a:xfrm>
            <a:off x="4450080" y="944880"/>
            <a:ext cx="4537075" cy="2550795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Vskw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AQAAAAAAAAA="/>
              </a:ext>
            </a:extLst>
          </p:cNvSpPr>
          <p:nvPr>
            <p:ph type="body" idx="1"/>
          </p:nvPr>
        </p:nvSpPr>
        <p:spPr>
          <a:xfrm>
            <a:off x="1343025" y="3637280"/>
            <a:ext cx="10750550" cy="2974975"/>
          </a:xfrm>
        </p:spPr>
        <p:txBody>
          <a:bodyPr/>
          <a:lstStyle/>
          <a:p>
            <a:pPr>
              <a:defRPr lang="pt-br"/>
            </a:pPr>
            <a:r>
              <a:t>Finalizar com dica do não uso de tabelas em painéis de controles</a:t>
            </a: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AQAAAAAA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</p:spPr>
        <p:txBody>
          <a:bodyPr/>
          <a:lstStyle/>
          <a:p>
            <a:pPr>
              <a:defRPr lang="pt-br"/>
            </a:pPr>
            <a:fld id="{657E5B6C-2288-2BAD-C6C6-D4F815883081}" type="slidenum">
              <a:t>7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ChangeArrowheads="1"/>
            <a:extLst>
              <a:ext uri="smNativeData">
                <pr:smNativeData xmlns:pr="smNativeData" val="SMDATA_13_yG/OXh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gGwAA0AUAAEk3AACBFQAAEAAAACYAAAAIAAAAAQAAAAAAAAA="/>
              </a:ext>
            </a:extLst>
          </p:cNvSpPr>
          <p:nvPr>
            <p:ph type="sldImg"/>
          </p:nvPr>
        </p:nvSpPr>
        <p:spPr>
          <a:xfrm>
            <a:off x="4450080" y="944880"/>
            <a:ext cx="4537075" cy="2550795"/>
          </a:xfrm>
        </p:spPr>
      </p:sp>
      <p:sp>
        <p:nvSpPr>
          <p:cNvPr id="3" name="Espaço Reservado para Anotações 2"/>
          <p:cNvSpPr>
            <a:spLocks noGrp="1" noChangeArrowheads="1"/>
            <a:extLst>
              <a:ext uri="smNativeData">
                <pr:smNativeData xmlns:pr="smNativeData" val="SMDATA_13_yG/OX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4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DCAAAYBYAAGVKAACtKAAAEAAAACYAAAAIAAAAAQAAAAAAAAA="/>
              </a:ext>
            </a:extLst>
          </p:cNvSpPr>
          <p:nvPr>
            <p:ph type="body" idx="1"/>
          </p:nvPr>
        </p:nvSpPr>
        <p:spPr>
          <a:xfrm>
            <a:off x="1343025" y="3637280"/>
            <a:ext cx="10750550" cy="2974975"/>
          </a:xfrm>
        </p:spPr>
        <p:txBody>
          <a:bodyPr/>
          <a:lstStyle/>
          <a:p>
            <a:pPr>
              <a:defRPr lang="pt-br"/>
            </a:pPr>
          </a:p>
        </p:txBody>
      </p:sp>
      <p:sp>
        <p:nvSpPr>
          <p:cNvPr id="4" name="Espaço Reservado para Número de Slide 3"/>
          <p:cNvSpPr>
            <a:spLocks noGrp="1" noChangeArrowheads="1"/>
            <a:extLst>
              <a:ext uri="smNativeData">
                <pr:smNativeData xmlns:pr="smNativeData" val="SMDATA_13_yG/OX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JSUl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RLgAAJywAAKNSAAB8LgAAEAAAACYAAAAIAAAAAQAAAAAAAAA="/>
              </a:ext>
            </a:extLst>
          </p:cNvSpPr>
          <p:nvPr>
            <p:ph type="sldNum" sz="quarter" idx="5"/>
          </p:nvPr>
        </p:nvSpPr>
        <p:spPr>
          <a:xfrm>
            <a:off x="7610475" y="7177405"/>
            <a:ext cx="5822950" cy="379095"/>
          </a:xfrm>
        </p:spPr>
        <p:txBody>
          <a:bodyPr/>
          <a:lstStyle/>
          <a:p>
            <a:pPr>
              <a:defRPr lang="pt-br"/>
            </a:pPr>
            <a:fld id="{676384B0-FE8A-3672-C4DB-0827CA95325D}" type="slidenum">
              <a:t>9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AC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zBgAAaQ4AAHVMAAAsGAAAECAAACYAAAAIAAAAPTAAAAAAAAA="/>
              </a:ext>
            </a:extLst>
          </p:cNvSpPr>
          <p:nvPr>
            <p:ph type="ctrTitle"/>
          </p:nvPr>
        </p:nvSpPr>
        <p:spPr>
          <a:xfrm>
            <a:off x="1007745" y="2342515"/>
            <a:ext cx="11421110" cy="15868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mDAAACBoAAEJGAACnJQAAECAAACYAAAAIAAAAPTAAAAAAAAA="/>
              </a:ext>
            </a:extLst>
          </p:cNvSpPr>
          <p:nvPr>
            <p:ph type="subTitle" idx="4"/>
          </p:nvPr>
        </p:nvSpPr>
        <p:spPr>
          <a:xfrm>
            <a:off x="2015490" y="4231640"/>
            <a:ext cx="9405620" cy="188912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aHAAAOysAAI42AACOLQ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OysAACUXAACOLQ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4FA45849-07A2-F1AE-EC1C-F1FB16521AA4}" type="datetime1">
              <a:rPr lang="en-us"/>
              <a:t>5/18/2020</a:t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DOwAAOysAAIZOAACOLQ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7E7A7BA9-E793-2F8D-DDC2-11D8358C2B44}" type="slidenum">
              <a:t>‹nº›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CgAAsgAAADNIAACaBAAAEC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3"/>
          <p:cNvSpPr>
            <a:spLocks noGrp="1" noChangeArrowheads="1"/>
            <a:extLst>
              <a:ext uri="smNativeData">
                <pr:smNativeData xmlns:pr="smNativeData" val="SMDATA_13_yG/OX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ZwoAAKYoAAC9DgAAECAAACYAAAAIAAAAgYAAAAAAAAA="/>
              </a:ext>
            </a:extLst>
          </p:cNvSpPr>
          <p:nvPr>
            <p:ph idx="1"/>
          </p:nvPr>
        </p:nvSpPr>
        <p:spPr>
          <a:xfrm>
            <a:off x="671830" y="1691005"/>
            <a:ext cx="5935980" cy="70485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yG/OX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vQ4AAKYoAAC9FwAAACAAACYAAAAIAAAAAYAAAAAAAAA="/>
              </a:ext>
            </a:extLst>
          </p:cNvSpPr>
          <p:nvPr>
            <p:ph sz="half" idx="2"/>
          </p:nvPr>
        </p:nvSpPr>
        <p:spPr>
          <a:xfrm>
            <a:off x="671830" y="2395855"/>
            <a:ext cx="5935980" cy="146304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5" name="TextoDoSlide2"/>
          <p:cNvSpPr>
            <a:spLocks noGrp="1" noChangeArrowheads="1"/>
            <a:extLst>
              <a:ext uri="smNativeData">
                <pr:smNativeData xmlns:pr="smNativeData" val="SMDATA_13_yG/OXhMAAAAlAAAAZAAAAE8B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CKgAAfQwAAIZOAAC9DgAAACAAACYAAAAIAAAAgYAAAAAAAAA="/>
              </a:ext>
            </a:extLst>
          </p:cNvSpPr>
          <p:nvPr>
            <p:ph idx="3"/>
          </p:nvPr>
        </p:nvSpPr>
        <p:spPr>
          <a:xfrm>
            <a:off x="6828790" y="2030095"/>
            <a:ext cx="5935980" cy="3657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</p:txBody>
      </p:sp>
      <p:sp>
        <p:nvSpPr>
          <p:cNvPr id="6" name="TextoDoSlide4"/>
          <p:cNvSpPr>
            <a:spLocks noGrp="1" noChangeArrowheads="1"/>
            <a:extLst>
              <a:ext uri="smNativeData">
                <pr:smNativeData xmlns:pr="smNativeData" val="SMDATA_13_yG/OX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CKgAAvQ4AAIZOAAC9FwAAACAAACYAAAAIAAAAAYAAAAAAAAA="/>
              </a:ext>
            </a:extLst>
          </p:cNvSpPr>
          <p:nvPr>
            <p:ph sz="half" idx="4"/>
          </p:nvPr>
        </p:nvSpPr>
        <p:spPr>
          <a:xfrm>
            <a:off x="6828790" y="2395855"/>
            <a:ext cx="5935980" cy="146304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7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58AFB399-D7B5-FA45-FB17-2110FD590D74}" type="datetime1">
              <a:t/>
            </a:fld>
          </a:p>
        </p:txBody>
      </p:sp>
      <p:sp>
        <p:nvSpPr>
          <p:cNvPr id="8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9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18C8D0B1-FFF5-9D26-BB70-09739E3E4D5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CgAAsgAAADNIAACaBAAAEC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0993885D-13E4-C67E-AA2B-E52BC6655CB0}" type="datetime1">
              <a:t/>
            </a:fld>
          </a:p>
        </p:txBody>
      </p:sp>
      <p:sp>
        <p:nvSpPr>
          <p:cNvPr id="4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5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4E01EC18-56A3-541A-EDB9-A04FA2F71BF5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07E85D10-5EEA-BDAB-A450-A8FE131E52FD}" type="datetime1">
              <a:t/>
            </a:fld>
          </a:p>
        </p:txBody>
      </p:sp>
      <p:sp>
        <p:nvSpPr>
          <p:cNvPr id="3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044B0594-DAE9-1EF3-A7F3-2CA64BBD5179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2gEAAFQfAAC7CQAAECAAACYAAAAIAAAAgYAAAAAAAAA="/>
              </a:ext>
            </a:extLst>
          </p:cNvSpPr>
          <p:nvPr>
            <p:ph type="title"/>
          </p:nvPr>
        </p:nvSpPr>
        <p:spPr>
          <a:xfrm>
            <a:off x="671830" y="300990"/>
            <a:ext cx="4420870" cy="128079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SIAAA2gEAAIZOAACGKQAAECAAACYAAAAIAAAAAYAAAAAAAAA="/>
              </a:ext>
            </a:extLst>
          </p:cNvSpPr>
          <p:nvPr>
            <p:ph idx="1"/>
          </p:nvPr>
        </p:nvSpPr>
        <p:spPr>
          <a:xfrm>
            <a:off x="5253990" y="300990"/>
            <a:ext cx="7510780" cy="644906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yG/OX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oRQo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uwkAAFQfAAD7CwAAACAAACYAAAAIAAAAAYAAAAAAAAA="/>
              </a:ext>
            </a:extLst>
          </p:cNvSpPr>
          <p:nvPr>
            <p:ph sz="half" idx="2"/>
          </p:nvPr>
        </p:nvSpPr>
        <p:spPr>
          <a:xfrm>
            <a:off x="671830" y="1581785"/>
            <a:ext cx="4420870" cy="36576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tYn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1F1EE24E-00F2-4B14-BCA6-F641ACE84AA3}" type="datetime1">
              <a:t/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2rg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69BBE8D-C3DB-CE48-9523-351DF06D6360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B8RQ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zEAAAiiAAAMtBAABhJAAAECAAACYAAAAIAAAAgYAAAAAAAAA="/>
              </a:ext>
            </a:extLst>
          </p:cNvSpPr>
          <p:nvPr>
            <p:ph type="title"/>
          </p:nvPr>
        </p:nvSpPr>
        <p:spPr>
          <a:xfrm>
            <a:off x="2633345" y="5289550"/>
            <a:ext cx="8061960" cy="6242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zEAAAKAQAAMtBAAAMIAAAECAAACYAAAAIAAAAAYAAAAAAAAA="/>
              </a:ext>
            </a:extLst>
          </p:cNvSpPr>
          <p:nvPr>
            <p:ph idx="1"/>
          </p:nvPr>
        </p:nvSpPr>
        <p:spPr>
          <a:xfrm>
            <a:off x="2633345" y="675640"/>
            <a:ext cx="8061960" cy="453390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yG/OX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EAb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zEAAAYSQAAMtBAAChJgAAACAAACYAAAAIAAAAAYAAAAAAAAA="/>
              </a:ext>
            </a:extLst>
          </p:cNvSpPr>
          <p:nvPr>
            <p:ph sz="half" idx="2"/>
          </p:nvPr>
        </p:nvSpPr>
        <p:spPr>
          <a:xfrm>
            <a:off x="2633345" y="5913755"/>
            <a:ext cx="8061960" cy="36576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I0Jr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601E1BB6-F88D-4BED-C3A6-0EB855E8355B}" type="datetime1">
              <a:t/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hIco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oQS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65CDD962-2C88-982F-C675-DA7A973B308F}" type="slidenum">
              <a:t/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CgAAsgAAADNIAACaBAAAEC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yn8o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5BQAAOQgAAC9NAAChJgAAECAAACYAAAAIAAAAAoAAAAAAAAA=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ZDd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49C5B2AD-E3A4-9044-EA7D-1511FC331C40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41A2DE3C-72AC-F728-E21A-847D905414D1}" type="slidenum">
              <a:t/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OwAA3AEAAIZOAACGKQAAECAAACYAAAAIAAAAg4AAAAAAAAA="/>
              </a:ext>
            </a:extLst>
          </p:cNvSpPr>
          <p:nvPr>
            <p:ph type="title"/>
          </p:nvPr>
        </p:nvSpPr>
        <p:spPr>
          <a:xfrm>
            <a:off x="9741535" y="302260"/>
            <a:ext cx="3023235" cy="644779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3AEAAIw6AACGKQAAECAAACYAAAAIAAAAA4AAAAAAAAA="/>
              </a:ext>
            </a:extLst>
          </p:cNvSpPr>
          <p:nvPr>
            <p:ph idx="1"/>
          </p:nvPr>
        </p:nvSpPr>
        <p:spPr>
          <a:xfrm>
            <a:off x="671830" y="302260"/>
            <a:ext cx="8845550" cy="644779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75A7731-7FDA-0F81-94E2-89D439AC62DC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583377BF-F1B5-6681-FB8B-07D439C50D5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VHKj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1CgAAsgAAADNIAACaBAAAECAAACYAAAAIAAAAPI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pt-br" sz="4000" b="1" i="0">
                <a:solidFill>
                  <a:srgbClr val="31B8CD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DyU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5BQAAOQgAAC9NAAChJgAAECAAACYAAAAIAAAAPI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pt-br" sz="4000" b="0" i="0">
                <a:solidFill>
                  <a:schemeClr val="tx1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AP8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aHAAAOysAAI42AACOLQ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OysAACUXAACOLQ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6413FFC3-8D89-4609-C7AB-7B5CB1E5312E}" type="datetime1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DOwAAOysAAIZOAACOLQ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2F4E5EE6-A8C2-1BA8-8CF6-5EFD10B87A0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U8ac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1CgAAsgAAADNIAACaBAAAECAAACYAAAAIAAAAPI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pt-br" sz="4000" b="1" i="0">
                <a:solidFill>
                  <a:srgbClr val="31B8CD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sQoAABcoAABfKQAAECAAACYAAAAIAAAAPTAAAAAAAAA="/>
              </a:ext>
            </a:extLst>
          </p:cNvSpPr>
          <p:nvPr>
            <p:ph idx="2"/>
          </p:nvPr>
        </p:nvSpPr>
        <p:spPr>
          <a:xfrm>
            <a:off x="671830" y="1737995"/>
            <a:ext cx="5845175" cy="498729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AP8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RKgAAsQoAAIZOAABfKQAAECAAACYAAAAIAAAAPTAAAAAAAAA="/>
              </a:ext>
            </a:extLst>
          </p:cNvSpPr>
          <p:nvPr>
            <p:ph idx="3"/>
          </p:nvPr>
        </p:nvSpPr>
        <p:spPr>
          <a:xfrm>
            <a:off x="6919595" y="1737995"/>
            <a:ext cx="5845175" cy="498729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pt-br"/>
            </a:pPr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aHAAAOysAAI42AACOLQ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OysAACUXAACOLQ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7C231B8-F6FA-97C7-B47A-00927F344255}" type="datetime1">
              <a:rPr lang="en-us"/>
              <a:t>5/18/2020</a:t>
            </a:fld>
            <a:endParaRPr lang="en-us"/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DOwAAOysAAIZOAACOLQ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5597FC93-DDB8-C20A-F62F-2B5FB261007E}" type="slidenum">
              <a:t>‹nº›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F0ZXIMAAAAEAAAAAAAAAAAAAAAAAAAAAAAAAAeAAAAaAAAAAAAAAAAAAAAAAAAAAAAAAAAAAAAECcAABAnAAAAAAAAAAAAAAAAAAAAAAAAAAAAAAAAAAAAAAAAAAAAABQAAAAAAAAAwMD/AAAAAABkAAAAMgAAAAAAAABkAAAAAAAAAH9/fwAKAAAAHwAAAFQAAAAoKzQAAAAAAQAAAAAAAAAAAAAAAAAAAAAAAAAAAAAAAAAAAAAAAAAAAAAAAH9/fwAAAAADzMzMAMDA/wB/f38AAAAAAAAAAAAAAAAAAAAAAAAAAAAhAAAAGAAAABQAAACLTQAAwioAAKhSAAB9LgAAEAAAACYAAAAIAAAA//////////8="/>
              </a:ext>
            </a:extLst>
          </p:cNvSpPr>
          <p:nvPr/>
        </p:nvSpPr>
        <p:spPr>
          <a:xfrm>
            <a:off x="12605385" y="6950710"/>
            <a:ext cx="831215" cy="606425"/>
          </a:xfrm>
          <a:custGeom>
            <a:avLst/>
            <a:gdLst/>
            <a:ahLst/>
            <a:cxnLst/>
            <a:rect l="0" t="0" r="831215" b="606425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8" y="256854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6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3" name="bg object 17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Oz1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0byAMAAAAEAAAAAAAAAAAAAAAAAAAAAAAAAAeAAAAaAAAAAAAAAAAAAAAAAAAAAAAAAAAAAAAECcAABAnAAAAAAAAAAAAAAAAAAAAAAAAAAAAAAAAAAAAAAAAAAAAABQAAAAAAAAAwMD/AAAAAABkAAAAMgAAAAAAAABkAAAAAAAAAH9/fwAKAAAAHwAAAFQAAAA7PUIAAAAAAQAAAAAAAAAAAAAAAAAAAAAAAAAAAAAAAAAAAAAAAAAAAAAAAH9/fwAAAAADzMzMAMDA/wB/f38AAAAAAAAAAAAAAAAAAAAAAAAAAAAhAAAAGAAAABQAAAAAAAAAAAAAAEYLAAAzCAAAEAAAACYAAAAIAAAA//////////8="/>
              </a:ext>
            </a:extLst>
          </p:cNvSpPr>
          <p:nvPr/>
        </p:nvSpPr>
        <p:spPr>
          <a:xfrm>
            <a:off x="0" y="0"/>
            <a:ext cx="1832610" cy="1332865"/>
          </a:xfrm>
          <a:custGeom>
            <a:avLst/>
            <a:gdLst/>
            <a:ahLst/>
            <a:cxnLst/>
            <a:rect l="0" t="0" r="1832610" b="1332865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994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4" name="bg object 18"/>
          <p:cNvSpPr>
            <a:extLst>
              <a:ext uri="smNativeData">
                <pr:smNativeData xmlns:pr="smNativeData" val="SMDATA_13_yG/OXhMAAAAlAAAAZAAAAA0AAAAAAAAAAAAAAAAAAAAAAAAAAAAAAAAAAAAAAAAAAAEAAABQAAAAAAAAAAAA4D8AAAAAAADgPwAAAAAAAOA/AAAAAAAA4D8AAAAAAADgPwAAAAAAAOA/AAAAAAAA4D8AAAAAAADgPwAAAAAAAOA/AAAAAAAA4D8CAAAAjAAAAAEAAAACAAAA////AP///wgAAAAAAAAAAEXp4APOT3MHERkFDIa7ti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eAQAABgEAAGAJAAAZBAAAEAAAACYAAAAIAAAA//////////8="/>
              </a:ext>
            </a:extLst>
          </p:cNvSpPr>
          <p:nvPr/>
        </p:nvSpPr>
        <p:spPr>
          <a:xfrm>
            <a:off x="181610" y="166370"/>
            <a:ext cx="1342390" cy="499745"/>
          </a:xfrm>
          <a:prstGeom prst="rect">
            <a:avLst/>
          </a:prstGeo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5" name="bg object 19"/>
          <p:cNvSpPr>
            <a:extLst>
              <a:ext uri="smNativeData">
                <pr:smNativeData xmlns:pr="smNativeData" val="SMDATA_13_yG/OXhMAAAAlAAAAZAAAAA0AAAAAAAAAAAAAAAAAAAAAAAAAAAAAAAAAAAAAAAAAAAEAAABQAAAAAAAAAAAA4D8AAAAAAADgPwAAAAAAAOA/AAAAAAAA4D8AAAAAAADgPwAAAAAAAOA/AAAAAAAA4D8AAAAAAADgPwAAAAAAAOA/AAAAAAAA4D8CAAAAjAAAAAEAAAACAAAA////AP///wgAAAAAAAAAAJTkoF6/uqU27DZRf5/BkDM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K/8G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LFgAAUAYAAOlDAADSKQAAEAAAACYAAAAIAAAA//////////8="/>
              </a:ext>
            </a:extLst>
          </p:cNvSpPr>
          <p:nvPr/>
        </p:nvSpPr>
        <p:spPr>
          <a:xfrm>
            <a:off x="3705225" y="1026160"/>
            <a:ext cx="7334250" cy="5772150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6" name="bg object 20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Ba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NVivIMAAAAEAAAAAAAAAAAAAAAAAAAAAAAAAAeAAAAaAAAAAAAAAAAAAAAAAAAAAAAAAAAAAAAECcAABAnAAAAAAAAAAAAAAAAAAAAAAAAAAAAAAAAAAAAAAAAAAAAABQAAAAAAAAAwMD/AAAAAABkAAAAMgAAAAAAAABkAAAAAAAAAH9/fwAKAAAAHwAAAFQAAAD///8AAAAAAQAAAAAAAAAAAAAAAAAAAAAAAAAAAAAAAAAAAAAAAAAA/wAAAH9/fwAAAAADzMzMAMDA/wB/f38AAAAAAAAAAAAAAAAAAAAAAAAAAAAhAAAAGAAAABQAAABUDgAAjyAAAKkVAADAJgAAEAAAACYAAAAIAAAA//////////8="/>
              </a:ext>
            </a:extLst>
          </p:cNvSpPr>
          <p:nvPr/>
        </p:nvSpPr>
        <p:spPr>
          <a:xfrm>
            <a:off x="2329180" y="5292725"/>
            <a:ext cx="1191895" cy="1006475"/>
          </a:xfrm>
          <a:custGeom>
            <a:avLst/>
            <a:gdLst/>
            <a:ahLst/>
            <a:cxnLst/>
            <a:rect l="0" t="0" r="1191895" b="1006475"/>
            <a:pathLst>
              <a:path w="1191895" h="1006475">
                <a:moveTo>
                  <a:pt x="0" y="0"/>
                </a:moveTo>
                <a:lnTo>
                  <a:pt x="1191535" y="1006347"/>
                </a:ln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7" name="bg object 21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rtq3YMAAAAEAAAAAAAAAAAAAAAAAAAAAAAAAAeAAAAaAAAAAAAAAAAAAAAAAAAAAAAAAAAAAAAECcAABAnAAAAAAAAAAAAAAAAAAAAAAAAAAAAAAAAAAAAAAAAAAAAABQAAAAAAAAAwMD/AAAAAABkAAAAMgAAAAAAAABkAAAAAAAAAH9/fwAKAAAAHwAAAFQAAAD/AAAAAAAAAQAAAAAAAAAAAAAAAAAAAAAAAAAAAAAAAAAAAAAAAAAAAAAAAH9/fwAAAAADzMzMAMDA/wB/f38AAAAAAAAAAAAAAAAAAAAAAAAAAAAhAAAAGAAAABQAAABIFQAATiYAAOAWAADIJwAAEAAAACYAAAAIAAAA//////////8="/>
              </a:ext>
            </a:extLst>
          </p:cNvSpPr>
          <p:nvPr/>
        </p:nvSpPr>
        <p:spPr>
          <a:xfrm>
            <a:off x="3459480" y="6226810"/>
            <a:ext cx="259080" cy="240030"/>
          </a:xfrm>
          <a:custGeom>
            <a:avLst/>
            <a:gdLst/>
            <a:ahLst/>
            <a:cxnLst/>
            <a:rect l="0" t="0" r="259080" b="240030"/>
            <a:pathLst>
              <a:path w="259080" h="240030">
                <a:moveTo>
                  <a:pt x="259050" y="239475"/>
                </a:moveTo>
                <a:lnTo>
                  <a:pt x="0" y="144225"/>
                </a:lnTo>
                <a:lnTo>
                  <a:pt x="121824" y="0"/>
                </a:lnTo>
                <a:lnTo>
                  <a:pt x="259050" y="2394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8" name="bg object 22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8AAABa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NzXGkMAAAAEAAAAAAAAAAAAAAAAAAAAAAAAAAeAAAAaAAAAAAAAAAAAAAAAAAAAAAAAAAAAAAAECcAABAnAAAAAAAAAAAAAAAAAAAAAAAAAAAAAAAAAAAAAAAAAAAAABQAAAAAAAAAwMD/AAAAAABkAAAAMgAAAAAAAABkAAAAAAAAAH9/fwAKAAAAHwAAAFQAAAD///8AAAAAAQAAAAAAAAAAAAAAAAAAAAAAAAAAAAAAAAAAAAAAAAAA/wAAAH9/fwAAAAADzMzMAMDA/wB/f38AAAAAAAAAAAAAAAAAAAAAAAAAAAAhAAAAGAAAABQAAABIFQAATiYAAOAWAADIJwAAEAAAACYAAAAIAAAA//////////8="/>
              </a:ext>
            </a:extLst>
          </p:cNvSpPr>
          <p:nvPr/>
        </p:nvSpPr>
        <p:spPr>
          <a:xfrm>
            <a:off x="3459480" y="6226810"/>
            <a:ext cx="259080" cy="240030"/>
          </a:xfrm>
          <a:custGeom>
            <a:avLst/>
            <a:gdLst/>
            <a:ahLst/>
            <a:cxnLst/>
            <a:rect l="0" t="0" r="259080" b="240030"/>
            <a:pathLst>
              <a:path w="259080" h="240030">
                <a:moveTo>
                  <a:pt x="0" y="144225"/>
                </a:moveTo>
                <a:lnTo>
                  <a:pt x="259050" y="239475"/>
                </a:lnTo>
                <a:lnTo>
                  <a:pt x="121824" y="0"/>
                </a:lnTo>
                <a:lnTo>
                  <a:pt x="0" y="144225"/>
                </a:ln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9" name="Holder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1CgAAsgAAADNIAACaBAAAECAAACYAAAAIAAAAPI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pt-br" sz="4000" b="1" i="0">
                <a:solidFill>
                  <a:srgbClr val="31B8CD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10" name="Holder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aHAAAOysAAI42AACOLQ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11" name="Holder 4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OysAACUXAACOLQ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380536A-24FE-D5A5-B038-D2F01D764687}" type="datetime1">
              <a:rPr lang="en-us"/>
              <a:t>5/18/2020</a:t>
            </a:fld>
            <a:endParaRPr lang="en-us"/>
          </a:p>
        </p:txBody>
      </p:sp>
      <p:sp>
        <p:nvSpPr>
          <p:cNvPr id="12" name="Holder 5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DOwAAOysAAIZOAACOLQ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282756DC-92C5-72A0-8B9F-64F518D17D31}" type="slidenum">
              <a:t>‹nº›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JDZ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u38SwMAAAAEAAAAAAAAAAAAAAAAAAAAAAAAAAeAAAAaAAAAAAAAAAAAAAAAAAAAAAAAAAAAAAAECcAABAnAAAAAAAAAAAAAAAAAAAAAAAAAAAAAAAAAAAAAAAAAAAAABQAAAAAAAAAwMD/AAAAAABkAAAAMgAAAAAAAABkAAAAAAAAAH9/fwAKAAAAHwAAAFQAAAAkNkYA////AQAAAAAAAAAAAAAAAAAAAAAAAAAAAAAAAAAAAAAAAAAAAAAAAH9/fwDu7OEDzMzMAMDA/wB/f38AAAAAAAAAAAAAAAAAAAAAAAAAAAAhAAAAGAAAABQAAAAAAAAAAAAAAKhSAAB8LgAAEAAAACYAAAAIAAAA//////////8="/>
              </a:ext>
            </a:extLst>
          </p:cNvSpPr>
          <p:nvPr/>
        </p:nvSpPr>
        <p:spPr>
          <a:xfrm>
            <a:off x="0" y="0"/>
            <a:ext cx="13436600" cy="7556500"/>
          </a:xfrm>
          <a:custGeom>
            <a:avLst/>
            <a:gdLst/>
            <a:ahLst/>
            <a:cxnLst/>
            <a:rect l="0" t="0" r="13436600" b="7556500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3" name="Holder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/CQ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aHAAAOysAAI42AACOLQAAECAAACYAAAAIAAAAPIAAAAAAAAA="/>
              </a:ext>
            </a:extLst>
          </p:cNvSpPr>
          <p:nvPr>
            <p:ph type="ftr" sz="quarter" idx="5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4" name="Holder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/CQ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iBAAAOysAACUXAACOLQAAECAAACYAAAAIAAAAPIAAAAAAAAA="/>
              </a:ext>
            </a:extLst>
          </p:cNvSpPr>
          <p:nvPr>
            <p:ph type="dt" sz="half" idx="6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4D58BF6B-25A0-0D49-EEE0-D31CF1AE1886}" type="datetime1">
              <a:rPr lang="en-us"/>
              <a:t/>
            </a:fld>
            <a:endParaRPr lang="en-us"/>
          </a:p>
        </p:txBody>
      </p:sp>
      <p:sp>
        <p:nvSpPr>
          <p:cNvPr id="5" name="Holder 4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DOwAAOysAAIZOAACOLQAAECAAACYAAAAIAAAAPIAAAAAAAAA="/>
              </a:ext>
            </a:extLst>
          </p:cNvSpPr>
          <p:nvPr>
            <p:ph type="sldNum" sz="quarter" idx="7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3ACF7F02-4CD7-9A89-9977-BADC31396FEF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8B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zBgAATBIAAHVMAACMFAAAACAAACYAAAAIAAAAgYAAAAAAAAA="/>
              </a:ext>
            </a:extLst>
          </p:cNvSpPr>
          <p:nvPr>
            <p:ph type="ctrTitle"/>
          </p:nvPr>
        </p:nvSpPr>
        <p:spPr>
          <a:xfrm>
            <a:off x="1007745" y="2974340"/>
            <a:ext cx="11421110" cy="36576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val="SMDATA_13_yG/OX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DIUw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mDAAAWBoAAEJGAACYHAAAACAAACYAAAAIAAAAAYAAAAAAAAA="/>
              </a:ext>
            </a:extLst>
          </p:cNvSpPr>
          <p:nvPr>
            <p:ph type="subTitle" idx="1"/>
          </p:nvPr>
        </p:nvSpPr>
        <p:spPr>
          <a:xfrm>
            <a:off x="2015490" y="4282440"/>
            <a:ext cx="9405620" cy="365760"/>
          </a:xfrm>
        </p:spPr>
        <p:txBody>
          <a:bodyPr/>
          <a:lstStyle/>
          <a:p>
            <a:pPr>
              <a:defRPr lang="pt-br"/>
            </a:pPr>
            <a:r>
              <a:t>Clique para editar o estilo do subtítulo mestre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6557B82D-6388-024E-C6EF-951BF6A130C0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YMUQ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2885DB24-6AC5-D02D-8B3D-9C7895737DC9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A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CgAAsgAAADNIAACaBAAAEC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5BQAAOQgAAC9NAAChJgAAEC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A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4E46A9C8-86A3-135F-EDFE-700AE7B01B25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B5C2924-6AD6-09DF-98E4-9C8A67AA6EC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BgAA3x0AAMpMAAAaJwAAECAAACYAAAAIAAAAAYAAAAAAAAA="/>
              </a:ext>
            </a:extLst>
          </p:cNvSpPr>
          <p:nvPr>
            <p:ph type="title"/>
          </p:nvPr>
        </p:nvSpPr>
        <p:spPr>
          <a:xfrm>
            <a:off x="1061720" y="4855845"/>
            <a:ext cx="11421110" cy="1500505"/>
          </a:xfrm>
        </p:spPr>
        <p:txBody>
          <a:bodyPr/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8AI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IBgAAsxMAAMpMAADfHQAAECAAACYAAAAIAAAAgYAAAAAAAAA="/>
              </a:ext>
            </a:extLst>
          </p:cNvSpPr>
          <p:nvPr>
            <p:ph idx="1"/>
          </p:nvPr>
        </p:nvSpPr>
        <p:spPr>
          <a:xfrm>
            <a:off x="1061720" y="3202305"/>
            <a:ext cx="11421110" cy="165354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>
              <a:defRPr lang="pt-br"/>
            </a:pPr>
            <a:r>
              <a:t>Clique para editar os estilos de texto mestres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8gTB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D7E8D79-37D0-2B7B-9EC6-C12EC3886894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3ACED82C-62D7-9B2E-9976-947B96386FC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CgAAsgAAADNIAACaBAAAECAAACYAAAAIAAAAAI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pt-br"/>
            </a:pPr>
            <a:r>
              <a:t>Clique para editar o estilo do título mestre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bryg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2AoAAKQoAACGKQAAECAAACYAAAAIAAAAAYAAAAAAAAA="/>
              </a:ext>
            </a:extLst>
          </p:cNvSpPr>
          <p:nvPr>
            <p:ph sz="half" idx="1"/>
          </p:nvPr>
        </p:nvSpPr>
        <p:spPr>
          <a:xfrm>
            <a:off x="671830" y="1762760"/>
            <a:ext cx="5934710" cy="498729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yG/OXhMAAAAlAAAAZAAAAE8B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EAb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EKgAA2AoAAIZOAADYEwAAACAAACYAAAAIAAAAAYAAAAAAAAA="/>
              </a:ext>
            </a:extLst>
          </p:cNvSpPr>
          <p:nvPr>
            <p:ph sz="half" idx="2"/>
          </p:nvPr>
        </p:nvSpPr>
        <p:spPr>
          <a:xfrm>
            <a:off x="6830060" y="1762760"/>
            <a:ext cx="5934710" cy="1463040"/>
          </a:xfrm>
        </p:spPr>
        <p:txBody>
          <a:bodyPr/>
          <a:lstStyle/>
          <a:p>
            <a:pPr>
              <a:defRPr lang="pt-br"/>
            </a:pPr>
            <a:r>
              <a:t>Clique para editar os estilos de texto mestres</a:t>
            </a:r>
          </a:p>
          <a:p>
            <a:pPr lvl="1">
              <a:defRPr lang="pt-br"/>
            </a:pPr>
            <a:r>
              <a:t>Segundo nível</a:t>
            </a:r>
          </a:p>
          <a:p>
            <a:pPr lvl="2">
              <a:defRPr lang="pt-br"/>
            </a:pPr>
            <a:r>
              <a:t>Terceiro nível</a:t>
            </a:r>
          </a:p>
          <a:p>
            <a:pPr lvl="3">
              <a:defRPr lang="pt-br"/>
            </a:pPr>
            <a:r>
              <a:t>Quarto nível</a:t>
            </a:r>
          </a:p>
          <a:p>
            <a:pPr lvl="4">
              <a:defRPr lang="pt-br"/>
            </a:pPr>
            <a:r>
              <a:t>Quinto nível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/z2t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0396FF74-3AEE-C309-A02E-CC5CB1605699}" type="datetime1">
              <a:t/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dFRv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7ga7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8C8C8C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fld id="{2E31C9D6-98C3-643F-8D89-6E6A87C77B3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Ab5AI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CLTQAAwioAAKhSAAB9LgAAEAAAACYAAAAIAAAA//////////8="/>
              </a:ext>
            </a:extLst>
          </p:cNvSpPr>
          <p:nvPr/>
        </p:nvSpPr>
        <p:spPr>
          <a:xfrm>
            <a:off x="12605385" y="6950710"/>
            <a:ext cx="831215" cy="606425"/>
          </a:xfrm>
          <a:custGeom>
            <a:avLst/>
            <a:gdLst/>
            <a:ahLst/>
            <a:cxnLst/>
            <a:rect l="0" t="0" r="831215" b="606425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8" y="256854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6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3" name="bg object 17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Oz1C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5IC0MAAAAEAAAAAAAAAAAAAAAAAAAAAAAAAAeAAAAaAAAAAAAAAAAAAAAAAAAAAAAAAAAAAAAECcAABAnAAAAAAAAAAAAAAAAAAAAAAAAAAAAAAAAAAAAAAAAAAAAABQAAAAAAAAAwMD/AAAAAABkAAAAMgAAAAAAAABkAAAAAAAAAH9/fwAKAAAAHwAAAFQAAAA7PUIA////AQAAAAAAAAAAAAAAAAAAAAAAAAAAAAAAAAAAAAAAAAAAAAAAAH9/fwDu7OEDzMzMAMDA/wB/f38AAAAAAAAAAAAAAAAAAAAAAAAAAAAhAAAAGAAAABQAAAAAAAAAAAAAAEYLAAAzCAAAEAAAACYAAAAIAAAA//////////8="/>
              </a:ext>
            </a:extLst>
          </p:cNvSpPr>
          <p:nvPr/>
        </p:nvSpPr>
        <p:spPr>
          <a:xfrm>
            <a:off x="0" y="0"/>
            <a:ext cx="1832610" cy="1332865"/>
          </a:xfrm>
          <a:custGeom>
            <a:avLst/>
            <a:gdLst/>
            <a:ahLst/>
            <a:cxnLst/>
            <a:rect l="0" t="0" r="1832610" b="1332865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994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4" name="bg object 18"/>
          <p:cNvSpPr>
            <a:extLst>
              <a:ext uri="smNativeData">
                <pr:smNativeData xmlns:pr="smNativeData" val="SMDATA_13_yG/OXhMAAAAlAAAAZAAAAA0AAAAAAAAAAAAAAAAAAAAAAAAAAAAAAAAAAAAAAAAAAAEAAABQAAAAAAAAAAAA4D8AAAAAAADgPwAAAAAAAOA/AAAAAAAA4D8AAAAAAADgPwAAAAAAAOA/AAAAAAAA4D8AAAAAAADgPwAAAAAAAOA/AAAAAAAA4D8CAAAAjAAAAAEAAAACAAAA////AP///wgAAAAAAAAAAEXp4APOT3MHERkFDIa7ti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xNjE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eAQAABgEAAGAJAAAZBAAAEAAAACYAAAAIAAAA//////////8="/>
              </a:ext>
            </a:extLst>
          </p:cNvSpPr>
          <p:nvPr/>
        </p:nvSpPr>
        <p:spPr>
          <a:xfrm>
            <a:off x="181610" y="166370"/>
            <a:ext cx="1342390" cy="499745"/>
          </a:xfrm>
          <a:prstGeom prst="rect">
            <a:avLst/>
          </a:prstGeom>
          <a:blipFill>
            <a:blip r:embed="rId1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5" name="Holder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0M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1CgAAsgAAADNIAACaBAAAECAAACYAAAAIAAAAPb8AAH8AAAA="/>
              </a:ext>
            </a:extLst>
          </p:cNvSpPr>
          <p:nvPr>
            <p:ph type="title"/>
          </p:nvPr>
        </p:nvSpPr>
        <p:spPr>
          <a:xfrm>
            <a:off x="1699895" y="113030"/>
            <a:ext cx="10036810" cy="63500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pt-br" sz="4000" b="1" i="0">
                <a:solidFill>
                  <a:srgbClr val="31B8CD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6" name="Holder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5BQAAOQgAAC9NAAChJgAAECAAACYAAAAIAAAAPb8AAH8AAAA="/>
              </a:ext>
            </a:extLst>
          </p:cNvSpPr>
          <p:nvPr>
            <p:ph type="body" idx="1"/>
          </p:nvPr>
        </p:nvSpPr>
        <p:spPr>
          <a:xfrm>
            <a:off x="889635" y="1336675"/>
            <a:ext cx="11657330" cy="4942840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pt-br" sz="4000" b="0" i="0">
                <a:solidFill>
                  <a:schemeClr val="tx1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7" name="Holder 4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k2Nz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HAAAOysAAI42AACOLQAAECAAACYAAAAIAAAAPb8AAH8AAAA="/>
              </a:ext>
            </a:extLst>
          </p:cNvSpPr>
          <p:nvPr>
            <p:ph type="ftr" sz="quarter" idx="5"/>
          </p:nvPr>
        </p:nvSpPr>
        <p:spPr>
          <a:xfrm>
            <a:off x="4568190" y="7027545"/>
            <a:ext cx="4300220" cy="377825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</a:p>
        </p:txBody>
      </p:sp>
      <p:sp>
        <p:nvSpPr>
          <p:cNvPr id="8" name="Holder 5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0IE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AAAOysAACUXAACOLQAAECAAACYAAAAIAAAAPb8AAH8AAAA="/>
              </a:ext>
            </a:extLst>
          </p:cNvSpPr>
          <p:nvPr>
            <p:ph type="dt" sz="half" idx="6"/>
          </p:nvPr>
        </p:nvSpPr>
        <p:spPr>
          <a:xfrm>
            <a:off x="671830" y="7027545"/>
            <a:ext cx="3090545" cy="377825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lang="en-us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en-us"/>
            </a:pPr>
            <a:fld id="{20DD5ECB-85CD-88A8-8365-73FD102B7526}" type="datetime1">
              <a:t/>
            </a:fld>
          </a:p>
        </p:txBody>
      </p:sp>
      <p:sp>
        <p:nvSpPr>
          <p:cNvPr id="9" name="Holder 6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r+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DOwAAOysAAIZOAACOLQAAECAAACYAAAAIAAAAPb8AAH8AAAA="/>
              </a:ext>
            </a:extLst>
          </p:cNvSpPr>
          <p:nvPr>
            <p:ph type="sldNum" sz="quarter" idx="7"/>
          </p:nvPr>
        </p:nvSpPr>
        <p:spPr>
          <a:xfrm>
            <a:off x="9674225" y="7027545"/>
            <a:ext cx="3090545" cy="377825"/>
          </a:xfrm>
          <a:prstGeom prst="rect">
            <a:avLst/>
          </a:prstGeom>
          <a:noFill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lang="pt-br">
                <a:solidFill>
                  <a:srgbClr val="8C8C8C"/>
                </a:solidFill>
              </a:defRPr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  <a:lvl6pPr>
              <a:defRPr lang="pt-br"/>
            </a:lvl6pPr>
            <a:lvl7pPr>
              <a:defRPr lang="pt-br"/>
            </a:lvl7pPr>
            <a:lvl8pPr>
              <a:defRPr lang="pt-br"/>
            </a:lvl8pPr>
            <a:lvl9pPr>
              <a:defRPr lang="pt-br"/>
            </a:lvl9pPr>
          </a:lstStyle>
          <a:p>
            <a:pPr>
              <a:defRPr lang="pt-br"/>
            </a:pPr>
            <a:fld id="{12C7328A-C4FF-92C4-B17F-32917C31476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gif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aTRg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AAAAAA9wAAAHwdAAB8LgAAEAAAACYAAAAIAAAA//////////8="/>
              </a:ext>
            </a:extLst>
          </p:cNvSpPr>
          <p:nvPr/>
        </p:nvSpPr>
        <p:spPr>
          <a:xfrm>
            <a:off x="0" y="156845"/>
            <a:ext cx="4792980" cy="7399655"/>
          </a:xfrm>
          <a:custGeom>
            <a:avLst/>
            <a:gdLst/>
            <a:ahLst/>
            <a:cxnLst/>
            <a:rect l="0" t="0" r="4792980" b="7399655"/>
            <a:pathLst>
              <a:path w="4792980" h="7399655">
                <a:moveTo>
                  <a:pt x="0" y="114269"/>
                </a:moveTo>
                <a:lnTo>
                  <a:pt x="0" y="0"/>
                </a:lnTo>
                <a:lnTo>
                  <a:pt x="57843" y="0"/>
                </a:lnTo>
                <a:lnTo>
                  <a:pt x="153635" y="1048"/>
                </a:lnTo>
                <a:lnTo>
                  <a:pt x="246752" y="5244"/>
                </a:lnTo>
                <a:lnTo>
                  <a:pt x="339188" y="12154"/>
                </a:lnTo>
                <a:lnTo>
                  <a:pt x="430308" y="21163"/>
                </a:lnTo>
                <a:lnTo>
                  <a:pt x="518110" y="33318"/>
                </a:lnTo>
                <a:lnTo>
                  <a:pt x="605915" y="47077"/>
                </a:lnTo>
                <a:lnTo>
                  <a:pt x="690402" y="63983"/>
                </a:lnTo>
                <a:lnTo>
                  <a:pt x="773532" y="83604"/>
                </a:lnTo>
                <a:lnTo>
                  <a:pt x="855344" y="105261"/>
                </a:lnTo>
                <a:lnTo>
                  <a:pt x="876155" y="111616"/>
                </a:lnTo>
                <a:lnTo>
                  <a:pt x="82450" y="111616"/>
                </a:lnTo>
                <a:lnTo>
                  <a:pt x="41225" y="112664"/>
                </a:lnTo>
                <a:lnTo>
                  <a:pt x="19933" y="113714"/>
                </a:lnTo>
                <a:lnTo>
                  <a:pt x="0" y="114269"/>
                </a:lnTo>
                <a:close/>
              </a:path>
              <a:path w="4792980" h="7399655">
                <a:moveTo>
                  <a:pt x="0" y="404756"/>
                </a:moveTo>
                <a:lnTo>
                  <a:pt x="0" y="304246"/>
                </a:lnTo>
                <a:lnTo>
                  <a:pt x="82450" y="111616"/>
                </a:lnTo>
                <a:lnTo>
                  <a:pt x="125673" y="111616"/>
                </a:lnTo>
                <a:lnTo>
                  <a:pt x="0" y="404756"/>
                </a:lnTo>
                <a:close/>
              </a:path>
              <a:path w="4792980" h="7399655">
                <a:moveTo>
                  <a:pt x="4792476" y="7399337"/>
                </a:moveTo>
                <a:lnTo>
                  <a:pt x="4646676" y="7399337"/>
                </a:lnTo>
                <a:lnTo>
                  <a:pt x="4643959" y="7389222"/>
                </a:lnTo>
                <a:lnTo>
                  <a:pt x="4639959" y="7373922"/>
                </a:lnTo>
                <a:lnTo>
                  <a:pt x="4635309" y="7359097"/>
                </a:lnTo>
                <a:lnTo>
                  <a:pt x="4630659" y="7344797"/>
                </a:lnTo>
                <a:lnTo>
                  <a:pt x="4625334" y="7329972"/>
                </a:lnTo>
                <a:lnTo>
                  <a:pt x="4619334" y="7314622"/>
                </a:lnTo>
                <a:lnTo>
                  <a:pt x="4614709" y="7299822"/>
                </a:lnTo>
                <a:lnTo>
                  <a:pt x="4608034" y="7284997"/>
                </a:lnTo>
                <a:lnTo>
                  <a:pt x="4606034" y="7280247"/>
                </a:lnTo>
                <a:lnTo>
                  <a:pt x="4604734" y="7270197"/>
                </a:lnTo>
                <a:lnTo>
                  <a:pt x="4604734" y="7265947"/>
                </a:lnTo>
                <a:lnTo>
                  <a:pt x="4605359" y="7255872"/>
                </a:lnTo>
                <a:lnTo>
                  <a:pt x="4605359" y="7243172"/>
                </a:lnTo>
                <a:lnTo>
                  <a:pt x="4606034" y="7228922"/>
                </a:lnTo>
                <a:lnTo>
                  <a:pt x="4606709" y="7213547"/>
                </a:lnTo>
                <a:lnTo>
                  <a:pt x="4608034" y="7198747"/>
                </a:lnTo>
                <a:lnTo>
                  <a:pt x="4608709" y="7184997"/>
                </a:lnTo>
                <a:lnTo>
                  <a:pt x="4609359" y="7172272"/>
                </a:lnTo>
                <a:lnTo>
                  <a:pt x="4609359" y="7162772"/>
                </a:lnTo>
                <a:lnTo>
                  <a:pt x="2100489" y="1305956"/>
                </a:lnTo>
                <a:lnTo>
                  <a:pt x="2085189" y="1292690"/>
                </a:lnTo>
                <a:lnTo>
                  <a:pt x="2062579" y="1271034"/>
                </a:lnTo>
                <a:lnTo>
                  <a:pt x="2019317" y="1231854"/>
                </a:lnTo>
                <a:lnTo>
                  <a:pt x="1979410" y="1153557"/>
                </a:lnTo>
                <a:lnTo>
                  <a:pt x="1949490" y="1095372"/>
                </a:lnTo>
                <a:lnTo>
                  <a:pt x="1917572" y="1038732"/>
                </a:lnTo>
                <a:lnTo>
                  <a:pt x="1882300" y="982644"/>
                </a:lnTo>
                <a:lnTo>
                  <a:pt x="1845747" y="927606"/>
                </a:lnTo>
                <a:lnTo>
                  <a:pt x="1805840" y="874175"/>
                </a:lnTo>
                <a:lnTo>
                  <a:pt x="1765255" y="821792"/>
                </a:lnTo>
                <a:lnTo>
                  <a:pt x="1720673" y="770950"/>
                </a:lnTo>
                <a:lnTo>
                  <a:pt x="1674135" y="722268"/>
                </a:lnTo>
                <a:lnTo>
                  <a:pt x="1626238" y="674371"/>
                </a:lnTo>
                <a:lnTo>
                  <a:pt x="1575665" y="628113"/>
                </a:lnTo>
                <a:lnTo>
                  <a:pt x="1523135" y="584183"/>
                </a:lnTo>
                <a:lnTo>
                  <a:pt x="1468608" y="540805"/>
                </a:lnTo>
                <a:lnTo>
                  <a:pt x="1412043" y="500023"/>
                </a:lnTo>
                <a:lnTo>
                  <a:pt x="1353521" y="460348"/>
                </a:lnTo>
                <a:lnTo>
                  <a:pt x="1293681" y="422773"/>
                </a:lnTo>
                <a:lnTo>
                  <a:pt x="1231804" y="386801"/>
                </a:lnTo>
                <a:lnTo>
                  <a:pt x="1167969" y="353421"/>
                </a:lnTo>
                <a:lnTo>
                  <a:pt x="1102096" y="321151"/>
                </a:lnTo>
                <a:lnTo>
                  <a:pt x="1034944" y="291536"/>
                </a:lnTo>
                <a:lnTo>
                  <a:pt x="967074" y="264016"/>
                </a:lnTo>
                <a:lnTo>
                  <a:pt x="896569" y="238596"/>
                </a:lnTo>
                <a:lnTo>
                  <a:pt x="824744" y="215336"/>
                </a:lnTo>
                <a:lnTo>
                  <a:pt x="752920" y="193616"/>
                </a:lnTo>
                <a:lnTo>
                  <a:pt x="677740" y="175106"/>
                </a:lnTo>
                <a:lnTo>
                  <a:pt x="602600" y="158201"/>
                </a:lnTo>
                <a:lnTo>
                  <a:pt x="526100" y="144441"/>
                </a:lnTo>
                <a:lnTo>
                  <a:pt x="447605" y="132286"/>
                </a:lnTo>
                <a:lnTo>
                  <a:pt x="368470" y="123276"/>
                </a:lnTo>
                <a:lnTo>
                  <a:pt x="288655" y="116921"/>
                </a:lnTo>
                <a:lnTo>
                  <a:pt x="207484" y="112664"/>
                </a:lnTo>
                <a:lnTo>
                  <a:pt x="125673" y="111616"/>
                </a:lnTo>
                <a:lnTo>
                  <a:pt x="876155" y="111616"/>
                </a:lnTo>
                <a:lnTo>
                  <a:pt x="935157" y="129634"/>
                </a:lnTo>
                <a:lnTo>
                  <a:pt x="1012334" y="156101"/>
                </a:lnTo>
                <a:lnTo>
                  <a:pt x="1088794" y="185164"/>
                </a:lnTo>
                <a:lnTo>
                  <a:pt x="1161976" y="215891"/>
                </a:lnTo>
                <a:lnTo>
                  <a:pt x="1233801" y="249209"/>
                </a:lnTo>
                <a:lnTo>
                  <a:pt x="1302988" y="284686"/>
                </a:lnTo>
                <a:lnTo>
                  <a:pt x="1370818" y="322201"/>
                </a:lnTo>
                <a:lnTo>
                  <a:pt x="1436691" y="361381"/>
                </a:lnTo>
                <a:lnTo>
                  <a:pt x="1499208" y="402658"/>
                </a:lnTo>
                <a:lnTo>
                  <a:pt x="1561045" y="446588"/>
                </a:lnTo>
                <a:lnTo>
                  <a:pt x="1619568" y="491568"/>
                </a:lnTo>
                <a:lnTo>
                  <a:pt x="1676133" y="539203"/>
                </a:lnTo>
                <a:lnTo>
                  <a:pt x="1730660" y="588933"/>
                </a:lnTo>
                <a:lnTo>
                  <a:pt x="1782550" y="640268"/>
                </a:lnTo>
                <a:lnTo>
                  <a:pt x="1832445" y="693145"/>
                </a:lnTo>
                <a:lnTo>
                  <a:pt x="1878982" y="747688"/>
                </a:lnTo>
                <a:lnTo>
                  <a:pt x="1924882" y="803775"/>
                </a:lnTo>
                <a:lnTo>
                  <a:pt x="1966787" y="861957"/>
                </a:lnTo>
                <a:lnTo>
                  <a:pt x="2006695" y="921747"/>
                </a:lnTo>
                <a:lnTo>
                  <a:pt x="2044602" y="983140"/>
                </a:lnTo>
                <a:lnTo>
                  <a:pt x="2079197" y="1046134"/>
                </a:lnTo>
                <a:lnTo>
                  <a:pt x="2111794" y="1110673"/>
                </a:lnTo>
                <a:lnTo>
                  <a:pt x="2141034" y="1176324"/>
                </a:lnTo>
                <a:lnTo>
                  <a:pt x="2143712" y="1182124"/>
                </a:lnTo>
                <a:lnTo>
                  <a:pt x="2144392" y="1188479"/>
                </a:lnTo>
                <a:lnTo>
                  <a:pt x="2145709" y="1194279"/>
                </a:lnTo>
                <a:lnTo>
                  <a:pt x="2144392" y="1200139"/>
                </a:lnTo>
                <a:lnTo>
                  <a:pt x="2143688" y="1222847"/>
                </a:lnTo>
                <a:lnTo>
                  <a:pt x="2142394" y="1250364"/>
                </a:lnTo>
                <a:lnTo>
                  <a:pt x="2139037" y="1295899"/>
                </a:lnTo>
                <a:lnTo>
                  <a:pt x="4647259" y="7150072"/>
                </a:lnTo>
                <a:lnTo>
                  <a:pt x="4663234" y="7165422"/>
                </a:lnTo>
                <a:lnTo>
                  <a:pt x="4686534" y="7188122"/>
                </a:lnTo>
                <a:lnTo>
                  <a:pt x="4711134" y="7211447"/>
                </a:lnTo>
                <a:lnTo>
                  <a:pt x="4730434" y="7230447"/>
                </a:lnTo>
                <a:lnTo>
                  <a:pt x="4733759" y="7234172"/>
                </a:lnTo>
                <a:lnTo>
                  <a:pt x="4737734" y="7238972"/>
                </a:lnTo>
                <a:lnTo>
                  <a:pt x="4740384" y="7243722"/>
                </a:lnTo>
                <a:lnTo>
                  <a:pt x="4743734" y="7248472"/>
                </a:lnTo>
                <a:lnTo>
                  <a:pt x="4751734" y="7267547"/>
                </a:lnTo>
                <a:lnTo>
                  <a:pt x="4759034" y="7287097"/>
                </a:lnTo>
                <a:lnTo>
                  <a:pt x="4765659" y="7306647"/>
                </a:lnTo>
                <a:lnTo>
                  <a:pt x="4772334" y="7325722"/>
                </a:lnTo>
                <a:lnTo>
                  <a:pt x="4778334" y="7345347"/>
                </a:lnTo>
                <a:lnTo>
                  <a:pt x="4784284" y="7365397"/>
                </a:lnTo>
                <a:lnTo>
                  <a:pt x="4788959" y="7384472"/>
                </a:lnTo>
                <a:lnTo>
                  <a:pt x="4792476" y="7399337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hvAg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A+NQAAAAAAAKhSAADUJgAAEAAAACYAAAAIAAAA//////////8="/>
              </a:ext>
            </a:extLst>
          </p:cNvSpPr>
          <p:nvPr/>
        </p:nvSpPr>
        <p:spPr>
          <a:xfrm>
            <a:off x="8655050" y="0"/>
            <a:ext cx="4781550" cy="6311900"/>
          </a:xfrm>
          <a:custGeom>
            <a:avLst/>
            <a:gdLst/>
            <a:ahLst/>
            <a:cxnLst/>
            <a:rect l="0" t="0" r="4781550" b="6311900"/>
            <a:pathLst>
              <a:path w="4781550" h="6311900">
                <a:moveTo>
                  <a:pt x="4781317" y="6311900"/>
                </a:moveTo>
                <a:lnTo>
                  <a:pt x="3535842" y="6311900"/>
                </a:lnTo>
                <a:lnTo>
                  <a:pt x="3465343" y="6299200"/>
                </a:lnTo>
                <a:lnTo>
                  <a:pt x="3394843" y="6299200"/>
                </a:lnTo>
                <a:lnTo>
                  <a:pt x="3326968" y="6286500"/>
                </a:lnTo>
                <a:lnTo>
                  <a:pt x="3258468" y="6286500"/>
                </a:lnTo>
                <a:lnTo>
                  <a:pt x="3065618" y="6248400"/>
                </a:lnTo>
                <a:lnTo>
                  <a:pt x="3003044" y="6223000"/>
                </a:lnTo>
                <a:lnTo>
                  <a:pt x="2942519" y="6210300"/>
                </a:lnTo>
                <a:lnTo>
                  <a:pt x="2883994" y="6184900"/>
                </a:lnTo>
                <a:lnTo>
                  <a:pt x="2826819" y="6172200"/>
                </a:lnTo>
                <a:lnTo>
                  <a:pt x="2715719" y="6121400"/>
                </a:lnTo>
                <a:lnTo>
                  <a:pt x="2663169" y="6096000"/>
                </a:lnTo>
                <a:lnTo>
                  <a:pt x="2611994" y="6057900"/>
                </a:lnTo>
                <a:lnTo>
                  <a:pt x="2562069" y="6032500"/>
                </a:lnTo>
                <a:lnTo>
                  <a:pt x="2514195" y="5994400"/>
                </a:lnTo>
                <a:lnTo>
                  <a:pt x="2468320" y="5969000"/>
                </a:lnTo>
                <a:lnTo>
                  <a:pt x="2423745" y="5930900"/>
                </a:lnTo>
                <a:lnTo>
                  <a:pt x="2379820" y="5892800"/>
                </a:lnTo>
                <a:lnTo>
                  <a:pt x="2338595" y="5854700"/>
                </a:lnTo>
                <a:lnTo>
                  <a:pt x="2299345" y="5816600"/>
                </a:lnTo>
                <a:lnTo>
                  <a:pt x="2261445" y="5778700"/>
                </a:lnTo>
                <a:lnTo>
                  <a:pt x="2226170" y="5740400"/>
                </a:lnTo>
                <a:lnTo>
                  <a:pt x="2191595" y="5689600"/>
                </a:lnTo>
                <a:lnTo>
                  <a:pt x="2159670" y="5651500"/>
                </a:lnTo>
                <a:lnTo>
                  <a:pt x="2129070" y="5600700"/>
                </a:lnTo>
                <a:lnTo>
                  <a:pt x="2100470" y="5562600"/>
                </a:lnTo>
                <a:lnTo>
                  <a:pt x="2074520" y="5511800"/>
                </a:lnTo>
                <a:lnTo>
                  <a:pt x="2049920" y="5461000"/>
                </a:lnTo>
                <a:lnTo>
                  <a:pt x="2027320" y="5410200"/>
                </a:lnTo>
                <a:lnTo>
                  <a:pt x="2024645" y="5410200"/>
                </a:lnTo>
                <a:lnTo>
                  <a:pt x="2023970" y="5397500"/>
                </a:lnTo>
                <a:lnTo>
                  <a:pt x="2024645" y="5397500"/>
                </a:lnTo>
                <a:lnTo>
                  <a:pt x="2025345" y="5372100"/>
                </a:lnTo>
                <a:lnTo>
                  <a:pt x="2026645" y="5359400"/>
                </a:lnTo>
                <a:lnTo>
                  <a:pt x="2028645" y="5321300"/>
                </a:lnTo>
                <a:lnTo>
                  <a:pt x="124349" y="876300"/>
                </a:lnTo>
                <a:lnTo>
                  <a:pt x="112399" y="863600"/>
                </a:lnTo>
                <a:lnTo>
                  <a:pt x="95074" y="850900"/>
                </a:lnTo>
                <a:lnTo>
                  <a:pt x="75799" y="825500"/>
                </a:lnTo>
                <a:lnTo>
                  <a:pt x="61174" y="812800"/>
                </a:lnTo>
                <a:lnTo>
                  <a:pt x="53874" y="812800"/>
                </a:lnTo>
                <a:lnTo>
                  <a:pt x="51199" y="800100"/>
                </a:lnTo>
                <a:lnTo>
                  <a:pt x="43199" y="787400"/>
                </a:lnTo>
                <a:lnTo>
                  <a:pt x="34549" y="762000"/>
                </a:lnTo>
                <a:lnTo>
                  <a:pt x="21274" y="711200"/>
                </a:lnTo>
                <a:lnTo>
                  <a:pt x="15274" y="698500"/>
                </a:lnTo>
                <a:lnTo>
                  <a:pt x="11299" y="673100"/>
                </a:lnTo>
                <a:lnTo>
                  <a:pt x="6624" y="647700"/>
                </a:lnTo>
                <a:lnTo>
                  <a:pt x="3999" y="622300"/>
                </a:lnTo>
                <a:lnTo>
                  <a:pt x="1999" y="609600"/>
                </a:lnTo>
                <a:lnTo>
                  <a:pt x="649" y="584200"/>
                </a:lnTo>
                <a:lnTo>
                  <a:pt x="0" y="558800"/>
                </a:lnTo>
                <a:lnTo>
                  <a:pt x="0" y="533400"/>
                </a:lnTo>
                <a:lnTo>
                  <a:pt x="1999" y="520700"/>
                </a:lnTo>
                <a:lnTo>
                  <a:pt x="3324" y="495300"/>
                </a:lnTo>
                <a:lnTo>
                  <a:pt x="5974" y="469900"/>
                </a:lnTo>
                <a:lnTo>
                  <a:pt x="9974" y="457200"/>
                </a:lnTo>
                <a:lnTo>
                  <a:pt x="14599" y="431800"/>
                </a:lnTo>
                <a:lnTo>
                  <a:pt x="19274" y="406400"/>
                </a:lnTo>
                <a:lnTo>
                  <a:pt x="25249" y="381000"/>
                </a:lnTo>
                <a:lnTo>
                  <a:pt x="32549" y="368300"/>
                </a:lnTo>
                <a:lnTo>
                  <a:pt x="40524" y="342900"/>
                </a:lnTo>
                <a:lnTo>
                  <a:pt x="48549" y="317500"/>
                </a:lnTo>
                <a:lnTo>
                  <a:pt x="57849" y="304800"/>
                </a:lnTo>
                <a:lnTo>
                  <a:pt x="67824" y="279400"/>
                </a:lnTo>
                <a:lnTo>
                  <a:pt x="79124" y="266700"/>
                </a:lnTo>
                <a:lnTo>
                  <a:pt x="91074" y="241300"/>
                </a:lnTo>
                <a:lnTo>
                  <a:pt x="102424" y="228600"/>
                </a:lnTo>
                <a:lnTo>
                  <a:pt x="115699" y="203200"/>
                </a:lnTo>
                <a:lnTo>
                  <a:pt x="130349" y="177800"/>
                </a:lnTo>
                <a:lnTo>
                  <a:pt x="144299" y="165100"/>
                </a:lnTo>
                <a:lnTo>
                  <a:pt x="160274" y="139700"/>
                </a:lnTo>
                <a:lnTo>
                  <a:pt x="177574" y="127000"/>
                </a:lnTo>
                <a:lnTo>
                  <a:pt x="194224" y="101600"/>
                </a:lnTo>
                <a:lnTo>
                  <a:pt x="210824" y="88900"/>
                </a:lnTo>
                <a:lnTo>
                  <a:pt x="229449" y="76200"/>
                </a:lnTo>
                <a:lnTo>
                  <a:pt x="248074" y="50800"/>
                </a:lnTo>
                <a:lnTo>
                  <a:pt x="286674" y="25400"/>
                </a:lnTo>
                <a:lnTo>
                  <a:pt x="326549" y="0"/>
                </a:lnTo>
                <a:lnTo>
                  <a:pt x="493524" y="0"/>
                </a:lnTo>
                <a:lnTo>
                  <a:pt x="475524" y="12700"/>
                </a:lnTo>
                <a:lnTo>
                  <a:pt x="458949" y="25400"/>
                </a:lnTo>
                <a:lnTo>
                  <a:pt x="442299" y="25400"/>
                </a:lnTo>
                <a:lnTo>
                  <a:pt x="426349" y="38100"/>
                </a:lnTo>
                <a:lnTo>
                  <a:pt x="409024" y="50800"/>
                </a:lnTo>
                <a:lnTo>
                  <a:pt x="393074" y="63500"/>
                </a:lnTo>
                <a:lnTo>
                  <a:pt x="378424" y="76200"/>
                </a:lnTo>
                <a:lnTo>
                  <a:pt x="332549" y="114300"/>
                </a:lnTo>
                <a:lnTo>
                  <a:pt x="318574" y="127000"/>
                </a:lnTo>
                <a:lnTo>
                  <a:pt x="305299" y="139700"/>
                </a:lnTo>
                <a:lnTo>
                  <a:pt x="291324" y="152400"/>
                </a:lnTo>
                <a:lnTo>
                  <a:pt x="277999" y="165100"/>
                </a:lnTo>
                <a:lnTo>
                  <a:pt x="265349" y="177750"/>
                </a:lnTo>
                <a:lnTo>
                  <a:pt x="250749" y="190500"/>
                </a:lnTo>
                <a:lnTo>
                  <a:pt x="236749" y="203200"/>
                </a:lnTo>
                <a:lnTo>
                  <a:pt x="223474" y="228600"/>
                </a:lnTo>
                <a:lnTo>
                  <a:pt x="211499" y="241300"/>
                </a:lnTo>
                <a:lnTo>
                  <a:pt x="200199" y="266700"/>
                </a:lnTo>
                <a:lnTo>
                  <a:pt x="188874" y="279400"/>
                </a:lnTo>
                <a:lnTo>
                  <a:pt x="178224" y="292100"/>
                </a:lnTo>
                <a:lnTo>
                  <a:pt x="168924" y="317500"/>
                </a:lnTo>
                <a:lnTo>
                  <a:pt x="159624" y="330200"/>
                </a:lnTo>
                <a:lnTo>
                  <a:pt x="152299" y="355600"/>
                </a:lnTo>
                <a:lnTo>
                  <a:pt x="144299" y="368300"/>
                </a:lnTo>
                <a:lnTo>
                  <a:pt x="137649" y="393700"/>
                </a:lnTo>
                <a:lnTo>
                  <a:pt x="131024" y="406400"/>
                </a:lnTo>
                <a:lnTo>
                  <a:pt x="126349" y="431800"/>
                </a:lnTo>
                <a:lnTo>
                  <a:pt x="121049" y="444500"/>
                </a:lnTo>
                <a:lnTo>
                  <a:pt x="114374" y="482600"/>
                </a:lnTo>
                <a:lnTo>
                  <a:pt x="111724" y="508000"/>
                </a:lnTo>
                <a:lnTo>
                  <a:pt x="109074" y="546100"/>
                </a:lnTo>
                <a:lnTo>
                  <a:pt x="108399" y="558800"/>
                </a:lnTo>
                <a:lnTo>
                  <a:pt x="109074" y="584200"/>
                </a:lnTo>
                <a:lnTo>
                  <a:pt x="110399" y="596900"/>
                </a:lnTo>
                <a:lnTo>
                  <a:pt x="112399" y="622300"/>
                </a:lnTo>
                <a:lnTo>
                  <a:pt x="115074" y="635000"/>
                </a:lnTo>
                <a:lnTo>
                  <a:pt x="118374" y="660400"/>
                </a:lnTo>
                <a:lnTo>
                  <a:pt x="123049" y="673100"/>
                </a:lnTo>
                <a:lnTo>
                  <a:pt x="127674" y="698500"/>
                </a:lnTo>
                <a:lnTo>
                  <a:pt x="133024" y="723900"/>
                </a:lnTo>
                <a:lnTo>
                  <a:pt x="139649" y="736600"/>
                </a:lnTo>
                <a:lnTo>
                  <a:pt x="146299" y="762000"/>
                </a:lnTo>
                <a:lnTo>
                  <a:pt x="154949" y="774700"/>
                </a:lnTo>
                <a:lnTo>
                  <a:pt x="155649" y="774700"/>
                </a:lnTo>
                <a:lnTo>
                  <a:pt x="156274" y="787400"/>
                </a:lnTo>
                <a:lnTo>
                  <a:pt x="156949" y="787400"/>
                </a:lnTo>
                <a:lnTo>
                  <a:pt x="156274" y="812800"/>
                </a:lnTo>
                <a:lnTo>
                  <a:pt x="155649" y="825500"/>
                </a:lnTo>
                <a:lnTo>
                  <a:pt x="153649" y="850900"/>
                </a:lnTo>
                <a:lnTo>
                  <a:pt x="152974" y="863600"/>
                </a:lnTo>
                <a:lnTo>
                  <a:pt x="2058570" y="5308600"/>
                </a:lnTo>
                <a:lnTo>
                  <a:pt x="2069895" y="5321300"/>
                </a:lnTo>
                <a:lnTo>
                  <a:pt x="2086495" y="5346700"/>
                </a:lnTo>
                <a:lnTo>
                  <a:pt x="2105120" y="5359400"/>
                </a:lnTo>
                <a:lnTo>
                  <a:pt x="2119770" y="5372100"/>
                </a:lnTo>
                <a:lnTo>
                  <a:pt x="2125745" y="5372100"/>
                </a:lnTo>
                <a:lnTo>
                  <a:pt x="2129745" y="5384800"/>
                </a:lnTo>
                <a:lnTo>
                  <a:pt x="2149695" y="5435600"/>
                </a:lnTo>
                <a:lnTo>
                  <a:pt x="2172320" y="5473700"/>
                </a:lnTo>
                <a:lnTo>
                  <a:pt x="2196920" y="5511800"/>
                </a:lnTo>
                <a:lnTo>
                  <a:pt x="2222870" y="5562600"/>
                </a:lnTo>
                <a:lnTo>
                  <a:pt x="2251470" y="5600700"/>
                </a:lnTo>
                <a:lnTo>
                  <a:pt x="2281395" y="5638800"/>
                </a:lnTo>
                <a:lnTo>
                  <a:pt x="2312670" y="5676900"/>
                </a:lnTo>
                <a:lnTo>
                  <a:pt x="2346595" y="5715000"/>
                </a:lnTo>
                <a:lnTo>
                  <a:pt x="2381820" y="5753100"/>
                </a:lnTo>
                <a:lnTo>
                  <a:pt x="2418395" y="5791200"/>
                </a:lnTo>
                <a:lnTo>
                  <a:pt x="2456345" y="5829150"/>
                </a:lnTo>
                <a:lnTo>
                  <a:pt x="2496920" y="5867400"/>
                </a:lnTo>
                <a:lnTo>
                  <a:pt x="2538144" y="5892800"/>
                </a:lnTo>
                <a:lnTo>
                  <a:pt x="2580694" y="5930900"/>
                </a:lnTo>
                <a:lnTo>
                  <a:pt x="2670519" y="5981700"/>
                </a:lnTo>
                <a:lnTo>
                  <a:pt x="2717719" y="6007100"/>
                </a:lnTo>
                <a:lnTo>
                  <a:pt x="2766269" y="6032500"/>
                </a:lnTo>
                <a:lnTo>
                  <a:pt x="2866719" y="6083300"/>
                </a:lnTo>
                <a:lnTo>
                  <a:pt x="2918594" y="6108700"/>
                </a:lnTo>
                <a:lnTo>
                  <a:pt x="2972494" y="6121400"/>
                </a:lnTo>
                <a:lnTo>
                  <a:pt x="3025668" y="6146800"/>
                </a:lnTo>
                <a:lnTo>
                  <a:pt x="3137418" y="6172200"/>
                </a:lnTo>
                <a:lnTo>
                  <a:pt x="3312368" y="6210300"/>
                </a:lnTo>
                <a:lnTo>
                  <a:pt x="3372893" y="6210300"/>
                </a:lnTo>
                <a:lnTo>
                  <a:pt x="3433418" y="6223000"/>
                </a:lnTo>
                <a:lnTo>
                  <a:pt x="4781317" y="6223000"/>
                </a:lnTo>
                <a:lnTo>
                  <a:pt x="4781317" y="6311900"/>
                </a:lnTo>
                <a:close/>
              </a:path>
              <a:path w="4781550" h="6311900">
                <a:moveTo>
                  <a:pt x="4781317" y="2794000"/>
                </a:moveTo>
                <a:lnTo>
                  <a:pt x="4775640" y="2768600"/>
                </a:lnTo>
                <a:lnTo>
                  <a:pt x="4769015" y="2755900"/>
                </a:lnTo>
                <a:lnTo>
                  <a:pt x="4762365" y="2730500"/>
                </a:lnTo>
                <a:lnTo>
                  <a:pt x="4755040" y="2705100"/>
                </a:lnTo>
                <a:lnTo>
                  <a:pt x="4739065" y="2667000"/>
                </a:lnTo>
                <a:lnTo>
                  <a:pt x="4729765" y="2641600"/>
                </a:lnTo>
                <a:lnTo>
                  <a:pt x="3595717" y="0"/>
                </a:lnTo>
                <a:lnTo>
                  <a:pt x="3628267" y="0"/>
                </a:lnTo>
                <a:lnTo>
                  <a:pt x="4759040" y="2628900"/>
                </a:lnTo>
                <a:lnTo>
                  <a:pt x="4766340" y="2654300"/>
                </a:lnTo>
                <a:lnTo>
                  <a:pt x="4774315" y="2667000"/>
                </a:lnTo>
                <a:lnTo>
                  <a:pt x="4780990" y="2692400"/>
                </a:lnTo>
                <a:lnTo>
                  <a:pt x="4781317" y="2692400"/>
                </a:lnTo>
                <a:lnTo>
                  <a:pt x="4781317" y="2794000"/>
                </a:lnTo>
                <a:close/>
              </a:path>
              <a:path w="4781550" h="6311900">
                <a:moveTo>
                  <a:pt x="4781317" y="368300"/>
                </a:moveTo>
                <a:lnTo>
                  <a:pt x="4755690" y="342673"/>
                </a:lnTo>
                <a:lnTo>
                  <a:pt x="4723090" y="317500"/>
                </a:lnTo>
                <a:lnTo>
                  <a:pt x="4688515" y="279400"/>
                </a:lnTo>
                <a:lnTo>
                  <a:pt x="4653965" y="254000"/>
                </a:lnTo>
                <a:lnTo>
                  <a:pt x="4617365" y="228600"/>
                </a:lnTo>
                <a:lnTo>
                  <a:pt x="4580090" y="203200"/>
                </a:lnTo>
                <a:lnTo>
                  <a:pt x="4502941" y="152400"/>
                </a:lnTo>
                <a:lnTo>
                  <a:pt x="4421141" y="101600"/>
                </a:lnTo>
                <a:lnTo>
                  <a:pt x="4379216" y="88900"/>
                </a:lnTo>
                <a:lnTo>
                  <a:pt x="4292091" y="38100"/>
                </a:lnTo>
                <a:lnTo>
                  <a:pt x="4202966" y="12700"/>
                </a:lnTo>
                <a:lnTo>
                  <a:pt x="4156392" y="0"/>
                </a:lnTo>
                <a:lnTo>
                  <a:pt x="4781317" y="0"/>
                </a:lnTo>
                <a:lnTo>
                  <a:pt x="4781317" y="368300"/>
                </a:lnTo>
                <a:close/>
              </a:path>
              <a:path w="4781550" h="6311900">
                <a:moveTo>
                  <a:pt x="3590367" y="6223000"/>
                </a:moveTo>
                <a:lnTo>
                  <a:pt x="3557142" y="6223000"/>
                </a:lnTo>
                <a:lnTo>
                  <a:pt x="4729765" y="3479800"/>
                </a:lnTo>
                <a:lnTo>
                  <a:pt x="4739065" y="3467100"/>
                </a:lnTo>
                <a:lnTo>
                  <a:pt x="4755040" y="3416300"/>
                </a:lnTo>
                <a:lnTo>
                  <a:pt x="4762365" y="3403600"/>
                </a:lnTo>
                <a:lnTo>
                  <a:pt x="4775640" y="3352800"/>
                </a:lnTo>
                <a:lnTo>
                  <a:pt x="4781317" y="3340100"/>
                </a:lnTo>
                <a:lnTo>
                  <a:pt x="4781317" y="3441700"/>
                </a:lnTo>
                <a:lnTo>
                  <a:pt x="4780990" y="3441700"/>
                </a:lnTo>
                <a:lnTo>
                  <a:pt x="4774315" y="3454400"/>
                </a:lnTo>
                <a:lnTo>
                  <a:pt x="4766340" y="3479800"/>
                </a:lnTo>
                <a:lnTo>
                  <a:pt x="4759040" y="3492500"/>
                </a:lnTo>
                <a:lnTo>
                  <a:pt x="3590367" y="6223000"/>
                </a:lnTo>
                <a:close/>
              </a:path>
              <a:path w="4781550" h="6311900">
                <a:moveTo>
                  <a:pt x="4781317" y="6223000"/>
                </a:moveTo>
                <a:lnTo>
                  <a:pt x="3678817" y="6223000"/>
                </a:lnTo>
                <a:lnTo>
                  <a:pt x="3723392" y="6210300"/>
                </a:lnTo>
                <a:lnTo>
                  <a:pt x="3809892" y="6210300"/>
                </a:lnTo>
                <a:lnTo>
                  <a:pt x="3852467" y="6197600"/>
                </a:lnTo>
                <a:lnTo>
                  <a:pt x="3895667" y="6197600"/>
                </a:lnTo>
                <a:lnTo>
                  <a:pt x="3979492" y="6172200"/>
                </a:lnTo>
                <a:lnTo>
                  <a:pt x="4021392" y="6172200"/>
                </a:lnTo>
                <a:lnTo>
                  <a:pt x="4062641" y="6159500"/>
                </a:lnTo>
                <a:lnTo>
                  <a:pt x="4260841" y="6096000"/>
                </a:lnTo>
                <a:lnTo>
                  <a:pt x="4298741" y="6070600"/>
                </a:lnTo>
                <a:lnTo>
                  <a:pt x="4372591" y="6045200"/>
                </a:lnTo>
                <a:lnTo>
                  <a:pt x="4408516" y="6019800"/>
                </a:lnTo>
                <a:lnTo>
                  <a:pt x="4445091" y="6007100"/>
                </a:lnTo>
                <a:lnTo>
                  <a:pt x="4479016" y="5981700"/>
                </a:lnTo>
                <a:lnTo>
                  <a:pt x="4513591" y="5969000"/>
                </a:lnTo>
                <a:lnTo>
                  <a:pt x="4547515" y="5943600"/>
                </a:lnTo>
                <a:lnTo>
                  <a:pt x="4580090" y="5918200"/>
                </a:lnTo>
                <a:lnTo>
                  <a:pt x="4612015" y="5892800"/>
                </a:lnTo>
                <a:lnTo>
                  <a:pt x="4643290" y="5880100"/>
                </a:lnTo>
                <a:lnTo>
                  <a:pt x="4673890" y="5854700"/>
                </a:lnTo>
                <a:lnTo>
                  <a:pt x="4703815" y="5829300"/>
                </a:lnTo>
                <a:lnTo>
                  <a:pt x="4761040" y="5778500"/>
                </a:lnTo>
                <a:lnTo>
                  <a:pt x="4781317" y="5753100"/>
                </a:lnTo>
                <a:lnTo>
                  <a:pt x="4781317" y="6223000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grpSp>
        <p:nvGrpSpPr>
          <p:cNvPr id="4" name="object 4"/>
          <p:cNvGrpSpPr>
            <a:extLst>
              <a:ext uri="smNativeData">
                <pr:smNativeData xmlns:pr="smNativeData" val="SMDATA_7_yG/OXhMAAAAlAAAAAQAAAA8BAAAAkAAAAEgAAACQAAAASAAAAAAAAAAAAAAAAAAAABcAAAAUAAAAAAAAAAAAAAD/fwAA/38AAAAAAAAJAAAABAAAAFDFlQIMAAAAEAAAAAAAAAAAAAAAAAAAAAAAAAAfAAAAVAAAAAAAAAAAAAAAAAAAAAAAAAAAAAAAAAAAAAAAAAAAAAAAAAAAAAAAAAAAAAAAAAAAAAAAAAAAAAAAAAAAAAAAAAAAAAAAAAAAAAAAAAAAAAAAAAAAACEAAAAYAAAAFAAAAAAAAAD4FAAAdBkAAH0uAAAQAAAAJgAAAAgAAAD/////AAAAAA=="/>
              </a:ext>
            </a:extLst>
          </p:cNvGrpSpPr>
          <p:nvPr/>
        </p:nvGrpSpPr>
        <p:grpSpPr>
          <a:xfrm>
            <a:off x="0" y="3408680"/>
            <a:ext cx="4137660" cy="4148455"/>
            <a:chOff x="0" y="3408680"/>
            <a:chExt cx="4137660" cy="4148455"/>
          </a:xfrm>
        </p:grpSpPr>
        <p:sp>
          <p:nvSpPr>
            <p:cNvPr id="6" name="object 5"/>
            <p:cNvSpPr>
              <a:extLst>
                <a:ext uri="smNativeData">
  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CpJQ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AAAAAA+BQAAA8YAAB9LgAAAAAAACYAAAAIAAAA//////////8="/>
                </a:ext>
              </a:extLst>
            </p:cNvSpPr>
            <p:nvPr/>
          </p:nvSpPr>
          <p:spPr>
            <a:xfrm>
              <a:off x="0" y="3408680"/>
              <a:ext cx="3910965" cy="4148455"/>
            </a:xfrm>
            <a:custGeom>
              <a:avLst/>
              <a:gdLst/>
              <a:ahLst/>
              <a:cxnLst/>
              <a:rect l="0" t="0" r="3910965" b="4148455"/>
              <a:pathLst>
                <a:path w="3910965" h="4148455">
                  <a:moveTo>
                    <a:pt x="3910680" y="4148131"/>
                  </a:moveTo>
                  <a:lnTo>
                    <a:pt x="0" y="4148131"/>
                  </a:lnTo>
                  <a:lnTo>
                    <a:pt x="0" y="0"/>
                  </a:lnTo>
                  <a:lnTo>
                    <a:pt x="522938" y="0"/>
                  </a:lnTo>
                  <a:lnTo>
                    <a:pt x="612776" y="1024"/>
                  </a:lnTo>
                  <a:lnTo>
                    <a:pt x="701926" y="5249"/>
                  </a:lnTo>
                  <a:lnTo>
                    <a:pt x="789740" y="12699"/>
                  </a:lnTo>
                  <a:lnTo>
                    <a:pt x="877553" y="21649"/>
                  </a:lnTo>
                  <a:lnTo>
                    <a:pt x="964062" y="34399"/>
                  </a:lnTo>
                  <a:lnTo>
                    <a:pt x="1049237" y="49199"/>
                  </a:lnTo>
                  <a:lnTo>
                    <a:pt x="1133727" y="66649"/>
                  </a:lnTo>
                  <a:lnTo>
                    <a:pt x="1217565" y="86749"/>
                  </a:lnTo>
                  <a:lnTo>
                    <a:pt x="1299379" y="109524"/>
                  </a:lnTo>
                  <a:lnTo>
                    <a:pt x="1380577" y="133849"/>
                  </a:lnTo>
                  <a:lnTo>
                    <a:pt x="1459754" y="161399"/>
                  </a:lnTo>
                  <a:lnTo>
                    <a:pt x="1537594" y="191024"/>
                  </a:lnTo>
                  <a:lnTo>
                    <a:pt x="1614096" y="222799"/>
                  </a:lnTo>
                  <a:lnTo>
                    <a:pt x="1687959" y="257199"/>
                  </a:lnTo>
                  <a:lnTo>
                    <a:pt x="1761138" y="293699"/>
                  </a:lnTo>
                  <a:lnTo>
                    <a:pt x="1833011" y="332849"/>
                  </a:lnTo>
                  <a:lnTo>
                    <a:pt x="1901528" y="372524"/>
                  </a:lnTo>
                  <a:lnTo>
                    <a:pt x="1969393" y="415424"/>
                  </a:lnTo>
                  <a:lnTo>
                    <a:pt x="2034588" y="460399"/>
                  </a:lnTo>
                  <a:lnTo>
                    <a:pt x="2097138" y="506998"/>
                  </a:lnTo>
                  <a:lnTo>
                    <a:pt x="2159005" y="555673"/>
                  </a:lnTo>
                  <a:lnTo>
                    <a:pt x="2217550" y="606473"/>
                  </a:lnTo>
                  <a:lnTo>
                    <a:pt x="2274102" y="658873"/>
                  </a:lnTo>
                  <a:lnTo>
                    <a:pt x="2328017" y="712788"/>
                  </a:lnTo>
                  <a:lnTo>
                    <a:pt x="2379260" y="768923"/>
                  </a:lnTo>
                  <a:lnTo>
                    <a:pt x="2427827" y="826623"/>
                  </a:lnTo>
                  <a:lnTo>
                    <a:pt x="2473722" y="885898"/>
                  </a:lnTo>
                  <a:lnTo>
                    <a:pt x="2516969" y="946773"/>
                  </a:lnTo>
                  <a:lnTo>
                    <a:pt x="2556869" y="1009197"/>
                  </a:lnTo>
                  <a:lnTo>
                    <a:pt x="2594819" y="1073272"/>
                  </a:lnTo>
                  <a:lnTo>
                    <a:pt x="2629394" y="1138872"/>
                  </a:lnTo>
                  <a:lnTo>
                    <a:pt x="2660694" y="1205572"/>
                  </a:lnTo>
                  <a:lnTo>
                    <a:pt x="3806392" y="3807817"/>
                  </a:lnTo>
                  <a:lnTo>
                    <a:pt x="3824367" y="3850142"/>
                  </a:lnTo>
                  <a:lnTo>
                    <a:pt x="3840992" y="3893017"/>
                  </a:lnTo>
                  <a:lnTo>
                    <a:pt x="3856292" y="3935892"/>
                  </a:lnTo>
                  <a:lnTo>
                    <a:pt x="3869617" y="3978216"/>
                  </a:lnTo>
                  <a:lnTo>
                    <a:pt x="3882242" y="4021616"/>
                  </a:lnTo>
                  <a:lnTo>
                    <a:pt x="3892892" y="4065541"/>
                  </a:lnTo>
                  <a:lnTo>
                    <a:pt x="3903542" y="4108916"/>
                  </a:lnTo>
                  <a:lnTo>
                    <a:pt x="3910680" y="4148131"/>
                  </a:lnTo>
                  <a:close/>
                </a:path>
              </a:pathLst>
            </a:custGeom>
            <a:solidFill>
              <a:srgbClr val="282B34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pt-br"/>
              </a:pPr>
            </a:p>
          </p:txBody>
        </p:sp>
        <p:sp>
          <p:nvSpPr>
            <p:cNvPr id="5" name="object 6"/>
            <p:cNvSpPr>
              <a:extLst>
                <a:ext uri="smNativeData">
                  <pr:smNativeData xmlns:pr="smNativeData" val="SMDATA_13_yG/OXhMAAAAlAAAACwAAAA0AAAAAAAAAAAAAAAAAAAAAAAAAAAAAAAAAAAAAAAAAAAEAAABQAAAAAAAAAAAA4D8AAAAAAADgPwAAAAAAAOA/AAAAAAAA4D8AAAAAAADgPwAAAAAAAOA/AAAAAAAA4D8AAAAAAADgPwAAAAAAAOA/AAAAAAAA4D8CAAAAjAAAAAEAAAAAAAAAMbj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xuM0A////AQAAAAAAAAAAAAAAAAAAAAAAAAAAAAAAAAAAAAAAAAAAAAAAAH9/fwDu7OEDzMzMAMDA/wB/f38AAAAAAAAAAAAAAAAAAAAAAAAAAAAhAAAAGAAAABQAAACmEgAAVhYAAHQZAAC4JQAAAAAAACYAAAAIAAAA//////////8="/>
                </a:ext>
              </a:extLst>
            </p:cNvSpPr>
            <p:nvPr/>
          </p:nvSpPr>
          <p:spPr>
            <a:xfrm>
              <a:off x="3031490" y="3630930"/>
              <a:ext cx="1106170" cy="2500630"/>
            </a:xfrm>
            <a:custGeom>
              <a:avLst/>
              <a:gdLst/>
              <a:ahLst/>
              <a:cxnLst/>
              <a:rect l="0" t="0" r="1106170" b="2500630"/>
              <a:pathLst>
                <a:path w="1106170" h="2500630">
                  <a:moveTo>
                    <a:pt x="1066372" y="2500295"/>
                  </a:moveTo>
                  <a:lnTo>
                    <a:pt x="0" y="9524"/>
                  </a:lnTo>
                  <a:lnTo>
                    <a:pt x="39224" y="0"/>
                  </a:lnTo>
                  <a:lnTo>
                    <a:pt x="1105622" y="2490770"/>
                  </a:lnTo>
                  <a:lnTo>
                    <a:pt x="1066372" y="2500295"/>
                  </a:lnTo>
                  <a:close/>
                </a:path>
              </a:pathLst>
            </a:custGeom>
            <a:solidFill>
              <a:srgbClr val="31B8CD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pt-br"/>
              </a:pPr>
            </a:p>
          </p:txBody>
        </p:sp>
      </p:grpSp>
      <p:grpSp>
        <p:nvGrpSpPr>
          <p:cNvPr id="7" name="object 7"/>
          <p:cNvGrpSpPr>
            <a:extLst>
              <a:ext uri="smNativeData">
                <pr:smNativeData xmlns:pr="smNativeData" val="SMDATA_7_yG/OXhMAAAAlAAAAAQAAAA8BAAAAkAAAAEgAAACQAAAASAAAAAAAAAAAAAAAAAAAABcAAAAUAAAAAAAAAAAAAAD/fwAA/38AAAAAAAAJAAAABAAAAG9uYWwMAAAAEAAAAAAAAAAAAAAAAAAAAAAAAAAfAAAAVAAAAAAAAAAAAAAAAAAAAAAAAAAAAAAAAAAAAAAAAAAAAAAAAAAAAAAAAAAAAAAAAAAAAAAAAAAAAAAAAAAAAAAAAAAAAAAAAAAAAAAAAAAAAAAAAAAAACEAAAAYAAAAFAAAAAscAACBBgAAQz0AAFAcAAAQAAAAJgAAAAgAAAD/////AAAAAA=="/>
              </a:ext>
            </a:extLst>
          </p:cNvGrpSpPr>
          <p:nvPr/>
        </p:nvGrpSpPr>
        <p:grpSpPr>
          <a:xfrm>
            <a:off x="4558665" y="1057275"/>
            <a:ext cx="5400040" cy="3545205"/>
            <a:chOff x="4558665" y="1057275"/>
            <a:chExt cx="5400040" cy="3545205"/>
          </a:xfrm>
        </p:grpSpPr>
        <p:sp>
          <p:nvSpPr>
            <p:cNvPr id="9" name="object 8"/>
            <p:cNvSpPr>
              <a:extLst>
                <a:ext uri="smNativeData">
                  <pr:smNativeData xmlns:pr="smNativeData" val="SMDATA_13_yG/OXhMAAAAlAAAACwAAAA0AAAAAAAAAAAAAAAAAAAAAAAAAAAAAAAAAAAAAAAAAAAEAAABQAAAAAAAAAAAA4D8AAAAAAADgPwAAAAAAAOA/AAAAAAAA4D8AAAAAAADgPwAAAAAAAOA/AAAAAAAA4D8AAAAAAADgPwAAAAAAAOA/AAAAAAAA4D8CAAAAjAAAAAEAAAAAAAAAMbj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m3O4MAAAAEAAAAAAAAAAAAAAAAAAAAAAAAAAeAAAAaAAAAAAAAAAAAAAAAAAAAAAAAAAAAAAAECcAABAnAAAAAAAAAAAAAAAAAAAAAAAAAAAAAAAAAAAAAAAAAAAAABQAAAAAAAAAwMD/AAAAAABkAAAAMgAAAAAAAABkAAAAAAAAAH9/fwAKAAAAHwAAAFQAAAAxuM0A////AQAAAAAAAAAAAAAAAAAAAAAAAAAAAAAAAAAAAAAAAAAAAAAAAH9/fwDu7OEDzMzMAMDA/wB/f38AAAAAAAAAAAAAAAAAAAAAAAAAAAAhAAAAGAAAABQAAAB7NgAAgQYAAEI9AADPFQAAAAAAACYAAAAIAAAA//////////8="/>
                </a:ext>
              </a:extLst>
            </p:cNvSpPr>
            <p:nvPr/>
          </p:nvSpPr>
          <p:spPr>
            <a:xfrm>
              <a:off x="8856345" y="1057275"/>
              <a:ext cx="1101725" cy="2487930"/>
            </a:xfrm>
            <a:custGeom>
              <a:avLst/>
              <a:gdLst/>
              <a:ahLst/>
              <a:cxnLst/>
              <a:rect l="0" t="0" r="1101725" b="2487930"/>
              <a:pathLst>
                <a:path w="1101725" h="2487930">
                  <a:moveTo>
                    <a:pt x="1062997" y="2487610"/>
                  </a:moveTo>
                  <a:lnTo>
                    <a:pt x="0" y="9514"/>
                  </a:lnTo>
                  <a:lnTo>
                    <a:pt x="39299" y="0"/>
                  </a:lnTo>
                  <a:lnTo>
                    <a:pt x="1101622" y="2478586"/>
                  </a:lnTo>
                  <a:lnTo>
                    <a:pt x="1062997" y="2487610"/>
                  </a:lnTo>
                  <a:close/>
                </a:path>
              </a:pathLst>
            </a:custGeom>
            <a:solidFill>
              <a:srgbClr val="31B8CD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pt-br"/>
              </a:pPr>
            </a:p>
          </p:txBody>
        </p:sp>
        <p:sp>
          <p:nvSpPr>
            <p:cNvPr id="8" name="object 9"/>
            <p:cNvSpPr>
              <a:extLst>
                <a:ext uri="smNativeData">
                  <pr:smNativeData xmlns:pr="smNativeData" val="SMDATA_13_yG/OXhMAAAAlAAAAZAAAAA0AAAAAAAAAAAAAAAAAAAAAAAAAAAAAAAAAAAAAAAAAAAEAAABQAAAAAAAAAAAA4D8AAAAAAADgPwAAAAAAAOA/AAAAAAAA4D8AAAAAAADgPwAAAAAAAOA/AAAAAAAA4D8AAAAAAADgPwAAAAAAAOA/AAAAAAAA4D8CAAAAjAAAAAEAAAACAAAA////AP///wgAAAAAAAAAABKPl2BJWwbR+Va9WTMxTn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LHAAAZhIAAKY2AABPHAAAAAAAACYAAAAIAAAA//////////8="/>
                </a:ext>
              </a:extLst>
            </p:cNvSpPr>
            <p:nvPr/>
          </p:nvSpPr>
          <p:spPr>
            <a:xfrm>
              <a:off x="4558665" y="2990850"/>
              <a:ext cx="4324985" cy="1610995"/>
            </a:xfrm>
            <a:prstGeom prst="rect">
              <a:avLst/>
            </a:prstGeom>
            <a:blipFill>
              <a:blip r:embed="rId3"/>
              <a:srcRect/>
              <a:stretch/>
            </a:blip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pt-br"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JDZG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kNkYA////AQAAAAAAAAAAAAAAAAAAAAAAAAAAAAAAAAAAAAAAAAAAAAAAAH9/fwDu7OEDzMzMAMDA/wB/f38AAAAAAAAAAAAAAAAAAAAAAAAAAAAhAAAAGAAAABQAAAAAAAAAAAAAAKhSAAB8LgAAEAAAACYAAAAIAAAA//////////8="/>
              </a:ext>
            </a:extLst>
          </p:cNvSpPr>
          <p:nvPr/>
        </p:nvSpPr>
        <p:spPr>
          <a:xfrm>
            <a:off x="0" y="0"/>
            <a:ext cx="13436600" cy="7556500"/>
          </a:xfrm>
          <a:custGeom>
            <a:avLst/>
            <a:gdLst/>
            <a:ahLst/>
            <a:cxnLst/>
            <a:rect l="0" t="0" r="13436600" b="7556500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grpSp>
        <p:nvGrpSpPr>
          <p:cNvPr id="3" name="object 3"/>
          <p:cNvGrpSpPr>
            <a:extLst>
              <a:ext uri="smNativeData">
                <pr:smNativeData xmlns:pr="smNativeData" val="SMDATA_7_yG/O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AAAAAAJTEAAHwuAAAQAAAAJgAAAAgAAAD/////AAAAAA=="/>
              </a:ext>
            </a:extLst>
          </p:cNvGrpSpPr>
          <p:nvPr/>
        </p:nvGrpSpPr>
        <p:grpSpPr>
          <a:xfrm>
            <a:off x="0" y="0"/>
            <a:ext cx="7988935" cy="7556500"/>
            <a:chOff x="0" y="0"/>
            <a:chExt cx="7988935" cy="7556500"/>
          </a:xfrm>
        </p:grpSpPr>
        <p:sp>
          <p:nvSpPr>
            <p:cNvPr id="5" name="object 4"/>
            <p:cNvSpPr>
              <a:extLst>
                <a:ext uri="smNativeData">
  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/Gdg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AAAAAAAAAAACUxAAB8LgAAAAAAACYAAAAIAAAA//////////8="/>
                </a:ext>
              </a:extLst>
            </p:cNvSpPr>
            <p:nvPr/>
          </p:nvSpPr>
          <p:spPr>
            <a:xfrm>
              <a:off x="0" y="0"/>
              <a:ext cx="7988935" cy="7556500"/>
            </a:xfrm>
            <a:custGeom>
              <a:avLst/>
              <a:gdLst/>
              <a:ahLst/>
              <a:cxnLst/>
              <a:rect l="0" t="0" r="7988935" b="7556500"/>
              <a:pathLst>
                <a:path w="7988935" h="7556500">
                  <a:moveTo>
                    <a:pt x="7800220" y="7556495"/>
                  </a:moveTo>
                  <a:lnTo>
                    <a:pt x="7628102" y="7556495"/>
                  </a:lnTo>
                  <a:lnTo>
                    <a:pt x="7628509" y="7556079"/>
                  </a:lnTo>
                  <a:lnTo>
                    <a:pt x="7632509" y="7551280"/>
                  </a:lnTo>
                  <a:lnTo>
                    <a:pt x="7636984" y="7546130"/>
                  </a:lnTo>
                  <a:lnTo>
                    <a:pt x="7641509" y="7541405"/>
                  </a:lnTo>
                  <a:lnTo>
                    <a:pt x="7660959" y="7519905"/>
                  </a:lnTo>
                  <a:lnTo>
                    <a:pt x="7695909" y="7475480"/>
                  </a:lnTo>
                  <a:lnTo>
                    <a:pt x="7727284" y="7429880"/>
                  </a:lnTo>
                  <a:lnTo>
                    <a:pt x="7755209" y="7382980"/>
                  </a:lnTo>
                  <a:lnTo>
                    <a:pt x="7779684" y="7335430"/>
                  </a:lnTo>
                  <a:lnTo>
                    <a:pt x="7800159" y="7286955"/>
                  </a:lnTo>
                  <a:lnTo>
                    <a:pt x="7816609" y="7238130"/>
                  </a:lnTo>
                  <a:lnTo>
                    <a:pt x="7824084" y="7213930"/>
                  </a:lnTo>
                  <a:lnTo>
                    <a:pt x="7834534" y="7163955"/>
                  </a:lnTo>
                  <a:lnTo>
                    <a:pt x="7842534" y="7113555"/>
                  </a:lnTo>
                  <a:lnTo>
                    <a:pt x="7846084" y="7063155"/>
                  </a:lnTo>
                  <a:lnTo>
                    <a:pt x="7846084" y="7037306"/>
                  </a:lnTo>
                  <a:lnTo>
                    <a:pt x="7844084" y="6986531"/>
                  </a:lnTo>
                  <a:lnTo>
                    <a:pt x="7838534" y="6935356"/>
                  </a:lnTo>
                  <a:lnTo>
                    <a:pt x="7828609" y="6884131"/>
                  </a:lnTo>
                  <a:lnTo>
                    <a:pt x="7814609" y="6833356"/>
                  </a:lnTo>
                  <a:lnTo>
                    <a:pt x="7797159" y="6782931"/>
                  </a:lnTo>
                  <a:lnTo>
                    <a:pt x="7787159" y="6757931"/>
                  </a:lnTo>
                  <a:lnTo>
                    <a:pt x="7785159" y="6752756"/>
                  </a:lnTo>
                  <a:lnTo>
                    <a:pt x="7784159" y="6748031"/>
                  </a:lnTo>
                  <a:lnTo>
                    <a:pt x="7783159" y="6742856"/>
                  </a:lnTo>
                  <a:lnTo>
                    <a:pt x="7783159" y="6738081"/>
                  </a:lnTo>
                  <a:lnTo>
                    <a:pt x="7784159" y="6728556"/>
                  </a:lnTo>
                  <a:lnTo>
                    <a:pt x="7784684" y="6715906"/>
                  </a:lnTo>
                  <a:lnTo>
                    <a:pt x="7785684" y="6686481"/>
                  </a:lnTo>
                  <a:lnTo>
                    <a:pt x="7786684" y="6672231"/>
                  </a:lnTo>
                  <a:lnTo>
                    <a:pt x="7787159" y="6657931"/>
                  </a:lnTo>
                  <a:lnTo>
                    <a:pt x="7787684" y="6646031"/>
                  </a:lnTo>
                  <a:lnTo>
                    <a:pt x="7788159" y="6636506"/>
                  </a:lnTo>
                  <a:lnTo>
                    <a:pt x="5296889" y="823860"/>
                  </a:lnTo>
                  <a:lnTo>
                    <a:pt x="5281964" y="810375"/>
                  </a:lnTo>
                  <a:lnTo>
                    <a:pt x="5235564" y="767150"/>
                  </a:lnTo>
                  <a:lnTo>
                    <a:pt x="5217564" y="749633"/>
                  </a:lnTo>
                  <a:lnTo>
                    <a:pt x="5213089" y="745666"/>
                  </a:lnTo>
                  <a:lnTo>
                    <a:pt x="5206564" y="736151"/>
                  </a:lnTo>
                  <a:lnTo>
                    <a:pt x="5204114" y="731423"/>
                  </a:lnTo>
                  <a:lnTo>
                    <a:pt x="5192114" y="704393"/>
                  </a:lnTo>
                  <a:lnTo>
                    <a:pt x="5179639" y="677803"/>
                  </a:lnTo>
                  <a:lnTo>
                    <a:pt x="5153189" y="625063"/>
                  </a:lnTo>
                  <a:lnTo>
                    <a:pt x="5124239" y="573078"/>
                  </a:lnTo>
                  <a:lnTo>
                    <a:pt x="5093864" y="521473"/>
                  </a:lnTo>
                  <a:lnTo>
                    <a:pt x="5060914" y="471821"/>
                  </a:lnTo>
                  <a:lnTo>
                    <a:pt x="5026465" y="422611"/>
                  </a:lnTo>
                  <a:lnTo>
                    <a:pt x="4990065" y="375036"/>
                  </a:lnTo>
                  <a:lnTo>
                    <a:pt x="4951140" y="328599"/>
                  </a:lnTo>
                  <a:lnTo>
                    <a:pt x="4911215" y="282916"/>
                  </a:lnTo>
                  <a:lnTo>
                    <a:pt x="4868815" y="238494"/>
                  </a:lnTo>
                  <a:lnTo>
                    <a:pt x="4824365" y="195206"/>
                  </a:lnTo>
                  <a:lnTo>
                    <a:pt x="4779515" y="153556"/>
                  </a:lnTo>
                  <a:lnTo>
                    <a:pt x="4707115" y="93255"/>
                  </a:lnTo>
                  <a:lnTo>
                    <a:pt x="4657265" y="54756"/>
                  </a:lnTo>
                  <a:lnTo>
                    <a:pt x="4605865" y="17831"/>
                  </a:lnTo>
                  <a:lnTo>
                    <a:pt x="4579415" y="0"/>
                  </a:lnTo>
                  <a:lnTo>
                    <a:pt x="4799965" y="0"/>
                  </a:lnTo>
                  <a:lnTo>
                    <a:pt x="4821890" y="17453"/>
                  </a:lnTo>
                  <a:lnTo>
                    <a:pt x="4843840" y="35285"/>
                  </a:lnTo>
                  <a:lnTo>
                    <a:pt x="4865290" y="53936"/>
                  </a:lnTo>
                  <a:lnTo>
                    <a:pt x="4886765" y="72209"/>
                  </a:lnTo>
                  <a:lnTo>
                    <a:pt x="4928140" y="110268"/>
                  </a:lnTo>
                  <a:lnTo>
                    <a:pt x="4988065" y="169056"/>
                  </a:lnTo>
                  <a:lnTo>
                    <a:pt x="5025990" y="209509"/>
                  </a:lnTo>
                  <a:lnTo>
                    <a:pt x="5062914" y="251599"/>
                  </a:lnTo>
                  <a:lnTo>
                    <a:pt x="5098314" y="294069"/>
                  </a:lnTo>
                  <a:lnTo>
                    <a:pt x="5132239" y="338114"/>
                  </a:lnTo>
                  <a:lnTo>
                    <a:pt x="5164164" y="382536"/>
                  </a:lnTo>
                  <a:lnTo>
                    <a:pt x="5195639" y="427776"/>
                  </a:lnTo>
                  <a:lnTo>
                    <a:pt x="5238489" y="498034"/>
                  </a:lnTo>
                  <a:lnTo>
                    <a:pt x="5265489" y="546048"/>
                  </a:lnTo>
                  <a:lnTo>
                    <a:pt x="5278964" y="570306"/>
                  </a:lnTo>
                  <a:lnTo>
                    <a:pt x="5303889" y="619518"/>
                  </a:lnTo>
                  <a:lnTo>
                    <a:pt x="5327339" y="669486"/>
                  </a:lnTo>
                  <a:lnTo>
                    <a:pt x="5341814" y="706788"/>
                  </a:lnTo>
                  <a:lnTo>
                    <a:pt x="5341814" y="718696"/>
                  </a:lnTo>
                  <a:lnTo>
                    <a:pt x="5340814" y="729031"/>
                  </a:lnTo>
                  <a:lnTo>
                    <a:pt x="5340289" y="740938"/>
                  </a:lnTo>
                  <a:lnTo>
                    <a:pt x="5338339" y="768725"/>
                  </a:lnTo>
                  <a:lnTo>
                    <a:pt x="5337339" y="795318"/>
                  </a:lnTo>
                  <a:lnTo>
                    <a:pt x="5335814" y="806028"/>
                  </a:lnTo>
                  <a:lnTo>
                    <a:pt x="5335814" y="814345"/>
                  </a:lnTo>
                  <a:lnTo>
                    <a:pt x="7826084" y="6623781"/>
                  </a:lnTo>
                  <a:lnTo>
                    <a:pt x="7832084" y="6629781"/>
                  </a:lnTo>
                  <a:lnTo>
                    <a:pt x="7841534" y="6638456"/>
                  </a:lnTo>
                  <a:lnTo>
                    <a:pt x="7853009" y="6649606"/>
                  </a:lnTo>
                  <a:lnTo>
                    <a:pt x="7889459" y="6684531"/>
                  </a:lnTo>
                  <a:lnTo>
                    <a:pt x="7899934" y="6695231"/>
                  </a:lnTo>
                  <a:lnTo>
                    <a:pt x="7908409" y="6703181"/>
                  </a:lnTo>
                  <a:lnTo>
                    <a:pt x="7911934" y="6707131"/>
                  </a:lnTo>
                  <a:lnTo>
                    <a:pt x="7915934" y="6711481"/>
                  </a:lnTo>
                  <a:lnTo>
                    <a:pt x="7918934" y="6716656"/>
                  </a:lnTo>
                  <a:lnTo>
                    <a:pt x="7942334" y="6775006"/>
                  </a:lnTo>
                  <a:lnTo>
                    <a:pt x="7959334" y="6829006"/>
                  </a:lnTo>
                  <a:lnTo>
                    <a:pt x="7972259" y="6883381"/>
                  </a:lnTo>
                  <a:lnTo>
                    <a:pt x="7981784" y="6937706"/>
                  </a:lnTo>
                  <a:lnTo>
                    <a:pt x="7987259" y="6992081"/>
                  </a:lnTo>
                  <a:lnTo>
                    <a:pt x="7988784" y="7019106"/>
                  </a:lnTo>
                  <a:lnTo>
                    <a:pt x="7988784" y="7046081"/>
                  </a:lnTo>
                  <a:lnTo>
                    <a:pt x="7986259" y="7100080"/>
                  </a:lnTo>
                  <a:lnTo>
                    <a:pt x="7980259" y="7154005"/>
                  </a:lnTo>
                  <a:lnTo>
                    <a:pt x="7975259" y="7180605"/>
                  </a:lnTo>
                  <a:lnTo>
                    <a:pt x="7970309" y="7207180"/>
                  </a:lnTo>
                  <a:lnTo>
                    <a:pt x="7956784" y="7260005"/>
                  </a:lnTo>
                  <a:lnTo>
                    <a:pt x="7938859" y="7312805"/>
                  </a:lnTo>
                  <a:lnTo>
                    <a:pt x="7917934" y="7363955"/>
                  </a:lnTo>
                  <a:lnTo>
                    <a:pt x="7892934" y="7414755"/>
                  </a:lnTo>
                  <a:lnTo>
                    <a:pt x="7864534" y="7464405"/>
                  </a:lnTo>
                  <a:lnTo>
                    <a:pt x="7832084" y="7513180"/>
                  </a:lnTo>
                  <a:lnTo>
                    <a:pt x="7814609" y="7537430"/>
                  </a:lnTo>
                  <a:lnTo>
                    <a:pt x="7800220" y="7556495"/>
                  </a:lnTo>
                  <a:close/>
                </a:path>
                <a:path w="7988935" h="7556500">
                  <a:moveTo>
                    <a:pt x="2074197" y="7556495"/>
                  </a:moveTo>
                  <a:lnTo>
                    <a:pt x="0" y="7556495"/>
                  </a:lnTo>
                  <a:lnTo>
                    <a:pt x="0" y="0"/>
                  </a:lnTo>
                  <a:lnTo>
                    <a:pt x="2048215" y="0"/>
                  </a:lnTo>
                  <a:lnTo>
                    <a:pt x="2021288" y="17453"/>
                  </a:lnTo>
                  <a:lnTo>
                    <a:pt x="1994826" y="35285"/>
                  </a:lnTo>
                  <a:lnTo>
                    <a:pt x="1943433" y="72209"/>
                  </a:lnTo>
                  <a:lnTo>
                    <a:pt x="1917503" y="91239"/>
                  </a:lnTo>
                  <a:lnTo>
                    <a:pt x="1893041" y="110709"/>
                  </a:lnTo>
                  <a:lnTo>
                    <a:pt x="1868578" y="130935"/>
                  </a:lnTo>
                  <a:lnTo>
                    <a:pt x="1844183" y="150783"/>
                  </a:lnTo>
                  <a:lnTo>
                    <a:pt x="1821186" y="171010"/>
                  </a:lnTo>
                  <a:lnTo>
                    <a:pt x="1797256" y="191677"/>
                  </a:lnTo>
                  <a:lnTo>
                    <a:pt x="1774327" y="213101"/>
                  </a:lnTo>
                  <a:lnTo>
                    <a:pt x="1729869" y="255946"/>
                  </a:lnTo>
                  <a:lnTo>
                    <a:pt x="1667011" y="323431"/>
                  </a:lnTo>
                  <a:lnTo>
                    <a:pt x="1627084" y="369429"/>
                  </a:lnTo>
                  <a:lnTo>
                    <a:pt x="1608154" y="393246"/>
                  </a:lnTo>
                  <a:lnTo>
                    <a:pt x="1589224" y="416686"/>
                  </a:lnTo>
                  <a:lnTo>
                    <a:pt x="1571226" y="441261"/>
                  </a:lnTo>
                  <a:lnTo>
                    <a:pt x="1553764" y="465899"/>
                  </a:lnTo>
                  <a:lnTo>
                    <a:pt x="1535834" y="490914"/>
                  </a:lnTo>
                  <a:lnTo>
                    <a:pt x="1503372" y="541321"/>
                  </a:lnTo>
                  <a:lnTo>
                    <a:pt x="1472444" y="592486"/>
                  </a:lnTo>
                  <a:lnTo>
                    <a:pt x="1444514" y="644911"/>
                  </a:lnTo>
                  <a:lnTo>
                    <a:pt x="1430516" y="671878"/>
                  </a:lnTo>
                  <a:lnTo>
                    <a:pt x="1405587" y="725881"/>
                  </a:lnTo>
                  <a:lnTo>
                    <a:pt x="299434" y="3230913"/>
                  </a:lnTo>
                  <a:lnTo>
                    <a:pt x="272971" y="3296388"/>
                  </a:lnTo>
                  <a:lnTo>
                    <a:pt x="249509" y="3362688"/>
                  </a:lnTo>
                  <a:lnTo>
                    <a:pt x="230046" y="3428963"/>
                  </a:lnTo>
                  <a:lnTo>
                    <a:pt x="213582" y="3496438"/>
                  </a:lnTo>
                  <a:lnTo>
                    <a:pt x="201583" y="3563862"/>
                  </a:lnTo>
                  <a:lnTo>
                    <a:pt x="192118" y="3631787"/>
                  </a:lnTo>
                  <a:lnTo>
                    <a:pt x="187119" y="3699662"/>
                  </a:lnTo>
                  <a:lnTo>
                    <a:pt x="185119" y="3768262"/>
                  </a:lnTo>
                  <a:lnTo>
                    <a:pt x="185670" y="3802437"/>
                  </a:lnTo>
                  <a:lnTo>
                    <a:pt x="189119" y="3870287"/>
                  </a:lnTo>
                  <a:lnTo>
                    <a:pt x="196584" y="3938162"/>
                  </a:lnTo>
                  <a:lnTo>
                    <a:pt x="207116" y="4006387"/>
                  </a:lnTo>
                  <a:lnTo>
                    <a:pt x="221580" y="4073486"/>
                  </a:lnTo>
                  <a:lnTo>
                    <a:pt x="239044" y="4140536"/>
                  </a:lnTo>
                  <a:lnTo>
                    <a:pt x="249976" y="4173486"/>
                  </a:lnTo>
                  <a:lnTo>
                    <a:pt x="260506" y="4206836"/>
                  </a:lnTo>
                  <a:lnTo>
                    <a:pt x="285904" y="4272286"/>
                  </a:lnTo>
                  <a:lnTo>
                    <a:pt x="1405587" y="6815531"/>
                  </a:lnTo>
                  <a:lnTo>
                    <a:pt x="1445514" y="6899256"/>
                  </a:lnTo>
                  <a:lnTo>
                    <a:pt x="1475909" y="6953581"/>
                  </a:lnTo>
                  <a:lnTo>
                    <a:pt x="1491374" y="6980606"/>
                  </a:lnTo>
                  <a:lnTo>
                    <a:pt x="1524834" y="7032956"/>
                  </a:lnTo>
                  <a:lnTo>
                    <a:pt x="1559761" y="7084580"/>
                  </a:lnTo>
                  <a:lnTo>
                    <a:pt x="1597689" y="7134980"/>
                  </a:lnTo>
                  <a:lnTo>
                    <a:pt x="1617619" y="7159180"/>
                  </a:lnTo>
                  <a:lnTo>
                    <a:pt x="1637615" y="7183805"/>
                  </a:lnTo>
                  <a:lnTo>
                    <a:pt x="1658545" y="7207580"/>
                  </a:lnTo>
                  <a:lnTo>
                    <a:pt x="1679009" y="7231380"/>
                  </a:lnTo>
                  <a:lnTo>
                    <a:pt x="1700939" y="7254830"/>
                  </a:lnTo>
                  <a:lnTo>
                    <a:pt x="1722935" y="7277830"/>
                  </a:lnTo>
                  <a:lnTo>
                    <a:pt x="1745866" y="7300080"/>
                  </a:lnTo>
                  <a:lnTo>
                    <a:pt x="1768796" y="7322680"/>
                  </a:lnTo>
                  <a:lnTo>
                    <a:pt x="1816721" y="7365980"/>
                  </a:lnTo>
                  <a:lnTo>
                    <a:pt x="1866113" y="7408005"/>
                  </a:lnTo>
                  <a:lnTo>
                    <a:pt x="1917503" y="7448530"/>
                  </a:lnTo>
                  <a:lnTo>
                    <a:pt x="1970362" y="7487780"/>
                  </a:lnTo>
                  <a:lnTo>
                    <a:pt x="2024753" y="7525080"/>
                  </a:lnTo>
                  <a:lnTo>
                    <a:pt x="2053215" y="7543355"/>
                  </a:lnTo>
                  <a:lnTo>
                    <a:pt x="2074197" y="7556495"/>
                  </a:lnTo>
                  <a:close/>
                </a:path>
                <a:path w="7988935" h="7556500">
                  <a:moveTo>
                    <a:pt x="3191811" y="7556495"/>
                  </a:moveTo>
                  <a:lnTo>
                    <a:pt x="3148886" y="7556495"/>
                  </a:lnTo>
                  <a:lnTo>
                    <a:pt x="1751331" y="4294911"/>
                  </a:lnTo>
                  <a:lnTo>
                    <a:pt x="1714403" y="4191386"/>
                  </a:lnTo>
                  <a:lnTo>
                    <a:pt x="1694941" y="4121511"/>
                  </a:lnTo>
                  <a:lnTo>
                    <a:pt x="1678011" y="4051261"/>
                  </a:lnTo>
                  <a:lnTo>
                    <a:pt x="1665546" y="3980612"/>
                  </a:lnTo>
                  <a:lnTo>
                    <a:pt x="1656546" y="3909612"/>
                  </a:lnTo>
                  <a:lnTo>
                    <a:pt x="1651081" y="3838162"/>
                  </a:lnTo>
                  <a:lnTo>
                    <a:pt x="1649081" y="3766687"/>
                  </a:lnTo>
                  <a:lnTo>
                    <a:pt x="1649549" y="3730962"/>
                  </a:lnTo>
                  <a:lnTo>
                    <a:pt x="1653546" y="3659962"/>
                  </a:lnTo>
                  <a:lnTo>
                    <a:pt x="1660546" y="3588887"/>
                  </a:lnTo>
                  <a:lnTo>
                    <a:pt x="1671543" y="3517488"/>
                  </a:lnTo>
                  <a:lnTo>
                    <a:pt x="1686009" y="3447238"/>
                  </a:lnTo>
                  <a:lnTo>
                    <a:pt x="1704474" y="3377363"/>
                  </a:lnTo>
                  <a:lnTo>
                    <a:pt x="1738401" y="3273388"/>
                  </a:lnTo>
                  <a:lnTo>
                    <a:pt x="3138918" y="0"/>
                  </a:lnTo>
                  <a:lnTo>
                    <a:pt x="3181843" y="0"/>
                  </a:lnTo>
                  <a:lnTo>
                    <a:pt x="1804256" y="3215413"/>
                  </a:lnTo>
                  <a:lnTo>
                    <a:pt x="1790258" y="3248763"/>
                  </a:lnTo>
                  <a:lnTo>
                    <a:pt x="1765328" y="3316238"/>
                  </a:lnTo>
                  <a:lnTo>
                    <a:pt x="1743866" y="3384088"/>
                  </a:lnTo>
                  <a:lnTo>
                    <a:pt x="1725401" y="3453163"/>
                  </a:lnTo>
                  <a:lnTo>
                    <a:pt x="1711939" y="3522588"/>
                  </a:lnTo>
                  <a:lnTo>
                    <a:pt x="1705471" y="3556737"/>
                  </a:lnTo>
                  <a:lnTo>
                    <a:pt x="1696940" y="3627012"/>
                  </a:lnTo>
                  <a:lnTo>
                    <a:pt x="1691474" y="3696887"/>
                  </a:lnTo>
                  <a:lnTo>
                    <a:pt x="1690025" y="3802437"/>
                  </a:lnTo>
                  <a:lnTo>
                    <a:pt x="1691458" y="3836587"/>
                  </a:lnTo>
                  <a:lnTo>
                    <a:pt x="1696940" y="3906762"/>
                  </a:lnTo>
                  <a:lnTo>
                    <a:pt x="1705471" y="3976637"/>
                  </a:lnTo>
                  <a:lnTo>
                    <a:pt x="1711939" y="4011187"/>
                  </a:lnTo>
                  <a:lnTo>
                    <a:pt x="1717936" y="4046086"/>
                  </a:lnTo>
                  <a:lnTo>
                    <a:pt x="1734401" y="4115136"/>
                  </a:lnTo>
                  <a:lnTo>
                    <a:pt x="1753864" y="4183461"/>
                  </a:lnTo>
                  <a:lnTo>
                    <a:pt x="1777326" y="4251311"/>
                  </a:lnTo>
                  <a:lnTo>
                    <a:pt x="1804256" y="4318361"/>
                  </a:lnTo>
                  <a:lnTo>
                    <a:pt x="3191811" y="7556495"/>
                  </a:lnTo>
                  <a:close/>
                </a:path>
              </a:pathLst>
            </a:custGeom>
            <a:solidFill>
              <a:srgbClr val="282B34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pt-br"/>
              </a:pPr>
            </a:p>
          </p:txBody>
        </p:sp>
        <p:sp>
          <p:nvSpPr>
            <p:cNvPr id="4" name="object 5"/>
            <p:cNvSpPr>
              <a:extLst>
                <a:ext uri="smNativeData">
                  <pr:smNativeData xmlns:pr="smNativeData" val="SMDATA_13_yG/OXhMAAAAlAAAACwAAAA0AAAAAAAAAAAAAAAAAAAAAAAAAAAAAAAAAAAAAAAAAAAEAAABQAAAAAAAAAAAA4D8AAAAAAADgPwAAAAAAAOA/AAAAAAAA4D8AAAAAAADgPwAAAAAAAOA/AAAAAAAA4D8AAAAAAADgPwAAAAAAAOA/AAAAAAAA4D8CAAAAjAAAAAEAAAAAAAAAM7r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TMdgAMAAAAEAAAAAAAAAAAAAAAAAAAAAAAAAAeAAAAaAAAAAAAAAAAAAAAAAAAAAAAAAAAAAAAECcAABAnAAAAAAAAAAAAAAAAAAAAAAAAAAAAAAAAAAAAAAAAAAAAABQAAAAAAAAAwMD/AAAAAABkAAAAMgAAAAAAAABkAAAAAAAAAH9/fwAKAAAAHwAAAFQAAAAzuswA////AQAAAAAAAAAAAAAAAAAAAAAAAAAAAAAAAAAAAAAAAAAAAAAAAH9/fwDu7OEDzMzMAMDA/wB/f38AAAAAAAAAAAAAAAAAAAAAAAAAAAAhAAAAGAAAABQAAACUIwAA2wsAAOcrAADIHgAAAAAAACYAAAAIAAAA//////////8="/>
                </a:ext>
              </a:extLst>
            </p:cNvSpPr>
            <p:nvPr/>
          </p:nvSpPr>
          <p:spPr>
            <a:xfrm>
              <a:off x="5783580" y="1927225"/>
              <a:ext cx="1353185" cy="3076575"/>
            </a:xfrm>
            <a:custGeom>
              <a:avLst/>
              <a:gdLst/>
              <a:ahLst/>
              <a:cxnLst/>
              <a:rect l="0" t="0" r="1353185" b="3076575"/>
              <a:pathLst>
                <a:path w="1353185" h="3076575">
                  <a:moveTo>
                    <a:pt x="1313697" y="3076558"/>
                  </a:moveTo>
                  <a:lnTo>
                    <a:pt x="0" y="9099"/>
                  </a:lnTo>
                  <a:lnTo>
                    <a:pt x="38874" y="0"/>
                  </a:lnTo>
                  <a:lnTo>
                    <a:pt x="1353072" y="3067433"/>
                  </a:lnTo>
                  <a:lnTo>
                    <a:pt x="1313697" y="3076558"/>
                  </a:lnTo>
                  <a:close/>
                </a:path>
              </a:pathLst>
            </a:custGeom>
            <a:solidFill>
              <a:srgbClr val="33BACC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pt-br"/>
              </a:pPr>
            </a:p>
          </p:txBody>
        </p:sp>
      </p:grpSp>
      <p:sp>
        <p:nvSpPr>
          <p:cNvPr id="6" name="object 6"/>
          <p:cNvSpPr>
            <a:extLst>
              <a:ext uri="smNativeData">
                <pr:smNativeData xmlns:pr="smNativeData" val="SMDATA_13_yG/OXhMAAAAlAAAAZAAAAA0AAAAAAAAAAAAAAAAAAAAAAAAAAAAAAAAAAAAAAAAAAAEAAABQAAAAAAAAAAAA4D8AAAAAAADgPwAAAAAAAOA/AAAAAAAA4D8AAAAAAADgPwAAAAAAAOA/AAAAAAAA4D8AAAAAAADgPwAAAAAAAOA/AAAAAAAA4D8CAAAAjAAAAAEAAAACAAAA////AP///wgAAAAAAAAAAIdZoRc4ruuFE6FvH96a6k0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ED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iMwAAKQ0AACs+AABGEQAAEAAAACYAAAAIAAAA//////////8="/>
              </a:ext>
            </a:extLst>
          </p:cNvSpPr>
          <p:nvPr/>
        </p:nvSpPr>
        <p:spPr>
          <a:xfrm>
            <a:off x="8312150" y="2139315"/>
            <a:ext cx="1793875" cy="66865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7" name="object 7"/>
          <p:cNvSpPr>
            <a:spLocks noGrp="1" noChangeArrowheads="1"/>
            <a:extLst>
              <a:ext uri="smNativeData">
                <pr:smNativeData xmlns:pr="smNativeData" val="SMDATA_13_yG/OXh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8F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B/MgAAdhIAAHtPAAASFgAAACAAACYAAAAIAAAAPTAAAAAAAAA="/>
              </a:ext>
            </a:extLst>
          </p:cNvSpPr>
          <p:nvPr>
            <p:ph type="title"/>
          </p:nvPr>
        </p:nvSpPr>
        <p:spPr>
          <a:xfrm>
            <a:off x="8208645" y="3001010"/>
            <a:ext cx="4711700" cy="586740"/>
          </a:xfrm>
        </p:spPr>
        <p:txBody>
          <a:bodyPr vert="horz" wrap="square" lIns="0" tIns="15240" rIns="0" bIns="0" numCol="1" spcCol="215900" anchor="t">
            <a:prstTxWarp prst="textNoShape">
              <a:avLst/>
            </a:prstTxWarp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  <a:defRPr lang="pt-br"/>
            </a:pPr>
            <a:r>
              <a:rPr lang="pt-br" sz="3750" spc="-12"/>
              <a:t>DASHBOARDS</a:t>
            </a:r>
            <a:endParaRPr lang="pt-br" sz="3750" spc="-12"/>
          </a:p>
        </p:txBody>
      </p:sp>
      <p:sp>
        <p:nvSpPr>
          <p:cNvPr id="8" name="object 8"/>
          <p:cNvSpPr>
            <a:extLst>
              <a:ext uri="smNativeData">
                <pr:smNativeData xmlns:pr="smNativeData" val="SMDATA_13_yG/OXhMAAAAlAAAAZAAAAE0AAAAAAAAAAB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/MgAA/hkAANxGAACNIwAAECAAACYAAAAIAAAA//////////8="/>
              </a:ext>
            </a:extLst>
          </p:cNvSpPr>
          <p:nvPr/>
        </p:nvSpPr>
        <p:spPr>
          <a:xfrm>
            <a:off x="8208645" y="4225290"/>
            <a:ext cx="3310255" cy="1553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460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15"/>
              </a:spcBef>
              <a:defRPr lang="pt-br"/>
            </a:pPr>
            <a:r>
              <a:rPr lang="pt-br" sz="2500" b="1" spc="-13">
                <a:solidFill>
                  <a:srgbClr val="FFFFFF"/>
                </a:solidFill>
                <a:latin typeface="Verdana" pitchFamily="0" charset="0"/>
                <a:ea typeface="Calibri" pitchFamily="2" charset="0"/>
                <a:cs typeface="Verdana" pitchFamily="0" charset="0"/>
              </a:rPr>
              <a:t>Pesquisa e Inovação</a:t>
            </a:r>
            <a:endParaRPr lang="pt-br" sz="2500">
              <a:latin typeface="Verdana" pitchFamily="0" charset="0"/>
              <a:ea typeface="Calibri" pitchFamily="2" charset="0"/>
              <a:cs typeface="Verdana" pitchFamily="0" charset="0"/>
            </a:endParaRPr>
          </a:p>
          <a:p>
            <a:pPr marL="12700">
              <a:lnSpc>
                <a:spcPct val="100000"/>
              </a:lnSpc>
              <a:defRPr lang="pt-br"/>
            </a:pPr>
            <a:r>
              <a:rPr lang="pt-br" sz="2500" spc="-10">
                <a:solidFill>
                  <a:srgbClr val="FFFFFF"/>
                </a:solidFill>
                <a:latin typeface="Verdana" pitchFamily="0" charset="0"/>
                <a:ea typeface="Calibri" pitchFamily="2" charset="0"/>
                <a:cs typeface="Verdana" pitchFamily="0" charset="0"/>
              </a:rPr>
              <a:t>ADS &amp; CC</a:t>
            </a:r>
            <a:endParaRPr lang="pt-br" sz="2500" spc="-10">
              <a:solidFill>
                <a:srgbClr val="FFFFFF"/>
              </a:solidFill>
              <a:latin typeface="Verdana" pitchFamily="0" charset="0"/>
              <a:ea typeface="Calibri" pitchFamily="2" charset="0"/>
              <a:cs typeface="Verdana" pitchFamily="0" charset="0"/>
            </a:endParaRPr>
          </a:p>
          <a:p>
            <a:pPr marL="12700">
              <a:lnSpc>
                <a:spcPct val="100000"/>
              </a:lnSpc>
              <a:defRPr lang="pt-br"/>
            </a:pPr>
            <a:r>
              <a:rPr lang="pt-br" sz="2500" spc="-5">
                <a:solidFill>
                  <a:srgbClr val="FFFFFF"/>
                </a:solidFill>
                <a:latin typeface="Verdana" pitchFamily="0" charset="0"/>
                <a:ea typeface="Calibri" pitchFamily="2" charset="0"/>
                <a:cs typeface="Verdana" pitchFamily="0" charset="0"/>
              </a:rPr>
              <a:t>Giuliana Miniguiti</a:t>
            </a:r>
            <a:endParaRPr lang="pt-br" sz="2500" spc="-5">
              <a:solidFill>
                <a:srgbClr val="FFFFFF"/>
              </a:solidFill>
              <a:latin typeface="Verdana" pitchFamily="0" charset="0"/>
              <a:ea typeface="Calibri" pitchFamily="2" charset="0"/>
              <a:cs typeface="Verdana" pitchFamily="0" charset="0"/>
            </a:endParaRPr>
          </a:p>
          <a:p>
            <a:pPr marL="12700">
              <a:lnSpc>
                <a:spcPct val="100000"/>
              </a:lnSpc>
              <a:defRPr lang="pt-br"/>
            </a:pPr>
            <a:r>
              <a:rPr lang="pt-br" sz="2500" spc="-5">
                <a:solidFill>
                  <a:srgbClr val="FFFFFF"/>
                </a:solidFill>
                <a:latin typeface="Verdana" pitchFamily="0" charset="0"/>
                <a:ea typeface="Calibri" pitchFamily="2" charset="0"/>
                <a:cs typeface="Verdana" pitchFamily="0" charset="0"/>
              </a:rPr>
              <a:t>Guilherme Jesus</a:t>
            </a:r>
            <a:endParaRPr lang="pt-br" sz="2500">
              <a:latin typeface="Verdana" pitchFamily="0" charset="0"/>
              <a:ea typeface="Calibri" pitchFamily="2" charset="0"/>
              <a:cs typeface="Verdan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YC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8DAAAMgEAAHpKAADyBAAAACAAACYAAAAIAAAAAQAAAAAAAAA="/>
              </a:ext>
            </a:extLst>
          </p:cNvSpPr>
          <p:nvPr>
            <p:ph type="title"/>
          </p:nvPr>
        </p:nvSpPr>
        <p:spPr>
          <a:xfrm>
            <a:off x="2070100" y="194310"/>
            <a:ext cx="10036810" cy="609600"/>
          </a:xfrm>
        </p:spPr>
        <p:txBody>
          <a:bodyPr/>
          <a:lstStyle/>
          <a:p>
            <a:pPr>
              <a:defRPr lang="pt-br"/>
            </a:pPr>
            <a:r>
              <a:t>Pontos chaves</a:t>
            </a:r>
          </a:p>
        </p:txBody>
      </p:sp>
      <p:sp>
        <p:nvSpPr>
          <p:cNvPr id="3" name="Espaço Reservado para Texto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Al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QBgAAtwwAAIVOAAA3IwAAACAAACYAAAAIAAAAAQAAAAAAAAA="/>
              </a:ext>
            </a:extLst>
          </p:cNvSpPr>
          <p:nvPr>
            <p:ph type="body" idx="1"/>
          </p:nvPr>
        </p:nvSpPr>
        <p:spPr>
          <a:xfrm>
            <a:off x="1107440" y="2066925"/>
            <a:ext cx="11656695" cy="3657600"/>
          </a:xfrm>
        </p:spPr>
        <p:txBody>
          <a:bodyPr/>
          <a:lstStyle/>
          <a:p>
            <a:pPr marL="571500" indent="-571500">
              <a:buClr>
                <a:schemeClr val="accent5"/>
              </a:buClr>
              <a:buFont typeface="Wingdings" pitchFamily="0" charset="0"/>
              <a:buChar char="v"/>
              <a:defRPr lang="pt-br"/>
            </a:pPr>
            <a:r>
              <a:t>Importantes para alcançar os objetivos de negócio.</a:t>
            </a:r>
          </a:p>
          <a:p>
            <a:pPr marL="571500" indent="-571500">
              <a:buClr>
                <a:schemeClr val="accent5"/>
              </a:buClr>
              <a:buFont typeface="Wingdings" pitchFamily="0" charset="0"/>
              <a:buChar char="v"/>
              <a:defRPr lang="pt-br"/>
            </a:pPr>
          </a:p>
          <a:p>
            <a:pPr marL="571500" indent="-571500">
              <a:buClr>
                <a:schemeClr val="accent5"/>
              </a:buClr>
              <a:buFont typeface="Wingdings" pitchFamily="0" charset="0"/>
              <a:buChar char="v"/>
              <a:defRPr lang="pt-br"/>
            </a:pPr>
            <a:r>
              <a:t>Facilitar o entendimento das informações</a:t>
            </a:r>
          </a:p>
          <a:p>
            <a:pPr marL="571500" indent="-571500">
              <a:buClr>
                <a:schemeClr val="accent5"/>
              </a:buClr>
              <a:buFont typeface="Wingdings" pitchFamily="0" charset="0"/>
              <a:buChar char="v"/>
              <a:defRPr lang="pt-br"/>
            </a:pPr>
          </a:p>
          <a:p>
            <a:pPr marL="571500" indent="-571500">
              <a:buClr>
                <a:schemeClr val="accent5"/>
              </a:buClr>
              <a:buFont typeface="Wingdings" pitchFamily="0" charset="0"/>
              <a:buChar char="v"/>
              <a:defRPr lang="pt-br"/>
            </a:pPr>
            <a:r>
              <a:t>Preciso organizar e segmentar as informações</a:t>
            </a:r>
          </a:p>
        </p:txBody>
      </p:sp>
      <p:sp>
        <p:nvSpPr>
          <p:cNvPr id="4" name="CaixaDeTexto 4"/>
          <p:cNvSpPr>
            <a:extLst>
              <a:ext uri="smNativeData">
                <pr:smNativeData xmlns:pr="smNativeData" val="SMDATA_13_yG/OX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MTwAA9ysAAKRRAABtLgAAECAAACYAAAAIAAAA//////////8="/>
              </a:ext>
            </a:extLst>
          </p:cNvSpPr>
          <p:nvPr/>
        </p:nvSpPr>
        <p:spPr>
          <a:xfrm>
            <a:off x="12890500" y="7146925"/>
            <a:ext cx="381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2000" b="1">
                <a:solidFill>
                  <a:schemeClr val="bg1"/>
                </a:solidFill>
              </a:rPr>
              <a:t>1</a:t>
            </a:r>
            <a:endParaRPr lang="pt-b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9"/>
          <p:cNvSpPr>
            <a:extLst>
              <a:ext uri="smNativeData">
                <pr:smNativeData xmlns:pr="smNativeData" val="SMDATA_13_yG/OX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MTwAA9ysAAKRRAABtLgAAECAAACYAAAAIAAAA//////////8="/>
              </a:ext>
            </a:extLst>
          </p:cNvSpPr>
          <p:nvPr/>
        </p:nvSpPr>
        <p:spPr>
          <a:xfrm>
            <a:off x="12890500" y="7146925"/>
            <a:ext cx="381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2000" b="1">
                <a:solidFill>
                  <a:schemeClr val="bg1"/>
                </a:solidFill>
              </a:rPr>
              <a:t>2</a:t>
            </a:r>
            <a:endParaRPr lang="pt-br" sz="2000" b="1">
              <a:solidFill>
                <a:schemeClr val="bg1"/>
              </a:solidFill>
            </a:endParaRP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yG/OX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QCkAAMADAAA5QgAAVx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609600"/>
            <a:ext cx="4059555" cy="28594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2"/>
          <p:cNvPicPr>
            <a:picLocks noChangeAspect="1"/>
            <a:extLst>
              <a:ext uri="smNativeData">
                <pr:smNativeData xmlns:pr="smNativeData" val="SMDATA_15_yG/OX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ikAAOgXAADwSwAAOyc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711950" y="3886200"/>
            <a:ext cx="5632450" cy="24911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m3"/>
          <p:cNvPicPr>
            <a:picLocks noChangeAspect="1"/>
            <a:extLst>
              <a:ext uri="smNativeData">
                <pr:smNativeData xmlns:pr="smNativeData" val="SMDATA_15_yG/OX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QQIAACkCAABEBAAAJwE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1g0AAOwEAABoHwAA2CcAAAAAAAAmAAAACAAAAP//////////"/>
              </a:ext>
            </a:extLst>
          </p:cNvPicPr>
          <p:nvPr/>
        </p:nvPicPr>
        <p:blipFill>
          <a:blip r:embed="rId5"/>
          <a:srcRect l="5770" t="5530" r="10920" b="2950"/>
          <a:stretch>
            <a:fillRect/>
          </a:stretch>
        </p:blipFill>
        <p:spPr>
          <a:xfrm>
            <a:off x="2249170" y="800100"/>
            <a:ext cx="2856230" cy="5676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5" grpId="0" animBg="1" advAuto="0"/>
    </p:bldLst>
    <p:extLst>
      <p:ext uri="smNativeData">
        <pr:smNativeData xmlns:pr="smNativeData" val="yG/OXgMAAAAFAAAA/f///wEAAAABAAAAAAAAAAAAAAAAAAAAAAAAAAkAAAD9////AQAAAAEAAAAAAAAAAAAAAAAAAAAAAAAADQAAAP3///8BAAAAAQAAAAAAAAAAAAAAAAAAAAAAAAA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w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BEDAAAuAAAAAJKAAB4BAAAACAAACYAAAAIAAAAfXD///////8="/>
              </a:ext>
            </a:extLst>
          </p:cNvSpPr>
          <p:nvPr>
            <p:ph type="title"/>
          </p:nvPr>
        </p:nvSpPr>
        <p:spPr>
          <a:xfrm>
            <a:off x="1993900" y="116840"/>
            <a:ext cx="10036810" cy="609600"/>
          </a:xfr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1" i="0" u="none" strike="noStrike" kern="1" spc="0" baseline="0">
                <a:solidFill>
                  <a:srgbClr val="31B8CD"/>
                </a:solidFill>
                <a:effectLst/>
                <a:latin typeface="Verdana" pitchFamily="0" charset="0"/>
                <a:ea typeface="Verdana" pitchFamily="0" charset="0"/>
                <a:cs typeface="Verdana" pitchFamily="0" charset="0"/>
              </a:defRPr>
            </a:pPr>
            <a:r>
              <a:t>E... Gráficos</a:t>
            </a:r>
          </a:p>
        </p:txBody>
      </p:sp>
      <p:sp>
        <p:nvSpPr>
          <p:cNvPr id="3" name="CaixaDeTexto 9"/>
          <p:cNvSpPr>
            <a:extLst>
              <a:ext uri="smNativeData">
                <pr:smNativeData xmlns:pr="smNativeData" val="SMDATA_13_yG/OX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MTwAA9ysAAKRRAABtLgAAECAAACYAAAAIAAAA//////////8="/>
              </a:ext>
            </a:extLst>
          </p:cNvSpPr>
          <p:nvPr/>
        </p:nvSpPr>
        <p:spPr>
          <a:xfrm>
            <a:off x="12890500" y="7146925"/>
            <a:ext cx="381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2000" b="1">
                <a:solidFill>
                  <a:schemeClr val="bg1"/>
                </a:solidFill>
              </a:rPr>
              <a:t>4</a:t>
            </a:r>
            <a:endParaRPr lang="pt-br" sz="2000" b="1">
              <a:solidFill>
                <a:schemeClr val="bg1"/>
              </a:solidFill>
            </a:endParaRPr>
          </a:p>
        </p:txBody>
      </p:sp>
      <p:pic>
        <p:nvPicPr>
          <p:cNvPr id="4" name="Imagem1"/>
          <p:cNvPicPr>
            <a:extLst>
              <a:ext uri="smNativeData">
                <pr:smNativeData xmlns:pr="smNativeData" val="SMDATA_15_yG/OXhMAAAAlAAAAEQ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A4AAAgHAADQPgAA0CA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3000"/>
            <a:ext cx="7848600" cy="4191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oDoSlide1"/>
          <p:cNvSpPr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LBwAAGCQAAMBOAADYJwAAACAAACYAAAAIAAAA//////////8="/>
              </a:ext>
            </a:extLst>
          </p:cNvSpPr>
          <p:nvPr/>
        </p:nvSpPr>
        <p:spPr>
          <a:xfrm>
            <a:off x="1144905" y="5867400"/>
            <a:ext cx="1165669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 sz="4000">
                <a:latin typeface="Verdana" pitchFamily="0" charset="0"/>
                <a:ea typeface="Calibri" pitchFamily="2" charset="0"/>
                <a:cs typeface="Calibri" pitchFamily="2" charset="0"/>
              </a:defRPr>
            </a:pPr>
            <a:r>
              <a:t>Qual a distribuição dos status dos pedidos?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w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BEDAAAuAAAAAJKAAB4BAAAECAAACYAAAAIAAAAfXD///////8="/>
              </a:ext>
            </a:extLst>
          </p:cNvSpPr>
          <p:nvPr>
            <p:ph type="title"/>
          </p:nvPr>
        </p:nvSpPr>
        <p:spPr>
          <a:xfrm>
            <a:off x="1993900" y="116840"/>
            <a:ext cx="10036810" cy="609600"/>
          </a:xfr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1" i="0" u="none" strike="noStrike" kern="1" spc="0" baseline="0">
                <a:solidFill>
                  <a:srgbClr val="31B8CD"/>
                </a:solidFill>
                <a:effectLst/>
                <a:latin typeface="Verdana" pitchFamily="0" charset="0"/>
                <a:ea typeface="Verdana" pitchFamily="0" charset="0"/>
                <a:cs typeface="Verdana" pitchFamily="0" charset="0"/>
              </a:defRPr>
            </a:pPr>
            <a:r>
              <a:t>E... Gráficos</a:t>
            </a:r>
          </a:p>
        </p:txBody>
      </p:sp>
      <p:sp>
        <p:nvSpPr>
          <p:cNvPr id="3" name="CaixaDeTexto 9"/>
          <p:cNvSpPr>
            <a:extLst>
              <a:ext uri="smNativeData">
                <pr:smNativeData xmlns:pr="smNativeData" val="SMDATA_13_yG/OX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MTwAA9ysAAKRRAABtLgAAECAAACYAAAAIAAAA//////////8="/>
              </a:ext>
            </a:extLst>
          </p:cNvSpPr>
          <p:nvPr/>
        </p:nvSpPr>
        <p:spPr>
          <a:xfrm>
            <a:off x="12890500" y="7146925"/>
            <a:ext cx="381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2000" b="1">
                <a:solidFill>
                  <a:schemeClr val="bg1"/>
                </a:solidFill>
              </a:rPr>
              <a:t>4</a:t>
            </a:r>
            <a:endParaRPr lang="pt-br" sz="2000" b="1">
              <a:solidFill>
                <a:schemeClr val="bg1"/>
              </a:solidFill>
            </a:endParaRP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val="SMDATA_15_yG/OX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KAUAAAgHAABGRQAACy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10422890" cy="58540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yDAAAoAAAAPBJAACIBAAAECAAACYAAAAIAAAAfXD///////8="/>
              </a:ext>
            </a:extLst>
          </p:cNvSpPr>
          <p:nvPr>
            <p:ph type="title"/>
          </p:nvPr>
        </p:nvSpPr>
        <p:spPr>
          <a:xfrm>
            <a:off x="1982470" y="101600"/>
            <a:ext cx="10036810" cy="635000"/>
          </a:xfr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 b="1" i="0" u="none" strike="noStrike" kern="1" spc="0" baseline="0">
                <a:solidFill>
                  <a:srgbClr val="31B8CD"/>
                </a:solidFill>
                <a:effectLst/>
                <a:latin typeface="Verdana" pitchFamily="0" charset="0"/>
                <a:ea typeface="Verdana" pitchFamily="0" charset="0"/>
                <a:cs typeface="Verdana" pitchFamily="0" charset="0"/>
              </a:defRPr>
            </a:pPr>
            <a:r>
              <a:t>Gráficos </a:t>
            </a:r>
          </a:p>
        </p:txBody>
      </p:sp>
      <p:sp>
        <p:nvSpPr>
          <p:cNvPr id="3" name="CaixaDeTexto 10"/>
          <p:cNvSpPr>
            <a:extLst>
              <a:ext uri="smNativeData">
                <pr:smNativeData xmlns:pr="smNativeData" val="SMDATA_13_yG/OX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MTwAA9ysAAKRRAABtLgAAECAAACYAAAAIAAAA//////////8="/>
              </a:ext>
            </a:extLst>
          </p:cNvSpPr>
          <p:nvPr/>
        </p:nvSpPr>
        <p:spPr>
          <a:xfrm>
            <a:off x="12890500" y="7146925"/>
            <a:ext cx="381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2000" b="1">
                <a:solidFill>
                  <a:schemeClr val="bg1"/>
                </a:solidFill>
              </a:rPr>
              <a:t>5</a:t>
            </a:r>
            <a:endParaRPr lang="pt-br" sz="2000" b="1">
              <a:solidFill>
                <a:schemeClr val="bg1"/>
              </a:solidFill>
            </a:endParaRP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val="SMDATA_15_yG/OX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BIAAJAGAACUPgAAoB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7200900" cy="40741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oDoSlide1"/>
          <p:cNvSpPr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YBgAAsCIAAIgsAABwJgAAACAAACYAAAAIAAAA//////////8="/>
              </a:ext>
            </a:extLst>
          </p:cNvSpPr>
          <p:nvPr/>
        </p:nvSpPr>
        <p:spPr>
          <a:xfrm>
            <a:off x="990600" y="5638800"/>
            <a:ext cx="62484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 sz="4000" b="1">
                <a:latin typeface="Verdana" pitchFamily="0" charset="0"/>
                <a:ea typeface="Calibri" pitchFamily="2" charset="0"/>
                <a:cs typeface="Calibri" pitchFamily="2" charset="0"/>
              </a:defRPr>
            </a:pPr>
            <a:r>
              <a:t>Gráficos em linhas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2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Q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C0BQAAIAsAACQsAABGGgAAECAAACYAAAAIAAAAAQAAAAAAAAA="/>
              </a:ext>
            </a:extLst>
          </p:cNvSpPr>
          <p:nvPr>
            <p:ph type="body" idx="1"/>
          </p:nvPr>
        </p:nvSpPr>
        <p:spPr>
          <a:xfrm>
            <a:off x="927100" y="1808480"/>
            <a:ext cx="6248400" cy="2462530"/>
          </a:xfrm>
        </p:spPr>
        <p:txBody>
          <a:bodyPr/>
          <a:lstStyle/>
          <a:p>
            <a:pPr algn="l">
              <a:defRPr lang="pt-br"/>
            </a:pPr>
            <a:r>
              <a:rPr lang="pt-br" b="1"/>
              <a:t>Pizza</a:t>
            </a:r>
            <a:endParaRPr lang="pt-br" b="1"/>
          </a:p>
          <a:p>
            <a:pPr algn="l">
              <a:defRPr lang="pt-br"/>
            </a:pPr>
            <a:r>
              <a:t>Estatísticas e percentuais de um todo.</a:t>
            </a:r>
            <a:endParaRPr lang="pt-br" b="1"/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:pr="smNativeData" val="SMDATA_15_yG/OX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DYAAMsJAACERAAA8R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0" y="1591945"/>
            <a:ext cx="2286000" cy="24625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Espaço Reservado para Texto 2"/>
          <p:cNvSpPr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pBQAAdhwAABErAADSJwAAECAAACYAAAAIAAAA//////////8="/>
              </a:ext>
            </a:extLst>
          </p:cNvSpPr>
          <p:nvPr/>
        </p:nvSpPr>
        <p:spPr>
          <a:xfrm>
            <a:off x="920115" y="4626610"/>
            <a:ext cx="6080760" cy="1846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>
            <a:lvl1pPr marL="0">
              <a:defRPr lang="pt-br" sz="4000" b="0" i="0">
                <a:solidFill>
                  <a:schemeClr val="tx1"/>
                </a:solidFill>
                <a:latin typeface="Verdana" pitchFamily="0" charset="0"/>
                <a:ea typeface="Calibri" pitchFamily="2" charset="0"/>
                <a:cs typeface="Calibri" pitchFamily="2" charset="0"/>
              </a:defRPr>
            </a:lvl1pPr>
            <a:lvl2pPr marL="4572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>
              <a:defRPr lang="pt-br"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pt-br"/>
            </a:pPr>
            <a:r>
              <a:rPr lang="pt-br" b="1"/>
              <a:t>Dispersão</a:t>
            </a:r>
            <a:endParaRPr lang="pt-br" b="1"/>
          </a:p>
          <a:p>
            <a:pPr>
              <a:defRPr lang="pt-br"/>
            </a:pPr>
            <a:r>
              <a:t>Destacam semelhanças entre valores.</a:t>
            </a:r>
            <a:endParaRPr lang="pt-br" b="1"/>
          </a:p>
        </p:txBody>
      </p:sp>
      <p:pic>
        <p:nvPicPr>
          <p:cNvPr id="5" name="Picture 4"/>
          <p:cNvPicPr>
            <a:picLocks noChangeAspect="1"/>
            <a:extLst>
              <a:ext uri="smNativeData">
                <pr:smNativeData xmlns:pr="smNativeData" val="SMDATA_15_yG/OX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JCwAAOYaAAD/TAAAdy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4372610"/>
            <a:ext cx="5340985" cy="2855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ítulo 3"/>
          <p:cNvSpPr>
            <a:spLocks noGrp="1" noChangeArrowheads="1"/>
            <a:extLst>
              <a:ext uri="smNativeData">
                <pr:smNativeData xmlns:pr="smNativeData" val="SMDATA_13_yG/OXh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yDAAAoAAAAPBJAACIBAAAECAAACYAAAAIAAAAAQAAAAAAAAA="/>
              </a:ext>
            </a:extLst>
          </p:cNvSpPr>
          <p:nvPr>
            <p:ph type="title"/>
          </p:nvPr>
        </p:nvSpPr>
        <p:spPr>
          <a:xfrm>
            <a:off x="1982470" y="101600"/>
            <a:ext cx="10036810" cy="635000"/>
          </a:xfrm>
        </p:spPr>
        <p:txBody>
          <a:bodyPr/>
          <a:lstStyle/>
          <a:p>
            <a:pPr>
              <a:defRPr lang="pt-br"/>
            </a:pPr>
            <a:r>
              <a:t>Gráficos </a:t>
            </a:r>
          </a:p>
        </p:txBody>
      </p:sp>
      <p:sp>
        <p:nvSpPr>
          <p:cNvPr id="7" name="CaixaDeTexto 10"/>
          <p:cNvSpPr>
            <a:extLst>
              <a:ext uri="smNativeData">
                <pr:smNativeData xmlns:pr="smNativeData" val="SMDATA_13_yG/OX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MTwAA9ysAAKRRAABtLgAAECAAACYAAAAIAAAA//////////8="/>
              </a:ext>
            </a:extLst>
          </p:cNvSpPr>
          <p:nvPr/>
        </p:nvSpPr>
        <p:spPr>
          <a:xfrm>
            <a:off x="12890500" y="7146925"/>
            <a:ext cx="3810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pt-br"/>
            </a:pPr>
            <a:r>
              <a:rPr lang="pt-br" sz="2000" b="1">
                <a:solidFill>
                  <a:schemeClr val="bg1"/>
                </a:solidFill>
              </a:rPr>
              <a:t>5</a:t>
            </a:r>
            <a:endParaRPr lang="pt-b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bACA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BNQQAAAAAAAOlLAAB8LgAAEAAAACYAAAAIAAAA//////////8="/>
              </a:ext>
            </a:extLst>
          </p:cNvSpPr>
          <p:nvPr/>
        </p:nvSpPr>
        <p:spPr>
          <a:xfrm>
            <a:off x="10615295" y="0"/>
            <a:ext cx="1724660" cy="7556500"/>
          </a:xfrm>
          <a:custGeom>
            <a:avLst/>
            <a:gdLst/>
            <a:ahLst/>
            <a:cxnLst/>
            <a:rect l="0" t="0" r="1724660" b="7556500"/>
            <a:pathLst>
              <a:path w="1724660" h="7556500">
                <a:moveTo>
                  <a:pt x="271504" y="7556494"/>
                </a:moveTo>
                <a:lnTo>
                  <a:pt x="107657" y="7556494"/>
                </a:lnTo>
                <a:lnTo>
                  <a:pt x="118374" y="7541079"/>
                </a:lnTo>
                <a:lnTo>
                  <a:pt x="131674" y="7520979"/>
                </a:lnTo>
                <a:lnTo>
                  <a:pt x="144299" y="7500879"/>
                </a:lnTo>
                <a:lnTo>
                  <a:pt x="155624" y="7480279"/>
                </a:lnTo>
                <a:lnTo>
                  <a:pt x="168249" y="7459604"/>
                </a:lnTo>
                <a:lnTo>
                  <a:pt x="178224" y="7438430"/>
                </a:lnTo>
                <a:lnTo>
                  <a:pt x="188849" y="7416755"/>
                </a:lnTo>
                <a:lnTo>
                  <a:pt x="198149" y="7395080"/>
                </a:lnTo>
                <a:lnTo>
                  <a:pt x="1445648" y="4483560"/>
                </a:lnTo>
                <a:lnTo>
                  <a:pt x="1461623" y="4443861"/>
                </a:lnTo>
                <a:lnTo>
                  <a:pt x="1476898" y="4404736"/>
                </a:lnTo>
                <a:lnTo>
                  <a:pt x="1490872" y="4365036"/>
                </a:lnTo>
                <a:lnTo>
                  <a:pt x="1504172" y="4325361"/>
                </a:lnTo>
                <a:lnTo>
                  <a:pt x="1516122" y="4285136"/>
                </a:lnTo>
                <a:lnTo>
                  <a:pt x="1527447" y="4244936"/>
                </a:lnTo>
                <a:lnTo>
                  <a:pt x="1537422" y="4204736"/>
                </a:lnTo>
                <a:lnTo>
                  <a:pt x="1546072" y="4163986"/>
                </a:lnTo>
                <a:lnTo>
                  <a:pt x="1553372" y="4123211"/>
                </a:lnTo>
                <a:lnTo>
                  <a:pt x="1560697" y="4083011"/>
                </a:lnTo>
                <a:lnTo>
                  <a:pt x="1566672" y="4041736"/>
                </a:lnTo>
                <a:lnTo>
                  <a:pt x="1571322" y="4000961"/>
                </a:lnTo>
                <a:lnTo>
                  <a:pt x="1574647" y="3960262"/>
                </a:lnTo>
                <a:lnTo>
                  <a:pt x="1577322" y="3918987"/>
                </a:lnTo>
                <a:lnTo>
                  <a:pt x="1578647" y="3878237"/>
                </a:lnTo>
                <a:lnTo>
                  <a:pt x="1579322" y="3836962"/>
                </a:lnTo>
                <a:lnTo>
                  <a:pt x="1578647" y="3796187"/>
                </a:lnTo>
                <a:lnTo>
                  <a:pt x="1577322" y="3755487"/>
                </a:lnTo>
                <a:lnTo>
                  <a:pt x="1574647" y="3714212"/>
                </a:lnTo>
                <a:lnTo>
                  <a:pt x="1571322" y="3673437"/>
                </a:lnTo>
                <a:lnTo>
                  <a:pt x="1566672" y="3632687"/>
                </a:lnTo>
                <a:lnTo>
                  <a:pt x="1560697" y="3590887"/>
                </a:lnTo>
                <a:lnTo>
                  <a:pt x="1553372" y="3551212"/>
                </a:lnTo>
                <a:lnTo>
                  <a:pt x="1546072" y="3510437"/>
                </a:lnTo>
                <a:lnTo>
                  <a:pt x="1537422" y="3469738"/>
                </a:lnTo>
                <a:lnTo>
                  <a:pt x="1527447" y="3429463"/>
                </a:lnTo>
                <a:lnTo>
                  <a:pt x="1516122" y="3389263"/>
                </a:lnTo>
                <a:lnTo>
                  <a:pt x="1504172" y="3349063"/>
                </a:lnTo>
                <a:lnTo>
                  <a:pt x="1490872" y="3309363"/>
                </a:lnTo>
                <a:lnTo>
                  <a:pt x="1476898" y="3269663"/>
                </a:lnTo>
                <a:lnTo>
                  <a:pt x="1461623" y="3229988"/>
                </a:lnTo>
                <a:lnTo>
                  <a:pt x="1445648" y="3190838"/>
                </a:lnTo>
                <a:lnTo>
                  <a:pt x="197499" y="290476"/>
                </a:lnTo>
                <a:lnTo>
                  <a:pt x="188174" y="270376"/>
                </a:lnTo>
                <a:lnTo>
                  <a:pt x="179549" y="250276"/>
                </a:lnTo>
                <a:lnTo>
                  <a:pt x="169574" y="230681"/>
                </a:lnTo>
                <a:lnTo>
                  <a:pt x="158924" y="211651"/>
                </a:lnTo>
                <a:lnTo>
                  <a:pt x="148299" y="192559"/>
                </a:lnTo>
                <a:lnTo>
                  <a:pt x="136999" y="174034"/>
                </a:lnTo>
                <a:lnTo>
                  <a:pt x="125674" y="155005"/>
                </a:lnTo>
                <a:lnTo>
                  <a:pt x="112399" y="137047"/>
                </a:lnTo>
                <a:lnTo>
                  <a:pt x="87774" y="101068"/>
                </a:lnTo>
                <a:lnTo>
                  <a:pt x="59849" y="66665"/>
                </a:lnTo>
                <a:lnTo>
                  <a:pt x="30599" y="32261"/>
                </a:lnTo>
                <a:lnTo>
                  <a:pt x="15299" y="16382"/>
                </a:lnTo>
                <a:lnTo>
                  <a:pt x="0" y="0"/>
                </a:lnTo>
                <a:lnTo>
                  <a:pt x="178224" y="0"/>
                </a:lnTo>
                <a:lnTo>
                  <a:pt x="202149" y="29047"/>
                </a:lnTo>
                <a:lnTo>
                  <a:pt x="246049" y="89915"/>
                </a:lnTo>
                <a:lnTo>
                  <a:pt x="285274" y="153430"/>
                </a:lnTo>
                <a:lnTo>
                  <a:pt x="319199" y="219024"/>
                </a:lnTo>
                <a:lnTo>
                  <a:pt x="1582622" y="3153788"/>
                </a:lnTo>
                <a:lnTo>
                  <a:pt x="1599922" y="3195063"/>
                </a:lnTo>
                <a:lnTo>
                  <a:pt x="1615872" y="3236838"/>
                </a:lnTo>
                <a:lnTo>
                  <a:pt x="1630522" y="3278688"/>
                </a:lnTo>
                <a:lnTo>
                  <a:pt x="1644472" y="3321038"/>
                </a:lnTo>
                <a:lnTo>
                  <a:pt x="1657772" y="3363363"/>
                </a:lnTo>
                <a:lnTo>
                  <a:pt x="1669072" y="3405638"/>
                </a:lnTo>
                <a:lnTo>
                  <a:pt x="1679722" y="3447988"/>
                </a:lnTo>
                <a:lnTo>
                  <a:pt x="1689047" y="3491412"/>
                </a:lnTo>
                <a:lnTo>
                  <a:pt x="1697672" y="3534262"/>
                </a:lnTo>
                <a:lnTo>
                  <a:pt x="1704997" y="3577662"/>
                </a:lnTo>
                <a:lnTo>
                  <a:pt x="1710322" y="3620012"/>
                </a:lnTo>
                <a:lnTo>
                  <a:pt x="1714972" y="3663362"/>
                </a:lnTo>
                <a:lnTo>
                  <a:pt x="1719622" y="3706787"/>
                </a:lnTo>
                <a:lnTo>
                  <a:pt x="1722297" y="3750187"/>
                </a:lnTo>
                <a:lnTo>
                  <a:pt x="1724272" y="3793537"/>
                </a:lnTo>
                <a:lnTo>
                  <a:pt x="1724272" y="3880862"/>
                </a:lnTo>
                <a:lnTo>
                  <a:pt x="1722297" y="3924287"/>
                </a:lnTo>
                <a:lnTo>
                  <a:pt x="1719622" y="3967637"/>
                </a:lnTo>
                <a:lnTo>
                  <a:pt x="1714972" y="4011061"/>
                </a:lnTo>
                <a:lnTo>
                  <a:pt x="1710322" y="4053911"/>
                </a:lnTo>
                <a:lnTo>
                  <a:pt x="1704997" y="4096736"/>
                </a:lnTo>
                <a:lnTo>
                  <a:pt x="1697672" y="4140161"/>
                </a:lnTo>
                <a:lnTo>
                  <a:pt x="1689047" y="4183011"/>
                </a:lnTo>
                <a:lnTo>
                  <a:pt x="1679722" y="4226411"/>
                </a:lnTo>
                <a:lnTo>
                  <a:pt x="1669072" y="4268761"/>
                </a:lnTo>
                <a:lnTo>
                  <a:pt x="1657772" y="4311111"/>
                </a:lnTo>
                <a:lnTo>
                  <a:pt x="1644472" y="4353386"/>
                </a:lnTo>
                <a:lnTo>
                  <a:pt x="1630522" y="4395736"/>
                </a:lnTo>
                <a:lnTo>
                  <a:pt x="1615872" y="4437561"/>
                </a:lnTo>
                <a:lnTo>
                  <a:pt x="1599922" y="4478835"/>
                </a:lnTo>
                <a:lnTo>
                  <a:pt x="1582622" y="4520610"/>
                </a:lnTo>
                <a:lnTo>
                  <a:pt x="335149" y="7432655"/>
                </a:lnTo>
                <a:lnTo>
                  <a:pt x="327849" y="7448529"/>
                </a:lnTo>
                <a:lnTo>
                  <a:pt x="320524" y="7465404"/>
                </a:lnTo>
                <a:lnTo>
                  <a:pt x="312524" y="7481854"/>
                </a:lnTo>
                <a:lnTo>
                  <a:pt x="304549" y="7497729"/>
                </a:lnTo>
                <a:lnTo>
                  <a:pt x="296574" y="7514104"/>
                </a:lnTo>
                <a:lnTo>
                  <a:pt x="287274" y="7529479"/>
                </a:lnTo>
                <a:lnTo>
                  <a:pt x="277974" y="7545879"/>
                </a:lnTo>
                <a:lnTo>
                  <a:pt x="271504" y="7556494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3" name="object 3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bACA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AHAAAAAAAAADoaAAB8LgAAEAAAACYAAAAIAAAA//////////8="/>
              </a:ext>
            </a:extLst>
          </p:cNvSpPr>
          <p:nvPr/>
        </p:nvSpPr>
        <p:spPr>
          <a:xfrm>
            <a:off x="4445" y="0"/>
            <a:ext cx="4258945" cy="7556500"/>
          </a:xfrm>
          <a:custGeom>
            <a:avLst/>
            <a:gdLst/>
            <a:ahLst/>
            <a:cxnLst/>
            <a:rect l="0" t="0" r="4258945" b="7556500"/>
            <a:pathLst>
              <a:path w="4258945" h="7556500">
                <a:moveTo>
                  <a:pt x="2697275" y="7556494"/>
                </a:moveTo>
                <a:lnTo>
                  <a:pt x="0" y="7556494"/>
                </a:lnTo>
                <a:lnTo>
                  <a:pt x="0" y="0"/>
                </a:lnTo>
                <a:lnTo>
                  <a:pt x="2806370" y="0"/>
                </a:lnTo>
                <a:lnTo>
                  <a:pt x="2791695" y="15311"/>
                </a:lnTo>
                <a:lnTo>
                  <a:pt x="2777095" y="31190"/>
                </a:lnTo>
                <a:lnTo>
                  <a:pt x="2748470" y="63451"/>
                </a:lnTo>
                <a:lnTo>
                  <a:pt x="2721195" y="96784"/>
                </a:lnTo>
                <a:lnTo>
                  <a:pt x="2697220" y="131187"/>
                </a:lnTo>
                <a:lnTo>
                  <a:pt x="2684595" y="148641"/>
                </a:lnTo>
                <a:lnTo>
                  <a:pt x="2673270" y="166095"/>
                </a:lnTo>
                <a:lnTo>
                  <a:pt x="2662620" y="184116"/>
                </a:lnTo>
                <a:lnTo>
                  <a:pt x="2652645" y="202641"/>
                </a:lnTo>
                <a:lnTo>
                  <a:pt x="2642020" y="221166"/>
                </a:lnTo>
                <a:lnTo>
                  <a:pt x="2623370" y="258216"/>
                </a:lnTo>
                <a:lnTo>
                  <a:pt x="1336620" y="3189263"/>
                </a:lnTo>
                <a:lnTo>
                  <a:pt x="1320010" y="3229463"/>
                </a:lnTo>
                <a:lnTo>
                  <a:pt x="1303365" y="3270238"/>
                </a:lnTo>
                <a:lnTo>
                  <a:pt x="1288745" y="3310438"/>
                </a:lnTo>
                <a:lnTo>
                  <a:pt x="1274760" y="3351713"/>
                </a:lnTo>
                <a:lnTo>
                  <a:pt x="1262765" y="3392488"/>
                </a:lnTo>
                <a:lnTo>
                  <a:pt x="1251480" y="3433188"/>
                </a:lnTo>
                <a:lnTo>
                  <a:pt x="1240833" y="3474463"/>
                </a:lnTo>
                <a:lnTo>
                  <a:pt x="1230861" y="3516287"/>
                </a:lnTo>
                <a:lnTo>
                  <a:pt x="1222876" y="3558062"/>
                </a:lnTo>
                <a:lnTo>
                  <a:pt x="1215528" y="3599337"/>
                </a:lnTo>
                <a:lnTo>
                  <a:pt x="1210206" y="3641687"/>
                </a:lnTo>
                <a:lnTo>
                  <a:pt x="1204881" y="3682962"/>
                </a:lnTo>
                <a:lnTo>
                  <a:pt x="1200908" y="3724787"/>
                </a:lnTo>
                <a:lnTo>
                  <a:pt x="1198246" y="3767087"/>
                </a:lnTo>
                <a:lnTo>
                  <a:pt x="1196896" y="3808912"/>
                </a:lnTo>
                <a:lnTo>
                  <a:pt x="1196258" y="3851262"/>
                </a:lnTo>
                <a:lnTo>
                  <a:pt x="1196896" y="3893037"/>
                </a:lnTo>
                <a:lnTo>
                  <a:pt x="1198246" y="3935387"/>
                </a:lnTo>
                <a:lnTo>
                  <a:pt x="1200908" y="3977161"/>
                </a:lnTo>
                <a:lnTo>
                  <a:pt x="1204881" y="4018986"/>
                </a:lnTo>
                <a:lnTo>
                  <a:pt x="1210206" y="4060761"/>
                </a:lnTo>
                <a:lnTo>
                  <a:pt x="1215528" y="4102611"/>
                </a:lnTo>
                <a:lnTo>
                  <a:pt x="1222876" y="4143886"/>
                </a:lnTo>
                <a:lnTo>
                  <a:pt x="1230861" y="4186211"/>
                </a:lnTo>
                <a:lnTo>
                  <a:pt x="1240833" y="4227486"/>
                </a:lnTo>
                <a:lnTo>
                  <a:pt x="1250805" y="4268186"/>
                </a:lnTo>
                <a:lnTo>
                  <a:pt x="1262765" y="4309461"/>
                </a:lnTo>
                <a:lnTo>
                  <a:pt x="1274760" y="4350236"/>
                </a:lnTo>
                <a:lnTo>
                  <a:pt x="1288745" y="4391011"/>
                </a:lnTo>
                <a:lnTo>
                  <a:pt x="1303365" y="4431711"/>
                </a:lnTo>
                <a:lnTo>
                  <a:pt x="1320010" y="4471985"/>
                </a:lnTo>
                <a:lnTo>
                  <a:pt x="1336620" y="4512685"/>
                </a:lnTo>
                <a:lnTo>
                  <a:pt x="2342618" y="6793406"/>
                </a:lnTo>
                <a:lnTo>
                  <a:pt x="4102417" y="2977564"/>
                </a:lnTo>
                <a:lnTo>
                  <a:pt x="4115717" y="2943214"/>
                </a:lnTo>
                <a:lnTo>
                  <a:pt x="4129042" y="2908814"/>
                </a:lnTo>
                <a:lnTo>
                  <a:pt x="4152317" y="2839489"/>
                </a:lnTo>
                <a:lnTo>
                  <a:pt x="4172267" y="2769614"/>
                </a:lnTo>
                <a:lnTo>
                  <a:pt x="4188242" y="2699239"/>
                </a:lnTo>
                <a:lnTo>
                  <a:pt x="4201542" y="2628864"/>
                </a:lnTo>
                <a:lnTo>
                  <a:pt x="4210192" y="2557414"/>
                </a:lnTo>
                <a:lnTo>
                  <a:pt x="4214842" y="2486012"/>
                </a:lnTo>
                <a:lnTo>
                  <a:pt x="4216842" y="2450537"/>
                </a:lnTo>
                <a:lnTo>
                  <a:pt x="4217517" y="2414557"/>
                </a:lnTo>
                <a:lnTo>
                  <a:pt x="4216842" y="2378580"/>
                </a:lnTo>
                <a:lnTo>
                  <a:pt x="4214842" y="2343105"/>
                </a:lnTo>
                <a:lnTo>
                  <a:pt x="4213542" y="2307630"/>
                </a:lnTo>
                <a:lnTo>
                  <a:pt x="4206192" y="2235672"/>
                </a:lnTo>
                <a:lnTo>
                  <a:pt x="4194917" y="2164280"/>
                </a:lnTo>
                <a:lnTo>
                  <a:pt x="4180917" y="2093898"/>
                </a:lnTo>
                <a:lnTo>
                  <a:pt x="4152317" y="1989113"/>
                </a:lnTo>
                <a:lnTo>
                  <a:pt x="4129042" y="1919233"/>
                </a:lnTo>
                <a:lnTo>
                  <a:pt x="4101067" y="1850993"/>
                </a:lnTo>
                <a:lnTo>
                  <a:pt x="3308694" y="0"/>
                </a:lnTo>
                <a:lnTo>
                  <a:pt x="3352594" y="0"/>
                </a:lnTo>
                <a:lnTo>
                  <a:pt x="4140992" y="1840408"/>
                </a:lnTo>
                <a:lnTo>
                  <a:pt x="4168967" y="1910286"/>
                </a:lnTo>
                <a:lnTo>
                  <a:pt x="4192242" y="1980606"/>
                </a:lnTo>
                <a:lnTo>
                  <a:pt x="4212867" y="2052060"/>
                </a:lnTo>
                <a:lnTo>
                  <a:pt x="4228842" y="2123513"/>
                </a:lnTo>
                <a:lnTo>
                  <a:pt x="4242142" y="2195975"/>
                </a:lnTo>
                <a:lnTo>
                  <a:pt x="4250792" y="2268500"/>
                </a:lnTo>
                <a:lnTo>
                  <a:pt x="4256767" y="2341530"/>
                </a:lnTo>
                <a:lnTo>
                  <a:pt x="4258742" y="2414557"/>
                </a:lnTo>
                <a:lnTo>
                  <a:pt x="4258117" y="2451042"/>
                </a:lnTo>
                <a:lnTo>
                  <a:pt x="4254092" y="2524064"/>
                </a:lnTo>
                <a:lnTo>
                  <a:pt x="4246792" y="2596589"/>
                </a:lnTo>
                <a:lnTo>
                  <a:pt x="4236142" y="2669064"/>
                </a:lnTo>
                <a:lnTo>
                  <a:pt x="4221517" y="2740514"/>
                </a:lnTo>
                <a:lnTo>
                  <a:pt x="4202892" y="2812464"/>
                </a:lnTo>
                <a:lnTo>
                  <a:pt x="4180917" y="2883414"/>
                </a:lnTo>
                <a:lnTo>
                  <a:pt x="4154992" y="2953239"/>
                </a:lnTo>
                <a:lnTo>
                  <a:pt x="2364586" y="6842106"/>
                </a:lnTo>
                <a:lnTo>
                  <a:pt x="2616070" y="7411980"/>
                </a:lnTo>
                <a:lnTo>
                  <a:pt x="2624720" y="7431080"/>
                </a:lnTo>
                <a:lnTo>
                  <a:pt x="2633345" y="7450604"/>
                </a:lnTo>
                <a:lnTo>
                  <a:pt x="2643370" y="7469129"/>
                </a:lnTo>
                <a:lnTo>
                  <a:pt x="2653995" y="7488229"/>
                </a:lnTo>
                <a:lnTo>
                  <a:pt x="2664645" y="7506679"/>
                </a:lnTo>
                <a:lnTo>
                  <a:pt x="2675945" y="7525204"/>
                </a:lnTo>
                <a:lnTo>
                  <a:pt x="2687945" y="7543229"/>
                </a:lnTo>
                <a:lnTo>
                  <a:pt x="2697275" y="7556494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4" name="object 4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KCs0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9qFwAMAAAAEAAAAAAAAAAAAAAAAAAAAAAAAAAeAAAAaAAAAAAAAAAAAAAAAAAAAAAAAAAAAAAAECcAABAnAAAAAAAAAAAAAAAAAAAAAAAAAAAAAAAAAAAAAAAAAAAAABQAAAAAAAAAwMD/AAAAAABkAAAAMgAAAAAAAABkAAAAAAAAAH9/fwAKAAAAHwAAAFQAAAAoKzQA////AQAAAAAAAAAAAAAAAAAAAAAAAAAAAAAAAAAAAAAAAAAAAAAAAH9/fwDu7OEDzMzMAMDA/wB/f38AAAAAAAAAAAAAAAAAAAAAAAAAAAAhAAAAGAAAABQAAAClRwAAAAAAAFtRAAB8LgAAEAAAACYAAAAIAAAA//////////8="/>
              </a:ext>
            </a:extLst>
          </p:cNvSpPr>
          <p:nvPr/>
        </p:nvSpPr>
        <p:spPr>
          <a:xfrm>
            <a:off x="11646535" y="0"/>
            <a:ext cx="1578610" cy="7556500"/>
          </a:xfrm>
          <a:custGeom>
            <a:avLst/>
            <a:gdLst/>
            <a:ahLst/>
            <a:cxnLst/>
            <a:rect l="0" t="0" r="1578610" b="7556500"/>
            <a:pathLst>
              <a:path w="1578610" h="7556500">
                <a:moveTo>
                  <a:pt x="138421" y="7556494"/>
                </a:moveTo>
                <a:lnTo>
                  <a:pt x="92726" y="7556494"/>
                </a:lnTo>
                <a:lnTo>
                  <a:pt x="99099" y="7546379"/>
                </a:lnTo>
                <a:lnTo>
                  <a:pt x="107074" y="7531579"/>
                </a:lnTo>
                <a:lnTo>
                  <a:pt x="115074" y="7516754"/>
                </a:lnTo>
                <a:lnTo>
                  <a:pt x="123049" y="7500879"/>
                </a:lnTo>
                <a:lnTo>
                  <a:pt x="131699" y="7486079"/>
                </a:lnTo>
                <a:lnTo>
                  <a:pt x="138999" y="7470704"/>
                </a:lnTo>
                <a:lnTo>
                  <a:pt x="146324" y="7455379"/>
                </a:lnTo>
                <a:lnTo>
                  <a:pt x="152324" y="7439005"/>
                </a:lnTo>
                <a:lnTo>
                  <a:pt x="1400298" y="4502085"/>
                </a:lnTo>
                <a:lnTo>
                  <a:pt x="1416923" y="4462386"/>
                </a:lnTo>
                <a:lnTo>
                  <a:pt x="1432223" y="4421686"/>
                </a:lnTo>
                <a:lnTo>
                  <a:pt x="1446848" y="4380936"/>
                </a:lnTo>
                <a:lnTo>
                  <a:pt x="1460148" y="4340161"/>
                </a:lnTo>
                <a:lnTo>
                  <a:pt x="1472798" y="4298386"/>
                </a:lnTo>
                <a:lnTo>
                  <a:pt x="1483448" y="4257111"/>
                </a:lnTo>
                <a:lnTo>
                  <a:pt x="1494072" y="4215836"/>
                </a:lnTo>
                <a:lnTo>
                  <a:pt x="1502747" y="4173986"/>
                </a:lnTo>
                <a:lnTo>
                  <a:pt x="1511372" y="4132211"/>
                </a:lnTo>
                <a:lnTo>
                  <a:pt x="1517372" y="4090436"/>
                </a:lnTo>
                <a:lnTo>
                  <a:pt x="1524022" y="4048111"/>
                </a:lnTo>
                <a:lnTo>
                  <a:pt x="1528672" y="4006261"/>
                </a:lnTo>
                <a:lnTo>
                  <a:pt x="1531997" y="3963412"/>
                </a:lnTo>
                <a:lnTo>
                  <a:pt x="1534672" y="3921637"/>
                </a:lnTo>
                <a:lnTo>
                  <a:pt x="1535997" y="3879287"/>
                </a:lnTo>
                <a:lnTo>
                  <a:pt x="1537322" y="3837462"/>
                </a:lnTo>
                <a:lnTo>
                  <a:pt x="1535997" y="3794612"/>
                </a:lnTo>
                <a:lnTo>
                  <a:pt x="1534672" y="3752837"/>
                </a:lnTo>
                <a:lnTo>
                  <a:pt x="1531997" y="3710987"/>
                </a:lnTo>
                <a:lnTo>
                  <a:pt x="1528672" y="3668162"/>
                </a:lnTo>
                <a:lnTo>
                  <a:pt x="1524022" y="3625812"/>
                </a:lnTo>
                <a:lnTo>
                  <a:pt x="1517372" y="3584037"/>
                </a:lnTo>
                <a:lnTo>
                  <a:pt x="1511372" y="3542187"/>
                </a:lnTo>
                <a:lnTo>
                  <a:pt x="1502747" y="3500412"/>
                </a:lnTo>
                <a:lnTo>
                  <a:pt x="1494072" y="3458588"/>
                </a:lnTo>
                <a:lnTo>
                  <a:pt x="1483448" y="3417313"/>
                </a:lnTo>
                <a:lnTo>
                  <a:pt x="1472798" y="3375538"/>
                </a:lnTo>
                <a:lnTo>
                  <a:pt x="1460148" y="3334263"/>
                </a:lnTo>
                <a:lnTo>
                  <a:pt x="1446848" y="3293488"/>
                </a:lnTo>
                <a:lnTo>
                  <a:pt x="1432223" y="3252713"/>
                </a:lnTo>
                <a:lnTo>
                  <a:pt x="1416923" y="3212013"/>
                </a:lnTo>
                <a:lnTo>
                  <a:pt x="1400298" y="3171813"/>
                </a:lnTo>
                <a:lnTo>
                  <a:pt x="151649" y="245488"/>
                </a:lnTo>
                <a:lnTo>
                  <a:pt x="121049" y="180398"/>
                </a:lnTo>
                <a:lnTo>
                  <a:pt x="85124" y="117451"/>
                </a:lnTo>
                <a:lnTo>
                  <a:pt x="44549" y="57654"/>
                </a:lnTo>
                <a:lnTo>
                  <a:pt x="0" y="0"/>
                </a:lnTo>
                <a:lnTo>
                  <a:pt x="49224" y="0"/>
                </a:lnTo>
                <a:lnTo>
                  <a:pt x="91124" y="55512"/>
                </a:lnTo>
                <a:lnTo>
                  <a:pt x="128374" y="113229"/>
                </a:lnTo>
                <a:lnTo>
                  <a:pt x="162299" y="173530"/>
                </a:lnTo>
                <a:lnTo>
                  <a:pt x="190899" y="235469"/>
                </a:lnTo>
                <a:lnTo>
                  <a:pt x="1439548" y="3161238"/>
                </a:lnTo>
                <a:lnTo>
                  <a:pt x="1456823" y="3202513"/>
                </a:lnTo>
                <a:lnTo>
                  <a:pt x="1472123" y="3243213"/>
                </a:lnTo>
                <a:lnTo>
                  <a:pt x="1486773" y="3285038"/>
                </a:lnTo>
                <a:lnTo>
                  <a:pt x="1500747" y="3326813"/>
                </a:lnTo>
                <a:lnTo>
                  <a:pt x="1512697" y="3368663"/>
                </a:lnTo>
                <a:lnTo>
                  <a:pt x="1524022" y="3410438"/>
                </a:lnTo>
                <a:lnTo>
                  <a:pt x="1534672" y="3452788"/>
                </a:lnTo>
                <a:lnTo>
                  <a:pt x="1543297" y="3494562"/>
                </a:lnTo>
                <a:lnTo>
                  <a:pt x="1551972" y="3537462"/>
                </a:lnTo>
                <a:lnTo>
                  <a:pt x="1559272" y="3580312"/>
                </a:lnTo>
                <a:lnTo>
                  <a:pt x="1564597" y="3622662"/>
                </a:lnTo>
                <a:lnTo>
                  <a:pt x="1569922" y="3665512"/>
                </a:lnTo>
                <a:lnTo>
                  <a:pt x="1573922" y="3708362"/>
                </a:lnTo>
                <a:lnTo>
                  <a:pt x="1575897" y="3751762"/>
                </a:lnTo>
                <a:lnTo>
                  <a:pt x="1577897" y="3794112"/>
                </a:lnTo>
                <a:lnTo>
                  <a:pt x="1578572" y="3837462"/>
                </a:lnTo>
                <a:lnTo>
                  <a:pt x="1577897" y="3880362"/>
                </a:lnTo>
                <a:lnTo>
                  <a:pt x="1575897" y="3922637"/>
                </a:lnTo>
                <a:lnTo>
                  <a:pt x="1573922" y="3966062"/>
                </a:lnTo>
                <a:lnTo>
                  <a:pt x="1569922" y="4008911"/>
                </a:lnTo>
                <a:lnTo>
                  <a:pt x="1564597" y="4051811"/>
                </a:lnTo>
                <a:lnTo>
                  <a:pt x="1559272" y="4094111"/>
                </a:lnTo>
                <a:lnTo>
                  <a:pt x="1551972" y="4137011"/>
                </a:lnTo>
                <a:lnTo>
                  <a:pt x="1543297" y="4179861"/>
                </a:lnTo>
                <a:lnTo>
                  <a:pt x="1534672" y="4221636"/>
                </a:lnTo>
                <a:lnTo>
                  <a:pt x="1524022" y="4263461"/>
                </a:lnTo>
                <a:lnTo>
                  <a:pt x="1512697" y="4305811"/>
                </a:lnTo>
                <a:lnTo>
                  <a:pt x="1500747" y="4347586"/>
                </a:lnTo>
                <a:lnTo>
                  <a:pt x="1486773" y="4389361"/>
                </a:lnTo>
                <a:lnTo>
                  <a:pt x="1472123" y="4431211"/>
                </a:lnTo>
                <a:lnTo>
                  <a:pt x="1456823" y="4471985"/>
                </a:lnTo>
                <a:lnTo>
                  <a:pt x="1439548" y="4513235"/>
                </a:lnTo>
                <a:lnTo>
                  <a:pt x="191574" y="7450104"/>
                </a:lnTo>
                <a:lnTo>
                  <a:pt x="185574" y="7464404"/>
                </a:lnTo>
                <a:lnTo>
                  <a:pt x="179599" y="7478629"/>
                </a:lnTo>
                <a:lnTo>
                  <a:pt x="172924" y="7492429"/>
                </a:lnTo>
                <a:lnTo>
                  <a:pt x="165624" y="7506179"/>
                </a:lnTo>
                <a:lnTo>
                  <a:pt x="158299" y="7520479"/>
                </a:lnTo>
                <a:lnTo>
                  <a:pt x="150999" y="7534204"/>
                </a:lnTo>
                <a:lnTo>
                  <a:pt x="143674" y="7547454"/>
                </a:lnTo>
                <a:lnTo>
                  <a:pt x="138421" y="7556494"/>
                </a:lnTo>
                <a:close/>
              </a:path>
            </a:pathLst>
          </a:custGeom>
          <a:solidFill>
            <a:srgbClr val="282B34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5" name="object 5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M7r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2tAMAAAAEAAAAAAAAAAAAAAAAAAAAAAAAAAeAAAAaAAAAAAAAAAAAAAAAAAAAAAAAAAAAAAAECcAABAnAAAAAAAAAAAAAAAAAAAAAAAAAAAAAAAAAAAAAAAAAAAAABQAAAAAAAAAwMD/AAAAAABkAAAAMgAAAAAAAABkAAAAAAAAAH9/fwAKAAAAHwAAAFQAAAAzuswA////AQAAAAAAAAAAAAAAAAAAAAAAAAAAAAAAAAAAAAAAAAAAAAAAAH9/fwDu7OEDzMzMAMDA/wB/f38AAAAAAAAAAAAAAAAAAAAAAAAAAAAhAAAAGAAAABQAAAC0JQAAOyQAAGYpAADKKwAAEAAAACYAAAAIAAAA//////////8="/>
              </a:ext>
            </a:extLst>
          </p:cNvSpPr>
          <p:nvPr/>
        </p:nvSpPr>
        <p:spPr>
          <a:xfrm>
            <a:off x="6129020" y="5889625"/>
            <a:ext cx="600710" cy="1228725"/>
          </a:xfrm>
          <a:custGeom>
            <a:avLst/>
            <a:gdLst/>
            <a:ahLst/>
            <a:cxnLst/>
            <a:rect l="0" t="0" r="600710" b="1228725"/>
            <a:pathLst>
              <a:path w="600710" h="1228725">
                <a:moveTo>
                  <a:pt x="37299" y="1228722"/>
                </a:moveTo>
                <a:lnTo>
                  <a:pt x="0" y="1217622"/>
                </a:lnTo>
                <a:lnTo>
                  <a:pt x="563399" y="0"/>
                </a:lnTo>
                <a:lnTo>
                  <a:pt x="600699" y="11124"/>
                </a:lnTo>
                <a:lnTo>
                  <a:pt x="37299" y="1228722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6" name="object 6"/>
          <p:cNvSpPr>
            <a:extLst>
              <a:ext uri="smNativeData">
                <pr:smNativeData xmlns:pr="smNativeData" val="SMDATA_13_yG/OXhMAAAAlAAAACwAAAA0AAAAAAAAAAAAAAAAAAAAAAAAAAAAAAAAAAAAAAAAAAAEAAABQAAAAAAAAAAAA4D8AAAAAAADgPwAAAAAAAOA/AAAAAAAA4D8AAAAAAADgPwAAAAAAAOA/AAAAAAAA4D8AAAAAAADgPwAAAAAAAOA/AAAAAAAA4D8CAAAAjAAAAAEAAAAAAAAAM7r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64QMAAAAEAAAAAAAAAAAAAAAAAAAAAAAAAAeAAAAaAAAAAAAAAAAAAAAAAAAAAAAAAAAAAAAECcAABAnAAAAAAAAAAAAAAAAAAAAAAAAAAAAAAAAAAAAAAAAAAAAABQAAAAAAAAAwMD/AAAAAABkAAAAMgAAAAAAAABkAAAAAAAAAH9/fwAKAAAAHwAAAFQAAAAzuswA////AQAAAAAAAAAAAAAAAAAAAAAAAAAAAAAAAAAAAAAAAAAAAAAAAH9/fwDu7OEDzMzMAMDA/wB/f38AAAAAAAAAAAAAAAAAAAAAAAAAAAAhAAAAGAAAABQAAAD7SwAAbwkAAGpQAABMEwAAEAAAACYAAAAIAAAA//////////8="/>
              </a:ext>
            </a:extLst>
          </p:cNvSpPr>
          <p:nvPr/>
        </p:nvSpPr>
        <p:spPr>
          <a:xfrm>
            <a:off x="12351385" y="1533525"/>
            <a:ext cx="720725" cy="1603375"/>
          </a:xfrm>
          <a:custGeom>
            <a:avLst/>
            <a:gdLst/>
            <a:ahLst/>
            <a:cxnLst/>
            <a:rect l="0" t="0" r="720725" b="1603375"/>
            <a:pathLst>
              <a:path w="720725" h="1603375">
                <a:moveTo>
                  <a:pt x="679198" y="1603361"/>
                </a:moveTo>
                <a:lnTo>
                  <a:pt x="0" y="13759"/>
                </a:lnTo>
                <a:lnTo>
                  <a:pt x="41249" y="0"/>
                </a:lnTo>
                <a:lnTo>
                  <a:pt x="720448" y="1592786"/>
                </a:lnTo>
                <a:lnTo>
                  <a:pt x="679198" y="1603361"/>
                </a:lnTo>
                <a:close/>
              </a:path>
            </a:pathLst>
          </a:custGeom>
          <a:solidFill>
            <a:srgbClr val="33BACC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7" name="object 7"/>
          <p:cNvSpPr>
            <a:extLst>
              <a:ext uri="smNativeData">
                <pr:smNativeData xmlns:pr="smNativeData" val="SMDATA_13_yG/OXhMAAAAlAAAAZAAAAA0AAAAAAAAAAAAAAAAAAAAAAAAAAAAAAAAAAAAAAAAAAAEAAABQAAAAAAAAAAAA4D8AAAAAAADgPwAAAAAAAOA/AAAAAAAA4D8AAAAAAADgPwAAAAAAAOA/AAAAAAAA4D8AAAAAAADgPwAAAAAAAOA/AAAAAAAA4D8CAAAAjAAAAAEAAAACAAAA////AP///wgAAAAAAAAAAMeb51p3hc7JjOAXCLejhFc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QFgAARiUAAMEkAAC/KgAAEAAAACYAAAAIAAAA//////////8="/>
              </a:ext>
            </a:extLst>
          </p:cNvSpPr>
          <p:nvPr/>
        </p:nvSpPr>
        <p:spPr>
          <a:xfrm>
            <a:off x="3586480" y="6059170"/>
            <a:ext cx="2388235" cy="889635"/>
          </a:xfrm>
          <a:prstGeom prst="rect">
            <a:avLst/>
          </a:prstGeom>
          <a:blipFill>
            <a:blip r:embed="rId3"/>
            <a:srcRect/>
            <a:stretch/>
          </a:blip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pt-br"/>
            </a:pPr>
          </a:p>
        </p:txBody>
      </p:sp>
      <p:sp>
        <p:nvSpPr>
          <p:cNvPr id="8" name="object 8"/>
          <p:cNvSpPr>
            <a:extLst>
              <a:ext uri="smNativeData">
                <pr:smNativeData xmlns:pr="smNativeData" val="SMDATA_13_yG/OXh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m3fNs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KJAAAHhAAAHNBAAD3EwAAACAAACYAAAAIAAAA//////////8="/>
              </a:ext>
            </a:extLst>
          </p:cNvSpPr>
          <p:nvPr/>
        </p:nvSpPr>
        <p:spPr>
          <a:xfrm>
            <a:off x="5980430" y="2620010"/>
            <a:ext cx="4658995" cy="625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35560" marR="5080" indent="-23495">
              <a:lnSpc>
                <a:spcPct val="100000"/>
              </a:lnSpc>
              <a:spcBef>
                <a:spcPts val="125"/>
              </a:spcBef>
              <a:defRPr lang="pt-br"/>
            </a:pPr>
            <a:endParaRPr lang="pt-br" sz="4000">
              <a:latin typeface="Verdana" pitchFamily="0" charset="0"/>
              <a:ea typeface="Calibri" pitchFamily="2" charset="0"/>
              <a:cs typeface="Verdana" pitchFamily="0" charset="0"/>
            </a:endParaRPr>
          </a:p>
        </p:txBody>
      </p:sp>
      <p:sp>
        <p:nvSpPr>
          <p:cNvPr id="9" name="object 8"/>
          <p:cNvSpPr>
            <a:extLst>
              <a:ext uri="smNativeData">
                <pr:smNativeData xmlns:pr="smNativeData" val="SMDATA_13_yG/OXh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4LQAA5yYAACFKAABAKQAAACAAACYAAAAIAAAA//////////8="/>
              </a:ext>
            </a:extLst>
          </p:cNvSpPr>
          <p:nvPr/>
        </p:nvSpPr>
        <p:spPr>
          <a:xfrm>
            <a:off x="7391400" y="6323965"/>
            <a:ext cx="4658995" cy="381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22860" algn="ctr">
              <a:lnSpc>
                <a:spcPct val="100000"/>
              </a:lnSpc>
              <a:defRPr lang="pt-br" sz="2400">
                <a:solidFill>
                  <a:schemeClr val="bg1"/>
                </a:solidFill>
                <a:latin typeface="Verdana" pitchFamily="0" charset="0"/>
                <a:ea typeface="Calibri" pitchFamily="2" charset="0"/>
                <a:cs typeface="Verdana" pitchFamily="0" charset="0"/>
              </a:defRPr>
            </a:pPr>
            <a:r>
              <a:t>guilherme.jesus@bandtec.com.br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Giuliana Miniguiti França</dc:creator>
  <cp:keywords/>
  <dc:description/>
  <cp:lastModifiedBy>gesuvs</cp:lastModifiedBy>
  <cp:revision>0</cp:revision>
  <dcterms:created xsi:type="dcterms:W3CDTF">2020-02-18T19:21:14Z</dcterms:created>
  <dcterms:modified xsi:type="dcterms:W3CDTF">2020-05-27T13:48:56Z</dcterms:modified>
</cp:coreProperties>
</file>