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2" r:id="rId4"/>
    <p:sldId id="288" r:id="rId5"/>
    <p:sldId id="275" r:id="rId6"/>
  </p:sldIdLst>
  <p:sldSz cx="13436600" cy="7556500"/>
  <p:notesSz cx="134366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4" autoAdjust="0"/>
  </p:normalViewPr>
  <p:slideViewPr>
    <p:cSldViewPr>
      <p:cViewPr varScale="1">
        <p:scale>
          <a:sx n="55" d="100"/>
          <a:sy n="55" d="100"/>
        </p:scale>
        <p:origin x="11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7610475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F9B57-016B-46EA-BEA2-380474927522}" type="datetimeFigureOut">
              <a:rPr lang="pt-BR" smtClean="0"/>
              <a:t>26/05/2020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9763" y="944563"/>
            <a:ext cx="45370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343025" y="3636963"/>
            <a:ext cx="107505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7610475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B734-F6C8-4263-8FE3-C183B1CC51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39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58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 Front-</a:t>
            </a:r>
            <a:r>
              <a:rPr lang="pt-BR" dirty="0" err="1"/>
              <a:t>end</a:t>
            </a:r>
            <a:r>
              <a:rPr lang="pt-BR" dirty="0"/>
              <a:t> esta além da estilização de elementos HTML</a:t>
            </a:r>
          </a:p>
          <a:p>
            <a:pPr marL="171450" indent="-171450">
              <a:buFontTx/>
              <a:buChar char="-"/>
            </a:pPr>
            <a:r>
              <a:rPr lang="pt-BR" dirty="0"/>
              <a:t>Lógica continua sendo muito </a:t>
            </a:r>
            <a:r>
              <a:rPr lang="pt-BR"/>
              <a:t>importante </a:t>
            </a:r>
          </a:p>
          <a:p>
            <a:pPr marL="171450" indent="-171450">
              <a:buFontTx/>
              <a:buChar char="-"/>
            </a:pPr>
            <a:r>
              <a:rPr lang="pt-BR"/>
              <a:t>Existes </a:t>
            </a:r>
            <a:r>
              <a:rPr lang="pt-BR" dirty="0"/>
              <a:t>biblioteca e ferramentas derivados de JS pra front 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dirty="0" err="1"/>
              <a:t>Jquery</a:t>
            </a:r>
            <a:r>
              <a:rPr lang="pt-BR" dirty="0"/>
              <a:t>)</a:t>
            </a:r>
          </a:p>
          <a:p>
            <a:pPr marL="171450" indent="-171450">
              <a:buFontTx/>
              <a:buChar char="-"/>
            </a:pPr>
            <a:r>
              <a:rPr lang="pt-BR" dirty="0"/>
              <a:t>Importante criar uma base solida do básico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69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Problema, controle por </a:t>
            </a:r>
            <a:r>
              <a:rPr lang="pt-BR" dirty="0" err="1"/>
              <a:t>excel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62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1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745" y="2342515"/>
            <a:ext cx="1142111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490" y="4231640"/>
            <a:ext cx="940562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830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9849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705517" y="1026272"/>
            <a:ext cx="7334235" cy="577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2328982" y="5292789"/>
            <a:ext cx="1191895" cy="1006475"/>
          </a:xfrm>
          <a:custGeom>
            <a:avLst/>
            <a:gdLst/>
            <a:ahLst/>
            <a:cxnLst/>
            <a:rect l="l" t="t" r="r" b="b"/>
            <a:pathLst>
              <a:path w="1191895" h="1006475">
                <a:moveTo>
                  <a:pt x="0" y="0"/>
                </a:moveTo>
                <a:lnTo>
                  <a:pt x="1191535" y="1006347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259049" y="239474"/>
                </a:moveTo>
                <a:lnTo>
                  <a:pt x="0" y="144224"/>
                </a:lnTo>
                <a:lnTo>
                  <a:pt x="121824" y="0"/>
                </a:lnTo>
                <a:lnTo>
                  <a:pt x="259049" y="239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0" y="144224"/>
                </a:moveTo>
                <a:lnTo>
                  <a:pt x="259049" y="239474"/>
                </a:lnTo>
                <a:lnTo>
                  <a:pt x="121824" y="0"/>
                </a:lnTo>
                <a:lnTo>
                  <a:pt x="0" y="144224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966" y="113307"/>
            <a:ext cx="100366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880" y="1336868"/>
            <a:ext cx="11656839" cy="494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8444" y="7027545"/>
            <a:ext cx="429971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830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4352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" y="157162"/>
            <a:ext cx="4792980" cy="7399655"/>
          </a:xfrm>
          <a:custGeom>
            <a:avLst/>
            <a:gdLst/>
            <a:ahLst/>
            <a:cxnLst/>
            <a:rect l="l" t="t" r="r" b="b"/>
            <a:pathLst>
              <a:path w="4792980" h="7399655">
                <a:moveTo>
                  <a:pt x="0" y="114269"/>
                </a:moveTo>
                <a:lnTo>
                  <a:pt x="0" y="0"/>
                </a:lnTo>
                <a:lnTo>
                  <a:pt x="57843" y="0"/>
                </a:lnTo>
                <a:lnTo>
                  <a:pt x="153635" y="1048"/>
                </a:lnTo>
                <a:lnTo>
                  <a:pt x="246752" y="5244"/>
                </a:lnTo>
                <a:lnTo>
                  <a:pt x="339188" y="12154"/>
                </a:lnTo>
                <a:lnTo>
                  <a:pt x="430308" y="21163"/>
                </a:lnTo>
                <a:lnTo>
                  <a:pt x="518110" y="33318"/>
                </a:lnTo>
                <a:lnTo>
                  <a:pt x="605915" y="47077"/>
                </a:lnTo>
                <a:lnTo>
                  <a:pt x="690402" y="63983"/>
                </a:lnTo>
                <a:lnTo>
                  <a:pt x="773532" y="83604"/>
                </a:lnTo>
                <a:lnTo>
                  <a:pt x="855344" y="105261"/>
                </a:lnTo>
                <a:lnTo>
                  <a:pt x="876155" y="111616"/>
                </a:lnTo>
                <a:lnTo>
                  <a:pt x="82450" y="111616"/>
                </a:lnTo>
                <a:lnTo>
                  <a:pt x="41225" y="112664"/>
                </a:lnTo>
                <a:lnTo>
                  <a:pt x="19933" y="113714"/>
                </a:lnTo>
                <a:lnTo>
                  <a:pt x="0" y="114269"/>
                </a:lnTo>
                <a:close/>
              </a:path>
              <a:path w="4792980" h="7399655">
                <a:moveTo>
                  <a:pt x="0" y="404756"/>
                </a:moveTo>
                <a:lnTo>
                  <a:pt x="0" y="304246"/>
                </a:lnTo>
                <a:lnTo>
                  <a:pt x="82450" y="111616"/>
                </a:lnTo>
                <a:lnTo>
                  <a:pt x="125673" y="111616"/>
                </a:lnTo>
                <a:lnTo>
                  <a:pt x="0" y="404756"/>
                </a:lnTo>
                <a:close/>
              </a:path>
              <a:path w="4792980" h="7399655">
                <a:moveTo>
                  <a:pt x="4792476" y="7399337"/>
                </a:moveTo>
                <a:lnTo>
                  <a:pt x="4646676" y="7399337"/>
                </a:lnTo>
                <a:lnTo>
                  <a:pt x="4643959" y="7389222"/>
                </a:lnTo>
                <a:lnTo>
                  <a:pt x="4639959" y="7373922"/>
                </a:lnTo>
                <a:lnTo>
                  <a:pt x="4635309" y="7359097"/>
                </a:lnTo>
                <a:lnTo>
                  <a:pt x="4630659" y="7344797"/>
                </a:lnTo>
                <a:lnTo>
                  <a:pt x="4625334" y="7329972"/>
                </a:lnTo>
                <a:lnTo>
                  <a:pt x="4619334" y="7314622"/>
                </a:lnTo>
                <a:lnTo>
                  <a:pt x="4614709" y="7299822"/>
                </a:lnTo>
                <a:lnTo>
                  <a:pt x="4608034" y="7284997"/>
                </a:lnTo>
                <a:lnTo>
                  <a:pt x="4606034" y="7280247"/>
                </a:lnTo>
                <a:lnTo>
                  <a:pt x="4604734" y="7270197"/>
                </a:lnTo>
                <a:lnTo>
                  <a:pt x="4604734" y="7265947"/>
                </a:lnTo>
                <a:lnTo>
                  <a:pt x="4605359" y="7255872"/>
                </a:lnTo>
                <a:lnTo>
                  <a:pt x="4605359" y="7243172"/>
                </a:lnTo>
                <a:lnTo>
                  <a:pt x="4606034" y="7228922"/>
                </a:lnTo>
                <a:lnTo>
                  <a:pt x="4606709" y="7213547"/>
                </a:lnTo>
                <a:lnTo>
                  <a:pt x="4608034" y="7198747"/>
                </a:lnTo>
                <a:lnTo>
                  <a:pt x="4608709" y="7184997"/>
                </a:lnTo>
                <a:lnTo>
                  <a:pt x="4609359" y="7172272"/>
                </a:lnTo>
                <a:lnTo>
                  <a:pt x="4609359" y="7162772"/>
                </a:lnTo>
                <a:lnTo>
                  <a:pt x="2100489" y="1305956"/>
                </a:lnTo>
                <a:lnTo>
                  <a:pt x="2085189" y="1292691"/>
                </a:lnTo>
                <a:lnTo>
                  <a:pt x="2062579" y="1271034"/>
                </a:lnTo>
                <a:lnTo>
                  <a:pt x="2019317" y="1231854"/>
                </a:lnTo>
                <a:lnTo>
                  <a:pt x="1979410" y="1153557"/>
                </a:lnTo>
                <a:lnTo>
                  <a:pt x="1949490" y="1095372"/>
                </a:lnTo>
                <a:lnTo>
                  <a:pt x="1917572" y="1038732"/>
                </a:lnTo>
                <a:lnTo>
                  <a:pt x="1882300" y="982645"/>
                </a:lnTo>
                <a:lnTo>
                  <a:pt x="1845747" y="927607"/>
                </a:lnTo>
                <a:lnTo>
                  <a:pt x="1805840" y="874175"/>
                </a:lnTo>
                <a:lnTo>
                  <a:pt x="1765255" y="821792"/>
                </a:lnTo>
                <a:lnTo>
                  <a:pt x="1720673" y="770950"/>
                </a:lnTo>
                <a:lnTo>
                  <a:pt x="1674135" y="722268"/>
                </a:lnTo>
                <a:lnTo>
                  <a:pt x="1626238" y="674143"/>
                </a:lnTo>
                <a:lnTo>
                  <a:pt x="1575665" y="628113"/>
                </a:lnTo>
                <a:lnTo>
                  <a:pt x="1523135" y="584183"/>
                </a:lnTo>
                <a:lnTo>
                  <a:pt x="1468608" y="540805"/>
                </a:lnTo>
                <a:lnTo>
                  <a:pt x="1412043" y="500023"/>
                </a:lnTo>
                <a:lnTo>
                  <a:pt x="1353521" y="460348"/>
                </a:lnTo>
                <a:lnTo>
                  <a:pt x="1293681" y="422773"/>
                </a:lnTo>
                <a:lnTo>
                  <a:pt x="1231804" y="386801"/>
                </a:lnTo>
                <a:lnTo>
                  <a:pt x="1167969" y="353421"/>
                </a:lnTo>
                <a:lnTo>
                  <a:pt x="1102096" y="321151"/>
                </a:lnTo>
                <a:lnTo>
                  <a:pt x="1034944" y="291536"/>
                </a:lnTo>
                <a:lnTo>
                  <a:pt x="967074" y="264016"/>
                </a:lnTo>
                <a:lnTo>
                  <a:pt x="896569" y="238596"/>
                </a:lnTo>
                <a:lnTo>
                  <a:pt x="824744" y="215336"/>
                </a:lnTo>
                <a:lnTo>
                  <a:pt x="752920" y="193616"/>
                </a:lnTo>
                <a:lnTo>
                  <a:pt x="677740" y="175106"/>
                </a:lnTo>
                <a:lnTo>
                  <a:pt x="602600" y="158201"/>
                </a:lnTo>
                <a:lnTo>
                  <a:pt x="526100" y="144441"/>
                </a:lnTo>
                <a:lnTo>
                  <a:pt x="447605" y="132286"/>
                </a:lnTo>
                <a:lnTo>
                  <a:pt x="368470" y="123276"/>
                </a:lnTo>
                <a:lnTo>
                  <a:pt x="288655" y="116921"/>
                </a:lnTo>
                <a:lnTo>
                  <a:pt x="207484" y="112664"/>
                </a:lnTo>
                <a:lnTo>
                  <a:pt x="125673" y="111616"/>
                </a:lnTo>
                <a:lnTo>
                  <a:pt x="876155" y="111616"/>
                </a:lnTo>
                <a:lnTo>
                  <a:pt x="935157" y="129634"/>
                </a:lnTo>
                <a:lnTo>
                  <a:pt x="1012334" y="156101"/>
                </a:lnTo>
                <a:lnTo>
                  <a:pt x="1088794" y="185164"/>
                </a:lnTo>
                <a:lnTo>
                  <a:pt x="1161976" y="215891"/>
                </a:lnTo>
                <a:lnTo>
                  <a:pt x="1233801" y="249209"/>
                </a:lnTo>
                <a:lnTo>
                  <a:pt x="1302988" y="284686"/>
                </a:lnTo>
                <a:lnTo>
                  <a:pt x="1370818" y="322201"/>
                </a:lnTo>
                <a:lnTo>
                  <a:pt x="1436691" y="361381"/>
                </a:lnTo>
                <a:lnTo>
                  <a:pt x="1499208" y="402658"/>
                </a:lnTo>
                <a:lnTo>
                  <a:pt x="1561045" y="446588"/>
                </a:lnTo>
                <a:lnTo>
                  <a:pt x="1619568" y="491568"/>
                </a:lnTo>
                <a:lnTo>
                  <a:pt x="1676133" y="539203"/>
                </a:lnTo>
                <a:lnTo>
                  <a:pt x="1730660" y="588933"/>
                </a:lnTo>
                <a:lnTo>
                  <a:pt x="1782550" y="640268"/>
                </a:lnTo>
                <a:lnTo>
                  <a:pt x="1832445" y="693145"/>
                </a:lnTo>
                <a:lnTo>
                  <a:pt x="1878982" y="747688"/>
                </a:lnTo>
                <a:lnTo>
                  <a:pt x="1924882" y="803775"/>
                </a:lnTo>
                <a:lnTo>
                  <a:pt x="1966787" y="861957"/>
                </a:lnTo>
                <a:lnTo>
                  <a:pt x="2006695" y="921747"/>
                </a:lnTo>
                <a:lnTo>
                  <a:pt x="2044602" y="983140"/>
                </a:lnTo>
                <a:lnTo>
                  <a:pt x="2079197" y="1046134"/>
                </a:lnTo>
                <a:lnTo>
                  <a:pt x="2111794" y="1110674"/>
                </a:lnTo>
                <a:lnTo>
                  <a:pt x="2141034" y="1176324"/>
                </a:lnTo>
                <a:lnTo>
                  <a:pt x="2143712" y="1182124"/>
                </a:lnTo>
                <a:lnTo>
                  <a:pt x="2144392" y="1188479"/>
                </a:lnTo>
                <a:lnTo>
                  <a:pt x="2145709" y="1194279"/>
                </a:lnTo>
                <a:lnTo>
                  <a:pt x="2144392" y="1200139"/>
                </a:lnTo>
                <a:lnTo>
                  <a:pt x="2143688" y="1222847"/>
                </a:lnTo>
                <a:lnTo>
                  <a:pt x="2142394" y="1250364"/>
                </a:lnTo>
                <a:lnTo>
                  <a:pt x="2139037" y="1295899"/>
                </a:lnTo>
                <a:lnTo>
                  <a:pt x="4647259" y="7150072"/>
                </a:lnTo>
                <a:lnTo>
                  <a:pt x="4663234" y="7165422"/>
                </a:lnTo>
                <a:lnTo>
                  <a:pt x="4686534" y="7188122"/>
                </a:lnTo>
                <a:lnTo>
                  <a:pt x="4711134" y="7211447"/>
                </a:lnTo>
                <a:lnTo>
                  <a:pt x="4730434" y="7230447"/>
                </a:lnTo>
                <a:lnTo>
                  <a:pt x="4733759" y="7234172"/>
                </a:lnTo>
                <a:lnTo>
                  <a:pt x="4737734" y="7238972"/>
                </a:lnTo>
                <a:lnTo>
                  <a:pt x="4740384" y="7243722"/>
                </a:lnTo>
                <a:lnTo>
                  <a:pt x="4743734" y="7248472"/>
                </a:lnTo>
                <a:lnTo>
                  <a:pt x="4751734" y="7267547"/>
                </a:lnTo>
                <a:lnTo>
                  <a:pt x="4759034" y="7287097"/>
                </a:lnTo>
                <a:lnTo>
                  <a:pt x="4765659" y="7306647"/>
                </a:lnTo>
                <a:lnTo>
                  <a:pt x="4772334" y="7325722"/>
                </a:lnTo>
                <a:lnTo>
                  <a:pt x="4778334" y="7345347"/>
                </a:lnTo>
                <a:lnTo>
                  <a:pt x="4784284" y="7365397"/>
                </a:lnTo>
                <a:lnTo>
                  <a:pt x="4788959" y="7384472"/>
                </a:lnTo>
                <a:lnTo>
                  <a:pt x="4792476" y="7399337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55282" y="0"/>
            <a:ext cx="4781550" cy="6311900"/>
          </a:xfrm>
          <a:custGeom>
            <a:avLst/>
            <a:gdLst/>
            <a:ahLst/>
            <a:cxnLst/>
            <a:rect l="l" t="t" r="r" b="b"/>
            <a:pathLst>
              <a:path w="4781550" h="6311900">
                <a:moveTo>
                  <a:pt x="4781317" y="6311900"/>
                </a:moveTo>
                <a:lnTo>
                  <a:pt x="3535842" y="6311900"/>
                </a:lnTo>
                <a:lnTo>
                  <a:pt x="3465343" y="6299200"/>
                </a:lnTo>
                <a:lnTo>
                  <a:pt x="3394843" y="6299200"/>
                </a:lnTo>
                <a:lnTo>
                  <a:pt x="3326968" y="6286500"/>
                </a:lnTo>
                <a:lnTo>
                  <a:pt x="3258468" y="6286500"/>
                </a:lnTo>
                <a:lnTo>
                  <a:pt x="3065618" y="6248400"/>
                </a:lnTo>
                <a:lnTo>
                  <a:pt x="3003044" y="6223000"/>
                </a:lnTo>
                <a:lnTo>
                  <a:pt x="2942519" y="6210300"/>
                </a:lnTo>
                <a:lnTo>
                  <a:pt x="2883994" y="6184900"/>
                </a:lnTo>
                <a:lnTo>
                  <a:pt x="2826819" y="6172200"/>
                </a:lnTo>
                <a:lnTo>
                  <a:pt x="2715719" y="6121400"/>
                </a:lnTo>
                <a:lnTo>
                  <a:pt x="2663169" y="6096000"/>
                </a:lnTo>
                <a:lnTo>
                  <a:pt x="2611994" y="6057900"/>
                </a:lnTo>
                <a:lnTo>
                  <a:pt x="2562069" y="6032500"/>
                </a:lnTo>
                <a:lnTo>
                  <a:pt x="2514195" y="5994400"/>
                </a:lnTo>
                <a:lnTo>
                  <a:pt x="2468320" y="5969000"/>
                </a:lnTo>
                <a:lnTo>
                  <a:pt x="2423745" y="5930900"/>
                </a:lnTo>
                <a:lnTo>
                  <a:pt x="2379820" y="5892800"/>
                </a:lnTo>
                <a:lnTo>
                  <a:pt x="2338595" y="5854700"/>
                </a:lnTo>
                <a:lnTo>
                  <a:pt x="2299345" y="5816600"/>
                </a:lnTo>
                <a:lnTo>
                  <a:pt x="2261445" y="5778500"/>
                </a:lnTo>
                <a:lnTo>
                  <a:pt x="2226170" y="5740400"/>
                </a:lnTo>
                <a:lnTo>
                  <a:pt x="2191595" y="5689600"/>
                </a:lnTo>
                <a:lnTo>
                  <a:pt x="2159670" y="5651500"/>
                </a:lnTo>
                <a:lnTo>
                  <a:pt x="2129070" y="5600700"/>
                </a:lnTo>
                <a:lnTo>
                  <a:pt x="2100470" y="5562600"/>
                </a:lnTo>
                <a:lnTo>
                  <a:pt x="2074520" y="5511800"/>
                </a:lnTo>
                <a:lnTo>
                  <a:pt x="2049920" y="5461000"/>
                </a:lnTo>
                <a:lnTo>
                  <a:pt x="2027320" y="5410200"/>
                </a:lnTo>
                <a:lnTo>
                  <a:pt x="2024645" y="5410200"/>
                </a:lnTo>
                <a:lnTo>
                  <a:pt x="2023970" y="5397500"/>
                </a:lnTo>
                <a:lnTo>
                  <a:pt x="2024645" y="5397500"/>
                </a:lnTo>
                <a:lnTo>
                  <a:pt x="2025345" y="5372100"/>
                </a:lnTo>
                <a:lnTo>
                  <a:pt x="2026645" y="5359400"/>
                </a:lnTo>
                <a:lnTo>
                  <a:pt x="2028645" y="5321300"/>
                </a:lnTo>
                <a:lnTo>
                  <a:pt x="124349" y="876300"/>
                </a:lnTo>
                <a:lnTo>
                  <a:pt x="112399" y="863600"/>
                </a:lnTo>
                <a:lnTo>
                  <a:pt x="95074" y="850900"/>
                </a:lnTo>
                <a:lnTo>
                  <a:pt x="75799" y="825500"/>
                </a:lnTo>
                <a:lnTo>
                  <a:pt x="61174" y="812800"/>
                </a:lnTo>
                <a:lnTo>
                  <a:pt x="53874" y="812800"/>
                </a:lnTo>
                <a:lnTo>
                  <a:pt x="51199" y="800100"/>
                </a:lnTo>
                <a:lnTo>
                  <a:pt x="43199" y="787400"/>
                </a:lnTo>
                <a:lnTo>
                  <a:pt x="34549" y="762000"/>
                </a:lnTo>
                <a:lnTo>
                  <a:pt x="21274" y="711200"/>
                </a:lnTo>
                <a:lnTo>
                  <a:pt x="15274" y="698500"/>
                </a:lnTo>
                <a:lnTo>
                  <a:pt x="11299" y="673100"/>
                </a:lnTo>
                <a:lnTo>
                  <a:pt x="6624" y="647700"/>
                </a:lnTo>
                <a:lnTo>
                  <a:pt x="3999" y="622300"/>
                </a:lnTo>
                <a:lnTo>
                  <a:pt x="1999" y="609600"/>
                </a:lnTo>
                <a:lnTo>
                  <a:pt x="649" y="584200"/>
                </a:lnTo>
                <a:lnTo>
                  <a:pt x="0" y="558800"/>
                </a:lnTo>
                <a:lnTo>
                  <a:pt x="0" y="533400"/>
                </a:lnTo>
                <a:lnTo>
                  <a:pt x="1999" y="520700"/>
                </a:lnTo>
                <a:lnTo>
                  <a:pt x="3324" y="495300"/>
                </a:lnTo>
                <a:lnTo>
                  <a:pt x="5974" y="469900"/>
                </a:lnTo>
                <a:lnTo>
                  <a:pt x="9974" y="457200"/>
                </a:lnTo>
                <a:lnTo>
                  <a:pt x="14599" y="431800"/>
                </a:lnTo>
                <a:lnTo>
                  <a:pt x="19274" y="406400"/>
                </a:lnTo>
                <a:lnTo>
                  <a:pt x="25249" y="381000"/>
                </a:lnTo>
                <a:lnTo>
                  <a:pt x="32549" y="368300"/>
                </a:lnTo>
                <a:lnTo>
                  <a:pt x="40524" y="342900"/>
                </a:lnTo>
                <a:lnTo>
                  <a:pt x="48549" y="317500"/>
                </a:lnTo>
                <a:lnTo>
                  <a:pt x="57849" y="304800"/>
                </a:lnTo>
                <a:lnTo>
                  <a:pt x="67824" y="279400"/>
                </a:lnTo>
                <a:lnTo>
                  <a:pt x="79124" y="266700"/>
                </a:lnTo>
                <a:lnTo>
                  <a:pt x="91074" y="241300"/>
                </a:lnTo>
                <a:lnTo>
                  <a:pt x="102424" y="228600"/>
                </a:lnTo>
                <a:lnTo>
                  <a:pt x="115699" y="203200"/>
                </a:lnTo>
                <a:lnTo>
                  <a:pt x="130349" y="177800"/>
                </a:lnTo>
                <a:lnTo>
                  <a:pt x="144299" y="165100"/>
                </a:lnTo>
                <a:lnTo>
                  <a:pt x="160274" y="139700"/>
                </a:lnTo>
                <a:lnTo>
                  <a:pt x="177574" y="127000"/>
                </a:lnTo>
                <a:lnTo>
                  <a:pt x="194224" y="101600"/>
                </a:lnTo>
                <a:lnTo>
                  <a:pt x="210824" y="88900"/>
                </a:lnTo>
                <a:lnTo>
                  <a:pt x="229449" y="76200"/>
                </a:lnTo>
                <a:lnTo>
                  <a:pt x="248074" y="50800"/>
                </a:lnTo>
                <a:lnTo>
                  <a:pt x="286674" y="25400"/>
                </a:lnTo>
                <a:lnTo>
                  <a:pt x="326549" y="0"/>
                </a:lnTo>
                <a:lnTo>
                  <a:pt x="493524" y="0"/>
                </a:lnTo>
                <a:lnTo>
                  <a:pt x="475524" y="12700"/>
                </a:lnTo>
                <a:lnTo>
                  <a:pt x="458949" y="25400"/>
                </a:lnTo>
                <a:lnTo>
                  <a:pt x="442299" y="25400"/>
                </a:lnTo>
                <a:lnTo>
                  <a:pt x="426349" y="38100"/>
                </a:lnTo>
                <a:lnTo>
                  <a:pt x="409024" y="50800"/>
                </a:lnTo>
                <a:lnTo>
                  <a:pt x="393074" y="63500"/>
                </a:lnTo>
                <a:lnTo>
                  <a:pt x="378424" y="76200"/>
                </a:lnTo>
                <a:lnTo>
                  <a:pt x="332549" y="114300"/>
                </a:lnTo>
                <a:lnTo>
                  <a:pt x="318574" y="127000"/>
                </a:lnTo>
                <a:lnTo>
                  <a:pt x="305299" y="139700"/>
                </a:lnTo>
                <a:lnTo>
                  <a:pt x="291324" y="152400"/>
                </a:lnTo>
                <a:lnTo>
                  <a:pt x="277999" y="165100"/>
                </a:lnTo>
                <a:lnTo>
                  <a:pt x="265349" y="177800"/>
                </a:lnTo>
                <a:lnTo>
                  <a:pt x="250749" y="190500"/>
                </a:lnTo>
                <a:lnTo>
                  <a:pt x="236749" y="203200"/>
                </a:lnTo>
                <a:lnTo>
                  <a:pt x="223474" y="228600"/>
                </a:lnTo>
                <a:lnTo>
                  <a:pt x="211499" y="241300"/>
                </a:lnTo>
                <a:lnTo>
                  <a:pt x="200199" y="266700"/>
                </a:lnTo>
                <a:lnTo>
                  <a:pt x="188874" y="279400"/>
                </a:lnTo>
                <a:lnTo>
                  <a:pt x="178224" y="292100"/>
                </a:lnTo>
                <a:lnTo>
                  <a:pt x="168924" y="317500"/>
                </a:lnTo>
                <a:lnTo>
                  <a:pt x="159624" y="330200"/>
                </a:lnTo>
                <a:lnTo>
                  <a:pt x="152299" y="355600"/>
                </a:lnTo>
                <a:lnTo>
                  <a:pt x="144299" y="368300"/>
                </a:lnTo>
                <a:lnTo>
                  <a:pt x="137649" y="393700"/>
                </a:lnTo>
                <a:lnTo>
                  <a:pt x="131024" y="406400"/>
                </a:lnTo>
                <a:lnTo>
                  <a:pt x="126349" y="431800"/>
                </a:lnTo>
                <a:lnTo>
                  <a:pt x="121049" y="444500"/>
                </a:lnTo>
                <a:lnTo>
                  <a:pt x="114374" y="482600"/>
                </a:lnTo>
                <a:lnTo>
                  <a:pt x="111724" y="508000"/>
                </a:lnTo>
                <a:lnTo>
                  <a:pt x="109074" y="546100"/>
                </a:lnTo>
                <a:lnTo>
                  <a:pt x="108399" y="558800"/>
                </a:lnTo>
                <a:lnTo>
                  <a:pt x="109074" y="584200"/>
                </a:lnTo>
                <a:lnTo>
                  <a:pt x="110399" y="596900"/>
                </a:lnTo>
                <a:lnTo>
                  <a:pt x="112399" y="622300"/>
                </a:lnTo>
                <a:lnTo>
                  <a:pt x="115074" y="635000"/>
                </a:lnTo>
                <a:lnTo>
                  <a:pt x="118374" y="660400"/>
                </a:lnTo>
                <a:lnTo>
                  <a:pt x="123049" y="673100"/>
                </a:lnTo>
                <a:lnTo>
                  <a:pt x="127674" y="698500"/>
                </a:lnTo>
                <a:lnTo>
                  <a:pt x="133024" y="723900"/>
                </a:lnTo>
                <a:lnTo>
                  <a:pt x="139649" y="736600"/>
                </a:lnTo>
                <a:lnTo>
                  <a:pt x="146299" y="762000"/>
                </a:lnTo>
                <a:lnTo>
                  <a:pt x="154949" y="774700"/>
                </a:lnTo>
                <a:lnTo>
                  <a:pt x="155649" y="774700"/>
                </a:lnTo>
                <a:lnTo>
                  <a:pt x="156274" y="787400"/>
                </a:lnTo>
                <a:lnTo>
                  <a:pt x="156949" y="787400"/>
                </a:lnTo>
                <a:lnTo>
                  <a:pt x="156274" y="812800"/>
                </a:lnTo>
                <a:lnTo>
                  <a:pt x="155649" y="825500"/>
                </a:lnTo>
                <a:lnTo>
                  <a:pt x="153649" y="850900"/>
                </a:lnTo>
                <a:lnTo>
                  <a:pt x="152974" y="863600"/>
                </a:lnTo>
                <a:lnTo>
                  <a:pt x="2058570" y="5308600"/>
                </a:lnTo>
                <a:lnTo>
                  <a:pt x="2069895" y="5321300"/>
                </a:lnTo>
                <a:lnTo>
                  <a:pt x="2086495" y="5346700"/>
                </a:lnTo>
                <a:lnTo>
                  <a:pt x="2105120" y="5359400"/>
                </a:lnTo>
                <a:lnTo>
                  <a:pt x="2119770" y="5372100"/>
                </a:lnTo>
                <a:lnTo>
                  <a:pt x="2125745" y="5372100"/>
                </a:lnTo>
                <a:lnTo>
                  <a:pt x="2129745" y="5384800"/>
                </a:lnTo>
                <a:lnTo>
                  <a:pt x="2149695" y="5435600"/>
                </a:lnTo>
                <a:lnTo>
                  <a:pt x="2172320" y="5473700"/>
                </a:lnTo>
                <a:lnTo>
                  <a:pt x="2196920" y="5511800"/>
                </a:lnTo>
                <a:lnTo>
                  <a:pt x="2222870" y="5562600"/>
                </a:lnTo>
                <a:lnTo>
                  <a:pt x="2251470" y="5600700"/>
                </a:lnTo>
                <a:lnTo>
                  <a:pt x="2281395" y="5638800"/>
                </a:lnTo>
                <a:lnTo>
                  <a:pt x="2312670" y="5676900"/>
                </a:lnTo>
                <a:lnTo>
                  <a:pt x="2346595" y="5715000"/>
                </a:lnTo>
                <a:lnTo>
                  <a:pt x="2381820" y="5753100"/>
                </a:lnTo>
                <a:lnTo>
                  <a:pt x="2418395" y="5791200"/>
                </a:lnTo>
                <a:lnTo>
                  <a:pt x="2456345" y="5829300"/>
                </a:lnTo>
                <a:lnTo>
                  <a:pt x="2496920" y="5867400"/>
                </a:lnTo>
                <a:lnTo>
                  <a:pt x="2538144" y="5892800"/>
                </a:lnTo>
                <a:lnTo>
                  <a:pt x="2580694" y="5930900"/>
                </a:lnTo>
                <a:lnTo>
                  <a:pt x="2670519" y="5981700"/>
                </a:lnTo>
                <a:lnTo>
                  <a:pt x="2717719" y="6007100"/>
                </a:lnTo>
                <a:lnTo>
                  <a:pt x="2766269" y="6032500"/>
                </a:lnTo>
                <a:lnTo>
                  <a:pt x="2866719" y="6083300"/>
                </a:lnTo>
                <a:lnTo>
                  <a:pt x="2918594" y="6108700"/>
                </a:lnTo>
                <a:lnTo>
                  <a:pt x="2972494" y="6121400"/>
                </a:lnTo>
                <a:lnTo>
                  <a:pt x="3025668" y="6146800"/>
                </a:lnTo>
                <a:lnTo>
                  <a:pt x="3137418" y="6172200"/>
                </a:lnTo>
                <a:lnTo>
                  <a:pt x="3312368" y="6210300"/>
                </a:lnTo>
                <a:lnTo>
                  <a:pt x="3372893" y="6210300"/>
                </a:lnTo>
                <a:lnTo>
                  <a:pt x="3433418" y="6223000"/>
                </a:lnTo>
                <a:lnTo>
                  <a:pt x="4781317" y="6223000"/>
                </a:lnTo>
                <a:lnTo>
                  <a:pt x="4781317" y="6311900"/>
                </a:lnTo>
                <a:close/>
              </a:path>
              <a:path w="4781550" h="6311900">
                <a:moveTo>
                  <a:pt x="4781317" y="2794000"/>
                </a:moveTo>
                <a:lnTo>
                  <a:pt x="4775640" y="2768600"/>
                </a:lnTo>
                <a:lnTo>
                  <a:pt x="4769015" y="2755900"/>
                </a:lnTo>
                <a:lnTo>
                  <a:pt x="4762365" y="2730500"/>
                </a:lnTo>
                <a:lnTo>
                  <a:pt x="4755040" y="2705100"/>
                </a:lnTo>
                <a:lnTo>
                  <a:pt x="4739065" y="2667000"/>
                </a:lnTo>
                <a:lnTo>
                  <a:pt x="4729765" y="2641600"/>
                </a:lnTo>
                <a:lnTo>
                  <a:pt x="3595717" y="0"/>
                </a:lnTo>
                <a:lnTo>
                  <a:pt x="3628267" y="0"/>
                </a:lnTo>
                <a:lnTo>
                  <a:pt x="4759040" y="2628900"/>
                </a:lnTo>
                <a:lnTo>
                  <a:pt x="4766340" y="2654300"/>
                </a:lnTo>
                <a:lnTo>
                  <a:pt x="4774315" y="2667000"/>
                </a:lnTo>
                <a:lnTo>
                  <a:pt x="4780990" y="2692400"/>
                </a:lnTo>
                <a:lnTo>
                  <a:pt x="4781317" y="2692400"/>
                </a:lnTo>
                <a:lnTo>
                  <a:pt x="4781317" y="2794000"/>
                </a:lnTo>
                <a:close/>
              </a:path>
              <a:path w="4781550" h="6311900">
                <a:moveTo>
                  <a:pt x="4781317" y="368300"/>
                </a:moveTo>
                <a:lnTo>
                  <a:pt x="4755690" y="342900"/>
                </a:lnTo>
                <a:lnTo>
                  <a:pt x="4723090" y="317500"/>
                </a:lnTo>
                <a:lnTo>
                  <a:pt x="4688515" y="279400"/>
                </a:lnTo>
                <a:lnTo>
                  <a:pt x="4653965" y="254000"/>
                </a:lnTo>
                <a:lnTo>
                  <a:pt x="4617365" y="228600"/>
                </a:lnTo>
                <a:lnTo>
                  <a:pt x="4580090" y="203200"/>
                </a:lnTo>
                <a:lnTo>
                  <a:pt x="4502941" y="152400"/>
                </a:lnTo>
                <a:lnTo>
                  <a:pt x="4421141" y="101600"/>
                </a:lnTo>
                <a:lnTo>
                  <a:pt x="4379216" y="88900"/>
                </a:lnTo>
                <a:lnTo>
                  <a:pt x="4292091" y="38100"/>
                </a:lnTo>
                <a:lnTo>
                  <a:pt x="4202966" y="12700"/>
                </a:lnTo>
                <a:lnTo>
                  <a:pt x="4156392" y="0"/>
                </a:lnTo>
                <a:lnTo>
                  <a:pt x="4781317" y="0"/>
                </a:lnTo>
                <a:lnTo>
                  <a:pt x="4781317" y="368300"/>
                </a:lnTo>
                <a:close/>
              </a:path>
              <a:path w="4781550" h="6311900">
                <a:moveTo>
                  <a:pt x="3590367" y="6223000"/>
                </a:moveTo>
                <a:lnTo>
                  <a:pt x="3557142" y="6223000"/>
                </a:lnTo>
                <a:lnTo>
                  <a:pt x="4729765" y="3479800"/>
                </a:lnTo>
                <a:lnTo>
                  <a:pt x="4739065" y="3467100"/>
                </a:lnTo>
                <a:lnTo>
                  <a:pt x="4755040" y="3416300"/>
                </a:lnTo>
                <a:lnTo>
                  <a:pt x="4762365" y="3403600"/>
                </a:lnTo>
                <a:lnTo>
                  <a:pt x="4775640" y="3352800"/>
                </a:lnTo>
                <a:lnTo>
                  <a:pt x="4781317" y="3340100"/>
                </a:lnTo>
                <a:lnTo>
                  <a:pt x="4781317" y="3441700"/>
                </a:lnTo>
                <a:lnTo>
                  <a:pt x="4780990" y="3441700"/>
                </a:lnTo>
                <a:lnTo>
                  <a:pt x="4774315" y="3454400"/>
                </a:lnTo>
                <a:lnTo>
                  <a:pt x="4766340" y="3479800"/>
                </a:lnTo>
                <a:lnTo>
                  <a:pt x="4759040" y="3492500"/>
                </a:lnTo>
                <a:lnTo>
                  <a:pt x="3590367" y="6223000"/>
                </a:lnTo>
                <a:close/>
              </a:path>
              <a:path w="4781550" h="6311900">
                <a:moveTo>
                  <a:pt x="4781317" y="6223000"/>
                </a:moveTo>
                <a:lnTo>
                  <a:pt x="3678817" y="6223000"/>
                </a:lnTo>
                <a:lnTo>
                  <a:pt x="3723392" y="6210300"/>
                </a:lnTo>
                <a:lnTo>
                  <a:pt x="3809892" y="6210300"/>
                </a:lnTo>
                <a:lnTo>
                  <a:pt x="3852467" y="6197600"/>
                </a:lnTo>
                <a:lnTo>
                  <a:pt x="3895667" y="6197600"/>
                </a:lnTo>
                <a:lnTo>
                  <a:pt x="3979492" y="6172200"/>
                </a:lnTo>
                <a:lnTo>
                  <a:pt x="4021392" y="6172200"/>
                </a:lnTo>
                <a:lnTo>
                  <a:pt x="4062641" y="6159500"/>
                </a:lnTo>
                <a:lnTo>
                  <a:pt x="4260841" y="6096000"/>
                </a:lnTo>
                <a:lnTo>
                  <a:pt x="4298741" y="6070600"/>
                </a:lnTo>
                <a:lnTo>
                  <a:pt x="4372591" y="6045200"/>
                </a:lnTo>
                <a:lnTo>
                  <a:pt x="4408516" y="6019800"/>
                </a:lnTo>
                <a:lnTo>
                  <a:pt x="4445091" y="6007100"/>
                </a:lnTo>
                <a:lnTo>
                  <a:pt x="4479016" y="5981700"/>
                </a:lnTo>
                <a:lnTo>
                  <a:pt x="4513591" y="5969000"/>
                </a:lnTo>
                <a:lnTo>
                  <a:pt x="4547515" y="5943600"/>
                </a:lnTo>
                <a:lnTo>
                  <a:pt x="4580090" y="5918200"/>
                </a:lnTo>
                <a:lnTo>
                  <a:pt x="4612015" y="5892800"/>
                </a:lnTo>
                <a:lnTo>
                  <a:pt x="4643290" y="5880100"/>
                </a:lnTo>
                <a:lnTo>
                  <a:pt x="4673890" y="5854700"/>
                </a:lnTo>
                <a:lnTo>
                  <a:pt x="4703815" y="5829300"/>
                </a:lnTo>
                <a:lnTo>
                  <a:pt x="4761040" y="5778500"/>
                </a:lnTo>
                <a:lnTo>
                  <a:pt x="4781317" y="5753100"/>
                </a:lnTo>
                <a:lnTo>
                  <a:pt x="4781317" y="6223000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408368"/>
            <a:ext cx="4137660" cy="4148454"/>
            <a:chOff x="0" y="3408368"/>
            <a:chExt cx="4137660" cy="4148454"/>
          </a:xfrm>
        </p:grpSpPr>
        <p:sp>
          <p:nvSpPr>
            <p:cNvPr id="5" name="object 5"/>
            <p:cNvSpPr/>
            <p:nvPr/>
          </p:nvSpPr>
          <p:spPr>
            <a:xfrm>
              <a:off x="0" y="3408368"/>
              <a:ext cx="3910965" cy="4148454"/>
            </a:xfrm>
            <a:custGeom>
              <a:avLst/>
              <a:gdLst/>
              <a:ahLst/>
              <a:cxnLst/>
              <a:rect l="l" t="t" r="r" b="b"/>
              <a:pathLst>
                <a:path w="3910965" h="4148454">
                  <a:moveTo>
                    <a:pt x="3910680" y="4148131"/>
                  </a:moveTo>
                  <a:lnTo>
                    <a:pt x="0" y="4148131"/>
                  </a:lnTo>
                  <a:lnTo>
                    <a:pt x="0" y="0"/>
                  </a:lnTo>
                  <a:lnTo>
                    <a:pt x="522938" y="0"/>
                  </a:lnTo>
                  <a:lnTo>
                    <a:pt x="612776" y="1024"/>
                  </a:lnTo>
                  <a:lnTo>
                    <a:pt x="701926" y="5249"/>
                  </a:lnTo>
                  <a:lnTo>
                    <a:pt x="789740" y="12699"/>
                  </a:lnTo>
                  <a:lnTo>
                    <a:pt x="877553" y="21649"/>
                  </a:lnTo>
                  <a:lnTo>
                    <a:pt x="964063" y="34399"/>
                  </a:lnTo>
                  <a:lnTo>
                    <a:pt x="1049237" y="49199"/>
                  </a:lnTo>
                  <a:lnTo>
                    <a:pt x="1133727" y="66649"/>
                  </a:lnTo>
                  <a:lnTo>
                    <a:pt x="1217565" y="86749"/>
                  </a:lnTo>
                  <a:lnTo>
                    <a:pt x="1299379" y="109524"/>
                  </a:lnTo>
                  <a:lnTo>
                    <a:pt x="1380577" y="133849"/>
                  </a:lnTo>
                  <a:lnTo>
                    <a:pt x="1459754" y="161399"/>
                  </a:lnTo>
                  <a:lnTo>
                    <a:pt x="1537594" y="191024"/>
                  </a:lnTo>
                  <a:lnTo>
                    <a:pt x="1614096" y="222799"/>
                  </a:lnTo>
                  <a:lnTo>
                    <a:pt x="1687959" y="257199"/>
                  </a:lnTo>
                  <a:lnTo>
                    <a:pt x="1761138" y="293699"/>
                  </a:lnTo>
                  <a:lnTo>
                    <a:pt x="1833011" y="332849"/>
                  </a:lnTo>
                  <a:lnTo>
                    <a:pt x="1901528" y="372524"/>
                  </a:lnTo>
                  <a:lnTo>
                    <a:pt x="1969393" y="415424"/>
                  </a:lnTo>
                  <a:lnTo>
                    <a:pt x="2034588" y="460399"/>
                  </a:lnTo>
                  <a:lnTo>
                    <a:pt x="2097138" y="506998"/>
                  </a:lnTo>
                  <a:lnTo>
                    <a:pt x="2159005" y="555673"/>
                  </a:lnTo>
                  <a:lnTo>
                    <a:pt x="2217550" y="606473"/>
                  </a:lnTo>
                  <a:lnTo>
                    <a:pt x="2274102" y="658873"/>
                  </a:lnTo>
                  <a:lnTo>
                    <a:pt x="2328017" y="712823"/>
                  </a:lnTo>
                  <a:lnTo>
                    <a:pt x="2379260" y="768923"/>
                  </a:lnTo>
                  <a:lnTo>
                    <a:pt x="2427827" y="826623"/>
                  </a:lnTo>
                  <a:lnTo>
                    <a:pt x="2473722" y="885898"/>
                  </a:lnTo>
                  <a:lnTo>
                    <a:pt x="2516969" y="946773"/>
                  </a:lnTo>
                  <a:lnTo>
                    <a:pt x="2556869" y="1009197"/>
                  </a:lnTo>
                  <a:lnTo>
                    <a:pt x="2594819" y="1073272"/>
                  </a:lnTo>
                  <a:lnTo>
                    <a:pt x="2629394" y="1138872"/>
                  </a:lnTo>
                  <a:lnTo>
                    <a:pt x="2660694" y="1205572"/>
                  </a:lnTo>
                  <a:lnTo>
                    <a:pt x="3806392" y="3807817"/>
                  </a:lnTo>
                  <a:lnTo>
                    <a:pt x="3824367" y="3850142"/>
                  </a:lnTo>
                  <a:lnTo>
                    <a:pt x="3840992" y="3893017"/>
                  </a:lnTo>
                  <a:lnTo>
                    <a:pt x="3856292" y="3935892"/>
                  </a:lnTo>
                  <a:lnTo>
                    <a:pt x="3869617" y="3978216"/>
                  </a:lnTo>
                  <a:lnTo>
                    <a:pt x="3882242" y="4021616"/>
                  </a:lnTo>
                  <a:lnTo>
                    <a:pt x="3892892" y="4065541"/>
                  </a:lnTo>
                  <a:lnTo>
                    <a:pt x="3903542" y="4108916"/>
                  </a:lnTo>
                  <a:lnTo>
                    <a:pt x="3910680" y="4148131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031443" y="3630617"/>
              <a:ext cx="1106170" cy="2500630"/>
            </a:xfrm>
            <a:custGeom>
              <a:avLst/>
              <a:gdLst/>
              <a:ahLst/>
              <a:cxnLst/>
              <a:rect l="l" t="t" r="r" b="b"/>
              <a:pathLst>
                <a:path w="1106170" h="2500629">
                  <a:moveTo>
                    <a:pt x="1066372" y="2500294"/>
                  </a:moveTo>
                  <a:lnTo>
                    <a:pt x="0" y="9524"/>
                  </a:lnTo>
                  <a:lnTo>
                    <a:pt x="39224" y="0"/>
                  </a:lnTo>
                  <a:lnTo>
                    <a:pt x="1105622" y="2490769"/>
                  </a:lnTo>
                  <a:lnTo>
                    <a:pt x="1066372" y="2500294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58965" y="1057282"/>
            <a:ext cx="5400040" cy="3545204"/>
            <a:chOff x="4558965" y="1057282"/>
            <a:chExt cx="5400040" cy="3545204"/>
          </a:xfrm>
        </p:grpSpPr>
        <p:sp>
          <p:nvSpPr>
            <p:cNvPr id="8" name="object 8"/>
            <p:cNvSpPr/>
            <p:nvPr/>
          </p:nvSpPr>
          <p:spPr>
            <a:xfrm>
              <a:off x="8856832" y="1057282"/>
              <a:ext cx="1101725" cy="2487930"/>
            </a:xfrm>
            <a:custGeom>
              <a:avLst/>
              <a:gdLst/>
              <a:ahLst/>
              <a:cxnLst/>
              <a:rect l="l" t="t" r="r" b="b"/>
              <a:pathLst>
                <a:path w="1101725" h="2487929">
                  <a:moveTo>
                    <a:pt x="1062997" y="2487609"/>
                  </a:moveTo>
                  <a:lnTo>
                    <a:pt x="0" y="9514"/>
                  </a:lnTo>
                  <a:lnTo>
                    <a:pt x="39299" y="0"/>
                  </a:lnTo>
                  <a:lnTo>
                    <a:pt x="1101622" y="2478585"/>
                  </a:lnTo>
                  <a:lnTo>
                    <a:pt x="1062997" y="2487609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8965" y="2990553"/>
              <a:ext cx="4324991" cy="16116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4"/>
            <a:ext cx="7988934" cy="7556500"/>
            <a:chOff x="0" y="4"/>
            <a:chExt cx="7988934" cy="7556500"/>
          </a:xfrm>
        </p:grpSpPr>
        <p:sp>
          <p:nvSpPr>
            <p:cNvPr id="4" name="object 4"/>
            <p:cNvSpPr/>
            <p:nvPr/>
          </p:nvSpPr>
          <p:spPr>
            <a:xfrm>
              <a:off x="0" y="4"/>
              <a:ext cx="7988934" cy="7556500"/>
            </a:xfrm>
            <a:custGeom>
              <a:avLst/>
              <a:gdLst/>
              <a:ahLst/>
              <a:cxnLst/>
              <a:rect l="l" t="t" r="r" b="b"/>
              <a:pathLst>
                <a:path w="7988934" h="7556500">
                  <a:moveTo>
                    <a:pt x="7800220" y="7556495"/>
                  </a:moveTo>
                  <a:lnTo>
                    <a:pt x="7628102" y="7556495"/>
                  </a:lnTo>
                  <a:lnTo>
                    <a:pt x="7628509" y="7556079"/>
                  </a:lnTo>
                  <a:lnTo>
                    <a:pt x="7632509" y="7551280"/>
                  </a:lnTo>
                  <a:lnTo>
                    <a:pt x="7636984" y="7546130"/>
                  </a:lnTo>
                  <a:lnTo>
                    <a:pt x="7641509" y="7541405"/>
                  </a:lnTo>
                  <a:lnTo>
                    <a:pt x="7660959" y="7519905"/>
                  </a:lnTo>
                  <a:lnTo>
                    <a:pt x="7695909" y="7475480"/>
                  </a:lnTo>
                  <a:lnTo>
                    <a:pt x="7727284" y="7429880"/>
                  </a:lnTo>
                  <a:lnTo>
                    <a:pt x="7755209" y="7382980"/>
                  </a:lnTo>
                  <a:lnTo>
                    <a:pt x="7779684" y="7335430"/>
                  </a:lnTo>
                  <a:lnTo>
                    <a:pt x="7800159" y="7286955"/>
                  </a:lnTo>
                  <a:lnTo>
                    <a:pt x="7816609" y="7238130"/>
                  </a:lnTo>
                  <a:lnTo>
                    <a:pt x="7824084" y="7213930"/>
                  </a:lnTo>
                  <a:lnTo>
                    <a:pt x="7834534" y="7163955"/>
                  </a:lnTo>
                  <a:lnTo>
                    <a:pt x="7842534" y="7113555"/>
                  </a:lnTo>
                  <a:lnTo>
                    <a:pt x="7846084" y="7063155"/>
                  </a:lnTo>
                  <a:lnTo>
                    <a:pt x="7846084" y="7037306"/>
                  </a:lnTo>
                  <a:lnTo>
                    <a:pt x="7844084" y="6986531"/>
                  </a:lnTo>
                  <a:lnTo>
                    <a:pt x="7838534" y="6935356"/>
                  </a:lnTo>
                  <a:lnTo>
                    <a:pt x="7828609" y="6884131"/>
                  </a:lnTo>
                  <a:lnTo>
                    <a:pt x="7814609" y="6833356"/>
                  </a:lnTo>
                  <a:lnTo>
                    <a:pt x="7797159" y="6782931"/>
                  </a:lnTo>
                  <a:lnTo>
                    <a:pt x="7787159" y="6757931"/>
                  </a:lnTo>
                  <a:lnTo>
                    <a:pt x="7785159" y="6752756"/>
                  </a:lnTo>
                  <a:lnTo>
                    <a:pt x="7784159" y="6748031"/>
                  </a:lnTo>
                  <a:lnTo>
                    <a:pt x="7783159" y="6742856"/>
                  </a:lnTo>
                  <a:lnTo>
                    <a:pt x="7783159" y="6738081"/>
                  </a:lnTo>
                  <a:lnTo>
                    <a:pt x="7784159" y="6728556"/>
                  </a:lnTo>
                  <a:lnTo>
                    <a:pt x="7784684" y="6715906"/>
                  </a:lnTo>
                  <a:lnTo>
                    <a:pt x="7785684" y="6686481"/>
                  </a:lnTo>
                  <a:lnTo>
                    <a:pt x="7786684" y="6672231"/>
                  </a:lnTo>
                  <a:lnTo>
                    <a:pt x="7787159" y="6657931"/>
                  </a:lnTo>
                  <a:lnTo>
                    <a:pt x="7787684" y="6646031"/>
                  </a:lnTo>
                  <a:lnTo>
                    <a:pt x="7788159" y="6636506"/>
                  </a:lnTo>
                  <a:lnTo>
                    <a:pt x="5296889" y="823860"/>
                  </a:lnTo>
                  <a:lnTo>
                    <a:pt x="5281964" y="810375"/>
                  </a:lnTo>
                  <a:lnTo>
                    <a:pt x="5235564" y="767150"/>
                  </a:lnTo>
                  <a:lnTo>
                    <a:pt x="5217564" y="749633"/>
                  </a:lnTo>
                  <a:lnTo>
                    <a:pt x="5213089" y="745666"/>
                  </a:lnTo>
                  <a:lnTo>
                    <a:pt x="5206564" y="736151"/>
                  </a:lnTo>
                  <a:lnTo>
                    <a:pt x="5204114" y="731423"/>
                  </a:lnTo>
                  <a:lnTo>
                    <a:pt x="5192114" y="704393"/>
                  </a:lnTo>
                  <a:lnTo>
                    <a:pt x="5179639" y="677803"/>
                  </a:lnTo>
                  <a:lnTo>
                    <a:pt x="5153189" y="625063"/>
                  </a:lnTo>
                  <a:lnTo>
                    <a:pt x="5124239" y="573078"/>
                  </a:lnTo>
                  <a:lnTo>
                    <a:pt x="5093864" y="521473"/>
                  </a:lnTo>
                  <a:lnTo>
                    <a:pt x="5060914" y="471821"/>
                  </a:lnTo>
                  <a:lnTo>
                    <a:pt x="5026465" y="422611"/>
                  </a:lnTo>
                  <a:lnTo>
                    <a:pt x="4990065" y="375036"/>
                  </a:lnTo>
                  <a:lnTo>
                    <a:pt x="4951140" y="328599"/>
                  </a:lnTo>
                  <a:lnTo>
                    <a:pt x="4911215" y="282916"/>
                  </a:lnTo>
                  <a:lnTo>
                    <a:pt x="4868815" y="238494"/>
                  </a:lnTo>
                  <a:lnTo>
                    <a:pt x="4824365" y="195206"/>
                  </a:lnTo>
                  <a:lnTo>
                    <a:pt x="4779515" y="153556"/>
                  </a:lnTo>
                  <a:lnTo>
                    <a:pt x="4707115" y="93255"/>
                  </a:lnTo>
                  <a:lnTo>
                    <a:pt x="4657265" y="54756"/>
                  </a:lnTo>
                  <a:lnTo>
                    <a:pt x="4605865" y="17831"/>
                  </a:lnTo>
                  <a:lnTo>
                    <a:pt x="4579415" y="0"/>
                  </a:lnTo>
                  <a:lnTo>
                    <a:pt x="4799965" y="0"/>
                  </a:lnTo>
                  <a:lnTo>
                    <a:pt x="4821890" y="17453"/>
                  </a:lnTo>
                  <a:lnTo>
                    <a:pt x="4843840" y="35285"/>
                  </a:lnTo>
                  <a:lnTo>
                    <a:pt x="4865290" y="53936"/>
                  </a:lnTo>
                  <a:lnTo>
                    <a:pt x="4886765" y="72209"/>
                  </a:lnTo>
                  <a:lnTo>
                    <a:pt x="4928140" y="110268"/>
                  </a:lnTo>
                  <a:lnTo>
                    <a:pt x="4988065" y="169056"/>
                  </a:lnTo>
                  <a:lnTo>
                    <a:pt x="5025990" y="209509"/>
                  </a:lnTo>
                  <a:lnTo>
                    <a:pt x="5062914" y="251599"/>
                  </a:lnTo>
                  <a:lnTo>
                    <a:pt x="5098314" y="294069"/>
                  </a:lnTo>
                  <a:lnTo>
                    <a:pt x="5132239" y="338114"/>
                  </a:lnTo>
                  <a:lnTo>
                    <a:pt x="5164164" y="382536"/>
                  </a:lnTo>
                  <a:lnTo>
                    <a:pt x="5195639" y="427776"/>
                  </a:lnTo>
                  <a:lnTo>
                    <a:pt x="5238489" y="498034"/>
                  </a:lnTo>
                  <a:lnTo>
                    <a:pt x="5265489" y="546048"/>
                  </a:lnTo>
                  <a:lnTo>
                    <a:pt x="5278964" y="570306"/>
                  </a:lnTo>
                  <a:lnTo>
                    <a:pt x="5303889" y="619518"/>
                  </a:lnTo>
                  <a:lnTo>
                    <a:pt x="5327339" y="669486"/>
                  </a:lnTo>
                  <a:lnTo>
                    <a:pt x="5341814" y="706788"/>
                  </a:lnTo>
                  <a:lnTo>
                    <a:pt x="5341814" y="718696"/>
                  </a:lnTo>
                  <a:lnTo>
                    <a:pt x="5340814" y="729031"/>
                  </a:lnTo>
                  <a:lnTo>
                    <a:pt x="5340289" y="740938"/>
                  </a:lnTo>
                  <a:lnTo>
                    <a:pt x="5338339" y="768725"/>
                  </a:lnTo>
                  <a:lnTo>
                    <a:pt x="5337339" y="795318"/>
                  </a:lnTo>
                  <a:lnTo>
                    <a:pt x="5335814" y="806028"/>
                  </a:lnTo>
                  <a:lnTo>
                    <a:pt x="5335814" y="814345"/>
                  </a:lnTo>
                  <a:lnTo>
                    <a:pt x="7826084" y="6623781"/>
                  </a:lnTo>
                  <a:lnTo>
                    <a:pt x="7832084" y="6629756"/>
                  </a:lnTo>
                  <a:lnTo>
                    <a:pt x="7841534" y="6638456"/>
                  </a:lnTo>
                  <a:lnTo>
                    <a:pt x="7853009" y="6649606"/>
                  </a:lnTo>
                  <a:lnTo>
                    <a:pt x="7889459" y="6684531"/>
                  </a:lnTo>
                  <a:lnTo>
                    <a:pt x="7899934" y="6695231"/>
                  </a:lnTo>
                  <a:lnTo>
                    <a:pt x="7908409" y="6703181"/>
                  </a:lnTo>
                  <a:lnTo>
                    <a:pt x="7911934" y="6707131"/>
                  </a:lnTo>
                  <a:lnTo>
                    <a:pt x="7915934" y="6711481"/>
                  </a:lnTo>
                  <a:lnTo>
                    <a:pt x="7918934" y="6716656"/>
                  </a:lnTo>
                  <a:lnTo>
                    <a:pt x="7942334" y="6775006"/>
                  </a:lnTo>
                  <a:lnTo>
                    <a:pt x="7959334" y="6829006"/>
                  </a:lnTo>
                  <a:lnTo>
                    <a:pt x="7972259" y="6883381"/>
                  </a:lnTo>
                  <a:lnTo>
                    <a:pt x="7981784" y="6937706"/>
                  </a:lnTo>
                  <a:lnTo>
                    <a:pt x="7987259" y="6992081"/>
                  </a:lnTo>
                  <a:lnTo>
                    <a:pt x="7988784" y="7019106"/>
                  </a:lnTo>
                  <a:lnTo>
                    <a:pt x="7988784" y="7046081"/>
                  </a:lnTo>
                  <a:lnTo>
                    <a:pt x="7986259" y="7100080"/>
                  </a:lnTo>
                  <a:lnTo>
                    <a:pt x="7980259" y="7154005"/>
                  </a:lnTo>
                  <a:lnTo>
                    <a:pt x="7975259" y="7180605"/>
                  </a:lnTo>
                  <a:lnTo>
                    <a:pt x="7970309" y="7207180"/>
                  </a:lnTo>
                  <a:lnTo>
                    <a:pt x="7956784" y="7260005"/>
                  </a:lnTo>
                  <a:lnTo>
                    <a:pt x="7938859" y="7312805"/>
                  </a:lnTo>
                  <a:lnTo>
                    <a:pt x="7917934" y="7363955"/>
                  </a:lnTo>
                  <a:lnTo>
                    <a:pt x="7892934" y="7414755"/>
                  </a:lnTo>
                  <a:lnTo>
                    <a:pt x="7864534" y="7464405"/>
                  </a:lnTo>
                  <a:lnTo>
                    <a:pt x="7832084" y="7513180"/>
                  </a:lnTo>
                  <a:lnTo>
                    <a:pt x="7814609" y="7537430"/>
                  </a:lnTo>
                  <a:lnTo>
                    <a:pt x="7800220" y="7556495"/>
                  </a:lnTo>
                  <a:close/>
                </a:path>
                <a:path w="7988934" h="7556500">
                  <a:moveTo>
                    <a:pt x="2074197" y="7556495"/>
                  </a:moveTo>
                  <a:lnTo>
                    <a:pt x="0" y="7556495"/>
                  </a:lnTo>
                  <a:lnTo>
                    <a:pt x="0" y="0"/>
                  </a:lnTo>
                  <a:lnTo>
                    <a:pt x="2048215" y="0"/>
                  </a:lnTo>
                  <a:lnTo>
                    <a:pt x="2021288" y="17453"/>
                  </a:lnTo>
                  <a:lnTo>
                    <a:pt x="1994826" y="35285"/>
                  </a:lnTo>
                  <a:lnTo>
                    <a:pt x="1943433" y="72209"/>
                  </a:lnTo>
                  <a:lnTo>
                    <a:pt x="1917503" y="91239"/>
                  </a:lnTo>
                  <a:lnTo>
                    <a:pt x="1893041" y="110709"/>
                  </a:lnTo>
                  <a:lnTo>
                    <a:pt x="1868578" y="130935"/>
                  </a:lnTo>
                  <a:lnTo>
                    <a:pt x="1844183" y="150783"/>
                  </a:lnTo>
                  <a:lnTo>
                    <a:pt x="1821186" y="171010"/>
                  </a:lnTo>
                  <a:lnTo>
                    <a:pt x="1797256" y="191677"/>
                  </a:lnTo>
                  <a:lnTo>
                    <a:pt x="1774328" y="213101"/>
                  </a:lnTo>
                  <a:lnTo>
                    <a:pt x="1729869" y="255946"/>
                  </a:lnTo>
                  <a:lnTo>
                    <a:pt x="1667011" y="323431"/>
                  </a:lnTo>
                  <a:lnTo>
                    <a:pt x="1627084" y="369429"/>
                  </a:lnTo>
                  <a:lnTo>
                    <a:pt x="1608154" y="393246"/>
                  </a:lnTo>
                  <a:lnTo>
                    <a:pt x="1589224" y="416686"/>
                  </a:lnTo>
                  <a:lnTo>
                    <a:pt x="1571226" y="441261"/>
                  </a:lnTo>
                  <a:lnTo>
                    <a:pt x="1553764" y="465899"/>
                  </a:lnTo>
                  <a:lnTo>
                    <a:pt x="1535834" y="490914"/>
                  </a:lnTo>
                  <a:lnTo>
                    <a:pt x="1503372" y="541321"/>
                  </a:lnTo>
                  <a:lnTo>
                    <a:pt x="1472444" y="592486"/>
                  </a:lnTo>
                  <a:lnTo>
                    <a:pt x="1444514" y="644911"/>
                  </a:lnTo>
                  <a:lnTo>
                    <a:pt x="1430517" y="671878"/>
                  </a:lnTo>
                  <a:lnTo>
                    <a:pt x="1405587" y="725881"/>
                  </a:lnTo>
                  <a:lnTo>
                    <a:pt x="299434" y="3230913"/>
                  </a:lnTo>
                  <a:lnTo>
                    <a:pt x="272971" y="3296388"/>
                  </a:lnTo>
                  <a:lnTo>
                    <a:pt x="249509" y="3362688"/>
                  </a:lnTo>
                  <a:lnTo>
                    <a:pt x="230046" y="3428963"/>
                  </a:lnTo>
                  <a:lnTo>
                    <a:pt x="213582" y="3496438"/>
                  </a:lnTo>
                  <a:lnTo>
                    <a:pt x="201583" y="3563862"/>
                  </a:lnTo>
                  <a:lnTo>
                    <a:pt x="192118" y="3631787"/>
                  </a:lnTo>
                  <a:lnTo>
                    <a:pt x="187119" y="3699662"/>
                  </a:lnTo>
                  <a:lnTo>
                    <a:pt x="185119" y="3768262"/>
                  </a:lnTo>
                  <a:lnTo>
                    <a:pt x="185670" y="3802437"/>
                  </a:lnTo>
                  <a:lnTo>
                    <a:pt x="189119" y="3870287"/>
                  </a:lnTo>
                  <a:lnTo>
                    <a:pt x="196584" y="3938162"/>
                  </a:lnTo>
                  <a:lnTo>
                    <a:pt x="207116" y="4006387"/>
                  </a:lnTo>
                  <a:lnTo>
                    <a:pt x="221580" y="4073486"/>
                  </a:lnTo>
                  <a:lnTo>
                    <a:pt x="239044" y="4140536"/>
                  </a:lnTo>
                  <a:lnTo>
                    <a:pt x="249976" y="4173486"/>
                  </a:lnTo>
                  <a:lnTo>
                    <a:pt x="260506" y="4206836"/>
                  </a:lnTo>
                  <a:lnTo>
                    <a:pt x="285904" y="4272286"/>
                  </a:lnTo>
                  <a:lnTo>
                    <a:pt x="1405587" y="6815531"/>
                  </a:lnTo>
                  <a:lnTo>
                    <a:pt x="1445514" y="6899256"/>
                  </a:lnTo>
                  <a:lnTo>
                    <a:pt x="1475909" y="6953581"/>
                  </a:lnTo>
                  <a:lnTo>
                    <a:pt x="1491374" y="6980606"/>
                  </a:lnTo>
                  <a:lnTo>
                    <a:pt x="1524834" y="7032956"/>
                  </a:lnTo>
                  <a:lnTo>
                    <a:pt x="1559761" y="7084580"/>
                  </a:lnTo>
                  <a:lnTo>
                    <a:pt x="1597689" y="7134980"/>
                  </a:lnTo>
                  <a:lnTo>
                    <a:pt x="1617619" y="7159180"/>
                  </a:lnTo>
                  <a:lnTo>
                    <a:pt x="1637616" y="7183805"/>
                  </a:lnTo>
                  <a:lnTo>
                    <a:pt x="1658546" y="7207580"/>
                  </a:lnTo>
                  <a:lnTo>
                    <a:pt x="1679009" y="7231380"/>
                  </a:lnTo>
                  <a:lnTo>
                    <a:pt x="1700939" y="7254830"/>
                  </a:lnTo>
                  <a:lnTo>
                    <a:pt x="1722936" y="7277830"/>
                  </a:lnTo>
                  <a:lnTo>
                    <a:pt x="1745866" y="7300080"/>
                  </a:lnTo>
                  <a:lnTo>
                    <a:pt x="1768796" y="7322680"/>
                  </a:lnTo>
                  <a:lnTo>
                    <a:pt x="1816721" y="7365980"/>
                  </a:lnTo>
                  <a:lnTo>
                    <a:pt x="1866113" y="7408005"/>
                  </a:lnTo>
                  <a:lnTo>
                    <a:pt x="1917503" y="7448530"/>
                  </a:lnTo>
                  <a:lnTo>
                    <a:pt x="1970363" y="7487780"/>
                  </a:lnTo>
                  <a:lnTo>
                    <a:pt x="2024753" y="7525080"/>
                  </a:lnTo>
                  <a:lnTo>
                    <a:pt x="2053215" y="7543355"/>
                  </a:lnTo>
                  <a:lnTo>
                    <a:pt x="2074197" y="7556495"/>
                  </a:lnTo>
                  <a:close/>
                </a:path>
                <a:path w="7988934" h="7556500">
                  <a:moveTo>
                    <a:pt x="3191811" y="7556495"/>
                  </a:moveTo>
                  <a:lnTo>
                    <a:pt x="3148886" y="7556495"/>
                  </a:lnTo>
                  <a:lnTo>
                    <a:pt x="1751331" y="4294911"/>
                  </a:lnTo>
                  <a:lnTo>
                    <a:pt x="1714404" y="4191386"/>
                  </a:lnTo>
                  <a:lnTo>
                    <a:pt x="1694941" y="4121511"/>
                  </a:lnTo>
                  <a:lnTo>
                    <a:pt x="1678011" y="4051261"/>
                  </a:lnTo>
                  <a:lnTo>
                    <a:pt x="1665546" y="3980612"/>
                  </a:lnTo>
                  <a:lnTo>
                    <a:pt x="1656546" y="3909612"/>
                  </a:lnTo>
                  <a:lnTo>
                    <a:pt x="1651081" y="3838162"/>
                  </a:lnTo>
                  <a:lnTo>
                    <a:pt x="1649081" y="3766687"/>
                  </a:lnTo>
                  <a:lnTo>
                    <a:pt x="1649549" y="3730962"/>
                  </a:lnTo>
                  <a:lnTo>
                    <a:pt x="1653546" y="3659962"/>
                  </a:lnTo>
                  <a:lnTo>
                    <a:pt x="1660546" y="3588887"/>
                  </a:lnTo>
                  <a:lnTo>
                    <a:pt x="1671544" y="3517488"/>
                  </a:lnTo>
                  <a:lnTo>
                    <a:pt x="1686009" y="3447238"/>
                  </a:lnTo>
                  <a:lnTo>
                    <a:pt x="1704474" y="3377363"/>
                  </a:lnTo>
                  <a:lnTo>
                    <a:pt x="1738401" y="3273388"/>
                  </a:lnTo>
                  <a:lnTo>
                    <a:pt x="3138918" y="0"/>
                  </a:lnTo>
                  <a:lnTo>
                    <a:pt x="3181843" y="0"/>
                  </a:lnTo>
                  <a:lnTo>
                    <a:pt x="1804256" y="3215413"/>
                  </a:lnTo>
                  <a:lnTo>
                    <a:pt x="1790258" y="3248763"/>
                  </a:lnTo>
                  <a:lnTo>
                    <a:pt x="1765328" y="3316238"/>
                  </a:lnTo>
                  <a:lnTo>
                    <a:pt x="1743866" y="3384088"/>
                  </a:lnTo>
                  <a:lnTo>
                    <a:pt x="1725401" y="3453163"/>
                  </a:lnTo>
                  <a:lnTo>
                    <a:pt x="1711939" y="3522588"/>
                  </a:lnTo>
                  <a:lnTo>
                    <a:pt x="1705471" y="3556737"/>
                  </a:lnTo>
                  <a:lnTo>
                    <a:pt x="1696941" y="3627012"/>
                  </a:lnTo>
                  <a:lnTo>
                    <a:pt x="1691474" y="3696887"/>
                  </a:lnTo>
                  <a:lnTo>
                    <a:pt x="1690025" y="3802437"/>
                  </a:lnTo>
                  <a:lnTo>
                    <a:pt x="1691458" y="3836587"/>
                  </a:lnTo>
                  <a:lnTo>
                    <a:pt x="1696941" y="3906762"/>
                  </a:lnTo>
                  <a:lnTo>
                    <a:pt x="1705471" y="3976637"/>
                  </a:lnTo>
                  <a:lnTo>
                    <a:pt x="1711939" y="4011187"/>
                  </a:lnTo>
                  <a:lnTo>
                    <a:pt x="1717936" y="4046086"/>
                  </a:lnTo>
                  <a:lnTo>
                    <a:pt x="1734401" y="4115136"/>
                  </a:lnTo>
                  <a:lnTo>
                    <a:pt x="1753864" y="4183461"/>
                  </a:lnTo>
                  <a:lnTo>
                    <a:pt x="1777326" y="4251311"/>
                  </a:lnTo>
                  <a:lnTo>
                    <a:pt x="1804256" y="4318361"/>
                  </a:lnTo>
                  <a:lnTo>
                    <a:pt x="3191811" y="7556495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783488" y="1927231"/>
              <a:ext cx="1353185" cy="3076575"/>
            </a:xfrm>
            <a:custGeom>
              <a:avLst/>
              <a:gdLst/>
              <a:ahLst/>
              <a:cxnLst/>
              <a:rect l="l" t="t" r="r" b="b"/>
              <a:pathLst>
                <a:path w="1353184" h="3076575">
                  <a:moveTo>
                    <a:pt x="1313697" y="3076558"/>
                  </a:moveTo>
                  <a:lnTo>
                    <a:pt x="0" y="9099"/>
                  </a:lnTo>
                  <a:lnTo>
                    <a:pt x="38874" y="0"/>
                  </a:lnTo>
                  <a:lnTo>
                    <a:pt x="1353072" y="3067433"/>
                  </a:lnTo>
                  <a:lnTo>
                    <a:pt x="1313697" y="3076558"/>
                  </a:lnTo>
                  <a:close/>
                </a:path>
              </a:pathLst>
            </a:custGeom>
            <a:solidFill>
              <a:srgbClr val="33BA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8336306" y="1797050"/>
            <a:ext cx="1793946" cy="668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2905" y="2658752"/>
            <a:ext cx="4711679" cy="16619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lang="pt-BR" sz="3750" spc="-330" dirty="0"/>
              <a:t>DASHBOARDS &amp;</a:t>
            </a:r>
            <a:br>
              <a:rPr lang="pt-BR" sz="3750" spc="-330" dirty="0"/>
            </a:br>
            <a:r>
              <a:rPr lang="pt-BR" sz="3750" spc="-330" dirty="0"/>
              <a:t>FRONT-END</a:t>
            </a:r>
            <a:br>
              <a:rPr lang="pt-BR" sz="3750" spc="-330" dirty="0"/>
            </a:br>
            <a:r>
              <a:rPr lang="pt-BR" sz="2800" spc="-330" dirty="0"/>
              <a:t>HTML, CSS &amp; JS</a:t>
            </a:r>
            <a:endParaRPr sz="3750" dirty="0"/>
          </a:p>
        </p:txBody>
      </p:sp>
      <p:sp>
        <p:nvSpPr>
          <p:cNvPr id="8" name="object 8"/>
          <p:cNvSpPr txBox="1"/>
          <p:nvPr/>
        </p:nvSpPr>
        <p:spPr>
          <a:xfrm>
            <a:off x="8232905" y="4405384"/>
            <a:ext cx="3310418" cy="15536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2500" b="1" spc="-254" dirty="0">
                <a:solidFill>
                  <a:srgbClr val="FFFFFF"/>
                </a:solidFill>
                <a:latin typeface="Verdana"/>
                <a:cs typeface="Verdana"/>
              </a:rPr>
              <a:t>Pesquisa e Inovação</a:t>
            </a:r>
            <a:endParaRPr sz="2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ADS</a:t>
            </a:r>
            <a:r>
              <a:rPr lang="pt-BR" sz="2500" spc="-235" dirty="0">
                <a:solidFill>
                  <a:srgbClr val="FFFFFF"/>
                </a:solidFill>
                <a:latin typeface="Verdana"/>
                <a:cs typeface="Verdana"/>
              </a:rPr>
              <a:t> &amp; CC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Giuliana Miniguiti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Guilherme Jesus</a:t>
            </a:r>
            <a:endParaRPr lang="pt-BR"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3C8A-9101-4F05-81CC-A7E2F5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403" y="115392"/>
            <a:ext cx="10036667" cy="635000"/>
          </a:xfrm>
        </p:spPr>
        <p:txBody>
          <a:bodyPr/>
          <a:lstStyle/>
          <a:p>
            <a:r>
              <a:rPr lang="pt-BR" dirty="0"/>
              <a:t>HTML, CSS &amp; JS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D9DC10B-AD63-4640-BC2C-0004A5B6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613" y="1915770"/>
            <a:ext cx="2410287" cy="1846659"/>
          </a:xfrm>
        </p:spPr>
        <p:txBody>
          <a:bodyPr/>
          <a:lstStyle/>
          <a:p>
            <a:pPr algn="ctr"/>
            <a:r>
              <a:rPr lang="pt-BR" b="1" dirty="0"/>
              <a:t>HTML</a:t>
            </a:r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FA03735-5FFE-421C-A62A-9025CB3C83F8}"/>
              </a:ext>
            </a:extLst>
          </p:cNvPr>
          <p:cNvSpPr txBox="1">
            <a:spLocks/>
          </p:cNvSpPr>
          <p:nvPr/>
        </p:nvSpPr>
        <p:spPr>
          <a:xfrm>
            <a:off x="5537624" y="1915768"/>
            <a:ext cx="2410287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kern="0" dirty="0"/>
              <a:t>CSS</a:t>
            </a:r>
          </a:p>
          <a:p>
            <a:pPr algn="ctr"/>
            <a:endParaRPr lang="pt-BR" b="1" kern="0" dirty="0"/>
          </a:p>
          <a:p>
            <a:pPr algn="ctr"/>
            <a:endParaRPr lang="pt-BR" b="1" kern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BACCA3A-A9B6-4BF0-B136-837B83013C9F}"/>
              </a:ext>
            </a:extLst>
          </p:cNvPr>
          <p:cNvSpPr txBox="1">
            <a:spLocks/>
          </p:cNvSpPr>
          <p:nvPr/>
        </p:nvSpPr>
        <p:spPr>
          <a:xfrm>
            <a:off x="9670321" y="1915768"/>
            <a:ext cx="30480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kern="0" dirty="0"/>
              <a:t>JS</a:t>
            </a:r>
          </a:p>
          <a:p>
            <a:pPr algn="ctr"/>
            <a:endParaRPr lang="pt-BR" b="1" kern="0" dirty="0"/>
          </a:p>
          <a:p>
            <a:pPr algn="ctr"/>
            <a:endParaRPr lang="pt-BR" b="1" kern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541A2C2B-1093-4061-B266-37376D531687}"/>
              </a:ext>
            </a:extLst>
          </p:cNvPr>
          <p:cNvSpPr txBox="1">
            <a:spLocks/>
          </p:cNvSpPr>
          <p:nvPr/>
        </p:nvSpPr>
        <p:spPr>
          <a:xfrm>
            <a:off x="634512" y="2819453"/>
            <a:ext cx="3621826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Componentes</a:t>
            </a:r>
          </a:p>
          <a:p>
            <a:pPr algn="ctr"/>
            <a:r>
              <a:rPr lang="pt-BR" kern="0" dirty="0"/>
              <a:t>da tela</a:t>
            </a:r>
          </a:p>
          <a:p>
            <a:pPr algn="ctr"/>
            <a:endParaRPr lang="pt-BR" b="1" kern="0" dirty="0"/>
          </a:p>
          <a:p>
            <a:pPr algn="ctr"/>
            <a:endParaRPr lang="pt-BR" b="1" kern="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C053A72-E8F3-4682-9C67-E31261DA8348}"/>
              </a:ext>
            </a:extLst>
          </p:cNvPr>
          <p:cNvSpPr txBox="1">
            <a:spLocks/>
          </p:cNvSpPr>
          <p:nvPr/>
        </p:nvSpPr>
        <p:spPr>
          <a:xfrm>
            <a:off x="4902136" y="2819452"/>
            <a:ext cx="3621826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Estilização do componente</a:t>
            </a:r>
          </a:p>
          <a:p>
            <a:pPr algn="ctr"/>
            <a:endParaRPr lang="pt-BR" b="1" kern="0" dirty="0"/>
          </a:p>
          <a:p>
            <a:pPr algn="ctr"/>
            <a:endParaRPr lang="pt-BR" b="1" kern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F21DB3F3-7A7E-4489-BCD0-E51AE41FFDC9}"/>
              </a:ext>
            </a:extLst>
          </p:cNvPr>
          <p:cNvSpPr txBox="1">
            <a:spLocks/>
          </p:cNvSpPr>
          <p:nvPr/>
        </p:nvSpPr>
        <p:spPr>
          <a:xfrm>
            <a:off x="9093369" y="2839562"/>
            <a:ext cx="420190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Comportamento do componente</a:t>
            </a:r>
          </a:p>
          <a:p>
            <a:pPr algn="ctr"/>
            <a:endParaRPr lang="pt-BR" b="1" kern="0" dirty="0"/>
          </a:p>
          <a:p>
            <a:pPr algn="ctr"/>
            <a:endParaRPr lang="pt-BR" b="1" kern="0" dirty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E23851CB-E56A-437B-A3FA-BD7C6CEFA763}"/>
              </a:ext>
            </a:extLst>
          </p:cNvPr>
          <p:cNvSpPr txBox="1">
            <a:spLocks/>
          </p:cNvSpPr>
          <p:nvPr/>
        </p:nvSpPr>
        <p:spPr>
          <a:xfrm>
            <a:off x="1238625" y="5577449"/>
            <a:ext cx="2413599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kern="0" dirty="0">
                <a:solidFill>
                  <a:srgbClr val="FF0000"/>
                </a:solidFill>
              </a:rPr>
              <a:t>&lt;</a:t>
            </a:r>
            <a:r>
              <a:rPr lang="pt-BR" sz="3200" b="1" kern="0" dirty="0" err="1">
                <a:solidFill>
                  <a:srgbClr val="FF0000"/>
                </a:solidFill>
              </a:rPr>
              <a:t>div</a:t>
            </a:r>
            <a:r>
              <a:rPr lang="pt-BR" sz="3200" b="1" kern="0" dirty="0">
                <a:solidFill>
                  <a:srgbClr val="FF0000"/>
                </a:solidFill>
              </a:rPr>
              <a:t>&gt; do menu</a:t>
            </a:r>
          </a:p>
          <a:p>
            <a:pPr algn="ctr"/>
            <a:endParaRPr lang="pt-BR" sz="3200" b="1" kern="0" dirty="0">
              <a:solidFill>
                <a:srgbClr val="FF0000"/>
              </a:solidFill>
            </a:endParaRPr>
          </a:p>
          <a:p>
            <a:pPr algn="ctr"/>
            <a:endParaRPr lang="pt-BR" sz="3200" b="1" kern="0" dirty="0">
              <a:solidFill>
                <a:srgbClr val="FF0000"/>
              </a:solidFill>
            </a:endParaRP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75E16F35-07B3-4E77-94CD-CD8887528BDC}"/>
              </a:ext>
            </a:extLst>
          </p:cNvPr>
          <p:cNvSpPr txBox="1">
            <a:spLocks/>
          </p:cNvSpPr>
          <p:nvPr/>
        </p:nvSpPr>
        <p:spPr>
          <a:xfrm>
            <a:off x="5234177" y="5577449"/>
            <a:ext cx="295774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kern="0" dirty="0">
                <a:solidFill>
                  <a:srgbClr val="FF0000"/>
                </a:solidFill>
              </a:rPr>
              <a:t>Cor e tamanho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208618B-1922-4AE4-8BB1-5543977644AC}"/>
              </a:ext>
            </a:extLst>
          </p:cNvPr>
          <p:cNvSpPr txBox="1">
            <a:spLocks/>
          </p:cNvSpPr>
          <p:nvPr/>
        </p:nvSpPr>
        <p:spPr>
          <a:xfrm>
            <a:off x="9289321" y="5577448"/>
            <a:ext cx="360117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kern="0" dirty="0">
                <a:solidFill>
                  <a:srgbClr val="FF0000"/>
                </a:solidFill>
              </a:rPr>
              <a:t>Abrir e fechar menu</a:t>
            </a:r>
          </a:p>
        </p:txBody>
      </p:sp>
      <p:pic>
        <p:nvPicPr>
          <p:cNvPr id="16" name="Gráfico 15" descr="Seta para Direita">
            <a:extLst>
              <a:ext uri="{FF2B5EF4-FFF2-40B4-BE49-F238E27FC236}">
                <a16:creationId xmlns:a16="http://schemas.microsoft.com/office/drawing/2014/main" id="{19F10228-0761-4C55-928A-6CD07BC75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71453" y="4553835"/>
            <a:ext cx="747944" cy="747944"/>
          </a:xfrm>
          <a:prstGeom prst="rect">
            <a:avLst/>
          </a:prstGeom>
        </p:spPr>
      </p:pic>
      <p:pic>
        <p:nvPicPr>
          <p:cNvPr id="17" name="Gráfico 16" descr="Seta para Direita">
            <a:extLst>
              <a:ext uri="{FF2B5EF4-FFF2-40B4-BE49-F238E27FC236}">
                <a16:creationId xmlns:a16="http://schemas.microsoft.com/office/drawing/2014/main" id="{9048BCFA-EDE2-402B-A938-BA5C5EA6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368795" y="4545052"/>
            <a:ext cx="747944" cy="747944"/>
          </a:xfrm>
          <a:prstGeom prst="rect">
            <a:avLst/>
          </a:prstGeom>
        </p:spPr>
      </p:pic>
      <p:pic>
        <p:nvPicPr>
          <p:cNvPr id="18" name="Gráfico 17" descr="Seta para Direita">
            <a:extLst>
              <a:ext uri="{FF2B5EF4-FFF2-40B4-BE49-F238E27FC236}">
                <a16:creationId xmlns:a16="http://schemas.microsoft.com/office/drawing/2014/main" id="{B3983CFF-F7C0-4C39-920A-29B88BC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820348" y="4542495"/>
            <a:ext cx="747944" cy="74794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4839EAF-1A9C-42DE-AE0E-2762D972FFAB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4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43D096-1521-4197-8B70-44941A1D0737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203F79A-B7E2-47D5-A448-506D3F0B6682}"/>
              </a:ext>
            </a:extLst>
          </p:cNvPr>
          <p:cNvSpPr txBox="1">
            <a:spLocks/>
          </p:cNvSpPr>
          <p:nvPr/>
        </p:nvSpPr>
        <p:spPr>
          <a:xfrm>
            <a:off x="2082800" y="101614"/>
            <a:ext cx="111887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pt-BR" kern="0" dirty="0"/>
              <a:t>Personificando nosso Dashboard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6007A6D0-B8CF-489B-B4DF-00C296C7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553" y="2635250"/>
            <a:ext cx="11656839" cy="3693319"/>
          </a:xfrm>
        </p:spPr>
        <p:txBody>
          <a:bodyPr/>
          <a:lstStyle/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Categorias </a:t>
            </a:r>
          </a:p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Quantidade de assinantes</a:t>
            </a:r>
          </a:p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Avaliação dos usuários</a:t>
            </a:r>
          </a:p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Frequência de uso</a:t>
            </a:r>
          </a:p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Período de uso</a:t>
            </a:r>
          </a:p>
          <a:p>
            <a:pPr marL="571500" indent="-5715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pt-BR" dirty="0"/>
              <a:t>Faixa etária dos assinantes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B5A47BE8-3CF7-469D-9A65-61FDAA28A74C}"/>
              </a:ext>
            </a:extLst>
          </p:cNvPr>
          <p:cNvSpPr txBox="1">
            <a:spLocks/>
          </p:cNvSpPr>
          <p:nvPr/>
        </p:nvSpPr>
        <p:spPr>
          <a:xfrm>
            <a:off x="1153553" y="1407120"/>
            <a:ext cx="8077200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kern="0" dirty="0"/>
              <a:t>Cliente: </a:t>
            </a:r>
            <a:r>
              <a:rPr lang="pt-BR" sz="4400" kern="0" dirty="0"/>
              <a:t>Clube de esportes</a:t>
            </a:r>
          </a:p>
          <a:p>
            <a:endParaRPr lang="pt-BR" sz="4400" b="1" kern="0" dirty="0"/>
          </a:p>
          <a:p>
            <a:endParaRPr lang="pt-BR" sz="4400" b="1" kern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D67A3-D582-407B-9A0D-6862CA06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92" y="32839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5028" y="4"/>
            <a:ext cx="1724660" cy="7556500"/>
          </a:xfrm>
          <a:custGeom>
            <a:avLst/>
            <a:gdLst/>
            <a:ahLst/>
            <a:cxnLst/>
            <a:rect l="l" t="t" r="r" b="b"/>
            <a:pathLst>
              <a:path w="1724659" h="7556500">
                <a:moveTo>
                  <a:pt x="271504" y="7556494"/>
                </a:moveTo>
                <a:lnTo>
                  <a:pt x="107657" y="7556494"/>
                </a:lnTo>
                <a:lnTo>
                  <a:pt x="118374" y="7541079"/>
                </a:lnTo>
                <a:lnTo>
                  <a:pt x="131674" y="7520979"/>
                </a:lnTo>
                <a:lnTo>
                  <a:pt x="144299" y="7500879"/>
                </a:lnTo>
                <a:lnTo>
                  <a:pt x="155624" y="7480279"/>
                </a:lnTo>
                <a:lnTo>
                  <a:pt x="168249" y="7459604"/>
                </a:lnTo>
                <a:lnTo>
                  <a:pt x="178224" y="7438430"/>
                </a:lnTo>
                <a:lnTo>
                  <a:pt x="188849" y="7416755"/>
                </a:lnTo>
                <a:lnTo>
                  <a:pt x="198149" y="7395080"/>
                </a:lnTo>
                <a:lnTo>
                  <a:pt x="1445647" y="4483560"/>
                </a:lnTo>
                <a:lnTo>
                  <a:pt x="1461622" y="4443861"/>
                </a:lnTo>
                <a:lnTo>
                  <a:pt x="1476897" y="4404736"/>
                </a:lnTo>
                <a:lnTo>
                  <a:pt x="1490871" y="4365036"/>
                </a:lnTo>
                <a:lnTo>
                  <a:pt x="1504171" y="4325361"/>
                </a:lnTo>
                <a:lnTo>
                  <a:pt x="1516121" y="4285136"/>
                </a:lnTo>
                <a:lnTo>
                  <a:pt x="1527446" y="4244936"/>
                </a:lnTo>
                <a:lnTo>
                  <a:pt x="1537421" y="4204736"/>
                </a:lnTo>
                <a:lnTo>
                  <a:pt x="1546071" y="4163986"/>
                </a:lnTo>
                <a:lnTo>
                  <a:pt x="1553371" y="4123211"/>
                </a:lnTo>
                <a:lnTo>
                  <a:pt x="1560696" y="4083011"/>
                </a:lnTo>
                <a:lnTo>
                  <a:pt x="1566671" y="4041736"/>
                </a:lnTo>
                <a:lnTo>
                  <a:pt x="1571321" y="4000961"/>
                </a:lnTo>
                <a:lnTo>
                  <a:pt x="1574646" y="3960262"/>
                </a:lnTo>
                <a:lnTo>
                  <a:pt x="1577321" y="3918987"/>
                </a:lnTo>
                <a:lnTo>
                  <a:pt x="1578646" y="3878237"/>
                </a:lnTo>
                <a:lnTo>
                  <a:pt x="1579321" y="3836962"/>
                </a:lnTo>
                <a:lnTo>
                  <a:pt x="1578646" y="3796187"/>
                </a:lnTo>
                <a:lnTo>
                  <a:pt x="1577321" y="3755487"/>
                </a:lnTo>
                <a:lnTo>
                  <a:pt x="1574646" y="3714212"/>
                </a:lnTo>
                <a:lnTo>
                  <a:pt x="1571321" y="3673437"/>
                </a:lnTo>
                <a:lnTo>
                  <a:pt x="1566671" y="3632687"/>
                </a:lnTo>
                <a:lnTo>
                  <a:pt x="1560696" y="3590887"/>
                </a:lnTo>
                <a:lnTo>
                  <a:pt x="1553371" y="3551212"/>
                </a:lnTo>
                <a:lnTo>
                  <a:pt x="1546071" y="3510437"/>
                </a:lnTo>
                <a:lnTo>
                  <a:pt x="1537421" y="3469738"/>
                </a:lnTo>
                <a:lnTo>
                  <a:pt x="1527446" y="3429463"/>
                </a:lnTo>
                <a:lnTo>
                  <a:pt x="1516121" y="3389263"/>
                </a:lnTo>
                <a:lnTo>
                  <a:pt x="1504171" y="3349063"/>
                </a:lnTo>
                <a:lnTo>
                  <a:pt x="1490871" y="3309363"/>
                </a:lnTo>
                <a:lnTo>
                  <a:pt x="1476897" y="3269663"/>
                </a:lnTo>
                <a:lnTo>
                  <a:pt x="1461622" y="3229988"/>
                </a:lnTo>
                <a:lnTo>
                  <a:pt x="1445647" y="3190838"/>
                </a:lnTo>
                <a:lnTo>
                  <a:pt x="197499" y="290476"/>
                </a:lnTo>
                <a:lnTo>
                  <a:pt x="188174" y="270376"/>
                </a:lnTo>
                <a:lnTo>
                  <a:pt x="179549" y="250276"/>
                </a:lnTo>
                <a:lnTo>
                  <a:pt x="169574" y="230681"/>
                </a:lnTo>
                <a:lnTo>
                  <a:pt x="158924" y="211651"/>
                </a:lnTo>
                <a:lnTo>
                  <a:pt x="148299" y="192559"/>
                </a:lnTo>
                <a:lnTo>
                  <a:pt x="136999" y="174034"/>
                </a:lnTo>
                <a:lnTo>
                  <a:pt x="125674" y="155005"/>
                </a:lnTo>
                <a:lnTo>
                  <a:pt x="112399" y="137047"/>
                </a:lnTo>
                <a:lnTo>
                  <a:pt x="87774" y="101068"/>
                </a:lnTo>
                <a:lnTo>
                  <a:pt x="59849" y="66665"/>
                </a:lnTo>
                <a:lnTo>
                  <a:pt x="30599" y="32261"/>
                </a:lnTo>
                <a:lnTo>
                  <a:pt x="15299" y="16382"/>
                </a:lnTo>
                <a:lnTo>
                  <a:pt x="0" y="0"/>
                </a:lnTo>
                <a:lnTo>
                  <a:pt x="178224" y="0"/>
                </a:lnTo>
                <a:lnTo>
                  <a:pt x="202149" y="29047"/>
                </a:lnTo>
                <a:lnTo>
                  <a:pt x="246049" y="89915"/>
                </a:lnTo>
                <a:lnTo>
                  <a:pt x="285274" y="153430"/>
                </a:lnTo>
                <a:lnTo>
                  <a:pt x="319199" y="219024"/>
                </a:lnTo>
                <a:lnTo>
                  <a:pt x="1582621" y="3153788"/>
                </a:lnTo>
                <a:lnTo>
                  <a:pt x="1599921" y="3195063"/>
                </a:lnTo>
                <a:lnTo>
                  <a:pt x="1615871" y="3236838"/>
                </a:lnTo>
                <a:lnTo>
                  <a:pt x="1630521" y="3278688"/>
                </a:lnTo>
                <a:lnTo>
                  <a:pt x="1644471" y="3321038"/>
                </a:lnTo>
                <a:lnTo>
                  <a:pt x="1657771" y="3363363"/>
                </a:lnTo>
                <a:lnTo>
                  <a:pt x="1669071" y="3405638"/>
                </a:lnTo>
                <a:lnTo>
                  <a:pt x="1679721" y="3447988"/>
                </a:lnTo>
                <a:lnTo>
                  <a:pt x="1689046" y="3491412"/>
                </a:lnTo>
                <a:lnTo>
                  <a:pt x="1697671" y="3534262"/>
                </a:lnTo>
                <a:lnTo>
                  <a:pt x="1704996" y="3577662"/>
                </a:lnTo>
                <a:lnTo>
                  <a:pt x="1710321" y="3620012"/>
                </a:lnTo>
                <a:lnTo>
                  <a:pt x="1714971" y="3663362"/>
                </a:lnTo>
                <a:lnTo>
                  <a:pt x="1719621" y="3706787"/>
                </a:lnTo>
                <a:lnTo>
                  <a:pt x="1722296" y="3750187"/>
                </a:lnTo>
                <a:lnTo>
                  <a:pt x="1724271" y="3793537"/>
                </a:lnTo>
                <a:lnTo>
                  <a:pt x="1724271" y="3880862"/>
                </a:lnTo>
                <a:lnTo>
                  <a:pt x="1722296" y="3924287"/>
                </a:lnTo>
                <a:lnTo>
                  <a:pt x="1719621" y="3967637"/>
                </a:lnTo>
                <a:lnTo>
                  <a:pt x="1714971" y="4011061"/>
                </a:lnTo>
                <a:lnTo>
                  <a:pt x="1710321" y="4053911"/>
                </a:lnTo>
                <a:lnTo>
                  <a:pt x="1704996" y="4096736"/>
                </a:lnTo>
                <a:lnTo>
                  <a:pt x="1697671" y="4140161"/>
                </a:lnTo>
                <a:lnTo>
                  <a:pt x="1689046" y="4183011"/>
                </a:lnTo>
                <a:lnTo>
                  <a:pt x="1679721" y="4226411"/>
                </a:lnTo>
                <a:lnTo>
                  <a:pt x="1669071" y="4268761"/>
                </a:lnTo>
                <a:lnTo>
                  <a:pt x="1657771" y="4311111"/>
                </a:lnTo>
                <a:lnTo>
                  <a:pt x="1644471" y="4353386"/>
                </a:lnTo>
                <a:lnTo>
                  <a:pt x="1630521" y="4395736"/>
                </a:lnTo>
                <a:lnTo>
                  <a:pt x="1615871" y="4437561"/>
                </a:lnTo>
                <a:lnTo>
                  <a:pt x="1599921" y="4478835"/>
                </a:lnTo>
                <a:lnTo>
                  <a:pt x="1582621" y="4520610"/>
                </a:lnTo>
                <a:lnTo>
                  <a:pt x="335149" y="7432655"/>
                </a:lnTo>
                <a:lnTo>
                  <a:pt x="327849" y="7448529"/>
                </a:lnTo>
                <a:lnTo>
                  <a:pt x="320524" y="7465404"/>
                </a:lnTo>
                <a:lnTo>
                  <a:pt x="312524" y="7481854"/>
                </a:lnTo>
                <a:lnTo>
                  <a:pt x="304549" y="7497729"/>
                </a:lnTo>
                <a:lnTo>
                  <a:pt x="296574" y="7514104"/>
                </a:lnTo>
                <a:lnTo>
                  <a:pt x="287274" y="7529479"/>
                </a:lnTo>
                <a:lnTo>
                  <a:pt x="277974" y="7545879"/>
                </a:lnTo>
                <a:lnTo>
                  <a:pt x="271504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23" y="4"/>
            <a:ext cx="4258945" cy="7556500"/>
          </a:xfrm>
          <a:custGeom>
            <a:avLst/>
            <a:gdLst/>
            <a:ahLst/>
            <a:cxnLst/>
            <a:rect l="l" t="t" r="r" b="b"/>
            <a:pathLst>
              <a:path w="4258945" h="7556500">
                <a:moveTo>
                  <a:pt x="2697275" y="7556494"/>
                </a:moveTo>
                <a:lnTo>
                  <a:pt x="0" y="7556494"/>
                </a:lnTo>
                <a:lnTo>
                  <a:pt x="0" y="0"/>
                </a:lnTo>
                <a:lnTo>
                  <a:pt x="2806370" y="0"/>
                </a:lnTo>
                <a:lnTo>
                  <a:pt x="2791695" y="15311"/>
                </a:lnTo>
                <a:lnTo>
                  <a:pt x="2777095" y="31190"/>
                </a:lnTo>
                <a:lnTo>
                  <a:pt x="2748470" y="63451"/>
                </a:lnTo>
                <a:lnTo>
                  <a:pt x="2721195" y="96784"/>
                </a:lnTo>
                <a:lnTo>
                  <a:pt x="2697220" y="131187"/>
                </a:lnTo>
                <a:lnTo>
                  <a:pt x="2684595" y="148641"/>
                </a:lnTo>
                <a:lnTo>
                  <a:pt x="2673270" y="166095"/>
                </a:lnTo>
                <a:lnTo>
                  <a:pt x="2662620" y="184116"/>
                </a:lnTo>
                <a:lnTo>
                  <a:pt x="2652645" y="202641"/>
                </a:lnTo>
                <a:lnTo>
                  <a:pt x="2642020" y="221166"/>
                </a:lnTo>
                <a:lnTo>
                  <a:pt x="2623370" y="258216"/>
                </a:lnTo>
                <a:lnTo>
                  <a:pt x="1336620" y="3189263"/>
                </a:lnTo>
                <a:lnTo>
                  <a:pt x="1320010" y="3229463"/>
                </a:lnTo>
                <a:lnTo>
                  <a:pt x="1303365" y="3270238"/>
                </a:lnTo>
                <a:lnTo>
                  <a:pt x="1288745" y="3310438"/>
                </a:lnTo>
                <a:lnTo>
                  <a:pt x="1274760" y="3351713"/>
                </a:lnTo>
                <a:lnTo>
                  <a:pt x="1262765" y="3392488"/>
                </a:lnTo>
                <a:lnTo>
                  <a:pt x="1251480" y="3433188"/>
                </a:lnTo>
                <a:lnTo>
                  <a:pt x="1240833" y="3474463"/>
                </a:lnTo>
                <a:lnTo>
                  <a:pt x="1230861" y="3516287"/>
                </a:lnTo>
                <a:lnTo>
                  <a:pt x="1222876" y="3558062"/>
                </a:lnTo>
                <a:lnTo>
                  <a:pt x="1215528" y="3599337"/>
                </a:lnTo>
                <a:lnTo>
                  <a:pt x="1210206" y="3641687"/>
                </a:lnTo>
                <a:lnTo>
                  <a:pt x="1204881" y="3682962"/>
                </a:lnTo>
                <a:lnTo>
                  <a:pt x="1200908" y="3724787"/>
                </a:lnTo>
                <a:lnTo>
                  <a:pt x="1198246" y="3767087"/>
                </a:lnTo>
                <a:lnTo>
                  <a:pt x="1196896" y="3808912"/>
                </a:lnTo>
                <a:lnTo>
                  <a:pt x="1196258" y="3851262"/>
                </a:lnTo>
                <a:lnTo>
                  <a:pt x="1196896" y="3893037"/>
                </a:lnTo>
                <a:lnTo>
                  <a:pt x="1198246" y="3935387"/>
                </a:lnTo>
                <a:lnTo>
                  <a:pt x="1200908" y="3977161"/>
                </a:lnTo>
                <a:lnTo>
                  <a:pt x="1204881" y="4018986"/>
                </a:lnTo>
                <a:lnTo>
                  <a:pt x="1210206" y="4060761"/>
                </a:lnTo>
                <a:lnTo>
                  <a:pt x="1215528" y="4102611"/>
                </a:lnTo>
                <a:lnTo>
                  <a:pt x="1222876" y="4143886"/>
                </a:lnTo>
                <a:lnTo>
                  <a:pt x="1230861" y="4186211"/>
                </a:lnTo>
                <a:lnTo>
                  <a:pt x="1240833" y="4227486"/>
                </a:lnTo>
                <a:lnTo>
                  <a:pt x="1250805" y="4268186"/>
                </a:lnTo>
                <a:lnTo>
                  <a:pt x="1262765" y="4309461"/>
                </a:lnTo>
                <a:lnTo>
                  <a:pt x="1274760" y="4350236"/>
                </a:lnTo>
                <a:lnTo>
                  <a:pt x="1288745" y="4391011"/>
                </a:lnTo>
                <a:lnTo>
                  <a:pt x="1303365" y="4431711"/>
                </a:lnTo>
                <a:lnTo>
                  <a:pt x="1320010" y="4471985"/>
                </a:lnTo>
                <a:lnTo>
                  <a:pt x="1336620" y="4512685"/>
                </a:lnTo>
                <a:lnTo>
                  <a:pt x="2342618" y="6793406"/>
                </a:lnTo>
                <a:lnTo>
                  <a:pt x="4102417" y="2977564"/>
                </a:lnTo>
                <a:lnTo>
                  <a:pt x="4115717" y="2943214"/>
                </a:lnTo>
                <a:lnTo>
                  <a:pt x="4129042" y="2908814"/>
                </a:lnTo>
                <a:lnTo>
                  <a:pt x="4152317" y="2839489"/>
                </a:lnTo>
                <a:lnTo>
                  <a:pt x="4172267" y="2769614"/>
                </a:lnTo>
                <a:lnTo>
                  <a:pt x="4188242" y="2699239"/>
                </a:lnTo>
                <a:lnTo>
                  <a:pt x="4201542" y="2628864"/>
                </a:lnTo>
                <a:lnTo>
                  <a:pt x="4210192" y="2557414"/>
                </a:lnTo>
                <a:lnTo>
                  <a:pt x="4214842" y="2486012"/>
                </a:lnTo>
                <a:lnTo>
                  <a:pt x="4216842" y="2450537"/>
                </a:lnTo>
                <a:lnTo>
                  <a:pt x="4217517" y="2414557"/>
                </a:lnTo>
                <a:lnTo>
                  <a:pt x="4216842" y="2378580"/>
                </a:lnTo>
                <a:lnTo>
                  <a:pt x="4214842" y="2343105"/>
                </a:lnTo>
                <a:lnTo>
                  <a:pt x="4213542" y="2307630"/>
                </a:lnTo>
                <a:lnTo>
                  <a:pt x="4206192" y="2235672"/>
                </a:lnTo>
                <a:lnTo>
                  <a:pt x="4194917" y="2164280"/>
                </a:lnTo>
                <a:lnTo>
                  <a:pt x="4180917" y="2093898"/>
                </a:lnTo>
                <a:lnTo>
                  <a:pt x="4152317" y="1989113"/>
                </a:lnTo>
                <a:lnTo>
                  <a:pt x="4129042" y="1919233"/>
                </a:lnTo>
                <a:lnTo>
                  <a:pt x="4101067" y="1850993"/>
                </a:lnTo>
                <a:lnTo>
                  <a:pt x="3308694" y="0"/>
                </a:lnTo>
                <a:lnTo>
                  <a:pt x="3352594" y="0"/>
                </a:lnTo>
                <a:lnTo>
                  <a:pt x="4140992" y="1840408"/>
                </a:lnTo>
                <a:lnTo>
                  <a:pt x="4168967" y="1910286"/>
                </a:lnTo>
                <a:lnTo>
                  <a:pt x="4192242" y="1980606"/>
                </a:lnTo>
                <a:lnTo>
                  <a:pt x="4212867" y="2052060"/>
                </a:lnTo>
                <a:lnTo>
                  <a:pt x="4228842" y="2123513"/>
                </a:lnTo>
                <a:lnTo>
                  <a:pt x="4242142" y="2195975"/>
                </a:lnTo>
                <a:lnTo>
                  <a:pt x="4250792" y="2268500"/>
                </a:lnTo>
                <a:lnTo>
                  <a:pt x="4256767" y="2341530"/>
                </a:lnTo>
                <a:lnTo>
                  <a:pt x="4258742" y="2414557"/>
                </a:lnTo>
                <a:lnTo>
                  <a:pt x="4258117" y="2451042"/>
                </a:lnTo>
                <a:lnTo>
                  <a:pt x="4254092" y="2524064"/>
                </a:lnTo>
                <a:lnTo>
                  <a:pt x="4246792" y="2596589"/>
                </a:lnTo>
                <a:lnTo>
                  <a:pt x="4236142" y="2669064"/>
                </a:lnTo>
                <a:lnTo>
                  <a:pt x="4221517" y="2740514"/>
                </a:lnTo>
                <a:lnTo>
                  <a:pt x="4202892" y="2812464"/>
                </a:lnTo>
                <a:lnTo>
                  <a:pt x="4180917" y="2883414"/>
                </a:lnTo>
                <a:lnTo>
                  <a:pt x="4154992" y="2953239"/>
                </a:lnTo>
                <a:lnTo>
                  <a:pt x="2364586" y="6842106"/>
                </a:lnTo>
                <a:lnTo>
                  <a:pt x="2616070" y="7411980"/>
                </a:lnTo>
                <a:lnTo>
                  <a:pt x="2624720" y="7431080"/>
                </a:lnTo>
                <a:lnTo>
                  <a:pt x="2633345" y="7450604"/>
                </a:lnTo>
                <a:lnTo>
                  <a:pt x="2643370" y="7469129"/>
                </a:lnTo>
                <a:lnTo>
                  <a:pt x="2653995" y="7488229"/>
                </a:lnTo>
                <a:lnTo>
                  <a:pt x="2664645" y="7506679"/>
                </a:lnTo>
                <a:lnTo>
                  <a:pt x="2675945" y="7525204"/>
                </a:lnTo>
                <a:lnTo>
                  <a:pt x="2687945" y="7543229"/>
                </a:lnTo>
                <a:lnTo>
                  <a:pt x="2697275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646826" y="4"/>
            <a:ext cx="1578610" cy="7556500"/>
          </a:xfrm>
          <a:custGeom>
            <a:avLst/>
            <a:gdLst/>
            <a:ahLst/>
            <a:cxnLst/>
            <a:rect l="l" t="t" r="r" b="b"/>
            <a:pathLst>
              <a:path w="1578609" h="7556500">
                <a:moveTo>
                  <a:pt x="138421" y="7556494"/>
                </a:moveTo>
                <a:lnTo>
                  <a:pt x="92726" y="7556494"/>
                </a:lnTo>
                <a:lnTo>
                  <a:pt x="99099" y="7546379"/>
                </a:lnTo>
                <a:lnTo>
                  <a:pt x="107074" y="7531579"/>
                </a:lnTo>
                <a:lnTo>
                  <a:pt x="115074" y="7516754"/>
                </a:lnTo>
                <a:lnTo>
                  <a:pt x="123049" y="7500879"/>
                </a:lnTo>
                <a:lnTo>
                  <a:pt x="131699" y="7486079"/>
                </a:lnTo>
                <a:lnTo>
                  <a:pt x="138999" y="7470704"/>
                </a:lnTo>
                <a:lnTo>
                  <a:pt x="146324" y="7455379"/>
                </a:lnTo>
                <a:lnTo>
                  <a:pt x="152324" y="7439005"/>
                </a:lnTo>
                <a:lnTo>
                  <a:pt x="1400297" y="4502085"/>
                </a:lnTo>
                <a:lnTo>
                  <a:pt x="1416922" y="4462386"/>
                </a:lnTo>
                <a:lnTo>
                  <a:pt x="1432222" y="4421686"/>
                </a:lnTo>
                <a:lnTo>
                  <a:pt x="1446847" y="4380936"/>
                </a:lnTo>
                <a:lnTo>
                  <a:pt x="1460147" y="4340161"/>
                </a:lnTo>
                <a:lnTo>
                  <a:pt x="1472797" y="4298386"/>
                </a:lnTo>
                <a:lnTo>
                  <a:pt x="1483447" y="4257111"/>
                </a:lnTo>
                <a:lnTo>
                  <a:pt x="1494071" y="4215836"/>
                </a:lnTo>
                <a:lnTo>
                  <a:pt x="1502746" y="4173986"/>
                </a:lnTo>
                <a:lnTo>
                  <a:pt x="1511371" y="4132211"/>
                </a:lnTo>
                <a:lnTo>
                  <a:pt x="1517371" y="4090436"/>
                </a:lnTo>
                <a:lnTo>
                  <a:pt x="1524021" y="4048111"/>
                </a:lnTo>
                <a:lnTo>
                  <a:pt x="1528671" y="4006261"/>
                </a:lnTo>
                <a:lnTo>
                  <a:pt x="1531996" y="3963412"/>
                </a:lnTo>
                <a:lnTo>
                  <a:pt x="1534671" y="3921637"/>
                </a:lnTo>
                <a:lnTo>
                  <a:pt x="1535996" y="3879287"/>
                </a:lnTo>
                <a:lnTo>
                  <a:pt x="1537321" y="3837462"/>
                </a:lnTo>
                <a:lnTo>
                  <a:pt x="1535996" y="3794612"/>
                </a:lnTo>
                <a:lnTo>
                  <a:pt x="1534671" y="3752837"/>
                </a:lnTo>
                <a:lnTo>
                  <a:pt x="1531996" y="3710987"/>
                </a:lnTo>
                <a:lnTo>
                  <a:pt x="1528671" y="3668162"/>
                </a:lnTo>
                <a:lnTo>
                  <a:pt x="1524021" y="3625812"/>
                </a:lnTo>
                <a:lnTo>
                  <a:pt x="1517371" y="3584037"/>
                </a:lnTo>
                <a:lnTo>
                  <a:pt x="1511371" y="3542187"/>
                </a:lnTo>
                <a:lnTo>
                  <a:pt x="1502746" y="3500412"/>
                </a:lnTo>
                <a:lnTo>
                  <a:pt x="1494071" y="3458588"/>
                </a:lnTo>
                <a:lnTo>
                  <a:pt x="1483447" y="3417313"/>
                </a:lnTo>
                <a:lnTo>
                  <a:pt x="1472797" y="3375538"/>
                </a:lnTo>
                <a:lnTo>
                  <a:pt x="1460147" y="3334263"/>
                </a:lnTo>
                <a:lnTo>
                  <a:pt x="1446847" y="3293488"/>
                </a:lnTo>
                <a:lnTo>
                  <a:pt x="1432222" y="3252713"/>
                </a:lnTo>
                <a:lnTo>
                  <a:pt x="1416922" y="3212013"/>
                </a:lnTo>
                <a:lnTo>
                  <a:pt x="1400297" y="3171813"/>
                </a:lnTo>
                <a:lnTo>
                  <a:pt x="151649" y="245488"/>
                </a:lnTo>
                <a:lnTo>
                  <a:pt x="121049" y="180398"/>
                </a:lnTo>
                <a:lnTo>
                  <a:pt x="85124" y="117451"/>
                </a:lnTo>
                <a:lnTo>
                  <a:pt x="44549" y="57654"/>
                </a:lnTo>
                <a:lnTo>
                  <a:pt x="0" y="0"/>
                </a:lnTo>
                <a:lnTo>
                  <a:pt x="49224" y="0"/>
                </a:lnTo>
                <a:lnTo>
                  <a:pt x="91124" y="55512"/>
                </a:lnTo>
                <a:lnTo>
                  <a:pt x="128374" y="113229"/>
                </a:lnTo>
                <a:lnTo>
                  <a:pt x="162299" y="173530"/>
                </a:lnTo>
                <a:lnTo>
                  <a:pt x="190899" y="235469"/>
                </a:lnTo>
                <a:lnTo>
                  <a:pt x="1439547" y="3161238"/>
                </a:lnTo>
                <a:lnTo>
                  <a:pt x="1456822" y="3202513"/>
                </a:lnTo>
                <a:lnTo>
                  <a:pt x="1472122" y="3243213"/>
                </a:lnTo>
                <a:lnTo>
                  <a:pt x="1486772" y="3285038"/>
                </a:lnTo>
                <a:lnTo>
                  <a:pt x="1500746" y="3326813"/>
                </a:lnTo>
                <a:lnTo>
                  <a:pt x="1512696" y="3368663"/>
                </a:lnTo>
                <a:lnTo>
                  <a:pt x="1524021" y="3410438"/>
                </a:lnTo>
                <a:lnTo>
                  <a:pt x="1534671" y="3452788"/>
                </a:lnTo>
                <a:lnTo>
                  <a:pt x="1543296" y="3494562"/>
                </a:lnTo>
                <a:lnTo>
                  <a:pt x="1551971" y="3537462"/>
                </a:lnTo>
                <a:lnTo>
                  <a:pt x="1559271" y="3580312"/>
                </a:lnTo>
                <a:lnTo>
                  <a:pt x="1564596" y="3622662"/>
                </a:lnTo>
                <a:lnTo>
                  <a:pt x="1569921" y="3665512"/>
                </a:lnTo>
                <a:lnTo>
                  <a:pt x="1573921" y="3708362"/>
                </a:lnTo>
                <a:lnTo>
                  <a:pt x="1575896" y="3751762"/>
                </a:lnTo>
                <a:lnTo>
                  <a:pt x="1577896" y="3794112"/>
                </a:lnTo>
                <a:lnTo>
                  <a:pt x="1578571" y="3837462"/>
                </a:lnTo>
                <a:lnTo>
                  <a:pt x="1577896" y="3880362"/>
                </a:lnTo>
                <a:lnTo>
                  <a:pt x="1575896" y="3922637"/>
                </a:lnTo>
                <a:lnTo>
                  <a:pt x="1573921" y="3966062"/>
                </a:lnTo>
                <a:lnTo>
                  <a:pt x="1569921" y="4008911"/>
                </a:lnTo>
                <a:lnTo>
                  <a:pt x="1564596" y="4051811"/>
                </a:lnTo>
                <a:lnTo>
                  <a:pt x="1559271" y="4094111"/>
                </a:lnTo>
                <a:lnTo>
                  <a:pt x="1551971" y="4137011"/>
                </a:lnTo>
                <a:lnTo>
                  <a:pt x="1543296" y="4179861"/>
                </a:lnTo>
                <a:lnTo>
                  <a:pt x="1534671" y="4221636"/>
                </a:lnTo>
                <a:lnTo>
                  <a:pt x="1524021" y="4263461"/>
                </a:lnTo>
                <a:lnTo>
                  <a:pt x="1512696" y="4305811"/>
                </a:lnTo>
                <a:lnTo>
                  <a:pt x="1500746" y="4347586"/>
                </a:lnTo>
                <a:lnTo>
                  <a:pt x="1486772" y="4389361"/>
                </a:lnTo>
                <a:lnTo>
                  <a:pt x="1472122" y="4431211"/>
                </a:lnTo>
                <a:lnTo>
                  <a:pt x="1456822" y="4471985"/>
                </a:lnTo>
                <a:lnTo>
                  <a:pt x="1439547" y="4513235"/>
                </a:lnTo>
                <a:lnTo>
                  <a:pt x="191574" y="7450104"/>
                </a:lnTo>
                <a:lnTo>
                  <a:pt x="185574" y="7464404"/>
                </a:lnTo>
                <a:lnTo>
                  <a:pt x="179599" y="7478629"/>
                </a:lnTo>
                <a:lnTo>
                  <a:pt x="172924" y="7492429"/>
                </a:lnTo>
                <a:lnTo>
                  <a:pt x="165624" y="7506179"/>
                </a:lnTo>
                <a:lnTo>
                  <a:pt x="158299" y="7520479"/>
                </a:lnTo>
                <a:lnTo>
                  <a:pt x="150999" y="7534204"/>
                </a:lnTo>
                <a:lnTo>
                  <a:pt x="143674" y="7547454"/>
                </a:lnTo>
                <a:lnTo>
                  <a:pt x="138421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28737" y="5889612"/>
            <a:ext cx="600710" cy="1228725"/>
          </a:xfrm>
          <a:custGeom>
            <a:avLst/>
            <a:gdLst/>
            <a:ahLst/>
            <a:cxnLst/>
            <a:rect l="l" t="t" r="r" b="b"/>
            <a:pathLst>
              <a:path w="600709" h="1228725">
                <a:moveTo>
                  <a:pt x="37299" y="1228722"/>
                </a:moveTo>
                <a:lnTo>
                  <a:pt x="0" y="1217622"/>
                </a:lnTo>
                <a:lnTo>
                  <a:pt x="563398" y="0"/>
                </a:lnTo>
                <a:lnTo>
                  <a:pt x="600698" y="11124"/>
                </a:lnTo>
                <a:lnTo>
                  <a:pt x="37299" y="1228722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351274" y="1533531"/>
            <a:ext cx="720725" cy="1603375"/>
          </a:xfrm>
          <a:custGeom>
            <a:avLst/>
            <a:gdLst/>
            <a:ahLst/>
            <a:cxnLst/>
            <a:rect l="l" t="t" r="r" b="b"/>
            <a:pathLst>
              <a:path w="720725" h="1603375">
                <a:moveTo>
                  <a:pt x="679198" y="1603361"/>
                </a:moveTo>
                <a:lnTo>
                  <a:pt x="0" y="13759"/>
                </a:lnTo>
                <a:lnTo>
                  <a:pt x="41249" y="0"/>
                </a:lnTo>
                <a:lnTo>
                  <a:pt x="720448" y="1592786"/>
                </a:lnTo>
                <a:lnTo>
                  <a:pt x="679198" y="1603361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586217" y="6059012"/>
            <a:ext cx="2388257" cy="88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19E36BD-A7D1-44AA-BF1C-3571119A9F4A}"/>
              </a:ext>
            </a:extLst>
          </p:cNvPr>
          <p:cNvSpPr txBox="1"/>
          <p:nvPr/>
        </p:nvSpPr>
        <p:spPr>
          <a:xfrm>
            <a:off x="6402125" y="6311292"/>
            <a:ext cx="465899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" algn="ctr">
              <a:lnSpc>
                <a:spcPct val="100000"/>
              </a:lnSpc>
            </a:pPr>
            <a:r>
              <a:rPr lang="pt-BR" sz="2400" spc="-140" dirty="0">
                <a:solidFill>
                  <a:srgbClr val="31B8CD"/>
                </a:solidFill>
                <a:latin typeface="Verdana"/>
                <a:cs typeface="Verdana"/>
              </a:rPr>
              <a:t>giuliana.franca@bandtec.cm.br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24B873-3328-4AE0-A8A0-5E1E1D70BD37}"/>
              </a:ext>
            </a:extLst>
          </p:cNvPr>
          <p:cNvSpPr txBox="1">
            <a:spLocks/>
          </p:cNvSpPr>
          <p:nvPr/>
        </p:nvSpPr>
        <p:spPr>
          <a:xfrm>
            <a:off x="1522936" y="2847872"/>
            <a:ext cx="111887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pt-BR" kern="0" dirty="0"/>
              <a:t>Dúvida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6488</TotalTime>
  <Words>130</Words>
  <Application>Microsoft Office PowerPoint</Application>
  <PresentationFormat>Personalizar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Office Theme</vt:lpstr>
      <vt:lpstr>Apresentação do PowerPoint</vt:lpstr>
      <vt:lpstr>DASHBOARDS &amp; FRONT-END HTML, CSS &amp; JS</vt:lpstr>
      <vt:lpstr>HTML, CSS &amp; JS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Giuliana Miniguiti França</dc:creator>
  <cp:lastModifiedBy>GIULIANA MINIGUITTI FRANÇA</cp:lastModifiedBy>
  <cp:revision>79</cp:revision>
  <dcterms:created xsi:type="dcterms:W3CDTF">2020-02-18T19:21:14Z</dcterms:created>
  <dcterms:modified xsi:type="dcterms:W3CDTF">2020-05-27T14:50:31Z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2020-02-18T00:00:00Z</vt:filetime>
  </property>
</Properties>
</file>