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 autoAdjust="0"/>
    <p:restoredTop sz="94660"/>
  </p:normalViewPr>
  <p:slideViewPr>
    <p:cSldViewPr snapToGrid="0">
      <p:cViewPr>
        <p:scale>
          <a:sx n="66" d="100"/>
          <a:sy n="66" d="100"/>
        </p:scale>
        <p:origin x="294" y="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23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4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5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2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0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2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7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C793-2A93-4144-BA1B-A714D103DAC4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33A0-9541-4B36-80A2-D2DF9538A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8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/>
          <p:cNvGrpSpPr/>
          <p:nvPr/>
        </p:nvGrpSpPr>
        <p:grpSpPr>
          <a:xfrm>
            <a:off x="734518" y="524656"/>
            <a:ext cx="11122702" cy="5921114"/>
            <a:chOff x="824461" y="629587"/>
            <a:chExt cx="10900346" cy="5488898"/>
          </a:xfrm>
        </p:grpSpPr>
        <p:sp>
          <p:nvSpPr>
            <p:cNvPr id="4" name="Rectangle 3"/>
            <p:cNvSpPr/>
            <p:nvPr/>
          </p:nvSpPr>
          <p:spPr>
            <a:xfrm>
              <a:off x="824461" y="629587"/>
              <a:ext cx="2263515" cy="11092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err="1" smtClean="0">
                  <a:solidFill>
                    <a:schemeClr val="tx1"/>
                  </a:solidFill>
                </a:rPr>
                <a:t>Json</a:t>
              </a:r>
              <a:r>
                <a:rPr lang="fr-FR" sz="2000" b="1" dirty="0" smtClean="0">
                  <a:solidFill>
                    <a:schemeClr val="tx1"/>
                  </a:solidFill>
                </a:rPr>
                <a:t>/</a:t>
              </a:r>
              <a:r>
                <a:rPr lang="fr-FR" sz="2000" b="1" dirty="0" err="1" smtClean="0">
                  <a:solidFill>
                    <a:schemeClr val="tx1"/>
                  </a:solidFill>
                </a:rPr>
                <a:t>Yaml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91726" y="629587"/>
              <a:ext cx="2263515" cy="11092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Python </a:t>
              </a:r>
              <a:r>
                <a:rPr lang="fr-FR" sz="2000" b="1" dirty="0" err="1" smtClean="0">
                  <a:solidFill>
                    <a:schemeClr val="tx1"/>
                  </a:solidFill>
                </a:rPr>
                <a:t>runtime</a:t>
              </a:r>
              <a:r>
                <a:rPr lang="fr-FR" sz="2000" b="1" dirty="0" smtClean="0">
                  <a:solidFill>
                    <a:schemeClr val="tx1"/>
                  </a:solidFill>
                </a:rPr>
                <a:t> </a:t>
              </a:r>
              <a:r>
                <a:rPr lang="fr-FR" sz="2000" b="1" dirty="0" err="1" smtClean="0">
                  <a:solidFill>
                    <a:schemeClr val="tx1"/>
                  </a:solidFill>
                </a:rPr>
                <a:t>Dict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8270" y="2728210"/>
              <a:ext cx="2263515" cy="110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Config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27228" y="3560163"/>
              <a:ext cx="1663907" cy="7120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err="1" smtClean="0">
                  <a:solidFill>
                    <a:schemeClr val="tx1"/>
                  </a:solidFill>
                </a:rPr>
                <a:t>Runtime</a:t>
              </a:r>
              <a:r>
                <a:rPr lang="fr-FR" sz="2000" b="1" dirty="0" smtClean="0">
                  <a:solidFill>
                    <a:schemeClr val="tx1"/>
                  </a:solidFill>
                </a:rPr>
                <a:t> instances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necteur en angle 14"/>
            <p:cNvCxnSpPr>
              <a:stCxn id="6" idx="1"/>
              <a:endCxn id="4" idx="2"/>
            </p:cNvCxnSpPr>
            <p:nvPr/>
          </p:nvCxnSpPr>
          <p:spPr>
            <a:xfrm rot="10800000">
              <a:off x="1956220" y="1738860"/>
              <a:ext cx="682051" cy="1543987"/>
            </a:xfrm>
            <a:prstGeom prst="bentConnector2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805535" y="5009213"/>
              <a:ext cx="2263515" cy="11092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err="1" smtClean="0">
                  <a:solidFill>
                    <a:schemeClr val="tx1"/>
                  </a:solidFill>
                </a:rPr>
                <a:t>Runtime</a:t>
              </a:r>
              <a:r>
                <a:rPr lang="fr-FR" sz="2000" b="1" dirty="0" smtClean="0">
                  <a:solidFill>
                    <a:schemeClr val="tx1"/>
                  </a:solidFill>
                </a:rPr>
                <a:t> config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38269" y="5009213"/>
              <a:ext cx="2263515" cy="110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err="1" smtClean="0">
                  <a:solidFill>
                    <a:schemeClr val="tx1"/>
                  </a:solidFill>
                </a:rPr>
                <a:t>Builder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necteur droit avec flèche 24"/>
            <p:cNvCxnSpPr>
              <a:stCxn id="6" idx="2"/>
              <a:endCxn id="24" idx="0"/>
            </p:cNvCxnSpPr>
            <p:nvPr/>
          </p:nvCxnSpPr>
          <p:spPr>
            <a:xfrm flipH="1">
              <a:off x="3770027" y="3837482"/>
              <a:ext cx="1" cy="1171731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3"/>
              <a:endCxn id="21" idx="1"/>
            </p:cNvCxnSpPr>
            <p:nvPr/>
          </p:nvCxnSpPr>
          <p:spPr>
            <a:xfrm>
              <a:off x="4901784" y="5563849"/>
              <a:ext cx="1903751" cy="0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461292" y="3162924"/>
              <a:ext cx="2263515" cy="110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err="1" smtClean="0">
                  <a:solidFill>
                    <a:schemeClr val="tx1"/>
                  </a:solidFill>
                </a:rPr>
                <a:t>Runner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 en angle 31"/>
            <p:cNvCxnSpPr>
              <a:stCxn id="21" idx="3"/>
              <a:endCxn id="31" idx="2"/>
            </p:cNvCxnSpPr>
            <p:nvPr/>
          </p:nvCxnSpPr>
          <p:spPr>
            <a:xfrm flipV="1">
              <a:off x="9069050" y="4272196"/>
              <a:ext cx="1524000" cy="1291653"/>
            </a:xfrm>
            <a:prstGeom prst="bentConnector2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8551889" y="629587"/>
              <a:ext cx="2263515" cy="110927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err="1" smtClean="0">
                  <a:solidFill>
                    <a:schemeClr val="tx1"/>
                  </a:solidFill>
                </a:rPr>
                <a:t>Fitted</a:t>
              </a:r>
              <a:r>
                <a:rPr lang="fr-FR" sz="2000" b="1" dirty="0" smtClean="0">
                  <a:solidFill>
                    <a:schemeClr val="tx1"/>
                  </a:solidFill>
                </a:rPr>
                <a:t> </a:t>
              </a:r>
              <a:r>
                <a:rPr lang="fr-FR" sz="2000" b="1" dirty="0" err="1" smtClean="0">
                  <a:solidFill>
                    <a:schemeClr val="tx1"/>
                  </a:solidFill>
                </a:rPr>
                <a:t>binary</a:t>
              </a:r>
              <a:r>
                <a:rPr lang="fr-FR" sz="2000" b="1" dirty="0" smtClean="0">
                  <a:solidFill>
                    <a:schemeClr val="tx1"/>
                  </a:solidFill>
                </a:rPr>
                <a:t> config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necteur en angle 35"/>
            <p:cNvCxnSpPr>
              <a:stCxn id="31" idx="0"/>
              <a:endCxn id="35" idx="2"/>
            </p:cNvCxnSpPr>
            <p:nvPr/>
          </p:nvCxnSpPr>
          <p:spPr>
            <a:xfrm rot="16200000" flipV="1">
              <a:off x="9426317" y="1996190"/>
              <a:ext cx="1424065" cy="909403"/>
            </a:xfrm>
            <a:prstGeom prst="bentConnector3">
              <a:avLst>
                <a:gd name="adj1" fmla="val 50000"/>
              </a:avLst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necteur en angle 38"/>
            <p:cNvCxnSpPr>
              <a:stCxn id="35" idx="1"/>
              <a:endCxn id="21" idx="0"/>
            </p:cNvCxnSpPr>
            <p:nvPr/>
          </p:nvCxnSpPr>
          <p:spPr>
            <a:xfrm rot="10800000" flipV="1">
              <a:off x="7937293" y="1184223"/>
              <a:ext cx="614596" cy="3824990"/>
            </a:xfrm>
            <a:prstGeom prst="bentConnector2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Connecteur en angle 43"/>
            <p:cNvCxnSpPr>
              <a:stCxn id="4" idx="3"/>
              <a:endCxn id="6" idx="0"/>
            </p:cNvCxnSpPr>
            <p:nvPr/>
          </p:nvCxnSpPr>
          <p:spPr>
            <a:xfrm>
              <a:off x="3087976" y="1184223"/>
              <a:ext cx="682052" cy="1543987"/>
            </a:xfrm>
            <a:prstGeom prst="bentConnector2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Connecteur en angle 46"/>
            <p:cNvCxnSpPr>
              <a:stCxn id="5" idx="2"/>
              <a:endCxn id="6" idx="3"/>
            </p:cNvCxnSpPr>
            <p:nvPr/>
          </p:nvCxnSpPr>
          <p:spPr>
            <a:xfrm rot="5400000">
              <a:off x="4740642" y="1900003"/>
              <a:ext cx="1543987" cy="1221699"/>
            </a:xfrm>
            <a:prstGeom prst="bentConnector2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786408" y="1586885"/>
              <a:ext cx="5918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fr-FR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oad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15317" y="2279754"/>
              <a:ext cx="94090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serialize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76961" y="4100448"/>
              <a:ext cx="92204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validate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59117" y="5563849"/>
              <a:ext cx="117814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</a:t>
              </a:r>
              <a:r>
                <a:rPr lang="fr-FR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serialize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71924" y="2141520"/>
              <a:ext cx="111081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normalize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610730" y="5566347"/>
              <a:ext cx="65594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build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739970" y="2053652"/>
              <a:ext cx="7967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export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14631" y="2856052"/>
              <a:ext cx="82266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import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420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</TotalTime>
  <Words>22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BEURIER</dc:creator>
  <cp:lastModifiedBy>Grégory BEURIER</cp:lastModifiedBy>
  <cp:revision>5</cp:revision>
  <dcterms:created xsi:type="dcterms:W3CDTF">2025-06-05T13:36:47Z</dcterms:created>
  <dcterms:modified xsi:type="dcterms:W3CDTF">2025-06-11T14:41:15Z</dcterms:modified>
</cp:coreProperties>
</file>