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71" r:id="rId4"/>
    <p:sldId id="272" r:id="rId5"/>
    <p:sldId id="273" r:id="rId6"/>
    <p:sldId id="264" r:id="rId7"/>
    <p:sldId id="265" r:id="rId8"/>
    <p:sldId id="266" r:id="rId9"/>
    <p:sldId id="268" r:id="rId10"/>
    <p:sldId id="269" r:id="rId11"/>
    <p:sldId id="274" r:id="rId12"/>
    <p:sldId id="275" r:id="rId13"/>
    <p:sldId id="276" r:id="rId14"/>
    <p:sldId id="277" r:id="rId15"/>
    <p:sldId id="278" r:id="rId16"/>
    <p:sldId id="263"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nl-NL"/>
              <a:t>Klik om stijl te bewerken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5961F60-4B2D-49EC-80E1-2366D6FA32A0}" type="datetimeFigureOut">
              <a:rPr lang="en-US" smtClean="0"/>
              <a:t>23-May-19 Thursday</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274FE295-116D-438D-9BAA-7669ACA2DF88}" type="slidenum">
              <a:rPr lang="en-US" smtClean="0"/>
              <a:t>‹nr.›</a:t>
            </a:fld>
            <a:endParaRPr lang="en-US"/>
          </a:p>
        </p:txBody>
      </p:sp>
    </p:spTree>
    <p:extLst>
      <p:ext uri="{BB962C8B-B14F-4D97-AF65-F5344CB8AC3E}">
        <p14:creationId xmlns:p14="http://schemas.microsoft.com/office/powerpoint/2010/main" val="25668300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nl-NL"/>
              <a:t>Klik om stijl te bewerken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5961F60-4B2D-49EC-80E1-2366D6FA32A0}" type="datetimeFigureOut">
              <a:rPr lang="en-US" smtClean="0"/>
              <a:t>23-May-19 Thursday</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FE295-116D-438D-9BAA-7669ACA2DF88}" type="slidenum">
              <a:rPr lang="en-US" smtClean="0"/>
              <a:t>‹nr.›</a:t>
            </a:fld>
            <a:endParaRPr lang="en-US"/>
          </a:p>
        </p:txBody>
      </p:sp>
    </p:spTree>
    <p:extLst>
      <p:ext uri="{BB962C8B-B14F-4D97-AF65-F5344CB8AC3E}">
        <p14:creationId xmlns:p14="http://schemas.microsoft.com/office/powerpoint/2010/main" val="1978853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nl-NL"/>
              <a:t>Klik om stijl te bewerken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95961F60-4B2D-49EC-80E1-2366D6FA32A0}" type="datetimeFigureOut">
              <a:rPr lang="en-US" smtClean="0"/>
              <a:t>23-May-19 Thursday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FE295-116D-438D-9BAA-7669ACA2DF88}" type="slidenum">
              <a:rPr lang="en-US" smtClean="0"/>
              <a:t>‹nr.›</a:t>
            </a:fld>
            <a:endParaRPr lang="en-US"/>
          </a:p>
        </p:txBody>
      </p:sp>
    </p:spTree>
    <p:extLst>
      <p:ext uri="{BB962C8B-B14F-4D97-AF65-F5344CB8AC3E}">
        <p14:creationId xmlns:p14="http://schemas.microsoft.com/office/powerpoint/2010/main" val="672368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nl-NL"/>
              <a:t>Klik om stijl te bewerken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95961F60-4B2D-49EC-80E1-2366D6FA32A0}" type="datetimeFigureOut">
              <a:rPr lang="en-US" smtClean="0"/>
              <a:t>23-May-19 Thursday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FE295-116D-438D-9BAA-7669ACA2DF88}" type="slidenum">
              <a:rPr lang="en-US" smtClean="0"/>
              <a:t>‹nr.›</a:t>
            </a:fld>
            <a:endParaRPr lang="en-US"/>
          </a:p>
        </p:txBody>
      </p:sp>
    </p:spTree>
    <p:extLst>
      <p:ext uri="{BB962C8B-B14F-4D97-AF65-F5344CB8AC3E}">
        <p14:creationId xmlns:p14="http://schemas.microsoft.com/office/powerpoint/2010/main" val="3259568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nl-NL"/>
              <a:t>Klik om stijl te bewerken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95961F60-4B2D-49EC-80E1-2366D6FA32A0}" type="datetimeFigureOut">
              <a:rPr lang="en-US" smtClean="0"/>
              <a:t>23-May-19 Thursday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FE295-116D-438D-9BAA-7669ACA2DF88}" type="slidenum">
              <a:rPr lang="en-US" smtClean="0"/>
              <a:t>‹nr.›</a:t>
            </a:fld>
            <a:endParaRPr lang="en-US"/>
          </a:p>
        </p:txBody>
      </p:sp>
    </p:spTree>
    <p:extLst>
      <p:ext uri="{BB962C8B-B14F-4D97-AF65-F5344CB8AC3E}">
        <p14:creationId xmlns:p14="http://schemas.microsoft.com/office/powerpoint/2010/main" val="980062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nl-NL"/>
              <a:t>Klik om stijl te bewerken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nl-NL"/>
              <a:t>Tekststijl van het model bewerken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95961F60-4B2D-49EC-80E1-2366D6FA32A0}" type="datetimeFigureOut">
              <a:rPr lang="en-US" smtClean="0"/>
              <a:t>23-May-19 Thursday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FE295-116D-438D-9BAA-7669ACA2DF88}" type="slidenum">
              <a:rPr lang="en-US" smtClean="0"/>
              <a:t>‹nr.›</a:t>
            </a:fld>
            <a:endParaRPr lang="en-US"/>
          </a:p>
        </p:txBody>
      </p:sp>
    </p:spTree>
    <p:extLst>
      <p:ext uri="{BB962C8B-B14F-4D97-AF65-F5344CB8AC3E}">
        <p14:creationId xmlns:p14="http://schemas.microsoft.com/office/powerpoint/2010/main" val="1119009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nl-NL"/>
              <a:t>Klik om stijl te bewerken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nl-NL"/>
              <a:t>Tekststijl van het model bewerken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95961F60-4B2D-49EC-80E1-2366D6FA32A0}" type="datetimeFigureOut">
              <a:rPr lang="en-US" smtClean="0"/>
              <a:t>23-May-19 Thursday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FE295-116D-438D-9BAA-7669ACA2DF88}" type="slidenum">
              <a:rPr lang="en-US" smtClean="0"/>
              <a:t>‹nr.›</a:t>
            </a:fld>
            <a:endParaRPr lang="en-US"/>
          </a:p>
        </p:txBody>
      </p:sp>
    </p:spTree>
    <p:extLst>
      <p:ext uri="{BB962C8B-B14F-4D97-AF65-F5344CB8AC3E}">
        <p14:creationId xmlns:p14="http://schemas.microsoft.com/office/powerpoint/2010/main" val="927613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5961F60-4B2D-49EC-80E1-2366D6FA32A0}" type="datetimeFigureOut">
              <a:rPr lang="en-US" smtClean="0"/>
              <a:t>23-May-19 Thursday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FE295-116D-438D-9BAA-7669ACA2DF88}" type="slidenum">
              <a:rPr lang="en-US" smtClean="0"/>
              <a:t>‹nr.›</a:t>
            </a:fld>
            <a:endParaRPr lang="en-US"/>
          </a:p>
        </p:txBody>
      </p:sp>
      <p:sp>
        <p:nvSpPr>
          <p:cNvPr id="8" name="Title 1"/>
          <p:cNvSpPr>
            <a:spLocks noGrp="1"/>
          </p:cNvSpPr>
          <p:nvPr>
            <p:ph type="title"/>
          </p:nvPr>
        </p:nvSpPr>
        <p:spPr>
          <a:xfrm>
            <a:off x="685801" y="609600"/>
            <a:ext cx="10131425" cy="1456267"/>
          </a:xfrm>
        </p:spPr>
        <p:txBody>
          <a:bodyPr/>
          <a:lstStyle/>
          <a:p>
            <a:r>
              <a:rPr lang="nl-NL"/>
              <a:t>Klik om stijl te bewerken</a:t>
            </a:r>
            <a:endParaRPr lang="en-US" dirty="0"/>
          </a:p>
        </p:txBody>
      </p:sp>
    </p:spTree>
    <p:extLst>
      <p:ext uri="{BB962C8B-B14F-4D97-AF65-F5344CB8AC3E}">
        <p14:creationId xmlns:p14="http://schemas.microsoft.com/office/powerpoint/2010/main" val="3742511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5961F60-4B2D-49EC-80E1-2366D6FA32A0}" type="datetimeFigureOut">
              <a:rPr lang="en-US" smtClean="0"/>
              <a:t>23-May-19 Thursday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FE295-116D-438D-9BAA-7669ACA2DF88}" type="slidenum">
              <a:rPr lang="en-US" smtClean="0"/>
              <a:t>‹nr.›</a:t>
            </a:fld>
            <a:endParaRPr lang="en-US"/>
          </a:p>
        </p:txBody>
      </p:sp>
    </p:spTree>
    <p:extLst>
      <p:ext uri="{BB962C8B-B14F-4D97-AF65-F5344CB8AC3E}">
        <p14:creationId xmlns:p14="http://schemas.microsoft.com/office/powerpoint/2010/main" val="323577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nchor="ct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5961F60-4B2D-49EC-80E1-2366D6FA32A0}" type="datetimeFigureOut">
              <a:rPr lang="en-US" smtClean="0"/>
              <a:t>23-May-19 Thursday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FE295-116D-438D-9BAA-7669ACA2DF88}" type="slidenum">
              <a:rPr lang="en-US" smtClean="0"/>
              <a:t>‹nr.›</a:t>
            </a:fld>
            <a:endParaRPr lang="en-US"/>
          </a:p>
        </p:txBody>
      </p:sp>
    </p:spTree>
    <p:extLst>
      <p:ext uri="{BB962C8B-B14F-4D97-AF65-F5344CB8AC3E}">
        <p14:creationId xmlns:p14="http://schemas.microsoft.com/office/powerpoint/2010/main" val="3812545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nl-NL"/>
              <a:t>Klik om stijl te bewerken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95961F60-4B2D-49EC-80E1-2366D6FA32A0}" type="datetimeFigureOut">
              <a:rPr lang="en-US" smtClean="0"/>
              <a:t>23-May-19 Thursday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FE295-116D-438D-9BAA-7669ACA2DF88}" type="slidenum">
              <a:rPr lang="en-US" smtClean="0"/>
              <a:t>‹nr.›</a:t>
            </a:fld>
            <a:endParaRPr lang="en-US"/>
          </a:p>
        </p:txBody>
      </p:sp>
    </p:spTree>
    <p:extLst>
      <p:ext uri="{BB962C8B-B14F-4D97-AF65-F5344CB8AC3E}">
        <p14:creationId xmlns:p14="http://schemas.microsoft.com/office/powerpoint/2010/main" val="412218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95961F60-4B2D-49EC-80E1-2366D6FA32A0}" type="datetimeFigureOut">
              <a:rPr lang="en-US" smtClean="0"/>
              <a:t>23-May-19 Thursday</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FE295-116D-438D-9BAA-7669ACA2DF88}" type="slidenum">
              <a:rPr lang="en-US" smtClean="0"/>
              <a:t>‹nr.›</a:t>
            </a:fld>
            <a:endParaRPr lang="en-US"/>
          </a:p>
        </p:txBody>
      </p:sp>
    </p:spTree>
    <p:extLst>
      <p:ext uri="{BB962C8B-B14F-4D97-AF65-F5344CB8AC3E}">
        <p14:creationId xmlns:p14="http://schemas.microsoft.com/office/powerpoint/2010/main" val="2826997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stijl te bewerken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95961F60-4B2D-49EC-80E1-2366D6FA32A0}" type="datetimeFigureOut">
              <a:rPr lang="en-US" smtClean="0"/>
              <a:t>23-May-19 Thursday</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FE295-116D-438D-9BAA-7669ACA2DF88}" type="slidenum">
              <a:rPr lang="en-US" smtClean="0"/>
              <a:t>‹nr.›</a:t>
            </a:fld>
            <a:endParaRPr lang="en-US"/>
          </a:p>
        </p:txBody>
      </p:sp>
    </p:spTree>
    <p:extLst>
      <p:ext uri="{BB962C8B-B14F-4D97-AF65-F5344CB8AC3E}">
        <p14:creationId xmlns:p14="http://schemas.microsoft.com/office/powerpoint/2010/main" val="237642798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95961F60-4B2D-49EC-80E1-2366D6FA32A0}" type="datetimeFigureOut">
              <a:rPr lang="en-US" smtClean="0"/>
              <a:t>23-May-19 Thursday</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FE295-116D-438D-9BAA-7669ACA2DF88}" type="slidenum">
              <a:rPr lang="en-US" smtClean="0"/>
              <a:t>‹nr.›</a:t>
            </a:fld>
            <a:endParaRPr lang="en-US"/>
          </a:p>
        </p:txBody>
      </p:sp>
    </p:spTree>
    <p:extLst>
      <p:ext uri="{BB962C8B-B14F-4D97-AF65-F5344CB8AC3E}">
        <p14:creationId xmlns:p14="http://schemas.microsoft.com/office/powerpoint/2010/main" val="12395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5961F60-4B2D-49EC-80E1-2366D6FA32A0}" type="datetimeFigureOut">
              <a:rPr lang="en-US" smtClean="0"/>
              <a:t>23-May-19 Thursday</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FE295-116D-438D-9BAA-7669ACA2DF88}" type="slidenum">
              <a:rPr lang="en-US" smtClean="0"/>
              <a:t>‹nr.›</a:t>
            </a:fld>
            <a:endParaRPr lang="en-US"/>
          </a:p>
        </p:txBody>
      </p:sp>
    </p:spTree>
    <p:extLst>
      <p:ext uri="{BB962C8B-B14F-4D97-AF65-F5344CB8AC3E}">
        <p14:creationId xmlns:p14="http://schemas.microsoft.com/office/powerpoint/2010/main" val="246513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nl-NL"/>
              <a:t>Klik om stijl te bewerken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5961F60-4B2D-49EC-80E1-2366D6FA32A0}" type="datetimeFigureOut">
              <a:rPr lang="en-US" smtClean="0"/>
              <a:t>23-May-19 Thursday</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FE295-116D-438D-9BAA-7669ACA2DF88}" type="slidenum">
              <a:rPr lang="en-US" smtClean="0"/>
              <a:t>‹nr.›</a:t>
            </a:fld>
            <a:endParaRPr lang="en-US"/>
          </a:p>
        </p:txBody>
      </p:sp>
    </p:spTree>
    <p:extLst>
      <p:ext uri="{BB962C8B-B14F-4D97-AF65-F5344CB8AC3E}">
        <p14:creationId xmlns:p14="http://schemas.microsoft.com/office/powerpoint/2010/main" val="23585350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nl-NL"/>
              <a:t>Klik om stijl te bewerken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5961F60-4B2D-49EC-80E1-2366D6FA32A0}" type="datetimeFigureOut">
              <a:rPr lang="en-US" smtClean="0"/>
              <a:t>23-May-19 Thursday</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FE295-116D-438D-9BAA-7669ACA2DF88}" type="slidenum">
              <a:rPr lang="en-US" smtClean="0"/>
              <a:t>‹nr.›</a:t>
            </a:fld>
            <a:endParaRPr lang="en-US"/>
          </a:p>
        </p:txBody>
      </p:sp>
    </p:spTree>
    <p:extLst>
      <p:ext uri="{BB962C8B-B14F-4D97-AF65-F5344CB8AC3E}">
        <p14:creationId xmlns:p14="http://schemas.microsoft.com/office/powerpoint/2010/main" val="420899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961F60-4B2D-49EC-80E1-2366D6FA32A0}" type="datetimeFigureOut">
              <a:rPr lang="en-US" smtClean="0"/>
              <a:t>23-May-19 Thursday</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4FE295-116D-438D-9BAA-7669ACA2DF88}" type="slidenum">
              <a:rPr lang="en-US" smtClean="0"/>
              <a:t>‹nr.›</a:t>
            </a:fld>
            <a:endParaRPr lang="en-US"/>
          </a:p>
        </p:txBody>
      </p:sp>
    </p:spTree>
    <p:extLst>
      <p:ext uri="{BB962C8B-B14F-4D97-AF65-F5344CB8AC3E}">
        <p14:creationId xmlns:p14="http://schemas.microsoft.com/office/powerpoint/2010/main" val="2363736715"/>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B83338-38BC-4A3B-8F22-96683A5F5C23}"/>
              </a:ext>
            </a:extLst>
          </p:cNvPr>
          <p:cNvSpPr>
            <a:spLocks noGrp="1"/>
          </p:cNvSpPr>
          <p:nvPr>
            <p:ph type="ctrTitle"/>
          </p:nvPr>
        </p:nvSpPr>
        <p:spPr>
          <a:xfrm>
            <a:off x="649338" y="3765754"/>
            <a:ext cx="10903565" cy="1504335"/>
          </a:xfrm>
        </p:spPr>
        <p:txBody>
          <a:bodyPr>
            <a:normAutofit/>
          </a:bodyPr>
          <a:lstStyle/>
          <a:p>
            <a:pPr algn="ctr">
              <a:lnSpc>
                <a:spcPct val="90000"/>
              </a:lnSpc>
            </a:pPr>
            <a:r>
              <a:rPr lang="en-US" dirty="0"/>
              <a:t>Mollie payment</a:t>
            </a:r>
            <a:br>
              <a:rPr lang="en-US" dirty="0"/>
            </a:br>
            <a:r>
              <a:rPr lang="en-US" dirty="0"/>
              <a:t>Digendo</a:t>
            </a:r>
          </a:p>
        </p:txBody>
      </p:sp>
      <p:sp>
        <p:nvSpPr>
          <p:cNvPr id="3" name="Ondertitel 2">
            <a:extLst>
              <a:ext uri="{FF2B5EF4-FFF2-40B4-BE49-F238E27FC236}">
                <a16:creationId xmlns:a16="http://schemas.microsoft.com/office/drawing/2014/main" id="{BED18684-4609-4CD6-BF1F-C34D5F577941}"/>
              </a:ext>
            </a:extLst>
          </p:cNvPr>
          <p:cNvSpPr>
            <a:spLocks noGrp="1"/>
          </p:cNvSpPr>
          <p:nvPr>
            <p:ph type="subTitle" idx="1"/>
          </p:nvPr>
        </p:nvSpPr>
        <p:spPr>
          <a:xfrm>
            <a:off x="1278398" y="5270090"/>
            <a:ext cx="9645445" cy="953729"/>
          </a:xfrm>
        </p:spPr>
        <p:txBody>
          <a:bodyPr>
            <a:normAutofit/>
          </a:bodyPr>
          <a:lstStyle/>
          <a:p>
            <a:pPr algn="ctr"/>
            <a:r>
              <a:rPr lang="en-US" dirty="0"/>
              <a:t>Gemaakt door: Remco van der Linden</a:t>
            </a:r>
          </a:p>
        </p:txBody>
      </p:sp>
      <p:pic>
        <p:nvPicPr>
          <p:cNvPr id="5" name="Afbeelding 4">
            <a:extLst>
              <a:ext uri="{FF2B5EF4-FFF2-40B4-BE49-F238E27FC236}">
                <a16:creationId xmlns:a16="http://schemas.microsoft.com/office/drawing/2014/main" id="{F4A94553-A0DA-48F3-B4F7-1C3A3D61E98E}"/>
              </a:ext>
            </a:extLst>
          </p:cNvPr>
          <p:cNvPicPr>
            <a:picLocks noChangeAspect="1"/>
          </p:cNvPicPr>
          <p:nvPr/>
        </p:nvPicPr>
        <p:blipFill>
          <a:blip r:embed="rId3"/>
          <a:stretch>
            <a:fillRect/>
          </a:stretch>
        </p:blipFill>
        <p:spPr>
          <a:xfrm>
            <a:off x="3302242" y="960120"/>
            <a:ext cx="5597756" cy="249100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3374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A3D07E-B6EC-4175-97EC-18DEAFC84638}"/>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C6690B49-0C22-4C9E-A8F3-1B76D74A9EAF}"/>
              </a:ext>
            </a:extLst>
          </p:cNvPr>
          <p:cNvSpPr>
            <a:spLocks noGrp="1"/>
          </p:cNvSpPr>
          <p:nvPr>
            <p:ph idx="1"/>
          </p:nvPr>
        </p:nvSpPr>
        <p:spPr/>
        <p:txBody>
          <a:bodyPr/>
          <a:lstStyle/>
          <a:p>
            <a:endParaRPr lang="en-US"/>
          </a:p>
        </p:txBody>
      </p:sp>
      <p:pic>
        <p:nvPicPr>
          <p:cNvPr id="5" name="Afbeelding 4">
            <a:extLst>
              <a:ext uri="{FF2B5EF4-FFF2-40B4-BE49-F238E27FC236}">
                <a16:creationId xmlns:a16="http://schemas.microsoft.com/office/drawing/2014/main" id="{47D7079F-CAEA-44D3-A688-C5752633099B}"/>
              </a:ext>
            </a:extLst>
          </p:cNvPr>
          <p:cNvPicPr>
            <a:picLocks noChangeAspect="1"/>
          </p:cNvPicPr>
          <p:nvPr/>
        </p:nvPicPr>
        <p:blipFill>
          <a:blip r:embed="rId2"/>
          <a:stretch>
            <a:fillRect/>
          </a:stretch>
        </p:blipFill>
        <p:spPr>
          <a:xfrm>
            <a:off x="634112" y="0"/>
            <a:ext cx="10923776" cy="6858000"/>
          </a:xfrm>
          <a:prstGeom prst="rect">
            <a:avLst/>
          </a:prstGeom>
        </p:spPr>
      </p:pic>
    </p:spTree>
    <p:extLst>
      <p:ext uri="{BB962C8B-B14F-4D97-AF65-F5344CB8AC3E}">
        <p14:creationId xmlns:p14="http://schemas.microsoft.com/office/powerpoint/2010/main" val="87322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168C99-B20D-4AF6-AE58-C50294D511DF}"/>
              </a:ext>
            </a:extLst>
          </p:cNvPr>
          <p:cNvSpPr>
            <a:spLocks noGrp="1"/>
          </p:cNvSpPr>
          <p:nvPr>
            <p:ph type="title"/>
          </p:nvPr>
        </p:nvSpPr>
        <p:spPr/>
        <p:txBody>
          <a:bodyPr/>
          <a:lstStyle/>
          <a:p>
            <a:r>
              <a:rPr lang="nl-NL" dirty="0"/>
              <a:t>Examenafspraken</a:t>
            </a:r>
            <a:br>
              <a:rPr lang="nl-NL" dirty="0"/>
            </a:br>
            <a:endParaRPr lang="en-US" dirty="0"/>
          </a:p>
        </p:txBody>
      </p:sp>
      <p:sp>
        <p:nvSpPr>
          <p:cNvPr id="4" name="Tijdelijke aanduiding voor inhoud 3">
            <a:extLst>
              <a:ext uri="{FF2B5EF4-FFF2-40B4-BE49-F238E27FC236}">
                <a16:creationId xmlns:a16="http://schemas.microsoft.com/office/drawing/2014/main" id="{3B3F5140-02DA-48E3-9794-21A99A000D05}"/>
              </a:ext>
            </a:extLst>
          </p:cNvPr>
          <p:cNvSpPr>
            <a:spLocks noGrp="1"/>
          </p:cNvSpPr>
          <p:nvPr>
            <p:ph idx="1"/>
          </p:nvPr>
        </p:nvSpPr>
        <p:spPr/>
        <p:txBody>
          <a:bodyPr/>
          <a:lstStyle/>
          <a:p>
            <a:r>
              <a:rPr lang="nl-NL" dirty="0"/>
              <a:t>De volgende paar dia’s zullen gaan over de kerntaken en het werk wat daar voor verricht is.</a:t>
            </a:r>
          </a:p>
          <a:p>
            <a:r>
              <a:rPr lang="nl-NL" dirty="0"/>
              <a:t>Alle documenten die er besproken zijn, zullen ook terug te vinden zijn in het examenportofolio.</a:t>
            </a:r>
            <a:endParaRPr lang="en-US" dirty="0"/>
          </a:p>
        </p:txBody>
      </p:sp>
      <p:pic>
        <p:nvPicPr>
          <p:cNvPr id="2050" name="Picture 2" descr="Afbeeldingsresultaat voor stichting praktijkleren">
            <a:extLst>
              <a:ext uri="{FF2B5EF4-FFF2-40B4-BE49-F238E27FC236}">
                <a16:creationId xmlns:a16="http://schemas.microsoft.com/office/drawing/2014/main" id="{60071B78-CD9D-48D1-857B-DCF0CFC659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174" b="34558"/>
          <a:stretch/>
        </p:blipFill>
        <p:spPr bwMode="auto">
          <a:xfrm>
            <a:off x="5081726" y="532659"/>
            <a:ext cx="6858000" cy="2144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56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7C85AA-3FF7-4848-9EBA-DDFFC5EF5BC0}"/>
              </a:ext>
            </a:extLst>
          </p:cNvPr>
          <p:cNvSpPr>
            <a:spLocks noGrp="1"/>
          </p:cNvSpPr>
          <p:nvPr>
            <p:ph type="title"/>
          </p:nvPr>
        </p:nvSpPr>
        <p:spPr/>
        <p:txBody>
          <a:bodyPr/>
          <a:lstStyle/>
          <a:p>
            <a:r>
              <a:rPr lang="nl-NL" dirty="0"/>
              <a:t>B1-k1</a:t>
            </a:r>
            <a:endParaRPr lang="en-US" dirty="0"/>
          </a:p>
        </p:txBody>
      </p:sp>
      <p:sp>
        <p:nvSpPr>
          <p:cNvPr id="3" name="Tijdelijke aanduiding voor inhoud 2">
            <a:extLst>
              <a:ext uri="{FF2B5EF4-FFF2-40B4-BE49-F238E27FC236}">
                <a16:creationId xmlns:a16="http://schemas.microsoft.com/office/drawing/2014/main" id="{A2ABF54D-33CB-4FBE-A25F-7DEE7A49A9D7}"/>
              </a:ext>
            </a:extLst>
          </p:cNvPr>
          <p:cNvSpPr>
            <a:spLocks noGrp="1"/>
          </p:cNvSpPr>
          <p:nvPr>
            <p:ph idx="1"/>
          </p:nvPr>
        </p:nvSpPr>
        <p:spPr/>
        <p:txBody>
          <a:bodyPr/>
          <a:lstStyle/>
          <a:p>
            <a:r>
              <a:rPr lang="nl-NL" dirty="0"/>
              <a:t>Voor dit onderdeel heb ik een interview gehouden met de betrokkenen en bepaald wat de opdracht moet worden, hiervan is een interview verslag gemaakt. Daarna is er een Programma van Eisen gemaakt. Allebei de bestanden zijn besproken met de betrokkenen</a:t>
            </a:r>
            <a:r>
              <a:rPr lang="en-US" dirty="0"/>
              <a:t>.</a:t>
            </a:r>
          </a:p>
          <a:p>
            <a:r>
              <a:rPr lang="nl-NL" dirty="0"/>
              <a:t>Via het Programma van Eisen is er informatie naar voren gekomen die geholpen hebben bij het maken van een projectplan, in het projectplan zit ook een WorkBreakDown structure verwerkt.</a:t>
            </a:r>
          </a:p>
          <a:p>
            <a:r>
              <a:rPr lang="nl-NL" dirty="0"/>
              <a:t>Voor het ontwerp is er gebruik gemaakt van het gebruik van een Functioneel en Technisch ontwerp, in het functioneel ontwerp zijn wireframes en UCD’s verwerkt. En in het technisch ontwerp zijn een flowchart en datamodel verwerkt.</a:t>
            </a:r>
          </a:p>
          <a:p>
            <a:r>
              <a:rPr lang="nl-NL" dirty="0"/>
              <a:t>Voorbereidingen zijn uitgeoefend door instellingen en aanpassingen te verrichten waar nodig. Daarnaast is er ook een Testplan opgezet voor het testen van de ontwikkelomgeving.</a:t>
            </a:r>
            <a:endParaRPr lang="en-US" dirty="0"/>
          </a:p>
        </p:txBody>
      </p:sp>
    </p:spTree>
    <p:extLst>
      <p:ext uri="{BB962C8B-B14F-4D97-AF65-F5344CB8AC3E}">
        <p14:creationId xmlns:p14="http://schemas.microsoft.com/office/powerpoint/2010/main" val="1545333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CFF965-C1F8-40B6-AC18-F7CD649069AA}"/>
              </a:ext>
            </a:extLst>
          </p:cNvPr>
          <p:cNvSpPr>
            <a:spLocks noGrp="1"/>
          </p:cNvSpPr>
          <p:nvPr>
            <p:ph type="title"/>
          </p:nvPr>
        </p:nvSpPr>
        <p:spPr/>
        <p:txBody>
          <a:bodyPr/>
          <a:lstStyle/>
          <a:p>
            <a:r>
              <a:rPr lang="nl-NL" dirty="0"/>
              <a:t>B1-k2</a:t>
            </a:r>
            <a:endParaRPr lang="en-US" dirty="0"/>
          </a:p>
        </p:txBody>
      </p:sp>
      <p:sp>
        <p:nvSpPr>
          <p:cNvPr id="3" name="Tijdelijke aanduiding voor inhoud 2">
            <a:extLst>
              <a:ext uri="{FF2B5EF4-FFF2-40B4-BE49-F238E27FC236}">
                <a16:creationId xmlns:a16="http://schemas.microsoft.com/office/drawing/2014/main" id="{9FF330E3-CF51-4D53-85CD-8765E99742E7}"/>
              </a:ext>
            </a:extLst>
          </p:cNvPr>
          <p:cNvSpPr>
            <a:spLocks noGrp="1"/>
          </p:cNvSpPr>
          <p:nvPr>
            <p:ph idx="1"/>
          </p:nvPr>
        </p:nvSpPr>
        <p:spPr/>
        <p:txBody>
          <a:bodyPr/>
          <a:lstStyle/>
          <a:p>
            <a:r>
              <a:rPr lang="nl-NL" dirty="0"/>
              <a:t>Werkproces 1 ging over het ontwikkelen van het product, daar is natuurlijk ook bijgehouden wat er allemaal gedaan is in een periode en is opgeschreven in het logboek.</a:t>
            </a:r>
          </a:p>
          <a:p>
            <a:r>
              <a:rPr lang="nl-NL" dirty="0"/>
              <a:t>Aan het eind van het ontwikkelen is er een test gedaan over het product, er wordt gekeken of er fouten naar voren zijn gekomen die opgelost zullen moeten worden, daarvoor is een testplan geschreven en zijn er testcases opgesteld. Die zijn uiteindelijk uitgevoerd en gekeken welk resultaat er uitgekomen is, daarna zijn fouten opnieuw aangepast en uitgevoerd.</a:t>
            </a:r>
          </a:p>
        </p:txBody>
      </p:sp>
    </p:spTree>
    <p:extLst>
      <p:ext uri="{BB962C8B-B14F-4D97-AF65-F5344CB8AC3E}">
        <p14:creationId xmlns:p14="http://schemas.microsoft.com/office/powerpoint/2010/main" val="1212545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64873E-DCAD-4A11-B74A-69CD352658AC}"/>
              </a:ext>
            </a:extLst>
          </p:cNvPr>
          <p:cNvSpPr>
            <a:spLocks noGrp="1"/>
          </p:cNvSpPr>
          <p:nvPr>
            <p:ph type="title"/>
          </p:nvPr>
        </p:nvSpPr>
        <p:spPr/>
        <p:txBody>
          <a:bodyPr/>
          <a:lstStyle/>
          <a:p>
            <a:r>
              <a:rPr lang="nl-NL" dirty="0"/>
              <a:t>B1-k3</a:t>
            </a:r>
            <a:endParaRPr lang="en-US" dirty="0"/>
          </a:p>
        </p:txBody>
      </p:sp>
      <p:sp>
        <p:nvSpPr>
          <p:cNvPr id="3" name="Tijdelijke aanduiding voor inhoud 2">
            <a:extLst>
              <a:ext uri="{FF2B5EF4-FFF2-40B4-BE49-F238E27FC236}">
                <a16:creationId xmlns:a16="http://schemas.microsoft.com/office/drawing/2014/main" id="{C1FC26B0-E8E4-4FAB-8CBD-8ED4BE39158C}"/>
              </a:ext>
            </a:extLst>
          </p:cNvPr>
          <p:cNvSpPr>
            <a:spLocks noGrp="1"/>
          </p:cNvSpPr>
          <p:nvPr>
            <p:ph idx="1"/>
          </p:nvPr>
        </p:nvSpPr>
        <p:spPr/>
        <p:txBody>
          <a:bodyPr/>
          <a:lstStyle/>
          <a:p>
            <a:r>
              <a:rPr lang="nl-NL" dirty="0"/>
              <a:t>Er is een acceptatietest opgesteld om te kijken of het product werkt. Ik heb daarvoor een paar personen de reservatie laten uitoefenen en kijken of alles te begrijpen was. Aan het eind heb ik dit aan de projectleider laten zien, en die heeft een handtekening gezet.</a:t>
            </a:r>
          </a:p>
          <a:p>
            <a:r>
              <a:rPr lang="nl-NL" dirty="0"/>
              <a:t>Daarna heb ik het product aan de projectleider gepresenteerd door te laten zien of het product geaccepteerd wordt en laat hiervoor een handtekening zetten. Daarna heb ik gewerkt aan mijn examenportofolio en voeg de bestanden samen.</a:t>
            </a:r>
          </a:p>
          <a:p>
            <a:r>
              <a:rPr lang="nl-NL" dirty="0"/>
              <a:t>Aan het eind heb ik een evaluatie gehouden met de betrokkenen en heb hier een verslag van gemaakt. Hierin is besproken wat goed en fout ging.</a:t>
            </a:r>
            <a:endParaRPr lang="en-US" dirty="0"/>
          </a:p>
        </p:txBody>
      </p:sp>
    </p:spTree>
    <p:extLst>
      <p:ext uri="{BB962C8B-B14F-4D97-AF65-F5344CB8AC3E}">
        <p14:creationId xmlns:p14="http://schemas.microsoft.com/office/powerpoint/2010/main" val="1400623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79F3B1-268D-4887-81A9-8BEC04FBEAD5}"/>
              </a:ext>
            </a:extLst>
          </p:cNvPr>
          <p:cNvSpPr>
            <a:spLocks noGrp="1"/>
          </p:cNvSpPr>
          <p:nvPr>
            <p:ph type="title"/>
          </p:nvPr>
        </p:nvSpPr>
        <p:spPr/>
        <p:txBody>
          <a:bodyPr/>
          <a:lstStyle/>
          <a:p>
            <a:r>
              <a:rPr lang="nl-NL" dirty="0"/>
              <a:t>P1-k1</a:t>
            </a:r>
            <a:endParaRPr lang="en-US" dirty="0"/>
          </a:p>
        </p:txBody>
      </p:sp>
      <p:sp>
        <p:nvSpPr>
          <p:cNvPr id="3" name="Tijdelijke aanduiding voor inhoud 2">
            <a:extLst>
              <a:ext uri="{FF2B5EF4-FFF2-40B4-BE49-F238E27FC236}">
                <a16:creationId xmlns:a16="http://schemas.microsoft.com/office/drawing/2014/main" id="{7701C55F-7123-43F4-A8F2-38A4A19AD898}"/>
              </a:ext>
            </a:extLst>
          </p:cNvPr>
          <p:cNvSpPr>
            <a:spLocks noGrp="1"/>
          </p:cNvSpPr>
          <p:nvPr>
            <p:ph idx="1"/>
          </p:nvPr>
        </p:nvSpPr>
        <p:spPr/>
        <p:txBody>
          <a:bodyPr/>
          <a:lstStyle/>
          <a:p>
            <a:r>
              <a:rPr lang="nl-NL" dirty="0"/>
              <a:t>Er is een CRPRlijst gemaakt om te kijken welke aanpassingen er nog uitgevoerd moeten gaan worden, wanneer hierin wordt ook beschreven of deze al aangepast zijn geworden of nog een aanpassing nodig hebben. Deze zal updatet blijven worden als dat nodig is.</a:t>
            </a:r>
          </a:p>
          <a:p>
            <a:r>
              <a:rPr lang="nl-NL" dirty="0"/>
              <a:t>Er is ook een korte handleiding geschreven om te begrijpen hoe dit in het vervolg updatet kan blijven, daarnaast is er ook een archief gemaakt met alle bestanden en dit is ook uitgeprint.</a:t>
            </a:r>
            <a:endParaRPr lang="en-US" dirty="0"/>
          </a:p>
        </p:txBody>
      </p:sp>
    </p:spTree>
    <p:extLst>
      <p:ext uri="{BB962C8B-B14F-4D97-AF65-F5344CB8AC3E}">
        <p14:creationId xmlns:p14="http://schemas.microsoft.com/office/powerpoint/2010/main" val="2753040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04881-29C7-43D0-B785-E6A11A2D6721}"/>
              </a:ext>
            </a:extLst>
          </p:cNvPr>
          <p:cNvSpPr>
            <a:spLocks noGrp="1"/>
          </p:cNvSpPr>
          <p:nvPr>
            <p:ph type="title"/>
          </p:nvPr>
        </p:nvSpPr>
        <p:spPr/>
        <p:txBody>
          <a:bodyPr/>
          <a:lstStyle/>
          <a:p>
            <a:r>
              <a:rPr lang="en-US" dirty="0"/>
              <a:t>Demo		</a:t>
            </a:r>
          </a:p>
        </p:txBody>
      </p:sp>
      <p:sp>
        <p:nvSpPr>
          <p:cNvPr id="3" name="Tijdelijke aanduiding voor inhoud 2">
            <a:extLst>
              <a:ext uri="{FF2B5EF4-FFF2-40B4-BE49-F238E27FC236}">
                <a16:creationId xmlns:a16="http://schemas.microsoft.com/office/drawing/2014/main" id="{8FD80C8D-CD4F-4C37-A734-F47A5F4675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76608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A8A72-639A-4B89-B6C3-0BB7A64F1414}"/>
              </a:ext>
            </a:extLst>
          </p:cNvPr>
          <p:cNvSpPr>
            <a:spLocks noGrp="1"/>
          </p:cNvSpPr>
          <p:nvPr>
            <p:ph type="title"/>
          </p:nvPr>
        </p:nvSpPr>
        <p:spPr/>
        <p:txBody>
          <a:bodyPr/>
          <a:lstStyle/>
          <a:p>
            <a:r>
              <a:rPr lang="nl-NL" dirty="0"/>
              <a:t>Vragen?</a:t>
            </a:r>
            <a:endParaRPr lang="en-US" dirty="0"/>
          </a:p>
        </p:txBody>
      </p:sp>
      <p:pic>
        <p:nvPicPr>
          <p:cNvPr id="1026" name="Picture 2" descr="Afbeeldingsresultaat voor laravel">
            <a:extLst>
              <a:ext uri="{FF2B5EF4-FFF2-40B4-BE49-F238E27FC236}">
                <a16:creationId xmlns:a16="http://schemas.microsoft.com/office/drawing/2014/main" id="{5A29D584-A06F-4C18-85CE-31D0C7B0E2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529" y="2065867"/>
            <a:ext cx="5282984" cy="36496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Mollie">
            <a:extLst>
              <a:ext uri="{FF2B5EF4-FFF2-40B4-BE49-F238E27FC236}">
                <a16:creationId xmlns:a16="http://schemas.microsoft.com/office/drawing/2014/main" id="{629A0650-EE2C-45FD-AADB-7FA2140F2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306" y="2390510"/>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19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2A82E8-E440-4320-99FD-D41FE3F4CE48}"/>
              </a:ext>
            </a:extLst>
          </p:cNvPr>
          <p:cNvSpPr>
            <a:spLocks noGrp="1"/>
          </p:cNvSpPr>
          <p:nvPr>
            <p:ph type="title"/>
          </p:nvPr>
        </p:nvSpPr>
        <p:spPr>
          <a:xfrm>
            <a:off x="685801" y="609600"/>
            <a:ext cx="10131425" cy="1456267"/>
          </a:xfrm>
        </p:spPr>
        <p:txBody>
          <a:bodyPr/>
          <a:lstStyle/>
          <a:p>
            <a:r>
              <a:rPr lang="en-US" dirty="0"/>
              <a:t>Inhoudsopgaven</a:t>
            </a:r>
          </a:p>
        </p:txBody>
      </p:sp>
      <p:sp>
        <p:nvSpPr>
          <p:cNvPr id="3" name="Tijdelijke aanduiding voor inhoud 2">
            <a:extLst>
              <a:ext uri="{FF2B5EF4-FFF2-40B4-BE49-F238E27FC236}">
                <a16:creationId xmlns:a16="http://schemas.microsoft.com/office/drawing/2014/main" id="{8A3A26F6-E1D4-4674-A402-C3463AF22F41}"/>
              </a:ext>
            </a:extLst>
          </p:cNvPr>
          <p:cNvSpPr>
            <a:spLocks noGrp="1"/>
          </p:cNvSpPr>
          <p:nvPr>
            <p:ph idx="1"/>
          </p:nvPr>
        </p:nvSpPr>
        <p:spPr/>
        <p:txBody>
          <a:bodyPr/>
          <a:lstStyle/>
          <a:p>
            <a:r>
              <a:rPr lang="en-US" dirty="0"/>
              <a:t>Inleiding</a:t>
            </a:r>
          </a:p>
          <a:p>
            <a:r>
              <a:rPr lang="en-US" dirty="0" err="1"/>
              <a:t>Waar</a:t>
            </a:r>
            <a:r>
              <a:rPr lang="en-US" dirty="0"/>
              <a:t> loop </a:t>
            </a:r>
            <a:r>
              <a:rPr lang="en-US" dirty="0" err="1"/>
              <a:t>ik</a:t>
            </a:r>
            <a:r>
              <a:rPr lang="en-US" dirty="0"/>
              <a:t> stage?</a:t>
            </a:r>
          </a:p>
          <a:p>
            <a:r>
              <a:rPr lang="nl-NL" dirty="0"/>
              <a:t>Examenopdracht</a:t>
            </a:r>
            <a:endParaRPr lang="en-US" dirty="0"/>
          </a:p>
          <a:p>
            <a:r>
              <a:rPr lang="en-US"/>
              <a:t>Demo</a:t>
            </a:r>
            <a:endParaRPr lang="en-US" dirty="0"/>
          </a:p>
        </p:txBody>
      </p:sp>
    </p:spTree>
    <p:extLst>
      <p:ext uri="{BB962C8B-B14F-4D97-AF65-F5344CB8AC3E}">
        <p14:creationId xmlns:p14="http://schemas.microsoft.com/office/powerpoint/2010/main" val="77481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F76F34-FB08-4F0A-92F4-0215EF3566DB}"/>
              </a:ext>
            </a:extLst>
          </p:cNvPr>
          <p:cNvSpPr>
            <a:spLocks noGrp="1"/>
          </p:cNvSpPr>
          <p:nvPr>
            <p:ph type="title"/>
          </p:nvPr>
        </p:nvSpPr>
        <p:spPr/>
        <p:txBody>
          <a:bodyPr/>
          <a:lstStyle/>
          <a:p>
            <a:r>
              <a:rPr lang="en-US" dirty="0"/>
              <a:t>Inleiding</a:t>
            </a:r>
          </a:p>
        </p:txBody>
      </p:sp>
      <p:sp>
        <p:nvSpPr>
          <p:cNvPr id="3" name="Tijdelijke aanduiding voor inhoud 2">
            <a:extLst>
              <a:ext uri="{FF2B5EF4-FFF2-40B4-BE49-F238E27FC236}">
                <a16:creationId xmlns:a16="http://schemas.microsoft.com/office/drawing/2014/main" id="{431BBF2E-1EB7-4975-94BA-77D04A0BB78D}"/>
              </a:ext>
            </a:extLst>
          </p:cNvPr>
          <p:cNvSpPr>
            <a:spLocks noGrp="1"/>
          </p:cNvSpPr>
          <p:nvPr>
            <p:ph idx="1"/>
          </p:nvPr>
        </p:nvSpPr>
        <p:spPr/>
        <p:txBody>
          <a:bodyPr/>
          <a:lstStyle/>
          <a:p>
            <a:r>
              <a:rPr lang="en-US" dirty="0"/>
              <a:t>Remco van der Linden</a:t>
            </a:r>
          </a:p>
          <a:p>
            <a:r>
              <a:rPr lang="en-US" dirty="0"/>
              <a:t>Roc Ter AA Helmond</a:t>
            </a:r>
          </a:p>
          <a:p>
            <a:r>
              <a:rPr lang="en-US" dirty="0"/>
              <a:t>2016 </a:t>
            </a:r>
            <a:r>
              <a:rPr lang="nl-NL" dirty="0"/>
              <a:t>gestart</a:t>
            </a:r>
          </a:p>
          <a:p>
            <a:r>
              <a:rPr lang="nl-NL" dirty="0"/>
              <a:t>Applicatie-</a:t>
            </a:r>
            <a:r>
              <a:rPr lang="en-US" dirty="0"/>
              <a:t> </a:t>
            </a:r>
            <a:r>
              <a:rPr lang="en-US" dirty="0" err="1"/>
              <a:t>en</a:t>
            </a:r>
            <a:r>
              <a:rPr lang="en-US" dirty="0"/>
              <a:t> </a:t>
            </a:r>
            <a:r>
              <a:rPr lang="en-US" dirty="0" err="1"/>
              <a:t>mediaontwikkelaar</a:t>
            </a:r>
            <a:endParaRPr lang="en-US" dirty="0"/>
          </a:p>
          <a:p>
            <a:r>
              <a:rPr lang="nl-NL" dirty="0"/>
              <a:t>Examenopdracht</a:t>
            </a:r>
            <a:endParaRPr lang="en-US" dirty="0"/>
          </a:p>
        </p:txBody>
      </p:sp>
    </p:spTree>
    <p:extLst>
      <p:ext uri="{BB962C8B-B14F-4D97-AF65-F5344CB8AC3E}">
        <p14:creationId xmlns:p14="http://schemas.microsoft.com/office/powerpoint/2010/main" val="7434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01ADD7-C85F-422A-A8B3-381589637EC0}"/>
              </a:ext>
            </a:extLst>
          </p:cNvPr>
          <p:cNvSpPr>
            <a:spLocks noGrp="1"/>
          </p:cNvSpPr>
          <p:nvPr>
            <p:ph type="title"/>
          </p:nvPr>
        </p:nvSpPr>
        <p:spPr/>
        <p:txBody>
          <a:bodyPr/>
          <a:lstStyle/>
          <a:p>
            <a:r>
              <a:rPr lang="en-US" dirty="0" err="1"/>
              <a:t>Waar</a:t>
            </a:r>
            <a:r>
              <a:rPr lang="en-US" dirty="0"/>
              <a:t> loop </a:t>
            </a:r>
            <a:r>
              <a:rPr lang="en-US" dirty="0" err="1"/>
              <a:t>ik</a:t>
            </a:r>
            <a:r>
              <a:rPr lang="en-US" dirty="0"/>
              <a:t> stage?</a:t>
            </a:r>
          </a:p>
        </p:txBody>
      </p:sp>
      <p:sp>
        <p:nvSpPr>
          <p:cNvPr id="3" name="Tijdelijke aanduiding voor inhoud 2">
            <a:extLst>
              <a:ext uri="{FF2B5EF4-FFF2-40B4-BE49-F238E27FC236}">
                <a16:creationId xmlns:a16="http://schemas.microsoft.com/office/drawing/2014/main" id="{CB5D8140-5935-4EF2-B087-01DAD136ACD3}"/>
              </a:ext>
            </a:extLst>
          </p:cNvPr>
          <p:cNvSpPr>
            <a:spLocks noGrp="1"/>
          </p:cNvSpPr>
          <p:nvPr>
            <p:ph idx="1"/>
          </p:nvPr>
        </p:nvSpPr>
        <p:spPr/>
        <p:txBody>
          <a:bodyPr/>
          <a:lstStyle/>
          <a:p>
            <a:r>
              <a:rPr lang="en-US" dirty="0"/>
              <a:t>Digendo</a:t>
            </a:r>
          </a:p>
          <a:p>
            <a:pPr lvl="1"/>
            <a:r>
              <a:rPr lang="nl-NL" dirty="0"/>
              <a:t>Reserveringssysteem voor bedrijven</a:t>
            </a:r>
          </a:p>
          <a:p>
            <a:r>
              <a:rPr lang="nl-NL" dirty="0"/>
              <a:t>Altijd bezig met vernieuwen en verbeteren</a:t>
            </a:r>
          </a:p>
          <a:p>
            <a:r>
              <a:rPr lang="nl-NL" dirty="0"/>
              <a:t>Eén  van de goedkoopste reserveringssystemen op dit gebied</a:t>
            </a:r>
          </a:p>
          <a:p>
            <a:r>
              <a:rPr lang="nl-NL" dirty="0"/>
              <a:t>Stap voor stap reserveringen maken</a:t>
            </a:r>
          </a:p>
          <a:p>
            <a:endParaRPr lang="nl-NL" dirty="0"/>
          </a:p>
          <a:p>
            <a:endParaRPr lang="nl-NL" dirty="0"/>
          </a:p>
          <a:p>
            <a:endParaRPr lang="en-US" dirty="0"/>
          </a:p>
        </p:txBody>
      </p:sp>
    </p:spTree>
    <p:extLst>
      <p:ext uri="{BB962C8B-B14F-4D97-AF65-F5344CB8AC3E}">
        <p14:creationId xmlns:p14="http://schemas.microsoft.com/office/powerpoint/2010/main" val="117047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7FD203-2A9D-4396-9FFA-8D21F82ED276}"/>
              </a:ext>
            </a:extLst>
          </p:cNvPr>
          <p:cNvSpPr>
            <a:spLocks noGrp="1"/>
          </p:cNvSpPr>
          <p:nvPr>
            <p:ph type="title"/>
          </p:nvPr>
        </p:nvSpPr>
        <p:spPr/>
        <p:txBody>
          <a:bodyPr/>
          <a:lstStyle/>
          <a:p>
            <a:r>
              <a:rPr lang="nl-NL" dirty="0"/>
              <a:t>Examenopdracht</a:t>
            </a:r>
            <a:endParaRPr lang="en-US" dirty="0"/>
          </a:p>
        </p:txBody>
      </p:sp>
      <p:sp>
        <p:nvSpPr>
          <p:cNvPr id="3" name="Tijdelijke aanduiding voor inhoud 2">
            <a:extLst>
              <a:ext uri="{FF2B5EF4-FFF2-40B4-BE49-F238E27FC236}">
                <a16:creationId xmlns:a16="http://schemas.microsoft.com/office/drawing/2014/main" id="{6475091B-5FC1-4048-BDBC-B75F81DDEBDF}"/>
              </a:ext>
            </a:extLst>
          </p:cNvPr>
          <p:cNvSpPr>
            <a:spLocks noGrp="1"/>
          </p:cNvSpPr>
          <p:nvPr>
            <p:ph idx="1"/>
          </p:nvPr>
        </p:nvSpPr>
        <p:spPr/>
        <p:txBody>
          <a:bodyPr/>
          <a:lstStyle/>
          <a:p>
            <a:r>
              <a:rPr lang="nl-NL" dirty="0"/>
              <a:t>Mollie betaalmethode integratie</a:t>
            </a:r>
          </a:p>
          <a:p>
            <a:r>
              <a:rPr lang="nl-NL" dirty="0"/>
              <a:t>Dit is toegevoegd in de reserveringsmodule</a:t>
            </a:r>
          </a:p>
          <a:p>
            <a:r>
              <a:rPr lang="nl-NL" dirty="0"/>
              <a:t>Een overzicht krijgen over betalingen</a:t>
            </a:r>
          </a:p>
          <a:p>
            <a:r>
              <a:rPr lang="nl-NL" dirty="0"/>
              <a:t>De klant laten weten dat de betaling gelukt is</a:t>
            </a:r>
          </a:p>
          <a:p>
            <a:r>
              <a:rPr lang="nl-NL" dirty="0"/>
              <a:t>Dashboard aanpassen</a:t>
            </a:r>
          </a:p>
          <a:p>
            <a:r>
              <a:rPr lang="nl-NL" dirty="0"/>
              <a:t>Zorgen dat alle informatie te zien is op digendo.com</a:t>
            </a:r>
          </a:p>
          <a:p>
            <a:endParaRPr lang="en-US" dirty="0"/>
          </a:p>
        </p:txBody>
      </p:sp>
    </p:spTree>
    <p:extLst>
      <p:ext uri="{BB962C8B-B14F-4D97-AF65-F5344CB8AC3E}">
        <p14:creationId xmlns:p14="http://schemas.microsoft.com/office/powerpoint/2010/main" val="279735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A863E3-3606-4D79-AEF6-42BA0946BD56}"/>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18523F74-0292-41EB-888E-DE70BCDBD8CB}"/>
              </a:ext>
            </a:extLst>
          </p:cNvPr>
          <p:cNvSpPr>
            <a:spLocks noGrp="1"/>
          </p:cNvSpPr>
          <p:nvPr>
            <p:ph idx="1"/>
          </p:nvPr>
        </p:nvSpPr>
        <p:spPr/>
        <p:txBody>
          <a:bodyPr/>
          <a:lstStyle/>
          <a:p>
            <a:endParaRPr lang="en-US"/>
          </a:p>
        </p:txBody>
      </p:sp>
      <p:pic>
        <p:nvPicPr>
          <p:cNvPr id="4" name="Afbeelding 3">
            <a:extLst>
              <a:ext uri="{FF2B5EF4-FFF2-40B4-BE49-F238E27FC236}">
                <a16:creationId xmlns:a16="http://schemas.microsoft.com/office/drawing/2014/main" id="{B26C74D0-3D9E-4A49-A2FA-2538B6D6C4F2}"/>
              </a:ext>
            </a:extLst>
          </p:cNvPr>
          <p:cNvPicPr>
            <a:picLocks noChangeAspect="1"/>
          </p:cNvPicPr>
          <p:nvPr/>
        </p:nvPicPr>
        <p:blipFill>
          <a:blip r:embed="rId2"/>
          <a:stretch>
            <a:fillRect/>
          </a:stretch>
        </p:blipFill>
        <p:spPr>
          <a:xfrm>
            <a:off x="159012" y="0"/>
            <a:ext cx="11873975" cy="6858000"/>
          </a:xfrm>
          <a:prstGeom prst="rect">
            <a:avLst/>
          </a:prstGeom>
        </p:spPr>
      </p:pic>
    </p:spTree>
    <p:extLst>
      <p:ext uri="{BB962C8B-B14F-4D97-AF65-F5344CB8AC3E}">
        <p14:creationId xmlns:p14="http://schemas.microsoft.com/office/powerpoint/2010/main" val="424921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D61BB7-2D5D-4E72-BA44-6FC027E53ABD}"/>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B1FEC1D6-FA60-4581-885B-59249C44188E}"/>
              </a:ext>
            </a:extLst>
          </p:cNvPr>
          <p:cNvSpPr>
            <a:spLocks noGrp="1"/>
          </p:cNvSpPr>
          <p:nvPr>
            <p:ph idx="1"/>
          </p:nvPr>
        </p:nvSpPr>
        <p:spPr/>
        <p:txBody>
          <a:bodyPr/>
          <a:lstStyle/>
          <a:p>
            <a:endParaRPr lang="en-US"/>
          </a:p>
        </p:txBody>
      </p:sp>
      <p:pic>
        <p:nvPicPr>
          <p:cNvPr id="5" name="Afbeelding 4">
            <a:extLst>
              <a:ext uri="{FF2B5EF4-FFF2-40B4-BE49-F238E27FC236}">
                <a16:creationId xmlns:a16="http://schemas.microsoft.com/office/drawing/2014/main" id="{334C4F66-17B3-4A6B-ADFC-E1C6F563DBA1}"/>
              </a:ext>
            </a:extLst>
          </p:cNvPr>
          <p:cNvPicPr>
            <a:picLocks noChangeAspect="1"/>
          </p:cNvPicPr>
          <p:nvPr/>
        </p:nvPicPr>
        <p:blipFill>
          <a:blip r:embed="rId2"/>
          <a:stretch>
            <a:fillRect/>
          </a:stretch>
        </p:blipFill>
        <p:spPr>
          <a:xfrm>
            <a:off x="0" y="323850"/>
            <a:ext cx="12192000" cy="6210300"/>
          </a:xfrm>
          <a:prstGeom prst="rect">
            <a:avLst/>
          </a:prstGeom>
        </p:spPr>
      </p:pic>
    </p:spTree>
    <p:extLst>
      <p:ext uri="{BB962C8B-B14F-4D97-AF65-F5344CB8AC3E}">
        <p14:creationId xmlns:p14="http://schemas.microsoft.com/office/powerpoint/2010/main" val="109299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67BBC4-31A7-4E55-9791-ADA0D7860C14}"/>
              </a:ext>
            </a:extLst>
          </p:cNvPr>
          <p:cNvSpPr>
            <a:spLocks noGrp="1"/>
          </p:cNvSpPr>
          <p:nvPr>
            <p:ph type="title"/>
          </p:nvPr>
        </p:nvSpPr>
        <p:spPr/>
        <p:txBody>
          <a:bodyPr/>
          <a:lstStyle/>
          <a:p>
            <a:endParaRPr lang="en-US" dirty="0"/>
          </a:p>
        </p:txBody>
      </p:sp>
      <p:sp>
        <p:nvSpPr>
          <p:cNvPr id="3" name="Tijdelijke aanduiding voor inhoud 2">
            <a:extLst>
              <a:ext uri="{FF2B5EF4-FFF2-40B4-BE49-F238E27FC236}">
                <a16:creationId xmlns:a16="http://schemas.microsoft.com/office/drawing/2014/main" id="{C6FB7717-6550-489C-9DCE-58FCCC29EEB2}"/>
              </a:ext>
            </a:extLst>
          </p:cNvPr>
          <p:cNvSpPr>
            <a:spLocks noGrp="1"/>
          </p:cNvSpPr>
          <p:nvPr>
            <p:ph idx="1"/>
          </p:nvPr>
        </p:nvSpPr>
        <p:spPr/>
        <p:txBody>
          <a:bodyPr/>
          <a:lstStyle/>
          <a:p>
            <a:endParaRPr lang="en-US"/>
          </a:p>
        </p:txBody>
      </p:sp>
      <p:pic>
        <p:nvPicPr>
          <p:cNvPr id="4" name="Afbeelding 3">
            <a:extLst>
              <a:ext uri="{FF2B5EF4-FFF2-40B4-BE49-F238E27FC236}">
                <a16:creationId xmlns:a16="http://schemas.microsoft.com/office/drawing/2014/main" id="{4BD54DA4-474A-43F3-8DAD-E5DB50B5E674}"/>
              </a:ext>
            </a:extLst>
          </p:cNvPr>
          <p:cNvPicPr>
            <a:picLocks noChangeAspect="1"/>
          </p:cNvPicPr>
          <p:nvPr/>
        </p:nvPicPr>
        <p:blipFill rotWithShape="1">
          <a:blip r:embed="rId2"/>
          <a:srcRect l="13617" r="16901"/>
          <a:stretch/>
        </p:blipFill>
        <p:spPr>
          <a:xfrm>
            <a:off x="319596" y="817093"/>
            <a:ext cx="11309886" cy="3808172"/>
          </a:xfrm>
          <a:prstGeom prst="rect">
            <a:avLst/>
          </a:prstGeom>
        </p:spPr>
      </p:pic>
    </p:spTree>
    <p:extLst>
      <p:ext uri="{BB962C8B-B14F-4D97-AF65-F5344CB8AC3E}">
        <p14:creationId xmlns:p14="http://schemas.microsoft.com/office/powerpoint/2010/main" val="100840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82FECF-B833-4D61-9C8F-C34E2B037907}"/>
              </a:ext>
            </a:extLst>
          </p:cNvPr>
          <p:cNvSpPr>
            <a:spLocks noGrp="1"/>
          </p:cNvSpPr>
          <p:nvPr>
            <p:ph type="title"/>
          </p:nvPr>
        </p:nvSpPr>
        <p:spPr/>
        <p:txBody>
          <a:bodyPr/>
          <a:lstStyle/>
          <a:p>
            <a:endParaRPr lang="en-US"/>
          </a:p>
        </p:txBody>
      </p:sp>
      <p:sp>
        <p:nvSpPr>
          <p:cNvPr id="3" name="Tijdelijke aanduiding voor inhoud 2">
            <a:extLst>
              <a:ext uri="{FF2B5EF4-FFF2-40B4-BE49-F238E27FC236}">
                <a16:creationId xmlns:a16="http://schemas.microsoft.com/office/drawing/2014/main" id="{F02FC312-EB63-4ED3-B9CA-040FE297C882}"/>
              </a:ext>
            </a:extLst>
          </p:cNvPr>
          <p:cNvSpPr>
            <a:spLocks noGrp="1"/>
          </p:cNvSpPr>
          <p:nvPr>
            <p:ph idx="1"/>
          </p:nvPr>
        </p:nvSpPr>
        <p:spPr/>
        <p:txBody>
          <a:bodyPr/>
          <a:lstStyle/>
          <a:p>
            <a:endParaRPr lang="en-US"/>
          </a:p>
        </p:txBody>
      </p:sp>
      <p:pic>
        <p:nvPicPr>
          <p:cNvPr id="4" name="Afbeelding 3">
            <a:extLst>
              <a:ext uri="{FF2B5EF4-FFF2-40B4-BE49-F238E27FC236}">
                <a16:creationId xmlns:a16="http://schemas.microsoft.com/office/drawing/2014/main" id="{0733273A-86DC-4AC4-A615-70EE615DE2B6}"/>
              </a:ext>
            </a:extLst>
          </p:cNvPr>
          <p:cNvPicPr>
            <a:picLocks noChangeAspect="1"/>
          </p:cNvPicPr>
          <p:nvPr/>
        </p:nvPicPr>
        <p:blipFill>
          <a:blip r:embed="rId2"/>
          <a:stretch>
            <a:fillRect/>
          </a:stretch>
        </p:blipFill>
        <p:spPr>
          <a:xfrm>
            <a:off x="0" y="1298895"/>
            <a:ext cx="12192000" cy="4260210"/>
          </a:xfrm>
          <a:prstGeom prst="rect">
            <a:avLst/>
          </a:prstGeom>
        </p:spPr>
      </p:pic>
    </p:spTree>
    <p:extLst>
      <p:ext uri="{BB962C8B-B14F-4D97-AF65-F5344CB8AC3E}">
        <p14:creationId xmlns:p14="http://schemas.microsoft.com/office/powerpoint/2010/main" val="1328688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emels">
  <a:themeElements>
    <a:clrScheme name="Hemels">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Hemel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mels">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189</TotalTime>
  <Words>569</Words>
  <Application>Microsoft Office PowerPoint</Application>
  <PresentationFormat>Breedbeeld</PresentationFormat>
  <Paragraphs>47</Paragraphs>
  <Slides>17</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17</vt:i4>
      </vt:variant>
    </vt:vector>
  </HeadingPairs>
  <TitlesOfParts>
    <vt:vector size="21" baseType="lpstr">
      <vt:lpstr>Arial</vt:lpstr>
      <vt:lpstr>Calibri</vt:lpstr>
      <vt:lpstr>Calibri Light</vt:lpstr>
      <vt:lpstr>Hemels</vt:lpstr>
      <vt:lpstr>Mollie payment Digendo</vt:lpstr>
      <vt:lpstr>Inhoudsopgaven</vt:lpstr>
      <vt:lpstr>Inleiding</vt:lpstr>
      <vt:lpstr>Waar loop ik stage?</vt:lpstr>
      <vt:lpstr>Examenopdracht</vt:lpstr>
      <vt:lpstr>PowerPoint-presentatie</vt:lpstr>
      <vt:lpstr>PowerPoint-presentatie</vt:lpstr>
      <vt:lpstr>PowerPoint-presentatie</vt:lpstr>
      <vt:lpstr>PowerPoint-presentatie</vt:lpstr>
      <vt:lpstr>PowerPoint-presentatie</vt:lpstr>
      <vt:lpstr>Examenafspraken </vt:lpstr>
      <vt:lpstr>B1-k1</vt:lpstr>
      <vt:lpstr>B1-k2</vt:lpstr>
      <vt:lpstr>B1-k3</vt:lpstr>
      <vt:lpstr>P1-k1</vt:lpstr>
      <vt:lpstr>Demo  </vt:lpstr>
      <vt:lpstr>Vragen?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Mollie payment Digendo</dc:title>
  <dc:creator>Remco van der linden</dc:creator>
  <cp:lastModifiedBy>Remco van der linden</cp:lastModifiedBy>
  <cp:revision>17</cp:revision>
  <dcterms:created xsi:type="dcterms:W3CDTF">2019-05-15T07:10:56Z</dcterms:created>
  <dcterms:modified xsi:type="dcterms:W3CDTF">2019-05-23T06:59:16Z</dcterms:modified>
</cp:coreProperties>
</file>